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52"/>
  </p:notesMasterIdLst>
  <p:sldIdLst>
    <p:sldId id="256" r:id="rId2"/>
    <p:sldId id="258" r:id="rId3"/>
    <p:sldId id="260" r:id="rId4"/>
    <p:sldId id="322" r:id="rId5"/>
    <p:sldId id="317" r:id="rId6"/>
    <p:sldId id="310" r:id="rId7"/>
    <p:sldId id="311" r:id="rId8"/>
    <p:sldId id="262" r:id="rId9"/>
    <p:sldId id="263" r:id="rId10"/>
    <p:sldId id="264" r:id="rId11"/>
    <p:sldId id="312" r:id="rId12"/>
    <p:sldId id="313" r:id="rId13"/>
    <p:sldId id="314" r:id="rId14"/>
    <p:sldId id="315" r:id="rId15"/>
    <p:sldId id="318" r:id="rId16"/>
    <p:sldId id="319" r:id="rId17"/>
    <p:sldId id="320" r:id="rId18"/>
    <p:sldId id="321" r:id="rId19"/>
    <p:sldId id="323" r:id="rId20"/>
    <p:sldId id="324" r:id="rId21"/>
    <p:sldId id="325" r:id="rId22"/>
    <p:sldId id="349" r:id="rId23"/>
    <p:sldId id="326" r:id="rId24"/>
    <p:sldId id="316" r:id="rId25"/>
    <p:sldId id="328" r:id="rId26"/>
    <p:sldId id="329" r:id="rId27"/>
    <p:sldId id="338" r:id="rId28"/>
    <p:sldId id="330" r:id="rId29"/>
    <p:sldId id="339" r:id="rId30"/>
    <p:sldId id="351" r:id="rId31"/>
    <p:sldId id="332" r:id="rId32"/>
    <p:sldId id="333" r:id="rId33"/>
    <p:sldId id="331" r:id="rId34"/>
    <p:sldId id="334" r:id="rId35"/>
    <p:sldId id="336" r:id="rId36"/>
    <p:sldId id="266" r:id="rId37"/>
    <p:sldId id="335" r:id="rId38"/>
    <p:sldId id="337" r:id="rId39"/>
    <p:sldId id="340" r:id="rId40"/>
    <p:sldId id="280" r:id="rId41"/>
    <p:sldId id="341" r:id="rId42"/>
    <p:sldId id="342" r:id="rId43"/>
    <p:sldId id="343" r:id="rId44"/>
    <p:sldId id="345" r:id="rId45"/>
    <p:sldId id="344" r:id="rId46"/>
    <p:sldId id="347" r:id="rId47"/>
    <p:sldId id="346" r:id="rId48"/>
    <p:sldId id="348" r:id="rId49"/>
    <p:sldId id="327" r:id="rId50"/>
    <p:sldId id="285" r:id="rId51"/>
  </p:sldIdLst>
  <p:sldSz cx="9144000" cy="5143500" type="screen16x9"/>
  <p:notesSz cx="6858000" cy="9144000"/>
  <p:embeddedFontLst>
    <p:embeddedFont>
      <p:font typeface="Bahiana" panose="020B0604020202020204" charset="0"/>
      <p:regular r:id="rId53"/>
    </p:embeddedFont>
    <p:embeddedFont>
      <p:font typeface="Didact Gothic" panose="00000500000000000000" pitchFamily="2" charset="0"/>
      <p:regular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B7C9776-5796-41D6-BDE9-855B86465ACB}">
  <a:tblStyle styleId="{CB7C9776-5796-41D6-BDE9-855B86465AC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7" autoAdjust="0"/>
    <p:restoredTop sz="94660"/>
  </p:normalViewPr>
  <p:slideViewPr>
    <p:cSldViewPr snapToGrid="0">
      <p:cViewPr varScale="1">
        <p:scale>
          <a:sx n="131" d="100"/>
          <a:sy n="131" d="100"/>
        </p:scale>
        <p:origin x="86" y="-542"/>
      </p:cViewPr>
      <p:guideLst>
        <p:guide orient="horz" pos="1620"/>
        <p:guide pos="2880"/>
      </p:guideLst>
    </p:cSldViewPr>
  </p:slideViewPr>
  <p:notesTextViewPr>
    <p:cViewPr>
      <p:scale>
        <a:sx n="1" d="1"/>
        <a:sy n="1" d="1"/>
      </p:scale>
      <p:origin x="0" y="0"/>
    </p:cViewPr>
  </p:notesTextViewPr>
  <p:sorterViewPr>
    <p:cViewPr>
      <p:scale>
        <a:sx n="100" d="100"/>
        <a:sy n="100" d="100"/>
      </p:scale>
      <p:origin x="0" y="-1435"/>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1.fntdata"/><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0"/>
        <p:cNvGrpSpPr/>
        <p:nvPr/>
      </p:nvGrpSpPr>
      <p:grpSpPr>
        <a:xfrm>
          <a:off x="0" y="0"/>
          <a:ext cx="0" cy="0"/>
          <a:chOff x="0" y="0"/>
          <a:chExt cx="0" cy="0"/>
        </a:xfrm>
      </p:grpSpPr>
      <p:sp>
        <p:nvSpPr>
          <p:cNvPr id="1111" name="Google Shape;11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2" name="Google Shape;11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3"/>
        <p:cNvGrpSpPr/>
        <p:nvPr/>
      </p:nvGrpSpPr>
      <p:grpSpPr>
        <a:xfrm>
          <a:off x="0" y="0"/>
          <a:ext cx="0" cy="0"/>
          <a:chOff x="0" y="0"/>
          <a:chExt cx="0" cy="0"/>
        </a:xfrm>
      </p:grpSpPr>
      <p:sp>
        <p:nvSpPr>
          <p:cNvPr id="1494" name="Google Shape;1494;gc52ef24844_0_170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5" name="Google Shape;1495;gc52ef24844_0_170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9"/>
        <p:cNvGrpSpPr/>
        <p:nvPr/>
      </p:nvGrpSpPr>
      <p:grpSpPr>
        <a:xfrm>
          <a:off x="0" y="0"/>
          <a:ext cx="0" cy="0"/>
          <a:chOff x="0" y="0"/>
          <a:chExt cx="0" cy="0"/>
        </a:xfrm>
      </p:grpSpPr>
      <p:sp>
        <p:nvSpPr>
          <p:cNvPr id="1730" name="Google Shape;1730;gc52ef24844_0_17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1" name="Google Shape;1731;gc52ef24844_0_17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1"/>
        <p:cNvGrpSpPr/>
        <p:nvPr/>
      </p:nvGrpSpPr>
      <p:grpSpPr>
        <a:xfrm>
          <a:off x="0" y="0"/>
          <a:ext cx="0" cy="0"/>
          <a:chOff x="0" y="0"/>
          <a:chExt cx="0" cy="0"/>
        </a:xfrm>
      </p:grpSpPr>
      <p:sp>
        <p:nvSpPr>
          <p:cNvPr id="2062" name="Google Shape;2062;gc589e1341e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3" name="Google Shape;2063;gc589e1341e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0"/>
        <p:cNvGrpSpPr/>
        <p:nvPr/>
      </p:nvGrpSpPr>
      <p:grpSpPr>
        <a:xfrm>
          <a:off x="0" y="0"/>
          <a:ext cx="0" cy="0"/>
          <a:chOff x="0" y="0"/>
          <a:chExt cx="0" cy="0"/>
        </a:xfrm>
      </p:grpSpPr>
      <p:sp>
        <p:nvSpPr>
          <p:cNvPr id="2301" name="Google Shape;2301;gc589e1341e_0_6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2" name="Google Shape;2302;gc589e1341e_0_6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8"/>
        <p:cNvGrpSpPr/>
        <p:nvPr/>
      </p:nvGrpSpPr>
      <p:grpSpPr>
        <a:xfrm>
          <a:off x="0" y="0"/>
          <a:ext cx="0" cy="0"/>
          <a:chOff x="0" y="0"/>
          <a:chExt cx="0" cy="0"/>
        </a:xfrm>
      </p:grpSpPr>
      <p:sp>
        <p:nvSpPr>
          <p:cNvPr id="2509" name="Google Shape;2509;gc589e1341e_0_8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0" name="Google Shape;2510;gc589e1341e_0_8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9"/>
        <p:cNvGrpSpPr/>
        <p:nvPr/>
      </p:nvGrpSpPr>
      <p:grpSpPr>
        <a:xfrm>
          <a:off x="0" y="0"/>
          <a:ext cx="0" cy="0"/>
          <a:chOff x="0" y="0"/>
          <a:chExt cx="0" cy="0"/>
        </a:xfrm>
      </p:grpSpPr>
      <p:sp>
        <p:nvSpPr>
          <p:cNvPr id="2750" name="Google Shape;2750;gc52ef24844_0_176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1" name="Google Shape;2751;gc52ef24844_0_176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8"/>
        <p:cNvGrpSpPr/>
        <p:nvPr/>
      </p:nvGrpSpPr>
      <p:grpSpPr>
        <a:xfrm>
          <a:off x="0" y="0"/>
          <a:ext cx="0" cy="0"/>
          <a:chOff x="0" y="0"/>
          <a:chExt cx="0" cy="0"/>
        </a:xfrm>
      </p:grpSpPr>
      <p:sp>
        <p:nvSpPr>
          <p:cNvPr id="4789" name="Google Shape;4789;gc52ef24844_0_18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0" name="Google Shape;4790;gc52ef24844_0_18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9"/>
        <p:cNvGrpSpPr/>
        <p:nvPr/>
      </p:nvGrpSpPr>
      <p:grpSpPr>
        <a:xfrm>
          <a:off x="0" y="0"/>
          <a:ext cx="0" cy="0"/>
          <a:chOff x="0" y="0"/>
          <a:chExt cx="0" cy="0"/>
        </a:xfrm>
      </p:grpSpPr>
      <p:sp>
        <p:nvSpPr>
          <p:cNvPr id="5470" name="Google Shape;5470;gb1fa4ddd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1" name="Google Shape;5471;gb1fa4ddd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8"/>
        <p:cNvGrpSpPr/>
        <p:nvPr/>
      </p:nvGrpSpPr>
      <p:grpSpPr>
        <a:xfrm>
          <a:off x="0" y="0"/>
          <a:ext cx="0" cy="0"/>
          <a:chOff x="0" y="0"/>
          <a:chExt cx="0" cy="0"/>
        </a:xfrm>
      </p:grpSpPr>
      <p:grpSp>
        <p:nvGrpSpPr>
          <p:cNvPr id="9" name="Google Shape;9;p2"/>
          <p:cNvGrpSpPr/>
          <p:nvPr/>
        </p:nvGrpSpPr>
        <p:grpSpPr>
          <a:xfrm>
            <a:off x="-97264" y="-2508600"/>
            <a:ext cx="9517944" cy="7737118"/>
            <a:chOff x="-97264" y="-2508600"/>
            <a:chExt cx="9517944" cy="7737118"/>
          </a:xfrm>
        </p:grpSpPr>
        <p:sp>
          <p:nvSpPr>
            <p:cNvPr id="10" name="Google Shape;10;p2"/>
            <p:cNvSpPr/>
            <p:nvPr/>
          </p:nvSpPr>
          <p:spPr>
            <a:xfrm>
              <a:off x="-89101" y="-1893243"/>
              <a:ext cx="3985503" cy="848251"/>
            </a:xfrm>
            <a:custGeom>
              <a:avLst/>
              <a:gdLst/>
              <a:ahLst/>
              <a:cxnLst/>
              <a:rect l="l" t="t" r="r" b="b"/>
              <a:pathLst>
                <a:path w="99594" h="21197" extrusionOk="0">
                  <a:moveTo>
                    <a:pt x="65021" y="0"/>
                  </a:moveTo>
                  <a:cubicBezTo>
                    <a:pt x="64434" y="0"/>
                    <a:pt x="63848" y="10"/>
                    <a:pt x="63260" y="29"/>
                  </a:cubicBezTo>
                  <a:cubicBezTo>
                    <a:pt x="57732" y="207"/>
                    <a:pt x="52245" y="1096"/>
                    <a:pt x="46816" y="2389"/>
                  </a:cubicBezTo>
                  <a:cubicBezTo>
                    <a:pt x="41611" y="3631"/>
                    <a:pt x="36750" y="6060"/>
                    <a:pt x="31830" y="8475"/>
                  </a:cubicBezTo>
                  <a:cubicBezTo>
                    <a:pt x="27244" y="10725"/>
                    <a:pt x="22624" y="12692"/>
                    <a:pt x="17724" y="13463"/>
                  </a:cubicBezTo>
                  <a:cubicBezTo>
                    <a:pt x="15802" y="13765"/>
                    <a:pt x="13860" y="13942"/>
                    <a:pt x="11920" y="13942"/>
                  </a:cubicBezTo>
                  <a:cubicBezTo>
                    <a:pt x="10234" y="13942"/>
                    <a:pt x="8549" y="13808"/>
                    <a:pt x="6879" y="13505"/>
                  </a:cubicBezTo>
                  <a:cubicBezTo>
                    <a:pt x="4515" y="13077"/>
                    <a:pt x="2162" y="12285"/>
                    <a:pt x="0" y="10984"/>
                  </a:cubicBezTo>
                  <a:lnTo>
                    <a:pt x="0" y="18944"/>
                  </a:lnTo>
                  <a:cubicBezTo>
                    <a:pt x="1762" y="19024"/>
                    <a:pt x="3523" y="19075"/>
                    <a:pt x="5283" y="19075"/>
                  </a:cubicBezTo>
                  <a:cubicBezTo>
                    <a:pt x="9227" y="19075"/>
                    <a:pt x="13162" y="18820"/>
                    <a:pt x="17071" y="18072"/>
                  </a:cubicBezTo>
                  <a:cubicBezTo>
                    <a:pt x="21981" y="17133"/>
                    <a:pt x="26589" y="15270"/>
                    <a:pt x="30996" y="12374"/>
                  </a:cubicBezTo>
                  <a:cubicBezTo>
                    <a:pt x="33739" y="10570"/>
                    <a:pt x="36781" y="9886"/>
                    <a:pt x="39837" y="9886"/>
                  </a:cubicBezTo>
                  <a:cubicBezTo>
                    <a:pt x="40660" y="9886"/>
                    <a:pt x="41484" y="9936"/>
                    <a:pt x="42304" y="10026"/>
                  </a:cubicBezTo>
                  <a:cubicBezTo>
                    <a:pt x="50992" y="10985"/>
                    <a:pt x="59004" y="15789"/>
                    <a:pt x="67420" y="18291"/>
                  </a:cubicBezTo>
                  <a:cubicBezTo>
                    <a:pt x="72853" y="19907"/>
                    <a:pt x="78486" y="20812"/>
                    <a:pt x="84058" y="21107"/>
                  </a:cubicBezTo>
                  <a:cubicBezTo>
                    <a:pt x="85055" y="21160"/>
                    <a:pt x="86060" y="21196"/>
                    <a:pt x="87066" y="21196"/>
                  </a:cubicBezTo>
                  <a:cubicBezTo>
                    <a:pt x="89207" y="21196"/>
                    <a:pt x="91355" y="21031"/>
                    <a:pt x="93446" y="20508"/>
                  </a:cubicBezTo>
                  <a:cubicBezTo>
                    <a:pt x="95522" y="19989"/>
                    <a:pt x="98275" y="18989"/>
                    <a:pt x="98894" y="16049"/>
                  </a:cubicBezTo>
                  <a:cubicBezTo>
                    <a:pt x="99594" y="12721"/>
                    <a:pt x="97265" y="10188"/>
                    <a:pt x="95270" y="8623"/>
                  </a:cubicBezTo>
                  <a:cubicBezTo>
                    <a:pt x="92667" y="6581"/>
                    <a:pt x="89709" y="5268"/>
                    <a:pt x="86790" y="4165"/>
                  </a:cubicBezTo>
                  <a:cubicBezTo>
                    <a:pt x="79711" y="1489"/>
                    <a:pt x="72404" y="0"/>
                    <a:pt x="65021" y="0"/>
                  </a:cubicBezTo>
                  <a:close/>
                </a:path>
              </a:pathLst>
            </a:custGeom>
            <a:solidFill>
              <a:srgbClr val="FAC539">
                <a:alpha val="36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89221" y="-945655"/>
              <a:ext cx="8386467" cy="1819876"/>
            </a:xfrm>
            <a:custGeom>
              <a:avLst/>
              <a:gdLst/>
              <a:ahLst/>
              <a:cxnLst/>
              <a:rect l="l" t="t" r="r" b="b"/>
              <a:pathLst>
                <a:path w="209570" h="45477" extrusionOk="0">
                  <a:moveTo>
                    <a:pt x="173399" y="0"/>
                  </a:moveTo>
                  <a:cubicBezTo>
                    <a:pt x="171819" y="0"/>
                    <a:pt x="170239" y="33"/>
                    <a:pt x="168661" y="80"/>
                  </a:cubicBezTo>
                  <a:cubicBezTo>
                    <a:pt x="164324" y="208"/>
                    <a:pt x="160018" y="528"/>
                    <a:pt x="155729" y="1390"/>
                  </a:cubicBezTo>
                  <a:cubicBezTo>
                    <a:pt x="151776" y="2184"/>
                    <a:pt x="147874" y="3386"/>
                    <a:pt x="144099" y="5071"/>
                  </a:cubicBezTo>
                  <a:cubicBezTo>
                    <a:pt x="140139" y="6838"/>
                    <a:pt x="136425" y="9227"/>
                    <a:pt x="132734" y="11745"/>
                  </a:cubicBezTo>
                  <a:cubicBezTo>
                    <a:pt x="125453" y="16714"/>
                    <a:pt x="118372" y="22168"/>
                    <a:pt x="110478" y="25489"/>
                  </a:cubicBezTo>
                  <a:cubicBezTo>
                    <a:pt x="104010" y="28211"/>
                    <a:pt x="97197" y="29287"/>
                    <a:pt x="90399" y="29287"/>
                  </a:cubicBezTo>
                  <a:cubicBezTo>
                    <a:pt x="89168" y="29287"/>
                    <a:pt x="87937" y="29252"/>
                    <a:pt x="86709" y="29185"/>
                  </a:cubicBezTo>
                  <a:cubicBezTo>
                    <a:pt x="70235" y="28285"/>
                    <a:pt x="53959" y="22404"/>
                    <a:pt x="38422" y="15780"/>
                  </a:cubicBezTo>
                  <a:cubicBezTo>
                    <a:pt x="34245" y="13999"/>
                    <a:pt x="30113" y="12729"/>
                    <a:pt x="25697" y="12479"/>
                  </a:cubicBezTo>
                  <a:cubicBezTo>
                    <a:pt x="24449" y="12409"/>
                    <a:pt x="23202" y="12379"/>
                    <a:pt x="21954" y="12379"/>
                  </a:cubicBezTo>
                  <a:cubicBezTo>
                    <a:pt x="18881" y="12379"/>
                    <a:pt x="15809" y="12558"/>
                    <a:pt x="12741" y="12746"/>
                  </a:cubicBezTo>
                  <a:cubicBezTo>
                    <a:pt x="9315" y="12958"/>
                    <a:pt x="5883" y="13109"/>
                    <a:pt x="2471" y="13588"/>
                  </a:cubicBezTo>
                  <a:cubicBezTo>
                    <a:pt x="1651" y="13702"/>
                    <a:pt x="825" y="13831"/>
                    <a:pt x="0" y="13986"/>
                  </a:cubicBezTo>
                  <a:lnTo>
                    <a:pt x="0" y="21931"/>
                  </a:lnTo>
                  <a:cubicBezTo>
                    <a:pt x="3093" y="20622"/>
                    <a:pt x="6277" y="19799"/>
                    <a:pt x="9551" y="19799"/>
                  </a:cubicBezTo>
                  <a:cubicBezTo>
                    <a:pt x="10632" y="19799"/>
                    <a:pt x="11722" y="19889"/>
                    <a:pt x="12823" y="20080"/>
                  </a:cubicBezTo>
                  <a:cubicBezTo>
                    <a:pt x="20488" y="21419"/>
                    <a:pt x="27144" y="26632"/>
                    <a:pt x="33499" y="31891"/>
                  </a:cubicBezTo>
                  <a:cubicBezTo>
                    <a:pt x="45486" y="41811"/>
                    <a:pt x="59912" y="45476"/>
                    <a:pt x="74081" y="45476"/>
                  </a:cubicBezTo>
                  <a:cubicBezTo>
                    <a:pt x="74665" y="45476"/>
                    <a:pt x="75248" y="45470"/>
                    <a:pt x="75831" y="45458"/>
                  </a:cubicBezTo>
                  <a:cubicBezTo>
                    <a:pt x="90804" y="45142"/>
                    <a:pt x="106177" y="41401"/>
                    <a:pt x="119282" y="31968"/>
                  </a:cubicBezTo>
                  <a:cubicBezTo>
                    <a:pt x="125990" y="27139"/>
                    <a:pt x="132221" y="21338"/>
                    <a:pt x="138817" y="16271"/>
                  </a:cubicBezTo>
                  <a:cubicBezTo>
                    <a:pt x="142143" y="13714"/>
                    <a:pt x="145448" y="11379"/>
                    <a:pt x="149316" y="10440"/>
                  </a:cubicBezTo>
                  <a:cubicBezTo>
                    <a:pt x="150812" y="10078"/>
                    <a:pt x="152323" y="9917"/>
                    <a:pt x="153836" y="9917"/>
                  </a:cubicBezTo>
                  <a:cubicBezTo>
                    <a:pt x="155625" y="9917"/>
                    <a:pt x="157416" y="10142"/>
                    <a:pt x="159185" y="10527"/>
                  </a:cubicBezTo>
                  <a:cubicBezTo>
                    <a:pt x="162983" y="11352"/>
                    <a:pt x="166672" y="12839"/>
                    <a:pt x="170334" y="14321"/>
                  </a:cubicBezTo>
                  <a:cubicBezTo>
                    <a:pt x="174482" y="15997"/>
                    <a:pt x="178713" y="17383"/>
                    <a:pt x="182992" y="18407"/>
                  </a:cubicBezTo>
                  <a:cubicBezTo>
                    <a:pt x="186653" y="19282"/>
                    <a:pt x="190426" y="19787"/>
                    <a:pt x="194193" y="19787"/>
                  </a:cubicBezTo>
                  <a:cubicBezTo>
                    <a:pt x="197694" y="19787"/>
                    <a:pt x="201190" y="19351"/>
                    <a:pt x="204587" y="18369"/>
                  </a:cubicBezTo>
                  <a:cubicBezTo>
                    <a:pt x="206831" y="17721"/>
                    <a:pt x="209570" y="16218"/>
                    <a:pt x="208195" y="12736"/>
                  </a:cubicBezTo>
                  <a:cubicBezTo>
                    <a:pt x="207019" y="9759"/>
                    <a:pt x="203809" y="8201"/>
                    <a:pt x="201535" y="7001"/>
                  </a:cubicBezTo>
                  <a:cubicBezTo>
                    <a:pt x="195238" y="3676"/>
                    <a:pt x="188684" y="1200"/>
                    <a:pt x="181872" y="426"/>
                  </a:cubicBezTo>
                  <a:cubicBezTo>
                    <a:pt x="179055" y="106"/>
                    <a:pt x="176227" y="0"/>
                    <a:pt x="173399" y="0"/>
                  </a:cubicBezTo>
                  <a:close/>
                </a:path>
              </a:pathLst>
            </a:custGeom>
            <a:solidFill>
              <a:srgbClr val="FAC539">
                <a:alpha val="36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9101" y="159523"/>
              <a:ext cx="819678" cy="314658"/>
            </a:xfrm>
            <a:custGeom>
              <a:avLst/>
              <a:gdLst/>
              <a:ahLst/>
              <a:cxnLst/>
              <a:rect l="l" t="t" r="r" b="b"/>
              <a:pathLst>
                <a:path w="20483" h="7863" extrusionOk="0">
                  <a:moveTo>
                    <a:pt x="10679" y="1"/>
                  </a:moveTo>
                  <a:cubicBezTo>
                    <a:pt x="7200" y="1"/>
                    <a:pt x="3530" y="930"/>
                    <a:pt x="0" y="1036"/>
                  </a:cubicBezTo>
                  <a:lnTo>
                    <a:pt x="0" y="7210"/>
                  </a:lnTo>
                  <a:cubicBezTo>
                    <a:pt x="73" y="7210"/>
                    <a:pt x="146" y="7210"/>
                    <a:pt x="218" y="7210"/>
                  </a:cubicBezTo>
                  <a:cubicBezTo>
                    <a:pt x="2966" y="7210"/>
                    <a:pt x="5723" y="7366"/>
                    <a:pt x="8473" y="7532"/>
                  </a:cubicBezTo>
                  <a:cubicBezTo>
                    <a:pt x="10471" y="7652"/>
                    <a:pt x="12481" y="7858"/>
                    <a:pt x="14482" y="7862"/>
                  </a:cubicBezTo>
                  <a:cubicBezTo>
                    <a:pt x="14579" y="7862"/>
                    <a:pt x="14677" y="7863"/>
                    <a:pt x="14776" y="7863"/>
                  </a:cubicBezTo>
                  <a:cubicBezTo>
                    <a:pt x="16107" y="7863"/>
                    <a:pt x="17589" y="7805"/>
                    <a:pt x="18794" y="7093"/>
                  </a:cubicBezTo>
                  <a:cubicBezTo>
                    <a:pt x="20483" y="6096"/>
                    <a:pt x="19330" y="4228"/>
                    <a:pt x="18366" y="3075"/>
                  </a:cubicBezTo>
                  <a:cubicBezTo>
                    <a:pt x="16959" y="1395"/>
                    <a:pt x="15150" y="529"/>
                    <a:pt x="13253" y="203"/>
                  </a:cubicBezTo>
                  <a:cubicBezTo>
                    <a:pt x="12410" y="59"/>
                    <a:pt x="11551" y="1"/>
                    <a:pt x="10679" y="1"/>
                  </a:cubicBezTo>
                  <a:close/>
                </a:path>
              </a:pathLst>
            </a:custGeom>
            <a:solidFill>
              <a:srgbClr val="FAC539">
                <a:alpha val="36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9101" y="-181311"/>
              <a:ext cx="9361694" cy="2012360"/>
            </a:xfrm>
            <a:custGeom>
              <a:avLst/>
              <a:gdLst/>
              <a:ahLst/>
              <a:cxnLst/>
              <a:rect l="l" t="t" r="r" b="b"/>
              <a:pathLst>
                <a:path w="233940" h="50287" extrusionOk="0">
                  <a:moveTo>
                    <a:pt x="233940" y="0"/>
                  </a:moveTo>
                  <a:cubicBezTo>
                    <a:pt x="230479" y="1532"/>
                    <a:pt x="227264" y="3838"/>
                    <a:pt x="224035" y="6016"/>
                  </a:cubicBezTo>
                  <a:cubicBezTo>
                    <a:pt x="219999" y="8735"/>
                    <a:pt x="215918" y="11195"/>
                    <a:pt x="211510" y="12795"/>
                  </a:cubicBezTo>
                  <a:cubicBezTo>
                    <a:pt x="205977" y="14804"/>
                    <a:pt x="200252" y="15619"/>
                    <a:pt x="194517" y="15619"/>
                  </a:cubicBezTo>
                  <a:cubicBezTo>
                    <a:pt x="191019" y="15619"/>
                    <a:pt x="187518" y="15316"/>
                    <a:pt x="184053" y="14796"/>
                  </a:cubicBezTo>
                  <a:cubicBezTo>
                    <a:pt x="174879" y="13417"/>
                    <a:pt x="165892" y="10575"/>
                    <a:pt x="156983" y="7553"/>
                  </a:cubicBezTo>
                  <a:cubicBezTo>
                    <a:pt x="154186" y="6603"/>
                    <a:pt x="151295" y="5923"/>
                    <a:pt x="148402" y="5923"/>
                  </a:cubicBezTo>
                  <a:cubicBezTo>
                    <a:pt x="147105" y="5923"/>
                    <a:pt x="145807" y="6060"/>
                    <a:pt x="144518" y="6370"/>
                  </a:cubicBezTo>
                  <a:cubicBezTo>
                    <a:pt x="141010" y="7213"/>
                    <a:pt x="137841" y="9316"/>
                    <a:pt x="134862" y="11732"/>
                  </a:cubicBezTo>
                  <a:cubicBezTo>
                    <a:pt x="131415" y="14529"/>
                    <a:pt x="128149" y="17665"/>
                    <a:pt x="124700" y="20457"/>
                  </a:cubicBezTo>
                  <a:cubicBezTo>
                    <a:pt x="120681" y="23709"/>
                    <a:pt x="116461" y="26565"/>
                    <a:pt x="112085" y="28971"/>
                  </a:cubicBezTo>
                  <a:cubicBezTo>
                    <a:pt x="103869" y="33488"/>
                    <a:pt x="95132" y="36387"/>
                    <a:pt x="86236" y="37674"/>
                  </a:cubicBezTo>
                  <a:cubicBezTo>
                    <a:pt x="82434" y="38224"/>
                    <a:pt x="78620" y="38471"/>
                    <a:pt x="74803" y="38471"/>
                  </a:cubicBezTo>
                  <a:cubicBezTo>
                    <a:pt x="58405" y="38471"/>
                    <a:pt x="41951" y="33908"/>
                    <a:pt x="26125" y="29171"/>
                  </a:cubicBezTo>
                  <a:cubicBezTo>
                    <a:pt x="17408" y="26561"/>
                    <a:pt x="8732" y="23693"/>
                    <a:pt x="0" y="21148"/>
                  </a:cubicBezTo>
                  <a:lnTo>
                    <a:pt x="0" y="30371"/>
                  </a:lnTo>
                  <a:cubicBezTo>
                    <a:pt x="3472" y="33108"/>
                    <a:pt x="7489" y="35009"/>
                    <a:pt x="11115" y="36595"/>
                  </a:cubicBezTo>
                  <a:cubicBezTo>
                    <a:pt x="17532" y="39404"/>
                    <a:pt x="24220" y="41608"/>
                    <a:pt x="30929" y="42938"/>
                  </a:cubicBezTo>
                  <a:cubicBezTo>
                    <a:pt x="38228" y="44386"/>
                    <a:pt x="45630" y="44923"/>
                    <a:pt x="53022" y="44923"/>
                  </a:cubicBezTo>
                  <a:cubicBezTo>
                    <a:pt x="55748" y="44923"/>
                    <a:pt x="58473" y="44850"/>
                    <a:pt x="61191" y="44723"/>
                  </a:cubicBezTo>
                  <a:cubicBezTo>
                    <a:pt x="71533" y="44237"/>
                    <a:pt x="81978" y="43258"/>
                    <a:pt x="92233" y="41498"/>
                  </a:cubicBezTo>
                  <a:cubicBezTo>
                    <a:pt x="102742" y="39694"/>
                    <a:pt x="112661" y="35767"/>
                    <a:pt x="122701" y="31597"/>
                  </a:cubicBezTo>
                  <a:cubicBezTo>
                    <a:pt x="132437" y="27557"/>
                    <a:pt x="142206" y="24207"/>
                    <a:pt x="152521" y="24092"/>
                  </a:cubicBezTo>
                  <a:cubicBezTo>
                    <a:pt x="152754" y="24089"/>
                    <a:pt x="152988" y="24088"/>
                    <a:pt x="153222" y="24088"/>
                  </a:cubicBezTo>
                  <a:cubicBezTo>
                    <a:pt x="163194" y="24088"/>
                    <a:pt x="173100" y="26520"/>
                    <a:pt x="182555" y="30450"/>
                  </a:cubicBezTo>
                  <a:cubicBezTo>
                    <a:pt x="187610" y="32550"/>
                    <a:pt x="192565" y="35025"/>
                    <a:pt x="197604" y="37193"/>
                  </a:cubicBezTo>
                  <a:cubicBezTo>
                    <a:pt x="202625" y="39352"/>
                    <a:pt x="207681" y="41382"/>
                    <a:pt x="212770" y="43265"/>
                  </a:cubicBezTo>
                  <a:cubicBezTo>
                    <a:pt x="219747" y="45846"/>
                    <a:pt x="226825" y="48256"/>
                    <a:pt x="233940" y="50286"/>
                  </a:cubicBezTo>
                  <a:lnTo>
                    <a:pt x="233940" y="34729"/>
                  </a:lnTo>
                  <a:cubicBezTo>
                    <a:pt x="233339" y="34539"/>
                    <a:pt x="232731" y="34368"/>
                    <a:pt x="232112" y="34224"/>
                  </a:cubicBezTo>
                  <a:cubicBezTo>
                    <a:pt x="229270" y="33551"/>
                    <a:pt x="226381" y="33250"/>
                    <a:pt x="223499" y="32996"/>
                  </a:cubicBezTo>
                  <a:cubicBezTo>
                    <a:pt x="219753" y="32668"/>
                    <a:pt x="216005" y="32333"/>
                    <a:pt x="212261" y="31960"/>
                  </a:cubicBezTo>
                  <a:cubicBezTo>
                    <a:pt x="208072" y="31543"/>
                    <a:pt x="203886" y="31089"/>
                    <a:pt x="199705" y="30539"/>
                  </a:cubicBezTo>
                  <a:cubicBezTo>
                    <a:pt x="195713" y="30014"/>
                    <a:pt x="191661" y="29550"/>
                    <a:pt x="187710" y="28635"/>
                  </a:cubicBezTo>
                  <a:cubicBezTo>
                    <a:pt x="184185" y="27821"/>
                    <a:pt x="180587" y="27222"/>
                    <a:pt x="177204" y="25665"/>
                  </a:cubicBezTo>
                  <a:cubicBezTo>
                    <a:pt x="175719" y="24980"/>
                    <a:pt x="173996" y="24080"/>
                    <a:pt x="173054" y="22380"/>
                  </a:cubicBezTo>
                  <a:cubicBezTo>
                    <a:pt x="172381" y="21164"/>
                    <a:pt x="172300" y="19467"/>
                    <a:pt x="173266" y="18466"/>
                  </a:cubicBezTo>
                  <a:cubicBezTo>
                    <a:pt x="174400" y="17293"/>
                    <a:pt x="176205" y="17248"/>
                    <a:pt x="177591" y="17230"/>
                  </a:cubicBezTo>
                  <a:cubicBezTo>
                    <a:pt x="177667" y="17230"/>
                    <a:pt x="177743" y="17229"/>
                    <a:pt x="177820" y="17229"/>
                  </a:cubicBezTo>
                  <a:cubicBezTo>
                    <a:pt x="179957" y="17229"/>
                    <a:pt x="182098" y="17572"/>
                    <a:pt x="184206" y="17983"/>
                  </a:cubicBezTo>
                  <a:cubicBezTo>
                    <a:pt x="186167" y="18365"/>
                    <a:pt x="188113" y="18845"/>
                    <a:pt x="190056" y="19342"/>
                  </a:cubicBezTo>
                  <a:cubicBezTo>
                    <a:pt x="192155" y="19880"/>
                    <a:pt x="194290" y="20178"/>
                    <a:pt x="196416" y="20482"/>
                  </a:cubicBezTo>
                  <a:cubicBezTo>
                    <a:pt x="200378" y="21047"/>
                    <a:pt x="204372" y="21430"/>
                    <a:pt x="208364" y="21430"/>
                  </a:cubicBezTo>
                  <a:cubicBezTo>
                    <a:pt x="209889" y="21430"/>
                    <a:pt x="211413" y="21374"/>
                    <a:pt x="212936" y="21251"/>
                  </a:cubicBezTo>
                  <a:cubicBezTo>
                    <a:pt x="218320" y="20818"/>
                    <a:pt x="223791" y="19532"/>
                    <a:pt x="228641" y="16425"/>
                  </a:cubicBezTo>
                  <a:cubicBezTo>
                    <a:pt x="230586" y="15179"/>
                    <a:pt x="232358" y="13636"/>
                    <a:pt x="233940" y="11842"/>
                  </a:cubicBezTo>
                  <a:lnTo>
                    <a:pt x="233940" y="0"/>
                  </a:lnTo>
                  <a:close/>
                </a:path>
              </a:pathLst>
            </a:custGeom>
            <a:solidFill>
              <a:srgbClr val="FAC539">
                <a:alpha val="36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8861" y="1234528"/>
              <a:ext cx="5153814" cy="1015564"/>
            </a:xfrm>
            <a:custGeom>
              <a:avLst/>
              <a:gdLst/>
              <a:ahLst/>
              <a:cxnLst/>
              <a:rect l="l" t="t" r="r" b="b"/>
              <a:pathLst>
                <a:path w="128789" h="25378" extrusionOk="0">
                  <a:moveTo>
                    <a:pt x="125460" y="1"/>
                  </a:moveTo>
                  <a:cubicBezTo>
                    <a:pt x="124112" y="1"/>
                    <a:pt x="122755" y="233"/>
                    <a:pt x="121432" y="495"/>
                  </a:cubicBezTo>
                  <a:cubicBezTo>
                    <a:pt x="117708" y="1235"/>
                    <a:pt x="114038" y="2428"/>
                    <a:pt x="110408" y="3702"/>
                  </a:cubicBezTo>
                  <a:cubicBezTo>
                    <a:pt x="101528" y="6816"/>
                    <a:pt x="92732" y="10293"/>
                    <a:pt x="83787" y="13112"/>
                  </a:cubicBezTo>
                  <a:cubicBezTo>
                    <a:pt x="72182" y="16772"/>
                    <a:pt x="60329" y="19483"/>
                    <a:pt x="48340" y="19746"/>
                  </a:cubicBezTo>
                  <a:cubicBezTo>
                    <a:pt x="47589" y="19762"/>
                    <a:pt x="46838" y="19771"/>
                    <a:pt x="46087" y="19771"/>
                  </a:cubicBezTo>
                  <a:cubicBezTo>
                    <a:pt x="36277" y="19771"/>
                    <a:pt x="26528" y="18319"/>
                    <a:pt x="17277" y="13958"/>
                  </a:cubicBezTo>
                  <a:cubicBezTo>
                    <a:pt x="14817" y="12796"/>
                    <a:pt x="12434" y="11433"/>
                    <a:pt x="10052" y="10038"/>
                  </a:cubicBezTo>
                  <a:cubicBezTo>
                    <a:pt x="7467" y="8528"/>
                    <a:pt x="4765" y="7378"/>
                    <a:pt x="2106" y="6103"/>
                  </a:cubicBezTo>
                  <a:cubicBezTo>
                    <a:pt x="1402" y="5766"/>
                    <a:pt x="699" y="5418"/>
                    <a:pt x="0" y="5056"/>
                  </a:cubicBezTo>
                  <a:lnTo>
                    <a:pt x="0" y="11211"/>
                  </a:lnTo>
                  <a:cubicBezTo>
                    <a:pt x="4701" y="13100"/>
                    <a:pt x="9362" y="15161"/>
                    <a:pt x="14041" y="17090"/>
                  </a:cubicBezTo>
                  <a:cubicBezTo>
                    <a:pt x="16400" y="18063"/>
                    <a:pt x="18775" y="19117"/>
                    <a:pt x="21195" y="19846"/>
                  </a:cubicBezTo>
                  <a:cubicBezTo>
                    <a:pt x="23656" y="20587"/>
                    <a:pt x="26170" y="20896"/>
                    <a:pt x="28695" y="21030"/>
                  </a:cubicBezTo>
                  <a:cubicBezTo>
                    <a:pt x="33506" y="21285"/>
                    <a:pt x="38258" y="21488"/>
                    <a:pt x="43036" y="22348"/>
                  </a:cubicBezTo>
                  <a:cubicBezTo>
                    <a:pt x="47992" y="23241"/>
                    <a:pt x="52914" y="24461"/>
                    <a:pt x="57900" y="25055"/>
                  </a:cubicBezTo>
                  <a:cubicBezTo>
                    <a:pt x="59669" y="25266"/>
                    <a:pt x="61430" y="25377"/>
                    <a:pt x="63185" y="25377"/>
                  </a:cubicBezTo>
                  <a:cubicBezTo>
                    <a:pt x="66528" y="25377"/>
                    <a:pt x="69851" y="24974"/>
                    <a:pt x="73168" y="24091"/>
                  </a:cubicBezTo>
                  <a:cubicBezTo>
                    <a:pt x="82572" y="21585"/>
                    <a:pt x="91311" y="16379"/>
                    <a:pt x="100290" y="12209"/>
                  </a:cubicBezTo>
                  <a:cubicBezTo>
                    <a:pt x="102551" y="11159"/>
                    <a:pt x="104832" y="10174"/>
                    <a:pt x="107142" y="9317"/>
                  </a:cubicBezTo>
                  <a:cubicBezTo>
                    <a:pt x="109515" y="8437"/>
                    <a:pt x="111919" y="7831"/>
                    <a:pt x="114326" y="7132"/>
                  </a:cubicBezTo>
                  <a:cubicBezTo>
                    <a:pt x="119263" y="5699"/>
                    <a:pt x="123997" y="3389"/>
                    <a:pt x="128789" y="1350"/>
                  </a:cubicBezTo>
                  <a:cubicBezTo>
                    <a:pt x="128436" y="255"/>
                    <a:pt x="127130" y="101"/>
                    <a:pt x="126329" y="35"/>
                  </a:cubicBezTo>
                  <a:cubicBezTo>
                    <a:pt x="126040" y="12"/>
                    <a:pt x="125750" y="1"/>
                    <a:pt x="125460" y="1"/>
                  </a:cubicBezTo>
                  <a:close/>
                </a:path>
              </a:pathLst>
            </a:custGeom>
            <a:solidFill>
              <a:srgbClr val="FAC539">
                <a:alpha val="36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9101" y="3200694"/>
              <a:ext cx="949935" cy="459281"/>
            </a:xfrm>
            <a:custGeom>
              <a:avLst/>
              <a:gdLst/>
              <a:ahLst/>
              <a:cxnLst/>
              <a:rect l="l" t="t" r="r" b="b"/>
              <a:pathLst>
                <a:path w="23738" h="11477" extrusionOk="0">
                  <a:moveTo>
                    <a:pt x="0" y="0"/>
                  </a:moveTo>
                  <a:lnTo>
                    <a:pt x="0" y="7277"/>
                  </a:lnTo>
                  <a:cubicBezTo>
                    <a:pt x="3475" y="8436"/>
                    <a:pt x="6937" y="9675"/>
                    <a:pt x="10474" y="10467"/>
                  </a:cubicBezTo>
                  <a:cubicBezTo>
                    <a:pt x="12599" y="10942"/>
                    <a:pt x="14945" y="11477"/>
                    <a:pt x="17230" y="11477"/>
                  </a:cubicBezTo>
                  <a:cubicBezTo>
                    <a:pt x="18607" y="11477"/>
                    <a:pt x="19963" y="11282"/>
                    <a:pt x="21233" y="10762"/>
                  </a:cubicBezTo>
                  <a:cubicBezTo>
                    <a:pt x="22964" y="10052"/>
                    <a:pt x="23737" y="8373"/>
                    <a:pt x="22783" y="6233"/>
                  </a:cubicBezTo>
                  <a:cubicBezTo>
                    <a:pt x="21854" y="4148"/>
                    <a:pt x="19780" y="3350"/>
                    <a:pt x="18049" y="2892"/>
                  </a:cubicBezTo>
                  <a:cubicBezTo>
                    <a:pt x="14044" y="1834"/>
                    <a:pt x="9964" y="2398"/>
                    <a:pt x="5923" y="1958"/>
                  </a:cubicBezTo>
                  <a:cubicBezTo>
                    <a:pt x="3848" y="1734"/>
                    <a:pt x="1868" y="1036"/>
                    <a:pt x="0" y="0"/>
                  </a:cubicBezTo>
                  <a:close/>
                </a:path>
              </a:pathLst>
            </a:custGeom>
            <a:solidFill>
              <a:srgbClr val="FAC539">
                <a:alpha val="36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9101" y="1559514"/>
              <a:ext cx="9361814" cy="2217890"/>
            </a:xfrm>
            <a:custGeom>
              <a:avLst/>
              <a:gdLst/>
              <a:ahLst/>
              <a:cxnLst/>
              <a:rect l="l" t="t" r="r" b="b"/>
              <a:pathLst>
                <a:path w="233943" h="55423" extrusionOk="0">
                  <a:moveTo>
                    <a:pt x="144772" y="1"/>
                  </a:moveTo>
                  <a:cubicBezTo>
                    <a:pt x="142102" y="1"/>
                    <a:pt x="139431" y="96"/>
                    <a:pt x="136766" y="286"/>
                  </a:cubicBezTo>
                  <a:cubicBezTo>
                    <a:pt x="128012" y="909"/>
                    <a:pt x="119276" y="2552"/>
                    <a:pt x="110812" y="5489"/>
                  </a:cubicBezTo>
                  <a:cubicBezTo>
                    <a:pt x="106624" y="6944"/>
                    <a:pt x="102575" y="8874"/>
                    <a:pt x="98468" y="10653"/>
                  </a:cubicBezTo>
                  <a:cubicBezTo>
                    <a:pt x="93953" y="12609"/>
                    <a:pt x="89399" y="14424"/>
                    <a:pt x="84794" y="16010"/>
                  </a:cubicBezTo>
                  <a:cubicBezTo>
                    <a:pt x="74251" y="19642"/>
                    <a:pt x="63428" y="21981"/>
                    <a:pt x="52620" y="21981"/>
                  </a:cubicBezTo>
                  <a:cubicBezTo>
                    <a:pt x="45059" y="21981"/>
                    <a:pt x="37505" y="20836"/>
                    <a:pt x="30059" y="18189"/>
                  </a:cubicBezTo>
                  <a:cubicBezTo>
                    <a:pt x="25579" y="16596"/>
                    <a:pt x="21178" y="14667"/>
                    <a:pt x="16828" y="12578"/>
                  </a:cubicBezTo>
                  <a:cubicBezTo>
                    <a:pt x="12514" y="10509"/>
                    <a:pt x="8272" y="8266"/>
                    <a:pt x="3815" y="6712"/>
                  </a:cubicBezTo>
                  <a:cubicBezTo>
                    <a:pt x="2549" y="6272"/>
                    <a:pt x="1276" y="5888"/>
                    <a:pt x="0" y="5548"/>
                  </a:cubicBezTo>
                  <a:lnTo>
                    <a:pt x="0" y="23614"/>
                  </a:lnTo>
                  <a:cubicBezTo>
                    <a:pt x="12657" y="29572"/>
                    <a:pt x="26166" y="33013"/>
                    <a:pt x="39600" y="33024"/>
                  </a:cubicBezTo>
                  <a:cubicBezTo>
                    <a:pt x="39625" y="33024"/>
                    <a:pt x="39649" y="33024"/>
                    <a:pt x="39674" y="33024"/>
                  </a:cubicBezTo>
                  <a:cubicBezTo>
                    <a:pt x="43920" y="33024"/>
                    <a:pt x="48167" y="32654"/>
                    <a:pt x="52367" y="31843"/>
                  </a:cubicBezTo>
                  <a:cubicBezTo>
                    <a:pt x="54553" y="31420"/>
                    <a:pt x="56709" y="30737"/>
                    <a:pt x="58881" y="30217"/>
                  </a:cubicBezTo>
                  <a:cubicBezTo>
                    <a:pt x="61539" y="29579"/>
                    <a:pt x="64252" y="29008"/>
                    <a:pt x="66965" y="29005"/>
                  </a:cubicBezTo>
                  <a:cubicBezTo>
                    <a:pt x="66982" y="29005"/>
                    <a:pt x="66999" y="29005"/>
                    <a:pt x="67017" y="29005"/>
                  </a:cubicBezTo>
                  <a:cubicBezTo>
                    <a:pt x="68762" y="29005"/>
                    <a:pt x="71102" y="29156"/>
                    <a:pt x="72309" y="31005"/>
                  </a:cubicBezTo>
                  <a:cubicBezTo>
                    <a:pt x="73261" y="32464"/>
                    <a:pt x="73035" y="34779"/>
                    <a:pt x="72433" y="36381"/>
                  </a:cubicBezTo>
                  <a:cubicBezTo>
                    <a:pt x="71760" y="38175"/>
                    <a:pt x="70452" y="39418"/>
                    <a:pt x="69067" y="40261"/>
                  </a:cubicBezTo>
                  <a:cubicBezTo>
                    <a:pt x="65139" y="42655"/>
                    <a:pt x="60371" y="42850"/>
                    <a:pt x="56096" y="42852"/>
                  </a:cubicBezTo>
                  <a:cubicBezTo>
                    <a:pt x="56089" y="42852"/>
                    <a:pt x="56082" y="42852"/>
                    <a:pt x="56075" y="42852"/>
                  </a:cubicBezTo>
                  <a:cubicBezTo>
                    <a:pt x="46902" y="42852"/>
                    <a:pt x="37792" y="41022"/>
                    <a:pt x="28834" y="38660"/>
                  </a:cubicBezTo>
                  <a:cubicBezTo>
                    <a:pt x="19225" y="36125"/>
                    <a:pt x="9684" y="33151"/>
                    <a:pt x="0" y="31087"/>
                  </a:cubicBezTo>
                  <a:lnTo>
                    <a:pt x="0" y="40459"/>
                  </a:lnTo>
                  <a:cubicBezTo>
                    <a:pt x="415" y="40687"/>
                    <a:pt x="838" y="40900"/>
                    <a:pt x="1269" y="41094"/>
                  </a:cubicBezTo>
                  <a:cubicBezTo>
                    <a:pt x="3834" y="42246"/>
                    <a:pt x="6360" y="42550"/>
                    <a:pt x="9049" y="42595"/>
                  </a:cubicBezTo>
                  <a:cubicBezTo>
                    <a:pt x="11321" y="42632"/>
                    <a:pt x="13601" y="42650"/>
                    <a:pt x="15862" y="42966"/>
                  </a:cubicBezTo>
                  <a:cubicBezTo>
                    <a:pt x="17766" y="43232"/>
                    <a:pt x="19811" y="43645"/>
                    <a:pt x="21476" y="44925"/>
                  </a:cubicBezTo>
                  <a:cubicBezTo>
                    <a:pt x="22689" y="45858"/>
                    <a:pt x="23822" y="47631"/>
                    <a:pt x="23620" y="49546"/>
                  </a:cubicBezTo>
                  <a:cubicBezTo>
                    <a:pt x="23450" y="51198"/>
                    <a:pt x="22153" y="51995"/>
                    <a:pt x="21013" y="52388"/>
                  </a:cubicBezTo>
                  <a:cubicBezTo>
                    <a:pt x="19769" y="52816"/>
                    <a:pt x="18468" y="52983"/>
                    <a:pt x="17149" y="52983"/>
                  </a:cubicBezTo>
                  <a:cubicBezTo>
                    <a:pt x="14678" y="52983"/>
                    <a:pt x="12147" y="52396"/>
                    <a:pt x="9822" y="51845"/>
                  </a:cubicBezTo>
                  <a:cubicBezTo>
                    <a:pt x="6510" y="51059"/>
                    <a:pt x="3259" y="49899"/>
                    <a:pt x="0" y="48810"/>
                  </a:cubicBezTo>
                  <a:lnTo>
                    <a:pt x="0" y="54602"/>
                  </a:lnTo>
                  <a:cubicBezTo>
                    <a:pt x="5036" y="55007"/>
                    <a:pt x="10079" y="55225"/>
                    <a:pt x="15119" y="55348"/>
                  </a:cubicBezTo>
                  <a:cubicBezTo>
                    <a:pt x="17082" y="55396"/>
                    <a:pt x="19048" y="55423"/>
                    <a:pt x="21015" y="55423"/>
                  </a:cubicBezTo>
                  <a:cubicBezTo>
                    <a:pt x="29997" y="55423"/>
                    <a:pt x="38994" y="54866"/>
                    <a:pt x="47880" y="53219"/>
                  </a:cubicBezTo>
                  <a:cubicBezTo>
                    <a:pt x="52943" y="52282"/>
                    <a:pt x="58028" y="51048"/>
                    <a:pt x="62912" y="49101"/>
                  </a:cubicBezTo>
                  <a:cubicBezTo>
                    <a:pt x="67581" y="47240"/>
                    <a:pt x="72025" y="44594"/>
                    <a:pt x="76326" y="41657"/>
                  </a:cubicBezTo>
                  <a:cubicBezTo>
                    <a:pt x="84683" y="35949"/>
                    <a:pt x="92557" y="29085"/>
                    <a:pt x="101261" y="24207"/>
                  </a:cubicBezTo>
                  <a:cubicBezTo>
                    <a:pt x="110109" y="19249"/>
                    <a:pt x="119692" y="17446"/>
                    <a:pt x="129288" y="16670"/>
                  </a:cubicBezTo>
                  <a:cubicBezTo>
                    <a:pt x="132649" y="16399"/>
                    <a:pt x="136013" y="16271"/>
                    <a:pt x="139377" y="16271"/>
                  </a:cubicBezTo>
                  <a:cubicBezTo>
                    <a:pt x="157478" y="16271"/>
                    <a:pt x="175585" y="19963"/>
                    <a:pt x="193212" y="24804"/>
                  </a:cubicBezTo>
                  <a:cubicBezTo>
                    <a:pt x="203630" y="27665"/>
                    <a:pt x="214279" y="30372"/>
                    <a:pt x="224304" y="35040"/>
                  </a:cubicBezTo>
                  <a:cubicBezTo>
                    <a:pt x="227597" y="36575"/>
                    <a:pt x="230795" y="38437"/>
                    <a:pt x="233942" y="40411"/>
                  </a:cubicBezTo>
                  <a:lnTo>
                    <a:pt x="233942" y="31703"/>
                  </a:lnTo>
                  <a:cubicBezTo>
                    <a:pt x="228231" y="27859"/>
                    <a:pt x="222155" y="24807"/>
                    <a:pt x="216214" y="21705"/>
                  </a:cubicBezTo>
                  <a:cubicBezTo>
                    <a:pt x="207456" y="17134"/>
                    <a:pt x="198525" y="13002"/>
                    <a:pt x="189487" y="9410"/>
                  </a:cubicBezTo>
                  <a:cubicBezTo>
                    <a:pt x="180687" y="5912"/>
                    <a:pt x="171778" y="2926"/>
                    <a:pt x="162615" y="1437"/>
                  </a:cubicBezTo>
                  <a:cubicBezTo>
                    <a:pt x="156702" y="476"/>
                    <a:pt x="150736" y="1"/>
                    <a:pt x="144772" y="1"/>
                  </a:cubicBezTo>
                  <a:close/>
                </a:path>
              </a:pathLst>
            </a:custGeom>
            <a:solidFill>
              <a:srgbClr val="FAC539">
                <a:alpha val="36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312517" y="2474126"/>
              <a:ext cx="4960169" cy="2176352"/>
            </a:xfrm>
            <a:custGeom>
              <a:avLst/>
              <a:gdLst/>
              <a:ahLst/>
              <a:cxnLst/>
              <a:rect l="l" t="t" r="r" b="b"/>
              <a:pathLst>
                <a:path w="123950" h="54385" extrusionOk="0">
                  <a:moveTo>
                    <a:pt x="25687" y="0"/>
                  </a:moveTo>
                  <a:cubicBezTo>
                    <a:pt x="25613" y="0"/>
                    <a:pt x="25540" y="0"/>
                    <a:pt x="25467" y="0"/>
                  </a:cubicBezTo>
                  <a:cubicBezTo>
                    <a:pt x="22189" y="8"/>
                    <a:pt x="18895" y="286"/>
                    <a:pt x="15653" y="893"/>
                  </a:cubicBezTo>
                  <a:cubicBezTo>
                    <a:pt x="12106" y="1558"/>
                    <a:pt x="8455" y="2579"/>
                    <a:pt x="5276" y="4757"/>
                  </a:cubicBezTo>
                  <a:cubicBezTo>
                    <a:pt x="2358" y="6754"/>
                    <a:pt x="1" y="10011"/>
                    <a:pt x="133" y="14446"/>
                  </a:cubicBezTo>
                  <a:cubicBezTo>
                    <a:pt x="289" y="19675"/>
                    <a:pt x="3866" y="23250"/>
                    <a:pt x="7286" y="25363"/>
                  </a:cubicBezTo>
                  <a:cubicBezTo>
                    <a:pt x="11223" y="27796"/>
                    <a:pt x="15408" y="28684"/>
                    <a:pt x="19651" y="28684"/>
                  </a:cubicBezTo>
                  <a:cubicBezTo>
                    <a:pt x="25154" y="28684"/>
                    <a:pt x="30756" y="27191"/>
                    <a:pt x="36046" y="25632"/>
                  </a:cubicBezTo>
                  <a:cubicBezTo>
                    <a:pt x="41465" y="24035"/>
                    <a:pt x="46862" y="22167"/>
                    <a:pt x="52380" y="21177"/>
                  </a:cubicBezTo>
                  <a:cubicBezTo>
                    <a:pt x="56587" y="20424"/>
                    <a:pt x="60828" y="20023"/>
                    <a:pt x="65073" y="20023"/>
                  </a:cubicBezTo>
                  <a:cubicBezTo>
                    <a:pt x="66363" y="20023"/>
                    <a:pt x="67654" y="20060"/>
                    <a:pt x="68944" y="20135"/>
                  </a:cubicBezTo>
                  <a:cubicBezTo>
                    <a:pt x="79965" y="20783"/>
                    <a:pt x="90870" y="24103"/>
                    <a:pt x="100937" y="29809"/>
                  </a:cubicBezTo>
                  <a:cubicBezTo>
                    <a:pt x="105755" y="32540"/>
                    <a:pt x="110519" y="35684"/>
                    <a:pt x="114557" y="40038"/>
                  </a:cubicBezTo>
                  <a:cubicBezTo>
                    <a:pt x="118056" y="43811"/>
                    <a:pt x="120978" y="48359"/>
                    <a:pt x="123419" y="53277"/>
                  </a:cubicBezTo>
                  <a:cubicBezTo>
                    <a:pt x="123600" y="53644"/>
                    <a:pt x="123773" y="54016"/>
                    <a:pt x="123950" y="54384"/>
                  </a:cubicBezTo>
                  <a:lnTo>
                    <a:pt x="123950" y="30590"/>
                  </a:lnTo>
                  <a:cubicBezTo>
                    <a:pt x="115011" y="23740"/>
                    <a:pt x="104675" y="20070"/>
                    <a:pt x="94699" y="16430"/>
                  </a:cubicBezTo>
                  <a:cubicBezTo>
                    <a:pt x="83278" y="12265"/>
                    <a:pt x="71945" y="7950"/>
                    <a:pt x="60279" y="4996"/>
                  </a:cubicBezTo>
                  <a:cubicBezTo>
                    <a:pt x="48938" y="2125"/>
                    <a:pt x="37275" y="0"/>
                    <a:pt x="25687" y="0"/>
                  </a:cubicBezTo>
                  <a:close/>
                </a:path>
              </a:pathLst>
            </a:custGeom>
            <a:solidFill>
              <a:srgbClr val="FAC539">
                <a:alpha val="36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9101" y="3255999"/>
              <a:ext cx="4579363" cy="1972262"/>
            </a:xfrm>
            <a:custGeom>
              <a:avLst/>
              <a:gdLst/>
              <a:ahLst/>
              <a:cxnLst/>
              <a:rect l="l" t="t" r="r" b="b"/>
              <a:pathLst>
                <a:path w="114434" h="49285" extrusionOk="0">
                  <a:moveTo>
                    <a:pt x="97111" y="0"/>
                  </a:moveTo>
                  <a:cubicBezTo>
                    <a:pt x="92375" y="0"/>
                    <a:pt x="88229" y="4066"/>
                    <a:pt x="85079" y="8725"/>
                  </a:cubicBezTo>
                  <a:cubicBezTo>
                    <a:pt x="81036" y="14698"/>
                    <a:pt x="78056" y="22263"/>
                    <a:pt x="72346" y="26006"/>
                  </a:cubicBezTo>
                  <a:cubicBezTo>
                    <a:pt x="69011" y="28192"/>
                    <a:pt x="65286" y="29191"/>
                    <a:pt x="61597" y="29874"/>
                  </a:cubicBezTo>
                  <a:cubicBezTo>
                    <a:pt x="57172" y="30696"/>
                    <a:pt x="52733" y="31343"/>
                    <a:pt x="48270" y="31736"/>
                  </a:cubicBezTo>
                  <a:cubicBezTo>
                    <a:pt x="43819" y="32127"/>
                    <a:pt x="39334" y="32342"/>
                    <a:pt x="34849" y="32342"/>
                  </a:cubicBezTo>
                  <a:cubicBezTo>
                    <a:pt x="29827" y="32342"/>
                    <a:pt x="24804" y="32073"/>
                    <a:pt x="19828" y="31484"/>
                  </a:cubicBezTo>
                  <a:cubicBezTo>
                    <a:pt x="13156" y="30694"/>
                    <a:pt x="6527" y="29288"/>
                    <a:pt x="0" y="27342"/>
                  </a:cubicBezTo>
                  <a:lnTo>
                    <a:pt x="0" y="45284"/>
                  </a:lnTo>
                  <a:cubicBezTo>
                    <a:pt x="0" y="47494"/>
                    <a:pt x="1415" y="49285"/>
                    <a:pt x="3161" y="49285"/>
                  </a:cubicBezTo>
                  <a:lnTo>
                    <a:pt x="54554" y="49285"/>
                  </a:lnTo>
                  <a:cubicBezTo>
                    <a:pt x="57524" y="43691"/>
                    <a:pt x="61460" y="38933"/>
                    <a:pt x="66165" y="35699"/>
                  </a:cubicBezTo>
                  <a:cubicBezTo>
                    <a:pt x="74007" y="30307"/>
                    <a:pt x="82814" y="29860"/>
                    <a:pt x="91444" y="28199"/>
                  </a:cubicBezTo>
                  <a:cubicBezTo>
                    <a:pt x="94850" y="27544"/>
                    <a:pt x="98284" y="26656"/>
                    <a:pt x="101576" y="25345"/>
                  </a:cubicBezTo>
                  <a:cubicBezTo>
                    <a:pt x="104402" y="24220"/>
                    <a:pt x="107468" y="22637"/>
                    <a:pt x="109397" y="19658"/>
                  </a:cubicBezTo>
                  <a:cubicBezTo>
                    <a:pt x="114434" y="11884"/>
                    <a:pt x="106261" y="3395"/>
                    <a:pt x="100927" y="890"/>
                  </a:cubicBezTo>
                  <a:cubicBezTo>
                    <a:pt x="99620" y="276"/>
                    <a:pt x="98345" y="0"/>
                    <a:pt x="97111" y="0"/>
                  </a:cubicBezTo>
                  <a:close/>
                </a:path>
              </a:pathLst>
            </a:custGeom>
            <a:solidFill>
              <a:srgbClr val="FAC539">
                <a:alpha val="36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774626" y="4515847"/>
              <a:ext cx="4319449" cy="712432"/>
            </a:xfrm>
            <a:custGeom>
              <a:avLst/>
              <a:gdLst/>
              <a:ahLst/>
              <a:cxnLst/>
              <a:rect l="l" t="t" r="r" b="b"/>
              <a:pathLst>
                <a:path w="107939" h="17803" extrusionOk="0">
                  <a:moveTo>
                    <a:pt x="27543" y="0"/>
                  </a:moveTo>
                  <a:cubicBezTo>
                    <a:pt x="27240" y="0"/>
                    <a:pt x="26937" y="6"/>
                    <a:pt x="26634" y="18"/>
                  </a:cubicBezTo>
                  <a:cubicBezTo>
                    <a:pt x="24027" y="121"/>
                    <a:pt x="21392" y="745"/>
                    <a:pt x="19094" y="2364"/>
                  </a:cubicBezTo>
                  <a:cubicBezTo>
                    <a:pt x="18481" y="2797"/>
                    <a:pt x="16577" y="4050"/>
                    <a:pt x="17537" y="5118"/>
                  </a:cubicBezTo>
                  <a:cubicBezTo>
                    <a:pt x="18117" y="5762"/>
                    <a:pt x="19161" y="5928"/>
                    <a:pt x="19890" y="6091"/>
                  </a:cubicBezTo>
                  <a:cubicBezTo>
                    <a:pt x="23855" y="6979"/>
                    <a:pt x="27949" y="6569"/>
                    <a:pt x="31949" y="6998"/>
                  </a:cubicBezTo>
                  <a:cubicBezTo>
                    <a:pt x="35180" y="7344"/>
                    <a:pt x="39652" y="7834"/>
                    <a:pt x="41798" y="11379"/>
                  </a:cubicBezTo>
                  <a:cubicBezTo>
                    <a:pt x="41873" y="11504"/>
                    <a:pt x="41874" y="11697"/>
                    <a:pt x="41748" y="11777"/>
                  </a:cubicBezTo>
                  <a:cubicBezTo>
                    <a:pt x="40684" y="12461"/>
                    <a:pt x="39488" y="12703"/>
                    <a:pt x="38262" y="12703"/>
                  </a:cubicBezTo>
                  <a:cubicBezTo>
                    <a:pt x="36542" y="12703"/>
                    <a:pt x="34763" y="12227"/>
                    <a:pt x="33207" y="11823"/>
                  </a:cubicBezTo>
                  <a:cubicBezTo>
                    <a:pt x="31601" y="11407"/>
                    <a:pt x="30013" y="10894"/>
                    <a:pt x="28412" y="10466"/>
                  </a:cubicBezTo>
                  <a:cubicBezTo>
                    <a:pt x="26593" y="9980"/>
                    <a:pt x="24742" y="9711"/>
                    <a:pt x="22919" y="9248"/>
                  </a:cubicBezTo>
                  <a:cubicBezTo>
                    <a:pt x="18811" y="8207"/>
                    <a:pt x="14751" y="6811"/>
                    <a:pt x="10581" y="6185"/>
                  </a:cubicBezTo>
                  <a:cubicBezTo>
                    <a:pt x="9499" y="6023"/>
                    <a:pt x="8286" y="5852"/>
                    <a:pt x="7075" y="5852"/>
                  </a:cubicBezTo>
                  <a:cubicBezTo>
                    <a:pt x="5505" y="5852"/>
                    <a:pt x="3938" y="6139"/>
                    <a:pt x="2667" y="7101"/>
                  </a:cubicBezTo>
                  <a:cubicBezTo>
                    <a:pt x="702" y="8588"/>
                    <a:pt x="1" y="12230"/>
                    <a:pt x="827" y="14868"/>
                  </a:cubicBezTo>
                  <a:cubicBezTo>
                    <a:pt x="1191" y="16035"/>
                    <a:pt x="1835" y="16995"/>
                    <a:pt x="2588" y="17803"/>
                  </a:cubicBezTo>
                  <a:lnTo>
                    <a:pt x="107349" y="17803"/>
                  </a:lnTo>
                  <a:cubicBezTo>
                    <a:pt x="107939" y="14229"/>
                    <a:pt x="104542" y="9947"/>
                    <a:pt x="102361" y="8404"/>
                  </a:cubicBezTo>
                  <a:cubicBezTo>
                    <a:pt x="99751" y="6560"/>
                    <a:pt x="96718" y="5974"/>
                    <a:pt x="93716" y="5974"/>
                  </a:cubicBezTo>
                  <a:cubicBezTo>
                    <a:pt x="92496" y="5974"/>
                    <a:pt x="91282" y="6070"/>
                    <a:pt x="90103" y="6219"/>
                  </a:cubicBezTo>
                  <a:cubicBezTo>
                    <a:pt x="87978" y="6486"/>
                    <a:pt x="85895" y="7048"/>
                    <a:pt x="83786" y="7444"/>
                  </a:cubicBezTo>
                  <a:cubicBezTo>
                    <a:pt x="81051" y="7961"/>
                    <a:pt x="78295" y="8278"/>
                    <a:pt x="75534" y="8442"/>
                  </a:cubicBezTo>
                  <a:cubicBezTo>
                    <a:pt x="74026" y="8532"/>
                    <a:pt x="72516" y="8576"/>
                    <a:pt x="71005" y="8576"/>
                  </a:cubicBezTo>
                  <a:cubicBezTo>
                    <a:pt x="66567" y="8576"/>
                    <a:pt x="62125" y="8194"/>
                    <a:pt x="57730" y="7447"/>
                  </a:cubicBezTo>
                  <a:cubicBezTo>
                    <a:pt x="52546" y="6565"/>
                    <a:pt x="47524" y="4962"/>
                    <a:pt x="42478" y="3264"/>
                  </a:cubicBezTo>
                  <a:cubicBezTo>
                    <a:pt x="37619" y="1632"/>
                    <a:pt x="32605" y="0"/>
                    <a:pt x="27543" y="0"/>
                  </a:cubicBezTo>
                  <a:close/>
                </a:path>
              </a:pathLst>
            </a:custGeom>
            <a:solidFill>
              <a:srgbClr val="FAC539">
                <a:alpha val="36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048796" y="4511685"/>
              <a:ext cx="658408" cy="716833"/>
            </a:xfrm>
            <a:custGeom>
              <a:avLst/>
              <a:gdLst/>
              <a:ahLst/>
              <a:cxnLst/>
              <a:rect l="l" t="t" r="r" b="b"/>
              <a:pathLst>
                <a:path w="16453" h="17913" extrusionOk="0">
                  <a:moveTo>
                    <a:pt x="3031" y="0"/>
                  </a:moveTo>
                  <a:cubicBezTo>
                    <a:pt x="3004" y="0"/>
                    <a:pt x="2977" y="1"/>
                    <a:pt x="2950" y="2"/>
                  </a:cubicBezTo>
                  <a:cubicBezTo>
                    <a:pt x="1" y="132"/>
                    <a:pt x="2474" y="3624"/>
                    <a:pt x="3374" y="4819"/>
                  </a:cubicBezTo>
                  <a:cubicBezTo>
                    <a:pt x="5353" y="7446"/>
                    <a:pt x="8065" y="13097"/>
                    <a:pt x="8485" y="17912"/>
                  </a:cubicBezTo>
                  <a:lnTo>
                    <a:pt x="16452" y="17912"/>
                  </a:lnTo>
                  <a:cubicBezTo>
                    <a:pt x="15488" y="16742"/>
                    <a:pt x="14559" y="15523"/>
                    <a:pt x="13682" y="14232"/>
                  </a:cubicBezTo>
                  <a:cubicBezTo>
                    <a:pt x="11356" y="10805"/>
                    <a:pt x="9597" y="6836"/>
                    <a:pt x="7171" y="3507"/>
                  </a:cubicBezTo>
                  <a:cubicBezTo>
                    <a:pt x="6176" y="2144"/>
                    <a:pt x="4651" y="0"/>
                    <a:pt x="3031" y="0"/>
                  </a:cubicBezTo>
                  <a:close/>
                </a:path>
              </a:pathLst>
            </a:custGeom>
            <a:solidFill>
              <a:srgbClr val="FAC539">
                <a:alpha val="36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946282" y="3681071"/>
              <a:ext cx="4326332" cy="1547277"/>
            </a:xfrm>
            <a:custGeom>
              <a:avLst/>
              <a:gdLst/>
              <a:ahLst/>
              <a:cxnLst/>
              <a:rect l="l" t="t" r="r" b="b"/>
              <a:pathLst>
                <a:path w="108111" h="38665" extrusionOk="0">
                  <a:moveTo>
                    <a:pt x="45814" y="1"/>
                  </a:moveTo>
                  <a:cubicBezTo>
                    <a:pt x="35137" y="1"/>
                    <a:pt x="24388" y="2076"/>
                    <a:pt x="14090" y="5571"/>
                  </a:cubicBezTo>
                  <a:cubicBezTo>
                    <a:pt x="10624" y="6748"/>
                    <a:pt x="7061" y="8059"/>
                    <a:pt x="3946" y="10366"/>
                  </a:cubicBezTo>
                  <a:cubicBezTo>
                    <a:pt x="2615" y="11352"/>
                    <a:pt x="1078" y="12695"/>
                    <a:pt x="565" y="14641"/>
                  </a:cubicBezTo>
                  <a:cubicBezTo>
                    <a:pt x="1" y="16782"/>
                    <a:pt x="1151" y="18845"/>
                    <a:pt x="2414" y="20142"/>
                  </a:cubicBezTo>
                  <a:cubicBezTo>
                    <a:pt x="4524" y="22313"/>
                    <a:pt x="7328" y="22930"/>
                    <a:pt x="10110" y="22930"/>
                  </a:cubicBezTo>
                  <a:cubicBezTo>
                    <a:pt x="11691" y="22930"/>
                    <a:pt x="13266" y="22730"/>
                    <a:pt x="14702" y="22504"/>
                  </a:cubicBezTo>
                  <a:cubicBezTo>
                    <a:pt x="19304" y="21780"/>
                    <a:pt x="23791" y="20252"/>
                    <a:pt x="28307" y="18979"/>
                  </a:cubicBezTo>
                  <a:cubicBezTo>
                    <a:pt x="31469" y="18088"/>
                    <a:pt x="34583" y="17727"/>
                    <a:pt x="37812" y="17553"/>
                  </a:cubicBezTo>
                  <a:cubicBezTo>
                    <a:pt x="39567" y="17460"/>
                    <a:pt x="41324" y="17409"/>
                    <a:pt x="43081" y="17409"/>
                  </a:cubicBezTo>
                  <a:cubicBezTo>
                    <a:pt x="45289" y="17409"/>
                    <a:pt x="47497" y="17490"/>
                    <a:pt x="49701" y="17670"/>
                  </a:cubicBezTo>
                  <a:cubicBezTo>
                    <a:pt x="53900" y="18013"/>
                    <a:pt x="58120" y="18692"/>
                    <a:pt x="62182" y="20121"/>
                  </a:cubicBezTo>
                  <a:cubicBezTo>
                    <a:pt x="65643" y="21338"/>
                    <a:pt x="69140" y="23140"/>
                    <a:pt x="71836" y="26229"/>
                  </a:cubicBezTo>
                  <a:cubicBezTo>
                    <a:pt x="74556" y="29344"/>
                    <a:pt x="76197" y="34210"/>
                    <a:pt x="75759" y="38664"/>
                  </a:cubicBezTo>
                  <a:lnTo>
                    <a:pt x="85535" y="38664"/>
                  </a:lnTo>
                  <a:cubicBezTo>
                    <a:pt x="85296" y="35981"/>
                    <a:pt x="84353" y="33119"/>
                    <a:pt x="83500" y="31067"/>
                  </a:cubicBezTo>
                  <a:cubicBezTo>
                    <a:pt x="82723" y="29197"/>
                    <a:pt x="81831" y="27538"/>
                    <a:pt x="80681" y="26012"/>
                  </a:cubicBezTo>
                  <a:cubicBezTo>
                    <a:pt x="79935" y="25023"/>
                    <a:pt x="78306" y="23246"/>
                    <a:pt x="78633" y="21650"/>
                  </a:cubicBezTo>
                  <a:cubicBezTo>
                    <a:pt x="78840" y="20643"/>
                    <a:pt x="79649" y="20281"/>
                    <a:pt x="80449" y="20281"/>
                  </a:cubicBezTo>
                  <a:cubicBezTo>
                    <a:pt x="80893" y="20281"/>
                    <a:pt x="81334" y="20392"/>
                    <a:pt x="81670" y="20567"/>
                  </a:cubicBezTo>
                  <a:cubicBezTo>
                    <a:pt x="83214" y="21372"/>
                    <a:pt x="84460" y="23111"/>
                    <a:pt x="85532" y="24674"/>
                  </a:cubicBezTo>
                  <a:cubicBezTo>
                    <a:pt x="88081" y="28395"/>
                    <a:pt x="90008" y="32694"/>
                    <a:pt x="92680" y="36288"/>
                  </a:cubicBezTo>
                  <a:cubicBezTo>
                    <a:pt x="93289" y="37105"/>
                    <a:pt x="93919" y="37895"/>
                    <a:pt x="94562" y="38663"/>
                  </a:cubicBezTo>
                  <a:lnTo>
                    <a:pt x="104952" y="38663"/>
                  </a:lnTo>
                  <a:cubicBezTo>
                    <a:pt x="106677" y="38663"/>
                    <a:pt x="108077" y="36912"/>
                    <a:pt x="108110" y="34738"/>
                  </a:cubicBezTo>
                  <a:cubicBezTo>
                    <a:pt x="104684" y="32047"/>
                    <a:pt x="101346" y="29175"/>
                    <a:pt x="98018" y="26250"/>
                  </a:cubicBezTo>
                  <a:cubicBezTo>
                    <a:pt x="92264" y="21194"/>
                    <a:pt x="86645" y="15791"/>
                    <a:pt x="80705" y="11085"/>
                  </a:cubicBezTo>
                  <a:cubicBezTo>
                    <a:pt x="70628" y="3099"/>
                    <a:pt x="58598" y="156"/>
                    <a:pt x="46845" y="7"/>
                  </a:cubicBezTo>
                  <a:cubicBezTo>
                    <a:pt x="46501" y="3"/>
                    <a:pt x="46158" y="1"/>
                    <a:pt x="45814" y="1"/>
                  </a:cubicBezTo>
                  <a:close/>
                </a:path>
              </a:pathLst>
            </a:custGeom>
            <a:solidFill>
              <a:srgbClr val="FAC539">
                <a:alpha val="36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076700" y="-2354598"/>
              <a:ext cx="4335896" cy="796099"/>
            </a:xfrm>
            <a:custGeom>
              <a:avLst/>
              <a:gdLst/>
              <a:ahLst/>
              <a:cxnLst/>
              <a:rect l="l" t="t" r="r" b="b"/>
              <a:pathLst>
                <a:path w="108350" h="27758" extrusionOk="0">
                  <a:moveTo>
                    <a:pt x="51648" y="1"/>
                  </a:moveTo>
                  <a:cubicBezTo>
                    <a:pt x="50846" y="407"/>
                    <a:pt x="50018" y="729"/>
                    <a:pt x="49203" y="1014"/>
                  </a:cubicBezTo>
                  <a:cubicBezTo>
                    <a:pt x="42065" y="3506"/>
                    <a:pt x="34586" y="3501"/>
                    <a:pt x="27241" y="3584"/>
                  </a:cubicBezTo>
                  <a:cubicBezTo>
                    <a:pt x="20757" y="3656"/>
                    <a:pt x="14163" y="3777"/>
                    <a:pt x="7797" y="5515"/>
                  </a:cubicBezTo>
                  <a:cubicBezTo>
                    <a:pt x="5715" y="6083"/>
                    <a:pt x="3438" y="6902"/>
                    <a:pt x="1858" y="8814"/>
                  </a:cubicBezTo>
                  <a:cubicBezTo>
                    <a:pt x="0" y="11058"/>
                    <a:pt x="83" y="14195"/>
                    <a:pt x="776" y="17107"/>
                  </a:cubicBezTo>
                  <a:cubicBezTo>
                    <a:pt x="2438" y="24097"/>
                    <a:pt x="7861" y="27758"/>
                    <a:pt x="13371" y="27758"/>
                  </a:cubicBezTo>
                  <a:cubicBezTo>
                    <a:pt x="13681" y="27758"/>
                    <a:pt x="13992" y="27746"/>
                    <a:pt x="14303" y="27723"/>
                  </a:cubicBezTo>
                  <a:cubicBezTo>
                    <a:pt x="20922" y="27226"/>
                    <a:pt x="26485" y="22282"/>
                    <a:pt x="32673" y="19847"/>
                  </a:cubicBezTo>
                  <a:cubicBezTo>
                    <a:pt x="36195" y="18461"/>
                    <a:pt x="39879" y="17578"/>
                    <a:pt x="43501" y="16728"/>
                  </a:cubicBezTo>
                  <a:cubicBezTo>
                    <a:pt x="47244" y="15849"/>
                    <a:pt x="51012" y="15131"/>
                    <a:pt x="54789" y="14515"/>
                  </a:cubicBezTo>
                  <a:cubicBezTo>
                    <a:pt x="62223" y="13302"/>
                    <a:pt x="69695" y="12486"/>
                    <a:pt x="77160" y="11610"/>
                  </a:cubicBezTo>
                  <a:cubicBezTo>
                    <a:pt x="86796" y="10479"/>
                    <a:pt x="96503" y="9420"/>
                    <a:pt x="106195" y="9420"/>
                  </a:cubicBezTo>
                  <a:cubicBezTo>
                    <a:pt x="106913" y="9420"/>
                    <a:pt x="107630" y="9426"/>
                    <a:pt x="108348" y="9438"/>
                  </a:cubicBezTo>
                  <a:lnTo>
                    <a:pt x="108348" y="4002"/>
                  </a:lnTo>
                  <a:cubicBezTo>
                    <a:pt x="108350" y="1793"/>
                    <a:pt x="106935" y="1"/>
                    <a:pt x="105190" y="1"/>
                  </a:cubicBezTo>
                  <a:lnTo>
                    <a:pt x="90762" y="1"/>
                  </a:lnTo>
                  <a:cubicBezTo>
                    <a:pt x="89703" y="1934"/>
                    <a:pt x="88395" y="3470"/>
                    <a:pt x="86599" y="4557"/>
                  </a:cubicBezTo>
                  <a:cubicBezTo>
                    <a:pt x="83877" y="6208"/>
                    <a:pt x="80880" y="7099"/>
                    <a:pt x="77918" y="7745"/>
                  </a:cubicBezTo>
                  <a:cubicBezTo>
                    <a:pt x="74349" y="8524"/>
                    <a:pt x="70756" y="9202"/>
                    <a:pt x="67162" y="9801"/>
                  </a:cubicBezTo>
                  <a:cubicBezTo>
                    <a:pt x="59627" y="11058"/>
                    <a:pt x="52047" y="11784"/>
                    <a:pt x="44534" y="13253"/>
                  </a:cubicBezTo>
                  <a:cubicBezTo>
                    <a:pt x="40916" y="13963"/>
                    <a:pt x="37300" y="14822"/>
                    <a:pt x="33793" y="16179"/>
                  </a:cubicBezTo>
                  <a:cubicBezTo>
                    <a:pt x="31120" y="17214"/>
                    <a:pt x="28648" y="18964"/>
                    <a:pt x="26050" y="20259"/>
                  </a:cubicBezTo>
                  <a:cubicBezTo>
                    <a:pt x="24092" y="21236"/>
                    <a:pt x="21957" y="22126"/>
                    <a:pt x="19819" y="22126"/>
                  </a:cubicBezTo>
                  <a:cubicBezTo>
                    <a:pt x="19398" y="22126"/>
                    <a:pt x="18976" y="22091"/>
                    <a:pt x="18556" y="22016"/>
                  </a:cubicBezTo>
                  <a:cubicBezTo>
                    <a:pt x="16742" y="21690"/>
                    <a:pt x="14667" y="20360"/>
                    <a:pt x="13727" y="18271"/>
                  </a:cubicBezTo>
                  <a:cubicBezTo>
                    <a:pt x="12111" y="14673"/>
                    <a:pt x="16343" y="12032"/>
                    <a:pt x="18335" y="10924"/>
                  </a:cubicBezTo>
                  <a:cubicBezTo>
                    <a:pt x="29038" y="4972"/>
                    <a:pt x="41116" y="7214"/>
                    <a:pt x="52462" y="6363"/>
                  </a:cubicBezTo>
                  <a:cubicBezTo>
                    <a:pt x="56489" y="6062"/>
                    <a:pt x="60477" y="5377"/>
                    <a:pt x="64377" y="4066"/>
                  </a:cubicBezTo>
                  <a:cubicBezTo>
                    <a:pt x="66858" y="3233"/>
                    <a:pt x="69388" y="2647"/>
                    <a:pt x="71900" y="1973"/>
                  </a:cubicBezTo>
                  <a:cubicBezTo>
                    <a:pt x="74066" y="1391"/>
                    <a:pt x="76235" y="775"/>
                    <a:pt x="78366" y="1"/>
                  </a:cubicBezTo>
                  <a:close/>
                </a:path>
              </a:pathLst>
            </a:custGeom>
            <a:solidFill>
              <a:srgbClr val="FAC539">
                <a:alpha val="36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97224" y="-1965635"/>
              <a:ext cx="3996027" cy="864218"/>
            </a:xfrm>
            <a:custGeom>
              <a:avLst/>
              <a:gdLst/>
              <a:ahLst/>
              <a:cxnLst/>
              <a:rect l="l" t="t" r="r" b="b"/>
              <a:pathLst>
                <a:path w="99857" h="21596" extrusionOk="0">
                  <a:moveTo>
                    <a:pt x="65198" y="399"/>
                  </a:moveTo>
                  <a:cubicBezTo>
                    <a:pt x="72321" y="399"/>
                    <a:pt x="79621" y="1791"/>
                    <a:pt x="86922" y="4550"/>
                  </a:cubicBezTo>
                  <a:cubicBezTo>
                    <a:pt x="89575" y="5554"/>
                    <a:pt x="92653" y="6864"/>
                    <a:pt x="95348" y="8979"/>
                  </a:cubicBezTo>
                  <a:cubicBezTo>
                    <a:pt x="98235" y="11247"/>
                    <a:pt x="99428" y="13677"/>
                    <a:pt x="98898" y="16206"/>
                  </a:cubicBezTo>
                  <a:cubicBezTo>
                    <a:pt x="98311" y="18994"/>
                    <a:pt x="95759" y="19972"/>
                    <a:pt x="93599" y="20511"/>
                  </a:cubicBezTo>
                  <a:cubicBezTo>
                    <a:pt x="91491" y="21039"/>
                    <a:pt x="89309" y="21193"/>
                    <a:pt x="87246" y="21193"/>
                  </a:cubicBezTo>
                  <a:cubicBezTo>
                    <a:pt x="86217" y="21193"/>
                    <a:pt x="85218" y="21155"/>
                    <a:pt x="84273" y="21106"/>
                  </a:cubicBezTo>
                  <a:cubicBezTo>
                    <a:pt x="78503" y="20800"/>
                    <a:pt x="72921" y="19852"/>
                    <a:pt x="67683" y="18295"/>
                  </a:cubicBezTo>
                  <a:cubicBezTo>
                    <a:pt x="64541" y="17362"/>
                    <a:pt x="61400" y="16083"/>
                    <a:pt x="58362" y="14847"/>
                  </a:cubicBezTo>
                  <a:cubicBezTo>
                    <a:pt x="53266" y="12773"/>
                    <a:pt x="47995" y="10628"/>
                    <a:pt x="42530" y="10025"/>
                  </a:cubicBezTo>
                  <a:cubicBezTo>
                    <a:pt x="41682" y="9932"/>
                    <a:pt x="40859" y="9885"/>
                    <a:pt x="40058" y="9885"/>
                  </a:cubicBezTo>
                  <a:cubicBezTo>
                    <a:pt x="36646" y="9885"/>
                    <a:pt x="33636" y="10728"/>
                    <a:pt x="31087" y="12400"/>
                  </a:cubicBezTo>
                  <a:cubicBezTo>
                    <a:pt x="26728" y="15269"/>
                    <a:pt x="22197" y="17122"/>
                    <a:pt x="17235" y="18071"/>
                  </a:cubicBezTo>
                  <a:cubicBezTo>
                    <a:pt x="13172" y="18848"/>
                    <a:pt x="9086" y="19070"/>
                    <a:pt x="5424" y="19070"/>
                  </a:cubicBezTo>
                  <a:cubicBezTo>
                    <a:pt x="3631" y="19070"/>
                    <a:pt x="1941" y="19017"/>
                    <a:pt x="403" y="18949"/>
                  </a:cubicBezTo>
                  <a:lnTo>
                    <a:pt x="403" y="11532"/>
                  </a:lnTo>
                  <a:cubicBezTo>
                    <a:pt x="2361" y="12661"/>
                    <a:pt x="4594" y="13456"/>
                    <a:pt x="7045" y="13900"/>
                  </a:cubicBezTo>
                  <a:cubicBezTo>
                    <a:pt x="8672" y="14195"/>
                    <a:pt x="10356" y="14343"/>
                    <a:pt x="12121" y="14343"/>
                  </a:cubicBezTo>
                  <a:cubicBezTo>
                    <a:pt x="13968" y="14343"/>
                    <a:pt x="15904" y="14181"/>
                    <a:pt x="17957" y="13858"/>
                  </a:cubicBezTo>
                  <a:cubicBezTo>
                    <a:pt x="23076" y="13055"/>
                    <a:pt x="27790" y="10978"/>
                    <a:pt x="32121" y="8853"/>
                  </a:cubicBezTo>
                  <a:lnTo>
                    <a:pt x="32595" y="8620"/>
                  </a:lnTo>
                  <a:cubicBezTo>
                    <a:pt x="37243" y="6337"/>
                    <a:pt x="42049" y="3980"/>
                    <a:pt x="47066" y="2784"/>
                  </a:cubicBezTo>
                  <a:cubicBezTo>
                    <a:pt x="53031" y="1361"/>
                    <a:pt x="58397" y="590"/>
                    <a:pt x="63469" y="426"/>
                  </a:cubicBezTo>
                  <a:cubicBezTo>
                    <a:pt x="64044" y="408"/>
                    <a:pt x="64620" y="399"/>
                    <a:pt x="65198" y="399"/>
                  </a:cubicBezTo>
                  <a:close/>
                  <a:moveTo>
                    <a:pt x="65203" y="1"/>
                  </a:moveTo>
                  <a:cubicBezTo>
                    <a:pt x="64619" y="1"/>
                    <a:pt x="64036" y="10"/>
                    <a:pt x="63455" y="29"/>
                  </a:cubicBezTo>
                  <a:cubicBezTo>
                    <a:pt x="58355" y="192"/>
                    <a:pt x="52963" y="968"/>
                    <a:pt x="46970" y="2396"/>
                  </a:cubicBezTo>
                  <a:cubicBezTo>
                    <a:pt x="41911" y="3604"/>
                    <a:pt x="37084" y="5971"/>
                    <a:pt x="32416" y="8263"/>
                  </a:cubicBezTo>
                  <a:lnTo>
                    <a:pt x="31942" y="8496"/>
                  </a:lnTo>
                  <a:cubicBezTo>
                    <a:pt x="27640" y="10606"/>
                    <a:pt x="22957" y="12670"/>
                    <a:pt x="17892" y="13466"/>
                  </a:cubicBezTo>
                  <a:cubicBezTo>
                    <a:pt x="15860" y="13785"/>
                    <a:pt x="13946" y="13945"/>
                    <a:pt x="12120" y="13945"/>
                  </a:cubicBezTo>
                  <a:cubicBezTo>
                    <a:pt x="10379" y="13945"/>
                    <a:pt x="8719" y="13799"/>
                    <a:pt x="7116" y="13508"/>
                  </a:cubicBezTo>
                  <a:cubicBezTo>
                    <a:pt x="4584" y="13050"/>
                    <a:pt x="2294" y="12211"/>
                    <a:pt x="305" y="11012"/>
                  </a:cubicBezTo>
                  <a:lnTo>
                    <a:pt x="0" y="10828"/>
                  </a:lnTo>
                  <a:lnTo>
                    <a:pt x="0" y="19337"/>
                  </a:lnTo>
                  <a:lnTo>
                    <a:pt x="193" y="19345"/>
                  </a:lnTo>
                  <a:cubicBezTo>
                    <a:pt x="1788" y="19417"/>
                    <a:pt x="3552" y="19474"/>
                    <a:pt x="5427" y="19474"/>
                  </a:cubicBezTo>
                  <a:cubicBezTo>
                    <a:pt x="9110" y="19474"/>
                    <a:pt x="13220" y="19251"/>
                    <a:pt x="17311" y="18469"/>
                  </a:cubicBezTo>
                  <a:cubicBezTo>
                    <a:pt x="22324" y="17509"/>
                    <a:pt x="26904" y="15636"/>
                    <a:pt x="31309" y="12740"/>
                  </a:cubicBezTo>
                  <a:cubicBezTo>
                    <a:pt x="33791" y="11110"/>
                    <a:pt x="36725" y="10287"/>
                    <a:pt x="40058" y="10287"/>
                  </a:cubicBezTo>
                  <a:cubicBezTo>
                    <a:pt x="40845" y="10287"/>
                    <a:pt x="41654" y="10333"/>
                    <a:pt x="42485" y="10425"/>
                  </a:cubicBezTo>
                  <a:cubicBezTo>
                    <a:pt x="47895" y="11021"/>
                    <a:pt x="53139" y="13156"/>
                    <a:pt x="58211" y="15220"/>
                  </a:cubicBezTo>
                  <a:cubicBezTo>
                    <a:pt x="61257" y="16459"/>
                    <a:pt x="64408" y="17742"/>
                    <a:pt x="67568" y="18681"/>
                  </a:cubicBezTo>
                  <a:cubicBezTo>
                    <a:pt x="72838" y="20248"/>
                    <a:pt x="78452" y="21200"/>
                    <a:pt x="84253" y="21507"/>
                  </a:cubicBezTo>
                  <a:cubicBezTo>
                    <a:pt x="85207" y="21557"/>
                    <a:pt x="86216" y="21596"/>
                    <a:pt x="87255" y="21596"/>
                  </a:cubicBezTo>
                  <a:cubicBezTo>
                    <a:pt x="89341" y="21596"/>
                    <a:pt x="91554" y="21438"/>
                    <a:pt x="93697" y="20904"/>
                  </a:cubicBezTo>
                  <a:cubicBezTo>
                    <a:pt x="95795" y="20381"/>
                    <a:pt x="98654" y="19332"/>
                    <a:pt x="99293" y="16292"/>
                  </a:cubicBezTo>
                  <a:cubicBezTo>
                    <a:pt x="99857" y="13600"/>
                    <a:pt x="98614" y="11035"/>
                    <a:pt x="95596" y="8666"/>
                  </a:cubicBezTo>
                  <a:cubicBezTo>
                    <a:pt x="92859" y="6520"/>
                    <a:pt x="89747" y="5193"/>
                    <a:pt x="87062" y="4178"/>
                  </a:cubicBezTo>
                  <a:cubicBezTo>
                    <a:pt x="79719" y="1402"/>
                    <a:pt x="72371" y="1"/>
                    <a:pt x="652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24;p2"/>
            <p:cNvGrpSpPr/>
            <p:nvPr/>
          </p:nvGrpSpPr>
          <p:grpSpPr>
            <a:xfrm>
              <a:off x="-97224" y="-2508600"/>
              <a:ext cx="9377821" cy="2147740"/>
              <a:chOff x="-97224" y="-2508600"/>
              <a:chExt cx="9377821" cy="2147740"/>
            </a:xfrm>
          </p:grpSpPr>
          <p:sp>
            <p:nvSpPr>
              <p:cNvPr id="25" name="Google Shape;25;p2"/>
              <p:cNvSpPr/>
              <p:nvPr/>
            </p:nvSpPr>
            <p:spPr>
              <a:xfrm>
                <a:off x="-89101" y="-2436047"/>
                <a:ext cx="9361814" cy="2075187"/>
              </a:xfrm>
              <a:custGeom>
                <a:avLst/>
                <a:gdLst/>
                <a:ahLst/>
                <a:cxnLst/>
                <a:rect l="l" t="t" r="r" b="b"/>
                <a:pathLst>
                  <a:path w="233943" h="51857" extrusionOk="0">
                    <a:moveTo>
                      <a:pt x="114254" y="0"/>
                    </a:moveTo>
                    <a:cubicBezTo>
                      <a:pt x="113814" y="3337"/>
                      <a:pt x="107760" y="3970"/>
                      <a:pt x="105882" y="4185"/>
                    </a:cubicBezTo>
                    <a:cubicBezTo>
                      <a:pt x="103480" y="4463"/>
                      <a:pt x="101037" y="4580"/>
                      <a:pt x="98593" y="4580"/>
                    </a:cubicBezTo>
                    <a:cubicBezTo>
                      <a:pt x="96187" y="4580"/>
                      <a:pt x="93780" y="4466"/>
                      <a:pt x="91413" y="4277"/>
                    </a:cubicBezTo>
                    <a:cubicBezTo>
                      <a:pt x="83262" y="3622"/>
                      <a:pt x="75254" y="1586"/>
                      <a:pt x="67197" y="2"/>
                    </a:cubicBezTo>
                    <a:lnTo>
                      <a:pt x="3161" y="2"/>
                    </a:lnTo>
                    <a:cubicBezTo>
                      <a:pt x="1415" y="2"/>
                      <a:pt x="0" y="1794"/>
                      <a:pt x="0" y="4003"/>
                    </a:cubicBezTo>
                    <a:lnTo>
                      <a:pt x="0" y="12983"/>
                    </a:lnTo>
                    <a:cubicBezTo>
                      <a:pt x="752" y="13703"/>
                      <a:pt x="1532" y="14304"/>
                      <a:pt x="2202" y="14753"/>
                    </a:cubicBezTo>
                    <a:cubicBezTo>
                      <a:pt x="5867" y="17202"/>
                      <a:pt x="10108" y="17905"/>
                      <a:pt x="14266" y="17905"/>
                    </a:cubicBezTo>
                    <a:cubicBezTo>
                      <a:pt x="15542" y="17905"/>
                      <a:pt x="16811" y="17839"/>
                      <a:pt x="18052" y="17736"/>
                    </a:cubicBezTo>
                    <a:cubicBezTo>
                      <a:pt x="23329" y="17301"/>
                      <a:pt x="28524" y="16026"/>
                      <a:pt x="33704" y="14740"/>
                    </a:cubicBezTo>
                    <a:cubicBezTo>
                      <a:pt x="40948" y="12940"/>
                      <a:pt x="48135" y="10828"/>
                      <a:pt x="55442" y="9439"/>
                    </a:cubicBezTo>
                    <a:cubicBezTo>
                      <a:pt x="61321" y="8322"/>
                      <a:pt x="67233" y="7670"/>
                      <a:pt x="73167" y="7670"/>
                    </a:cubicBezTo>
                    <a:cubicBezTo>
                      <a:pt x="74688" y="7670"/>
                      <a:pt x="76210" y="7713"/>
                      <a:pt x="77734" y="7802"/>
                    </a:cubicBezTo>
                    <a:cubicBezTo>
                      <a:pt x="85106" y="8232"/>
                      <a:pt x="92423" y="9785"/>
                      <a:pt x="99530" y="12287"/>
                    </a:cubicBezTo>
                    <a:cubicBezTo>
                      <a:pt x="102317" y="13268"/>
                      <a:pt x="105115" y="14314"/>
                      <a:pt x="107858" y="15489"/>
                    </a:cubicBezTo>
                    <a:cubicBezTo>
                      <a:pt x="110332" y="16548"/>
                      <a:pt x="112809" y="17789"/>
                      <a:pt x="115004" y="19608"/>
                    </a:cubicBezTo>
                    <a:cubicBezTo>
                      <a:pt x="117824" y="21944"/>
                      <a:pt x="120303" y="25852"/>
                      <a:pt x="120226" y="30339"/>
                    </a:cubicBezTo>
                    <a:cubicBezTo>
                      <a:pt x="120101" y="37466"/>
                      <a:pt x="112935" y="40330"/>
                      <a:pt x="108516" y="41748"/>
                    </a:cubicBezTo>
                    <a:cubicBezTo>
                      <a:pt x="101630" y="43955"/>
                      <a:pt x="94414" y="44564"/>
                      <a:pt x="87337" y="44821"/>
                    </a:cubicBezTo>
                    <a:cubicBezTo>
                      <a:pt x="84855" y="44912"/>
                      <a:pt x="82371" y="44958"/>
                      <a:pt x="79887" y="44958"/>
                    </a:cubicBezTo>
                    <a:cubicBezTo>
                      <a:pt x="73140" y="44958"/>
                      <a:pt x="66393" y="44612"/>
                      <a:pt x="59673" y="43851"/>
                    </a:cubicBezTo>
                    <a:cubicBezTo>
                      <a:pt x="52128" y="42997"/>
                      <a:pt x="44620" y="41722"/>
                      <a:pt x="37128" y="40332"/>
                    </a:cubicBezTo>
                    <a:cubicBezTo>
                      <a:pt x="29596" y="38936"/>
                      <a:pt x="22076" y="37257"/>
                      <a:pt x="14513" y="36145"/>
                    </a:cubicBezTo>
                    <a:cubicBezTo>
                      <a:pt x="10469" y="35552"/>
                      <a:pt x="6279" y="35103"/>
                      <a:pt x="2100" y="35103"/>
                    </a:cubicBezTo>
                    <a:cubicBezTo>
                      <a:pt x="1400" y="35103"/>
                      <a:pt x="700" y="35116"/>
                      <a:pt x="0" y="35142"/>
                    </a:cubicBezTo>
                    <a:lnTo>
                      <a:pt x="0" y="41392"/>
                    </a:lnTo>
                    <a:cubicBezTo>
                      <a:pt x="3897" y="40406"/>
                      <a:pt x="7757" y="39113"/>
                      <a:pt x="11701" y="38520"/>
                    </a:cubicBezTo>
                    <a:cubicBezTo>
                      <a:pt x="12850" y="38347"/>
                      <a:pt x="14002" y="38268"/>
                      <a:pt x="15153" y="38268"/>
                    </a:cubicBezTo>
                    <a:cubicBezTo>
                      <a:pt x="18352" y="38268"/>
                      <a:pt x="21545" y="38880"/>
                      <a:pt x="24665" y="39789"/>
                    </a:cubicBezTo>
                    <a:cubicBezTo>
                      <a:pt x="29176" y="41103"/>
                      <a:pt x="33559" y="43015"/>
                      <a:pt x="37996" y="44675"/>
                    </a:cubicBezTo>
                    <a:cubicBezTo>
                      <a:pt x="42689" y="46433"/>
                      <a:pt x="47479" y="47692"/>
                      <a:pt x="52300" y="48740"/>
                    </a:cubicBezTo>
                    <a:cubicBezTo>
                      <a:pt x="61496" y="50745"/>
                      <a:pt x="70937" y="51857"/>
                      <a:pt x="80373" y="51857"/>
                    </a:cubicBezTo>
                    <a:cubicBezTo>
                      <a:pt x="91348" y="51857"/>
                      <a:pt x="102317" y="50352"/>
                      <a:pt x="112889" y="46997"/>
                    </a:cubicBezTo>
                    <a:cubicBezTo>
                      <a:pt x="122215" y="44038"/>
                      <a:pt x="130897" y="39216"/>
                      <a:pt x="139694" y="34414"/>
                    </a:cubicBezTo>
                    <a:cubicBezTo>
                      <a:pt x="143466" y="32352"/>
                      <a:pt x="147358" y="30634"/>
                      <a:pt x="151383" y="29556"/>
                    </a:cubicBezTo>
                    <a:cubicBezTo>
                      <a:pt x="155813" y="28370"/>
                      <a:pt x="160303" y="28105"/>
                      <a:pt x="164816" y="27914"/>
                    </a:cubicBezTo>
                    <a:cubicBezTo>
                      <a:pt x="167320" y="27807"/>
                      <a:pt x="169825" y="27756"/>
                      <a:pt x="172331" y="27756"/>
                    </a:cubicBezTo>
                    <a:cubicBezTo>
                      <a:pt x="189289" y="27756"/>
                      <a:pt x="206270" y="30094"/>
                      <a:pt x="222996" y="33398"/>
                    </a:cubicBezTo>
                    <a:cubicBezTo>
                      <a:pt x="226644" y="34116"/>
                      <a:pt x="230302" y="34924"/>
                      <a:pt x="233942" y="35864"/>
                    </a:cubicBezTo>
                    <a:lnTo>
                      <a:pt x="233942" y="9938"/>
                    </a:lnTo>
                    <a:cubicBezTo>
                      <a:pt x="233216" y="9925"/>
                      <a:pt x="232489" y="9919"/>
                      <a:pt x="231762" y="9919"/>
                    </a:cubicBezTo>
                    <a:cubicBezTo>
                      <a:pt x="219843" y="9919"/>
                      <a:pt x="207922" y="11530"/>
                      <a:pt x="196068" y="12904"/>
                    </a:cubicBezTo>
                    <a:cubicBezTo>
                      <a:pt x="188339" y="13801"/>
                      <a:pt x="180609" y="14806"/>
                      <a:pt x="172944" y="16393"/>
                    </a:cubicBezTo>
                    <a:cubicBezTo>
                      <a:pt x="169135" y="17181"/>
                      <a:pt x="165343" y="18112"/>
                      <a:pt x="161591" y="19260"/>
                    </a:cubicBezTo>
                    <a:cubicBezTo>
                      <a:pt x="158213" y="20291"/>
                      <a:pt x="155063" y="21813"/>
                      <a:pt x="151893" y="23606"/>
                    </a:cubicBezTo>
                    <a:cubicBezTo>
                      <a:pt x="147715" y="25970"/>
                      <a:pt x="143374" y="28204"/>
                      <a:pt x="138868" y="28204"/>
                    </a:cubicBezTo>
                    <a:cubicBezTo>
                      <a:pt x="137422" y="28204"/>
                      <a:pt x="135960" y="27974"/>
                      <a:pt x="134480" y="27445"/>
                    </a:cubicBezTo>
                    <a:cubicBezTo>
                      <a:pt x="129632" y="25711"/>
                      <a:pt x="125716" y="20547"/>
                      <a:pt x="125484" y="13951"/>
                    </a:cubicBezTo>
                    <a:cubicBezTo>
                      <a:pt x="125286" y="8300"/>
                      <a:pt x="129601" y="6027"/>
                      <a:pt x="133294" y="5020"/>
                    </a:cubicBezTo>
                    <a:cubicBezTo>
                      <a:pt x="139570" y="3307"/>
                      <a:pt x="146074" y="3151"/>
                      <a:pt x="152463" y="3078"/>
                    </a:cubicBezTo>
                    <a:cubicBezTo>
                      <a:pt x="160083" y="2991"/>
                      <a:pt x="167851" y="3042"/>
                      <a:pt x="175233" y="328"/>
                    </a:cubicBezTo>
                    <a:cubicBezTo>
                      <a:pt x="175511" y="226"/>
                      <a:pt x="175788" y="116"/>
                      <a:pt x="176066" y="0"/>
                    </a:cubicBezTo>
                    <a:close/>
                  </a:path>
                </a:pathLst>
              </a:custGeom>
              <a:solidFill>
                <a:srgbClr val="FAC539">
                  <a:alpha val="36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97224" y="-2508600"/>
                <a:ext cx="9377821" cy="2090634"/>
              </a:xfrm>
              <a:custGeom>
                <a:avLst/>
                <a:gdLst/>
                <a:ahLst/>
                <a:cxnLst/>
                <a:rect l="l" t="t" r="r" b="b"/>
                <a:pathLst>
                  <a:path w="234343" h="52243" extrusionOk="0">
                    <a:moveTo>
                      <a:pt x="67361" y="400"/>
                    </a:moveTo>
                    <a:cubicBezTo>
                      <a:pt x="69340" y="790"/>
                      <a:pt x="71349" y="1215"/>
                      <a:pt x="73292" y="1625"/>
                    </a:cubicBezTo>
                    <a:cubicBezTo>
                      <a:pt x="79265" y="2884"/>
                      <a:pt x="85439" y="4185"/>
                      <a:pt x="91598" y="4680"/>
                    </a:cubicBezTo>
                    <a:cubicBezTo>
                      <a:pt x="94144" y="4885"/>
                      <a:pt x="96537" y="4987"/>
                      <a:pt x="98805" y="4987"/>
                    </a:cubicBezTo>
                    <a:cubicBezTo>
                      <a:pt x="101387" y="4987"/>
                      <a:pt x="103808" y="4854"/>
                      <a:pt x="106108" y="4590"/>
                    </a:cubicBezTo>
                    <a:lnTo>
                      <a:pt x="106218" y="4577"/>
                    </a:lnTo>
                    <a:cubicBezTo>
                      <a:pt x="108158" y="4354"/>
                      <a:pt x="114000" y="3685"/>
                      <a:pt x="114628" y="406"/>
                    </a:cubicBezTo>
                    <a:lnTo>
                      <a:pt x="175193" y="406"/>
                    </a:lnTo>
                    <a:cubicBezTo>
                      <a:pt x="168249" y="2915"/>
                      <a:pt x="160889" y="2994"/>
                      <a:pt x="153768" y="3069"/>
                    </a:cubicBezTo>
                    <a:lnTo>
                      <a:pt x="152665" y="3082"/>
                    </a:lnTo>
                    <a:cubicBezTo>
                      <a:pt x="145764" y="3162"/>
                      <a:pt x="139551" y="3364"/>
                      <a:pt x="133446" y="5030"/>
                    </a:cubicBezTo>
                    <a:cubicBezTo>
                      <a:pt x="128003" y="6516"/>
                      <a:pt x="125326" y="9588"/>
                      <a:pt x="125487" y="14164"/>
                    </a:cubicBezTo>
                    <a:cubicBezTo>
                      <a:pt x="125709" y="20471"/>
                      <a:pt x="129379" y="25966"/>
                      <a:pt x="134618" y="27839"/>
                    </a:cubicBezTo>
                    <a:cubicBezTo>
                      <a:pt x="136131" y="28380"/>
                      <a:pt x="137619" y="28617"/>
                      <a:pt x="139091" y="28617"/>
                    </a:cubicBezTo>
                    <a:cubicBezTo>
                      <a:pt x="143547" y="28617"/>
                      <a:pt x="147847" y="26448"/>
                      <a:pt x="152196" y="23987"/>
                    </a:cubicBezTo>
                    <a:cubicBezTo>
                      <a:pt x="155813" y="21943"/>
                      <a:pt x="158880" y="20567"/>
                      <a:pt x="161854" y="19658"/>
                    </a:cubicBezTo>
                    <a:cubicBezTo>
                      <a:pt x="165379" y="18581"/>
                      <a:pt x="169085" y="17643"/>
                      <a:pt x="173189" y="16795"/>
                    </a:cubicBezTo>
                    <a:cubicBezTo>
                      <a:pt x="180974" y="15181"/>
                      <a:pt x="188894" y="14166"/>
                      <a:pt x="196294" y="13308"/>
                    </a:cubicBezTo>
                    <a:cubicBezTo>
                      <a:pt x="197767" y="13138"/>
                      <a:pt x="199245" y="12964"/>
                      <a:pt x="200722" y="12788"/>
                    </a:cubicBezTo>
                    <a:cubicBezTo>
                      <a:pt x="210970" y="11576"/>
                      <a:pt x="221543" y="10326"/>
                      <a:pt x="231999" y="10326"/>
                    </a:cubicBezTo>
                    <a:cubicBezTo>
                      <a:pt x="232648" y="10326"/>
                      <a:pt x="233296" y="10331"/>
                      <a:pt x="233944" y="10341"/>
                    </a:cubicBezTo>
                    <a:lnTo>
                      <a:pt x="233944" y="35809"/>
                    </a:lnTo>
                    <a:cubicBezTo>
                      <a:pt x="230629" y="34959"/>
                      <a:pt x="227123" y="34173"/>
                      <a:pt x="223236" y="33405"/>
                    </a:cubicBezTo>
                    <a:cubicBezTo>
                      <a:pt x="203906" y="29587"/>
                      <a:pt x="187591" y="27758"/>
                      <a:pt x="172597" y="27758"/>
                    </a:cubicBezTo>
                    <a:cubicBezTo>
                      <a:pt x="170032" y="27758"/>
                      <a:pt x="167505" y="27812"/>
                      <a:pt x="165009" y="27918"/>
                    </a:cubicBezTo>
                    <a:cubicBezTo>
                      <a:pt x="160422" y="28112"/>
                      <a:pt x="155941" y="28387"/>
                      <a:pt x="151533" y="29567"/>
                    </a:cubicBezTo>
                    <a:cubicBezTo>
                      <a:pt x="147826" y="30560"/>
                      <a:pt x="143986" y="32153"/>
                      <a:pt x="139798" y="34441"/>
                    </a:cubicBezTo>
                    <a:lnTo>
                      <a:pt x="138875" y="34945"/>
                    </a:lnTo>
                    <a:cubicBezTo>
                      <a:pt x="130584" y="39473"/>
                      <a:pt x="122011" y="44161"/>
                      <a:pt x="113029" y="47009"/>
                    </a:cubicBezTo>
                    <a:cubicBezTo>
                      <a:pt x="102889" y="50226"/>
                      <a:pt x="91919" y="51840"/>
                      <a:pt x="80509" y="51840"/>
                    </a:cubicBezTo>
                    <a:cubicBezTo>
                      <a:pt x="71401" y="51840"/>
                      <a:pt x="62013" y="50811"/>
                      <a:pt x="52541" y="48749"/>
                    </a:cubicBezTo>
                    <a:cubicBezTo>
                      <a:pt x="46930" y="47526"/>
                      <a:pt x="42394" y="46236"/>
                      <a:pt x="38264" y="44691"/>
                    </a:cubicBezTo>
                    <a:cubicBezTo>
                      <a:pt x="36953" y="44199"/>
                      <a:pt x="35624" y="43678"/>
                      <a:pt x="34338" y="43172"/>
                    </a:cubicBezTo>
                    <a:cubicBezTo>
                      <a:pt x="31276" y="41971"/>
                      <a:pt x="28107" y="40726"/>
                      <a:pt x="24921" y="39799"/>
                    </a:cubicBezTo>
                    <a:cubicBezTo>
                      <a:pt x="21414" y="38777"/>
                      <a:pt x="18247" y="38271"/>
                      <a:pt x="15326" y="38271"/>
                    </a:cubicBezTo>
                    <a:cubicBezTo>
                      <a:pt x="14137" y="38271"/>
                      <a:pt x="12987" y="38356"/>
                      <a:pt x="11874" y="38521"/>
                    </a:cubicBezTo>
                    <a:cubicBezTo>
                      <a:pt x="9119" y="38936"/>
                      <a:pt x="6366" y="39703"/>
                      <a:pt x="3703" y="40442"/>
                    </a:cubicBezTo>
                    <a:cubicBezTo>
                      <a:pt x="2622" y="40742"/>
                      <a:pt x="1508" y="41053"/>
                      <a:pt x="406" y="41335"/>
                    </a:cubicBezTo>
                    <a:lnTo>
                      <a:pt x="406" y="35538"/>
                    </a:lnTo>
                    <a:cubicBezTo>
                      <a:pt x="1027" y="35516"/>
                      <a:pt x="1658" y="35506"/>
                      <a:pt x="2301" y="35506"/>
                    </a:cubicBezTo>
                    <a:cubicBezTo>
                      <a:pt x="5902" y="35506"/>
                      <a:pt x="9901" y="35844"/>
                      <a:pt x="14687" y="36547"/>
                    </a:cubicBezTo>
                    <a:cubicBezTo>
                      <a:pt x="19745" y="37290"/>
                      <a:pt x="24868" y="38304"/>
                      <a:pt x="29822" y="39284"/>
                    </a:cubicBezTo>
                    <a:cubicBezTo>
                      <a:pt x="32271" y="39769"/>
                      <a:pt x="34802" y="40270"/>
                      <a:pt x="37296" y="40733"/>
                    </a:cubicBezTo>
                    <a:cubicBezTo>
                      <a:pt x="43914" y="41961"/>
                      <a:pt x="51770" y="43339"/>
                      <a:pt x="59854" y="44254"/>
                    </a:cubicBezTo>
                    <a:cubicBezTo>
                      <a:pt x="66359" y="44990"/>
                      <a:pt x="73165" y="45361"/>
                      <a:pt x="80163" y="45361"/>
                    </a:cubicBezTo>
                    <a:cubicBezTo>
                      <a:pt x="82603" y="45361"/>
                      <a:pt x="85067" y="45316"/>
                      <a:pt x="87550" y="45225"/>
                    </a:cubicBezTo>
                    <a:cubicBezTo>
                      <a:pt x="94026" y="44991"/>
                      <a:pt x="101613" y="44441"/>
                      <a:pt x="108780" y="42142"/>
                    </a:cubicBezTo>
                    <a:cubicBezTo>
                      <a:pt x="113810" y="40529"/>
                      <a:pt x="120508" y="37574"/>
                      <a:pt x="120629" y="30544"/>
                    </a:cubicBezTo>
                    <a:cubicBezTo>
                      <a:pt x="120696" y="26529"/>
                      <a:pt x="118718" y="22458"/>
                      <a:pt x="115334" y="19654"/>
                    </a:cubicBezTo>
                    <a:cubicBezTo>
                      <a:pt x="112985" y="17708"/>
                      <a:pt x="110379" y="16465"/>
                      <a:pt x="108140" y="15506"/>
                    </a:cubicBezTo>
                    <a:cubicBezTo>
                      <a:pt x="105719" y="14467"/>
                      <a:pt x="103070" y="13450"/>
                      <a:pt x="99798" y="12298"/>
                    </a:cubicBezTo>
                    <a:cubicBezTo>
                      <a:pt x="92520" y="9735"/>
                      <a:pt x="85169" y="8223"/>
                      <a:pt x="77949" y="7802"/>
                    </a:cubicBezTo>
                    <a:cubicBezTo>
                      <a:pt x="76425" y="7713"/>
                      <a:pt x="74890" y="7669"/>
                      <a:pt x="73339" y="7669"/>
                    </a:cubicBezTo>
                    <a:cubicBezTo>
                      <a:pt x="67706" y="7669"/>
                      <a:pt x="61863" y="8255"/>
                      <a:pt x="55605" y="9443"/>
                    </a:cubicBezTo>
                    <a:cubicBezTo>
                      <a:pt x="50502" y="10413"/>
                      <a:pt x="45374" y="11757"/>
                      <a:pt x="40416" y="13057"/>
                    </a:cubicBezTo>
                    <a:cubicBezTo>
                      <a:pt x="38267" y="13620"/>
                      <a:pt x="36046" y="14201"/>
                      <a:pt x="33857" y="14746"/>
                    </a:cubicBezTo>
                    <a:cubicBezTo>
                      <a:pt x="29050" y="15939"/>
                      <a:pt x="23603" y="17293"/>
                      <a:pt x="18238" y="17736"/>
                    </a:cubicBezTo>
                    <a:cubicBezTo>
                      <a:pt x="17038" y="17835"/>
                      <a:pt x="15751" y="17910"/>
                      <a:pt x="14415" y="17910"/>
                    </a:cubicBezTo>
                    <a:cubicBezTo>
                      <a:pt x="10534" y="17910"/>
                      <a:pt x="6246" y="17280"/>
                      <a:pt x="2517" y="14787"/>
                    </a:cubicBezTo>
                    <a:cubicBezTo>
                      <a:pt x="2004" y="14446"/>
                      <a:pt x="1229" y="13878"/>
                      <a:pt x="403" y="13098"/>
                    </a:cubicBezTo>
                    <a:lnTo>
                      <a:pt x="403" y="4204"/>
                    </a:lnTo>
                    <a:cubicBezTo>
                      <a:pt x="403" y="2108"/>
                      <a:pt x="1731" y="405"/>
                      <a:pt x="3364" y="405"/>
                    </a:cubicBezTo>
                    <a:lnTo>
                      <a:pt x="67361" y="400"/>
                    </a:lnTo>
                    <a:close/>
                    <a:moveTo>
                      <a:pt x="114278" y="0"/>
                    </a:moveTo>
                    <a:lnTo>
                      <a:pt x="114255" y="176"/>
                    </a:lnTo>
                    <a:cubicBezTo>
                      <a:pt x="113845" y="3294"/>
                      <a:pt x="108068" y="3957"/>
                      <a:pt x="106170" y="4175"/>
                    </a:cubicBezTo>
                    <a:lnTo>
                      <a:pt x="106061" y="4187"/>
                    </a:lnTo>
                    <a:cubicBezTo>
                      <a:pt x="103777" y="4451"/>
                      <a:pt x="101371" y="4582"/>
                      <a:pt x="98803" y="4582"/>
                    </a:cubicBezTo>
                    <a:cubicBezTo>
                      <a:pt x="96546" y="4582"/>
                      <a:pt x="94164" y="4481"/>
                      <a:pt x="91630" y="4277"/>
                    </a:cubicBezTo>
                    <a:cubicBezTo>
                      <a:pt x="85496" y="3785"/>
                      <a:pt x="79335" y="2485"/>
                      <a:pt x="73374" y="1229"/>
                    </a:cubicBezTo>
                    <a:cubicBezTo>
                      <a:pt x="71430" y="820"/>
                      <a:pt x="69420" y="395"/>
                      <a:pt x="67400" y="2"/>
                    </a:cubicBezTo>
                    <a:lnTo>
                      <a:pt x="3365" y="2"/>
                    </a:lnTo>
                    <a:cubicBezTo>
                      <a:pt x="1511" y="2"/>
                      <a:pt x="3" y="1889"/>
                      <a:pt x="3" y="4205"/>
                    </a:cubicBezTo>
                    <a:lnTo>
                      <a:pt x="3" y="13267"/>
                    </a:lnTo>
                    <a:lnTo>
                      <a:pt x="66" y="13327"/>
                    </a:lnTo>
                    <a:cubicBezTo>
                      <a:pt x="935" y="14157"/>
                      <a:pt x="1758" y="14760"/>
                      <a:pt x="2295" y="15120"/>
                    </a:cubicBezTo>
                    <a:cubicBezTo>
                      <a:pt x="6107" y="17668"/>
                      <a:pt x="10473" y="18312"/>
                      <a:pt x="14416" y="18312"/>
                    </a:cubicBezTo>
                    <a:cubicBezTo>
                      <a:pt x="15764" y="18312"/>
                      <a:pt x="17063" y="18236"/>
                      <a:pt x="18274" y="18136"/>
                    </a:cubicBezTo>
                    <a:cubicBezTo>
                      <a:pt x="23670" y="17692"/>
                      <a:pt x="29134" y="16335"/>
                      <a:pt x="33955" y="15136"/>
                    </a:cubicBezTo>
                    <a:cubicBezTo>
                      <a:pt x="36148" y="14591"/>
                      <a:pt x="38370" y="14008"/>
                      <a:pt x="40521" y="13444"/>
                    </a:cubicBezTo>
                    <a:cubicBezTo>
                      <a:pt x="45471" y="12145"/>
                      <a:pt x="50591" y="10802"/>
                      <a:pt x="55682" y="9836"/>
                    </a:cubicBezTo>
                    <a:cubicBezTo>
                      <a:pt x="61914" y="8652"/>
                      <a:pt x="67733" y="8068"/>
                      <a:pt x="73339" y="8068"/>
                    </a:cubicBezTo>
                    <a:cubicBezTo>
                      <a:pt x="74883" y="8068"/>
                      <a:pt x="76410" y="8112"/>
                      <a:pt x="77924" y="8200"/>
                    </a:cubicBezTo>
                    <a:cubicBezTo>
                      <a:pt x="85109" y="8620"/>
                      <a:pt x="92423" y="10126"/>
                      <a:pt x="99664" y="12674"/>
                    </a:cubicBezTo>
                    <a:cubicBezTo>
                      <a:pt x="102926" y="13823"/>
                      <a:pt x="105569" y="14839"/>
                      <a:pt x="107978" y="15872"/>
                    </a:cubicBezTo>
                    <a:cubicBezTo>
                      <a:pt x="110192" y="16820"/>
                      <a:pt x="112765" y="18046"/>
                      <a:pt x="115074" y="19959"/>
                    </a:cubicBezTo>
                    <a:cubicBezTo>
                      <a:pt x="118366" y="22686"/>
                      <a:pt x="120289" y="26638"/>
                      <a:pt x="120224" y="30531"/>
                    </a:cubicBezTo>
                    <a:cubicBezTo>
                      <a:pt x="120108" y="37304"/>
                      <a:pt x="113565" y="40179"/>
                      <a:pt x="108656" y="41753"/>
                    </a:cubicBezTo>
                    <a:cubicBezTo>
                      <a:pt x="101534" y="44037"/>
                      <a:pt x="93982" y="44584"/>
                      <a:pt x="87532" y="44818"/>
                    </a:cubicBezTo>
                    <a:cubicBezTo>
                      <a:pt x="85053" y="44908"/>
                      <a:pt x="82593" y="44953"/>
                      <a:pt x="80156" y="44953"/>
                    </a:cubicBezTo>
                    <a:cubicBezTo>
                      <a:pt x="73174" y="44953"/>
                      <a:pt x="66385" y="44584"/>
                      <a:pt x="59897" y="43849"/>
                    </a:cubicBezTo>
                    <a:cubicBezTo>
                      <a:pt x="51824" y="42936"/>
                      <a:pt x="43978" y="41560"/>
                      <a:pt x="37366" y="40335"/>
                    </a:cubicBezTo>
                    <a:cubicBezTo>
                      <a:pt x="34874" y="39874"/>
                      <a:pt x="32343" y="39371"/>
                      <a:pt x="29894" y="38889"/>
                    </a:cubicBezTo>
                    <a:cubicBezTo>
                      <a:pt x="24935" y="37906"/>
                      <a:pt x="19807" y="36891"/>
                      <a:pt x="14740" y="36147"/>
                    </a:cubicBezTo>
                    <a:cubicBezTo>
                      <a:pt x="9938" y="35440"/>
                      <a:pt x="5923" y="35101"/>
                      <a:pt x="2306" y="35101"/>
                    </a:cubicBezTo>
                    <a:cubicBezTo>
                      <a:pt x="1587" y="35101"/>
                      <a:pt x="884" y="35114"/>
                      <a:pt x="193" y="35141"/>
                    </a:cubicBezTo>
                    <a:lnTo>
                      <a:pt x="0" y="35148"/>
                    </a:lnTo>
                    <a:lnTo>
                      <a:pt x="0" y="41850"/>
                    </a:lnTo>
                    <a:lnTo>
                      <a:pt x="250" y="41789"/>
                    </a:lnTo>
                    <a:cubicBezTo>
                      <a:pt x="1438" y="41486"/>
                      <a:pt x="2642" y="41153"/>
                      <a:pt x="3807" y="40829"/>
                    </a:cubicBezTo>
                    <a:cubicBezTo>
                      <a:pt x="6459" y="40093"/>
                      <a:pt x="9201" y="39331"/>
                      <a:pt x="11931" y="38920"/>
                    </a:cubicBezTo>
                    <a:cubicBezTo>
                      <a:pt x="13025" y="38755"/>
                      <a:pt x="14155" y="38672"/>
                      <a:pt x="15326" y="38672"/>
                    </a:cubicBezTo>
                    <a:cubicBezTo>
                      <a:pt x="18207" y="38672"/>
                      <a:pt x="21339" y="39173"/>
                      <a:pt x="24808" y="40183"/>
                    </a:cubicBezTo>
                    <a:cubicBezTo>
                      <a:pt x="27977" y="41106"/>
                      <a:pt x="31136" y="42346"/>
                      <a:pt x="34192" y="43547"/>
                    </a:cubicBezTo>
                    <a:cubicBezTo>
                      <a:pt x="35480" y="44051"/>
                      <a:pt x="36810" y="44575"/>
                      <a:pt x="38124" y="45065"/>
                    </a:cubicBezTo>
                    <a:cubicBezTo>
                      <a:pt x="42272" y="46618"/>
                      <a:pt x="46826" y="47913"/>
                      <a:pt x="52458" y="49140"/>
                    </a:cubicBezTo>
                    <a:cubicBezTo>
                      <a:pt x="61960" y="51209"/>
                      <a:pt x="71376" y="52242"/>
                      <a:pt x="80515" y="52242"/>
                    </a:cubicBezTo>
                    <a:cubicBezTo>
                      <a:pt x="91963" y="52242"/>
                      <a:pt x="102972" y="50622"/>
                      <a:pt x="113151" y="47393"/>
                    </a:cubicBezTo>
                    <a:cubicBezTo>
                      <a:pt x="122171" y="44531"/>
                      <a:pt x="130760" y="39837"/>
                      <a:pt x="139068" y="35298"/>
                    </a:cubicBezTo>
                    <a:lnTo>
                      <a:pt x="139990" y="34794"/>
                    </a:lnTo>
                    <a:cubicBezTo>
                      <a:pt x="144149" y="32523"/>
                      <a:pt x="147959" y="30939"/>
                      <a:pt x="151635" y="29954"/>
                    </a:cubicBezTo>
                    <a:cubicBezTo>
                      <a:pt x="156001" y="28784"/>
                      <a:pt x="160459" y="28512"/>
                      <a:pt x="165023" y="28318"/>
                    </a:cubicBezTo>
                    <a:cubicBezTo>
                      <a:pt x="167510" y="28212"/>
                      <a:pt x="170027" y="28159"/>
                      <a:pt x="172583" y="28159"/>
                    </a:cubicBezTo>
                    <a:cubicBezTo>
                      <a:pt x="187551" y="28159"/>
                      <a:pt x="203846" y="29985"/>
                      <a:pt x="223155" y="33798"/>
                    </a:cubicBezTo>
                    <a:cubicBezTo>
                      <a:pt x="227133" y="34583"/>
                      <a:pt x="230708" y="35389"/>
                      <a:pt x="234091" y="36262"/>
                    </a:cubicBezTo>
                    <a:lnTo>
                      <a:pt x="234343" y="36327"/>
                    </a:lnTo>
                    <a:lnTo>
                      <a:pt x="234343" y="9942"/>
                    </a:lnTo>
                    <a:lnTo>
                      <a:pt x="234144" y="9938"/>
                    </a:lnTo>
                    <a:cubicBezTo>
                      <a:pt x="233436" y="9926"/>
                      <a:pt x="232728" y="9920"/>
                      <a:pt x="232019" y="9920"/>
                    </a:cubicBezTo>
                    <a:cubicBezTo>
                      <a:pt x="221533" y="9920"/>
                      <a:pt x="210937" y="11173"/>
                      <a:pt x="200668" y="12387"/>
                    </a:cubicBezTo>
                    <a:cubicBezTo>
                      <a:pt x="199192" y="12560"/>
                      <a:pt x="197716" y="12735"/>
                      <a:pt x="196241" y="12907"/>
                    </a:cubicBezTo>
                    <a:cubicBezTo>
                      <a:pt x="188833" y="13765"/>
                      <a:pt x="180900" y="14784"/>
                      <a:pt x="173099" y="16399"/>
                    </a:cubicBezTo>
                    <a:cubicBezTo>
                      <a:pt x="168984" y="17250"/>
                      <a:pt x="165266" y="18189"/>
                      <a:pt x="161730" y="19271"/>
                    </a:cubicBezTo>
                    <a:cubicBezTo>
                      <a:pt x="158729" y="20188"/>
                      <a:pt x="155634" y="21574"/>
                      <a:pt x="151992" y="23636"/>
                    </a:cubicBezTo>
                    <a:cubicBezTo>
                      <a:pt x="147694" y="26067"/>
                      <a:pt x="143448" y="28211"/>
                      <a:pt x="139076" y="28211"/>
                    </a:cubicBezTo>
                    <a:cubicBezTo>
                      <a:pt x="137648" y="28211"/>
                      <a:pt x="136206" y="27982"/>
                      <a:pt x="134745" y="27459"/>
                    </a:cubicBezTo>
                    <a:cubicBezTo>
                      <a:pt x="129659" y="25640"/>
                      <a:pt x="126097" y="20292"/>
                      <a:pt x="125882" y="14148"/>
                    </a:cubicBezTo>
                    <a:cubicBezTo>
                      <a:pt x="125729" y="9782"/>
                      <a:pt x="128305" y="6844"/>
                      <a:pt x="133544" y="5415"/>
                    </a:cubicBezTo>
                    <a:cubicBezTo>
                      <a:pt x="139606" y="3761"/>
                      <a:pt x="145790" y="3559"/>
                      <a:pt x="152664" y="3482"/>
                    </a:cubicBezTo>
                    <a:lnTo>
                      <a:pt x="153767" y="3469"/>
                    </a:lnTo>
                    <a:cubicBezTo>
                      <a:pt x="160981" y="3392"/>
                      <a:pt x="168439" y="3314"/>
                      <a:pt x="175499" y="719"/>
                    </a:cubicBezTo>
                    <a:cubicBezTo>
                      <a:pt x="175781" y="617"/>
                      <a:pt x="176061" y="506"/>
                      <a:pt x="176341" y="389"/>
                    </a:cubicBezTo>
                    <a:lnTo>
                      <a:pt x="17726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27;p2"/>
            <p:cNvSpPr/>
            <p:nvPr/>
          </p:nvSpPr>
          <p:spPr>
            <a:xfrm>
              <a:off x="-97224" y="-1018288"/>
              <a:ext cx="8367499" cy="1836163"/>
            </a:xfrm>
            <a:custGeom>
              <a:avLst/>
              <a:gdLst/>
              <a:ahLst/>
              <a:cxnLst/>
              <a:rect l="l" t="t" r="r" b="b"/>
              <a:pathLst>
                <a:path w="209096" h="45884" extrusionOk="0">
                  <a:moveTo>
                    <a:pt x="173615" y="405"/>
                  </a:moveTo>
                  <a:cubicBezTo>
                    <a:pt x="176375" y="405"/>
                    <a:pt x="179213" y="507"/>
                    <a:pt x="182050" y="829"/>
                  </a:cubicBezTo>
                  <a:cubicBezTo>
                    <a:pt x="188207" y="1528"/>
                    <a:pt x="194615" y="3672"/>
                    <a:pt x="201642" y="7381"/>
                  </a:cubicBezTo>
                  <a:lnTo>
                    <a:pt x="202000" y="7570"/>
                  </a:lnTo>
                  <a:cubicBezTo>
                    <a:pt x="204160" y="8703"/>
                    <a:pt x="207122" y="10258"/>
                    <a:pt x="208209" y="13014"/>
                  </a:cubicBezTo>
                  <a:cubicBezTo>
                    <a:pt x="208659" y="14157"/>
                    <a:pt x="208681" y="15157"/>
                    <a:pt x="208272" y="15990"/>
                  </a:cubicBezTo>
                  <a:cubicBezTo>
                    <a:pt x="207624" y="17309"/>
                    <a:pt x="205989" y="18018"/>
                    <a:pt x="204732" y="18381"/>
                  </a:cubicBezTo>
                  <a:cubicBezTo>
                    <a:pt x="201461" y="19325"/>
                    <a:pt x="198006" y="19797"/>
                    <a:pt x="194392" y="19797"/>
                  </a:cubicBezTo>
                  <a:cubicBezTo>
                    <a:pt x="190821" y="19797"/>
                    <a:pt x="187096" y="19336"/>
                    <a:pt x="183241" y="18415"/>
                  </a:cubicBezTo>
                  <a:cubicBezTo>
                    <a:pt x="179114" y="17429"/>
                    <a:pt x="174866" y="16057"/>
                    <a:pt x="170611" y="14337"/>
                  </a:cubicBezTo>
                  <a:cubicBezTo>
                    <a:pt x="166998" y="12878"/>
                    <a:pt x="163261" y="11368"/>
                    <a:pt x="159428" y="10535"/>
                  </a:cubicBezTo>
                  <a:cubicBezTo>
                    <a:pt x="157531" y="10122"/>
                    <a:pt x="155742" y="9916"/>
                    <a:pt x="154034" y="9916"/>
                  </a:cubicBezTo>
                  <a:cubicBezTo>
                    <a:pt x="152450" y="9916"/>
                    <a:pt x="150935" y="10094"/>
                    <a:pt x="149470" y="10449"/>
                  </a:cubicBezTo>
                  <a:cubicBezTo>
                    <a:pt x="145504" y="11411"/>
                    <a:pt x="142070" y="13874"/>
                    <a:pt x="138895" y="16316"/>
                  </a:cubicBezTo>
                  <a:cubicBezTo>
                    <a:pt x="136054" y="18501"/>
                    <a:pt x="133233" y="20858"/>
                    <a:pt x="130505" y="23139"/>
                  </a:cubicBezTo>
                  <a:cubicBezTo>
                    <a:pt x="126905" y="26149"/>
                    <a:pt x="123181" y="29264"/>
                    <a:pt x="119366" y="32010"/>
                  </a:cubicBezTo>
                  <a:cubicBezTo>
                    <a:pt x="107458" y="40580"/>
                    <a:pt x="92880" y="45107"/>
                    <a:pt x="76028" y="45462"/>
                  </a:cubicBezTo>
                  <a:cubicBezTo>
                    <a:pt x="75424" y="45475"/>
                    <a:pt x="74822" y="45482"/>
                    <a:pt x="74224" y="45482"/>
                  </a:cubicBezTo>
                  <a:cubicBezTo>
                    <a:pt x="58269" y="45482"/>
                    <a:pt x="44689" y="40929"/>
                    <a:pt x="33828" y="31942"/>
                  </a:cubicBezTo>
                  <a:cubicBezTo>
                    <a:pt x="27187" y="26448"/>
                    <a:pt x="20603" y="21405"/>
                    <a:pt x="13056" y="20088"/>
                  </a:cubicBezTo>
                  <a:cubicBezTo>
                    <a:pt x="11967" y="19897"/>
                    <a:pt x="10865" y="19801"/>
                    <a:pt x="9746" y="19801"/>
                  </a:cubicBezTo>
                  <a:cubicBezTo>
                    <a:pt x="6781" y="19801"/>
                    <a:pt x="3696" y="20474"/>
                    <a:pt x="406" y="21833"/>
                  </a:cubicBezTo>
                  <a:lnTo>
                    <a:pt x="406" y="14358"/>
                  </a:lnTo>
                  <a:cubicBezTo>
                    <a:pt x="1109" y="14230"/>
                    <a:pt x="1864" y="14110"/>
                    <a:pt x="2702" y="13993"/>
                  </a:cubicBezTo>
                  <a:cubicBezTo>
                    <a:pt x="5594" y="13588"/>
                    <a:pt x="8552" y="13414"/>
                    <a:pt x="11411" y="13245"/>
                  </a:cubicBezTo>
                  <a:lnTo>
                    <a:pt x="12958" y="13152"/>
                  </a:lnTo>
                  <a:cubicBezTo>
                    <a:pt x="15818" y="12978"/>
                    <a:pt x="18953" y="12785"/>
                    <a:pt x="22145" y="12785"/>
                  </a:cubicBezTo>
                  <a:cubicBezTo>
                    <a:pt x="23389" y="12785"/>
                    <a:pt x="24641" y="12814"/>
                    <a:pt x="25889" y="12885"/>
                  </a:cubicBezTo>
                  <a:cubicBezTo>
                    <a:pt x="29786" y="13104"/>
                    <a:pt x="33808" y="14150"/>
                    <a:pt x="38546" y="16169"/>
                  </a:cubicBezTo>
                  <a:cubicBezTo>
                    <a:pt x="52883" y="22283"/>
                    <a:pt x="69842" y="28659"/>
                    <a:pt x="86902" y="29591"/>
                  </a:cubicBezTo>
                  <a:cubicBezTo>
                    <a:pt x="88135" y="29659"/>
                    <a:pt x="89353" y="29692"/>
                    <a:pt x="90554" y="29692"/>
                  </a:cubicBezTo>
                  <a:cubicBezTo>
                    <a:pt x="97955" y="29692"/>
                    <a:pt x="104738" y="28414"/>
                    <a:pt x="110758" y="25880"/>
                  </a:cubicBezTo>
                  <a:cubicBezTo>
                    <a:pt x="117187" y="23174"/>
                    <a:pt x="123174" y="18993"/>
                    <a:pt x="128962" y="14950"/>
                  </a:cubicBezTo>
                  <a:cubicBezTo>
                    <a:pt x="130301" y="14015"/>
                    <a:pt x="131684" y="13050"/>
                    <a:pt x="133052" y="12117"/>
                  </a:cubicBezTo>
                  <a:cubicBezTo>
                    <a:pt x="136569" y="9716"/>
                    <a:pt x="140379" y="7249"/>
                    <a:pt x="144384" y="5460"/>
                  </a:cubicBezTo>
                  <a:cubicBezTo>
                    <a:pt x="148006" y="3842"/>
                    <a:pt x="151905" y="2608"/>
                    <a:pt x="155970" y="1792"/>
                  </a:cubicBezTo>
                  <a:cubicBezTo>
                    <a:pt x="159701" y="1042"/>
                    <a:pt x="163680" y="640"/>
                    <a:pt x="168868" y="486"/>
                  </a:cubicBezTo>
                  <a:cubicBezTo>
                    <a:pt x="170413" y="440"/>
                    <a:pt x="172001" y="405"/>
                    <a:pt x="173615" y="405"/>
                  </a:cubicBezTo>
                  <a:close/>
                  <a:moveTo>
                    <a:pt x="173609" y="0"/>
                  </a:moveTo>
                  <a:cubicBezTo>
                    <a:pt x="171993" y="0"/>
                    <a:pt x="170405" y="35"/>
                    <a:pt x="168858" y="80"/>
                  </a:cubicBezTo>
                  <a:cubicBezTo>
                    <a:pt x="163644" y="234"/>
                    <a:pt x="159645" y="639"/>
                    <a:pt x="155891" y="1393"/>
                  </a:cubicBezTo>
                  <a:cubicBezTo>
                    <a:pt x="151795" y="2216"/>
                    <a:pt x="147870" y="3459"/>
                    <a:pt x="144219" y="5088"/>
                  </a:cubicBezTo>
                  <a:cubicBezTo>
                    <a:pt x="140186" y="6888"/>
                    <a:pt x="136359" y="9369"/>
                    <a:pt x="132824" y="11781"/>
                  </a:cubicBezTo>
                  <a:cubicBezTo>
                    <a:pt x="131454" y="12715"/>
                    <a:pt x="130070" y="13683"/>
                    <a:pt x="128732" y="14617"/>
                  </a:cubicBezTo>
                  <a:cubicBezTo>
                    <a:pt x="122961" y="18648"/>
                    <a:pt x="116993" y="22817"/>
                    <a:pt x="110602" y="25506"/>
                  </a:cubicBezTo>
                  <a:cubicBezTo>
                    <a:pt x="104631" y="28019"/>
                    <a:pt x="97899" y="29287"/>
                    <a:pt x="90554" y="29287"/>
                  </a:cubicBezTo>
                  <a:cubicBezTo>
                    <a:pt x="89360" y="29287"/>
                    <a:pt x="88149" y="29254"/>
                    <a:pt x="86923" y="29187"/>
                  </a:cubicBezTo>
                  <a:cubicBezTo>
                    <a:pt x="69926" y="28261"/>
                    <a:pt x="53010" y="21898"/>
                    <a:pt x="38703" y="15797"/>
                  </a:cubicBezTo>
                  <a:cubicBezTo>
                    <a:pt x="33922" y="13758"/>
                    <a:pt x="29857" y="12704"/>
                    <a:pt x="25911" y="12481"/>
                  </a:cubicBezTo>
                  <a:cubicBezTo>
                    <a:pt x="24653" y="12410"/>
                    <a:pt x="23392" y="12381"/>
                    <a:pt x="22140" y="12381"/>
                  </a:cubicBezTo>
                  <a:cubicBezTo>
                    <a:pt x="18938" y="12381"/>
                    <a:pt x="15797" y="12572"/>
                    <a:pt x="12931" y="12748"/>
                  </a:cubicBezTo>
                  <a:lnTo>
                    <a:pt x="11384" y="12841"/>
                  </a:lnTo>
                  <a:cubicBezTo>
                    <a:pt x="8518" y="13010"/>
                    <a:pt x="5551" y="13184"/>
                    <a:pt x="2644" y="13591"/>
                  </a:cubicBezTo>
                  <a:cubicBezTo>
                    <a:pt x="1731" y="13718"/>
                    <a:pt x="921" y="13848"/>
                    <a:pt x="165" y="13990"/>
                  </a:cubicBezTo>
                  <a:lnTo>
                    <a:pt x="0" y="14020"/>
                  </a:lnTo>
                  <a:lnTo>
                    <a:pt x="0" y="22434"/>
                  </a:lnTo>
                  <a:lnTo>
                    <a:pt x="280" y="22317"/>
                  </a:lnTo>
                  <a:cubicBezTo>
                    <a:pt x="3624" y="20902"/>
                    <a:pt x="6748" y="20202"/>
                    <a:pt x="9745" y="20202"/>
                  </a:cubicBezTo>
                  <a:cubicBezTo>
                    <a:pt x="10841" y="20202"/>
                    <a:pt x="11920" y="20296"/>
                    <a:pt x="12987" y="20482"/>
                  </a:cubicBezTo>
                  <a:cubicBezTo>
                    <a:pt x="20436" y="21784"/>
                    <a:pt x="26975" y="26792"/>
                    <a:pt x="33571" y="32250"/>
                  </a:cubicBezTo>
                  <a:cubicBezTo>
                    <a:pt x="44508" y="41302"/>
                    <a:pt x="58178" y="45884"/>
                    <a:pt x="74230" y="45884"/>
                  </a:cubicBezTo>
                  <a:cubicBezTo>
                    <a:pt x="74828" y="45884"/>
                    <a:pt x="75434" y="45878"/>
                    <a:pt x="76041" y="45864"/>
                  </a:cubicBezTo>
                  <a:cubicBezTo>
                    <a:pt x="92973" y="45507"/>
                    <a:pt x="107630" y="40953"/>
                    <a:pt x="119603" y="32334"/>
                  </a:cubicBezTo>
                  <a:cubicBezTo>
                    <a:pt x="123430" y="29580"/>
                    <a:pt x="127160" y="26462"/>
                    <a:pt x="130767" y="23446"/>
                  </a:cubicBezTo>
                  <a:cubicBezTo>
                    <a:pt x="133490" y="21168"/>
                    <a:pt x="136306" y="18812"/>
                    <a:pt x="139143" y="16633"/>
                  </a:cubicBezTo>
                  <a:cubicBezTo>
                    <a:pt x="142286" y="14218"/>
                    <a:pt x="145678" y="11782"/>
                    <a:pt x="149569" y="10839"/>
                  </a:cubicBezTo>
                  <a:cubicBezTo>
                    <a:pt x="151002" y="10492"/>
                    <a:pt x="152486" y="10318"/>
                    <a:pt x="154040" y="10318"/>
                  </a:cubicBezTo>
                  <a:cubicBezTo>
                    <a:pt x="155718" y="10318"/>
                    <a:pt x="157477" y="10521"/>
                    <a:pt x="159345" y="10926"/>
                  </a:cubicBezTo>
                  <a:cubicBezTo>
                    <a:pt x="163146" y="11754"/>
                    <a:pt x="166866" y="13255"/>
                    <a:pt x="170463" y="14710"/>
                  </a:cubicBezTo>
                  <a:cubicBezTo>
                    <a:pt x="174735" y="16434"/>
                    <a:pt x="179004" y="17813"/>
                    <a:pt x="183149" y="18805"/>
                  </a:cubicBezTo>
                  <a:cubicBezTo>
                    <a:pt x="187035" y="19734"/>
                    <a:pt x="190791" y="20198"/>
                    <a:pt x="194393" y="20198"/>
                  </a:cubicBezTo>
                  <a:cubicBezTo>
                    <a:pt x="198045" y="20198"/>
                    <a:pt x="201538" y="19721"/>
                    <a:pt x="204846" y="18766"/>
                  </a:cubicBezTo>
                  <a:cubicBezTo>
                    <a:pt x="206788" y="18205"/>
                    <a:pt x="208062" y="17332"/>
                    <a:pt x="208634" y="16167"/>
                  </a:cubicBezTo>
                  <a:cubicBezTo>
                    <a:pt x="209095" y="15229"/>
                    <a:pt x="209080" y="14117"/>
                    <a:pt x="208584" y="12865"/>
                  </a:cubicBezTo>
                  <a:cubicBezTo>
                    <a:pt x="207441" y="9969"/>
                    <a:pt x="204404" y="8376"/>
                    <a:pt x="202188" y="7211"/>
                  </a:cubicBezTo>
                  <a:lnTo>
                    <a:pt x="201831" y="7024"/>
                  </a:lnTo>
                  <a:cubicBezTo>
                    <a:pt x="194760" y="3289"/>
                    <a:pt x="188306" y="1132"/>
                    <a:pt x="182098" y="427"/>
                  </a:cubicBezTo>
                  <a:cubicBezTo>
                    <a:pt x="179239" y="102"/>
                    <a:pt x="176384" y="0"/>
                    <a:pt x="1736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97184" y="87130"/>
              <a:ext cx="807313" cy="330705"/>
            </a:xfrm>
            <a:custGeom>
              <a:avLst/>
              <a:gdLst/>
              <a:ahLst/>
              <a:cxnLst/>
              <a:rect l="l" t="t" r="r" b="b"/>
              <a:pathLst>
                <a:path w="20174" h="8264" extrusionOk="0">
                  <a:moveTo>
                    <a:pt x="10888" y="404"/>
                  </a:moveTo>
                  <a:cubicBezTo>
                    <a:pt x="11749" y="404"/>
                    <a:pt x="12597" y="461"/>
                    <a:pt x="13422" y="602"/>
                  </a:cubicBezTo>
                  <a:cubicBezTo>
                    <a:pt x="15472" y="954"/>
                    <a:pt x="17153" y="1897"/>
                    <a:pt x="18413" y="3404"/>
                  </a:cubicBezTo>
                  <a:cubicBezTo>
                    <a:pt x="19054" y="4170"/>
                    <a:pt x="19787" y="5267"/>
                    <a:pt x="19634" y="6147"/>
                  </a:cubicBezTo>
                  <a:cubicBezTo>
                    <a:pt x="19567" y="6546"/>
                    <a:pt x="19324" y="6863"/>
                    <a:pt x="18894" y="7118"/>
                  </a:cubicBezTo>
                  <a:cubicBezTo>
                    <a:pt x="17704" y="7820"/>
                    <a:pt x="16206" y="7861"/>
                    <a:pt x="14950" y="7861"/>
                  </a:cubicBezTo>
                  <a:cubicBezTo>
                    <a:pt x="14860" y="7861"/>
                    <a:pt x="14771" y="7861"/>
                    <a:pt x="14684" y="7861"/>
                  </a:cubicBezTo>
                  <a:cubicBezTo>
                    <a:pt x="13289" y="7856"/>
                    <a:pt x="11866" y="7753"/>
                    <a:pt x="10488" y="7653"/>
                  </a:cubicBezTo>
                  <a:cubicBezTo>
                    <a:pt x="9887" y="7608"/>
                    <a:pt x="9287" y="7565"/>
                    <a:pt x="8687" y="7529"/>
                  </a:cubicBezTo>
                  <a:cubicBezTo>
                    <a:pt x="5827" y="7359"/>
                    <a:pt x="3245" y="7206"/>
                    <a:pt x="649" y="7206"/>
                  </a:cubicBezTo>
                  <a:cubicBezTo>
                    <a:pt x="568" y="7206"/>
                    <a:pt x="486" y="7206"/>
                    <a:pt x="405" y="7206"/>
                  </a:cubicBezTo>
                  <a:lnTo>
                    <a:pt x="405" y="1428"/>
                  </a:lnTo>
                  <a:cubicBezTo>
                    <a:pt x="2017" y="1368"/>
                    <a:pt x="3674" y="1139"/>
                    <a:pt x="5280" y="919"/>
                  </a:cubicBezTo>
                  <a:cubicBezTo>
                    <a:pt x="7141" y="665"/>
                    <a:pt x="9044" y="404"/>
                    <a:pt x="10888" y="404"/>
                  </a:cubicBezTo>
                  <a:close/>
                  <a:moveTo>
                    <a:pt x="10888" y="1"/>
                  </a:moveTo>
                  <a:cubicBezTo>
                    <a:pt x="9018" y="1"/>
                    <a:pt x="7099" y="265"/>
                    <a:pt x="5223" y="522"/>
                  </a:cubicBezTo>
                  <a:cubicBezTo>
                    <a:pt x="3564" y="751"/>
                    <a:pt x="1848" y="984"/>
                    <a:pt x="195" y="1034"/>
                  </a:cubicBezTo>
                  <a:lnTo>
                    <a:pt x="1" y="1039"/>
                  </a:lnTo>
                  <a:lnTo>
                    <a:pt x="1" y="7612"/>
                  </a:lnTo>
                  <a:lnTo>
                    <a:pt x="202" y="7612"/>
                  </a:lnTo>
                  <a:cubicBezTo>
                    <a:pt x="266" y="7612"/>
                    <a:pt x="330" y="7612"/>
                    <a:pt x="393" y="7612"/>
                  </a:cubicBezTo>
                  <a:cubicBezTo>
                    <a:pt x="3056" y="7612"/>
                    <a:pt x="5717" y="7756"/>
                    <a:pt x="8664" y="7932"/>
                  </a:cubicBezTo>
                  <a:cubicBezTo>
                    <a:pt x="9261" y="7968"/>
                    <a:pt x="9860" y="8012"/>
                    <a:pt x="10460" y="8055"/>
                  </a:cubicBezTo>
                  <a:cubicBezTo>
                    <a:pt x="11844" y="8155"/>
                    <a:pt x="13275" y="8259"/>
                    <a:pt x="14682" y="8264"/>
                  </a:cubicBezTo>
                  <a:lnTo>
                    <a:pt x="14998" y="8264"/>
                  </a:lnTo>
                  <a:cubicBezTo>
                    <a:pt x="16295" y="8264"/>
                    <a:pt x="17831" y="8211"/>
                    <a:pt x="19096" y="7463"/>
                  </a:cubicBezTo>
                  <a:cubicBezTo>
                    <a:pt x="19626" y="7152"/>
                    <a:pt x="19940" y="6730"/>
                    <a:pt x="20030" y="6216"/>
                  </a:cubicBezTo>
                  <a:cubicBezTo>
                    <a:pt x="20173" y="5387"/>
                    <a:pt x="19732" y="4354"/>
                    <a:pt x="18720" y="3145"/>
                  </a:cubicBezTo>
                  <a:cubicBezTo>
                    <a:pt x="17395" y="1562"/>
                    <a:pt x="15637" y="574"/>
                    <a:pt x="13488" y="205"/>
                  </a:cubicBezTo>
                  <a:cubicBezTo>
                    <a:pt x="12639" y="59"/>
                    <a:pt x="11769" y="1"/>
                    <a:pt x="1088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97104" y="-258065"/>
              <a:ext cx="9377861" cy="2035410"/>
            </a:xfrm>
            <a:custGeom>
              <a:avLst/>
              <a:gdLst/>
              <a:ahLst/>
              <a:cxnLst/>
              <a:rect l="l" t="t" r="r" b="b"/>
              <a:pathLst>
                <a:path w="234344" h="50863" extrusionOk="0">
                  <a:moveTo>
                    <a:pt x="233940" y="621"/>
                  </a:moveTo>
                  <a:lnTo>
                    <a:pt x="233940" y="12077"/>
                  </a:lnTo>
                  <a:cubicBezTo>
                    <a:pt x="232371" y="13846"/>
                    <a:pt x="230619" y="15358"/>
                    <a:pt x="228734" y="16565"/>
                  </a:cubicBezTo>
                  <a:cubicBezTo>
                    <a:pt x="224484" y="19289"/>
                    <a:pt x="219376" y="20857"/>
                    <a:pt x="213122" y="21360"/>
                  </a:cubicBezTo>
                  <a:cubicBezTo>
                    <a:pt x="211653" y="21479"/>
                    <a:pt x="210146" y="21539"/>
                    <a:pt x="208580" y="21539"/>
                  </a:cubicBezTo>
                  <a:cubicBezTo>
                    <a:pt x="205000" y="21539"/>
                    <a:pt x="201109" y="21226"/>
                    <a:pt x="196647" y="20590"/>
                  </a:cubicBezTo>
                  <a:lnTo>
                    <a:pt x="196529" y="20574"/>
                  </a:lnTo>
                  <a:cubicBezTo>
                    <a:pt x="194477" y="20283"/>
                    <a:pt x="192356" y="19981"/>
                    <a:pt x="190306" y="19457"/>
                  </a:cubicBezTo>
                  <a:cubicBezTo>
                    <a:pt x="188131" y="18901"/>
                    <a:pt x="186302" y="18457"/>
                    <a:pt x="184446" y="18095"/>
                  </a:cubicBezTo>
                  <a:cubicBezTo>
                    <a:pt x="182413" y="17700"/>
                    <a:pt x="180221" y="17338"/>
                    <a:pt x="178016" y="17338"/>
                  </a:cubicBezTo>
                  <a:cubicBezTo>
                    <a:pt x="177942" y="17338"/>
                    <a:pt x="177867" y="17339"/>
                    <a:pt x="177792" y="17340"/>
                  </a:cubicBezTo>
                  <a:cubicBezTo>
                    <a:pt x="176496" y="17354"/>
                    <a:pt x="174542" y="17378"/>
                    <a:pt x="173323" y="18637"/>
                  </a:cubicBezTo>
                  <a:cubicBezTo>
                    <a:pt x="172261" y="19733"/>
                    <a:pt x="172397" y="21555"/>
                    <a:pt x="173080" y="22788"/>
                  </a:cubicBezTo>
                  <a:cubicBezTo>
                    <a:pt x="174004" y="24459"/>
                    <a:pt x="175665" y="25395"/>
                    <a:pt x="177319" y="26158"/>
                  </a:cubicBezTo>
                  <a:cubicBezTo>
                    <a:pt x="180088" y="27433"/>
                    <a:pt x="183032" y="28076"/>
                    <a:pt x="185878" y="28699"/>
                  </a:cubicBezTo>
                  <a:cubicBezTo>
                    <a:pt x="186544" y="28844"/>
                    <a:pt x="187205" y="28990"/>
                    <a:pt x="187866" y="29142"/>
                  </a:cubicBezTo>
                  <a:cubicBezTo>
                    <a:pt x="191326" y="29942"/>
                    <a:pt x="194903" y="30405"/>
                    <a:pt x="198362" y="30852"/>
                  </a:cubicBezTo>
                  <a:lnTo>
                    <a:pt x="199879" y="31048"/>
                  </a:lnTo>
                  <a:cubicBezTo>
                    <a:pt x="203501" y="31524"/>
                    <a:pt x="207493" y="31975"/>
                    <a:pt x="212443" y="32469"/>
                  </a:cubicBezTo>
                  <a:cubicBezTo>
                    <a:pt x="216296" y="32854"/>
                    <a:pt x="220110" y="33192"/>
                    <a:pt x="223683" y="33505"/>
                  </a:cubicBezTo>
                  <a:cubicBezTo>
                    <a:pt x="226437" y="33747"/>
                    <a:pt x="229366" y="34040"/>
                    <a:pt x="232268" y="34727"/>
                  </a:cubicBezTo>
                  <a:cubicBezTo>
                    <a:pt x="232812" y="34856"/>
                    <a:pt x="233374" y="35011"/>
                    <a:pt x="233940" y="35186"/>
                  </a:cubicBezTo>
                  <a:lnTo>
                    <a:pt x="233940" y="50330"/>
                  </a:lnTo>
                  <a:cubicBezTo>
                    <a:pt x="227593" y="48509"/>
                    <a:pt x="220754" y="46238"/>
                    <a:pt x="213042" y="43386"/>
                  </a:cubicBezTo>
                  <a:cubicBezTo>
                    <a:pt x="208088" y="41555"/>
                    <a:pt x="202988" y="39512"/>
                    <a:pt x="197884" y="37317"/>
                  </a:cubicBezTo>
                  <a:cubicBezTo>
                    <a:pt x="195613" y="36339"/>
                    <a:pt x="193318" y="35281"/>
                    <a:pt x="191099" y="34257"/>
                  </a:cubicBezTo>
                  <a:cubicBezTo>
                    <a:pt x="188401" y="33014"/>
                    <a:pt x="185611" y="31726"/>
                    <a:pt x="182833" y="30573"/>
                  </a:cubicBezTo>
                  <a:cubicBezTo>
                    <a:pt x="172649" y="26340"/>
                    <a:pt x="162754" y="24195"/>
                    <a:pt x="153409" y="24195"/>
                  </a:cubicBezTo>
                  <a:cubicBezTo>
                    <a:pt x="153178" y="24195"/>
                    <a:pt x="152948" y="24197"/>
                    <a:pt x="152719" y="24198"/>
                  </a:cubicBezTo>
                  <a:cubicBezTo>
                    <a:pt x="142080" y="24319"/>
                    <a:pt x="132064" y="27884"/>
                    <a:pt x="122824" y="31721"/>
                  </a:cubicBezTo>
                  <a:cubicBezTo>
                    <a:pt x="112729" y="35913"/>
                    <a:pt x="102805" y="39822"/>
                    <a:pt x="92400" y="41608"/>
                  </a:cubicBezTo>
                  <a:cubicBezTo>
                    <a:pt x="82867" y="43244"/>
                    <a:pt x="72721" y="44299"/>
                    <a:pt x="61383" y="44830"/>
                  </a:cubicBezTo>
                  <a:cubicBezTo>
                    <a:pt x="58519" y="44965"/>
                    <a:pt x="55783" y="45032"/>
                    <a:pt x="53152" y="45032"/>
                  </a:cubicBezTo>
                  <a:cubicBezTo>
                    <a:pt x="45012" y="45032"/>
                    <a:pt x="37887" y="44383"/>
                    <a:pt x="31169" y="43050"/>
                  </a:cubicBezTo>
                  <a:cubicBezTo>
                    <a:pt x="24718" y="41770"/>
                    <a:pt x="18066" y="39641"/>
                    <a:pt x="11397" y="36720"/>
                  </a:cubicBezTo>
                  <a:cubicBezTo>
                    <a:pt x="7680" y="35093"/>
                    <a:pt x="3780" y="33224"/>
                    <a:pt x="405" y="30582"/>
                  </a:cubicBezTo>
                  <a:lnTo>
                    <a:pt x="405" y="21725"/>
                  </a:lnTo>
                  <a:cubicBezTo>
                    <a:pt x="5173" y="23118"/>
                    <a:pt x="10001" y="24631"/>
                    <a:pt x="14673" y="26094"/>
                  </a:cubicBezTo>
                  <a:cubicBezTo>
                    <a:pt x="18472" y="27283"/>
                    <a:pt x="22397" y="28512"/>
                    <a:pt x="26269" y="29670"/>
                  </a:cubicBezTo>
                  <a:cubicBezTo>
                    <a:pt x="42759" y="34607"/>
                    <a:pt x="58954" y="38982"/>
                    <a:pt x="74991" y="38982"/>
                  </a:cubicBezTo>
                  <a:cubicBezTo>
                    <a:pt x="78823" y="38982"/>
                    <a:pt x="82649" y="38732"/>
                    <a:pt x="86466" y="38179"/>
                  </a:cubicBezTo>
                  <a:cubicBezTo>
                    <a:pt x="95509" y="36872"/>
                    <a:pt x="104228" y="33938"/>
                    <a:pt x="112383" y="29455"/>
                  </a:cubicBezTo>
                  <a:cubicBezTo>
                    <a:pt x="116730" y="27066"/>
                    <a:pt x="120985" y="24195"/>
                    <a:pt x="125029" y="20922"/>
                  </a:cubicBezTo>
                  <a:cubicBezTo>
                    <a:pt x="126767" y="19511"/>
                    <a:pt x="128488" y="17994"/>
                    <a:pt x="130152" y="16524"/>
                  </a:cubicBezTo>
                  <a:cubicBezTo>
                    <a:pt x="131788" y="15078"/>
                    <a:pt x="133483" y="13582"/>
                    <a:pt x="135190" y="12196"/>
                  </a:cubicBezTo>
                  <a:cubicBezTo>
                    <a:pt x="137654" y="10200"/>
                    <a:pt x="140969" y="7788"/>
                    <a:pt x="144768" y="6873"/>
                  </a:cubicBezTo>
                  <a:cubicBezTo>
                    <a:pt x="145990" y="6580"/>
                    <a:pt x="147258" y="6432"/>
                    <a:pt x="148594" y="6432"/>
                  </a:cubicBezTo>
                  <a:cubicBezTo>
                    <a:pt x="151134" y="6432"/>
                    <a:pt x="153922" y="6966"/>
                    <a:pt x="157120" y="8052"/>
                  </a:cubicBezTo>
                  <a:cubicBezTo>
                    <a:pt x="165254" y="10813"/>
                    <a:pt x="174727" y="13878"/>
                    <a:pt x="184226" y="15304"/>
                  </a:cubicBezTo>
                  <a:cubicBezTo>
                    <a:pt x="187914" y="15858"/>
                    <a:pt x="191419" y="16136"/>
                    <a:pt x="194766" y="16136"/>
                  </a:cubicBezTo>
                  <a:cubicBezTo>
                    <a:pt x="200932" y="16136"/>
                    <a:pt x="206557" y="15192"/>
                    <a:pt x="211781" y="13295"/>
                  </a:cubicBezTo>
                  <a:cubicBezTo>
                    <a:pt x="216509" y="11579"/>
                    <a:pt x="220789" y="8892"/>
                    <a:pt x="224351" y="6492"/>
                  </a:cubicBezTo>
                  <a:cubicBezTo>
                    <a:pt x="224766" y="6212"/>
                    <a:pt x="225182" y="5928"/>
                    <a:pt x="225598" y="5645"/>
                  </a:cubicBezTo>
                  <a:cubicBezTo>
                    <a:pt x="228277" y="3826"/>
                    <a:pt x="231045" y="1944"/>
                    <a:pt x="233940" y="621"/>
                  </a:cubicBezTo>
                  <a:close/>
                  <a:moveTo>
                    <a:pt x="234344" y="1"/>
                  </a:moveTo>
                  <a:lnTo>
                    <a:pt x="234062" y="127"/>
                  </a:lnTo>
                  <a:cubicBezTo>
                    <a:pt x="231032" y="1470"/>
                    <a:pt x="228156" y="3423"/>
                    <a:pt x="225375" y="5313"/>
                  </a:cubicBezTo>
                  <a:cubicBezTo>
                    <a:pt x="224959" y="5595"/>
                    <a:pt x="224545" y="5878"/>
                    <a:pt x="224128" y="6158"/>
                  </a:cubicBezTo>
                  <a:cubicBezTo>
                    <a:pt x="220589" y="8544"/>
                    <a:pt x="216336" y="11214"/>
                    <a:pt x="211647" y="12916"/>
                  </a:cubicBezTo>
                  <a:cubicBezTo>
                    <a:pt x="206466" y="14796"/>
                    <a:pt x="200885" y="15732"/>
                    <a:pt x="194765" y="15732"/>
                  </a:cubicBezTo>
                  <a:cubicBezTo>
                    <a:pt x="191440" y="15732"/>
                    <a:pt x="187955" y="15456"/>
                    <a:pt x="184289" y="14905"/>
                  </a:cubicBezTo>
                  <a:cubicBezTo>
                    <a:pt x="174822" y="13485"/>
                    <a:pt x="165370" y="10424"/>
                    <a:pt x="157251" y="7671"/>
                  </a:cubicBezTo>
                  <a:cubicBezTo>
                    <a:pt x="154011" y="6571"/>
                    <a:pt x="151182" y="6028"/>
                    <a:pt x="148600" y="6028"/>
                  </a:cubicBezTo>
                  <a:cubicBezTo>
                    <a:pt x="147230" y="6028"/>
                    <a:pt x="145930" y="6181"/>
                    <a:pt x="144675" y="6483"/>
                  </a:cubicBezTo>
                  <a:cubicBezTo>
                    <a:pt x="140797" y="7416"/>
                    <a:pt x="137434" y="9860"/>
                    <a:pt x="134939" y="11886"/>
                  </a:cubicBezTo>
                  <a:cubicBezTo>
                    <a:pt x="133224" y="13277"/>
                    <a:pt x="131528" y="14775"/>
                    <a:pt x="129887" y="16224"/>
                  </a:cubicBezTo>
                  <a:cubicBezTo>
                    <a:pt x="128225" y="17690"/>
                    <a:pt x="126509" y="19207"/>
                    <a:pt x="124774" y="20610"/>
                  </a:cubicBezTo>
                  <a:cubicBezTo>
                    <a:pt x="120749" y="23869"/>
                    <a:pt x="116514" y="26727"/>
                    <a:pt x="112189" y="29105"/>
                  </a:cubicBezTo>
                  <a:cubicBezTo>
                    <a:pt x="104076" y="33564"/>
                    <a:pt x="95402" y="36484"/>
                    <a:pt x="86407" y="37785"/>
                  </a:cubicBezTo>
                  <a:cubicBezTo>
                    <a:pt x="82611" y="38334"/>
                    <a:pt x="78806" y="38583"/>
                    <a:pt x="74991" y="38583"/>
                  </a:cubicBezTo>
                  <a:cubicBezTo>
                    <a:pt x="59005" y="38583"/>
                    <a:pt x="42843" y="34216"/>
                    <a:pt x="26384" y="29289"/>
                  </a:cubicBezTo>
                  <a:cubicBezTo>
                    <a:pt x="22516" y="28130"/>
                    <a:pt x="18589" y="26901"/>
                    <a:pt x="14793" y="25711"/>
                  </a:cubicBezTo>
                  <a:cubicBezTo>
                    <a:pt x="10035" y="24222"/>
                    <a:pt x="5116" y="22681"/>
                    <a:pt x="257" y="21265"/>
                  </a:cubicBezTo>
                  <a:lnTo>
                    <a:pt x="0" y="21189"/>
                  </a:lnTo>
                  <a:lnTo>
                    <a:pt x="0" y="30778"/>
                  </a:lnTo>
                  <a:lnTo>
                    <a:pt x="77" y="30839"/>
                  </a:lnTo>
                  <a:cubicBezTo>
                    <a:pt x="3505" y="33541"/>
                    <a:pt x="7466" y="35440"/>
                    <a:pt x="11235" y="37090"/>
                  </a:cubicBezTo>
                  <a:cubicBezTo>
                    <a:pt x="17931" y="40022"/>
                    <a:pt x="24610" y="42161"/>
                    <a:pt x="31090" y="43447"/>
                  </a:cubicBezTo>
                  <a:cubicBezTo>
                    <a:pt x="37834" y="44786"/>
                    <a:pt x="44983" y="45437"/>
                    <a:pt x="53148" y="45437"/>
                  </a:cubicBezTo>
                  <a:cubicBezTo>
                    <a:pt x="55786" y="45437"/>
                    <a:pt x="58530" y="45369"/>
                    <a:pt x="61401" y="45235"/>
                  </a:cubicBezTo>
                  <a:cubicBezTo>
                    <a:pt x="72756" y="44700"/>
                    <a:pt x="82917" y="43644"/>
                    <a:pt x="92467" y="42007"/>
                  </a:cubicBezTo>
                  <a:cubicBezTo>
                    <a:pt x="102913" y="40214"/>
                    <a:pt x="112861" y="36296"/>
                    <a:pt x="122978" y="32095"/>
                  </a:cubicBezTo>
                  <a:cubicBezTo>
                    <a:pt x="132181" y="28274"/>
                    <a:pt x="142153" y="24722"/>
                    <a:pt x="152725" y="24602"/>
                  </a:cubicBezTo>
                  <a:cubicBezTo>
                    <a:pt x="152952" y="24600"/>
                    <a:pt x="153179" y="24598"/>
                    <a:pt x="153407" y="24598"/>
                  </a:cubicBezTo>
                  <a:cubicBezTo>
                    <a:pt x="162694" y="24598"/>
                    <a:pt x="172541" y="26730"/>
                    <a:pt x="182679" y="30945"/>
                  </a:cubicBezTo>
                  <a:cubicBezTo>
                    <a:pt x="185447" y="32095"/>
                    <a:pt x="188234" y="33381"/>
                    <a:pt x="190930" y="34624"/>
                  </a:cubicBezTo>
                  <a:cubicBezTo>
                    <a:pt x="193152" y="35649"/>
                    <a:pt x="195448" y="36707"/>
                    <a:pt x="197726" y="37686"/>
                  </a:cubicBezTo>
                  <a:cubicBezTo>
                    <a:pt x="202837" y="39885"/>
                    <a:pt x="207942" y="41928"/>
                    <a:pt x="212901" y="43763"/>
                  </a:cubicBezTo>
                  <a:cubicBezTo>
                    <a:pt x="220729" y="46656"/>
                    <a:pt x="227658" y="48955"/>
                    <a:pt x="234085" y="50788"/>
                  </a:cubicBezTo>
                  <a:lnTo>
                    <a:pt x="234341" y="50863"/>
                  </a:lnTo>
                  <a:lnTo>
                    <a:pt x="234344" y="50863"/>
                  </a:lnTo>
                  <a:lnTo>
                    <a:pt x="234344" y="34896"/>
                  </a:lnTo>
                  <a:lnTo>
                    <a:pt x="234204" y="34850"/>
                  </a:lnTo>
                  <a:cubicBezTo>
                    <a:pt x="233582" y="34654"/>
                    <a:pt x="232962" y="34481"/>
                    <a:pt x="232362" y="34340"/>
                  </a:cubicBezTo>
                  <a:cubicBezTo>
                    <a:pt x="229433" y="33647"/>
                    <a:pt x="226488" y="33352"/>
                    <a:pt x="223721" y="33110"/>
                  </a:cubicBezTo>
                  <a:cubicBezTo>
                    <a:pt x="220148" y="32797"/>
                    <a:pt x="216338" y="32457"/>
                    <a:pt x="212486" y="32074"/>
                  </a:cubicBezTo>
                  <a:cubicBezTo>
                    <a:pt x="207542" y="31581"/>
                    <a:pt x="203553" y="31128"/>
                    <a:pt x="199935" y="30653"/>
                  </a:cubicBezTo>
                  <a:lnTo>
                    <a:pt x="198416" y="30455"/>
                  </a:lnTo>
                  <a:cubicBezTo>
                    <a:pt x="194968" y="30009"/>
                    <a:pt x="191400" y="29547"/>
                    <a:pt x="187960" y="28753"/>
                  </a:cubicBezTo>
                  <a:cubicBezTo>
                    <a:pt x="187298" y="28602"/>
                    <a:pt x="186634" y="28454"/>
                    <a:pt x="185969" y="28310"/>
                  </a:cubicBezTo>
                  <a:cubicBezTo>
                    <a:pt x="183145" y="27690"/>
                    <a:pt x="180223" y="27051"/>
                    <a:pt x="177494" y="25795"/>
                  </a:cubicBezTo>
                  <a:cubicBezTo>
                    <a:pt x="176009" y="25111"/>
                    <a:pt x="174350" y="24245"/>
                    <a:pt x="173437" y="22596"/>
                  </a:cubicBezTo>
                  <a:cubicBezTo>
                    <a:pt x="172829" y="21493"/>
                    <a:pt x="172693" y="19876"/>
                    <a:pt x="173617" y="18921"/>
                  </a:cubicBezTo>
                  <a:cubicBezTo>
                    <a:pt x="174717" y="17783"/>
                    <a:pt x="176574" y="17760"/>
                    <a:pt x="177801" y="17745"/>
                  </a:cubicBezTo>
                  <a:cubicBezTo>
                    <a:pt x="177883" y="17744"/>
                    <a:pt x="177965" y="17744"/>
                    <a:pt x="178047" y="17744"/>
                  </a:cubicBezTo>
                  <a:cubicBezTo>
                    <a:pt x="180223" y="17744"/>
                    <a:pt x="182367" y="18103"/>
                    <a:pt x="184375" y="18494"/>
                  </a:cubicBezTo>
                  <a:cubicBezTo>
                    <a:pt x="186221" y="18853"/>
                    <a:pt x="188043" y="19296"/>
                    <a:pt x="190212" y="19850"/>
                  </a:cubicBezTo>
                  <a:cubicBezTo>
                    <a:pt x="192283" y="20380"/>
                    <a:pt x="194415" y="20683"/>
                    <a:pt x="196477" y="20976"/>
                  </a:cubicBezTo>
                  <a:lnTo>
                    <a:pt x="196594" y="20993"/>
                  </a:lnTo>
                  <a:cubicBezTo>
                    <a:pt x="201071" y="21630"/>
                    <a:pt x="204978" y="21943"/>
                    <a:pt x="208576" y="21943"/>
                  </a:cubicBezTo>
                  <a:cubicBezTo>
                    <a:pt x="210156" y="21943"/>
                    <a:pt x="211676" y="21883"/>
                    <a:pt x="213159" y="21763"/>
                  </a:cubicBezTo>
                  <a:cubicBezTo>
                    <a:pt x="219481" y="21255"/>
                    <a:pt x="224648" y="19666"/>
                    <a:pt x="228956" y="16905"/>
                  </a:cubicBezTo>
                  <a:cubicBezTo>
                    <a:pt x="230892" y="15665"/>
                    <a:pt x="232689" y="14110"/>
                    <a:pt x="234294" y="12287"/>
                  </a:cubicBezTo>
                  <a:lnTo>
                    <a:pt x="234344" y="12230"/>
                  </a:lnTo>
                  <a:lnTo>
                    <a:pt x="23434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97264" y="1162055"/>
              <a:ext cx="5171942" cy="1031731"/>
            </a:xfrm>
            <a:custGeom>
              <a:avLst/>
              <a:gdLst/>
              <a:ahLst/>
              <a:cxnLst/>
              <a:rect l="l" t="t" r="r" b="b"/>
              <a:pathLst>
                <a:path w="129242" h="25782" extrusionOk="0">
                  <a:moveTo>
                    <a:pt x="125667" y="404"/>
                  </a:moveTo>
                  <a:cubicBezTo>
                    <a:pt x="125949" y="404"/>
                    <a:pt x="126232" y="415"/>
                    <a:pt x="126514" y="437"/>
                  </a:cubicBezTo>
                  <a:cubicBezTo>
                    <a:pt x="127419" y="510"/>
                    <a:pt x="128375" y="690"/>
                    <a:pt x="128733" y="1442"/>
                  </a:cubicBezTo>
                  <a:cubicBezTo>
                    <a:pt x="127667" y="1898"/>
                    <a:pt x="126604" y="2366"/>
                    <a:pt x="125540" y="2833"/>
                  </a:cubicBezTo>
                  <a:cubicBezTo>
                    <a:pt x="121951" y="4414"/>
                    <a:pt x="118237" y="6047"/>
                    <a:pt x="114473" y="7141"/>
                  </a:cubicBezTo>
                  <a:cubicBezTo>
                    <a:pt x="113881" y="7314"/>
                    <a:pt x="113286" y="7483"/>
                    <a:pt x="112693" y="7649"/>
                  </a:cubicBezTo>
                  <a:cubicBezTo>
                    <a:pt x="110914" y="8149"/>
                    <a:pt x="109073" y="8666"/>
                    <a:pt x="107278" y="9330"/>
                  </a:cubicBezTo>
                  <a:cubicBezTo>
                    <a:pt x="105183" y="10108"/>
                    <a:pt x="102936" y="11055"/>
                    <a:pt x="100411" y="12228"/>
                  </a:cubicBezTo>
                  <a:cubicBezTo>
                    <a:pt x="97928" y="13381"/>
                    <a:pt x="95424" y="14634"/>
                    <a:pt x="93002" y="15844"/>
                  </a:cubicBezTo>
                  <a:cubicBezTo>
                    <a:pt x="86663" y="19013"/>
                    <a:pt x="80109" y="22288"/>
                    <a:pt x="73322" y="24097"/>
                  </a:cubicBezTo>
                  <a:cubicBezTo>
                    <a:pt x="70106" y="24955"/>
                    <a:pt x="66829" y="25381"/>
                    <a:pt x="63411" y="25381"/>
                  </a:cubicBezTo>
                  <a:cubicBezTo>
                    <a:pt x="61691" y="25381"/>
                    <a:pt x="59935" y="25273"/>
                    <a:pt x="58132" y="25057"/>
                  </a:cubicBezTo>
                  <a:cubicBezTo>
                    <a:pt x="54870" y="24667"/>
                    <a:pt x="51578" y="24000"/>
                    <a:pt x="48394" y="23351"/>
                  </a:cubicBezTo>
                  <a:cubicBezTo>
                    <a:pt x="46720" y="23010"/>
                    <a:pt x="44988" y="22658"/>
                    <a:pt x="43281" y="22351"/>
                  </a:cubicBezTo>
                  <a:cubicBezTo>
                    <a:pt x="38827" y="21551"/>
                    <a:pt x="34306" y="21314"/>
                    <a:pt x="29931" y="21085"/>
                  </a:cubicBezTo>
                  <a:lnTo>
                    <a:pt x="28914" y="21031"/>
                  </a:lnTo>
                  <a:cubicBezTo>
                    <a:pt x="25978" y="20874"/>
                    <a:pt x="23609" y="20501"/>
                    <a:pt x="21462" y="19855"/>
                  </a:cubicBezTo>
                  <a:cubicBezTo>
                    <a:pt x="19489" y="19259"/>
                    <a:pt x="17512" y="18432"/>
                    <a:pt x="15599" y="17635"/>
                  </a:cubicBezTo>
                  <a:cubicBezTo>
                    <a:pt x="15171" y="17457"/>
                    <a:pt x="14747" y="17279"/>
                    <a:pt x="14321" y="17105"/>
                  </a:cubicBezTo>
                  <a:cubicBezTo>
                    <a:pt x="12341" y="16286"/>
                    <a:pt x="10328" y="15433"/>
                    <a:pt x="8383" y="14606"/>
                  </a:cubicBezTo>
                  <a:cubicBezTo>
                    <a:pt x="5772" y="13497"/>
                    <a:pt x="3075" y="12349"/>
                    <a:pt x="404" y="11276"/>
                  </a:cubicBezTo>
                  <a:lnTo>
                    <a:pt x="403" y="11276"/>
                  </a:lnTo>
                  <a:lnTo>
                    <a:pt x="403" y="5584"/>
                  </a:lnTo>
                  <a:cubicBezTo>
                    <a:pt x="967" y="5874"/>
                    <a:pt x="1566" y="6170"/>
                    <a:pt x="2220" y="6484"/>
                  </a:cubicBezTo>
                  <a:cubicBezTo>
                    <a:pt x="2905" y="6811"/>
                    <a:pt x="3592" y="7131"/>
                    <a:pt x="4281" y="7450"/>
                  </a:cubicBezTo>
                  <a:cubicBezTo>
                    <a:pt x="6227" y="8357"/>
                    <a:pt x="8240" y="9293"/>
                    <a:pt x="10153" y="10412"/>
                  </a:cubicBezTo>
                  <a:cubicBezTo>
                    <a:pt x="12434" y="11746"/>
                    <a:pt x="14871" y="13148"/>
                    <a:pt x="17395" y="14337"/>
                  </a:cubicBezTo>
                  <a:cubicBezTo>
                    <a:pt x="25707" y="18255"/>
                    <a:pt x="35202" y="20169"/>
                    <a:pt x="46355" y="20169"/>
                  </a:cubicBezTo>
                  <a:cubicBezTo>
                    <a:pt x="47079" y="20169"/>
                    <a:pt x="47811" y="20161"/>
                    <a:pt x="48549" y="20145"/>
                  </a:cubicBezTo>
                  <a:cubicBezTo>
                    <a:pt x="59131" y="19914"/>
                    <a:pt x="70411" y="17805"/>
                    <a:pt x="84049" y="13504"/>
                  </a:cubicBezTo>
                  <a:cubicBezTo>
                    <a:pt x="89815" y="11685"/>
                    <a:pt x="95612" y="9562"/>
                    <a:pt x="101217" y="7507"/>
                  </a:cubicBezTo>
                  <a:cubicBezTo>
                    <a:pt x="104315" y="6374"/>
                    <a:pt x="107517" y="5200"/>
                    <a:pt x="110679" y="4091"/>
                  </a:cubicBezTo>
                  <a:cubicBezTo>
                    <a:pt x="114143" y="2876"/>
                    <a:pt x="117874" y="1648"/>
                    <a:pt x="121675" y="895"/>
                  </a:cubicBezTo>
                  <a:cubicBezTo>
                    <a:pt x="122896" y="652"/>
                    <a:pt x="124279" y="404"/>
                    <a:pt x="125667" y="404"/>
                  </a:cubicBezTo>
                  <a:close/>
                  <a:moveTo>
                    <a:pt x="125672" y="1"/>
                  </a:moveTo>
                  <a:cubicBezTo>
                    <a:pt x="124248" y="1"/>
                    <a:pt x="122839" y="252"/>
                    <a:pt x="121598" y="497"/>
                  </a:cubicBezTo>
                  <a:cubicBezTo>
                    <a:pt x="117773" y="1256"/>
                    <a:pt x="114025" y="2491"/>
                    <a:pt x="110546" y="3711"/>
                  </a:cubicBezTo>
                  <a:cubicBezTo>
                    <a:pt x="107384" y="4820"/>
                    <a:pt x="104179" y="5993"/>
                    <a:pt x="101080" y="7129"/>
                  </a:cubicBezTo>
                  <a:cubicBezTo>
                    <a:pt x="95477" y="9180"/>
                    <a:pt x="89685" y="11305"/>
                    <a:pt x="83929" y="13120"/>
                  </a:cubicBezTo>
                  <a:cubicBezTo>
                    <a:pt x="70328" y="17407"/>
                    <a:pt x="59084" y="19512"/>
                    <a:pt x="48540" y="19742"/>
                  </a:cubicBezTo>
                  <a:cubicBezTo>
                    <a:pt x="47811" y="19758"/>
                    <a:pt x="47089" y="19766"/>
                    <a:pt x="46374" y="19766"/>
                  </a:cubicBezTo>
                  <a:cubicBezTo>
                    <a:pt x="35268" y="19766"/>
                    <a:pt x="25827" y="17865"/>
                    <a:pt x="17567" y="13971"/>
                  </a:cubicBezTo>
                  <a:cubicBezTo>
                    <a:pt x="15057" y="12788"/>
                    <a:pt x="12628" y="11391"/>
                    <a:pt x="10355" y="10062"/>
                  </a:cubicBezTo>
                  <a:cubicBezTo>
                    <a:pt x="8426" y="8935"/>
                    <a:pt x="6404" y="7993"/>
                    <a:pt x="4448" y="7084"/>
                  </a:cubicBezTo>
                  <a:cubicBezTo>
                    <a:pt x="3762" y="6767"/>
                    <a:pt x="3076" y="6447"/>
                    <a:pt x="2395" y="6120"/>
                  </a:cubicBezTo>
                  <a:cubicBezTo>
                    <a:pt x="1626" y="5754"/>
                    <a:pt x="940" y="5411"/>
                    <a:pt x="294" y="5075"/>
                  </a:cubicBezTo>
                  <a:lnTo>
                    <a:pt x="0" y="4921"/>
                  </a:lnTo>
                  <a:lnTo>
                    <a:pt x="0" y="11545"/>
                  </a:lnTo>
                  <a:lnTo>
                    <a:pt x="126" y="11595"/>
                  </a:lnTo>
                  <a:cubicBezTo>
                    <a:pt x="2833" y="12684"/>
                    <a:pt x="5574" y="13848"/>
                    <a:pt x="8224" y="14973"/>
                  </a:cubicBezTo>
                  <a:cubicBezTo>
                    <a:pt x="10170" y="15801"/>
                    <a:pt x="12184" y="16656"/>
                    <a:pt x="14167" y="17473"/>
                  </a:cubicBezTo>
                  <a:cubicBezTo>
                    <a:pt x="14591" y="17649"/>
                    <a:pt x="15016" y="17828"/>
                    <a:pt x="15441" y="18003"/>
                  </a:cubicBezTo>
                  <a:cubicBezTo>
                    <a:pt x="17363" y="18808"/>
                    <a:pt x="19349" y="19638"/>
                    <a:pt x="21344" y="20238"/>
                  </a:cubicBezTo>
                  <a:cubicBezTo>
                    <a:pt x="23523" y="20895"/>
                    <a:pt x="25922" y="21274"/>
                    <a:pt x="28892" y="21431"/>
                  </a:cubicBezTo>
                  <a:lnTo>
                    <a:pt x="29910" y="21485"/>
                  </a:lnTo>
                  <a:cubicBezTo>
                    <a:pt x="34272" y="21714"/>
                    <a:pt x="38783" y="21950"/>
                    <a:pt x="43209" y="22746"/>
                  </a:cubicBezTo>
                  <a:cubicBezTo>
                    <a:pt x="44912" y="23053"/>
                    <a:pt x="46641" y="23406"/>
                    <a:pt x="48313" y="23744"/>
                  </a:cubicBezTo>
                  <a:cubicBezTo>
                    <a:pt x="51505" y="24393"/>
                    <a:pt x="54806" y="25065"/>
                    <a:pt x="58085" y="25456"/>
                  </a:cubicBezTo>
                  <a:cubicBezTo>
                    <a:pt x="59905" y="25673"/>
                    <a:pt x="61677" y="25782"/>
                    <a:pt x="63414" y="25782"/>
                  </a:cubicBezTo>
                  <a:cubicBezTo>
                    <a:pt x="66866" y="25782"/>
                    <a:pt x="70177" y="25352"/>
                    <a:pt x="73425" y="24486"/>
                  </a:cubicBezTo>
                  <a:cubicBezTo>
                    <a:pt x="80253" y="22666"/>
                    <a:pt x="86826" y="19379"/>
                    <a:pt x="93183" y="16202"/>
                  </a:cubicBezTo>
                  <a:cubicBezTo>
                    <a:pt x="95603" y="14991"/>
                    <a:pt x="98105" y="13741"/>
                    <a:pt x="100582" y="12591"/>
                  </a:cubicBezTo>
                  <a:cubicBezTo>
                    <a:pt x="103097" y="11422"/>
                    <a:pt x="105333" y="10479"/>
                    <a:pt x="107419" y="9706"/>
                  </a:cubicBezTo>
                  <a:cubicBezTo>
                    <a:pt x="109198" y="9046"/>
                    <a:pt x="111031" y="8532"/>
                    <a:pt x="112803" y="8033"/>
                  </a:cubicBezTo>
                  <a:cubicBezTo>
                    <a:pt x="113399" y="7867"/>
                    <a:pt x="113993" y="7699"/>
                    <a:pt x="114588" y="7526"/>
                  </a:cubicBezTo>
                  <a:cubicBezTo>
                    <a:pt x="118376" y="6424"/>
                    <a:pt x="122102" y="4784"/>
                    <a:pt x="125704" y="3199"/>
                  </a:cubicBezTo>
                  <a:cubicBezTo>
                    <a:pt x="126826" y="2705"/>
                    <a:pt x="127947" y="2212"/>
                    <a:pt x="129073" y="1733"/>
                  </a:cubicBezTo>
                  <a:lnTo>
                    <a:pt x="129242" y="1662"/>
                  </a:lnTo>
                  <a:lnTo>
                    <a:pt x="129185" y="1488"/>
                  </a:lnTo>
                  <a:cubicBezTo>
                    <a:pt x="128775" y="216"/>
                    <a:pt x="127216" y="89"/>
                    <a:pt x="126549" y="34"/>
                  </a:cubicBezTo>
                  <a:cubicBezTo>
                    <a:pt x="126257" y="11"/>
                    <a:pt x="125964" y="1"/>
                    <a:pt x="1256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97184" y="1487081"/>
              <a:ext cx="9378021" cy="2233737"/>
            </a:xfrm>
            <a:custGeom>
              <a:avLst/>
              <a:gdLst/>
              <a:ahLst/>
              <a:cxnLst/>
              <a:rect l="l" t="t" r="r" b="b"/>
              <a:pathLst>
                <a:path w="234348" h="55819" extrusionOk="0">
                  <a:moveTo>
                    <a:pt x="144981" y="403"/>
                  </a:moveTo>
                  <a:cubicBezTo>
                    <a:pt x="150962" y="403"/>
                    <a:pt x="156924" y="882"/>
                    <a:pt x="162787" y="1836"/>
                  </a:cubicBezTo>
                  <a:cubicBezTo>
                    <a:pt x="170740" y="3127"/>
                    <a:pt x="179016" y="5583"/>
                    <a:pt x="189615" y="9797"/>
                  </a:cubicBezTo>
                  <a:cubicBezTo>
                    <a:pt x="198427" y="13299"/>
                    <a:pt x="207411" y="17431"/>
                    <a:pt x="216323" y="22082"/>
                  </a:cubicBezTo>
                  <a:lnTo>
                    <a:pt x="218254" y="23088"/>
                  </a:lnTo>
                  <a:cubicBezTo>
                    <a:pt x="223483" y="25804"/>
                    <a:pt x="228885" y="28612"/>
                    <a:pt x="233942" y="32005"/>
                  </a:cubicBezTo>
                  <a:lnTo>
                    <a:pt x="233942" y="40242"/>
                  </a:lnTo>
                  <a:cubicBezTo>
                    <a:pt x="230357" y="38005"/>
                    <a:pt x="227378" y="36353"/>
                    <a:pt x="224590" y="35054"/>
                  </a:cubicBezTo>
                  <a:cubicBezTo>
                    <a:pt x="215470" y="30808"/>
                    <a:pt x="205746" y="28155"/>
                    <a:pt x="196343" y="25590"/>
                  </a:cubicBezTo>
                  <a:cubicBezTo>
                    <a:pt x="195383" y="25330"/>
                    <a:pt x="194423" y="25067"/>
                    <a:pt x="193466" y="24804"/>
                  </a:cubicBezTo>
                  <a:cubicBezTo>
                    <a:pt x="172307" y="18995"/>
                    <a:pt x="155262" y="16255"/>
                    <a:pt x="139723" y="16255"/>
                  </a:cubicBezTo>
                  <a:cubicBezTo>
                    <a:pt x="136241" y="16255"/>
                    <a:pt x="132834" y="16392"/>
                    <a:pt x="129473" y="16664"/>
                  </a:cubicBezTo>
                  <a:cubicBezTo>
                    <a:pt x="117659" y="17617"/>
                    <a:pt x="108992" y="19950"/>
                    <a:pt x="101363" y="24225"/>
                  </a:cubicBezTo>
                  <a:cubicBezTo>
                    <a:pt x="95848" y="27316"/>
                    <a:pt x="90586" y="31262"/>
                    <a:pt x="85495" y="35080"/>
                  </a:cubicBezTo>
                  <a:cubicBezTo>
                    <a:pt x="82539" y="37296"/>
                    <a:pt x="79484" y="39588"/>
                    <a:pt x="76413" y="41684"/>
                  </a:cubicBezTo>
                  <a:cubicBezTo>
                    <a:pt x="71394" y="45113"/>
                    <a:pt x="67146" y="47471"/>
                    <a:pt x="63039" y="49108"/>
                  </a:cubicBezTo>
                  <a:cubicBezTo>
                    <a:pt x="58787" y="50804"/>
                    <a:pt x="54022" y="52109"/>
                    <a:pt x="48045" y="53216"/>
                  </a:cubicBezTo>
                  <a:cubicBezTo>
                    <a:pt x="40031" y="54703"/>
                    <a:pt x="31384" y="55416"/>
                    <a:pt x="21189" y="55416"/>
                  </a:cubicBezTo>
                  <a:cubicBezTo>
                    <a:pt x="19290" y="55416"/>
                    <a:pt x="17337" y="55391"/>
                    <a:pt x="15325" y="55342"/>
                  </a:cubicBezTo>
                  <a:cubicBezTo>
                    <a:pt x="9761" y="55207"/>
                    <a:pt x="4879" y="54966"/>
                    <a:pt x="402" y="54612"/>
                  </a:cubicBezTo>
                  <a:lnTo>
                    <a:pt x="407" y="54612"/>
                  </a:lnTo>
                  <a:lnTo>
                    <a:pt x="407" y="49284"/>
                  </a:lnTo>
                  <a:cubicBezTo>
                    <a:pt x="817" y="49421"/>
                    <a:pt x="1230" y="49561"/>
                    <a:pt x="1643" y="49700"/>
                  </a:cubicBezTo>
                  <a:cubicBezTo>
                    <a:pt x="4359" y="50619"/>
                    <a:pt x="7168" y="51566"/>
                    <a:pt x="9980" y="52235"/>
                  </a:cubicBezTo>
                  <a:cubicBezTo>
                    <a:pt x="12206" y="52763"/>
                    <a:pt x="14788" y="53377"/>
                    <a:pt x="17344" y="53377"/>
                  </a:cubicBezTo>
                  <a:cubicBezTo>
                    <a:pt x="18683" y="53377"/>
                    <a:pt x="20014" y="53208"/>
                    <a:pt x="21283" y="52772"/>
                  </a:cubicBezTo>
                  <a:cubicBezTo>
                    <a:pt x="22931" y="52205"/>
                    <a:pt x="23878" y="51164"/>
                    <a:pt x="24025" y="49761"/>
                  </a:cubicBezTo>
                  <a:cubicBezTo>
                    <a:pt x="24231" y="47784"/>
                    <a:pt x="23055" y="45926"/>
                    <a:pt x="21802" y="44960"/>
                  </a:cubicBezTo>
                  <a:cubicBezTo>
                    <a:pt x="20124" y="43670"/>
                    <a:pt x="18067" y="43236"/>
                    <a:pt x="16094" y="42961"/>
                  </a:cubicBezTo>
                  <a:cubicBezTo>
                    <a:pt x="13968" y="42663"/>
                    <a:pt x="11797" y="42629"/>
                    <a:pt x="9701" y="42596"/>
                  </a:cubicBezTo>
                  <a:lnTo>
                    <a:pt x="9254" y="42589"/>
                  </a:lnTo>
                  <a:cubicBezTo>
                    <a:pt x="6994" y="42550"/>
                    <a:pt x="4310" y="42346"/>
                    <a:pt x="1553" y="41105"/>
                  </a:cubicBezTo>
                  <a:cubicBezTo>
                    <a:pt x="1170" y="40933"/>
                    <a:pt x="784" y="40741"/>
                    <a:pt x="402" y="40534"/>
                  </a:cubicBezTo>
                  <a:lnTo>
                    <a:pt x="402" y="31531"/>
                  </a:lnTo>
                  <a:cubicBezTo>
                    <a:pt x="6844" y="32915"/>
                    <a:pt x="13326" y="34726"/>
                    <a:pt x="19599" y="36477"/>
                  </a:cubicBezTo>
                  <a:cubicBezTo>
                    <a:pt x="22674" y="37335"/>
                    <a:pt x="25850" y="38224"/>
                    <a:pt x="28985" y="39049"/>
                  </a:cubicBezTo>
                  <a:cubicBezTo>
                    <a:pt x="36397" y="41005"/>
                    <a:pt x="46195" y="43249"/>
                    <a:pt x="56268" y="43249"/>
                  </a:cubicBezTo>
                  <a:lnTo>
                    <a:pt x="56298" y="43249"/>
                  </a:lnTo>
                  <a:cubicBezTo>
                    <a:pt x="60549" y="43247"/>
                    <a:pt x="65413" y="43043"/>
                    <a:pt x="69372" y="40633"/>
                  </a:cubicBezTo>
                  <a:cubicBezTo>
                    <a:pt x="71055" y="39609"/>
                    <a:pt x="72214" y="38269"/>
                    <a:pt x="72821" y="36652"/>
                  </a:cubicBezTo>
                  <a:cubicBezTo>
                    <a:pt x="73454" y="34967"/>
                    <a:pt x="73654" y="32595"/>
                    <a:pt x="72675" y="31095"/>
                  </a:cubicBezTo>
                  <a:cubicBezTo>
                    <a:pt x="71475" y="29255"/>
                    <a:pt x="69235" y="29002"/>
                    <a:pt x="67193" y="29002"/>
                  </a:cubicBezTo>
                  <a:lnTo>
                    <a:pt x="67163" y="29002"/>
                  </a:lnTo>
                  <a:cubicBezTo>
                    <a:pt x="64338" y="29005"/>
                    <a:pt x="61485" y="29632"/>
                    <a:pt x="59033" y="30219"/>
                  </a:cubicBezTo>
                  <a:cubicBezTo>
                    <a:pt x="58197" y="30419"/>
                    <a:pt x="57351" y="30648"/>
                    <a:pt x="56532" y="30868"/>
                  </a:cubicBezTo>
                  <a:cubicBezTo>
                    <a:pt x="55224" y="31222"/>
                    <a:pt x="53869" y="31587"/>
                    <a:pt x="52529" y="31845"/>
                  </a:cubicBezTo>
                  <a:cubicBezTo>
                    <a:pt x="48490" y="32626"/>
                    <a:pt x="44235" y="33024"/>
                    <a:pt x="39894" y="33024"/>
                  </a:cubicBezTo>
                  <a:cubicBezTo>
                    <a:pt x="39863" y="33024"/>
                    <a:pt x="39832" y="33024"/>
                    <a:pt x="39801" y="33024"/>
                  </a:cubicBezTo>
                  <a:cubicBezTo>
                    <a:pt x="26833" y="33011"/>
                    <a:pt x="13576" y="29869"/>
                    <a:pt x="402" y="23687"/>
                  </a:cubicBezTo>
                  <a:lnTo>
                    <a:pt x="402" y="6011"/>
                  </a:lnTo>
                  <a:cubicBezTo>
                    <a:pt x="1635" y="6344"/>
                    <a:pt x="2827" y="6712"/>
                    <a:pt x="3952" y="7104"/>
                  </a:cubicBezTo>
                  <a:cubicBezTo>
                    <a:pt x="7474" y="8330"/>
                    <a:pt x="10930" y="10023"/>
                    <a:pt x="14269" y="11659"/>
                  </a:cubicBezTo>
                  <a:cubicBezTo>
                    <a:pt x="15159" y="12095"/>
                    <a:pt x="16051" y="12530"/>
                    <a:pt x="16944" y="12959"/>
                  </a:cubicBezTo>
                  <a:cubicBezTo>
                    <a:pt x="21849" y="15315"/>
                    <a:pt x="26184" y="17153"/>
                    <a:pt x="30193" y="18579"/>
                  </a:cubicBezTo>
                  <a:cubicBezTo>
                    <a:pt x="37329" y="21116"/>
                    <a:pt x="44835" y="22386"/>
                    <a:pt x="52799" y="22386"/>
                  </a:cubicBezTo>
                  <a:cubicBezTo>
                    <a:pt x="62775" y="22386"/>
                    <a:pt x="73472" y="20393"/>
                    <a:pt x="85065" y="16400"/>
                  </a:cubicBezTo>
                  <a:cubicBezTo>
                    <a:pt x="89374" y="14915"/>
                    <a:pt x="93852" y="13162"/>
                    <a:pt x="98753" y="11037"/>
                  </a:cubicBezTo>
                  <a:cubicBezTo>
                    <a:pt x="99763" y="10600"/>
                    <a:pt x="100773" y="10151"/>
                    <a:pt x="101781" y="9706"/>
                  </a:cubicBezTo>
                  <a:cubicBezTo>
                    <a:pt x="104805" y="8364"/>
                    <a:pt x="107933" y="6975"/>
                    <a:pt x="111082" y="5882"/>
                  </a:cubicBezTo>
                  <a:cubicBezTo>
                    <a:pt x="119135" y="3086"/>
                    <a:pt x="127851" y="1338"/>
                    <a:pt x="136984" y="688"/>
                  </a:cubicBezTo>
                  <a:cubicBezTo>
                    <a:pt x="139649" y="498"/>
                    <a:pt x="142317" y="403"/>
                    <a:pt x="144981" y="403"/>
                  </a:cubicBezTo>
                  <a:close/>
                  <a:moveTo>
                    <a:pt x="144959" y="1"/>
                  </a:moveTo>
                  <a:cubicBezTo>
                    <a:pt x="142293" y="1"/>
                    <a:pt x="139623" y="96"/>
                    <a:pt x="136956" y="285"/>
                  </a:cubicBezTo>
                  <a:cubicBezTo>
                    <a:pt x="127785" y="938"/>
                    <a:pt x="119037" y="2693"/>
                    <a:pt x="110949" y="5501"/>
                  </a:cubicBezTo>
                  <a:cubicBezTo>
                    <a:pt x="107786" y="6599"/>
                    <a:pt x="104650" y="7991"/>
                    <a:pt x="101618" y="9337"/>
                  </a:cubicBezTo>
                  <a:cubicBezTo>
                    <a:pt x="100610" y="9784"/>
                    <a:pt x="99605" y="10230"/>
                    <a:pt x="98594" y="10669"/>
                  </a:cubicBezTo>
                  <a:cubicBezTo>
                    <a:pt x="93702" y="12788"/>
                    <a:pt x="89236" y="14538"/>
                    <a:pt x="84935" y="16020"/>
                  </a:cubicBezTo>
                  <a:cubicBezTo>
                    <a:pt x="73384" y="19997"/>
                    <a:pt x="62731" y="21983"/>
                    <a:pt x="52798" y="21983"/>
                  </a:cubicBezTo>
                  <a:cubicBezTo>
                    <a:pt x="44880" y="21983"/>
                    <a:pt x="37420" y="20721"/>
                    <a:pt x="30329" y="18200"/>
                  </a:cubicBezTo>
                  <a:cubicBezTo>
                    <a:pt x="26334" y="16780"/>
                    <a:pt x="22012" y="14948"/>
                    <a:pt x="17118" y="12599"/>
                  </a:cubicBezTo>
                  <a:cubicBezTo>
                    <a:pt x="16225" y="12172"/>
                    <a:pt x="15335" y="11736"/>
                    <a:pt x="14448" y="11300"/>
                  </a:cubicBezTo>
                  <a:cubicBezTo>
                    <a:pt x="11097" y="9658"/>
                    <a:pt x="7631" y="7961"/>
                    <a:pt x="4086" y="6726"/>
                  </a:cubicBezTo>
                  <a:cubicBezTo>
                    <a:pt x="2874" y="6305"/>
                    <a:pt x="1587" y="5911"/>
                    <a:pt x="257" y="5556"/>
                  </a:cubicBezTo>
                  <a:lnTo>
                    <a:pt x="2" y="5489"/>
                  </a:lnTo>
                  <a:lnTo>
                    <a:pt x="2" y="23947"/>
                  </a:lnTo>
                  <a:lnTo>
                    <a:pt x="118" y="24001"/>
                  </a:lnTo>
                  <a:cubicBezTo>
                    <a:pt x="13383" y="30245"/>
                    <a:pt x="26736" y="33418"/>
                    <a:pt x="39802" y="33430"/>
                  </a:cubicBezTo>
                  <a:cubicBezTo>
                    <a:pt x="39862" y="33430"/>
                    <a:pt x="39922" y="33430"/>
                    <a:pt x="39983" y="33430"/>
                  </a:cubicBezTo>
                  <a:cubicBezTo>
                    <a:pt x="44319" y="33430"/>
                    <a:pt x="48571" y="33023"/>
                    <a:pt x="52607" y="32244"/>
                  </a:cubicBezTo>
                  <a:cubicBezTo>
                    <a:pt x="53961" y="31982"/>
                    <a:pt x="55324" y="31615"/>
                    <a:pt x="56640" y="31261"/>
                  </a:cubicBezTo>
                  <a:cubicBezTo>
                    <a:pt x="57454" y="31041"/>
                    <a:pt x="58297" y="30815"/>
                    <a:pt x="59127" y="30616"/>
                  </a:cubicBezTo>
                  <a:cubicBezTo>
                    <a:pt x="61559" y="30033"/>
                    <a:pt x="64382" y="29412"/>
                    <a:pt x="67164" y="29409"/>
                  </a:cubicBezTo>
                  <a:cubicBezTo>
                    <a:pt x="67187" y="29409"/>
                    <a:pt x="67210" y="29409"/>
                    <a:pt x="67233" y="29409"/>
                  </a:cubicBezTo>
                  <a:cubicBezTo>
                    <a:pt x="69147" y="29409"/>
                    <a:pt x="71252" y="29651"/>
                    <a:pt x="72340" y="31318"/>
                  </a:cubicBezTo>
                  <a:cubicBezTo>
                    <a:pt x="73241" y="32701"/>
                    <a:pt x="73043" y="34924"/>
                    <a:pt x="72447" y="36513"/>
                  </a:cubicBezTo>
                  <a:cubicBezTo>
                    <a:pt x="71871" y="38046"/>
                    <a:pt x="70768" y="39317"/>
                    <a:pt x="69163" y="40292"/>
                  </a:cubicBezTo>
                  <a:cubicBezTo>
                    <a:pt x="65293" y="42649"/>
                    <a:pt x="60492" y="42849"/>
                    <a:pt x="56298" y="42850"/>
                  </a:cubicBezTo>
                  <a:lnTo>
                    <a:pt x="56268" y="42850"/>
                  </a:lnTo>
                  <a:cubicBezTo>
                    <a:pt x="46241" y="42850"/>
                    <a:pt x="36475" y="40614"/>
                    <a:pt x="29086" y="38666"/>
                  </a:cubicBezTo>
                  <a:cubicBezTo>
                    <a:pt x="25956" y="37839"/>
                    <a:pt x="22778" y="36952"/>
                    <a:pt x="19706" y="36095"/>
                  </a:cubicBezTo>
                  <a:cubicBezTo>
                    <a:pt x="13350" y="34319"/>
                    <a:pt x="6776" y="32482"/>
                    <a:pt x="244" y="31089"/>
                  </a:cubicBezTo>
                  <a:lnTo>
                    <a:pt x="1" y="31038"/>
                  </a:lnTo>
                  <a:lnTo>
                    <a:pt x="1" y="40777"/>
                  </a:lnTo>
                  <a:lnTo>
                    <a:pt x="105" y="40834"/>
                  </a:lnTo>
                  <a:cubicBezTo>
                    <a:pt x="528" y="41068"/>
                    <a:pt x="960" y="41284"/>
                    <a:pt x="1387" y="41477"/>
                  </a:cubicBezTo>
                  <a:cubicBezTo>
                    <a:pt x="4210" y="42747"/>
                    <a:pt x="6945" y="42957"/>
                    <a:pt x="9247" y="42996"/>
                  </a:cubicBezTo>
                  <a:lnTo>
                    <a:pt x="9694" y="43003"/>
                  </a:lnTo>
                  <a:cubicBezTo>
                    <a:pt x="11777" y="43036"/>
                    <a:pt x="13933" y="43072"/>
                    <a:pt x="16035" y="43364"/>
                  </a:cubicBezTo>
                  <a:cubicBezTo>
                    <a:pt x="17956" y="43633"/>
                    <a:pt x="19953" y="44050"/>
                    <a:pt x="21555" y="45283"/>
                  </a:cubicBezTo>
                  <a:cubicBezTo>
                    <a:pt x="22721" y="46179"/>
                    <a:pt x="23812" y="47901"/>
                    <a:pt x="23624" y="49723"/>
                  </a:cubicBezTo>
                  <a:cubicBezTo>
                    <a:pt x="23492" y="50977"/>
                    <a:pt x="22661" y="51876"/>
                    <a:pt x="21149" y="52395"/>
                  </a:cubicBezTo>
                  <a:cubicBezTo>
                    <a:pt x="19929" y="52815"/>
                    <a:pt x="18642" y="52977"/>
                    <a:pt x="17343" y="52977"/>
                  </a:cubicBezTo>
                  <a:cubicBezTo>
                    <a:pt x="14829" y="52977"/>
                    <a:pt x="12272" y="52369"/>
                    <a:pt x="10068" y="51847"/>
                  </a:cubicBezTo>
                  <a:cubicBezTo>
                    <a:pt x="7275" y="51184"/>
                    <a:pt x="4475" y="50237"/>
                    <a:pt x="1767" y="49323"/>
                  </a:cubicBezTo>
                  <a:cubicBezTo>
                    <a:pt x="1267" y="49155"/>
                    <a:pt x="767" y="48985"/>
                    <a:pt x="265" y="48818"/>
                  </a:cubicBezTo>
                  <a:lnTo>
                    <a:pt x="1" y="48728"/>
                  </a:lnTo>
                  <a:lnTo>
                    <a:pt x="1" y="54985"/>
                  </a:lnTo>
                  <a:lnTo>
                    <a:pt x="187" y="54999"/>
                  </a:lnTo>
                  <a:cubicBezTo>
                    <a:pt x="4720" y="55364"/>
                    <a:pt x="9668" y="55608"/>
                    <a:pt x="15316" y="55745"/>
                  </a:cubicBezTo>
                  <a:cubicBezTo>
                    <a:pt x="17327" y="55794"/>
                    <a:pt x="19280" y="55818"/>
                    <a:pt x="21180" y="55818"/>
                  </a:cubicBezTo>
                  <a:cubicBezTo>
                    <a:pt x="31405" y="55818"/>
                    <a:pt x="40078" y="55104"/>
                    <a:pt x="48122" y="53615"/>
                  </a:cubicBezTo>
                  <a:cubicBezTo>
                    <a:pt x="54125" y="52502"/>
                    <a:pt x="58913" y="51189"/>
                    <a:pt x="63191" y="49484"/>
                  </a:cubicBezTo>
                  <a:cubicBezTo>
                    <a:pt x="67326" y="47835"/>
                    <a:pt x="71599" y="45463"/>
                    <a:pt x="76643" y="42018"/>
                  </a:cubicBezTo>
                  <a:cubicBezTo>
                    <a:pt x="79721" y="39917"/>
                    <a:pt x="82780" y="37621"/>
                    <a:pt x="85739" y="35403"/>
                  </a:cubicBezTo>
                  <a:cubicBezTo>
                    <a:pt x="90819" y="31594"/>
                    <a:pt x="96072" y="27654"/>
                    <a:pt x="101563" y="24578"/>
                  </a:cubicBezTo>
                  <a:cubicBezTo>
                    <a:pt x="109139" y="20330"/>
                    <a:pt x="117758" y="18014"/>
                    <a:pt x="129508" y="17065"/>
                  </a:cubicBezTo>
                  <a:cubicBezTo>
                    <a:pt x="132858" y="16795"/>
                    <a:pt x="136254" y="16658"/>
                    <a:pt x="139725" y="16658"/>
                  </a:cubicBezTo>
                  <a:cubicBezTo>
                    <a:pt x="155229" y="16658"/>
                    <a:pt x="172239" y="19393"/>
                    <a:pt x="193363" y="25194"/>
                  </a:cubicBezTo>
                  <a:cubicBezTo>
                    <a:pt x="194320" y="25456"/>
                    <a:pt x="195279" y="25717"/>
                    <a:pt x="196240" y="25980"/>
                  </a:cubicBezTo>
                  <a:cubicBezTo>
                    <a:pt x="205628" y="28540"/>
                    <a:pt x="215334" y="31188"/>
                    <a:pt x="224421" y="35420"/>
                  </a:cubicBezTo>
                  <a:cubicBezTo>
                    <a:pt x="227275" y="36749"/>
                    <a:pt x="230329" y="38452"/>
                    <a:pt x="234037" y="40778"/>
                  </a:cubicBezTo>
                  <a:lnTo>
                    <a:pt x="234347" y="40971"/>
                  </a:lnTo>
                  <a:lnTo>
                    <a:pt x="234347" y="31794"/>
                  </a:lnTo>
                  <a:lnTo>
                    <a:pt x="234257" y="31734"/>
                  </a:lnTo>
                  <a:cubicBezTo>
                    <a:pt x="229156" y="28302"/>
                    <a:pt x="223710" y="25471"/>
                    <a:pt x="218442" y="22732"/>
                  </a:cubicBezTo>
                  <a:lnTo>
                    <a:pt x="216510" y="21728"/>
                  </a:lnTo>
                  <a:cubicBezTo>
                    <a:pt x="207587" y="17070"/>
                    <a:pt x="198587" y="12930"/>
                    <a:pt x="189764" y="9423"/>
                  </a:cubicBezTo>
                  <a:cubicBezTo>
                    <a:pt x="179135" y="5199"/>
                    <a:pt x="170836" y="2739"/>
                    <a:pt x="162852" y="1440"/>
                  </a:cubicBezTo>
                  <a:cubicBezTo>
                    <a:pt x="156959" y="482"/>
                    <a:pt x="150969" y="1"/>
                    <a:pt x="14495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4303273" y="2401574"/>
              <a:ext cx="4977457" cy="2219891"/>
            </a:xfrm>
            <a:custGeom>
              <a:avLst/>
              <a:gdLst/>
              <a:ahLst/>
              <a:cxnLst/>
              <a:rect l="l" t="t" r="r" b="b"/>
              <a:pathLst>
                <a:path w="124382" h="55473" extrusionOk="0">
                  <a:moveTo>
                    <a:pt x="25918" y="402"/>
                  </a:moveTo>
                  <a:cubicBezTo>
                    <a:pt x="36041" y="402"/>
                    <a:pt x="47026" y="1991"/>
                    <a:pt x="60462" y="5393"/>
                  </a:cubicBezTo>
                  <a:cubicBezTo>
                    <a:pt x="70856" y="8024"/>
                    <a:pt x="81175" y="11807"/>
                    <a:pt x="91155" y="15464"/>
                  </a:cubicBezTo>
                  <a:cubicBezTo>
                    <a:pt x="92391" y="15917"/>
                    <a:pt x="93627" y="16369"/>
                    <a:pt x="94863" y="16822"/>
                  </a:cubicBezTo>
                  <a:lnTo>
                    <a:pt x="95647" y="17108"/>
                  </a:lnTo>
                  <a:cubicBezTo>
                    <a:pt x="105319" y="20631"/>
                    <a:pt x="115319" y="24277"/>
                    <a:pt x="123981" y="30890"/>
                  </a:cubicBezTo>
                  <a:lnTo>
                    <a:pt x="123981" y="53695"/>
                  </a:lnTo>
                  <a:cubicBezTo>
                    <a:pt x="123931" y="53594"/>
                    <a:pt x="123881" y="53490"/>
                    <a:pt x="123831" y="53388"/>
                  </a:cubicBezTo>
                  <a:cubicBezTo>
                    <a:pt x="121216" y="48116"/>
                    <a:pt x="118223" y="43645"/>
                    <a:pt x="114937" y="40100"/>
                  </a:cubicBezTo>
                  <a:cubicBezTo>
                    <a:pt x="110571" y="35392"/>
                    <a:pt x="105339" y="32142"/>
                    <a:pt x="101268" y="29834"/>
                  </a:cubicBezTo>
                  <a:cubicBezTo>
                    <a:pt x="91058" y="24049"/>
                    <a:pt x="80265" y="20787"/>
                    <a:pt x="69187" y="20137"/>
                  </a:cubicBezTo>
                  <a:cubicBezTo>
                    <a:pt x="67907" y="20061"/>
                    <a:pt x="66618" y="20024"/>
                    <a:pt x="65319" y="20024"/>
                  </a:cubicBezTo>
                  <a:cubicBezTo>
                    <a:pt x="61141" y="20024"/>
                    <a:pt x="56870" y="20411"/>
                    <a:pt x="52577" y="21181"/>
                  </a:cubicBezTo>
                  <a:cubicBezTo>
                    <a:pt x="48332" y="21940"/>
                    <a:pt x="44099" y="23239"/>
                    <a:pt x="40004" y="24495"/>
                  </a:cubicBezTo>
                  <a:cubicBezTo>
                    <a:pt x="38744" y="24880"/>
                    <a:pt x="37484" y="25268"/>
                    <a:pt x="36221" y="25639"/>
                  </a:cubicBezTo>
                  <a:cubicBezTo>
                    <a:pt x="30814" y="27232"/>
                    <a:pt x="25249" y="28662"/>
                    <a:pt x="19858" y="28662"/>
                  </a:cubicBezTo>
                  <a:cubicBezTo>
                    <a:pt x="15618" y="28662"/>
                    <a:pt x="11486" y="27778"/>
                    <a:pt x="7624" y="25392"/>
                  </a:cubicBezTo>
                  <a:cubicBezTo>
                    <a:pt x="1653" y="21703"/>
                    <a:pt x="639" y="17073"/>
                    <a:pt x="567" y="14640"/>
                  </a:cubicBezTo>
                  <a:cubicBezTo>
                    <a:pt x="413" y="9480"/>
                    <a:pt x="3668" y="6464"/>
                    <a:pt x="5623" y="5124"/>
                  </a:cubicBezTo>
                  <a:cubicBezTo>
                    <a:pt x="9015" y="2801"/>
                    <a:pt x="12910" y="1856"/>
                    <a:pt x="15924" y="1292"/>
                  </a:cubicBezTo>
                  <a:cubicBezTo>
                    <a:pt x="19039" y="709"/>
                    <a:pt x="22328" y="409"/>
                    <a:pt x="25700" y="402"/>
                  </a:cubicBezTo>
                  <a:close/>
                  <a:moveTo>
                    <a:pt x="25696" y="0"/>
                  </a:moveTo>
                  <a:cubicBezTo>
                    <a:pt x="22298" y="9"/>
                    <a:pt x="18984" y="309"/>
                    <a:pt x="15846" y="896"/>
                  </a:cubicBezTo>
                  <a:cubicBezTo>
                    <a:pt x="12791" y="1468"/>
                    <a:pt x="8843" y="2428"/>
                    <a:pt x="5390" y="4792"/>
                  </a:cubicBezTo>
                  <a:cubicBezTo>
                    <a:pt x="3368" y="6176"/>
                    <a:pt x="0" y="9300"/>
                    <a:pt x="160" y="14653"/>
                  </a:cubicBezTo>
                  <a:cubicBezTo>
                    <a:pt x="236" y="17166"/>
                    <a:pt x="1277" y="21947"/>
                    <a:pt x="7409" y="25735"/>
                  </a:cubicBezTo>
                  <a:cubicBezTo>
                    <a:pt x="11344" y="28167"/>
                    <a:pt x="15543" y="29067"/>
                    <a:pt x="19845" y="29067"/>
                  </a:cubicBezTo>
                  <a:cubicBezTo>
                    <a:pt x="25284" y="29067"/>
                    <a:pt x="30887" y="27628"/>
                    <a:pt x="36329" y="26025"/>
                  </a:cubicBezTo>
                  <a:cubicBezTo>
                    <a:pt x="37594" y="25653"/>
                    <a:pt x="38857" y="25265"/>
                    <a:pt x="40120" y="24877"/>
                  </a:cubicBezTo>
                  <a:cubicBezTo>
                    <a:pt x="44202" y="23626"/>
                    <a:pt x="48423" y="22331"/>
                    <a:pt x="52645" y="21575"/>
                  </a:cubicBezTo>
                  <a:cubicBezTo>
                    <a:pt x="56919" y="20811"/>
                    <a:pt x="61167" y="20426"/>
                    <a:pt x="65320" y="20426"/>
                  </a:cubicBezTo>
                  <a:cubicBezTo>
                    <a:pt x="66611" y="20426"/>
                    <a:pt x="67892" y="20464"/>
                    <a:pt x="69163" y="20538"/>
                  </a:cubicBezTo>
                  <a:cubicBezTo>
                    <a:pt x="80177" y="21183"/>
                    <a:pt x="90911" y="24429"/>
                    <a:pt x="101068" y="30184"/>
                  </a:cubicBezTo>
                  <a:cubicBezTo>
                    <a:pt x="105113" y="32476"/>
                    <a:pt x="110313" y="35707"/>
                    <a:pt x="114641" y="40373"/>
                  </a:cubicBezTo>
                  <a:cubicBezTo>
                    <a:pt x="117901" y="43892"/>
                    <a:pt x="120872" y="48330"/>
                    <a:pt x="123468" y="53567"/>
                  </a:cubicBezTo>
                  <a:cubicBezTo>
                    <a:pt x="123595" y="53824"/>
                    <a:pt x="123718" y="54084"/>
                    <a:pt x="123842" y="54344"/>
                  </a:cubicBezTo>
                  <a:lnTo>
                    <a:pt x="124380" y="55470"/>
                  </a:lnTo>
                  <a:lnTo>
                    <a:pt x="124380" y="30691"/>
                  </a:lnTo>
                  <a:lnTo>
                    <a:pt x="124301" y="30630"/>
                  </a:lnTo>
                  <a:cubicBezTo>
                    <a:pt x="115571" y="23942"/>
                    <a:pt x="105512" y="20275"/>
                    <a:pt x="95782" y="16727"/>
                  </a:cubicBezTo>
                  <a:lnTo>
                    <a:pt x="94996" y="16442"/>
                  </a:lnTo>
                  <a:cubicBezTo>
                    <a:pt x="93760" y="15992"/>
                    <a:pt x="92525" y="15539"/>
                    <a:pt x="91289" y="15087"/>
                  </a:cubicBezTo>
                  <a:cubicBezTo>
                    <a:pt x="81300" y="11425"/>
                    <a:pt x="70971" y="7640"/>
                    <a:pt x="60557" y="5003"/>
                  </a:cubicBezTo>
                  <a:cubicBezTo>
                    <a:pt x="47087" y="1592"/>
                    <a:pt x="36071" y="0"/>
                    <a:pt x="25913" y="0"/>
                  </a:cubicBezTo>
                  <a:close/>
                  <a:moveTo>
                    <a:pt x="124380" y="55470"/>
                  </a:moveTo>
                  <a:lnTo>
                    <a:pt x="124380" y="55473"/>
                  </a:lnTo>
                  <a:lnTo>
                    <a:pt x="124381" y="55473"/>
                  </a:lnTo>
                  <a:lnTo>
                    <a:pt x="124380" y="5547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97184" y="3183486"/>
              <a:ext cx="4473596" cy="1988630"/>
            </a:xfrm>
            <a:custGeom>
              <a:avLst/>
              <a:gdLst/>
              <a:ahLst/>
              <a:cxnLst/>
              <a:rect l="l" t="t" r="r" b="b"/>
              <a:pathLst>
                <a:path w="111791" h="49694" extrusionOk="0">
                  <a:moveTo>
                    <a:pt x="97341" y="420"/>
                  </a:moveTo>
                  <a:cubicBezTo>
                    <a:pt x="98733" y="420"/>
                    <a:pt x="99979" y="773"/>
                    <a:pt x="101045" y="1273"/>
                  </a:cubicBezTo>
                  <a:cubicBezTo>
                    <a:pt x="104764" y="3021"/>
                    <a:pt x="109232" y="7243"/>
                    <a:pt x="110572" y="11931"/>
                  </a:cubicBezTo>
                  <a:cubicBezTo>
                    <a:pt x="111369" y="14719"/>
                    <a:pt x="110985" y="17351"/>
                    <a:pt x="109429" y="19750"/>
                  </a:cubicBezTo>
                  <a:cubicBezTo>
                    <a:pt x="107469" y="22776"/>
                    <a:pt x="104270" y="24339"/>
                    <a:pt x="101702" y="25361"/>
                  </a:cubicBezTo>
                  <a:cubicBezTo>
                    <a:pt x="98754" y="26534"/>
                    <a:pt x="95452" y="27464"/>
                    <a:pt x="91607" y="28204"/>
                  </a:cubicBezTo>
                  <a:cubicBezTo>
                    <a:pt x="89921" y="28528"/>
                    <a:pt x="88200" y="28811"/>
                    <a:pt x="86532" y="29084"/>
                  </a:cubicBezTo>
                  <a:cubicBezTo>
                    <a:pt x="79681" y="30207"/>
                    <a:pt x="72597" y="31372"/>
                    <a:pt x="66253" y="35734"/>
                  </a:cubicBezTo>
                  <a:cubicBezTo>
                    <a:pt x="61721" y="38849"/>
                    <a:pt x="57707" y="43535"/>
                    <a:pt x="54638" y="49289"/>
                  </a:cubicBezTo>
                  <a:lnTo>
                    <a:pt x="3363" y="49289"/>
                  </a:lnTo>
                  <a:cubicBezTo>
                    <a:pt x="1730" y="49289"/>
                    <a:pt x="402" y="47585"/>
                    <a:pt x="402" y="45488"/>
                  </a:cubicBezTo>
                  <a:lnTo>
                    <a:pt x="402" y="27817"/>
                  </a:lnTo>
                  <a:cubicBezTo>
                    <a:pt x="6956" y="29756"/>
                    <a:pt x="13549" y="31125"/>
                    <a:pt x="20006" y="31888"/>
                  </a:cubicBezTo>
                  <a:cubicBezTo>
                    <a:pt x="24832" y="32458"/>
                    <a:pt x="29867" y="32744"/>
                    <a:pt x="35067" y="32744"/>
                  </a:cubicBezTo>
                  <a:cubicBezTo>
                    <a:pt x="39433" y="32744"/>
                    <a:pt x="43915" y="32543"/>
                    <a:pt x="48490" y="32140"/>
                  </a:cubicBezTo>
                  <a:cubicBezTo>
                    <a:pt x="52725" y="31766"/>
                    <a:pt x="57090" y="31156"/>
                    <a:pt x="61838" y="30276"/>
                  </a:cubicBezTo>
                  <a:cubicBezTo>
                    <a:pt x="65200" y="29650"/>
                    <a:pt x="69115" y="28700"/>
                    <a:pt x="72658" y="26377"/>
                  </a:cubicBezTo>
                  <a:cubicBezTo>
                    <a:pt x="76773" y="23677"/>
                    <a:pt x="79509" y="18971"/>
                    <a:pt x="82157" y="14419"/>
                  </a:cubicBezTo>
                  <a:cubicBezTo>
                    <a:pt x="83207" y="12610"/>
                    <a:pt x="84295" y="10742"/>
                    <a:pt x="85446" y="9038"/>
                  </a:cubicBezTo>
                  <a:cubicBezTo>
                    <a:pt x="89943" y="2389"/>
                    <a:pt x="94052" y="420"/>
                    <a:pt x="97341" y="420"/>
                  </a:cubicBezTo>
                  <a:close/>
                  <a:moveTo>
                    <a:pt x="97320" y="1"/>
                  </a:moveTo>
                  <a:cubicBezTo>
                    <a:pt x="92272" y="1"/>
                    <a:pt x="88015" y="4523"/>
                    <a:pt x="85113" y="8813"/>
                  </a:cubicBezTo>
                  <a:cubicBezTo>
                    <a:pt x="83953" y="10529"/>
                    <a:pt x="82863" y="12404"/>
                    <a:pt x="81808" y="14217"/>
                  </a:cubicBezTo>
                  <a:cubicBezTo>
                    <a:pt x="79187" y="18729"/>
                    <a:pt x="76473" y="23393"/>
                    <a:pt x="72437" y="26041"/>
                  </a:cubicBezTo>
                  <a:cubicBezTo>
                    <a:pt x="68955" y="28325"/>
                    <a:pt x="65088" y="29264"/>
                    <a:pt x="61763" y="29881"/>
                  </a:cubicBezTo>
                  <a:cubicBezTo>
                    <a:pt x="57027" y="30760"/>
                    <a:pt x="52675" y="31369"/>
                    <a:pt x="48454" y="31740"/>
                  </a:cubicBezTo>
                  <a:cubicBezTo>
                    <a:pt x="43892" y="32141"/>
                    <a:pt x="39422" y="32342"/>
                    <a:pt x="35069" y="32342"/>
                  </a:cubicBezTo>
                  <a:cubicBezTo>
                    <a:pt x="29883" y="32342"/>
                    <a:pt x="24864" y="32057"/>
                    <a:pt x="20053" y="31489"/>
                  </a:cubicBezTo>
                  <a:cubicBezTo>
                    <a:pt x="13535" y="30716"/>
                    <a:pt x="6875" y="29326"/>
                    <a:pt x="259" y="27354"/>
                  </a:cubicBezTo>
                  <a:lnTo>
                    <a:pt x="1" y="27277"/>
                  </a:lnTo>
                  <a:lnTo>
                    <a:pt x="1" y="45491"/>
                  </a:lnTo>
                  <a:cubicBezTo>
                    <a:pt x="1" y="47809"/>
                    <a:pt x="1508" y="49694"/>
                    <a:pt x="3363" y="49694"/>
                  </a:cubicBezTo>
                  <a:lnTo>
                    <a:pt x="54879" y="49694"/>
                  </a:lnTo>
                  <a:lnTo>
                    <a:pt x="54936" y="49585"/>
                  </a:lnTo>
                  <a:cubicBezTo>
                    <a:pt x="57983" y="43837"/>
                    <a:pt x="61975" y="39163"/>
                    <a:pt x="66481" y="36064"/>
                  </a:cubicBezTo>
                  <a:cubicBezTo>
                    <a:pt x="72751" y="31752"/>
                    <a:pt x="79791" y="30597"/>
                    <a:pt x="86599" y="29479"/>
                  </a:cubicBezTo>
                  <a:cubicBezTo>
                    <a:pt x="88267" y="29206"/>
                    <a:pt x="89993" y="28921"/>
                    <a:pt x="91683" y="28597"/>
                  </a:cubicBezTo>
                  <a:cubicBezTo>
                    <a:pt x="95554" y="27852"/>
                    <a:pt x="98882" y="26914"/>
                    <a:pt x="101852" y="25732"/>
                  </a:cubicBezTo>
                  <a:cubicBezTo>
                    <a:pt x="104477" y="24689"/>
                    <a:pt x="107747" y="23089"/>
                    <a:pt x="109769" y="19968"/>
                  </a:cubicBezTo>
                  <a:cubicBezTo>
                    <a:pt x="111389" y="17466"/>
                    <a:pt x="111791" y="14724"/>
                    <a:pt x="110961" y="11820"/>
                  </a:cubicBezTo>
                  <a:cubicBezTo>
                    <a:pt x="109585" y="7016"/>
                    <a:pt x="105018" y="2695"/>
                    <a:pt x="101216" y="909"/>
                  </a:cubicBezTo>
                  <a:cubicBezTo>
                    <a:pt x="99874" y="279"/>
                    <a:pt x="98573" y="1"/>
                    <a:pt x="973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2768223" y="4443454"/>
              <a:ext cx="4335456" cy="728679"/>
            </a:xfrm>
            <a:custGeom>
              <a:avLst/>
              <a:gdLst/>
              <a:ahLst/>
              <a:cxnLst/>
              <a:rect l="l" t="t" r="r" b="b"/>
              <a:pathLst>
                <a:path w="108339" h="18209" extrusionOk="0">
                  <a:moveTo>
                    <a:pt x="27698" y="402"/>
                  </a:moveTo>
                  <a:cubicBezTo>
                    <a:pt x="32888" y="402"/>
                    <a:pt x="38022" y="2124"/>
                    <a:pt x="42576" y="3656"/>
                  </a:cubicBezTo>
                  <a:cubicBezTo>
                    <a:pt x="47416" y="5283"/>
                    <a:pt x="52582" y="6948"/>
                    <a:pt x="57857" y="7844"/>
                  </a:cubicBezTo>
                  <a:cubicBezTo>
                    <a:pt x="62292" y="8597"/>
                    <a:pt x="66755" y="8977"/>
                    <a:pt x="71177" y="8977"/>
                  </a:cubicBezTo>
                  <a:cubicBezTo>
                    <a:pt x="72693" y="8977"/>
                    <a:pt x="74204" y="8932"/>
                    <a:pt x="75707" y="8843"/>
                  </a:cubicBezTo>
                  <a:cubicBezTo>
                    <a:pt x="78578" y="8671"/>
                    <a:pt x="81363" y="8335"/>
                    <a:pt x="83983" y="7841"/>
                  </a:cubicBezTo>
                  <a:cubicBezTo>
                    <a:pt x="84740" y="7698"/>
                    <a:pt x="85506" y="7531"/>
                    <a:pt x="86246" y="7371"/>
                  </a:cubicBezTo>
                  <a:cubicBezTo>
                    <a:pt x="87567" y="7085"/>
                    <a:pt x="88932" y="6788"/>
                    <a:pt x="90288" y="6616"/>
                  </a:cubicBezTo>
                  <a:cubicBezTo>
                    <a:pt x="91569" y="6455"/>
                    <a:pt x="92767" y="6374"/>
                    <a:pt x="93889" y="6374"/>
                  </a:cubicBezTo>
                  <a:cubicBezTo>
                    <a:pt x="97369" y="6374"/>
                    <a:pt x="100126" y="7157"/>
                    <a:pt x="102405" y="8765"/>
                  </a:cubicBezTo>
                  <a:cubicBezTo>
                    <a:pt x="104715" y="10399"/>
                    <a:pt x="107752" y="14521"/>
                    <a:pt x="107336" y="17804"/>
                  </a:cubicBezTo>
                  <a:lnTo>
                    <a:pt x="2840" y="17804"/>
                  </a:lnTo>
                  <a:cubicBezTo>
                    <a:pt x="2038" y="16930"/>
                    <a:pt x="1495" y="16015"/>
                    <a:pt x="1180" y="15011"/>
                  </a:cubicBezTo>
                  <a:cubicBezTo>
                    <a:pt x="328" y="12292"/>
                    <a:pt x="1140" y="8835"/>
                    <a:pt x="2950" y="7464"/>
                  </a:cubicBezTo>
                  <a:cubicBezTo>
                    <a:pt x="4188" y="6527"/>
                    <a:pt x="5746" y="6255"/>
                    <a:pt x="7263" y="6255"/>
                  </a:cubicBezTo>
                  <a:cubicBezTo>
                    <a:pt x="8508" y="6255"/>
                    <a:pt x="9724" y="6438"/>
                    <a:pt x="10713" y="6586"/>
                  </a:cubicBezTo>
                  <a:cubicBezTo>
                    <a:pt x="13555" y="7015"/>
                    <a:pt x="16398" y="7815"/>
                    <a:pt x="19148" y="8591"/>
                  </a:cubicBezTo>
                  <a:cubicBezTo>
                    <a:pt x="20420" y="8950"/>
                    <a:pt x="21733" y="9320"/>
                    <a:pt x="23031" y="9648"/>
                  </a:cubicBezTo>
                  <a:cubicBezTo>
                    <a:pt x="23892" y="9867"/>
                    <a:pt x="24772" y="10044"/>
                    <a:pt x="25624" y="10217"/>
                  </a:cubicBezTo>
                  <a:cubicBezTo>
                    <a:pt x="26578" y="10410"/>
                    <a:pt x="27561" y="10610"/>
                    <a:pt x="28520" y="10866"/>
                  </a:cubicBezTo>
                  <a:cubicBezTo>
                    <a:pt x="29266" y="11066"/>
                    <a:pt x="30023" y="11287"/>
                    <a:pt x="30753" y="11502"/>
                  </a:cubicBezTo>
                  <a:cubicBezTo>
                    <a:pt x="31592" y="11746"/>
                    <a:pt x="32458" y="12000"/>
                    <a:pt x="33317" y="12223"/>
                  </a:cubicBezTo>
                  <a:lnTo>
                    <a:pt x="33467" y="12263"/>
                  </a:lnTo>
                  <a:cubicBezTo>
                    <a:pt x="34991" y="12659"/>
                    <a:pt x="36728" y="13111"/>
                    <a:pt x="38421" y="13111"/>
                  </a:cubicBezTo>
                  <a:cubicBezTo>
                    <a:pt x="39680" y="13111"/>
                    <a:pt x="40914" y="12861"/>
                    <a:pt x="42017" y="12152"/>
                  </a:cubicBezTo>
                  <a:cubicBezTo>
                    <a:pt x="42247" y="12003"/>
                    <a:pt x="42254" y="11687"/>
                    <a:pt x="42130" y="11480"/>
                  </a:cubicBezTo>
                  <a:cubicBezTo>
                    <a:pt x="39927" y="7838"/>
                    <a:pt x="35420" y="7355"/>
                    <a:pt x="32131" y="7002"/>
                  </a:cubicBezTo>
                  <a:cubicBezTo>
                    <a:pt x="30552" y="6834"/>
                    <a:pt x="28936" y="6794"/>
                    <a:pt x="27373" y="6755"/>
                  </a:cubicBezTo>
                  <a:cubicBezTo>
                    <a:pt x="24971" y="6694"/>
                    <a:pt x="22485" y="6634"/>
                    <a:pt x="20094" y="6098"/>
                  </a:cubicBezTo>
                  <a:lnTo>
                    <a:pt x="19861" y="6045"/>
                  </a:lnTo>
                  <a:cubicBezTo>
                    <a:pt x="19174" y="5899"/>
                    <a:pt x="18323" y="5715"/>
                    <a:pt x="17845" y="5185"/>
                  </a:cubicBezTo>
                  <a:cubicBezTo>
                    <a:pt x="17683" y="5000"/>
                    <a:pt x="17613" y="4809"/>
                    <a:pt x="17637" y="4599"/>
                  </a:cubicBezTo>
                  <a:cubicBezTo>
                    <a:pt x="17720" y="3886"/>
                    <a:pt x="18816" y="3119"/>
                    <a:pt x="19284" y="2791"/>
                  </a:cubicBezTo>
                  <a:lnTo>
                    <a:pt x="19370" y="2730"/>
                  </a:lnTo>
                  <a:cubicBezTo>
                    <a:pt x="21382" y="1313"/>
                    <a:pt x="23882" y="535"/>
                    <a:pt x="26803" y="420"/>
                  </a:cubicBezTo>
                  <a:cubicBezTo>
                    <a:pt x="27101" y="408"/>
                    <a:pt x="27399" y="402"/>
                    <a:pt x="27698" y="402"/>
                  </a:cubicBezTo>
                  <a:close/>
                  <a:moveTo>
                    <a:pt x="27716" y="0"/>
                  </a:moveTo>
                  <a:cubicBezTo>
                    <a:pt x="27408" y="0"/>
                    <a:pt x="27101" y="6"/>
                    <a:pt x="26793" y="18"/>
                  </a:cubicBezTo>
                  <a:cubicBezTo>
                    <a:pt x="23792" y="137"/>
                    <a:pt x="21220" y="940"/>
                    <a:pt x="19143" y="2401"/>
                  </a:cubicBezTo>
                  <a:lnTo>
                    <a:pt x="19057" y="2461"/>
                  </a:lnTo>
                  <a:cubicBezTo>
                    <a:pt x="18500" y="2850"/>
                    <a:pt x="17342" y="3659"/>
                    <a:pt x="17241" y="4552"/>
                  </a:cubicBezTo>
                  <a:cubicBezTo>
                    <a:pt x="17204" y="4879"/>
                    <a:pt x="17307" y="5183"/>
                    <a:pt x="17550" y="5452"/>
                  </a:cubicBezTo>
                  <a:cubicBezTo>
                    <a:pt x="18114" y="6081"/>
                    <a:pt x="19037" y="6279"/>
                    <a:pt x="19779" y="6438"/>
                  </a:cubicBezTo>
                  <a:lnTo>
                    <a:pt x="20009" y="6488"/>
                  </a:lnTo>
                  <a:cubicBezTo>
                    <a:pt x="22436" y="7034"/>
                    <a:pt x="24942" y="7095"/>
                    <a:pt x="27366" y="7155"/>
                  </a:cubicBezTo>
                  <a:cubicBezTo>
                    <a:pt x="28920" y="7194"/>
                    <a:pt x="30528" y="7234"/>
                    <a:pt x="32089" y="7401"/>
                  </a:cubicBezTo>
                  <a:cubicBezTo>
                    <a:pt x="35297" y="7744"/>
                    <a:pt x="39689" y="8215"/>
                    <a:pt x="41788" y="11686"/>
                  </a:cubicBezTo>
                  <a:cubicBezTo>
                    <a:pt x="41818" y="11736"/>
                    <a:pt x="41813" y="11800"/>
                    <a:pt x="41803" y="11810"/>
                  </a:cubicBezTo>
                  <a:cubicBezTo>
                    <a:pt x="40777" y="12469"/>
                    <a:pt x="39614" y="12703"/>
                    <a:pt x="38419" y="12703"/>
                  </a:cubicBezTo>
                  <a:cubicBezTo>
                    <a:pt x="36773" y="12703"/>
                    <a:pt x="35066" y="12260"/>
                    <a:pt x="33571" y="11872"/>
                  </a:cubicBezTo>
                  <a:lnTo>
                    <a:pt x="33421" y="11832"/>
                  </a:lnTo>
                  <a:cubicBezTo>
                    <a:pt x="32568" y="11613"/>
                    <a:pt x="31706" y="11359"/>
                    <a:pt x="30871" y="11114"/>
                  </a:cubicBezTo>
                  <a:cubicBezTo>
                    <a:pt x="30136" y="10900"/>
                    <a:pt x="29377" y="10677"/>
                    <a:pt x="28627" y="10477"/>
                  </a:cubicBezTo>
                  <a:cubicBezTo>
                    <a:pt x="27659" y="10217"/>
                    <a:pt x="26667" y="10017"/>
                    <a:pt x="25708" y="9823"/>
                  </a:cubicBezTo>
                  <a:cubicBezTo>
                    <a:pt x="24862" y="9650"/>
                    <a:pt x="23985" y="9473"/>
                    <a:pt x="23133" y="9257"/>
                  </a:cubicBezTo>
                  <a:cubicBezTo>
                    <a:pt x="21840" y="8930"/>
                    <a:pt x="20529" y="8560"/>
                    <a:pt x="19261" y="8202"/>
                  </a:cubicBezTo>
                  <a:cubicBezTo>
                    <a:pt x="16498" y="7424"/>
                    <a:pt x="13642" y="6619"/>
                    <a:pt x="10776" y="6188"/>
                  </a:cubicBezTo>
                  <a:cubicBezTo>
                    <a:pt x="9769" y="6036"/>
                    <a:pt x="8534" y="5850"/>
                    <a:pt x="7263" y="5850"/>
                  </a:cubicBezTo>
                  <a:cubicBezTo>
                    <a:pt x="5677" y="5850"/>
                    <a:pt x="4036" y="6139"/>
                    <a:pt x="2711" y="7142"/>
                  </a:cubicBezTo>
                  <a:cubicBezTo>
                    <a:pt x="579" y="8757"/>
                    <a:pt x="1" y="12576"/>
                    <a:pt x="798" y="15131"/>
                  </a:cubicBezTo>
                  <a:cubicBezTo>
                    <a:pt x="1138" y="16218"/>
                    <a:pt x="1730" y="17203"/>
                    <a:pt x="2606" y="18144"/>
                  </a:cubicBezTo>
                  <a:lnTo>
                    <a:pt x="2666" y="18209"/>
                  </a:lnTo>
                  <a:lnTo>
                    <a:pt x="107680" y="18209"/>
                  </a:lnTo>
                  <a:lnTo>
                    <a:pt x="107713" y="18040"/>
                  </a:lnTo>
                  <a:cubicBezTo>
                    <a:pt x="108339" y="14231"/>
                    <a:pt x="104720" y="9907"/>
                    <a:pt x="102642" y="8438"/>
                  </a:cubicBezTo>
                  <a:cubicBezTo>
                    <a:pt x="100295" y="6780"/>
                    <a:pt x="97465" y="5972"/>
                    <a:pt x="93901" y="5972"/>
                  </a:cubicBezTo>
                  <a:cubicBezTo>
                    <a:pt x="92759" y="5972"/>
                    <a:pt x="91543" y="6055"/>
                    <a:pt x="90243" y="6219"/>
                  </a:cubicBezTo>
                  <a:cubicBezTo>
                    <a:pt x="88870" y="6392"/>
                    <a:pt x="87495" y="6691"/>
                    <a:pt x="86166" y="6979"/>
                  </a:cubicBezTo>
                  <a:cubicBezTo>
                    <a:pt x="85428" y="7141"/>
                    <a:pt x="84666" y="7307"/>
                    <a:pt x="83913" y="7448"/>
                  </a:cubicBezTo>
                  <a:cubicBezTo>
                    <a:pt x="81310" y="7937"/>
                    <a:pt x="78543" y="8272"/>
                    <a:pt x="75687" y="8443"/>
                  </a:cubicBezTo>
                  <a:cubicBezTo>
                    <a:pt x="74193" y="8531"/>
                    <a:pt x="72692" y="8575"/>
                    <a:pt x="71186" y="8575"/>
                  </a:cubicBezTo>
                  <a:cubicBezTo>
                    <a:pt x="66784" y="8575"/>
                    <a:pt x="62342" y="8199"/>
                    <a:pt x="57928" y="7448"/>
                  </a:cubicBezTo>
                  <a:cubicBezTo>
                    <a:pt x="52682" y="6556"/>
                    <a:pt x="47532" y="4898"/>
                    <a:pt x="42708" y="3276"/>
                  </a:cubicBezTo>
                  <a:cubicBezTo>
                    <a:pt x="38128" y="1734"/>
                    <a:pt x="32975" y="0"/>
                    <a:pt x="277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4932235" y="3608718"/>
              <a:ext cx="4348422" cy="1563444"/>
            </a:xfrm>
            <a:custGeom>
              <a:avLst/>
              <a:gdLst/>
              <a:ahLst/>
              <a:cxnLst/>
              <a:rect l="l" t="t" r="r" b="b"/>
              <a:pathLst>
                <a:path w="108663" h="39069" extrusionOk="0">
                  <a:moveTo>
                    <a:pt x="46151" y="403"/>
                  </a:moveTo>
                  <a:cubicBezTo>
                    <a:pt x="46500" y="403"/>
                    <a:pt x="46847" y="405"/>
                    <a:pt x="47194" y="409"/>
                  </a:cubicBezTo>
                  <a:cubicBezTo>
                    <a:pt x="60555" y="576"/>
                    <a:pt x="71907" y="4288"/>
                    <a:pt x="80932" y="11441"/>
                  </a:cubicBezTo>
                  <a:cubicBezTo>
                    <a:pt x="84958" y="14633"/>
                    <a:pt x="88903" y="18201"/>
                    <a:pt x="92718" y="21653"/>
                  </a:cubicBezTo>
                  <a:cubicBezTo>
                    <a:pt x="94523" y="23286"/>
                    <a:pt x="96389" y="24974"/>
                    <a:pt x="98238" y="26600"/>
                  </a:cubicBezTo>
                  <a:cubicBezTo>
                    <a:pt x="101177" y="29181"/>
                    <a:pt x="104663" y="32202"/>
                    <a:pt x="108257" y="35034"/>
                  </a:cubicBezTo>
                  <a:cubicBezTo>
                    <a:pt x="108185" y="37046"/>
                    <a:pt x="106877" y="38663"/>
                    <a:pt x="105303" y="38663"/>
                  </a:cubicBezTo>
                  <a:lnTo>
                    <a:pt x="95006" y="38663"/>
                  </a:lnTo>
                  <a:cubicBezTo>
                    <a:pt x="94337" y="37862"/>
                    <a:pt x="93741" y="37110"/>
                    <a:pt x="93190" y="36368"/>
                  </a:cubicBezTo>
                  <a:cubicBezTo>
                    <a:pt x="91738" y="34415"/>
                    <a:pt x="90482" y="32209"/>
                    <a:pt x="89268" y="30076"/>
                  </a:cubicBezTo>
                  <a:cubicBezTo>
                    <a:pt x="88255" y="28296"/>
                    <a:pt x="87207" y="26455"/>
                    <a:pt x="86046" y="24761"/>
                  </a:cubicBezTo>
                  <a:cubicBezTo>
                    <a:pt x="84901" y="23090"/>
                    <a:pt x="83654" y="21394"/>
                    <a:pt x="82109" y="20589"/>
                  </a:cubicBezTo>
                  <a:cubicBezTo>
                    <a:pt x="81766" y="20411"/>
                    <a:pt x="81285" y="20282"/>
                    <a:pt x="80790" y="20282"/>
                  </a:cubicBezTo>
                  <a:cubicBezTo>
                    <a:pt x="80446" y="20282"/>
                    <a:pt x="80095" y="20344"/>
                    <a:pt x="79779" y="20494"/>
                  </a:cubicBezTo>
                  <a:cubicBezTo>
                    <a:pt x="79253" y="20744"/>
                    <a:pt x="78909" y="21200"/>
                    <a:pt x="78784" y="21809"/>
                  </a:cubicBezTo>
                  <a:cubicBezTo>
                    <a:pt x="78479" y="23295"/>
                    <a:pt x="79725" y="24879"/>
                    <a:pt x="80550" y="25925"/>
                  </a:cubicBezTo>
                  <a:cubicBezTo>
                    <a:pt x="80666" y="26074"/>
                    <a:pt x="80775" y="26210"/>
                    <a:pt x="80868" y="26335"/>
                  </a:cubicBezTo>
                  <a:cubicBezTo>
                    <a:pt x="81946" y="27764"/>
                    <a:pt x="82835" y="29354"/>
                    <a:pt x="83661" y="31345"/>
                  </a:cubicBezTo>
                  <a:cubicBezTo>
                    <a:pt x="84287" y="32848"/>
                    <a:pt x="85364" y="35767"/>
                    <a:pt x="85660" y="38663"/>
                  </a:cubicBezTo>
                  <a:lnTo>
                    <a:pt x="76327" y="38663"/>
                  </a:lnTo>
                  <a:cubicBezTo>
                    <a:pt x="76685" y="34328"/>
                    <a:pt x="75134" y="29497"/>
                    <a:pt x="72336" y="26295"/>
                  </a:cubicBezTo>
                  <a:cubicBezTo>
                    <a:pt x="70016" y="23636"/>
                    <a:pt x="66829" y="21619"/>
                    <a:pt x="62597" y="20130"/>
                  </a:cubicBezTo>
                  <a:cubicBezTo>
                    <a:pt x="58968" y="18853"/>
                    <a:pt x="54987" y="18071"/>
                    <a:pt x="50066" y="17668"/>
                  </a:cubicBezTo>
                  <a:cubicBezTo>
                    <a:pt x="47919" y="17494"/>
                    <a:pt x="45723" y="17407"/>
                    <a:pt x="43437" y="17407"/>
                  </a:cubicBezTo>
                  <a:cubicBezTo>
                    <a:pt x="41731" y="17407"/>
                    <a:pt x="39974" y="17455"/>
                    <a:pt x="38150" y="17552"/>
                  </a:cubicBezTo>
                  <a:cubicBezTo>
                    <a:pt x="34341" y="17757"/>
                    <a:pt x="31394" y="18197"/>
                    <a:pt x="28604" y="18985"/>
                  </a:cubicBezTo>
                  <a:cubicBezTo>
                    <a:pt x="27525" y="19288"/>
                    <a:pt x="26448" y="19608"/>
                    <a:pt x="25369" y="19927"/>
                  </a:cubicBezTo>
                  <a:cubicBezTo>
                    <a:pt x="21997" y="20924"/>
                    <a:pt x="18511" y="21956"/>
                    <a:pt x="15020" y="22506"/>
                  </a:cubicBezTo>
                  <a:cubicBezTo>
                    <a:pt x="13538" y="22740"/>
                    <a:pt x="11993" y="22922"/>
                    <a:pt x="10477" y="22922"/>
                  </a:cubicBezTo>
                  <a:cubicBezTo>
                    <a:pt x="7660" y="22922"/>
                    <a:pt x="4942" y="22294"/>
                    <a:pt x="2908" y="20201"/>
                  </a:cubicBezTo>
                  <a:cubicBezTo>
                    <a:pt x="2318" y="19594"/>
                    <a:pt x="445" y="17417"/>
                    <a:pt x="1110" y="14892"/>
                  </a:cubicBezTo>
                  <a:cubicBezTo>
                    <a:pt x="1609" y="13004"/>
                    <a:pt x="3139" y="11676"/>
                    <a:pt x="4417" y="10728"/>
                  </a:cubicBezTo>
                  <a:cubicBezTo>
                    <a:pt x="7502" y="8442"/>
                    <a:pt x="11094" y="7120"/>
                    <a:pt x="14506" y="5962"/>
                  </a:cubicBezTo>
                  <a:cubicBezTo>
                    <a:pt x="25380" y="2272"/>
                    <a:pt x="36012" y="403"/>
                    <a:pt x="46151" y="403"/>
                  </a:cubicBezTo>
                  <a:close/>
                  <a:moveTo>
                    <a:pt x="46184" y="0"/>
                  </a:moveTo>
                  <a:cubicBezTo>
                    <a:pt x="35995" y="0"/>
                    <a:pt x="25302" y="1873"/>
                    <a:pt x="14376" y="5582"/>
                  </a:cubicBezTo>
                  <a:cubicBezTo>
                    <a:pt x="10932" y="6749"/>
                    <a:pt x="7309" y="8083"/>
                    <a:pt x="4175" y="10405"/>
                  </a:cubicBezTo>
                  <a:cubicBezTo>
                    <a:pt x="2845" y="11391"/>
                    <a:pt x="1250" y="12780"/>
                    <a:pt x="720" y="14790"/>
                  </a:cubicBezTo>
                  <a:cubicBezTo>
                    <a:pt x="0" y="17521"/>
                    <a:pt x="1992" y="19837"/>
                    <a:pt x="2618" y="20484"/>
                  </a:cubicBezTo>
                  <a:cubicBezTo>
                    <a:pt x="4745" y="22672"/>
                    <a:pt x="7559" y="23326"/>
                    <a:pt x="10464" y="23326"/>
                  </a:cubicBezTo>
                  <a:cubicBezTo>
                    <a:pt x="12008" y="23326"/>
                    <a:pt x="13578" y="23141"/>
                    <a:pt x="15083" y="22903"/>
                  </a:cubicBezTo>
                  <a:cubicBezTo>
                    <a:pt x="18599" y="22350"/>
                    <a:pt x="22098" y="21314"/>
                    <a:pt x="25483" y="20314"/>
                  </a:cubicBezTo>
                  <a:cubicBezTo>
                    <a:pt x="26558" y="19996"/>
                    <a:pt x="27635" y="19678"/>
                    <a:pt x="28713" y="19374"/>
                  </a:cubicBezTo>
                  <a:cubicBezTo>
                    <a:pt x="31476" y="18595"/>
                    <a:pt x="34392" y="18158"/>
                    <a:pt x="38171" y="17957"/>
                  </a:cubicBezTo>
                  <a:cubicBezTo>
                    <a:pt x="39992" y="17859"/>
                    <a:pt x="41744" y="17811"/>
                    <a:pt x="43446" y="17811"/>
                  </a:cubicBezTo>
                  <a:cubicBezTo>
                    <a:pt x="45718" y="17811"/>
                    <a:pt x="47900" y="17898"/>
                    <a:pt x="50034" y="18072"/>
                  </a:cubicBezTo>
                  <a:cubicBezTo>
                    <a:pt x="54919" y="18471"/>
                    <a:pt x="58869" y="19245"/>
                    <a:pt x="62464" y="20513"/>
                  </a:cubicBezTo>
                  <a:cubicBezTo>
                    <a:pt x="66629" y="21980"/>
                    <a:pt x="69761" y="23959"/>
                    <a:pt x="72035" y="26564"/>
                  </a:cubicBezTo>
                  <a:cubicBezTo>
                    <a:pt x="74808" y="29740"/>
                    <a:pt x="76328" y="34562"/>
                    <a:pt x="75907" y="38847"/>
                  </a:cubicBezTo>
                  <a:lnTo>
                    <a:pt x="75885" y="39069"/>
                  </a:lnTo>
                  <a:lnTo>
                    <a:pt x="86103" y="39069"/>
                  </a:lnTo>
                  <a:lnTo>
                    <a:pt x="86083" y="38849"/>
                  </a:lnTo>
                  <a:cubicBezTo>
                    <a:pt x="85816" y="35827"/>
                    <a:pt x="84685" y="32755"/>
                    <a:pt x="84035" y="31193"/>
                  </a:cubicBezTo>
                  <a:cubicBezTo>
                    <a:pt x="83194" y="29170"/>
                    <a:pt x="82289" y="27550"/>
                    <a:pt x="81192" y="26094"/>
                  </a:cubicBezTo>
                  <a:cubicBezTo>
                    <a:pt x="81095" y="25968"/>
                    <a:pt x="80986" y="25829"/>
                    <a:pt x="80868" y="25679"/>
                  </a:cubicBezTo>
                  <a:cubicBezTo>
                    <a:pt x="80089" y="24692"/>
                    <a:pt x="78913" y="23196"/>
                    <a:pt x="79180" y="21893"/>
                  </a:cubicBezTo>
                  <a:cubicBezTo>
                    <a:pt x="79280" y="21406"/>
                    <a:pt x="79542" y="21057"/>
                    <a:pt x="79953" y="20860"/>
                  </a:cubicBezTo>
                  <a:cubicBezTo>
                    <a:pt x="80215" y="20736"/>
                    <a:pt x="80506" y="20684"/>
                    <a:pt x="80793" y="20684"/>
                  </a:cubicBezTo>
                  <a:cubicBezTo>
                    <a:pt x="81216" y="20684"/>
                    <a:pt x="81630" y="20796"/>
                    <a:pt x="81925" y="20950"/>
                  </a:cubicBezTo>
                  <a:cubicBezTo>
                    <a:pt x="83388" y="21710"/>
                    <a:pt x="84600" y="23365"/>
                    <a:pt x="85716" y="24991"/>
                  </a:cubicBezTo>
                  <a:cubicBezTo>
                    <a:pt x="86867" y="26672"/>
                    <a:pt x="87910" y="28506"/>
                    <a:pt x="88919" y="30277"/>
                  </a:cubicBezTo>
                  <a:cubicBezTo>
                    <a:pt x="90139" y="32421"/>
                    <a:pt x="91401" y="34638"/>
                    <a:pt x="92868" y="36611"/>
                  </a:cubicBezTo>
                  <a:cubicBezTo>
                    <a:pt x="93440" y="37380"/>
                    <a:pt x="94059" y="38160"/>
                    <a:pt x="94759" y="38996"/>
                  </a:cubicBezTo>
                  <a:lnTo>
                    <a:pt x="94819" y="39068"/>
                  </a:lnTo>
                  <a:lnTo>
                    <a:pt x="105303" y="39068"/>
                  </a:lnTo>
                  <a:cubicBezTo>
                    <a:pt x="107121" y="39068"/>
                    <a:pt x="108627" y="37217"/>
                    <a:pt x="108661" y="34947"/>
                  </a:cubicBezTo>
                  <a:lnTo>
                    <a:pt x="108663" y="34847"/>
                  </a:lnTo>
                  <a:lnTo>
                    <a:pt x="108584" y="34784"/>
                  </a:lnTo>
                  <a:cubicBezTo>
                    <a:pt x="104971" y="31939"/>
                    <a:pt x="101460" y="28897"/>
                    <a:pt x="98502" y="26300"/>
                  </a:cubicBezTo>
                  <a:cubicBezTo>
                    <a:pt x="96655" y="24675"/>
                    <a:pt x="94790" y="22989"/>
                    <a:pt x="92987" y="21357"/>
                  </a:cubicBezTo>
                  <a:cubicBezTo>
                    <a:pt x="89168" y="17899"/>
                    <a:pt x="85217" y="14326"/>
                    <a:pt x="81181" y="11127"/>
                  </a:cubicBezTo>
                  <a:cubicBezTo>
                    <a:pt x="72085" y="3918"/>
                    <a:pt x="60650" y="176"/>
                    <a:pt x="47197" y="6"/>
                  </a:cubicBezTo>
                  <a:cubicBezTo>
                    <a:pt x="46860" y="2"/>
                    <a:pt x="46522" y="0"/>
                    <a:pt x="461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065015" y="-2406714"/>
              <a:ext cx="4355665" cy="807744"/>
            </a:xfrm>
            <a:custGeom>
              <a:avLst/>
              <a:gdLst/>
              <a:ahLst/>
              <a:cxnLst/>
              <a:rect l="l" t="t" r="r" b="b"/>
              <a:pathLst>
                <a:path w="108844" h="28164" extrusionOk="0">
                  <a:moveTo>
                    <a:pt x="105484" y="409"/>
                  </a:moveTo>
                  <a:cubicBezTo>
                    <a:pt x="107116" y="409"/>
                    <a:pt x="108443" y="2114"/>
                    <a:pt x="108443" y="4208"/>
                  </a:cubicBezTo>
                  <a:lnTo>
                    <a:pt x="108443" y="9441"/>
                  </a:lnTo>
                  <a:cubicBezTo>
                    <a:pt x="107791" y="9431"/>
                    <a:pt x="107138" y="9426"/>
                    <a:pt x="106485" y="9426"/>
                  </a:cubicBezTo>
                  <a:cubicBezTo>
                    <a:pt x="96929" y="9426"/>
                    <a:pt x="87281" y="10461"/>
                    <a:pt x="77432" y="11618"/>
                  </a:cubicBezTo>
                  <a:lnTo>
                    <a:pt x="74438" y="11967"/>
                  </a:lnTo>
                  <a:cubicBezTo>
                    <a:pt x="68077" y="12707"/>
                    <a:pt x="61497" y="13471"/>
                    <a:pt x="55052" y="14524"/>
                  </a:cubicBezTo>
                  <a:cubicBezTo>
                    <a:pt x="50937" y="15196"/>
                    <a:pt x="47239" y="15919"/>
                    <a:pt x="43750" y="16739"/>
                  </a:cubicBezTo>
                  <a:cubicBezTo>
                    <a:pt x="39671" y="17698"/>
                    <a:pt x="36280" y="18535"/>
                    <a:pt x="32894" y="19868"/>
                  </a:cubicBezTo>
                  <a:cubicBezTo>
                    <a:pt x="30642" y="20754"/>
                    <a:pt x="28443" y="21986"/>
                    <a:pt x="26315" y="23179"/>
                  </a:cubicBezTo>
                  <a:cubicBezTo>
                    <a:pt x="22603" y="25262"/>
                    <a:pt x="18761" y="27414"/>
                    <a:pt x="14582" y="27728"/>
                  </a:cubicBezTo>
                  <a:cubicBezTo>
                    <a:pt x="14284" y="27750"/>
                    <a:pt x="13983" y="27761"/>
                    <a:pt x="13680" y="27761"/>
                  </a:cubicBezTo>
                  <a:cubicBezTo>
                    <a:pt x="8600" y="27761"/>
                    <a:pt x="3011" y="24606"/>
                    <a:pt x="1265" y="17265"/>
                  </a:cubicBezTo>
                  <a:cubicBezTo>
                    <a:pt x="424" y="13728"/>
                    <a:pt x="774" y="10998"/>
                    <a:pt x="2304" y="9148"/>
                  </a:cubicBezTo>
                  <a:cubicBezTo>
                    <a:pt x="3847" y="7282"/>
                    <a:pt x="6123" y="6467"/>
                    <a:pt x="8144" y="5916"/>
                  </a:cubicBezTo>
                  <a:cubicBezTo>
                    <a:pt x="14663" y="4135"/>
                    <a:pt x="21503" y="4060"/>
                    <a:pt x="27536" y="3991"/>
                  </a:cubicBezTo>
                  <a:lnTo>
                    <a:pt x="28284" y="3982"/>
                  </a:lnTo>
                  <a:cubicBezTo>
                    <a:pt x="35338" y="3908"/>
                    <a:pt x="42635" y="3830"/>
                    <a:pt x="49562" y="1411"/>
                  </a:cubicBezTo>
                  <a:cubicBezTo>
                    <a:pt x="50530" y="1072"/>
                    <a:pt x="51303" y="753"/>
                    <a:pt x="51989" y="409"/>
                  </a:cubicBezTo>
                  <a:lnTo>
                    <a:pt x="51989" y="410"/>
                  </a:lnTo>
                  <a:lnTo>
                    <a:pt x="77472" y="410"/>
                  </a:lnTo>
                  <a:cubicBezTo>
                    <a:pt x="75657" y="1022"/>
                    <a:pt x="73845" y="1526"/>
                    <a:pt x="72138" y="1986"/>
                  </a:cubicBezTo>
                  <a:cubicBezTo>
                    <a:pt x="71479" y="2162"/>
                    <a:pt x="70816" y="2334"/>
                    <a:pt x="70156" y="2505"/>
                  </a:cubicBezTo>
                  <a:cubicBezTo>
                    <a:pt x="68329" y="2977"/>
                    <a:pt x="66440" y="3467"/>
                    <a:pt x="64605" y="4082"/>
                  </a:cubicBezTo>
                  <a:cubicBezTo>
                    <a:pt x="61004" y="5291"/>
                    <a:pt x="57124" y="6040"/>
                    <a:pt x="52740" y="6369"/>
                  </a:cubicBezTo>
                  <a:cubicBezTo>
                    <a:pt x="49638" y="6602"/>
                    <a:pt x="46418" y="6602"/>
                    <a:pt x="43304" y="6603"/>
                  </a:cubicBezTo>
                  <a:cubicBezTo>
                    <a:pt x="34965" y="6606"/>
                    <a:pt x="26344" y="6609"/>
                    <a:pt x="18528" y="10955"/>
                  </a:cubicBezTo>
                  <a:cubicBezTo>
                    <a:pt x="14223" y="13350"/>
                    <a:pt x="12644" y="15910"/>
                    <a:pt x="13835" y="18561"/>
                  </a:cubicBezTo>
                  <a:cubicBezTo>
                    <a:pt x="14838" y="20791"/>
                    <a:pt x="17057" y="22107"/>
                    <a:pt x="18813" y="22421"/>
                  </a:cubicBezTo>
                  <a:cubicBezTo>
                    <a:pt x="19239" y="22498"/>
                    <a:pt x="19668" y="22533"/>
                    <a:pt x="20097" y="22533"/>
                  </a:cubicBezTo>
                  <a:cubicBezTo>
                    <a:pt x="22307" y="22533"/>
                    <a:pt x="24513" y="21604"/>
                    <a:pt x="26433" y="20647"/>
                  </a:cubicBezTo>
                  <a:cubicBezTo>
                    <a:pt x="27444" y="20142"/>
                    <a:pt x="28451" y="19561"/>
                    <a:pt x="29427" y="18998"/>
                  </a:cubicBezTo>
                  <a:cubicBezTo>
                    <a:pt x="30955" y="18116"/>
                    <a:pt x="32534" y="17203"/>
                    <a:pt x="34157" y="16576"/>
                  </a:cubicBezTo>
                  <a:cubicBezTo>
                    <a:pt x="37956" y="15106"/>
                    <a:pt x="41874" y="14247"/>
                    <a:pt x="44864" y="13661"/>
                  </a:cubicBezTo>
                  <a:cubicBezTo>
                    <a:pt x="49244" y="12804"/>
                    <a:pt x="53720" y="12190"/>
                    <a:pt x="58050" y="11597"/>
                  </a:cubicBezTo>
                  <a:cubicBezTo>
                    <a:pt x="61146" y="11172"/>
                    <a:pt x="64344" y="10734"/>
                    <a:pt x="67486" y="10209"/>
                  </a:cubicBezTo>
                  <a:cubicBezTo>
                    <a:pt x="71305" y="9572"/>
                    <a:pt x="74827" y="8898"/>
                    <a:pt x="78252" y="8150"/>
                  </a:cubicBezTo>
                  <a:cubicBezTo>
                    <a:pt x="80759" y="7602"/>
                    <a:pt x="84017" y="6743"/>
                    <a:pt x="86995" y="4937"/>
                  </a:cubicBezTo>
                  <a:cubicBezTo>
                    <a:pt x="88677" y="3915"/>
                    <a:pt x="90044" y="2435"/>
                    <a:pt x="91173" y="409"/>
                  </a:cubicBezTo>
                  <a:close/>
                  <a:moveTo>
                    <a:pt x="90934" y="0"/>
                  </a:moveTo>
                  <a:lnTo>
                    <a:pt x="90877" y="105"/>
                  </a:lnTo>
                  <a:cubicBezTo>
                    <a:pt x="89755" y="2148"/>
                    <a:pt x="88458" y="3572"/>
                    <a:pt x="86786" y="4587"/>
                  </a:cubicBezTo>
                  <a:cubicBezTo>
                    <a:pt x="83860" y="6361"/>
                    <a:pt x="80642" y="7209"/>
                    <a:pt x="78166" y="7749"/>
                  </a:cubicBezTo>
                  <a:cubicBezTo>
                    <a:pt x="74747" y="8496"/>
                    <a:pt x="71232" y="9168"/>
                    <a:pt x="67420" y="9804"/>
                  </a:cubicBezTo>
                  <a:cubicBezTo>
                    <a:pt x="64284" y="10326"/>
                    <a:pt x="61086" y="10767"/>
                    <a:pt x="57994" y="11189"/>
                  </a:cubicBezTo>
                  <a:cubicBezTo>
                    <a:pt x="53660" y="11784"/>
                    <a:pt x="49177" y="12398"/>
                    <a:pt x="44787" y="13257"/>
                  </a:cubicBezTo>
                  <a:cubicBezTo>
                    <a:pt x="41781" y="13846"/>
                    <a:pt x="37840" y="14712"/>
                    <a:pt x="34011" y="16192"/>
                  </a:cubicBezTo>
                  <a:cubicBezTo>
                    <a:pt x="32361" y="16832"/>
                    <a:pt x="30768" y="17751"/>
                    <a:pt x="29227" y="18641"/>
                  </a:cubicBezTo>
                  <a:cubicBezTo>
                    <a:pt x="28257" y="19199"/>
                    <a:pt x="27256" y="19778"/>
                    <a:pt x="26252" y="20278"/>
                  </a:cubicBezTo>
                  <a:cubicBezTo>
                    <a:pt x="24377" y="21213"/>
                    <a:pt x="22228" y="22123"/>
                    <a:pt x="20096" y="22123"/>
                  </a:cubicBezTo>
                  <a:cubicBezTo>
                    <a:pt x="19691" y="22123"/>
                    <a:pt x="19286" y="22090"/>
                    <a:pt x="18884" y="22019"/>
                  </a:cubicBezTo>
                  <a:cubicBezTo>
                    <a:pt x="17234" y="21723"/>
                    <a:pt x="15146" y="20485"/>
                    <a:pt x="14203" y="18389"/>
                  </a:cubicBezTo>
                  <a:cubicBezTo>
                    <a:pt x="13112" y="15962"/>
                    <a:pt x="14633" y="13577"/>
                    <a:pt x="18725" y="11302"/>
                  </a:cubicBezTo>
                  <a:cubicBezTo>
                    <a:pt x="26450" y="7006"/>
                    <a:pt x="35017" y="7004"/>
                    <a:pt x="43304" y="7002"/>
                  </a:cubicBezTo>
                  <a:cubicBezTo>
                    <a:pt x="46426" y="7002"/>
                    <a:pt x="49654" y="6999"/>
                    <a:pt x="52770" y="6766"/>
                  </a:cubicBezTo>
                  <a:cubicBezTo>
                    <a:pt x="57188" y="6433"/>
                    <a:pt x="61100" y="5680"/>
                    <a:pt x="64734" y="4460"/>
                  </a:cubicBezTo>
                  <a:cubicBezTo>
                    <a:pt x="66555" y="3847"/>
                    <a:pt x="68437" y="3359"/>
                    <a:pt x="70258" y="2889"/>
                  </a:cubicBezTo>
                  <a:cubicBezTo>
                    <a:pt x="70921" y="2718"/>
                    <a:pt x="71583" y="2546"/>
                    <a:pt x="72244" y="2369"/>
                  </a:cubicBezTo>
                  <a:cubicBezTo>
                    <a:pt x="74310" y="1815"/>
                    <a:pt x="76526" y="1191"/>
                    <a:pt x="78725" y="393"/>
                  </a:cubicBezTo>
                  <a:lnTo>
                    <a:pt x="79801" y="3"/>
                  </a:lnTo>
                  <a:lnTo>
                    <a:pt x="51891" y="3"/>
                  </a:lnTo>
                  <a:lnTo>
                    <a:pt x="51849" y="25"/>
                  </a:lnTo>
                  <a:cubicBezTo>
                    <a:pt x="51168" y="369"/>
                    <a:pt x="50398" y="688"/>
                    <a:pt x="49430" y="1026"/>
                  </a:cubicBezTo>
                  <a:cubicBezTo>
                    <a:pt x="42565" y="3424"/>
                    <a:pt x="35301" y="3502"/>
                    <a:pt x="28279" y="3577"/>
                  </a:cubicBezTo>
                  <a:lnTo>
                    <a:pt x="27530" y="3587"/>
                  </a:lnTo>
                  <a:cubicBezTo>
                    <a:pt x="21472" y="3654"/>
                    <a:pt x="14606" y="3731"/>
                    <a:pt x="8035" y="5524"/>
                  </a:cubicBezTo>
                  <a:cubicBezTo>
                    <a:pt x="5955" y="6091"/>
                    <a:pt x="3608" y="6937"/>
                    <a:pt x="1994" y="8889"/>
                  </a:cubicBezTo>
                  <a:cubicBezTo>
                    <a:pt x="378" y="10842"/>
                    <a:pt x="1" y="13691"/>
                    <a:pt x="872" y="17356"/>
                  </a:cubicBezTo>
                  <a:cubicBezTo>
                    <a:pt x="2415" y="23842"/>
                    <a:pt x="7591" y="28164"/>
                    <a:pt x="13647" y="28164"/>
                  </a:cubicBezTo>
                  <a:cubicBezTo>
                    <a:pt x="13966" y="28164"/>
                    <a:pt x="14287" y="28154"/>
                    <a:pt x="14609" y="28121"/>
                  </a:cubicBezTo>
                  <a:cubicBezTo>
                    <a:pt x="18878" y="27800"/>
                    <a:pt x="22758" y="25623"/>
                    <a:pt x="26511" y="23520"/>
                  </a:cubicBezTo>
                  <a:cubicBezTo>
                    <a:pt x="28626" y="22334"/>
                    <a:pt x="30812" y="21108"/>
                    <a:pt x="33038" y="20233"/>
                  </a:cubicBezTo>
                  <a:cubicBezTo>
                    <a:pt x="36400" y="18911"/>
                    <a:pt x="39775" y="18075"/>
                    <a:pt x="43838" y="17121"/>
                  </a:cubicBezTo>
                  <a:cubicBezTo>
                    <a:pt x="47319" y="16305"/>
                    <a:pt x="51008" y="15582"/>
                    <a:pt x="55113" y="14912"/>
                  </a:cubicBezTo>
                  <a:cubicBezTo>
                    <a:pt x="61550" y="13861"/>
                    <a:pt x="68126" y="13097"/>
                    <a:pt x="74484" y="12357"/>
                  </a:cubicBezTo>
                  <a:lnTo>
                    <a:pt x="77477" y="12010"/>
                  </a:lnTo>
                  <a:cubicBezTo>
                    <a:pt x="87323" y="10854"/>
                    <a:pt x="96973" y="9822"/>
                    <a:pt x="106514" y="9822"/>
                  </a:cubicBezTo>
                  <a:cubicBezTo>
                    <a:pt x="107222" y="9822"/>
                    <a:pt x="107930" y="9827"/>
                    <a:pt x="108637" y="9839"/>
                  </a:cubicBezTo>
                  <a:lnTo>
                    <a:pt x="108843" y="9842"/>
                  </a:lnTo>
                  <a:lnTo>
                    <a:pt x="108843" y="4203"/>
                  </a:lnTo>
                  <a:cubicBezTo>
                    <a:pt x="108843" y="1884"/>
                    <a:pt x="107336" y="0"/>
                    <a:pt x="1054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2"/>
          <p:cNvSpPr/>
          <p:nvPr/>
        </p:nvSpPr>
        <p:spPr>
          <a:xfrm>
            <a:off x="1826875" y="757050"/>
            <a:ext cx="5572200" cy="3705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1750675" y="680841"/>
            <a:ext cx="5572200" cy="3705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txBox="1">
            <a:spLocks noGrp="1"/>
          </p:cNvSpPr>
          <p:nvPr>
            <p:ph type="ctrTitle"/>
          </p:nvPr>
        </p:nvSpPr>
        <p:spPr>
          <a:xfrm>
            <a:off x="2293900" y="740925"/>
            <a:ext cx="4567500" cy="29781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Clr>
                <a:srgbClr val="191919"/>
              </a:buClr>
              <a:buSzPts val="5200"/>
              <a:buNone/>
              <a:defRPr sz="9600">
                <a:solidFill>
                  <a:srgbClr val="191919"/>
                </a:solidFill>
                <a:latin typeface="Bahiana"/>
                <a:ea typeface="Bahiana"/>
                <a:cs typeface="Bahiana"/>
                <a:sym typeface="Bahiana"/>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40" name="Google Shape;40;p2"/>
          <p:cNvSpPr txBox="1">
            <a:spLocks noGrp="1"/>
          </p:cNvSpPr>
          <p:nvPr>
            <p:ph type="subTitle" idx="1"/>
          </p:nvPr>
        </p:nvSpPr>
        <p:spPr>
          <a:xfrm>
            <a:off x="2293775" y="3755875"/>
            <a:ext cx="4567500" cy="4482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atin typeface="Didact Gothic"/>
                <a:ea typeface="Didact Gothic"/>
                <a:cs typeface="Didact Gothic"/>
                <a:sym typeface="Didact Gothic"/>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BLANK_1_1_1_1_1_1_2">
    <p:bg>
      <p:bgPr>
        <a:solidFill>
          <a:schemeClr val="accent6"/>
        </a:solidFill>
        <a:effectLst/>
      </p:bgPr>
    </p:bg>
    <p:spTree>
      <p:nvGrpSpPr>
        <p:cNvPr id="1" name="Shape 951"/>
        <p:cNvGrpSpPr/>
        <p:nvPr/>
      </p:nvGrpSpPr>
      <p:grpSpPr>
        <a:xfrm>
          <a:off x="0" y="0"/>
          <a:ext cx="0" cy="0"/>
          <a:chOff x="0" y="0"/>
          <a:chExt cx="0" cy="0"/>
        </a:xfrm>
      </p:grpSpPr>
      <p:grpSp>
        <p:nvGrpSpPr>
          <p:cNvPr id="952" name="Google Shape;952;p30"/>
          <p:cNvGrpSpPr/>
          <p:nvPr/>
        </p:nvGrpSpPr>
        <p:grpSpPr>
          <a:xfrm>
            <a:off x="-97264" y="-2508600"/>
            <a:ext cx="9517944" cy="7737118"/>
            <a:chOff x="-97264" y="-2508600"/>
            <a:chExt cx="9517944" cy="7737118"/>
          </a:xfrm>
        </p:grpSpPr>
        <p:sp>
          <p:nvSpPr>
            <p:cNvPr id="953" name="Google Shape;953;p30"/>
            <p:cNvSpPr/>
            <p:nvPr/>
          </p:nvSpPr>
          <p:spPr>
            <a:xfrm>
              <a:off x="-89101" y="-1893243"/>
              <a:ext cx="3985503" cy="848251"/>
            </a:xfrm>
            <a:custGeom>
              <a:avLst/>
              <a:gdLst/>
              <a:ahLst/>
              <a:cxnLst/>
              <a:rect l="l" t="t" r="r" b="b"/>
              <a:pathLst>
                <a:path w="99594" h="21197" extrusionOk="0">
                  <a:moveTo>
                    <a:pt x="65021" y="0"/>
                  </a:moveTo>
                  <a:cubicBezTo>
                    <a:pt x="64434" y="0"/>
                    <a:pt x="63848" y="10"/>
                    <a:pt x="63260" y="29"/>
                  </a:cubicBezTo>
                  <a:cubicBezTo>
                    <a:pt x="57732" y="207"/>
                    <a:pt x="52245" y="1096"/>
                    <a:pt x="46816" y="2389"/>
                  </a:cubicBezTo>
                  <a:cubicBezTo>
                    <a:pt x="41611" y="3631"/>
                    <a:pt x="36750" y="6060"/>
                    <a:pt x="31830" y="8475"/>
                  </a:cubicBezTo>
                  <a:cubicBezTo>
                    <a:pt x="27244" y="10725"/>
                    <a:pt x="22624" y="12692"/>
                    <a:pt x="17724" y="13463"/>
                  </a:cubicBezTo>
                  <a:cubicBezTo>
                    <a:pt x="15802" y="13765"/>
                    <a:pt x="13860" y="13942"/>
                    <a:pt x="11920" y="13942"/>
                  </a:cubicBezTo>
                  <a:cubicBezTo>
                    <a:pt x="10234" y="13942"/>
                    <a:pt x="8549" y="13808"/>
                    <a:pt x="6879" y="13505"/>
                  </a:cubicBezTo>
                  <a:cubicBezTo>
                    <a:pt x="4515" y="13077"/>
                    <a:pt x="2162" y="12285"/>
                    <a:pt x="0" y="10984"/>
                  </a:cubicBezTo>
                  <a:lnTo>
                    <a:pt x="0" y="18944"/>
                  </a:lnTo>
                  <a:cubicBezTo>
                    <a:pt x="1762" y="19024"/>
                    <a:pt x="3523" y="19075"/>
                    <a:pt x="5283" y="19075"/>
                  </a:cubicBezTo>
                  <a:cubicBezTo>
                    <a:pt x="9227" y="19075"/>
                    <a:pt x="13162" y="18820"/>
                    <a:pt x="17071" y="18072"/>
                  </a:cubicBezTo>
                  <a:cubicBezTo>
                    <a:pt x="21981" y="17133"/>
                    <a:pt x="26589" y="15270"/>
                    <a:pt x="30996" y="12374"/>
                  </a:cubicBezTo>
                  <a:cubicBezTo>
                    <a:pt x="33739" y="10570"/>
                    <a:pt x="36781" y="9886"/>
                    <a:pt x="39837" y="9886"/>
                  </a:cubicBezTo>
                  <a:cubicBezTo>
                    <a:pt x="40660" y="9886"/>
                    <a:pt x="41484" y="9936"/>
                    <a:pt x="42304" y="10026"/>
                  </a:cubicBezTo>
                  <a:cubicBezTo>
                    <a:pt x="50992" y="10985"/>
                    <a:pt x="59004" y="15789"/>
                    <a:pt x="67420" y="18291"/>
                  </a:cubicBezTo>
                  <a:cubicBezTo>
                    <a:pt x="72853" y="19907"/>
                    <a:pt x="78486" y="20812"/>
                    <a:pt x="84058" y="21107"/>
                  </a:cubicBezTo>
                  <a:cubicBezTo>
                    <a:pt x="85055" y="21160"/>
                    <a:pt x="86060" y="21196"/>
                    <a:pt x="87066" y="21196"/>
                  </a:cubicBezTo>
                  <a:cubicBezTo>
                    <a:pt x="89207" y="21196"/>
                    <a:pt x="91355" y="21031"/>
                    <a:pt x="93446" y="20508"/>
                  </a:cubicBezTo>
                  <a:cubicBezTo>
                    <a:pt x="95522" y="19989"/>
                    <a:pt x="98275" y="18989"/>
                    <a:pt x="98894" y="16049"/>
                  </a:cubicBezTo>
                  <a:cubicBezTo>
                    <a:pt x="99594" y="12721"/>
                    <a:pt x="97265" y="10188"/>
                    <a:pt x="95270" y="8623"/>
                  </a:cubicBezTo>
                  <a:cubicBezTo>
                    <a:pt x="92667" y="6581"/>
                    <a:pt x="89709" y="5268"/>
                    <a:pt x="86790" y="4165"/>
                  </a:cubicBezTo>
                  <a:cubicBezTo>
                    <a:pt x="79711" y="1489"/>
                    <a:pt x="72404" y="0"/>
                    <a:pt x="65021" y="0"/>
                  </a:cubicBezTo>
                  <a:close/>
                </a:path>
              </a:pathLst>
            </a:custGeom>
            <a:solidFill>
              <a:srgbClr val="FAC539">
                <a:alpha val="36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0"/>
            <p:cNvSpPr/>
            <p:nvPr/>
          </p:nvSpPr>
          <p:spPr>
            <a:xfrm>
              <a:off x="-89221" y="-945655"/>
              <a:ext cx="8386467" cy="1819876"/>
            </a:xfrm>
            <a:custGeom>
              <a:avLst/>
              <a:gdLst/>
              <a:ahLst/>
              <a:cxnLst/>
              <a:rect l="l" t="t" r="r" b="b"/>
              <a:pathLst>
                <a:path w="209570" h="45477" extrusionOk="0">
                  <a:moveTo>
                    <a:pt x="173399" y="0"/>
                  </a:moveTo>
                  <a:cubicBezTo>
                    <a:pt x="171819" y="0"/>
                    <a:pt x="170239" y="33"/>
                    <a:pt x="168661" y="80"/>
                  </a:cubicBezTo>
                  <a:cubicBezTo>
                    <a:pt x="164324" y="208"/>
                    <a:pt x="160018" y="528"/>
                    <a:pt x="155729" y="1390"/>
                  </a:cubicBezTo>
                  <a:cubicBezTo>
                    <a:pt x="151776" y="2184"/>
                    <a:pt x="147874" y="3386"/>
                    <a:pt x="144099" y="5071"/>
                  </a:cubicBezTo>
                  <a:cubicBezTo>
                    <a:pt x="140139" y="6838"/>
                    <a:pt x="136425" y="9227"/>
                    <a:pt x="132734" y="11745"/>
                  </a:cubicBezTo>
                  <a:cubicBezTo>
                    <a:pt x="125453" y="16714"/>
                    <a:pt x="118372" y="22168"/>
                    <a:pt x="110478" y="25489"/>
                  </a:cubicBezTo>
                  <a:cubicBezTo>
                    <a:pt x="104010" y="28211"/>
                    <a:pt x="97197" y="29287"/>
                    <a:pt x="90399" y="29287"/>
                  </a:cubicBezTo>
                  <a:cubicBezTo>
                    <a:pt x="89168" y="29287"/>
                    <a:pt x="87937" y="29252"/>
                    <a:pt x="86709" y="29185"/>
                  </a:cubicBezTo>
                  <a:cubicBezTo>
                    <a:pt x="70235" y="28285"/>
                    <a:pt x="53959" y="22404"/>
                    <a:pt x="38422" y="15780"/>
                  </a:cubicBezTo>
                  <a:cubicBezTo>
                    <a:pt x="34245" y="13999"/>
                    <a:pt x="30113" y="12729"/>
                    <a:pt x="25697" y="12479"/>
                  </a:cubicBezTo>
                  <a:cubicBezTo>
                    <a:pt x="24449" y="12409"/>
                    <a:pt x="23202" y="12379"/>
                    <a:pt x="21954" y="12379"/>
                  </a:cubicBezTo>
                  <a:cubicBezTo>
                    <a:pt x="18881" y="12379"/>
                    <a:pt x="15809" y="12558"/>
                    <a:pt x="12741" y="12746"/>
                  </a:cubicBezTo>
                  <a:cubicBezTo>
                    <a:pt x="9315" y="12958"/>
                    <a:pt x="5883" y="13109"/>
                    <a:pt x="2471" y="13588"/>
                  </a:cubicBezTo>
                  <a:cubicBezTo>
                    <a:pt x="1651" y="13702"/>
                    <a:pt x="825" y="13831"/>
                    <a:pt x="0" y="13986"/>
                  </a:cubicBezTo>
                  <a:lnTo>
                    <a:pt x="0" y="21931"/>
                  </a:lnTo>
                  <a:cubicBezTo>
                    <a:pt x="3093" y="20622"/>
                    <a:pt x="6277" y="19799"/>
                    <a:pt x="9551" y="19799"/>
                  </a:cubicBezTo>
                  <a:cubicBezTo>
                    <a:pt x="10632" y="19799"/>
                    <a:pt x="11722" y="19889"/>
                    <a:pt x="12823" y="20080"/>
                  </a:cubicBezTo>
                  <a:cubicBezTo>
                    <a:pt x="20488" y="21419"/>
                    <a:pt x="27144" y="26632"/>
                    <a:pt x="33499" y="31891"/>
                  </a:cubicBezTo>
                  <a:cubicBezTo>
                    <a:pt x="45486" y="41811"/>
                    <a:pt x="59912" y="45476"/>
                    <a:pt x="74081" y="45476"/>
                  </a:cubicBezTo>
                  <a:cubicBezTo>
                    <a:pt x="74665" y="45476"/>
                    <a:pt x="75248" y="45470"/>
                    <a:pt x="75831" y="45458"/>
                  </a:cubicBezTo>
                  <a:cubicBezTo>
                    <a:pt x="90804" y="45142"/>
                    <a:pt x="106177" y="41401"/>
                    <a:pt x="119282" y="31968"/>
                  </a:cubicBezTo>
                  <a:cubicBezTo>
                    <a:pt x="125990" y="27139"/>
                    <a:pt x="132221" y="21338"/>
                    <a:pt x="138817" y="16271"/>
                  </a:cubicBezTo>
                  <a:cubicBezTo>
                    <a:pt x="142143" y="13714"/>
                    <a:pt x="145448" y="11379"/>
                    <a:pt x="149316" y="10440"/>
                  </a:cubicBezTo>
                  <a:cubicBezTo>
                    <a:pt x="150812" y="10078"/>
                    <a:pt x="152323" y="9917"/>
                    <a:pt x="153836" y="9917"/>
                  </a:cubicBezTo>
                  <a:cubicBezTo>
                    <a:pt x="155625" y="9917"/>
                    <a:pt x="157416" y="10142"/>
                    <a:pt x="159185" y="10527"/>
                  </a:cubicBezTo>
                  <a:cubicBezTo>
                    <a:pt x="162983" y="11352"/>
                    <a:pt x="166672" y="12839"/>
                    <a:pt x="170334" y="14321"/>
                  </a:cubicBezTo>
                  <a:cubicBezTo>
                    <a:pt x="174482" y="15997"/>
                    <a:pt x="178713" y="17383"/>
                    <a:pt x="182992" y="18407"/>
                  </a:cubicBezTo>
                  <a:cubicBezTo>
                    <a:pt x="186653" y="19282"/>
                    <a:pt x="190426" y="19787"/>
                    <a:pt x="194193" y="19787"/>
                  </a:cubicBezTo>
                  <a:cubicBezTo>
                    <a:pt x="197694" y="19787"/>
                    <a:pt x="201190" y="19351"/>
                    <a:pt x="204587" y="18369"/>
                  </a:cubicBezTo>
                  <a:cubicBezTo>
                    <a:pt x="206831" y="17721"/>
                    <a:pt x="209570" y="16218"/>
                    <a:pt x="208195" y="12736"/>
                  </a:cubicBezTo>
                  <a:cubicBezTo>
                    <a:pt x="207019" y="9759"/>
                    <a:pt x="203809" y="8201"/>
                    <a:pt x="201535" y="7001"/>
                  </a:cubicBezTo>
                  <a:cubicBezTo>
                    <a:pt x="195238" y="3676"/>
                    <a:pt x="188684" y="1200"/>
                    <a:pt x="181872" y="426"/>
                  </a:cubicBezTo>
                  <a:cubicBezTo>
                    <a:pt x="179055" y="106"/>
                    <a:pt x="176227" y="0"/>
                    <a:pt x="173399" y="0"/>
                  </a:cubicBezTo>
                  <a:close/>
                </a:path>
              </a:pathLst>
            </a:custGeom>
            <a:solidFill>
              <a:srgbClr val="FAC539">
                <a:alpha val="36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0"/>
            <p:cNvSpPr/>
            <p:nvPr/>
          </p:nvSpPr>
          <p:spPr>
            <a:xfrm>
              <a:off x="-89101" y="159523"/>
              <a:ext cx="819678" cy="314658"/>
            </a:xfrm>
            <a:custGeom>
              <a:avLst/>
              <a:gdLst/>
              <a:ahLst/>
              <a:cxnLst/>
              <a:rect l="l" t="t" r="r" b="b"/>
              <a:pathLst>
                <a:path w="20483" h="7863" extrusionOk="0">
                  <a:moveTo>
                    <a:pt x="10679" y="1"/>
                  </a:moveTo>
                  <a:cubicBezTo>
                    <a:pt x="7200" y="1"/>
                    <a:pt x="3530" y="930"/>
                    <a:pt x="0" y="1036"/>
                  </a:cubicBezTo>
                  <a:lnTo>
                    <a:pt x="0" y="7210"/>
                  </a:lnTo>
                  <a:cubicBezTo>
                    <a:pt x="73" y="7210"/>
                    <a:pt x="146" y="7210"/>
                    <a:pt x="218" y="7210"/>
                  </a:cubicBezTo>
                  <a:cubicBezTo>
                    <a:pt x="2966" y="7210"/>
                    <a:pt x="5723" y="7366"/>
                    <a:pt x="8473" y="7532"/>
                  </a:cubicBezTo>
                  <a:cubicBezTo>
                    <a:pt x="10471" y="7652"/>
                    <a:pt x="12481" y="7858"/>
                    <a:pt x="14482" y="7862"/>
                  </a:cubicBezTo>
                  <a:cubicBezTo>
                    <a:pt x="14579" y="7862"/>
                    <a:pt x="14677" y="7863"/>
                    <a:pt x="14776" y="7863"/>
                  </a:cubicBezTo>
                  <a:cubicBezTo>
                    <a:pt x="16107" y="7863"/>
                    <a:pt x="17589" y="7805"/>
                    <a:pt x="18794" y="7093"/>
                  </a:cubicBezTo>
                  <a:cubicBezTo>
                    <a:pt x="20483" y="6096"/>
                    <a:pt x="19330" y="4228"/>
                    <a:pt x="18366" y="3075"/>
                  </a:cubicBezTo>
                  <a:cubicBezTo>
                    <a:pt x="16959" y="1395"/>
                    <a:pt x="15150" y="529"/>
                    <a:pt x="13253" y="203"/>
                  </a:cubicBezTo>
                  <a:cubicBezTo>
                    <a:pt x="12410" y="59"/>
                    <a:pt x="11551" y="1"/>
                    <a:pt x="10679" y="1"/>
                  </a:cubicBezTo>
                  <a:close/>
                </a:path>
              </a:pathLst>
            </a:custGeom>
            <a:solidFill>
              <a:srgbClr val="FAC539">
                <a:alpha val="36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0"/>
            <p:cNvSpPr/>
            <p:nvPr/>
          </p:nvSpPr>
          <p:spPr>
            <a:xfrm>
              <a:off x="-89101" y="-181311"/>
              <a:ext cx="9361694" cy="2012360"/>
            </a:xfrm>
            <a:custGeom>
              <a:avLst/>
              <a:gdLst/>
              <a:ahLst/>
              <a:cxnLst/>
              <a:rect l="l" t="t" r="r" b="b"/>
              <a:pathLst>
                <a:path w="233940" h="50287" extrusionOk="0">
                  <a:moveTo>
                    <a:pt x="233940" y="0"/>
                  </a:moveTo>
                  <a:cubicBezTo>
                    <a:pt x="230479" y="1532"/>
                    <a:pt x="227264" y="3838"/>
                    <a:pt x="224035" y="6016"/>
                  </a:cubicBezTo>
                  <a:cubicBezTo>
                    <a:pt x="219999" y="8735"/>
                    <a:pt x="215918" y="11195"/>
                    <a:pt x="211510" y="12795"/>
                  </a:cubicBezTo>
                  <a:cubicBezTo>
                    <a:pt x="205977" y="14804"/>
                    <a:pt x="200252" y="15619"/>
                    <a:pt x="194517" y="15619"/>
                  </a:cubicBezTo>
                  <a:cubicBezTo>
                    <a:pt x="191019" y="15619"/>
                    <a:pt x="187518" y="15316"/>
                    <a:pt x="184053" y="14796"/>
                  </a:cubicBezTo>
                  <a:cubicBezTo>
                    <a:pt x="174879" y="13417"/>
                    <a:pt x="165892" y="10575"/>
                    <a:pt x="156983" y="7553"/>
                  </a:cubicBezTo>
                  <a:cubicBezTo>
                    <a:pt x="154186" y="6603"/>
                    <a:pt x="151295" y="5923"/>
                    <a:pt x="148402" y="5923"/>
                  </a:cubicBezTo>
                  <a:cubicBezTo>
                    <a:pt x="147105" y="5923"/>
                    <a:pt x="145807" y="6060"/>
                    <a:pt x="144518" y="6370"/>
                  </a:cubicBezTo>
                  <a:cubicBezTo>
                    <a:pt x="141010" y="7213"/>
                    <a:pt x="137841" y="9316"/>
                    <a:pt x="134862" y="11732"/>
                  </a:cubicBezTo>
                  <a:cubicBezTo>
                    <a:pt x="131415" y="14529"/>
                    <a:pt x="128149" y="17665"/>
                    <a:pt x="124700" y="20457"/>
                  </a:cubicBezTo>
                  <a:cubicBezTo>
                    <a:pt x="120681" y="23709"/>
                    <a:pt x="116461" y="26565"/>
                    <a:pt x="112085" y="28971"/>
                  </a:cubicBezTo>
                  <a:cubicBezTo>
                    <a:pt x="103869" y="33488"/>
                    <a:pt x="95132" y="36387"/>
                    <a:pt x="86236" y="37674"/>
                  </a:cubicBezTo>
                  <a:cubicBezTo>
                    <a:pt x="82434" y="38224"/>
                    <a:pt x="78620" y="38471"/>
                    <a:pt x="74803" y="38471"/>
                  </a:cubicBezTo>
                  <a:cubicBezTo>
                    <a:pt x="58405" y="38471"/>
                    <a:pt x="41951" y="33908"/>
                    <a:pt x="26125" y="29171"/>
                  </a:cubicBezTo>
                  <a:cubicBezTo>
                    <a:pt x="17408" y="26561"/>
                    <a:pt x="8732" y="23693"/>
                    <a:pt x="0" y="21148"/>
                  </a:cubicBezTo>
                  <a:lnTo>
                    <a:pt x="0" y="30371"/>
                  </a:lnTo>
                  <a:cubicBezTo>
                    <a:pt x="3472" y="33108"/>
                    <a:pt x="7489" y="35009"/>
                    <a:pt x="11115" y="36595"/>
                  </a:cubicBezTo>
                  <a:cubicBezTo>
                    <a:pt x="17532" y="39404"/>
                    <a:pt x="24220" y="41608"/>
                    <a:pt x="30929" y="42938"/>
                  </a:cubicBezTo>
                  <a:cubicBezTo>
                    <a:pt x="38228" y="44386"/>
                    <a:pt x="45630" y="44923"/>
                    <a:pt x="53022" y="44923"/>
                  </a:cubicBezTo>
                  <a:cubicBezTo>
                    <a:pt x="55748" y="44923"/>
                    <a:pt x="58473" y="44850"/>
                    <a:pt x="61191" y="44723"/>
                  </a:cubicBezTo>
                  <a:cubicBezTo>
                    <a:pt x="71533" y="44237"/>
                    <a:pt x="81978" y="43258"/>
                    <a:pt x="92233" y="41498"/>
                  </a:cubicBezTo>
                  <a:cubicBezTo>
                    <a:pt x="102742" y="39694"/>
                    <a:pt x="112661" y="35767"/>
                    <a:pt x="122701" y="31597"/>
                  </a:cubicBezTo>
                  <a:cubicBezTo>
                    <a:pt x="132437" y="27557"/>
                    <a:pt x="142206" y="24207"/>
                    <a:pt x="152521" y="24092"/>
                  </a:cubicBezTo>
                  <a:cubicBezTo>
                    <a:pt x="152754" y="24089"/>
                    <a:pt x="152988" y="24088"/>
                    <a:pt x="153222" y="24088"/>
                  </a:cubicBezTo>
                  <a:cubicBezTo>
                    <a:pt x="163194" y="24088"/>
                    <a:pt x="173100" y="26520"/>
                    <a:pt x="182555" y="30450"/>
                  </a:cubicBezTo>
                  <a:cubicBezTo>
                    <a:pt x="187610" y="32550"/>
                    <a:pt x="192565" y="35025"/>
                    <a:pt x="197604" y="37193"/>
                  </a:cubicBezTo>
                  <a:cubicBezTo>
                    <a:pt x="202625" y="39352"/>
                    <a:pt x="207681" y="41382"/>
                    <a:pt x="212770" y="43265"/>
                  </a:cubicBezTo>
                  <a:cubicBezTo>
                    <a:pt x="219747" y="45846"/>
                    <a:pt x="226825" y="48256"/>
                    <a:pt x="233940" y="50286"/>
                  </a:cubicBezTo>
                  <a:lnTo>
                    <a:pt x="233940" y="34729"/>
                  </a:lnTo>
                  <a:cubicBezTo>
                    <a:pt x="233339" y="34539"/>
                    <a:pt x="232731" y="34368"/>
                    <a:pt x="232112" y="34224"/>
                  </a:cubicBezTo>
                  <a:cubicBezTo>
                    <a:pt x="229270" y="33551"/>
                    <a:pt x="226381" y="33250"/>
                    <a:pt x="223499" y="32996"/>
                  </a:cubicBezTo>
                  <a:cubicBezTo>
                    <a:pt x="219753" y="32668"/>
                    <a:pt x="216005" y="32333"/>
                    <a:pt x="212261" y="31960"/>
                  </a:cubicBezTo>
                  <a:cubicBezTo>
                    <a:pt x="208072" y="31543"/>
                    <a:pt x="203886" y="31089"/>
                    <a:pt x="199705" y="30539"/>
                  </a:cubicBezTo>
                  <a:cubicBezTo>
                    <a:pt x="195713" y="30014"/>
                    <a:pt x="191661" y="29550"/>
                    <a:pt x="187710" y="28635"/>
                  </a:cubicBezTo>
                  <a:cubicBezTo>
                    <a:pt x="184185" y="27821"/>
                    <a:pt x="180587" y="27222"/>
                    <a:pt x="177204" y="25665"/>
                  </a:cubicBezTo>
                  <a:cubicBezTo>
                    <a:pt x="175719" y="24980"/>
                    <a:pt x="173996" y="24080"/>
                    <a:pt x="173054" y="22380"/>
                  </a:cubicBezTo>
                  <a:cubicBezTo>
                    <a:pt x="172381" y="21164"/>
                    <a:pt x="172300" y="19467"/>
                    <a:pt x="173266" y="18466"/>
                  </a:cubicBezTo>
                  <a:cubicBezTo>
                    <a:pt x="174400" y="17293"/>
                    <a:pt x="176205" y="17248"/>
                    <a:pt x="177591" y="17230"/>
                  </a:cubicBezTo>
                  <a:cubicBezTo>
                    <a:pt x="177667" y="17230"/>
                    <a:pt x="177743" y="17229"/>
                    <a:pt x="177820" y="17229"/>
                  </a:cubicBezTo>
                  <a:cubicBezTo>
                    <a:pt x="179957" y="17229"/>
                    <a:pt x="182098" y="17572"/>
                    <a:pt x="184206" y="17983"/>
                  </a:cubicBezTo>
                  <a:cubicBezTo>
                    <a:pt x="186167" y="18365"/>
                    <a:pt x="188113" y="18845"/>
                    <a:pt x="190056" y="19342"/>
                  </a:cubicBezTo>
                  <a:cubicBezTo>
                    <a:pt x="192155" y="19880"/>
                    <a:pt x="194290" y="20178"/>
                    <a:pt x="196416" y="20482"/>
                  </a:cubicBezTo>
                  <a:cubicBezTo>
                    <a:pt x="200378" y="21047"/>
                    <a:pt x="204372" y="21430"/>
                    <a:pt x="208364" y="21430"/>
                  </a:cubicBezTo>
                  <a:cubicBezTo>
                    <a:pt x="209889" y="21430"/>
                    <a:pt x="211413" y="21374"/>
                    <a:pt x="212936" y="21251"/>
                  </a:cubicBezTo>
                  <a:cubicBezTo>
                    <a:pt x="218320" y="20818"/>
                    <a:pt x="223791" y="19532"/>
                    <a:pt x="228641" y="16425"/>
                  </a:cubicBezTo>
                  <a:cubicBezTo>
                    <a:pt x="230586" y="15179"/>
                    <a:pt x="232358" y="13636"/>
                    <a:pt x="233940" y="11842"/>
                  </a:cubicBezTo>
                  <a:lnTo>
                    <a:pt x="233940" y="0"/>
                  </a:lnTo>
                  <a:close/>
                </a:path>
              </a:pathLst>
            </a:custGeom>
            <a:solidFill>
              <a:srgbClr val="FAC539">
                <a:alpha val="36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0"/>
            <p:cNvSpPr/>
            <p:nvPr/>
          </p:nvSpPr>
          <p:spPr>
            <a:xfrm>
              <a:off x="-88861" y="1234528"/>
              <a:ext cx="5153814" cy="1015564"/>
            </a:xfrm>
            <a:custGeom>
              <a:avLst/>
              <a:gdLst/>
              <a:ahLst/>
              <a:cxnLst/>
              <a:rect l="l" t="t" r="r" b="b"/>
              <a:pathLst>
                <a:path w="128789" h="25378" extrusionOk="0">
                  <a:moveTo>
                    <a:pt x="125460" y="1"/>
                  </a:moveTo>
                  <a:cubicBezTo>
                    <a:pt x="124112" y="1"/>
                    <a:pt x="122755" y="233"/>
                    <a:pt x="121432" y="495"/>
                  </a:cubicBezTo>
                  <a:cubicBezTo>
                    <a:pt x="117708" y="1235"/>
                    <a:pt x="114038" y="2428"/>
                    <a:pt x="110408" y="3702"/>
                  </a:cubicBezTo>
                  <a:cubicBezTo>
                    <a:pt x="101528" y="6816"/>
                    <a:pt x="92732" y="10293"/>
                    <a:pt x="83787" y="13112"/>
                  </a:cubicBezTo>
                  <a:cubicBezTo>
                    <a:pt x="72182" y="16772"/>
                    <a:pt x="60329" y="19483"/>
                    <a:pt x="48340" y="19746"/>
                  </a:cubicBezTo>
                  <a:cubicBezTo>
                    <a:pt x="47589" y="19762"/>
                    <a:pt x="46838" y="19771"/>
                    <a:pt x="46087" y="19771"/>
                  </a:cubicBezTo>
                  <a:cubicBezTo>
                    <a:pt x="36277" y="19771"/>
                    <a:pt x="26528" y="18319"/>
                    <a:pt x="17277" y="13958"/>
                  </a:cubicBezTo>
                  <a:cubicBezTo>
                    <a:pt x="14817" y="12796"/>
                    <a:pt x="12434" y="11433"/>
                    <a:pt x="10052" y="10038"/>
                  </a:cubicBezTo>
                  <a:cubicBezTo>
                    <a:pt x="7467" y="8528"/>
                    <a:pt x="4765" y="7378"/>
                    <a:pt x="2106" y="6103"/>
                  </a:cubicBezTo>
                  <a:cubicBezTo>
                    <a:pt x="1402" y="5766"/>
                    <a:pt x="699" y="5418"/>
                    <a:pt x="0" y="5056"/>
                  </a:cubicBezTo>
                  <a:lnTo>
                    <a:pt x="0" y="11211"/>
                  </a:lnTo>
                  <a:cubicBezTo>
                    <a:pt x="4701" y="13100"/>
                    <a:pt x="9362" y="15161"/>
                    <a:pt x="14041" y="17090"/>
                  </a:cubicBezTo>
                  <a:cubicBezTo>
                    <a:pt x="16400" y="18063"/>
                    <a:pt x="18775" y="19117"/>
                    <a:pt x="21195" y="19846"/>
                  </a:cubicBezTo>
                  <a:cubicBezTo>
                    <a:pt x="23656" y="20587"/>
                    <a:pt x="26170" y="20896"/>
                    <a:pt x="28695" y="21030"/>
                  </a:cubicBezTo>
                  <a:cubicBezTo>
                    <a:pt x="33506" y="21285"/>
                    <a:pt x="38258" y="21488"/>
                    <a:pt x="43036" y="22348"/>
                  </a:cubicBezTo>
                  <a:cubicBezTo>
                    <a:pt x="47992" y="23241"/>
                    <a:pt x="52914" y="24461"/>
                    <a:pt x="57900" y="25055"/>
                  </a:cubicBezTo>
                  <a:cubicBezTo>
                    <a:pt x="59669" y="25266"/>
                    <a:pt x="61430" y="25377"/>
                    <a:pt x="63185" y="25377"/>
                  </a:cubicBezTo>
                  <a:cubicBezTo>
                    <a:pt x="66528" y="25377"/>
                    <a:pt x="69851" y="24974"/>
                    <a:pt x="73168" y="24091"/>
                  </a:cubicBezTo>
                  <a:cubicBezTo>
                    <a:pt x="82572" y="21585"/>
                    <a:pt x="91311" y="16379"/>
                    <a:pt x="100290" y="12209"/>
                  </a:cubicBezTo>
                  <a:cubicBezTo>
                    <a:pt x="102551" y="11159"/>
                    <a:pt x="104832" y="10174"/>
                    <a:pt x="107142" y="9317"/>
                  </a:cubicBezTo>
                  <a:cubicBezTo>
                    <a:pt x="109515" y="8437"/>
                    <a:pt x="111919" y="7831"/>
                    <a:pt x="114326" y="7132"/>
                  </a:cubicBezTo>
                  <a:cubicBezTo>
                    <a:pt x="119263" y="5699"/>
                    <a:pt x="123997" y="3389"/>
                    <a:pt x="128789" y="1350"/>
                  </a:cubicBezTo>
                  <a:cubicBezTo>
                    <a:pt x="128436" y="255"/>
                    <a:pt x="127130" y="101"/>
                    <a:pt x="126329" y="35"/>
                  </a:cubicBezTo>
                  <a:cubicBezTo>
                    <a:pt x="126040" y="12"/>
                    <a:pt x="125750" y="1"/>
                    <a:pt x="125460" y="1"/>
                  </a:cubicBezTo>
                  <a:close/>
                </a:path>
              </a:pathLst>
            </a:custGeom>
            <a:solidFill>
              <a:srgbClr val="FAC539">
                <a:alpha val="36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0"/>
            <p:cNvSpPr/>
            <p:nvPr/>
          </p:nvSpPr>
          <p:spPr>
            <a:xfrm>
              <a:off x="-89101" y="3200694"/>
              <a:ext cx="949935" cy="459281"/>
            </a:xfrm>
            <a:custGeom>
              <a:avLst/>
              <a:gdLst/>
              <a:ahLst/>
              <a:cxnLst/>
              <a:rect l="l" t="t" r="r" b="b"/>
              <a:pathLst>
                <a:path w="23738" h="11477" extrusionOk="0">
                  <a:moveTo>
                    <a:pt x="0" y="0"/>
                  </a:moveTo>
                  <a:lnTo>
                    <a:pt x="0" y="7277"/>
                  </a:lnTo>
                  <a:cubicBezTo>
                    <a:pt x="3475" y="8436"/>
                    <a:pt x="6937" y="9675"/>
                    <a:pt x="10474" y="10467"/>
                  </a:cubicBezTo>
                  <a:cubicBezTo>
                    <a:pt x="12599" y="10942"/>
                    <a:pt x="14945" y="11477"/>
                    <a:pt x="17230" y="11477"/>
                  </a:cubicBezTo>
                  <a:cubicBezTo>
                    <a:pt x="18607" y="11477"/>
                    <a:pt x="19963" y="11282"/>
                    <a:pt x="21233" y="10762"/>
                  </a:cubicBezTo>
                  <a:cubicBezTo>
                    <a:pt x="22964" y="10052"/>
                    <a:pt x="23737" y="8373"/>
                    <a:pt x="22783" y="6233"/>
                  </a:cubicBezTo>
                  <a:cubicBezTo>
                    <a:pt x="21854" y="4148"/>
                    <a:pt x="19780" y="3350"/>
                    <a:pt x="18049" y="2892"/>
                  </a:cubicBezTo>
                  <a:cubicBezTo>
                    <a:pt x="14044" y="1834"/>
                    <a:pt x="9964" y="2398"/>
                    <a:pt x="5923" y="1958"/>
                  </a:cubicBezTo>
                  <a:cubicBezTo>
                    <a:pt x="3848" y="1734"/>
                    <a:pt x="1868" y="1036"/>
                    <a:pt x="0" y="0"/>
                  </a:cubicBezTo>
                  <a:close/>
                </a:path>
              </a:pathLst>
            </a:custGeom>
            <a:solidFill>
              <a:srgbClr val="FAC539">
                <a:alpha val="36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0"/>
            <p:cNvSpPr/>
            <p:nvPr/>
          </p:nvSpPr>
          <p:spPr>
            <a:xfrm>
              <a:off x="-89101" y="1559514"/>
              <a:ext cx="9361814" cy="2217890"/>
            </a:xfrm>
            <a:custGeom>
              <a:avLst/>
              <a:gdLst/>
              <a:ahLst/>
              <a:cxnLst/>
              <a:rect l="l" t="t" r="r" b="b"/>
              <a:pathLst>
                <a:path w="233943" h="55423" extrusionOk="0">
                  <a:moveTo>
                    <a:pt x="144772" y="1"/>
                  </a:moveTo>
                  <a:cubicBezTo>
                    <a:pt x="142102" y="1"/>
                    <a:pt x="139431" y="96"/>
                    <a:pt x="136766" y="286"/>
                  </a:cubicBezTo>
                  <a:cubicBezTo>
                    <a:pt x="128012" y="909"/>
                    <a:pt x="119276" y="2552"/>
                    <a:pt x="110812" y="5489"/>
                  </a:cubicBezTo>
                  <a:cubicBezTo>
                    <a:pt x="106624" y="6944"/>
                    <a:pt x="102575" y="8874"/>
                    <a:pt x="98468" y="10653"/>
                  </a:cubicBezTo>
                  <a:cubicBezTo>
                    <a:pt x="93953" y="12609"/>
                    <a:pt x="89399" y="14424"/>
                    <a:pt x="84794" y="16010"/>
                  </a:cubicBezTo>
                  <a:cubicBezTo>
                    <a:pt x="74251" y="19642"/>
                    <a:pt x="63428" y="21981"/>
                    <a:pt x="52620" y="21981"/>
                  </a:cubicBezTo>
                  <a:cubicBezTo>
                    <a:pt x="45059" y="21981"/>
                    <a:pt x="37505" y="20836"/>
                    <a:pt x="30059" y="18189"/>
                  </a:cubicBezTo>
                  <a:cubicBezTo>
                    <a:pt x="25579" y="16596"/>
                    <a:pt x="21178" y="14667"/>
                    <a:pt x="16828" y="12578"/>
                  </a:cubicBezTo>
                  <a:cubicBezTo>
                    <a:pt x="12514" y="10509"/>
                    <a:pt x="8272" y="8266"/>
                    <a:pt x="3815" y="6712"/>
                  </a:cubicBezTo>
                  <a:cubicBezTo>
                    <a:pt x="2549" y="6272"/>
                    <a:pt x="1276" y="5888"/>
                    <a:pt x="0" y="5548"/>
                  </a:cubicBezTo>
                  <a:lnTo>
                    <a:pt x="0" y="23614"/>
                  </a:lnTo>
                  <a:cubicBezTo>
                    <a:pt x="12657" y="29572"/>
                    <a:pt x="26166" y="33013"/>
                    <a:pt x="39600" y="33024"/>
                  </a:cubicBezTo>
                  <a:cubicBezTo>
                    <a:pt x="39625" y="33024"/>
                    <a:pt x="39649" y="33024"/>
                    <a:pt x="39674" y="33024"/>
                  </a:cubicBezTo>
                  <a:cubicBezTo>
                    <a:pt x="43920" y="33024"/>
                    <a:pt x="48167" y="32654"/>
                    <a:pt x="52367" y="31843"/>
                  </a:cubicBezTo>
                  <a:cubicBezTo>
                    <a:pt x="54553" y="31420"/>
                    <a:pt x="56709" y="30737"/>
                    <a:pt x="58881" y="30217"/>
                  </a:cubicBezTo>
                  <a:cubicBezTo>
                    <a:pt x="61539" y="29579"/>
                    <a:pt x="64252" y="29008"/>
                    <a:pt x="66965" y="29005"/>
                  </a:cubicBezTo>
                  <a:cubicBezTo>
                    <a:pt x="66982" y="29005"/>
                    <a:pt x="66999" y="29005"/>
                    <a:pt x="67017" y="29005"/>
                  </a:cubicBezTo>
                  <a:cubicBezTo>
                    <a:pt x="68762" y="29005"/>
                    <a:pt x="71102" y="29156"/>
                    <a:pt x="72309" y="31005"/>
                  </a:cubicBezTo>
                  <a:cubicBezTo>
                    <a:pt x="73261" y="32464"/>
                    <a:pt x="73035" y="34779"/>
                    <a:pt x="72433" y="36381"/>
                  </a:cubicBezTo>
                  <a:cubicBezTo>
                    <a:pt x="71760" y="38175"/>
                    <a:pt x="70452" y="39418"/>
                    <a:pt x="69067" y="40261"/>
                  </a:cubicBezTo>
                  <a:cubicBezTo>
                    <a:pt x="65139" y="42655"/>
                    <a:pt x="60371" y="42850"/>
                    <a:pt x="56096" y="42852"/>
                  </a:cubicBezTo>
                  <a:cubicBezTo>
                    <a:pt x="56089" y="42852"/>
                    <a:pt x="56082" y="42852"/>
                    <a:pt x="56075" y="42852"/>
                  </a:cubicBezTo>
                  <a:cubicBezTo>
                    <a:pt x="46902" y="42852"/>
                    <a:pt x="37792" y="41022"/>
                    <a:pt x="28834" y="38660"/>
                  </a:cubicBezTo>
                  <a:cubicBezTo>
                    <a:pt x="19225" y="36125"/>
                    <a:pt x="9684" y="33151"/>
                    <a:pt x="0" y="31087"/>
                  </a:cubicBezTo>
                  <a:lnTo>
                    <a:pt x="0" y="40459"/>
                  </a:lnTo>
                  <a:cubicBezTo>
                    <a:pt x="415" y="40687"/>
                    <a:pt x="838" y="40900"/>
                    <a:pt x="1269" y="41094"/>
                  </a:cubicBezTo>
                  <a:cubicBezTo>
                    <a:pt x="3834" y="42246"/>
                    <a:pt x="6360" y="42550"/>
                    <a:pt x="9049" y="42595"/>
                  </a:cubicBezTo>
                  <a:cubicBezTo>
                    <a:pt x="11321" y="42632"/>
                    <a:pt x="13601" y="42650"/>
                    <a:pt x="15862" y="42966"/>
                  </a:cubicBezTo>
                  <a:cubicBezTo>
                    <a:pt x="17766" y="43232"/>
                    <a:pt x="19811" y="43645"/>
                    <a:pt x="21476" y="44925"/>
                  </a:cubicBezTo>
                  <a:cubicBezTo>
                    <a:pt x="22689" y="45858"/>
                    <a:pt x="23822" y="47631"/>
                    <a:pt x="23620" y="49546"/>
                  </a:cubicBezTo>
                  <a:cubicBezTo>
                    <a:pt x="23450" y="51198"/>
                    <a:pt x="22153" y="51995"/>
                    <a:pt x="21013" y="52388"/>
                  </a:cubicBezTo>
                  <a:cubicBezTo>
                    <a:pt x="19769" y="52816"/>
                    <a:pt x="18468" y="52983"/>
                    <a:pt x="17149" y="52983"/>
                  </a:cubicBezTo>
                  <a:cubicBezTo>
                    <a:pt x="14678" y="52983"/>
                    <a:pt x="12147" y="52396"/>
                    <a:pt x="9822" y="51845"/>
                  </a:cubicBezTo>
                  <a:cubicBezTo>
                    <a:pt x="6510" y="51059"/>
                    <a:pt x="3259" y="49899"/>
                    <a:pt x="0" y="48810"/>
                  </a:cubicBezTo>
                  <a:lnTo>
                    <a:pt x="0" y="54602"/>
                  </a:lnTo>
                  <a:cubicBezTo>
                    <a:pt x="5036" y="55007"/>
                    <a:pt x="10079" y="55225"/>
                    <a:pt x="15119" y="55348"/>
                  </a:cubicBezTo>
                  <a:cubicBezTo>
                    <a:pt x="17082" y="55396"/>
                    <a:pt x="19048" y="55423"/>
                    <a:pt x="21015" y="55423"/>
                  </a:cubicBezTo>
                  <a:cubicBezTo>
                    <a:pt x="29997" y="55423"/>
                    <a:pt x="38994" y="54866"/>
                    <a:pt x="47880" y="53219"/>
                  </a:cubicBezTo>
                  <a:cubicBezTo>
                    <a:pt x="52943" y="52282"/>
                    <a:pt x="58028" y="51048"/>
                    <a:pt x="62912" y="49101"/>
                  </a:cubicBezTo>
                  <a:cubicBezTo>
                    <a:pt x="67581" y="47240"/>
                    <a:pt x="72025" y="44594"/>
                    <a:pt x="76326" y="41657"/>
                  </a:cubicBezTo>
                  <a:cubicBezTo>
                    <a:pt x="84683" y="35949"/>
                    <a:pt x="92557" y="29085"/>
                    <a:pt x="101261" y="24207"/>
                  </a:cubicBezTo>
                  <a:cubicBezTo>
                    <a:pt x="110109" y="19249"/>
                    <a:pt x="119692" y="17446"/>
                    <a:pt x="129288" y="16670"/>
                  </a:cubicBezTo>
                  <a:cubicBezTo>
                    <a:pt x="132649" y="16399"/>
                    <a:pt x="136013" y="16271"/>
                    <a:pt x="139377" y="16271"/>
                  </a:cubicBezTo>
                  <a:cubicBezTo>
                    <a:pt x="157478" y="16271"/>
                    <a:pt x="175585" y="19963"/>
                    <a:pt x="193212" y="24804"/>
                  </a:cubicBezTo>
                  <a:cubicBezTo>
                    <a:pt x="203630" y="27665"/>
                    <a:pt x="214279" y="30372"/>
                    <a:pt x="224304" y="35040"/>
                  </a:cubicBezTo>
                  <a:cubicBezTo>
                    <a:pt x="227597" y="36575"/>
                    <a:pt x="230795" y="38437"/>
                    <a:pt x="233942" y="40411"/>
                  </a:cubicBezTo>
                  <a:lnTo>
                    <a:pt x="233942" y="31703"/>
                  </a:lnTo>
                  <a:cubicBezTo>
                    <a:pt x="228231" y="27859"/>
                    <a:pt x="222155" y="24807"/>
                    <a:pt x="216214" y="21705"/>
                  </a:cubicBezTo>
                  <a:cubicBezTo>
                    <a:pt x="207456" y="17134"/>
                    <a:pt x="198525" y="13002"/>
                    <a:pt x="189487" y="9410"/>
                  </a:cubicBezTo>
                  <a:cubicBezTo>
                    <a:pt x="180687" y="5912"/>
                    <a:pt x="171778" y="2926"/>
                    <a:pt x="162615" y="1437"/>
                  </a:cubicBezTo>
                  <a:cubicBezTo>
                    <a:pt x="156702" y="476"/>
                    <a:pt x="150736" y="1"/>
                    <a:pt x="144772" y="1"/>
                  </a:cubicBezTo>
                  <a:close/>
                </a:path>
              </a:pathLst>
            </a:custGeom>
            <a:solidFill>
              <a:srgbClr val="FAC539">
                <a:alpha val="36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0"/>
            <p:cNvSpPr/>
            <p:nvPr/>
          </p:nvSpPr>
          <p:spPr>
            <a:xfrm>
              <a:off x="4312517" y="2474126"/>
              <a:ext cx="4960169" cy="2176352"/>
            </a:xfrm>
            <a:custGeom>
              <a:avLst/>
              <a:gdLst/>
              <a:ahLst/>
              <a:cxnLst/>
              <a:rect l="l" t="t" r="r" b="b"/>
              <a:pathLst>
                <a:path w="123950" h="54385" extrusionOk="0">
                  <a:moveTo>
                    <a:pt x="25687" y="0"/>
                  </a:moveTo>
                  <a:cubicBezTo>
                    <a:pt x="25613" y="0"/>
                    <a:pt x="25540" y="0"/>
                    <a:pt x="25467" y="0"/>
                  </a:cubicBezTo>
                  <a:cubicBezTo>
                    <a:pt x="22189" y="8"/>
                    <a:pt x="18895" y="286"/>
                    <a:pt x="15653" y="893"/>
                  </a:cubicBezTo>
                  <a:cubicBezTo>
                    <a:pt x="12106" y="1558"/>
                    <a:pt x="8455" y="2579"/>
                    <a:pt x="5276" y="4757"/>
                  </a:cubicBezTo>
                  <a:cubicBezTo>
                    <a:pt x="2358" y="6754"/>
                    <a:pt x="1" y="10011"/>
                    <a:pt x="133" y="14446"/>
                  </a:cubicBezTo>
                  <a:cubicBezTo>
                    <a:pt x="289" y="19675"/>
                    <a:pt x="3866" y="23250"/>
                    <a:pt x="7286" y="25363"/>
                  </a:cubicBezTo>
                  <a:cubicBezTo>
                    <a:pt x="11223" y="27796"/>
                    <a:pt x="15408" y="28684"/>
                    <a:pt x="19651" y="28684"/>
                  </a:cubicBezTo>
                  <a:cubicBezTo>
                    <a:pt x="25154" y="28684"/>
                    <a:pt x="30756" y="27191"/>
                    <a:pt x="36046" y="25632"/>
                  </a:cubicBezTo>
                  <a:cubicBezTo>
                    <a:pt x="41465" y="24035"/>
                    <a:pt x="46862" y="22167"/>
                    <a:pt x="52380" y="21177"/>
                  </a:cubicBezTo>
                  <a:cubicBezTo>
                    <a:pt x="56587" y="20424"/>
                    <a:pt x="60828" y="20023"/>
                    <a:pt x="65073" y="20023"/>
                  </a:cubicBezTo>
                  <a:cubicBezTo>
                    <a:pt x="66363" y="20023"/>
                    <a:pt x="67654" y="20060"/>
                    <a:pt x="68944" y="20135"/>
                  </a:cubicBezTo>
                  <a:cubicBezTo>
                    <a:pt x="79965" y="20783"/>
                    <a:pt x="90870" y="24103"/>
                    <a:pt x="100937" y="29809"/>
                  </a:cubicBezTo>
                  <a:cubicBezTo>
                    <a:pt x="105755" y="32540"/>
                    <a:pt x="110519" y="35684"/>
                    <a:pt x="114557" y="40038"/>
                  </a:cubicBezTo>
                  <a:cubicBezTo>
                    <a:pt x="118056" y="43811"/>
                    <a:pt x="120978" y="48359"/>
                    <a:pt x="123419" y="53277"/>
                  </a:cubicBezTo>
                  <a:cubicBezTo>
                    <a:pt x="123600" y="53644"/>
                    <a:pt x="123773" y="54016"/>
                    <a:pt x="123950" y="54384"/>
                  </a:cubicBezTo>
                  <a:lnTo>
                    <a:pt x="123950" y="30590"/>
                  </a:lnTo>
                  <a:cubicBezTo>
                    <a:pt x="115011" y="23740"/>
                    <a:pt x="104675" y="20070"/>
                    <a:pt x="94699" y="16430"/>
                  </a:cubicBezTo>
                  <a:cubicBezTo>
                    <a:pt x="83278" y="12265"/>
                    <a:pt x="71945" y="7950"/>
                    <a:pt x="60279" y="4996"/>
                  </a:cubicBezTo>
                  <a:cubicBezTo>
                    <a:pt x="48938" y="2125"/>
                    <a:pt x="37275" y="0"/>
                    <a:pt x="25687" y="0"/>
                  </a:cubicBezTo>
                  <a:close/>
                </a:path>
              </a:pathLst>
            </a:custGeom>
            <a:solidFill>
              <a:srgbClr val="FAC539">
                <a:alpha val="36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0"/>
            <p:cNvSpPr/>
            <p:nvPr/>
          </p:nvSpPr>
          <p:spPr>
            <a:xfrm>
              <a:off x="-89101" y="3255999"/>
              <a:ext cx="4579363" cy="1972262"/>
            </a:xfrm>
            <a:custGeom>
              <a:avLst/>
              <a:gdLst/>
              <a:ahLst/>
              <a:cxnLst/>
              <a:rect l="l" t="t" r="r" b="b"/>
              <a:pathLst>
                <a:path w="114434" h="49285" extrusionOk="0">
                  <a:moveTo>
                    <a:pt x="97111" y="0"/>
                  </a:moveTo>
                  <a:cubicBezTo>
                    <a:pt x="92375" y="0"/>
                    <a:pt x="88229" y="4066"/>
                    <a:pt x="85079" y="8725"/>
                  </a:cubicBezTo>
                  <a:cubicBezTo>
                    <a:pt x="81036" y="14698"/>
                    <a:pt x="78056" y="22263"/>
                    <a:pt x="72346" y="26006"/>
                  </a:cubicBezTo>
                  <a:cubicBezTo>
                    <a:pt x="69011" y="28192"/>
                    <a:pt x="65286" y="29191"/>
                    <a:pt x="61597" y="29874"/>
                  </a:cubicBezTo>
                  <a:cubicBezTo>
                    <a:pt x="57172" y="30696"/>
                    <a:pt x="52733" y="31343"/>
                    <a:pt x="48270" y="31736"/>
                  </a:cubicBezTo>
                  <a:cubicBezTo>
                    <a:pt x="43819" y="32127"/>
                    <a:pt x="39334" y="32342"/>
                    <a:pt x="34849" y="32342"/>
                  </a:cubicBezTo>
                  <a:cubicBezTo>
                    <a:pt x="29827" y="32342"/>
                    <a:pt x="24804" y="32073"/>
                    <a:pt x="19828" y="31484"/>
                  </a:cubicBezTo>
                  <a:cubicBezTo>
                    <a:pt x="13156" y="30694"/>
                    <a:pt x="6527" y="29288"/>
                    <a:pt x="0" y="27342"/>
                  </a:cubicBezTo>
                  <a:lnTo>
                    <a:pt x="0" y="45284"/>
                  </a:lnTo>
                  <a:cubicBezTo>
                    <a:pt x="0" y="47494"/>
                    <a:pt x="1415" y="49285"/>
                    <a:pt x="3161" y="49285"/>
                  </a:cubicBezTo>
                  <a:lnTo>
                    <a:pt x="54554" y="49285"/>
                  </a:lnTo>
                  <a:cubicBezTo>
                    <a:pt x="57524" y="43691"/>
                    <a:pt x="61460" y="38933"/>
                    <a:pt x="66165" y="35699"/>
                  </a:cubicBezTo>
                  <a:cubicBezTo>
                    <a:pt x="74007" y="30307"/>
                    <a:pt x="82814" y="29860"/>
                    <a:pt x="91444" y="28199"/>
                  </a:cubicBezTo>
                  <a:cubicBezTo>
                    <a:pt x="94850" y="27544"/>
                    <a:pt x="98284" y="26656"/>
                    <a:pt x="101576" y="25345"/>
                  </a:cubicBezTo>
                  <a:cubicBezTo>
                    <a:pt x="104402" y="24220"/>
                    <a:pt x="107468" y="22637"/>
                    <a:pt x="109397" y="19658"/>
                  </a:cubicBezTo>
                  <a:cubicBezTo>
                    <a:pt x="114434" y="11884"/>
                    <a:pt x="106261" y="3395"/>
                    <a:pt x="100927" y="890"/>
                  </a:cubicBezTo>
                  <a:cubicBezTo>
                    <a:pt x="99620" y="276"/>
                    <a:pt x="98345" y="0"/>
                    <a:pt x="97111" y="0"/>
                  </a:cubicBezTo>
                  <a:close/>
                </a:path>
              </a:pathLst>
            </a:custGeom>
            <a:solidFill>
              <a:srgbClr val="FAC539">
                <a:alpha val="36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0"/>
            <p:cNvSpPr/>
            <p:nvPr/>
          </p:nvSpPr>
          <p:spPr>
            <a:xfrm>
              <a:off x="2774626" y="4515847"/>
              <a:ext cx="4319449" cy="712432"/>
            </a:xfrm>
            <a:custGeom>
              <a:avLst/>
              <a:gdLst/>
              <a:ahLst/>
              <a:cxnLst/>
              <a:rect l="l" t="t" r="r" b="b"/>
              <a:pathLst>
                <a:path w="107939" h="17803" extrusionOk="0">
                  <a:moveTo>
                    <a:pt x="27543" y="0"/>
                  </a:moveTo>
                  <a:cubicBezTo>
                    <a:pt x="27240" y="0"/>
                    <a:pt x="26937" y="6"/>
                    <a:pt x="26634" y="18"/>
                  </a:cubicBezTo>
                  <a:cubicBezTo>
                    <a:pt x="24027" y="121"/>
                    <a:pt x="21392" y="745"/>
                    <a:pt x="19094" y="2364"/>
                  </a:cubicBezTo>
                  <a:cubicBezTo>
                    <a:pt x="18481" y="2797"/>
                    <a:pt x="16577" y="4050"/>
                    <a:pt x="17537" y="5118"/>
                  </a:cubicBezTo>
                  <a:cubicBezTo>
                    <a:pt x="18117" y="5762"/>
                    <a:pt x="19161" y="5928"/>
                    <a:pt x="19890" y="6091"/>
                  </a:cubicBezTo>
                  <a:cubicBezTo>
                    <a:pt x="23855" y="6979"/>
                    <a:pt x="27949" y="6569"/>
                    <a:pt x="31949" y="6998"/>
                  </a:cubicBezTo>
                  <a:cubicBezTo>
                    <a:pt x="35180" y="7344"/>
                    <a:pt x="39652" y="7834"/>
                    <a:pt x="41798" y="11379"/>
                  </a:cubicBezTo>
                  <a:cubicBezTo>
                    <a:pt x="41873" y="11504"/>
                    <a:pt x="41874" y="11697"/>
                    <a:pt x="41748" y="11777"/>
                  </a:cubicBezTo>
                  <a:cubicBezTo>
                    <a:pt x="40684" y="12461"/>
                    <a:pt x="39488" y="12703"/>
                    <a:pt x="38262" y="12703"/>
                  </a:cubicBezTo>
                  <a:cubicBezTo>
                    <a:pt x="36542" y="12703"/>
                    <a:pt x="34763" y="12227"/>
                    <a:pt x="33207" y="11823"/>
                  </a:cubicBezTo>
                  <a:cubicBezTo>
                    <a:pt x="31601" y="11407"/>
                    <a:pt x="30013" y="10894"/>
                    <a:pt x="28412" y="10466"/>
                  </a:cubicBezTo>
                  <a:cubicBezTo>
                    <a:pt x="26593" y="9980"/>
                    <a:pt x="24742" y="9711"/>
                    <a:pt x="22919" y="9248"/>
                  </a:cubicBezTo>
                  <a:cubicBezTo>
                    <a:pt x="18811" y="8207"/>
                    <a:pt x="14751" y="6811"/>
                    <a:pt x="10581" y="6185"/>
                  </a:cubicBezTo>
                  <a:cubicBezTo>
                    <a:pt x="9499" y="6023"/>
                    <a:pt x="8286" y="5852"/>
                    <a:pt x="7075" y="5852"/>
                  </a:cubicBezTo>
                  <a:cubicBezTo>
                    <a:pt x="5505" y="5852"/>
                    <a:pt x="3938" y="6139"/>
                    <a:pt x="2667" y="7101"/>
                  </a:cubicBezTo>
                  <a:cubicBezTo>
                    <a:pt x="702" y="8588"/>
                    <a:pt x="1" y="12230"/>
                    <a:pt x="827" y="14868"/>
                  </a:cubicBezTo>
                  <a:cubicBezTo>
                    <a:pt x="1191" y="16035"/>
                    <a:pt x="1835" y="16995"/>
                    <a:pt x="2588" y="17803"/>
                  </a:cubicBezTo>
                  <a:lnTo>
                    <a:pt x="107349" y="17803"/>
                  </a:lnTo>
                  <a:cubicBezTo>
                    <a:pt x="107939" y="14229"/>
                    <a:pt x="104542" y="9947"/>
                    <a:pt x="102361" y="8404"/>
                  </a:cubicBezTo>
                  <a:cubicBezTo>
                    <a:pt x="99751" y="6560"/>
                    <a:pt x="96718" y="5974"/>
                    <a:pt x="93716" y="5974"/>
                  </a:cubicBezTo>
                  <a:cubicBezTo>
                    <a:pt x="92496" y="5974"/>
                    <a:pt x="91282" y="6070"/>
                    <a:pt x="90103" y="6219"/>
                  </a:cubicBezTo>
                  <a:cubicBezTo>
                    <a:pt x="87978" y="6486"/>
                    <a:pt x="85895" y="7048"/>
                    <a:pt x="83786" y="7444"/>
                  </a:cubicBezTo>
                  <a:cubicBezTo>
                    <a:pt x="81051" y="7961"/>
                    <a:pt x="78295" y="8278"/>
                    <a:pt x="75534" y="8442"/>
                  </a:cubicBezTo>
                  <a:cubicBezTo>
                    <a:pt x="74026" y="8532"/>
                    <a:pt x="72516" y="8576"/>
                    <a:pt x="71005" y="8576"/>
                  </a:cubicBezTo>
                  <a:cubicBezTo>
                    <a:pt x="66567" y="8576"/>
                    <a:pt x="62125" y="8194"/>
                    <a:pt x="57730" y="7447"/>
                  </a:cubicBezTo>
                  <a:cubicBezTo>
                    <a:pt x="52546" y="6565"/>
                    <a:pt x="47524" y="4962"/>
                    <a:pt x="42478" y="3264"/>
                  </a:cubicBezTo>
                  <a:cubicBezTo>
                    <a:pt x="37619" y="1632"/>
                    <a:pt x="32605" y="0"/>
                    <a:pt x="27543" y="0"/>
                  </a:cubicBezTo>
                  <a:close/>
                </a:path>
              </a:pathLst>
            </a:custGeom>
            <a:solidFill>
              <a:srgbClr val="FAC539">
                <a:alpha val="36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0"/>
            <p:cNvSpPr/>
            <p:nvPr/>
          </p:nvSpPr>
          <p:spPr>
            <a:xfrm>
              <a:off x="8048796" y="4511685"/>
              <a:ext cx="658408" cy="716833"/>
            </a:xfrm>
            <a:custGeom>
              <a:avLst/>
              <a:gdLst/>
              <a:ahLst/>
              <a:cxnLst/>
              <a:rect l="l" t="t" r="r" b="b"/>
              <a:pathLst>
                <a:path w="16453" h="17913" extrusionOk="0">
                  <a:moveTo>
                    <a:pt x="3031" y="0"/>
                  </a:moveTo>
                  <a:cubicBezTo>
                    <a:pt x="3004" y="0"/>
                    <a:pt x="2977" y="1"/>
                    <a:pt x="2950" y="2"/>
                  </a:cubicBezTo>
                  <a:cubicBezTo>
                    <a:pt x="1" y="132"/>
                    <a:pt x="2474" y="3624"/>
                    <a:pt x="3374" y="4819"/>
                  </a:cubicBezTo>
                  <a:cubicBezTo>
                    <a:pt x="5353" y="7446"/>
                    <a:pt x="8065" y="13097"/>
                    <a:pt x="8485" y="17912"/>
                  </a:cubicBezTo>
                  <a:lnTo>
                    <a:pt x="16452" y="17912"/>
                  </a:lnTo>
                  <a:cubicBezTo>
                    <a:pt x="15488" y="16742"/>
                    <a:pt x="14559" y="15523"/>
                    <a:pt x="13682" y="14232"/>
                  </a:cubicBezTo>
                  <a:cubicBezTo>
                    <a:pt x="11356" y="10805"/>
                    <a:pt x="9597" y="6836"/>
                    <a:pt x="7171" y="3507"/>
                  </a:cubicBezTo>
                  <a:cubicBezTo>
                    <a:pt x="6176" y="2144"/>
                    <a:pt x="4651" y="0"/>
                    <a:pt x="3031" y="0"/>
                  </a:cubicBezTo>
                  <a:close/>
                </a:path>
              </a:pathLst>
            </a:custGeom>
            <a:solidFill>
              <a:srgbClr val="FAC539">
                <a:alpha val="36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0"/>
            <p:cNvSpPr/>
            <p:nvPr/>
          </p:nvSpPr>
          <p:spPr>
            <a:xfrm>
              <a:off x="4946282" y="3681071"/>
              <a:ext cx="4326332" cy="1547277"/>
            </a:xfrm>
            <a:custGeom>
              <a:avLst/>
              <a:gdLst/>
              <a:ahLst/>
              <a:cxnLst/>
              <a:rect l="l" t="t" r="r" b="b"/>
              <a:pathLst>
                <a:path w="108111" h="38665" extrusionOk="0">
                  <a:moveTo>
                    <a:pt x="45814" y="1"/>
                  </a:moveTo>
                  <a:cubicBezTo>
                    <a:pt x="35137" y="1"/>
                    <a:pt x="24388" y="2076"/>
                    <a:pt x="14090" y="5571"/>
                  </a:cubicBezTo>
                  <a:cubicBezTo>
                    <a:pt x="10624" y="6748"/>
                    <a:pt x="7061" y="8059"/>
                    <a:pt x="3946" y="10366"/>
                  </a:cubicBezTo>
                  <a:cubicBezTo>
                    <a:pt x="2615" y="11352"/>
                    <a:pt x="1078" y="12695"/>
                    <a:pt x="565" y="14641"/>
                  </a:cubicBezTo>
                  <a:cubicBezTo>
                    <a:pt x="1" y="16782"/>
                    <a:pt x="1151" y="18845"/>
                    <a:pt x="2414" y="20142"/>
                  </a:cubicBezTo>
                  <a:cubicBezTo>
                    <a:pt x="4524" y="22313"/>
                    <a:pt x="7328" y="22930"/>
                    <a:pt x="10110" y="22930"/>
                  </a:cubicBezTo>
                  <a:cubicBezTo>
                    <a:pt x="11691" y="22930"/>
                    <a:pt x="13266" y="22730"/>
                    <a:pt x="14702" y="22504"/>
                  </a:cubicBezTo>
                  <a:cubicBezTo>
                    <a:pt x="19304" y="21780"/>
                    <a:pt x="23791" y="20252"/>
                    <a:pt x="28307" y="18979"/>
                  </a:cubicBezTo>
                  <a:cubicBezTo>
                    <a:pt x="31469" y="18088"/>
                    <a:pt x="34583" y="17727"/>
                    <a:pt x="37812" y="17553"/>
                  </a:cubicBezTo>
                  <a:cubicBezTo>
                    <a:pt x="39567" y="17460"/>
                    <a:pt x="41324" y="17409"/>
                    <a:pt x="43081" y="17409"/>
                  </a:cubicBezTo>
                  <a:cubicBezTo>
                    <a:pt x="45289" y="17409"/>
                    <a:pt x="47497" y="17490"/>
                    <a:pt x="49701" y="17670"/>
                  </a:cubicBezTo>
                  <a:cubicBezTo>
                    <a:pt x="53900" y="18013"/>
                    <a:pt x="58120" y="18692"/>
                    <a:pt x="62182" y="20121"/>
                  </a:cubicBezTo>
                  <a:cubicBezTo>
                    <a:pt x="65643" y="21338"/>
                    <a:pt x="69140" y="23140"/>
                    <a:pt x="71836" y="26229"/>
                  </a:cubicBezTo>
                  <a:cubicBezTo>
                    <a:pt x="74556" y="29344"/>
                    <a:pt x="76197" y="34210"/>
                    <a:pt x="75759" y="38664"/>
                  </a:cubicBezTo>
                  <a:lnTo>
                    <a:pt x="85535" y="38664"/>
                  </a:lnTo>
                  <a:cubicBezTo>
                    <a:pt x="85296" y="35981"/>
                    <a:pt x="84353" y="33119"/>
                    <a:pt x="83500" y="31067"/>
                  </a:cubicBezTo>
                  <a:cubicBezTo>
                    <a:pt x="82723" y="29197"/>
                    <a:pt x="81831" y="27538"/>
                    <a:pt x="80681" y="26012"/>
                  </a:cubicBezTo>
                  <a:cubicBezTo>
                    <a:pt x="79935" y="25023"/>
                    <a:pt x="78306" y="23246"/>
                    <a:pt x="78633" y="21650"/>
                  </a:cubicBezTo>
                  <a:cubicBezTo>
                    <a:pt x="78840" y="20643"/>
                    <a:pt x="79649" y="20281"/>
                    <a:pt x="80449" y="20281"/>
                  </a:cubicBezTo>
                  <a:cubicBezTo>
                    <a:pt x="80893" y="20281"/>
                    <a:pt x="81334" y="20392"/>
                    <a:pt x="81670" y="20567"/>
                  </a:cubicBezTo>
                  <a:cubicBezTo>
                    <a:pt x="83214" y="21372"/>
                    <a:pt x="84460" y="23111"/>
                    <a:pt x="85532" y="24674"/>
                  </a:cubicBezTo>
                  <a:cubicBezTo>
                    <a:pt x="88081" y="28395"/>
                    <a:pt x="90008" y="32694"/>
                    <a:pt x="92680" y="36288"/>
                  </a:cubicBezTo>
                  <a:cubicBezTo>
                    <a:pt x="93289" y="37105"/>
                    <a:pt x="93919" y="37895"/>
                    <a:pt x="94562" y="38663"/>
                  </a:cubicBezTo>
                  <a:lnTo>
                    <a:pt x="104952" y="38663"/>
                  </a:lnTo>
                  <a:cubicBezTo>
                    <a:pt x="106677" y="38663"/>
                    <a:pt x="108077" y="36912"/>
                    <a:pt x="108110" y="34738"/>
                  </a:cubicBezTo>
                  <a:cubicBezTo>
                    <a:pt x="104684" y="32047"/>
                    <a:pt x="101346" y="29175"/>
                    <a:pt x="98018" y="26250"/>
                  </a:cubicBezTo>
                  <a:cubicBezTo>
                    <a:pt x="92264" y="21194"/>
                    <a:pt x="86645" y="15791"/>
                    <a:pt x="80705" y="11085"/>
                  </a:cubicBezTo>
                  <a:cubicBezTo>
                    <a:pt x="70628" y="3099"/>
                    <a:pt x="58598" y="156"/>
                    <a:pt x="46845" y="7"/>
                  </a:cubicBezTo>
                  <a:cubicBezTo>
                    <a:pt x="46501" y="3"/>
                    <a:pt x="46158" y="1"/>
                    <a:pt x="45814" y="1"/>
                  </a:cubicBezTo>
                  <a:close/>
                </a:path>
              </a:pathLst>
            </a:custGeom>
            <a:solidFill>
              <a:srgbClr val="FAC539">
                <a:alpha val="36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0"/>
            <p:cNvSpPr/>
            <p:nvPr/>
          </p:nvSpPr>
          <p:spPr>
            <a:xfrm>
              <a:off x="5076700" y="-2354598"/>
              <a:ext cx="4335896" cy="796099"/>
            </a:xfrm>
            <a:custGeom>
              <a:avLst/>
              <a:gdLst/>
              <a:ahLst/>
              <a:cxnLst/>
              <a:rect l="l" t="t" r="r" b="b"/>
              <a:pathLst>
                <a:path w="108350" h="27758" extrusionOk="0">
                  <a:moveTo>
                    <a:pt x="51648" y="1"/>
                  </a:moveTo>
                  <a:cubicBezTo>
                    <a:pt x="50846" y="407"/>
                    <a:pt x="50018" y="729"/>
                    <a:pt x="49203" y="1014"/>
                  </a:cubicBezTo>
                  <a:cubicBezTo>
                    <a:pt x="42065" y="3506"/>
                    <a:pt x="34586" y="3501"/>
                    <a:pt x="27241" y="3584"/>
                  </a:cubicBezTo>
                  <a:cubicBezTo>
                    <a:pt x="20757" y="3656"/>
                    <a:pt x="14163" y="3777"/>
                    <a:pt x="7797" y="5515"/>
                  </a:cubicBezTo>
                  <a:cubicBezTo>
                    <a:pt x="5715" y="6083"/>
                    <a:pt x="3438" y="6902"/>
                    <a:pt x="1858" y="8814"/>
                  </a:cubicBezTo>
                  <a:cubicBezTo>
                    <a:pt x="0" y="11058"/>
                    <a:pt x="83" y="14195"/>
                    <a:pt x="776" y="17107"/>
                  </a:cubicBezTo>
                  <a:cubicBezTo>
                    <a:pt x="2438" y="24097"/>
                    <a:pt x="7861" y="27758"/>
                    <a:pt x="13371" y="27758"/>
                  </a:cubicBezTo>
                  <a:cubicBezTo>
                    <a:pt x="13681" y="27758"/>
                    <a:pt x="13992" y="27746"/>
                    <a:pt x="14303" y="27723"/>
                  </a:cubicBezTo>
                  <a:cubicBezTo>
                    <a:pt x="20922" y="27226"/>
                    <a:pt x="26485" y="22282"/>
                    <a:pt x="32673" y="19847"/>
                  </a:cubicBezTo>
                  <a:cubicBezTo>
                    <a:pt x="36195" y="18461"/>
                    <a:pt x="39879" y="17578"/>
                    <a:pt x="43501" y="16728"/>
                  </a:cubicBezTo>
                  <a:cubicBezTo>
                    <a:pt x="47244" y="15849"/>
                    <a:pt x="51012" y="15131"/>
                    <a:pt x="54789" y="14515"/>
                  </a:cubicBezTo>
                  <a:cubicBezTo>
                    <a:pt x="62223" y="13302"/>
                    <a:pt x="69695" y="12486"/>
                    <a:pt x="77160" y="11610"/>
                  </a:cubicBezTo>
                  <a:cubicBezTo>
                    <a:pt x="86796" y="10479"/>
                    <a:pt x="96503" y="9420"/>
                    <a:pt x="106195" y="9420"/>
                  </a:cubicBezTo>
                  <a:cubicBezTo>
                    <a:pt x="106913" y="9420"/>
                    <a:pt x="107630" y="9426"/>
                    <a:pt x="108348" y="9438"/>
                  </a:cubicBezTo>
                  <a:lnTo>
                    <a:pt x="108348" y="4002"/>
                  </a:lnTo>
                  <a:cubicBezTo>
                    <a:pt x="108350" y="1793"/>
                    <a:pt x="106935" y="1"/>
                    <a:pt x="105190" y="1"/>
                  </a:cubicBezTo>
                  <a:lnTo>
                    <a:pt x="90762" y="1"/>
                  </a:lnTo>
                  <a:cubicBezTo>
                    <a:pt x="89703" y="1934"/>
                    <a:pt x="88395" y="3470"/>
                    <a:pt x="86599" y="4557"/>
                  </a:cubicBezTo>
                  <a:cubicBezTo>
                    <a:pt x="83877" y="6208"/>
                    <a:pt x="80880" y="7099"/>
                    <a:pt x="77918" y="7745"/>
                  </a:cubicBezTo>
                  <a:cubicBezTo>
                    <a:pt x="74349" y="8524"/>
                    <a:pt x="70756" y="9202"/>
                    <a:pt x="67162" y="9801"/>
                  </a:cubicBezTo>
                  <a:cubicBezTo>
                    <a:pt x="59627" y="11058"/>
                    <a:pt x="52047" y="11784"/>
                    <a:pt x="44534" y="13253"/>
                  </a:cubicBezTo>
                  <a:cubicBezTo>
                    <a:pt x="40916" y="13963"/>
                    <a:pt x="37300" y="14822"/>
                    <a:pt x="33793" y="16179"/>
                  </a:cubicBezTo>
                  <a:cubicBezTo>
                    <a:pt x="31120" y="17214"/>
                    <a:pt x="28648" y="18964"/>
                    <a:pt x="26050" y="20259"/>
                  </a:cubicBezTo>
                  <a:cubicBezTo>
                    <a:pt x="24092" y="21236"/>
                    <a:pt x="21957" y="22126"/>
                    <a:pt x="19819" y="22126"/>
                  </a:cubicBezTo>
                  <a:cubicBezTo>
                    <a:pt x="19398" y="22126"/>
                    <a:pt x="18976" y="22091"/>
                    <a:pt x="18556" y="22016"/>
                  </a:cubicBezTo>
                  <a:cubicBezTo>
                    <a:pt x="16742" y="21690"/>
                    <a:pt x="14667" y="20360"/>
                    <a:pt x="13727" y="18271"/>
                  </a:cubicBezTo>
                  <a:cubicBezTo>
                    <a:pt x="12111" y="14673"/>
                    <a:pt x="16343" y="12032"/>
                    <a:pt x="18335" y="10924"/>
                  </a:cubicBezTo>
                  <a:cubicBezTo>
                    <a:pt x="29038" y="4972"/>
                    <a:pt x="41116" y="7214"/>
                    <a:pt x="52462" y="6363"/>
                  </a:cubicBezTo>
                  <a:cubicBezTo>
                    <a:pt x="56489" y="6062"/>
                    <a:pt x="60477" y="5377"/>
                    <a:pt x="64377" y="4066"/>
                  </a:cubicBezTo>
                  <a:cubicBezTo>
                    <a:pt x="66858" y="3233"/>
                    <a:pt x="69388" y="2647"/>
                    <a:pt x="71900" y="1973"/>
                  </a:cubicBezTo>
                  <a:cubicBezTo>
                    <a:pt x="74066" y="1391"/>
                    <a:pt x="76235" y="775"/>
                    <a:pt x="78366" y="1"/>
                  </a:cubicBezTo>
                  <a:close/>
                </a:path>
              </a:pathLst>
            </a:custGeom>
            <a:solidFill>
              <a:srgbClr val="FAC539">
                <a:alpha val="36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0"/>
            <p:cNvSpPr/>
            <p:nvPr/>
          </p:nvSpPr>
          <p:spPr>
            <a:xfrm>
              <a:off x="-97224" y="-1965635"/>
              <a:ext cx="3996027" cy="864218"/>
            </a:xfrm>
            <a:custGeom>
              <a:avLst/>
              <a:gdLst/>
              <a:ahLst/>
              <a:cxnLst/>
              <a:rect l="l" t="t" r="r" b="b"/>
              <a:pathLst>
                <a:path w="99857" h="21596" extrusionOk="0">
                  <a:moveTo>
                    <a:pt x="65198" y="399"/>
                  </a:moveTo>
                  <a:cubicBezTo>
                    <a:pt x="72321" y="399"/>
                    <a:pt x="79621" y="1791"/>
                    <a:pt x="86922" y="4550"/>
                  </a:cubicBezTo>
                  <a:cubicBezTo>
                    <a:pt x="89575" y="5554"/>
                    <a:pt x="92653" y="6864"/>
                    <a:pt x="95348" y="8979"/>
                  </a:cubicBezTo>
                  <a:cubicBezTo>
                    <a:pt x="98235" y="11247"/>
                    <a:pt x="99428" y="13677"/>
                    <a:pt x="98898" y="16206"/>
                  </a:cubicBezTo>
                  <a:cubicBezTo>
                    <a:pt x="98311" y="18994"/>
                    <a:pt x="95759" y="19972"/>
                    <a:pt x="93599" y="20511"/>
                  </a:cubicBezTo>
                  <a:cubicBezTo>
                    <a:pt x="91491" y="21039"/>
                    <a:pt x="89309" y="21193"/>
                    <a:pt x="87246" y="21193"/>
                  </a:cubicBezTo>
                  <a:cubicBezTo>
                    <a:pt x="86217" y="21193"/>
                    <a:pt x="85218" y="21155"/>
                    <a:pt x="84273" y="21106"/>
                  </a:cubicBezTo>
                  <a:cubicBezTo>
                    <a:pt x="78503" y="20800"/>
                    <a:pt x="72921" y="19852"/>
                    <a:pt x="67683" y="18295"/>
                  </a:cubicBezTo>
                  <a:cubicBezTo>
                    <a:pt x="64541" y="17362"/>
                    <a:pt x="61400" y="16083"/>
                    <a:pt x="58362" y="14847"/>
                  </a:cubicBezTo>
                  <a:cubicBezTo>
                    <a:pt x="53266" y="12773"/>
                    <a:pt x="47995" y="10628"/>
                    <a:pt x="42530" y="10025"/>
                  </a:cubicBezTo>
                  <a:cubicBezTo>
                    <a:pt x="41682" y="9932"/>
                    <a:pt x="40859" y="9885"/>
                    <a:pt x="40058" y="9885"/>
                  </a:cubicBezTo>
                  <a:cubicBezTo>
                    <a:pt x="36646" y="9885"/>
                    <a:pt x="33636" y="10728"/>
                    <a:pt x="31087" y="12400"/>
                  </a:cubicBezTo>
                  <a:cubicBezTo>
                    <a:pt x="26728" y="15269"/>
                    <a:pt x="22197" y="17122"/>
                    <a:pt x="17235" y="18071"/>
                  </a:cubicBezTo>
                  <a:cubicBezTo>
                    <a:pt x="13172" y="18848"/>
                    <a:pt x="9086" y="19070"/>
                    <a:pt x="5424" y="19070"/>
                  </a:cubicBezTo>
                  <a:cubicBezTo>
                    <a:pt x="3631" y="19070"/>
                    <a:pt x="1941" y="19017"/>
                    <a:pt x="403" y="18949"/>
                  </a:cubicBezTo>
                  <a:lnTo>
                    <a:pt x="403" y="11532"/>
                  </a:lnTo>
                  <a:cubicBezTo>
                    <a:pt x="2361" y="12661"/>
                    <a:pt x="4594" y="13456"/>
                    <a:pt x="7045" y="13900"/>
                  </a:cubicBezTo>
                  <a:cubicBezTo>
                    <a:pt x="8672" y="14195"/>
                    <a:pt x="10356" y="14343"/>
                    <a:pt x="12121" y="14343"/>
                  </a:cubicBezTo>
                  <a:cubicBezTo>
                    <a:pt x="13968" y="14343"/>
                    <a:pt x="15904" y="14181"/>
                    <a:pt x="17957" y="13858"/>
                  </a:cubicBezTo>
                  <a:cubicBezTo>
                    <a:pt x="23076" y="13055"/>
                    <a:pt x="27790" y="10978"/>
                    <a:pt x="32121" y="8853"/>
                  </a:cubicBezTo>
                  <a:lnTo>
                    <a:pt x="32595" y="8620"/>
                  </a:lnTo>
                  <a:cubicBezTo>
                    <a:pt x="37243" y="6337"/>
                    <a:pt x="42049" y="3980"/>
                    <a:pt x="47066" y="2784"/>
                  </a:cubicBezTo>
                  <a:cubicBezTo>
                    <a:pt x="53031" y="1361"/>
                    <a:pt x="58397" y="590"/>
                    <a:pt x="63469" y="426"/>
                  </a:cubicBezTo>
                  <a:cubicBezTo>
                    <a:pt x="64044" y="408"/>
                    <a:pt x="64620" y="399"/>
                    <a:pt x="65198" y="399"/>
                  </a:cubicBezTo>
                  <a:close/>
                  <a:moveTo>
                    <a:pt x="65203" y="1"/>
                  </a:moveTo>
                  <a:cubicBezTo>
                    <a:pt x="64619" y="1"/>
                    <a:pt x="64036" y="10"/>
                    <a:pt x="63455" y="29"/>
                  </a:cubicBezTo>
                  <a:cubicBezTo>
                    <a:pt x="58355" y="192"/>
                    <a:pt x="52963" y="968"/>
                    <a:pt x="46970" y="2396"/>
                  </a:cubicBezTo>
                  <a:cubicBezTo>
                    <a:pt x="41911" y="3604"/>
                    <a:pt x="37084" y="5971"/>
                    <a:pt x="32416" y="8263"/>
                  </a:cubicBezTo>
                  <a:lnTo>
                    <a:pt x="31942" y="8496"/>
                  </a:lnTo>
                  <a:cubicBezTo>
                    <a:pt x="27640" y="10606"/>
                    <a:pt x="22957" y="12670"/>
                    <a:pt x="17892" y="13466"/>
                  </a:cubicBezTo>
                  <a:cubicBezTo>
                    <a:pt x="15860" y="13785"/>
                    <a:pt x="13946" y="13945"/>
                    <a:pt x="12120" y="13945"/>
                  </a:cubicBezTo>
                  <a:cubicBezTo>
                    <a:pt x="10379" y="13945"/>
                    <a:pt x="8719" y="13799"/>
                    <a:pt x="7116" y="13508"/>
                  </a:cubicBezTo>
                  <a:cubicBezTo>
                    <a:pt x="4584" y="13050"/>
                    <a:pt x="2294" y="12211"/>
                    <a:pt x="305" y="11012"/>
                  </a:cubicBezTo>
                  <a:lnTo>
                    <a:pt x="0" y="10828"/>
                  </a:lnTo>
                  <a:lnTo>
                    <a:pt x="0" y="19337"/>
                  </a:lnTo>
                  <a:lnTo>
                    <a:pt x="193" y="19345"/>
                  </a:lnTo>
                  <a:cubicBezTo>
                    <a:pt x="1788" y="19417"/>
                    <a:pt x="3552" y="19474"/>
                    <a:pt x="5427" y="19474"/>
                  </a:cubicBezTo>
                  <a:cubicBezTo>
                    <a:pt x="9110" y="19474"/>
                    <a:pt x="13220" y="19251"/>
                    <a:pt x="17311" y="18469"/>
                  </a:cubicBezTo>
                  <a:cubicBezTo>
                    <a:pt x="22324" y="17509"/>
                    <a:pt x="26904" y="15636"/>
                    <a:pt x="31309" y="12740"/>
                  </a:cubicBezTo>
                  <a:cubicBezTo>
                    <a:pt x="33791" y="11110"/>
                    <a:pt x="36725" y="10287"/>
                    <a:pt x="40058" y="10287"/>
                  </a:cubicBezTo>
                  <a:cubicBezTo>
                    <a:pt x="40845" y="10287"/>
                    <a:pt x="41654" y="10333"/>
                    <a:pt x="42485" y="10425"/>
                  </a:cubicBezTo>
                  <a:cubicBezTo>
                    <a:pt x="47895" y="11021"/>
                    <a:pt x="53139" y="13156"/>
                    <a:pt x="58211" y="15220"/>
                  </a:cubicBezTo>
                  <a:cubicBezTo>
                    <a:pt x="61257" y="16459"/>
                    <a:pt x="64408" y="17742"/>
                    <a:pt x="67568" y="18681"/>
                  </a:cubicBezTo>
                  <a:cubicBezTo>
                    <a:pt x="72838" y="20248"/>
                    <a:pt x="78452" y="21200"/>
                    <a:pt x="84253" y="21507"/>
                  </a:cubicBezTo>
                  <a:cubicBezTo>
                    <a:pt x="85207" y="21557"/>
                    <a:pt x="86216" y="21596"/>
                    <a:pt x="87255" y="21596"/>
                  </a:cubicBezTo>
                  <a:cubicBezTo>
                    <a:pt x="89341" y="21596"/>
                    <a:pt x="91554" y="21438"/>
                    <a:pt x="93697" y="20904"/>
                  </a:cubicBezTo>
                  <a:cubicBezTo>
                    <a:pt x="95795" y="20381"/>
                    <a:pt x="98654" y="19332"/>
                    <a:pt x="99293" y="16292"/>
                  </a:cubicBezTo>
                  <a:cubicBezTo>
                    <a:pt x="99857" y="13600"/>
                    <a:pt x="98614" y="11035"/>
                    <a:pt x="95596" y="8666"/>
                  </a:cubicBezTo>
                  <a:cubicBezTo>
                    <a:pt x="92859" y="6520"/>
                    <a:pt x="89747" y="5193"/>
                    <a:pt x="87062" y="4178"/>
                  </a:cubicBezTo>
                  <a:cubicBezTo>
                    <a:pt x="79719" y="1402"/>
                    <a:pt x="72371" y="1"/>
                    <a:pt x="652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7" name="Google Shape;967;p30"/>
            <p:cNvGrpSpPr/>
            <p:nvPr/>
          </p:nvGrpSpPr>
          <p:grpSpPr>
            <a:xfrm>
              <a:off x="-97224" y="-2508600"/>
              <a:ext cx="9377821" cy="2147740"/>
              <a:chOff x="-97224" y="-2508600"/>
              <a:chExt cx="9377821" cy="2147740"/>
            </a:xfrm>
          </p:grpSpPr>
          <p:sp>
            <p:nvSpPr>
              <p:cNvPr id="968" name="Google Shape;968;p30"/>
              <p:cNvSpPr/>
              <p:nvPr/>
            </p:nvSpPr>
            <p:spPr>
              <a:xfrm>
                <a:off x="-89101" y="-2436047"/>
                <a:ext cx="9361814" cy="2075187"/>
              </a:xfrm>
              <a:custGeom>
                <a:avLst/>
                <a:gdLst/>
                <a:ahLst/>
                <a:cxnLst/>
                <a:rect l="l" t="t" r="r" b="b"/>
                <a:pathLst>
                  <a:path w="233943" h="51857" extrusionOk="0">
                    <a:moveTo>
                      <a:pt x="114254" y="0"/>
                    </a:moveTo>
                    <a:cubicBezTo>
                      <a:pt x="113814" y="3337"/>
                      <a:pt x="107760" y="3970"/>
                      <a:pt x="105882" y="4185"/>
                    </a:cubicBezTo>
                    <a:cubicBezTo>
                      <a:pt x="103480" y="4463"/>
                      <a:pt x="101037" y="4580"/>
                      <a:pt x="98593" y="4580"/>
                    </a:cubicBezTo>
                    <a:cubicBezTo>
                      <a:pt x="96187" y="4580"/>
                      <a:pt x="93780" y="4466"/>
                      <a:pt x="91413" y="4277"/>
                    </a:cubicBezTo>
                    <a:cubicBezTo>
                      <a:pt x="83262" y="3622"/>
                      <a:pt x="75254" y="1586"/>
                      <a:pt x="67197" y="2"/>
                    </a:cubicBezTo>
                    <a:lnTo>
                      <a:pt x="3161" y="2"/>
                    </a:lnTo>
                    <a:cubicBezTo>
                      <a:pt x="1415" y="2"/>
                      <a:pt x="0" y="1794"/>
                      <a:pt x="0" y="4003"/>
                    </a:cubicBezTo>
                    <a:lnTo>
                      <a:pt x="0" y="12983"/>
                    </a:lnTo>
                    <a:cubicBezTo>
                      <a:pt x="752" y="13703"/>
                      <a:pt x="1532" y="14304"/>
                      <a:pt x="2202" y="14753"/>
                    </a:cubicBezTo>
                    <a:cubicBezTo>
                      <a:pt x="5867" y="17202"/>
                      <a:pt x="10108" y="17905"/>
                      <a:pt x="14266" y="17905"/>
                    </a:cubicBezTo>
                    <a:cubicBezTo>
                      <a:pt x="15542" y="17905"/>
                      <a:pt x="16811" y="17839"/>
                      <a:pt x="18052" y="17736"/>
                    </a:cubicBezTo>
                    <a:cubicBezTo>
                      <a:pt x="23329" y="17301"/>
                      <a:pt x="28524" y="16026"/>
                      <a:pt x="33704" y="14740"/>
                    </a:cubicBezTo>
                    <a:cubicBezTo>
                      <a:pt x="40948" y="12940"/>
                      <a:pt x="48135" y="10828"/>
                      <a:pt x="55442" y="9439"/>
                    </a:cubicBezTo>
                    <a:cubicBezTo>
                      <a:pt x="61321" y="8322"/>
                      <a:pt x="67233" y="7670"/>
                      <a:pt x="73167" y="7670"/>
                    </a:cubicBezTo>
                    <a:cubicBezTo>
                      <a:pt x="74688" y="7670"/>
                      <a:pt x="76210" y="7713"/>
                      <a:pt x="77734" y="7802"/>
                    </a:cubicBezTo>
                    <a:cubicBezTo>
                      <a:pt x="85106" y="8232"/>
                      <a:pt x="92423" y="9785"/>
                      <a:pt x="99530" y="12287"/>
                    </a:cubicBezTo>
                    <a:cubicBezTo>
                      <a:pt x="102317" y="13268"/>
                      <a:pt x="105115" y="14314"/>
                      <a:pt x="107858" y="15489"/>
                    </a:cubicBezTo>
                    <a:cubicBezTo>
                      <a:pt x="110332" y="16548"/>
                      <a:pt x="112809" y="17789"/>
                      <a:pt x="115004" y="19608"/>
                    </a:cubicBezTo>
                    <a:cubicBezTo>
                      <a:pt x="117824" y="21944"/>
                      <a:pt x="120303" y="25852"/>
                      <a:pt x="120226" y="30339"/>
                    </a:cubicBezTo>
                    <a:cubicBezTo>
                      <a:pt x="120101" y="37466"/>
                      <a:pt x="112935" y="40330"/>
                      <a:pt x="108516" y="41748"/>
                    </a:cubicBezTo>
                    <a:cubicBezTo>
                      <a:pt x="101630" y="43955"/>
                      <a:pt x="94414" y="44564"/>
                      <a:pt x="87337" y="44821"/>
                    </a:cubicBezTo>
                    <a:cubicBezTo>
                      <a:pt x="84855" y="44912"/>
                      <a:pt x="82371" y="44958"/>
                      <a:pt x="79887" y="44958"/>
                    </a:cubicBezTo>
                    <a:cubicBezTo>
                      <a:pt x="73140" y="44958"/>
                      <a:pt x="66393" y="44612"/>
                      <a:pt x="59673" y="43851"/>
                    </a:cubicBezTo>
                    <a:cubicBezTo>
                      <a:pt x="52128" y="42997"/>
                      <a:pt x="44620" y="41722"/>
                      <a:pt x="37128" y="40332"/>
                    </a:cubicBezTo>
                    <a:cubicBezTo>
                      <a:pt x="29596" y="38936"/>
                      <a:pt x="22076" y="37257"/>
                      <a:pt x="14513" y="36145"/>
                    </a:cubicBezTo>
                    <a:cubicBezTo>
                      <a:pt x="10469" y="35552"/>
                      <a:pt x="6279" y="35103"/>
                      <a:pt x="2100" y="35103"/>
                    </a:cubicBezTo>
                    <a:cubicBezTo>
                      <a:pt x="1400" y="35103"/>
                      <a:pt x="700" y="35116"/>
                      <a:pt x="0" y="35142"/>
                    </a:cubicBezTo>
                    <a:lnTo>
                      <a:pt x="0" y="41392"/>
                    </a:lnTo>
                    <a:cubicBezTo>
                      <a:pt x="3897" y="40406"/>
                      <a:pt x="7757" y="39113"/>
                      <a:pt x="11701" y="38520"/>
                    </a:cubicBezTo>
                    <a:cubicBezTo>
                      <a:pt x="12850" y="38347"/>
                      <a:pt x="14002" y="38268"/>
                      <a:pt x="15153" y="38268"/>
                    </a:cubicBezTo>
                    <a:cubicBezTo>
                      <a:pt x="18352" y="38268"/>
                      <a:pt x="21545" y="38880"/>
                      <a:pt x="24665" y="39789"/>
                    </a:cubicBezTo>
                    <a:cubicBezTo>
                      <a:pt x="29176" y="41103"/>
                      <a:pt x="33559" y="43015"/>
                      <a:pt x="37996" y="44675"/>
                    </a:cubicBezTo>
                    <a:cubicBezTo>
                      <a:pt x="42689" y="46433"/>
                      <a:pt x="47479" y="47692"/>
                      <a:pt x="52300" y="48740"/>
                    </a:cubicBezTo>
                    <a:cubicBezTo>
                      <a:pt x="61496" y="50745"/>
                      <a:pt x="70937" y="51857"/>
                      <a:pt x="80373" y="51857"/>
                    </a:cubicBezTo>
                    <a:cubicBezTo>
                      <a:pt x="91348" y="51857"/>
                      <a:pt x="102317" y="50352"/>
                      <a:pt x="112889" y="46997"/>
                    </a:cubicBezTo>
                    <a:cubicBezTo>
                      <a:pt x="122215" y="44038"/>
                      <a:pt x="130897" y="39216"/>
                      <a:pt x="139694" y="34414"/>
                    </a:cubicBezTo>
                    <a:cubicBezTo>
                      <a:pt x="143466" y="32352"/>
                      <a:pt x="147358" y="30634"/>
                      <a:pt x="151383" y="29556"/>
                    </a:cubicBezTo>
                    <a:cubicBezTo>
                      <a:pt x="155813" y="28370"/>
                      <a:pt x="160303" y="28105"/>
                      <a:pt x="164816" y="27914"/>
                    </a:cubicBezTo>
                    <a:cubicBezTo>
                      <a:pt x="167320" y="27807"/>
                      <a:pt x="169825" y="27756"/>
                      <a:pt x="172331" y="27756"/>
                    </a:cubicBezTo>
                    <a:cubicBezTo>
                      <a:pt x="189289" y="27756"/>
                      <a:pt x="206270" y="30094"/>
                      <a:pt x="222996" y="33398"/>
                    </a:cubicBezTo>
                    <a:cubicBezTo>
                      <a:pt x="226644" y="34116"/>
                      <a:pt x="230302" y="34924"/>
                      <a:pt x="233942" y="35864"/>
                    </a:cubicBezTo>
                    <a:lnTo>
                      <a:pt x="233942" y="9938"/>
                    </a:lnTo>
                    <a:cubicBezTo>
                      <a:pt x="233216" y="9925"/>
                      <a:pt x="232489" y="9919"/>
                      <a:pt x="231762" y="9919"/>
                    </a:cubicBezTo>
                    <a:cubicBezTo>
                      <a:pt x="219843" y="9919"/>
                      <a:pt x="207922" y="11530"/>
                      <a:pt x="196068" y="12904"/>
                    </a:cubicBezTo>
                    <a:cubicBezTo>
                      <a:pt x="188339" y="13801"/>
                      <a:pt x="180609" y="14806"/>
                      <a:pt x="172944" y="16393"/>
                    </a:cubicBezTo>
                    <a:cubicBezTo>
                      <a:pt x="169135" y="17181"/>
                      <a:pt x="165343" y="18112"/>
                      <a:pt x="161591" y="19260"/>
                    </a:cubicBezTo>
                    <a:cubicBezTo>
                      <a:pt x="158213" y="20291"/>
                      <a:pt x="155063" y="21813"/>
                      <a:pt x="151893" y="23606"/>
                    </a:cubicBezTo>
                    <a:cubicBezTo>
                      <a:pt x="147715" y="25970"/>
                      <a:pt x="143374" y="28204"/>
                      <a:pt x="138868" y="28204"/>
                    </a:cubicBezTo>
                    <a:cubicBezTo>
                      <a:pt x="137422" y="28204"/>
                      <a:pt x="135960" y="27974"/>
                      <a:pt x="134480" y="27445"/>
                    </a:cubicBezTo>
                    <a:cubicBezTo>
                      <a:pt x="129632" y="25711"/>
                      <a:pt x="125716" y="20547"/>
                      <a:pt x="125484" y="13951"/>
                    </a:cubicBezTo>
                    <a:cubicBezTo>
                      <a:pt x="125286" y="8300"/>
                      <a:pt x="129601" y="6027"/>
                      <a:pt x="133294" y="5020"/>
                    </a:cubicBezTo>
                    <a:cubicBezTo>
                      <a:pt x="139570" y="3307"/>
                      <a:pt x="146074" y="3151"/>
                      <a:pt x="152463" y="3078"/>
                    </a:cubicBezTo>
                    <a:cubicBezTo>
                      <a:pt x="160083" y="2991"/>
                      <a:pt x="167851" y="3042"/>
                      <a:pt x="175233" y="328"/>
                    </a:cubicBezTo>
                    <a:cubicBezTo>
                      <a:pt x="175511" y="226"/>
                      <a:pt x="175788" y="116"/>
                      <a:pt x="176066" y="0"/>
                    </a:cubicBezTo>
                    <a:close/>
                  </a:path>
                </a:pathLst>
              </a:custGeom>
              <a:solidFill>
                <a:srgbClr val="FAC539">
                  <a:alpha val="36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0"/>
              <p:cNvSpPr/>
              <p:nvPr/>
            </p:nvSpPr>
            <p:spPr>
              <a:xfrm>
                <a:off x="-97224" y="-2508600"/>
                <a:ext cx="9377821" cy="2090634"/>
              </a:xfrm>
              <a:custGeom>
                <a:avLst/>
                <a:gdLst/>
                <a:ahLst/>
                <a:cxnLst/>
                <a:rect l="l" t="t" r="r" b="b"/>
                <a:pathLst>
                  <a:path w="234343" h="52243" extrusionOk="0">
                    <a:moveTo>
                      <a:pt x="67361" y="400"/>
                    </a:moveTo>
                    <a:cubicBezTo>
                      <a:pt x="69340" y="790"/>
                      <a:pt x="71349" y="1215"/>
                      <a:pt x="73292" y="1625"/>
                    </a:cubicBezTo>
                    <a:cubicBezTo>
                      <a:pt x="79265" y="2884"/>
                      <a:pt x="85439" y="4185"/>
                      <a:pt x="91598" y="4680"/>
                    </a:cubicBezTo>
                    <a:cubicBezTo>
                      <a:pt x="94144" y="4885"/>
                      <a:pt x="96537" y="4987"/>
                      <a:pt x="98805" y="4987"/>
                    </a:cubicBezTo>
                    <a:cubicBezTo>
                      <a:pt x="101387" y="4987"/>
                      <a:pt x="103808" y="4854"/>
                      <a:pt x="106108" y="4590"/>
                    </a:cubicBezTo>
                    <a:lnTo>
                      <a:pt x="106218" y="4577"/>
                    </a:lnTo>
                    <a:cubicBezTo>
                      <a:pt x="108158" y="4354"/>
                      <a:pt x="114000" y="3685"/>
                      <a:pt x="114628" y="406"/>
                    </a:cubicBezTo>
                    <a:lnTo>
                      <a:pt x="175193" y="406"/>
                    </a:lnTo>
                    <a:cubicBezTo>
                      <a:pt x="168249" y="2915"/>
                      <a:pt x="160889" y="2994"/>
                      <a:pt x="153768" y="3069"/>
                    </a:cubicBezTo>
                    <a:lnTo>
                      <a:pt x="152665" y="3082"/>
                    </a:lnTo>
                    <a:cubicBezTo>
                      <a:pt x="145764" y="3162"/>
                      <a:pt x="139551" y="3364"/>
                      <a:pt x="133446" y="5030"/>
                    </a:cubicBezTo>
                    <a:cubicBezTo>
                      <a:pt x="128003" y="6516"/>
                      <a:pt x="125326" y="9588"/>
                      <a:pt x="125487" y="14164"/>
                    </a:cubicBezTo>
                    <a:cubicBezTo>
                      <a:pt x="125709" y="20471"/>
                      <a:pt x="129379" y="25966"/>
                      <a:pt x="134618" y="27839"/>
                    </a:cubicBezTo>
                    <a:cubicBezTo>
                      <a:pt x="136131" y="28380"/>
                      <a:pt x="137619" y="28617"/>
                      <a:pt x="139091" y="28617"/>
                    </a:cubicBezTo>
                    <a:cubicBezTo>
                      <a:pt x="143547" y="28617"/>
                      <a:pt x="147847" y="26448"/>
                      <a:pt x="152196" y="23987"/>
                    </a:cubicBezTo>
                    <a:cubicBezTo>
                      <a:pt x="155813" y="21943"/>
                      <a:pt x="158880" y="20567"/>
                      <a:pt x="161854" y="19658"/>
                    </a:cubicBezTo>
                    <a:cubicBezTo>
                      <a:pt x="165379" y="18581"/>
                      <a:pt x="169085" y="17643"/>
                      <a:pt x="173189" y="16795"/>
                    </a:cubicBezTo>
                    <a:cubicBezTo>
                      <a:pt x="180974" y="15181"/>
                      <a:pt x="188894" y="14166"/>
                      <a:pt x="196294" y="13308"/>
                    </a:cubicBezTo>
                    <a:cubicBezTo>
                      <a:pt x="197767" y="13138"/>
                      <a:pt x="199245" y="12964"/>
                      <a:pt x="200722" y="12788"/>
                    </a:cubicBezTo>
                    <a:cubicBezTo>
                      <a:pt x="210970" y="11576"/>
                      <a:pt x="221543" y="10326"/>
                      <a:pt x="231999" y="10326"/>
                    </a:cubicBezTo>
                    <a:cubicBezTo>
                      <a:pt x="232648" y="10326"/>
                      <a:pt x="233296" y="10331"/>
                      <a:pt x="233944" y="10341"/>
                    </a:cubicBezTo>
                    <a:lnTo>
                      <a:pt x="233944" y="35809"/>
                    </a:lnTo>
                    <a:cubicBezTo>
                      <a:pt x="230629" y="34959"/>
                      <a:pt x="227123" y="34173"/>
                      <a:pt x="223236" y="33405"/>
                    </a:cubicBezTo>
                    <a:cubicBezTo>
                      <a:pt x="203906" y="29587"/>
                      <a:pt x="187591" y="27758"/>
                      <a:pt x="172597" y="27758"/>
                    </a:cubicBezTo>
                    <a:cubicBezTo>
                      <a:pt x="170032" y="27758"/>
                      <a:pt x="167505" y="27812"/>
                      <a:pt x="165009" y="27918"/>
                    </a:cubicBezTo>
                    <a:cubicBezTo>
                      <a:pt x="160422" y="28112"/>
                      <a:pt x="155941" y="28387"/>
                      <a:pt x="151533" y="29567"/>
                    </a:cubicBezTo>
                    <a:cubicBezTo>
                      <a:pt x="147826" y="30560"/>
                      <a:pt x="143986" y="32153"/>
                      <a:pt x="139798" y="34441"/>
                    </a:cubicBezTo>
                    <a:lnTo>
                      <a:pt x="138875" y="34945"/>
                    </a:lnTo>
                    <a:cubicBezTo>
                      <a:pt x="130584" y="39473"/>
                      <a:pt x="122011" y="44161"/>
                      <a:pt x="113029" y="47009"/>
                    </a:cubicBezTo>
                    <a:cubicBezTo>
                      <a:pt x="102889" y="50226"/>
                      <a:pt x="91919" y="51840"/>
                      <a:pt x="80509" y="51840"/>
                    </a:cubicBezTo>
                    <a:cubicBezTo>
                      <a:pt x="71401" y="51840"/>
                      <a:pt x="62013" y="50811"/>
                      <a:pt x="52541" y="48749"/>
                    </a:cubicBezTo>
                    <a:cubicBezTo>
                      <a:pt x="46930" y="47526"/>
                      <a:pt x="42394" y="46236"/>
                      <a:pt x="38264" y="44691"/>
                    </a:cubicBezTo>
                    <a:cubicBezTo>
                      <a:pt x="36953" y="44199"/>
                      <a:pt x="35624" y="43678"/>
                      <a:pt x="34338" y="43172"/>
                    </a:cubicBezTo>
                    <a:cubicBezTo>
                      <a:pt x="31276" y="41971"/>
                      <a:pt x="28107" y="40726"/>
                      <a:pt x="24921" y="39799"/>
                    </a:cubicBezTo>
                    <a:cubicBezTo>
                      <a:pt x="21414" y="38777"/>
                      <a:pt x="18247" y="38271"/>
                      <a:pt x="15326" y="38271"/>
                    </a:cubicBezTo>
                    <a:cubicBezTo>
                      <a:pt x="14137" y="38271"/>
                      <a:pt x="12987" y="38356"/>
                      <a:pt x="11874" y="38521"/>
                    </a:cubicBezTo>
                    <a:cubicBezTo>
                      <a:pt x="9119" y="38936"/>
                      <a:pt x="6366" y="39703"/>
                      <a:pt x="3703" y="40442"/>
                    </a:cubicBezTo>
                    <a:cubicBezTo>
                      <a:pt x="2622" y="40742"/>
                      <a:pt x="1508" y="41053"/>
                      <a:pt x="406" y="41335"/>
                    </a:cubicBezTo>
                    <a:lnTo>
                      <a:pt x="406" y="35538"/>
                    </a:lnTo>
                    <a:cubicBezTo>
                      <a:pt x="1027" y="35516"/>
                      <a:pt x="1658" y="35506"/>
                      <a:pt x="2301" y="35506"/>
                    </a:cubicBezTo>
                    <a:cubicBezTo>
                      <a:pt x="5902" y="35506"/>
                      <a:pt x="9901" y="35844"/>
                      <a:pt x="14687" y="36547"/>
                    </a:cubicBezTo>
                    <a:cubicBezTo>
                      <a:pt x="19745" y="37290"/>
                      <a:pt x="24868" y="38304"/>
                      <a:pt x="29822" y="39284"/>
                    </a:cubicBezTo>
                    <a:cubicBezTo>
                      <a:pt x="32271" y="39769"/>
                      <a:pt x="34802" y="40270"/>
                      <a:pt x="37296" y="40733"/>
                    </a:cubicBezTo>
                    <a:cubicBezTo>
                      <a:pt x="43914" y="41961"/>
                      <a:pt x="51770" y="43339"/>
                      <a:pt x="59854" y="44254"/>
                    </a:cubicBezTo>
                    <a:cubicBezTo>
                      <a:pt x="66359" y="44990"/>
                      <a:pt x="73165" y="45361"/>
                      <a:pt x="80163" y="45361"/>
                    </a:cubicBezTo>
                    <a:cubicBezTo>
                      <a:pt x="82603" y="45361"/>
                      <a:pt x="85067" y="45316"/>
                      <a:pt x="87550" y="45225"/>
                    </a:cubicBezTo>
                    <a:cubicBezTo>
                      <a:pt x="94026" y="44991"/>
                      <a:pt x="101613" y="44441"/>
                      <a:pt x="108780" y="42142"/>
                    </a:cubicBezTo>
                    <a:cubicBezTo>
                      <a:pt x="113810" y="40529"/>
                      <a:pt x="120508" y="37574"/>
                      <a:pt x="120629" y="30544"/>
                    </a:cubicBezTo>
                    <a:cubicBezTo>
                      <a:pt x="120696" y="26529"/>
                      <a:pt x="118718" y="22458"/>
                      <a:pt x="115334" y="19654"/>
                    </a:cubicBezTo>
                    <a:cubicBezTo>
                      <a:pt x="112985" y="17708"/>
                      <a:pt x="110379" y="16465"/>
                      <a:pt x="108140" y="15506"/>
                    </a:cubicBezTo>
                    <a:cubicBezTo>
                      <a:pt x="105719" y="14467"/>
                      <a:pt x="103070" y="13450"/>
                      <a:pt x="99798" y="12298"/>
                    </a:cubicBezTo>
                    <a:cubicBezTo>
                      <a:pt x="92520" y="9735"/>
                      <a:pt x="85169" y="8223"/>
                      <a:pt x="77949" y="7802"/>
                    </a:cubicBezTo>
                    <a:cubicBezTo>
                      <a:pt x="76425" y="7713"/>
                      <a:pt x="74890" y="7669"/>
                      <a:pt x="73339" y="7669"/>
                    </a:cubicBezTo>
                    <a:cubicBezTo>
                      <a:pt x="67706" y="7669"/>
                      <a:pt x="61863" y="8255"/>
                      <a:pt x="55605" y="9443"/>
                    </a:cubicBezTo>
                    <a:cubicBezTo>
                      <a:pt x="50502" y="10413"/>
                      <a:pt x="45374" y="11757"/>
                      <a:pt x="40416" y="13057"/>
                    </a:cubicBezTo>
                    <a:cubicBezTo>
                      <a:pt x="38267" y="13620"/>
                      <a:pt x="36046" y="14201"/>
                      <a:pt x="33857" y="14746"/>
                    </a:cubicBezTo>
                    <a:cubicBezTo>
                      <a:pt x="29050" y="15939"/>
                      <a:pt x="23603" y="17293"/>
                      <a:pt x="18238" y="17736"/>
                    </a:cubicBezTo>
                    <a:cubicBezTo>
                      <a:pt x="17038" y="17835"/>
                      <a:pt x="15751" y="17910"/>
                      <a:pt x="14415" y="17910"/>
                    </a:cubicBezTo>
                    <a:cubicBezTo>
                      <a:pt x="10534" y="17910"/>
                      <a:pt x="6246" y="17280"/>
                      <a:pt x="2517" y="14787"/>
                    </a:cubicBezTo>
                    <a:cubicBezTo>
                      <a:pt x="2004" y="14446"/>
                      <a:pt x="1229" y="13878"/>
                      <a:pt x="403" y="13098"/>
                    </a:cubicBezTo>
                    <a:lnTo>
                      <a:pt x="403" y="4204"/>
                    </a:lnTo>
                    <a:cubicBezTo>
                      <a:pt x="403" y="2108"/>
                      <a:pt x="1731" y="405"/>
                      <a:pt x="3364" y="405"/>
                    </a:cubicBezTo>
                    <a:lnTo>
                      <a:pt x="67361" y="400"/>
                    </a:lnTo>
                    <a:close/>
                    <a:moveTo>
                      <a:pt x="114278" y="0"/>
                    </a:moveTo>
                    <a:lnTo>
                      <a:pt x="114255" y="176"/>
                    </a:lnTo>
                    <a:cubicBezTo>
                      <a:pt x="113845" y="3294"/>
                      <a:pt x="108068" y="3957"/>
                      <a:pt x="106170" y="4175"/>
                    </a:cubicBezTo>
                    <a:lnTo>
                      <a:pt x="106061" y="4187"/>
                    </a:lnTo>
                    <a:cubicBezTo>
                      <a:pt x="103777" y="4451"/>
                      <a:pt x="101371" y="4582"/>
                      <a:pt x="98803" y="4582"/>
                    </a:cubicBezTo>
                    <a:cubicBezTo>
                      <a:pt x="96546" y="4582"/>
                      <a:pt x="94164" y="4481"/>
                      <a:pt x="91630" y="4277"/>
                    </a:cubicBezTo>
                    <a:cubicBezTo>
                      <a:pt x="85496" y="3785"/>
                      <a:pt x="79335" y="2485"/>
                      <a:pt x="73374" y="1229"/>
                    </a:cubicBezTo>
                    <a:cubicBezTo>
                      <a:pt x="71430" y="820"/>
                      <a:pt x="69420" y="395"/>
                      <a:pt x="67400" y="2"/>
                    </a:cubicBezTo>
                    <a:lnTo>
                      <a:pt x="3365" y="2"/>
                    </a:lnTo>
                    <a:cubicBezTo>
                      <a:pt x="1511" y="2"/>
                      <a:pt x="3" y="1889"/>
                      <a:pt x="3" y="4205"/>
                    </a:cubicBezTo>
                    <a:lnTo>
                      <a:pt x="3" y="13267"/>
                    </a:lnTo>
                    <a:lnTo>
                      <a:pt x="66" y="13327"/>
                    </a:lnTo>
                    <a:cubicBezTo>
                      <a:pt x="935" y="14157"/>
                      <a:pt x="1758" y="14760"/>
                      <a:pt x="2295" y="15120"/>
                    </a:cubicBezTo>
                    <a:cubicBezTo>
                      <a:pt x="6107" y="17668"/>
                      <a:pt x="10473" y="18312"/>
                      <a:pt x="14416" y="18312"/>
                    </a:cubicBezTo>
                    <a:cubicBezTo>
                      <a:pt x="15764" y="18312"/>
                      <a:pt x="17063" y="18236"/>
                      <a:pt x="18274" y="18136"/>
                    </a:cubicBezTo>
                    <a:cubicBezTo>
                      <a:pt x="23670" y="17692"/>
                      <a:pt x="29134" y="16335"/>
                      <a:pt x="33955" y="15136"/>
                    </a:cubicBezTo>
                    <a:cubicBezTo>
                      <a:pt x="36148" y="14591"/>
                      <a:pt x="38370" y="14008"/>
                      <a:pt x="40521" y="13444"/>
                    </a:cubicBezTo>
                    <a:cubicBezTo>
                      <a:pt x="45471" y="12145"/>
                      <a:pt x="50591" y="10802"/>
                      <a:pt x="55682" y="9836"/>
                    </a:cubicBezTo>
                    <a:cubicBezTo>
                      <a:pt x="61914" y="8652"/>
                      <a:pt x="67733" y="8068"/>
                      <a:pt x="73339" y="8068"/>
                    </a:cubicBezTo>
                    <a:cubicBezTo>
                      <a:pt x="74883" y="8068"/>
                      <a:pt x="76410" y="8112"/>
                      <a:pt x="77924" y="8200"/>
                    </a:cubicBezTo>
                    <a:cubicBezTo>
                      <a:pt x="85109" y="8620"/>
                      <a:pt x="92423" y="10126"/>
                      <a:pt x="99664" y="12674"/>
                    </a:cubicBezTo>
                    <a:cubicBezTo>
                      <a:pt x="102926" y="13823"/>
                      <a:pt x="105569" y="14839"/>
                      <a:pt x="107978" y="15872"/>
                    </a:cubicBezTo>
                    <a:cubicBezTo>
                      <a:pt x="110192" y="16820"/>
                      <a:pt x="112765" y="18046"/>
                      <a:pt x="115074" y="19959"/>
                    </a:cubicBezTo>
                    <a:cubicBezTo>
                      <a:pt x="118366" y="22686"/>
                      <a:pt x="120289" y="26638"/>
                      <a:pt x="120224" y="30531"/>
                    </a:cubicBezTo>
                    <a:cubicBezTo>
                      <a:pt x="120108" y="37304"/>
                      <a:pt x="113565" y="40179"/>
                      <a:pt x="108656" y="41753"/>
                    </a:cubicBezTo>
                    <a:cubicBezTo>
                      <a:pt x="101534" y="44037"/>
                      <a:pt x="93982" y="44584"/>
                      <a:pt x="87532" y="44818"/>
                    </a:cubicBezTo>
                    <a:cubicBezTo>
                      <a:pt x="85053" y="44908"/>
                      <a:pt x="82593" y="44953"/>
                      <a:pt x="80156" y="44953"/>
                    </a:cubicBezTo>
                    <a:cubicBezTo>
                      <a:pt x="73174" y="44953"/>
                      <a:pt x="66385" y="44584"/>
                      <a:pt x="59897" y="43849"/>
                    </a:cubicBezTo>
                    <a:cubicBezTo>
                      <a:pt x="51824" y="42936"/>
                      <a:pt x="43978" y="41560"/>
                      <a:pt x="37366" y="40335"/>
                    </a:cubicBezTo>
                    <a:cubicBezTo>
                      <a:pt x="34874" y="39874"/>
                      <a:pt x="32343" y="39371"/>
                      <a:pt x="29894" y="38889"/>
                    </a:cubicBezTo>
                    <a:cubicBezTo>
                      <a:pt x="24935" y="37906"/>
                      <a:pt x="19807" y="36891"/>
                      <a:pt x="14740" y="36147"/>
                    </a:cubicBezTo>
                    <a:cubicBezTo>
                      <a:pt x="9938" y="35440"/>
                      <a:pt x="5923" y="35101"/>
                      <a:pt x="2306" y="35101"/>
                    </a:cubicBezTo>
                    <a:cubicBezTo>
                      <a:pt x="1587" y="35101"/>
                      <a:pt x="884" y="35114"/>
                      <a:pt x="193" y="35141"/>
                    </a:cubicBezTo>
                    <a:lnTo>
                      <a:pt x="0" y="35148"/>
                    </a:lnTo>
                    <a:lnTo>
                      <a:pt x="0" y="41850"/>
                    </a:lnTo>
                    <a:lnTo>
                      <a:pt x="250" y="41789"/>
                    </a:lnTo>
                    <a:cubicBezTo>
                      <a:pt x="1438" y="41486"/>
                      <a:pt x="2642" y="41153"/>
                      <a:pt x="3807" y="40829"/>
                    </a:cubicBezTo>
                    <a:cubicBezTo>
                      <a:pt x="6459" y="40093"/>
                      <a:pt x="9201" y="39331"/>
                      <a:pt x="11931" y="38920"/>
                    </a:cubicBezTo>
                    <a:cubicBezTo>
                      <a:pt x="13025" y="38755"/>
                      <a:pt x="14155" y="38672"/>
                      <a:pt x="15326" y="38672"/>
                    </a:cubicBezTo>
                    <a:cubicBezTo>
                      <a:pt x="18207" y="38672"/>
                      <a:pt x="21339" y="39173"/>
                      <a:pt x="24808" y="40183"/>
                    </a:cubicBezTo>
                    <a:cubicBezTo>
                      <a:pt x="27977" y="41106"/>
                      <a:pt x="31136" y="42346"/>
                      <a:pt x="34192" y="43547"/>
                    </a:cubicBezTo>
                    <a:cubicBezTo>
                      <a:pt x="35480" y="44051"/>
                      <a:pt x="36810" y="44575"/>
                      <a:pt x="38124" y="45065"/>
                    </a:cubicBezTo>
                    <a:cubicBezTo>
                      <a:pt x="42272" y="46618"/>
                      <a:pt x="46826" y="47913"/>
                      <a:pt x="52458" y="49140"/>
                    </a:cubicBezTo>
                    <a:cubicBezTo>
                      <a:pt x="61960" y="51209"/>
                      <a:pt x="71376" y="52242"/>
                      <a:pt x="80515" y="52242"/>
                    </a:cubicBezTo>
                    <a:cubicBezTo>
                      <a:pt x="91963" y="52242"/>
                      <a:pt x="102972" y="50622"/>
                      <a:pt x="113151" y="47393"/>
                    </a:cubicBezTo>
                    <a:cubicBezTo>
                      <a:pt x="122171" y="44531"/>
                      <a:pt x="130760" y="39837"/>
                      <a:pt x="139068" y="35298"/>
                    </a:cubicBezTo>
                    <a:lnTo>
                      <a:pt x="139990" y="34794"/>
                    </a:lnTo>
                    <a:cubicBezTo>
                      <a:pt x="144149" y="32523"/>
                      <a:pt x="147959" y="30939"/>
                      <a:pt x="151635" y="29954"/>
                    </a:cubicBezTo>
                    <a:cubicBezTo>
                      <a:pt x="156001" y="28784"/>
                      <a:pt x="160459" y="28512"/>
                      <a:pt x="165023" y="28318"/>
                    </a:cubicBezTo>
                    <a:cubicBezTo>
                      <a:pt x="167510" y="28212"/>
                      <a:pt x="170027" y="28159"/>
                      <a:pt x="172583" y="28159"/>
                    </a:cubicBezTo>
                    <a:cubicBezTo>
                      <a:pt x="187551" y="28159"/>
                      <a:pt x="203846" y="29985"/>
                      <a:pt x="223155" y="33798"/>
                    </a:cubicBezTo>
                    <a:cubicBezTo>
                      <a:pt x="227133" y="34583"/>
                      <a:pt x="230708" y="35389"/>
                      <a:pt x="234091" y="36262"/>
                    </a:cubicBezTo>
                    <a:lnTo>
                      <a:pt x="234343" y="36327"/>
                    </a:lnTo>
                    <a:lnTo>
                      <a:pt x="234343" y="9942"/>
                    </a:lnTo>
                    <a:lnTo>
                      <a:pt x="234144" y="9938"/>
                    </a:lnTo>
                    <a:cubicBezTo>
                      <a:pt x="233436" y="9926"/>
                      <a:pt x="232728" y="9920"/>
                      <a:pt x="232019" y="9920"/>
                    </a:cubicBezTo>
                    <a:cubicBezTo>
                      <a:pt x="221533" y="9920"/>
                      <a:pt x="210937" y="11173"/>
                      <a:pt x="200668" y="12387"/>
                    </a:cubicBezTo>
                    <a:cubicBezTo>
                      <a:pt x="199192" y="12560"/>
                      <a:pt x="197716" y="12735"/>
                      <a:pt x="196241" y="12907"/>
                    </a:cubicBezTo>
                    <a:cubicBezTo>
                      <a:pt x="188833" y="13765"/>
                      <a:pt x="180900" y="14784"/>
                      <a:pt x="173099" y="16399"/>
                    </a:cubicBezTo>
                    <a:cubicBezTo>
                      <a:pt x="168984" y="17250"/>
                      <a:pt x="165266" y="18189"/>
                      <a:pt x="161730" y="19271"/>
                    </a:cubicBezTo>
                    <a:cubicBezTo>
                      <a:pt x="158729" y="20188"/>
                      <a:pt x="155634" y="21574"/>
                      <a:pt x="151992" y="23636"/>
                    </a:cubicBezTo>
                    <a:cubicBezTo>
                      <a:pt x="147694" y="26067"/>
                      <a:pt x="143448" y="28211"/>
                      <a:pt x="139076" y="28211"/>
                    </a:cubicBezTo>
                    <a:cubicBezTo>
                      <a:pt x="137648" y="28211"/>
                      <a:pt x="136206" y="27982"/>
                      <a:pt x="134745" y="27459"/>
                    </a:cubicBezTo>
                    <a:cubicBezTo>
                      <a:pt x="129659" y="25640"/>
                      <a:pt x="126097" y="20292"/>
                      <a:pt x="125882" y="14148"/>
                    </a:cubicBezTo>
                    <a:cubicBezTo>
                      <a:pt x="125729" y="9782"/>
                      <a:pt x="128305" y="6844"/>
                      <a:pt x="133544" y="5415"/>
                    </a:cubicBezTo>
                    <a:cubicBezTo>
                      <a:pt x="139606" y="3761"/>
                      <a:pt x="145790" y="3559"/>
                      <a:pt x="152664" y="3482"/>
                    </a:cubicBezTo>
                    <a:lnTo>
                      <a:pt x="153767" y="3469"/>
                    </a:lnTo>
                    <a:cubicBezTo>
                      <a:pt x="160981" y="3392"/>
                      <a:pt x="168439" y="3314"/>
                      <a:pt x="175499" y="719"/>
                    </a:cubicBezTo>
                    <a:cubicBezTo>
                      <a:pt x="175781" y="617"/>
                      <a:pt x="176061" y="506"/>
                      <a:pt x="176341" y="389"/>
                    </a:cubicBezTo>
                    <a:lnTo>
                      <a:pt x="17726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0" name="Google Shape;970;p30"/>
            <p:cNvSpPr/>
            <p:nvPr/>
          </p:nvSpPr>
          <p:spPr>
            <a:xfrm>
              <a:off x="-97224" y="-1018288"/>
              <a:ext cx="8367499" cy="1836163"/>
            </a:xfrm>
            <a:custGeom>
              <a:avLst/>
              <a:gdLst/>
              <a:ahLst/>
              <a:cxnLst/>
              <a:rect l="l" t="t" r="r" b="b"/>
              <a:pathLst>
                <a:path w="209096" h="45884" extrusionOk="0">
                  <a:moveTo>
                    <a:pt x="173615" y="405"/>
                  </a:moveTo>
                  <a:cubicBezTo>
                    <a:pt x="176375" y="405"/>
                    <a:pt x="179213" y="507"/>
                    <a:pt x="182050" y="829"/>
                  </a:cubicBezTo>
                  <a:cubicBezTo>
                    <a:pt x="188207" y="1528"/>
                    <a:pt x="194615" y="3672"/>
                    <a:pt x="201642" y="7381"/>
                  </a:cubicBezTo>
                  <a:lnTo>
                    <a:pt x="202000" y="7570"/>
                  </a:lnTo>
                  <a:cubicBezTo>
                    <a:pt x="204160" y="8703"/>
                    <a:pt x="207122" y="10258"/>
                    <a:pt x="208209" y="13014"/>
                  </a:cubicBezTo>
                  <a:cubicBezTo>
                    <a:pt x="208659" y="14157"/>
                    <a:pt x="208681" y="15157"/>
                    <a:pt x="208272" y="15990"/>
                  </a:cubicBezTo>
                  <a:cubicBezTo>
                    <a:pt x="207624" y="17309"/>
                    <a:pt x="205989" y="18018"/>
                    <a:pt x="204732" y="18381"/>
                  </a:cubicBezTo>
                  <a:cubicBezTo>
                    <a:pt x="201461" y="19325"/>
                    <a:pt x="198006" y="19797"/>
                    <a:pt x="194392" y="19797"/>
                  </a:cubicBezTo>
                  <a:cubicBezTo>
                    <a:pt x="190821" y="19797"/>
                    <a:pt x="187096" y="19336"/>
                    <a:pt x="183241" y="18415"/>
                  </a:cubicBezTo>
                  <a:cubicBezTo>
                    <a:pt x="179114" y="17429"/>
                    <a:pt x="174866" y="16057"/>
                    <a:pt x="170611" y="14337"/>
                  </a:cubicBezTo>
                  <a:cubicBezTo>
                    <a:pt x="166998" y="12878"/>
                    <a:pt x="163261" y="11368"/>
                    <a:pt x="159428" y="10535"/>
                  </a:cubicBezTo>
                  <a:cubicBezTo>
                    <a:pt x="157531" y="10122"/>
                    <a:pt x="155742" y="9916"/>
                    <a:pt x="154034" y="9916"/>
                  </a:cubicBezTo>
                  <a:cubicBezTo>
                    <a:pt x="152450" y="9916"/>
                    <a:pt x="150935" y="10094"/>
                    <a:pt x="149470" y="10449"/>
                  </a:cubicBezTo>
                  <a:cubicBezTo>
                    <a:pt x="145504" y="11411"/>
                    <a:pt x="142070" y="13874"/>
                    <a:pt x="138895" y="16316"/>
                  </a:cubicBezTo>
                  <a:cubicBezTo>
                    <a:pt x="136054" y="18501"/>
                    <a:pt x="133233" y="20858"/>
                    <a:pt x="130505" y="23139"/>
                  </a:cubicBezTo>
                  <a:cubicBezTo>
                    <a:pt x="126905" y="26149"/>
                    <a:pt x="123181" y="29264"/>
                    <a:pt x="119366" y="32010"/>
                  </a:cubicBezTo>
                  <a:cubicBezTo>
                    <a:pt x="107458" y="40580"/>
                    <a:pt x="92880" y="45107"/>
                    <a:pt x="76028" y="45462"/>
                  </a:cubicBezTo>
                  <a:cubicBezTo>
                    <a:pt x="75424" y="45475"/>
                    <a:pt x="74822" y="45482"/>
                    <a:pt x="74224" y="45482"/>
                  </a:cubicBezTo>
                  <a:cubicBezTo>
                    <a:pt x="58269" y="45482"/>
                    <a:pt x="44689" y="40929"/>
                    <a:pt x="33828" y="31942"/>
                  </a:cubicBezTo>
                  <a:cubicBezTo>
                    <a:pt x="27187" y="26448"/>
                    <a:pt x="20603" y="21405"/>
                    <a:pt x="13056" y="20088"/>
                  </a:cubicBezTo>
                  <a:cubicBezTo>
                    <a:pt x="11967" y="19897"/>
                    <a:pt x="10865" y="19801"/>
                    <a:pt x="9746" y="19801"/>
                  </a:cubicBezTo>
                  <a:cubicBezTo>
                    <a:pt x="6781" y="19801"/>
                    <a:pt x="3696" y="20474"/>
                    <a:pt x="406" y="21833"/>
                  </a:cubicBezTo>
                  <a:lnTo>
                    <a:pt x="406" y="14358"/>
                  </a:lnTo>
                  <a:cubicBezTo>
                    <a:pt x="1109" y="14230"/>
                    <a:pt x="1864" y="14110"/>
                    <a:pt x="2702" y="13993"/>
                  </a:cubicBezTo>
                  <a:cubicBezTo>
                    <a:pt x="5594" y="13588"/>
                    <a:pt x="8552" y="13414"/>
                    <a:pt x="11411" y="13245"/>
                  </a:cubicBezTo>
                  <a:lnTo>
                    <a:pt x="12958" y="13152"/>
                  </a:lnTo>
                  <a:cubicBezTo>
                    <a:pt x="15818" y="12978"/>
                    <a:pt x="18953" y="12785"/>
                    <a:pt x="22145" y="12785"/>
                  </a:cubicBezTo>
                  <a:cubicBezTo>
                    <a:pt x="23389" y="12785"/>
                    <a:pt x="24641" y="12814"/>
                    <a:pt x="25889" y="12885"/>
                  </a:cubicBezTo>
                  <a:cubicBezTo>
                    <a:pt x="29786" y="13104"/>
                    <a:pt x="33808" y="14150"/>
                    <a:pt x="38546" y="16169"/>
                  </a:cubicBezTo>
                  <a:cubicBezTo>
                    <a:pt x="52883" y="22283"/>
                    <a:pt x="69842" y="28659"/>
                    <a:pt x="86902" y="29591"/>
                  </a:cubicBezTo>
                  <a:cubicBezTo>
                    <a:pt x="88135" y="29659"/>
                    <a:pt x="89353" y="29692"/>
                    <a:pt x="90554" y="29692"/>
                  </a:cubicBezTo>
                  <a:cubicBezTo>
                    <a:pt x="97955" y="29692"/>
                    <a:pt x="104738" y="28414"/>
                    <a:pt x="110758" y="25880"/>
                  </a:cubicBezTo>
                  <a:cubicBezTo>
                    <a:pt x="117187" y="23174"/>
                    <a:pt x="123174" y="18993"/>
                    <a:pt x="128962" y="14950"/>
                  </a:cubicBezTo>
                  <a:cubicBezTo>
                    <a:pt x="130301" y="14015"/>
                    <a:pt x="131684" y="13050"/>
                    <a:pt x="133052" y="12117"/>
                  </a:cubicBezTo>
                  <a:cubicBezTo>
                    <a:pt x="136569" y="9716"/>
                    <a:pt x="140379" y="7249"/>
                    <a:pt x="144384" y="5460"/>
                  </a:cubicBezTo>
                  <a:cubicBezTo>
                    <a:pt x="148006" y="3842"/>
                    <a:pt x="151905" y="2608"/>
                    <a:pt x="155970" y="1792"/>
                  </a:cubicBezTo>
                  <a:cubicBezTo>
                    <a:pt x="159701" y="1042"/>
                    <a:pt x="163680" y="640"/>
                    <a:pt x="168868" y="486"/>
                  </a:cubicBezTo>
                  <a:cubicBezTo>
                    <a:pt x="170413" y="440"/>
                    <a:pt x="172001" y="405"/>
                    <a:pt x="173615" y="405"/>
                  </a:cubicBezTo>
                  <a:close/>
                  <a:moveTo>
                    <a:pt x="173609" y="0"/>
                  </a:moveTo>
                  <a:cubicBezTo>
                    <a:pt x="171993" y="0"/>
                    <a:pt x="170405" y="35"/>
                    <a:pt x="168858" y="80"/>
                  </a:cubicBezTo>
                  <a:cubicBezTo>
                    <a:pt x="163644" y="234"/>
                    <a:pt x="159645" y="639"/>
                    <a:pt x="155891" y="1393"/>
                  </a:cubicBezTo>
                  <a:cubicBezTo>
                    <a:pt x="151795" y="2216"/>
                    <a:pt x="147870" y="3459"/>
                    <a:pt x="144219" y="5088"/>
                  </a:cubicBezTo>
                  <a:cubicBezTo>
                    <a:pt x="140186" y="6888"/>
                    <a:pt x="136359" y="9369"/>
                    <a:pt x="132824" y="11781"/>
                  </a:cubicBezTo>
                  <a:cubicBezTo>
                    <a:pt x="131454" y="12715"/>
                    <a:pt x="130070" y="13683"/>
                    <a:pt x="128732" y="14617"/>
                  </a:cubicBezTo>
                  <a:cubicBezTo>
                    <a:pt x="122961" y="18648"/>
                    <a:pt x="116993" y="22817"/>
                    <a:pt x="110602" y="25506"/>
                  </a:cubicBezTo>
                  <a:cubicBezTo>
                    <a:pt x="104631" y="28019"/>
                    <a:pt x="97899" y="29287"/>
                    <a:pt x="90554" y="29287"/>
                  </a:cubicBezTo>
                  <a:cubicBezTo>
                    <a:pt x="89360" y="29287"/>
                    <a:pt x="88149" y="29254"/>
                    <a:pt x="86923" y="29187"/>
                  </a:cubicBezTo>
                  <a:cubicBezTo>
                    <a:pt x="69926" y="28261"/>
                    <a:pt x="53010" y="21898"/>
                    <a:pt x="38703" y="15797"/>
                  </a:cubicBezTo>
                  <a:cubicBezTo>
                    <a:pt x="33922" y="13758"/>
                    <a:pt x="29857" y="12704"/>
                    <a:pt x="25911" y="12481"/>
                  </a:cubicBezTo>
                  <a:cubicBezTo>
                    <a:pt x="24653" y="12410"/>
                    <a:pt x="23392" y="12381"/>
                    <a:pt x="22140" y="12381"/>
                  </a:cubicBezTo>
                  <a:cubicBezTo>
                    <a:pt x="18938" y="12381"/>
                    <a:pt x="15797" y="12572"/>
                    <a:pt x="12931" y="12748"/>
                  </a:cubicBezTo>
                  <a:lnTo>
                    <a:pt x="11384" y="12841"/>
                  </a:lnTo>
                  <a:cubicBezTo>
                    <a:pt x="8518" y="13010"/>
                    <a:pt x="5551" y="13184"/>
                    <a:pt x="2644" y="13591"/>
                  </a:cubicBezTo>
                  <a:cubicBezTo>
                    <a:pt x="1731" y="13718"/>
                    <a:pt x="921" y="13848"/>
                    <a:pt x="165" y="13990"/>
                  </a:cubicBezTo>
                  <a:lnTo>
                    <a:pt x="0" y="14020"/>
                  </a:lnTo>
                  <a:lnTo>
                    <a:pt x="0" y="22434"/>
                  </a:lnTo>
                  <a:lnTo>
                    <a:pt x="280" y="22317"/>
                  </a:lnTo>
                  <a:cubicBezTo>
                    <a:pt x="3624" y="20902"/>
                    <a:pt x="6748" y="20202"/>
                    <a:pt x="9745" y="20202"/>
                  </a:cubicBezTo>
                  <a:cubicBezTo>
                    <a:pt x="10841" y="20202"/>
                    <a:pt x="11920" y="20296"/>
                    <a:pt x="12987" y="20482"/>
                  </a:cubicBezTo>
                  <a:cubicBezTo>
                    <a:pt x="20436" y="21784"/>
                    <a:pt x="26975" y="26792"/>
                    <a:pt x="33571" y="32250"/>
                  </a:cubicBezTo>
                  <a:cubicBezTo>
                    <a:pt x="44508" y="41302"/>
                    <a:pt x="58178" y="45884"/>
                    <a:pt x="74230" y="45884"/>
                  </a:cubicBezTo>
                  <a:cubicBezTo>
                    <a:pt x="74828" y="45884"/>
                    <a:pt x="75434" y="45878"/>
                    <a:pt x="76041" y="45864"/>
                  </a:cubicBezTo>
                  <a:cubicBezTo>
                    <a:pt x="92973" y="45507"/>
                    <a:pt x="107630" y="40953"/>
                    <a:pt x="119603" y="32334"/>
                  </a:cubicBezTo>
                  <a:cubicBezTo>
                    <a:pt x="123430" y="29580"/>
                    <a:pt x="127160" y="26462"/>
                    <a:pt x="130767" y="23446"/>
                  </a:cubicBezTo>
                  <a:cubicBezTo>
                    <a:pt x="133490" y="21168"/>
                    <a:pt x="136306" y="18812"/>
                    <a:pt x="139143" y="16633"/>
                  </a:cubicBezTo>
                  <a:cubicBezTo>
                    <a:pt x="142286" y="14218"/>
                    <a:pt x="145678" y="11782"/>
                    <a:pt x="149569" y="10839"/>
                  </a:cubicBezTo>
                  <a:cubicBezTo>
                    <a:pt x="151002" y="10492"/>
                    <a:pt x="152486" y="10318"/>
                    <a:pt x="154040" y="10318"/>
                  </a:cubicBezTo>
                  <a:cubicBezTo>
                    <a:pt x="155718" y="10318"/>
                    <a:pt x="157477" y="10521"/>
                    <a:pt x="159345" y="10926"/>
                  </a:cubicBezTo>
                  <a:cubicBezTo>
                    <a:pt x="163146" y="11754"/>
                    <a:pt x="166866" y="13255"/>
                    <a:pt x="170463" y="14710"/>
                  </a:cubicBezTo>
                  <a:cubicBezTo>
                    <a:pt x="174735" y="16434"/>
                    <a:pt x="179004" y="17813"/>
                    <a:pt x="183149" y="18805"/>
                  </a:cubicBezTo>
                  <a:cubicBezTo>
                    <a:pt x="187035" y="19734"/>
                    <a:pt x="190791" y="20198"/>
                    <a:pt x="194393" y="20198"/>
                  </a:cubicBezTo>
                  <a:cubicBezTo>
                    <a:pt x="198045" y="20198"/>
                    <a:pt x="201538" y="19721"/>
                    <a:pt x="204846" y="18766"/>
                  </a:cubicBezTo>
                  <a:cubicBezTo>
                    <a:pt x="206788" y="18205"/>
                    <a:pt x="208062" y="17332"/>
                    <a:pt x="208634" y="16167"/>
                  </a:cubicBezTo>
                  <a:cubicBezTo>
                    <a:pt x="209095" y="15229"/>
                    <a:pt x="209080" y="14117"/>
                    <a:pt x="208584" y="12865"/>
                  </a:cubicBezTo>
                  <a:cubicBezTo>
                    <a:pt x="207441" y="9969"/>
                    <a:pt x="204404" y="8376"/>
                    <a:pt x="202188" y="7211"/>
                  </a:cubicBezTo>
                  <a:lnTo>
                    <a:pt x="201831" y="7024"/>
                  </a:lnTo>
                  <a:cubicBezTo>
                    <a:pt x="194760" y="3289"/>
                    <a:pt x="188306" y="1132"/>
                    <a:pt x="182098" y="427"/>
                  </a:cubicBezTo>
                  <a:cubicBezTo>
                    <a:pt x="179239" y="102"/>
                    <a:pt x="176384" y="0"/>
                    <a:pt x="1736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0"/>
            <p:cNvSpPr/>
            <p:nvPr/>
          </p:nvSpPr>
          <p:spPr>
            <a:xfrm>
              <a:off x="-97184" y="87130"/>
              <a:ext cx="807313" cy="330705"/>
            </a:xfrm>
            <a:custGeom>
              <a:avLst/>
              <a:gdLst/>
              <a:ahLst/>
              <a:cxnLst/>
              <a:rect l="l" t="t" r="r" b="b"/>
              <a:pathLst>
                <a:path w="20174" h="8264" extrusionOk="0">
                  <a:moveTo>
                    <a:pt x="10888" y="404"/>
                  </a:moveTo>
                  <a:cubicBezTo>
                    <a:pt x="11749" y="404"/>
                    <a:pt x="12597" y="461"/>
                    <a:pt x="13422" y="602"/>
                  </a:cubicBezTo>
                  <a:cubicBezTo>
                    <a:pt x="15472" y="954"/>
                    <a:pt x="17153" y="1897"/>
                    <a:pt x="18413" y="3404"/>
                  </a:cubicBezTo>
                  <a:cubicBezTo>
                    <a:pt x="19054" y="4170"/>
                    <a:pt x="19787" y="5267"/>
                    <a:pt x="19634" y="6147"/>
                  </a:cubicBezTo>
                  <a:cubicBezTo>
                    <a:pt x="19567" y="6546"/>
                    <a:pt x="19324" y="6863"/>
                    <a:pt x="18894" y="7118"/>
                  </a:cubicBezTo>
                  <a:cubicBezTo>
                    <a:pt x="17704" y="7820"/>
                    <a:pt x="16206" y="7861"/>
                    <a:pt x="14950" y="7861"/>
                  </a:cubicBezTo>
                  <a:cubicBezTo>
                    <a:pt x="14860" y="7861"/>
                    <a:pt x="14771" y="7861"/>
                    <a:pt x="14684" y="7861"/>
                  </a:cubicBezTo>
                  <a:cubicBezTo>
                    <a:pt x="13289" y="7856"/>
                    <a:pt x="11866" y="7753"/>
                    <a:pt x="10488" y="7653"/>
                  </a:cubicBezTo>
                  <a:cubicBezTo>
                    <a:pt x="9887" y="7608"/>
                    <a:pt x="9287" y="7565"/>
                    <a:pt x="8687" y="7529"/>
                  </a:cubicBezTo>
                  <a:cubicBezTo>
                    <a:pt x="5827" y="7359"/>
                    <a:pt x="3245" y="7206"/>
                    <a:pt x="649" y="7206"/>
                  </a:cubicBezTo>
                  <a:cubicBezTo>
                    <a:pt x="568" y="7206"/>
                    <a:pt x="486" y="7206"/>
                    <a:pt x="405" y="7206"/>
                  </a:cubicBezTo>
                  <a:lnTo>
                    <a:pt x="405" y="1428"/>
                  </a:lnTo>
                  <a:cubicBezTo>
                    <a:pt x="2017" y="1368"/>
                    <a:pt x="3674" y="1139"/>
                    <a:pt x="5280" y="919"/>
                  </a:cubicBezTo>
                  <a:cubicBezTo>
                    <a:pt x="7141" y="665"/>
                    <a:pt x="9044" y="404"/>
                    <a:pt x="10888" y="404"/>
                  </a:cubicBezTo>
                  <a:close/>
                  <a:moveTo>
                    <a:pt x="10888" y="1"/>
                  </a:moveTo>
                  <a:cubicBezTo>
                    <a:pt x="9018" y="1"/>
                    <a:pt x="7099" y="265"/>
                    <a:pt x="5223" y="522"/>
                  </a:cubicBezTo>
                  <a:cubicBezTo>
                    <a:pt x="3564" y="751"/>
                    <a:pt x="1848" y="984"/>
                    <a:pt x="195" y="1034"/>
                  </a:cubicBezTo>
                  <a:lnTo>
                    <a:pt x="1" y="1039"/>
                  </a:lnTo>
                  <a:lnTo>
                    <a:pt x="1" y="7612"/>
                  </a:lnTo>
                  <a:lnTo>
                    <a:pt x="202" y="7612"/>
                  </a:lnTo>
                  <a:cubicBezTo>
                    <a:pt x="266" y="7612"/>
                    <a:pt x="330" y="7612"/>
                    <a:pt x="393" y="7612"/>
                  </a:cubicBezTo>
                  <a:cubicBezTo>
                    <a:pt x="3056" y="7612"/>
                    <a:pt x="5717" y="7756"/>
                    <a:pt x="8664" y="7932"/>
                  </a:cubicBezTo>
                  <a:cubicBezTo>
                    <a:pt x="9261" y="7968"/>
                    <a:pt x="9860" y="8012"/>
                    <a:pt x="10460" y="8055"/>
                  </a:cubicBezTo>
                  <a:cubicBezTo>
                    <a:pt x="11844" y="8155"/>
                    <a:pt x="13275" y="8259"/>
                    <a:pt x="14682" y="8264"/>
                  </a:cubicBezTo>
                  <a:lnTo>
                    <a:pt x="14998" y="8264"/>
                  </a:lnTo>
                  <a:cubicBezTo>
                    <a:pt x="16295" y="8264"/>
                    <a:pt x="17831" y="8211"/>
                    <a:pt x="19096" y="7463"/>
                  </a:cubicBezTo>
                  <a:cubicBezTo>
                    <a:pt x="19626" y="7152"/>
                    <a:pt x="19940" y="6730"/>
                    <a:pt x="20030" y="6216"/>
                  </a:cubicBezTo>
                  <a:cubicBezTo>
                    <a:pt x="20173" y="5387"/>
                    <a:pt x="19732" y="4354"/>
                    <a:pt x="18720" y="3145"/>
                  </a:cubicBezTo>
                  <a:cubicBezTo>
                    <a:pt x="17395" y="1562"/>
                    <a:pt x="15637" y="574"/>
                    <a:pt x="13488" y="205"/>
                  </a:cubicBezTo>
                  <a:cubicBezTo>
                    <a:pt x="12639" y="59"/>
                    <a:pt x="11769" y="1"/>
                    <a:pt x="1088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0"/>
            <p:cNvSpPr/>
            <p:nvPr/>
          </p:nvSpPr>
          <p:spPr>
            <a:xfrm>
              <a:off x="-97104" y="-258065"/>
              <a:ext cx="9377861" cy="2035410"/>
            </a:xfrm>
            <a:custGeom>
              <a:avLst/>
              <a:gdLst/>
              <a:ahLst/>
              <a:cxnLst/>
              <a:rect l="l" t="t" r="r" b="b"/>
              <a:pathLst>
                <a:path w="234344" h="50863" extrusionOk="0">
                  <a:moveTo>
                    <a:pt x="233940" y="621"/>
                  </a:moveTo>
                  <a:lnTo>
                    <a:pt x="233940" y="12077"/>
                  </a:lnTo>
                  <a:cubicBezTo>
                    <a:pt x="232371" y="13846"/>
                    <a:pt x="230619" y="15358"/>
                    <a:pt x="228734" y="16565"/>
                  </a:cubicBezTo>
                  <a:cubicBezTo>
                    <a:pt x="224484" y="19289"/>
                    <a:pt x="219376" y="20857"/>
                    <a:pt x="213122" y="21360"/>
                  </a:cubicBezTo>
                  <a:cubicBezTo>
                    <a:pt x="211653" y="21479"/>
                    <a:pt x="210146" y="21539"/>
                    <a:pt x="208580" y="21539"/>
                  </a:cubicBezTo>
                  <a:cubicBezTo>
                    <a:pt x="205000" y="21539"/>
                    <a:pt x="201109" y="21226"/>
                    <a:pt x="196647" y="20590"/>
                  </a:cubicBezTo>
                  <a:lnTo>
                    <a:pt x="196529" y="20574"/>
                  </a:lnTo>
                  <a:cubicBezTo>
                    <a:pt x="194477" y="20283"/>
                    <a:pt x="192356" y="19981"/>
                    <a:pt x="190306" y="19457"/>
                  </a:cubicBezTo>
                  <a:cubicBezTo>
                    <a:pt x="188131" y="18901"/>
                    <a:pt x="186302" y="18457"/>
                    <a:pt x="184446" y="18095"/>
                  </a:cubicBezTo>
                  <a:cubicBezTo>
                    <a:pt x="182413" y="17700"/>
                    <a:pt x="180221" y="17338"/>
                    <a:pt x="178016" y="17338"/>
                  </a:cubicBezTo>
                  <a:cubicBezTo>
                    <a:pt x="177942" y="17338"/>
                    <a:pt x="177867" y="17339"/>
                    <a:pt x="177792" y="17340"/>
                  </a:cubicBezTo>
                  <a:cubicBezTo>
                    <a:pt x="176496" y="17354"/>
                    <a:pt x="174542" y="17378"/>
                    <a:pt x="173323" y="18637"/>
                  </a:cubicBezTo>
                  <a:cubicBezTo>
                    <a:pt x="172261" y="19733"/>
                    <a:pt x="172397" y="21555"/>
                    <a:pt x="173080" y="22788"/>
                  </a:cubicBezTo>
                  <a:cubicBezTo>
                    <a:pt x="174004" y="24459"/>
                    <a:pt x="175665" y="25395"/>
                    <a:pt x="177319" y="26158"/>
                  </a:cubicBezTo>
                  <a:cubicBezTo>
                    <a:pt x="180088" y="27433"/>
                    <a:pt x="183032" y="28076"/>
                    <a:pt x="185878" y="28699"/>
                  </a:cubicBezTo>
                  <a:cubicBezTo>
                    <a:pt x="186544" y="28844"/>
                    <a:pt x="187205" y="28990"/>
                    <a:pt x="187866" y="29142"/>
                  </a:cubicBezTo>
                  <a:cubicBezTo>
                    <a:pt x="191326" y="29942"/>
                    <a:pt x="194903" y="30405"/>
                    <a:pt x="198362" y="30852"/>
                  </a:cubicBezTo>
                  <a:lnTo>
                    <a:pt x="199879" y="31048"/>
                  </a:lnTo>
                  <a:cubicBezTo>
                    <a:pt x="203501" y="31524"/>
                    <a:pt x="207493" y="31975"/>
                    <a:pt x="212443" y="32469"/>
                  </a:cubicBezTo>
                  <a:cubicBezTo>
                    <a:pt x="216296" y="32854"/>
                    <a:pt x="220110" y="33192"/>
                    <a:pt x="223683" y="33505"/>
                  </a:cubicBezTo>
                  <a:cubicBezTo>
                    <a:pt x="226437" y="33747"/>
                    <a:pt x="229366" y="34040"/>
                    <a:pt x="232268" y="34727"/>
                  </a:cubicBezTo>
                  <a:cubicBezTo>
                    <a:pt x="232812" y="34856"/>
                    <a:pt x="233374" y="35011"/>
                    <a:pt x="233940" y="35186"/>
                  </a:cubicBezTo>
                  <a:lnTo>
                    <a:pt x="233940" y="50330"/>
                  </a:lnTo>
                  <a:cubicBezTo>
                    <a:pt x="227593" y="48509"/>
                    <a:pt x="220754" y="46238"/>
                    <a:pt x="213042" y="43386"/>
                  </a:cubicBezTo>
                  <a:cubicBezTo>
                    <a:pt x="208088" y="41555"/>
                    <a:pt x="202988" y="39512"/>
                    <a:pt x="197884" y="37317"/>
                  </a:cubicBezTo>
                  <a:cubicBezTo>
                    <a:pt x="195613" y="36339"/>
                    <a:pt x="193318" y="35281"/>
                    <a:pt x="191099" y="34257"/>
                  </a:cubicBezTo>
                  <a:cubicBezTo>
                    <a:pt x="188401" y="33014"/>
                    <a:pt x="185611" y="31726"/>
                    <a:pt x="182833" y="30573"/>
                  </a:cubicBezTo>
                  <a:cubicBezTo>
                    <a:pt x="172649" y="26340"/>
                    <a:pt x="162754" y="24195"/>
                    <a:pt x="153409" y="24195"/>
                  </a:cubicBezTo>
                  <a:cubicBezTo>
                    <a:pt x="153178" y="24195"/>
                    <a:pt x="152948" y="24197"/>
                    <a:pt x="152719" y="24198"/>
                  </a:cubicBezTo>
                  <a:cubicBezTo>
                    <a:pt x="142080" y="24319"/>
                    <a:pt x="132064" y="27884"/>
                    <a:pt x="122824" y="31721"/>
                  </a:cubicBezTo>
                  <a:cubicBezTo>
                    <a:pt x="112729" y="35913"/>
                    <a:pt x="102805" y="39822"/>
                    <a:pt x="92400" y="41608"/>
                  </a:cubicBezTo>
                  <a:cubicBezTo>
                    <a:pt x="82867" y="43244"/>
                    <a:pt x="72721" y="44299"/>
                    <a:pt x="61383" y="44830"/>
                  </a:cubicBezTo>
                  <a:cubicBezTo>
                    <a:pt x="58519" y="44965"/>
                    <a:pt x="55783" y="45032"/>
                    <a:pt x="53152" y="45032"/>
                  </a:cubicBezTo>
                  <a:cubicBezTo>
                    <a:pt x="45012" y="45032"/>
                    <a:pt x="37887" y="44383"/>
                    <a:pt x="31169" y="43050"/>
                  </a:cubicBezTo>
                  <a:cubicBezTo>
                    <a:pt x="24718" y="41770"/>
                    <a:pt x="18066" y="39641"/>
                    <a:pt x="11397" y="36720"/>
                  </a:cubicBezTo>
                  <a:cubicBezTo>
                    <a:pt x="7680" y="35093"/>
                    <a:pt x="3780" y="33224"/>
                    <a:pt x="405" y="30582"/>
                  </a:cubicBezTo>
                  <a:lnTo>
                    <a:pt x="405" y="21725"/>
                  </a:lnTo>
                  <a:cubicBezTo>
                    <a:pt x="5173" y="23118"/>
                    <a:pt x="10001" y="24631"/>
                    <a:pt x="14673" y="26094"/>
                  </a:cubicBezTo>
                  <a:cubicBezTo>
                    <a:pt x="18472" y="27283"/>
                    <a:pt x="22397" y="28512"/>
                    <a:pt x="26269" y="29670"/>
                  </a:cubicBezTo>
                  <a:cubicBezTo>
                    <a:pt x="42759" y="34607"/>
                    <a:pt x="58954" y="38982"/>
                    <a:pt x="74991" y="38982"/>
                  </a:cubicBezTo>
                  <a:cubicBezTo>
                    <a:pt x="78823" y="38982"/>
                    <a:pt x="82649" y="38732"/>
                    <a:pt x="86466" y="38179"/>
                  </a:cubicBezTo>
                  <a:cubicBezTo>
                    <a:pt x="95509" y="36872"/>
                    <a:pt x="104228" y="33938"/>
                    <a:pt x="112383" y="29455"/>
                  </a:cubicBezTo>
                  <a:cubicBezTo>
                    <a:pt x="116730" y="27066"/>
                    <a:pt x="120985" y="24195"/>
                    <a:pt x="125029" y="20922"/>
                  </a:cubicBezTo>
                  <a:cubicBezTo>
                    <a:pt x="126767" y="19511"/>
                    <a:pt x="128488" y="17994"/>
                    <a:pt x="130152" y="16524"/>
                  </a:cubicBezTo>
                  <a:cubicBezTo>
                    <a:pt x="131788" y="15078"/>
                    <a:pt x="133483" y="13582"/>
                    <a:pt x="135190" y="12196"/>
                  </a:cubicBezTo>
                  <a:cubicBezTo>
                    <a:pt x="137654" y="10200"/>
                    <a:pt x="140969" y="7788"/>
                    <a:pt x="144768" y="6873"/>
                  </a:cubicBezTo>
                  <a:cubicBezTo>
                    <a:pt x="145990" y="6580"/>
                    <a:pt x="147258" y="6432"/>
                    <a:pt x="148594" y="6432"/>
                  </a:cubicBezTo>
                  <a:cubicBezTo>
                    <a:pt x="151134" y="6432"/>
                    <a:pt x="153922" y="6966"/>
                    <a:pt x="157120" y="8052"/>
                  </a:cubicBezTo>
                  <a:cubicBezTo>
                    <a:pt x="165254" y="10813"/>
                    <a:pt x="174727" y="13878"/>
                    <a:pt x="184226" y="15304"/>
                  </a:cubicBezTo>
                  <a:cubicBezTo>
                    <a:pt x="187914" y="15858"/>
                    <a:pt x="191419" y="16136"/>
                    <a:pt x="194766" y="16136"/>
                  </a:cubicBezTo>
                  <a:cubicBezTo>
                    <a:pt x="200932" y="16136"/>
                    <a:pt x="206557" y="15192"/>
                    <a:pt x="211781" y="13295"/>
                  </a:cubicBezTo>
                  <a:cubicBezTo>
                    <a:pt x="216509" y="11579"/>
                    <a:pt x="220789" y="8892"/>
                    <a:pt x="224351" y="6492"/>
                  </a:cubicBezTo>
                  <a:cubicBezTo>
                    <a:pt x="224766" y="6212"/>
                    <a:pt x="225182" y="5928"/>
                    <a:pt x="225598" y="5645"/>
                  </a:cubicBezTo>
                  <a:cubicBezTo>
                    <a:pt x="228277" y="3826"/>
                    <a:pt x="231045" y="1944"/>
                    <a:pt x="233940" y="621"/>
                  </a:cubicBezTo>
                  <a:close/>
                  <a:moveTo>
                    <a:pt x="234344" y="1"/>
                  </a:moveTo>
                  <a:lnTo>
                    <a:pt x="234062" y="127"/>
                  </a:lnTo>
                  <a:cubicBezTo>
                    <a:pt x="231032" y="1470"/>
                    <a:pt x="228156" y="3423"/>
                    <a:pt x="225375" y="5313"/>
                  </a:cubicBezTo>
                  <a:cubicBezTo>
                    <a:pt x="224959" y="5595"/>
                    <a:pt x="224545" y="5878"/>
                    <a:pt x="224128" y="6158"/>
                  </a:cubicBezTo>
                  <a:cubicBezTo>
                    <a:pt x="220589" y="8544"/>
                    <a:pt x="216336" y="11214"/>
                    <a:pt x="211647" y="12916"/>
                  </a:cubicBezTo>
                  <a:cubicBezTo>
                    <a:pt x="206466" y="14796"/>
                    <a:pt x="200885" y="15732"/>
                    <a:pt x="194765" y="15732"/>
                  </a:cubicBezTo>
                  <a:cubicBezTo>
                    <a:pt x="191440" y="15732"/>
                    <a:pt x="187955" y="15456"/>
                    <a:pt x="184289" y="14905"/>
                  </a:cubicBezTo>
                  <a:cubicBezTo>
                    <a:pt x="174822" y="13485"/>
                    <a:pt x="165370" y="10424"/>
                    <a:pt x="157251" y="7671"/>
                  </a:cubicBezTo>
                  <a:cubicBezTo>
                    <a:pt x="154011" y="6571"/>
                    <a:pt x="151182" y="6028"/>
                    <a:pt x="148600" y="6028"/>
                  </a:cubicBezTo>
                  <a:cubicBezTo>
                    <a:pt x="147230" y="6028"/>
                    <a:pt x="145930" y="6181"/>
                    <a:pt x="144675" y="6483"/>
                  </a:cubicBezTo>
                  <a:cubicBezTo>
                    <a:pt x="140797" y="7416"/>
                    <a:pt x="137434" y="9860"/>
                    <a:pt x="134939" y="11886"/>
                  </a:cubicBezTo>
                  <a:cubicBezTo>
                    <a:pt x="133224" y="13277"/>
                    <a:pt x="131528" y="14775"/>
                    <a:pt x="129887" y="16224"/>
                  </a:cubicBezTo>
                  <a:cubicBezTo>
                    <a:pt x="128225" y="17690"/>
                    <a:pt x="126509" y="19207"/>
                    <a:pt x="124774" y="20610"/>
                  </a:cubicBezTo>
                  <a:cubicBezTo>
                    <a:pt x="120749" y="23869"/>
                    <a:pt x="116514" y="26727"/>
                    <a:pt x="112189" y="29105"/>
                  </a:cubicBezTo>
                  <a:cubicBezTo>
                    <a:pt x="104076" y="33564"/>
                    <a:pt x="95402" y="36484"/>
                    <a:pt x="86407" y="37785"/>
                  </a:cubicBezTo>
                  <a:cubicBezTo>
                    <a:pt x="82611" y="38334"/>
                    <a:pt x="78806" y="38583"/>
                    <a:pt x="74991" y="38583"/>
                  </a:cubicBezTo>
                  <a:cubicBezTo>
                    <a:pt x="59005" y="38583"/>
                    <a:pt x="42843" y="34216"/>
                    <a:pt x="26384" y="29289"/>
                  </a:cubicBezTo>
                  <a:cubicBezTo>
                    <a:pt x="22516" y="28130"/>
                    <a:pt x="18589" y="26901"/>
                    <a:pt x="14793" y="25711"/>
                  </a:cubicBezTo>
                  <a:cubicBezTo>
                    <a:pt x="10035" y="24222"/>
                    <a:pt x="5116" y="22681"/>
                    <a:pt x="257" y="21265"/>
                  </a:cubicBezTo>
                  <a:lnTo>
                    <a:pt x="0" y="21189"/>
                  </a:lnTo>
                  <a:lnTo>
                    <a:pt x="0" y="30778"/>
                  </a:lnTo>
                  <a:lnTo>
                    <a:pt x="77" y="30839"/>
                  </a:lnTo>
                  <a:cubicBezTo>
                    <a:pt x="3505" y="33541"/>
                    <a:pt x="7466" y="35440"/>
                    <a:pt x="11235" y="37090"/>
                  </a:cubicBezTo>
                  <a:cubicBezTo>
                    <a:pt x="17931" y="40022"/>
                    <a:pt x="24610" y="42161"/>
                    <a:pt x="31090" y="43447"/>
                  </a:cubicBezTo>
                  <a:cubicBezTo>
                    <a:pt x="37834" y="44786"/>
                    <a:pt x="44983" y="45437"/>
                    <a:pt x="53148" y="45437"/>
                  </a:cubicBezTo>
                  <a:cubicBezTo>
                    <a:pt x="55786" y="45437"/>
                    <a:pt x="58530" y="45369"/>
                    <a:pt x="61401" y="45235"/>
                  </a:cubicBezTo>
                  <a:cubicBezTo>
                    <a:pt x="72756" y="44700"/>
                    <a:pt x="82917" y="43644"/>
                    <a:pt x="92467" y="42007"/>
                  </a:cubicBezTo>
                  <a:cubicBezTo>
                    <a:pt x="102913" y="40214"/>
                    <a:pt x="112861" y="36296"/>
                    <a:pt x="122978" y="32095"/>
                  </a:cubicBezTo>
                  <a:cubicBezTo>
                    <a:pt x="132181" y="28274"/>
                    <a:pt x="142153" y="24722"/>
                    <a:pt x="152725" y="24602"/>
                  </a:cubicBezTo>
                  <a:cubicBezTo>
                    <a:pt x="152952" y="24600"/>
                    <a:pt x="153179" y="24598"/>
                    <a:pt x="153407" y="24598"/>
                  </a:cubicBezTo>
                  <a:cubicBezTo>
                    <a:pt x="162694" y="24598"/>
                    <a:pt x="172541" y="26730"/>
                    <a:pt x="182679" y="30945"/>
                  </a:cubicBezTo>
                  <a:cubicBezTo>
                    <a:pt x="185447" y="32095"/>
                    <a:pt x="188234" y="33381"/>
                    <a:pt x="190930" y="34624"/>
                  </a:cubicBezTo>
                  <a:cubicBezTo>
                    <a:pt x="193152" y="35649"/>
                    <a:pt x="195448" y="36707"/>
                    <a:pt x="197726" y="37686"/>
                  </a:cubicBezTo>
                  <a:cubicBezTo>
                    <a:pt x="202837" y="39885"/>
                    <a:pt x="207942" y="41928"/>
                    <a:pt x="212901" y="43763"/>
                  </a:cubicBezTo>
                  <a:cubicBezTo>
                    <a:pt x="220729" y="46656"/>
                    <a:pt x="227658" y="48955"/>
                    <a:pt x="234085" y="50788"/>
                  </a:cubicBezTo>
                  <a:lnTo>
                    <a:pt x="234341" y="50863"/>
                  </a:lnTo>
                  <a:lnTo>
                    <a:pt x="234344" y="50863"/>
                  </a:lnTo>
                  <a:lnTo>
                    <a:pt x="234344" y="34896"/>
                  </a:lnTo>
                  <a:lnTo>
                    <a:pt x="234204" y="34850"/>
                  </a:lnTo>
                  <a:cubicBezTo>
                    <a:pt x="233582" y="34654"/>
                    <a:pt x="232962" y="34481"/>
                    <a:pt x="232362" y="34340"/>
                  </a:cubicBezTo>
                  <a:cubicBezTo>
                    <a:pt x="229433" y="33647"/>
                    <a:pt x="226488" y="33352"/>
                    <a:pt x="223721" y="33110"/>
                  </a:cubicBezTo>
                  <a:cubicBezTo>
                    <a:pt x="220148" y="32797"/>
                    <a:pt x="216338" y="32457"/>
                    <a:pt x="212486" y="32074"/>
                  </a:cubicBezTo>
                  <a:cubicBezTo>
                    <a:pt x="207542" y="31581"/>
                    <a:pt x="203553" y="31128"/>
                    <a:pt x="199935" y="30653"/>
                  </a:cubicBezTo>
                  <a:lnTo>
                    <a:pt x="198416" y="30455"/>
                  </a:lnTo>
                  <a:cubicBezTo>
                    <a:pt x="194968" y="30009"/>
                    <a:pt x="191400" y="29547"/>
                    <a:pt x="187960" y="28753"/>
                  </a:cubicBezTo>
                  <a:cubicBezTo>
                    <a:pt x="187298" y="28602"/>
                    <a:pt x="186634" y="28454"/>
                    <a:pt x="185969" y="28310"/>
                  </a:cubicBezTo>
                  <a:cubicBezTo>
                    <a:pt x="183145" y="27690"/>
                    <a:pt x="180223" y="27051"/>
                    <a:pt x="177494" y="25795"/>
                  </a:cubicBezTo>
                  <a:cubicBezTo>
                    <a:pt x="176009" y="25111"/>
                    <a:pt x="174350" y="24245"/>
                    <a:pt x="173437" y="22596"/>
                  </a:cubicBezTo>
                  <a:cubicBezTo>
                    <a:pt x="172829" y="21493"/>
                    <a:pt x="172693" y="19876"/>
                    <a:pt x="173617" y="18921"/>
                  </a:cubicBezTo>
                  <a:cubicBezTo>
                    <a:pt x="174717" y="17783"/>
                    <a:pt x="176574" y="17760"/>
                    <a:pt x="177801" y="17745"/>
                  </a:cubicBezTo>
                  <a:cubicBezTo>
                    <a:pt x="177883" y="17744"/>
                    <a:pt x="177965" y="17744"/>
                    <a:pt x="178047" y="17744"/>
                  </a:cubicBezTo>
                  <a:cubicBezTo>
                    <a:pt x="180223" y="17744"/>
                    <a:pt x="182367" y="18103"/>
                    <a:pt x="184375" y="18494"/>
                  </a:cubicBezTo>
                  <a:cubicBezTo>
                    <a:pt x="186221" y="18853"/>
                    <a:pt x="188043" y="19296"/>
                    <a:pt x="190212" y="19850"/>
                  </a:cubicBezTo>
                  <a:cubicBezTo>
                    <a:pt x="192283" y="20380"/>
                    <a:pt x="194415" y="20683"/>
                    <a:pt x="196477" y="20976"/>
                  </a:cubicBezTo>
                  <a:lnTo>
                    <a:pt x="196594" y="20993"/>
                  </a:lnTo>
                  <a:cubicBezTo>
                    <a:pt x="201071" y="21630"/>
                    <a:pt x="204978" y="21943"/>
                    <a:pt x="208576" y="21943"/>
                  </a:cubicBezTo>
                  <a:cubicBezTo>
                    <a:pt x="210156" y="21943"/>
                    <a:pt x="211676" y="21883"/>
                    <a:pt x="213159" y="21763"/>
                  </a:cubicBezTo>
                  <a:cubicBezTo>
                    <a:pt x="219481" y="21255"/>
                    <a:pt x="224648" y="19666"/>
                    <a:pt x="228956" y="16905"/>
                  </a:cubicBezTo>
                  <a:cubicBezTo>
                    <a:pt x="230892" y="15665"/>
                    <a:pt x="232689" y="14110"/>
                    <a:pt x="234294" y="12287"/>
                  </a:cubicBezTo>
                  <a:lnTo>
                    <a:pt x="234344" y="12230"/>
                  </a:lnTo>
                  <a:lnTo>
                    <a:pt x="23434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0"/>
            <p:cNvSpPr/>
            <p:nvPr/>
          </p:nvSpPr>
          <p:spPr>
            <a:xfrm>
              <a:off x="-97264" y="1162055"/>
              <a:ext cx="5171942" cy="1031731"/>
            </a:xfrm>
            <a:custGeom>
              <a:avLst/>
              <a:gdLst/>
              <a:ahLst/>
              <a:cxnLst/>
              <a:rect l="l" t="t" r="r" b="b"/>
              <a:pathLst>
                <a:path w="129242" h="25782" extrusionOk="0">
                  <a:moveTo>
                    <a:pt x="125667" y="404"/>
                  </a:moveTo>
                  <a:cubicBezTo>
                    <a:pt x="125949" y="404"/>
                    <a:pt x="126232" y="415"/>
                    <a:pt x="126514" y="437"/>
                  </a:cubicBezTo>
                  <a:cubicBezTo>
                    <a:pt x="127419" y="510"/>
                    <a:pt x="128375" y="690"/>
                    <a:pt x="128733" y="1442"/>
                  </a:cubicBezTo>
                  <a:cubicBezTo>
                    <a:pt x="127667" y="1898"/>
                    <a:pt x="126604" y="2366"/>
                    <a:pt x="125540" y="2833"/>
                  </a:cubicBezTo>
                  <a:cubicBezTo>
                    <a:pt x="121951" y="4414"/>
                    <a:pt x="118237" y="6047"/>
                    <a:pt x="114473" y="7141"/>
                  </a:cubicBezTo>
                  <a:cubicBezTo>
                    <a:pt x="113881" y="7314"/>
                    <a:pt x="113286" y="7483"/>
                    <a:pt x="112693" y="7649"/>
                  </a:cubicBezTo>
                  <a:cubicBezTo>
                    <a:pt x="110914" y="8149"/>
                    <a:pt x="109073" y="8666"/>
                    <a:pt x="107278" y="9330"/>
                  </a:cubicBezTo>
                  <a:cubicBezTo>
                    <a:pt x="105183" y="10108"/>
                    <a:pt x="102936" y="11055"/>
                    <a:pt x="100411" y="12228"/>
                  </a:cubicBezTo>
                  <a:cubicBezTo>
                    <a:pt x="97928" y="13381"/>
                    <a:pt x="95424" y="14634"/>
                    <a:pt x="93002" y="15844"/>
                  </a:cubicBezTo>
                  <a:cubicBezTo>
                    <a:pt x="86663" y="19013"/>
                    <a:pt x="80109" y="22288"/>
                    <a:pt x="73322" y="24097"/>
                  </a:cubicBezTo>
                  <a:cubicBezTo>
                    <a:pt x="70106" y="24955"/>
                    <a:pt x="66829" y="25381"/>
                    <a:pt x="63411" y="25381"/>
                  </a:cubicBezTo>
                  <a:cubicBezTo>
                    <a:pt x="61691" y="25381"/>
                    <a:pt x="59935" y="25273"/>
                    <a:pt x="58132" y="25057"/>
                  </a:cubicBezTo>
                  <a:cubicBezTo>
                    <a:pt x="54870" y="24667"/>
                    <a:pt x="51578" y="24000"/>
                    <a:pt x="48394" y="23351"/>
                  </a:cubicBezTo>
                  <a:cubicBezTo>
                    <a:pt x="46720" y="23010"/>
                    <a:pt x="44988" y="22658"/>
                    <a:pt x="43281" y="22351"/>
                  </a:cubicBezTo>
                  <a:cubicBezTo>
                    <a:pt x="38827" y="21551"/>
                    <a:pt x="34306" y="21314"/>
                    <a:pt x="29931" y="21085"/>
                  </a:cubicBezTo>
                  <a:lnTo>
                    <a:pt x="28914" y="21031"/>
                  </a:lnTo>
                  <a:cubicBezTo>
                    <a:pt x="25978" y="20874"/>
                    <a:pt x="23609" y="20501"/>
                    <a:pt x="21462" y="19855"/>
                  </a:cubicBezTo>
                  <a:cubicBezTo>
                    <a:pt x="19489" y="19259"/>
                    <a:pt x="17512" y="18432"/>
                    <a:pt x="15599" y="17635"/>
                  </a:cubicBezTo>
                  <a:cubicBezTo>
                    <a:pt x="15171" y="17457"/>
                    <a:pt x="14747" y="17279"/>
                    <a:pt x="14321" y="17105"/>
                  </a:cubicBezTo>
                  <a:cubicBezTo>
                    <a:pt x="12341" y="16286"/>
                    <a:pt x="10328" y="15433"/>
                    <a:pt x="8383" y="14606"/>
                  </a:cubicBezTo>
                  <a:cubicBezTo>
                    <a:pt x="5772" y="13497"/>
                    <a:pt x="3075" y="12349"/>
                    <a:pt x="404" y="11276"/>
                  </a:cubicBezTo>
                  <a:lnTo>
                    <a:pt x="403" y="11276"/>
                  </a:lnTo>
                  <a:lnTo>
                    <a:pt x="403" y="5584"/>
                  </a:lnTo>
                  <a:cubicBezTo>
                    <a:pt x="967" y="5874"/>
                    <a:pt x="1566" y="6170"/>
                    <a:pt x="2220" y="6484"/>
                  </a:cubicBezTo>
                  <a:cubicBezTo>
                    <a:pt x="2905" y="6811"/>
                    <a:pt x="3592" y="7131"/>
                    <a:pt x="4281" y="7450"/>
                  </a:cubicBezTo>
                  <a:cubicBezTo>
                    <a:pt x="6227" y="8357"/>
                    <a:pt x="8240" y="9293"/>
                    <a:pt x="10153" y="10412"/>
                  </a:cubicBezTo>
                  <a:cubicBezTo>
                    <a:pt x="12434" y="11746"/>
                    <a:pt x="14871" y="13148"/>
                    <a:pt x="17395" y="14337"/>
                  </a:cubicBezTo>
                  <a:cubicBezTo>
                    <a:pt x="25707" y="18255"/>
                    <a:pt x="35202" y="20169"/>
                    <a:pt x="46355" y="20169"/>
                  </a:cubicBezTo>
                  <a:cubicBezTo>
                    <a:pt x="47079" y="20169"/>
                    <a:pt x="47811" y="20161"/>
                    <a:pt x="48549" y="20145"/>
                  </a:cubicBezTo>
                  <a:cubicBezTo>
                    <a:pt x="59131" y="19914"/>
                    <a:pt x="70411" y="17805"/>
                    <a:pt x="84049" y="13504"/>
                  </a:cubicBezTo>
                  <a:cubicBezTo>
                    <a:pt x="89815" y="11685"/>
                    <a:pt x="95612" y="9562"/>
                    <a:pt x="101217" y="7507"/>
                  </a:cubicBezTo>
                  <a:cubicBezTo>
                    <a:pt x="104315" y="6374"/>
                    <a:pt x="107517" y="5200"/>
                    <a:pt x="110679" y="4091"/>
                  </a:cubicBezTo>
                  <a:cubicBezTo>
                    <a:pt x="114143" y="2876"/>
                    <a:pt x="117874" y="1648"/>
                    <a:pt x="121675" y="895"/>
                  </a:cubicBezTo>
                  <a:cubicBezTo>
                    <a:pt x="122896" y="652"/>
                    <a:pt x="124279" y="404"/>
                    <a:pt x="125667" y="404"/>
                  </a:cubicBezTo>
                  <a:close/>
                  <a:moveTo>
                    <a:pt x="125672" y="1"/>
                  </a:moveTo>
                  <a:cubicBezTo>
                    <a:pt x="124248" y="1"/>
                    <a:pt x="122839" y="252"/>
                    <a:pt x="121598" y="497"/>
                  </a:cubicBezTo>
                  <a:cubicBezTo>
                    <a:pt x="117773" y="1256"/>
                    <a:pt x="114025" y="2491"/>
                    <a:pt x="110546" y="3711"/>
                  </a:cubicBezTo>
                  <a:cubicBezTo>
                    <a:pt x="107384" y="4820"/>
                    <a:pt x="104179" y="5993"/>
                    <a:pt x="101080" y="7129"/>
                  </a:cubicBezTo>
                  <a:cubicBezTo>
                    <a:pt x="95477" y="9180"/>
                    <a:pt x="89685" y="11305"/>
                    <a:pt x="83929" y="13120"/>
                  </a:cubicBezTo>
                  <a:cubicBezTo>
                    <a:pt x="70328" y="17407"/>
                    <a:pt x="59084" y="19512"/>
                    <a:pt x="48540" y="19742"/>
                  </a:cubicBezTo>
                  <a:cubicBezTo>
                    <a:pt x="47811" y="19758"/>
                    <a:pt x="47089" y="19766"/>
                    <a:pt x="46374" y="19766"/>
                  </a:cubicBezTo>
                  <a:cubicBezTo>
                    <a:pt x="35268" y="19766"/>
                    <a:pt x="25827" y="17865"/>
                    <a:pt x="17567" y="13971"/>
                  </a:cubicBezTo>
                  <a:cubicBezTo>
                    <a:pt x="15057" y="12788"/>
                    <a:pt x="12628" y="11391"/>
                    <a:pt x="10355" y="10062"/>
                  </a:cubicBezTo>
                  <a:cubicBezTo>
                    <a:pt x="8426" y="8935"/>
                    <a:pt x="6404" y="7993"/>
                    <a:pt x="4448" y="7084"/>
                  </a:cubicBezTo>
                  <a:cubicBezTo>
                    <a:pt x="3762" y="6767"/>
                    <a:pt x="3076" y="6447"/>
                    <a:pt x="2395" y="6120"/>
                  </a:cubicBezTo>
                  <a:cubicBezTo>
                    <a:pt x="1626" y="5754"/>
                    <a:pt x="940" y="5411"/>
                    <a:pt x="294" y="5075"/>
                  </a:cubicBezTo>
                  <a:lnTo>
                    <a:pt x="0" y="4921"/>
                  </a:lnTo>
                  <a:lnTo>
                    <a:pt x="0" y="11545"/>
                  </a:lnTo>
                  <a:lnTo>
                    <a:pt x="126" y="11595"/>
                  </a:lnTo>
                  <a:cubicBezTo>
                    <a:pt x="2833" y="12684"/>
                    <a:pt x="5574" y="13848"/>
                    <a:pt x="8224" y="14973"/>
                  </a:cubicBezTo>
                  <a:cubicBezTo>
                    <a:pt x="10170" y="15801"/>
                    <a:pt x="12184" y="16656"/>
                    <a:pt x="14167" y="17473"/>
                  </a:cubicBezTo>
                  <a:cubicBezTo>
                    <a:pt x="14591" y="17649"/>
                    <a:pt x="15016" y="17828"/>
                    <a:pt x="15441" y="18003"/>
                  </a:cubicBezTo>
                  <a:cubicBezTo>
                    <a:pt x="17363" y="18808"/>
                    <a:pt x="19349" y="19638"/>
                    <a:pt x="21344" y="20238"/>
                  </a:cubicBezTo>
                  <a:cubicBezTo>
                    <a:pt x="23523" y="20895"/>
                    <a:pt x="25922" y="21274"/>
                    <a:pt x="28892" y="21431"/>
                  </a:cubicBezTo>
                  <a:lnTo>
                    <a:pt x="29910" y="21485"/>
                  </a:lnTo>
                  <a:cubicBezTo>
                    <a:pt x="34272" y="21714"/>
                    <a:pt x="38783" y="21950"/>
                    <a:pt x="43209" y="22746"/>
                  </a:cubicBezTo>
                  <a:cubicBezTo>
                    <a:pt x="44912" y="23053"/>
                    <a:pt x="46641" y="23406"/>
                    <a:pt x="48313" y="23744"/>
                  </a:cubicBezTo>
                  <a:cubicBezTo>
                    <a:pt x="51505" y="24393"/>
                    <a:pt x="54806" y="25065"/>
                    <a:pt x="58085" y="25456"/>
                  </a:cubicBezTo>
                  <a:cubicBezTo>
                    <a:pt x="59905" y="25673"/>
                    <a:pt x="61677" y="25782"/>
                    <a:pt x="63414" y="25782"/>
                  </a:cubicBezTo>
                  <a:cubicBezTo>
                    <a:pt x="66866" y="25782"/>
                    <a:pt x="70177" y="25352"/>
                    <a:pt x="73425" y="24486"/>
                  </a:cubicBezTo>
                  <a:cubicBezTo>
                    <a:pt x="80253" y="22666"/>
                    <a:pt x="86826" y="19379"/>
                    <a:pt x="93183" y="16202"/>
                  </a:cubicBezTo>
                  <a:cubicBezTo>
                    <a:pt x="95603" y="14991"/>
                    <a:pt x="98105" y="13741"/>
                    <a:pt x="100582" y="12591"/>
                  </a:cubicBezTo>
                  <a:cubicBezTo>
                    <a:pt x="103097" y="11422"/>
                    <a:pt x="105333" y="10479"/>
                    <a:pt x="107419" y="9706"/>
                  </a:cubicBezTo>
                  <a:cubicBezTo>
                    <a:pt x="109198" y="9046"/>
                    <a:pt x="111031" y="8532"/>
                    <a:pt x="112803" y="8033"/>
                  </a:cubicBezTo>
                  <a:cubicBezTo>
                    <a:pt x="113399" y="7867"/>
                    <a:pt x="113993" y="7699"/>
                    <a:pt x="114588" y="7526"/>
                  </a:cubicBezTo>
                  <a:cubicBezTo>
                    <a:pt x="118376" y="6424"/>
                    <a:pt x="122102" y="4784"/>
                    <a:pt x="125704" y="3199"/>
                  </a:cubicBezTo>
                  <a:cubicBezTo>
                    <a:pt x="126826" y="2705"/>
                    <a:pt x="127947" y="2212"/>
                    <a:pt x="129073" y="1733"/>
                  </a:cubicBezTo>
                  <a:lnTo>
                    <a:pt x="129242" y="1662"/>
                  </a:lnTo>
                  <a:lnTo>
                    <a:pt x="129185" y="1488"/>
                  </a:lnTo>
                  <a:cubicBezTo>
                    <a:pt x="128775" y="216"/>
                    <a:pt x="127216" y="89"/>
                    <a:pt x="126549" y="34"/>
                  </a:cubicBezTo>
                  <a:cubicBezTo>
                    <a:pt x="126257" y="11"/>
                    <a:pt x="125964" y="1"/>
                    <a:pt x="1256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0"/>
            <p:cNvSpPr/>
            <p:nvPr/>
          </p:nvSpPr>
          <p:spPr>
            <a:xfrm>
              <a:off x="-97184" y="1487081"/>
              <a:ext cx="9378021" cy="2233737"/>
            </a:xfrm>
            <a:custGeom>
              <a:avLst/>
              <a:gdLst/>
              <a:ahLst/>
              <a:cxnLst/>
              <a:rect l="l" t="t" r="r" b="b"/>
              <a:pathLst>
                <a:path w="234348" h="55819" extrusionOk="0">
                  <a:moveTo>
                    <a:pt x="144981" y="403"/>
                  </a:moveTo>
                  <a:cubicBezTo>
                    <a:pt x="150962" y="403"/>
                    <a:pt x="156924" y="882"/>
                    <a:pt x="162787" y="1836"/>
                  </a:cubicBezTo>
                  <a:cubicBezTo>
                    <a:pt x="170740" y="3127"/>
                    <a:pt x="179016" y="5583"/>
                    <a:pt x="189615" y="9797"/>
                  </a:cubicBezTo>
                  <a:cubicBezTo>
                    <a:pt x="198427" y="13299"/>
                    <a:pt x="207411" y="17431"/>
                    <a:pt x="216323" y="22082"/>
                  </a:cubicBezTo>
                  <a:lnTo>
                    <a:pt x="218254" y="23088"/>
                  </a:lnTo>
                  <a:cubicBezTo>
                    <a:pt x="223483" y="25804"/>
                    <a:pt x="228885" y="28612"/>
                    <a:pt x="233942" y="32005"/>
                  </a:cubicBezTo>
                  <a:lnTo>
                    <a:pt x="233942" y="40242"/>
                  </a:lnTo>
                  <a:cubicBezTo>
                    <a:pt x="230357" y="38005"/>
                    <a:pt x="227378" y="36353"/>
                    <a:pt x="224590" y="35054"/>
                  </a:cubicBezTo>
                  <a:cubicBezTo>
                    <a:pt x="215470" y="30808"/>
                    <a:pt x="205746" y="28155"/>
                    <a:pt x="196343" y="25590"/>
                  </a:cubicBezTo>
                  <a:cubicBezTo>
                    <a:pt x="195383" y="25330"/>
                    <a:pt x="194423" y="25067"/>
                    <a:pt x="193466" y="24804"/>
                  </a:cubicBezTo>
                  <a:cubicBezTo>
                    <a:pt x="172307" y="18995"/>
                    <a:pt x="155262" y="16255"/>
                    <a:pt x="139723" y="16255"/>
                  </a:cubicBezTo>
                  <a:cubicBezTo>
                    <a:pt x="136241" y="16255"/>
                    <a:pt x="132834" y="16392"/>
                    <a:pt x="129473" y="16664"/>
                  </a:cubicBezTo>
                  <a:cubicBezTo>
                    <a:pt x="117659" y="17617"/>
                    <a:pt x="108992" y="19950"/>
                    <a:pt x="101363" y="24225"/>
                  </a:cubicBezTo>
                  <a:cubicBezTo>
                    <a:pt x="95848" y="27316"/>
                    <a:pt x="90586" y="31262"/>
                    <a:pt x="85495" y="35080"/>
                  </a:cubicBezTo>
                  <a:cubicBezTo>
                    <a:pt x="82539" y="37296"/>
                    <a:pt x="79484" y="39588"/>
                    <a:pt x="76413" y="41684"/>
                  </a:cubicBezTo>
                  <a:cubicBezTo>
                    <a:pt x="71394" y="45113"/>
                    <a:pt x="67146" y="47471"/>
                    <a:pt x="63039" y="49108"/>
                  </a:cubicBezTo>
                  <a:cubicBezTo>
                    <a:pt x="58787" y="50804"/>
                    <a:pt x="54022" y="52109"/>
                    <a:pt x="48045" y="53216"/>
                  </a:cubicBezTo>
                  <a:cubicBezTo>
                    <a:pt x="40031" y="54703"/>
                    <a:pt x="31384" y="55416"/>
                    <a:pt x="21189" y="55416"/>
                  </a:cubicBezTo>
                  <a:cubicBezTo>
                    <a:pt x="19290" y="55416"/>
                    <a:pt x="17337" y="55391"/>
                    <a:pt x="15325" y="55342"/>
                  </a:cubicBezTo>
                  <a:cubicBezTo>
                    <a:pt x="9761" y="55207"/>
                    <a:pt x="4879" y="54966"/>
                    <a:pt x="402" y="54612"/>
                  </a:cubicBezTo>
                  <a:lnTo>
                    <a:pt x="407" y="54612"/>
                  </a:lnTo>
                  <a:lnTo>
                    <a:pt x="407" y="49284"/>
                  </a:lnTo>
                  <a:cubicBezTo>
                    <a:pt x="817" y="49421"/>
                    <a:pt x="1230" y="49561"/>
                    <a:pt x="1643" y="49700"/>
                  </a:cubicBezTo>
                  <a:cubicBezTo>
                    <a:pt x="4359" y="50619"/>
                    <a:pt x="7168" y="51566"/>
                    <a:pt x="9980" y="52235"/>
                  </a:cubicBezTo>
                  <a:cubicBezTo>
                    <a:pt x="12206" y="52763"/>
                    <a:pt x="14788" y="53377"/>
                    <a:pt x="17344" y="53377"/>
                  </a:cubicBezTo>
                  <a:cubicBezTo>
                    <a:pt x="18683" y="53377"/>
                    <a:pt x="20014" y="53208"/>
                    <a:pt x="21283" y="52772"/>
                  </a:cubicBezTo>
                  <a:cubicBezTo>
                    <a:pt x="22931" y="52205"/>
                    <a:pt x="23878" y="51164"/>
                    <a:pt x="24025" y="49761"/>
                  </a:cubicBezTo>
                  <a:cubicBezTo>
                    <a:pt x="24231" y="47784"/>
                    <a:pt x="23055" y="45926"/>
                    <a:pt x="21802" y="44960"/>
                  </a:cubicBezTo>
                  <a:cubicBezTo>
                    <a:pt x="20124" y="43670"/>
                    <a:pt x="18067" y="43236"/>
                    <a:pt x="16094" y="42961"/>
                  </a:cubicBezTo>
                  <a:cubicBezTo>
                    <a:pt x="13968" y="42663"/>
                    <a:pt x="11797" y="42629"/>
                    <a:pt x="9701" y="42596"/>
                  </a:cubicBezTo>
                  <a:lnTo>
                    <a:pt x="9254" y="42589"/>
                  </a:lnTo>
                  <a:cubicBezTo>
                    <a:pt x="6994" y="42550"/>
                    <a:pt x="4310" y="42346"/>
                    <a:pt x="1553" y="41105"/>
                  </a:cubicBezTo>
                  <a:cubicBezTo>
                    <a:pt x="1170" y="40933"/>
                    <a:pt x="784" y="40741"/>
                    <a:pt x="402" y="40534"/>
                  </a:cubicBezTo>
                  <a:lnTo>
                    <a:pt x="402" y="31531"/>
                  </a:lnTo>
                  <a:cubicBezTo>
                    <a:pt x="6844" y="32915"/>
                    <a:pt x="13326" y="34726"/>
                    <a:pt x="19599" y="36477"/>
                  </a:cubicBezTo>
                  <a:cubicBezTo>
                    <a:pt x="22674" y="37335"/>
                    <a:pt x="25850" y="38224"/>
                    <a:pt x="28985" y="39049"/>
                  </a:cubicBezTo>
                  <a:cubicBezTo>
                    <a:pt x="36397" y="41005"/>
                    <a:pt x="46195" y="43249"/>
                    <a:pt x="56268" y="43249"/>
                  </a:cubicBezTo>
                  <a:lnTo>
                    <a:pt x="56298" y="43249"/>
                  </a:lnTo>
                  <a:cubicBezTo>
                    <a:pt x="60549" y="43247"/>
                    <a:pt x="65413" y="43043"/>
                    <a:pt x="69372" y="40633"/>
                  </a:cubicBezTo>
                  <a:cubicBezTo>
                    <a:pt x="71055" y="39609"/>
                    <a:pt x="72214" y="38269"/>
                    <a:pt x="72821" y="36652"/>
                  </a:cubicBezTo>
                  <a:cubicBezTo>
                    <a:pt x="73454" y="34967"/>
                    <a:pt x="73654" y="32595"/>
                    <a:pt x="72675" y="31095"/>
                  </a:cubicBezTo>
                  <a:cubicBezTo>
                    <a:pt x="71475" y="29255"/>
                    <a:pt x="69235" y="29002"/>
                    <a:pt x="67193" y="29002"/>
                  </a:cubicBezTo>
                  <a:lnTo>
                    <a:pt x="67163" y="29002"/>
                  </a:lnTo>
                  <a:cubicBezTo>
                    <a:pt x="64338" y="29005"/>
                    <a:pt x="61485" y="29632"/>
                    <a:pt x="59033" y="30219"/>
                  </a:cubicBezTo>
                  <a:cubicBezTo>
                    <a:pt x="58197" y="30419"/>
                    <a:pt x="57351" y="30648"/>
                    <a:pt x="56532" y="30868"/>
                  </a:cubicBezTo>
                  <a:cubicBezTo>
                    <a:pt x="55224" y="31222"/>
                    <a:pt x="53869" y="31587"/>
                    <a:pt x="52529" y="31845"/>
                  </a:cubicBezTo>
                  <a:cubicBezTo>
                    <a:pt x="48490" y="32626"/>
                    <a:pt x="44235" y="33024"/>
                    <a:pt x="39894" y="33024"/>
                  </a:cubicBezTo>
                  <a:cubicBezTo>
                    <a:pt x="39863" y="33024"/>
                    <a:pt x="39832" y="33024"/>
                    <a:pt x="39801" y="33024"/>
                  </a:cubicBezTo>
                  <a:cubicBezTo>
                    <a:pt x="26833" y="33011"/>
                    <a:pt x="13576" y="29869"/>
                    <a:pt x="402" y="23687"/>
                  </a:cubicBezTo>
                  <a:lnTo>
                    <a:pt x="402" y="6011"/>
                  </a:lnTo>
                  <a:cubicBezTo>
                    <a:pt x="1635" y="6344"/>
                    <a:pt x="2827" y="6712"/>
                    <a:pt x="3952" y="7104"/>
                  </a:cubicBezTo>
                  <a:cubicBezTo>
                    <a:pt x="7474" y="8330"/>
                    <a:pt x="10930" y="10023"/>
                    <a:pt x="14269" y="11659"/>
                  </a:cubicBezTo>
                  <a:cubicBezTo>
                    <a:pt x="15159" y="12095"/>
                    <a:pt x="16051" y="12530"/>
                    <a:pt x="16944" y="12959"/>
                  </a:cubicBezTo>
                  <a:cubicBezTo>
                    <a:pt x="21849" y="15315"/>
                    <a:pt x="26184" y="17153"/>
                    <a:pt x="30193" y="18579"/>
                  </a:cubicBezTo>
                  <a:cubicBezTo>
                    <a:pt x="37329" y="21116"/>
                    <a:pt x="44835" y="22386"/>
                    <a:pt x="52799" y="22386"/>
                  </a:cubicBezTo>
                  <a:cubicBezTo>
                    <a:pt x="62775" y="22386"/>
                    <a:pt x="73472" y="20393"/>
                    <a:pt x="85065" y="16400"/>
                  </a:cubicBezTo>
                  <a:cubicBezTo>
                    <a:pt x="89374" y="14915"/>
                    <a:pt x="93852" y="13162"/>
                    <a:pt x="98753" y="11037"/>
                  </a:cubicBezTo>
                  <a:cubicBezTo>
                    <a:pt x="99763" y="10600"/>
                    <a:pt x="100773" y="10151"/>
                    <a:pt x="101781" y="9706"/>
                  </a:cubicBezTo>
                  <a:cubicBezTo>
                    <a:pt x="104805" y="8364"/>
                    <a:pt x="107933" y="6975"/>
                    <a:pt x="111082" y="5882"/>
                  </a:cubicBezTo>
                  <a:cubicBezTo>
                    <a:pt x="119135" y="3086"/>
                    <a:pt x="127851" y="1338"/>
                    <a:pt x="136984" y="688"/>
                  </a:cubicBezTo>
                  <a:cubicBezTo>
                    <a:pt x="139649" y="498"/>
                    <a:pt x="142317" y="403"/>
                    <a:pt x="144981" y="403"/>
                  </a:cubicBezTo>
                  <a:close/>
                  <a:moveTo>
                    <a:pt x="144959" y="1"/>
                  </a:moveTo>
                  <a:cubicBezTo>
                    <a:pt x="142293" y="1"/>
                    <a:pt x="139623" y="96"/>
                    <a:pt x="136956" y="285"/>
                  </a:cubicBezTo>
                  <a:cubicBezTo>
                    <a:pt x="127785" y="938"/>
                    <a:pt x="119037" y="2693"/>
                    <a:pt x="110949" y="5501"/>
                  </a:cubicBezTo>
                  <a:cubicBezTo>
                    <a:pt x="107786" y="6599"/>
                    <a:pt x="104650" y="7991"/>
                    <a:pt x="101618" y="9337"/>
                  </a:cubicBezTo>
                  <a:cubicBezTo>
                    <a:pt x="100610" y="9784"/>
                    <a:pt x="99605" y="10230"/>
                    <a:pt x="98594" y="10669"/>
                  </a:cubicBezTo>
                  <a:cubicBezTo>
                    <a:pt x="93702" y="12788"/>
                    <a:pt x="89236" y="14538"/>
                    <a:pt x="84935" y="16020"/>
                  </a:cubicBezTo>
                  <a:cubicBezTo>
                    <a:pt x="73384" y="19997"/>
                    <a:pt x="62731" y="21983"/>
                    <a:pt x="52798" y="21983"/>
                  </a:cubicBezTo>
                  <a:cubicBezTo>
                    <a:pt x="44880" y="21983"/>
                    <a:pt x="37420" y="20721"/>
                    <a:pt x="30329" y="18200"/>
                  </a:cubicBezTo>
                  <a:cubicBezTo>
                    <a:pt x="26334" y="16780"/>
                    <a:pt x="22012" y="14948"/>
                    <a:pt x="17118" y="12599"/>
                  </a:cubicBezTo>
                  <a:cubicBezTo>
                    <a:pt x="16225" y="12172"/>
                    <a:pt x="15335" y="11736"/>
                    <a:pt x="14448" y="11300"/>
                  </a:cubicBezTo>
                  <a:cubicBezTo>
                    <a:pt x="11097" y="9658"/>
                    <a:pt x="7631" y="7961"/>
                    <a:pt x="4086" y="6726"/>
                  </a:cubicBezTo>
                  <a:cubicBezTo>
                    <a:pt x="2874" y="6305"/>
                    <a:pt x="1587" y="5911"/>
                    <a:pt x="257" y="5556"/>
                  </a:cubicBezTo>
                  <a:lnTo>
                    <a:pt x="2" y="5489"/>
                  </a:lnTo>
                  <a:lnTo>
                    <a:pt x="2" y="23947"/>
                  </a:lnTo>
                  <a:lnTo>
                    <a:pt x="118" y="24001"/>
                  </a:lnTo>
                  <a:cubicBezTo>
                    <a:pt x="13383" y="30245"/>
                    <a:pt x="26736" y="33418"/>
                    <a:pt x="39802" y="33430"/>
                  </a:cubicBezTo>
                  <a:cubicBezTo>
                    <a:pt x="39862" y="33430"/>
                    <a:pt x="39922" y="33430"/>
                    <a:pt x="39983" y="33430"/>
                  </a:cubicBezTo>
                  <a:cubicBezTo>
                    <a:pt x="44319" y="33430"/>
                    <a:pt x="48571" y="33023"/>
                    <a:pt x="52607" y="32244"/>
                  </a:cubicBezTo>
                  <a:cubicBezTo>
                    <a:pt x="53961" y="31982"/>
                    <a:pt x="55324" y="31615"/>
                    <a:pt x="56640" y="31261"/>
                  </a:cubicBezTo>
                  <a:cubicBezTo>
                    <a:pt x="57454" y="31041"/>
                    <a:pt x="58297" y="30815"/>
                    <a:pt x="59127" y="30616"/>
                  </a:cubicBezTo>
                  <a:cubicBezTo>
                    <a:pt x="61559" y="30033"/>
                    <a:pt x="64382" y="29412"/>
                    <a:pt x="67164" y="29409"/>
                  </a:cubicBezTo>
                  <a:cubicBezTo>
                    <a:pt x="67187" y="29409"/>
                    <a:pt x="67210" y="29409"/>
                    <a:pt x="67233" y="29409"/>
                  </a:cubicBezTo>
                  <a:cubicBezTo>
                    <a:pt x="69147" y="29409"/>
                    <a:pt x="71252" y="29651"/>
                    <a:pt x="72340" y="31318"/>
                  </a:cubicBezTo>
                  <a:cubicBezTo>
                    <a:pt x="73241" y="32701"/>
                    <a:pt x="73043" y="34924"/>
                    <a:pt x="72447" y="36513"/>
                  </a:cubicBezTo>
                  <a:cubicBezTo>
                    <a:pt x="71871" y="38046"/>
                    <a:pt x="70768" y="39317"/>
                    <a:pt x="69163" y="40292"/>
                  </a:cubicBezTo>
                  <a:cubicBezTo>
                    <a:pt x="65293" y="42649"/>
                    <a:pt x="60492" y="42849"/>
                    <a:pt x="56298" y="42850"/>
                  </a:cubicBezTo>
                  <a:lnTo>
                    <a:pt x="56268" y="42850"/>
                  </a:lnTo>
                  <a:cubicBezTo>
                    <a:pt x="46241" y="42850"/>
                    <a:pt x="36475" y="40614"/>
                    <a:pt x="29086" y="38666"/>
                  </a:cubicBezTo>
                  <a:cubicBezTo>
                    <a:pt x="25956" y="37839"/>
                    <a:pt x="22778" y="36952"/>
                    <a:pt x="19706" y="36095"/>
                  </a:cubicBezTo>
                  <a:cubicBezTo>
                    <a:pt x="13350" y="34319"/>
                    <a:pt x="6776" y="32482"/>
                    <a:pt x="244" y="31089"/>
                  </a:cubicBezTo>
                  <a:lnTo>
                    <a:pt x="1" y="31038"/>
                  </a:lnTo>
                  <a:lnTo>
                    <a:pt x="1" y="40777"/>
                  </a:lnTo>
                  <a:lnTo>
                    <a:pt x="105" y="40834"/>
                  </a:lnTo>
                  <a:cubicBezTo>
                    <a:pt x="528" y="41068"/>
                    <a:pt x="960" y="41284"/>
                    <a:pt x="1387" y="41477"/>
                  </a:cubicBezTo>
                  <a:cubicBezTo>
                    <a:pt x="4210" y="42747"/>
                    <a:pt x="6945" y="42957"/>
                    <a:pt x="9247" y="42996"/>
                  </a:cubicBezTo>
                  <a:lnTo>
                    <a:pt x="9694" y="43003"/>
                  </a:lnTo>
                  <a:cubicBezTo>
                    <a:pt x="11777" y="43036"/>
                    <a:pt x="13933" y="43072"/>
                    <a:pt x="16035" y="43364"/>
                  </a:cubicBezTo>
                  <a:cubicBezTo>
                    <a:pt x="17956" y="43633"/>
                    <a:pt x="19953" y="44050"/>
                    <a:pt x="21555" y="45283"/>
                  </a:cubicBezTo>
                  <a:cubicBezTo>
                    <a:pt x="22721" y="46179"/>
                    <a:pt x="23812" y="47901"/>
                    <a:pt x="23624" y="49723"/>
                  </a:cubicBezTo>
                  <a:cubicBezTo>
                    <a:pt x="23492" y="50977"/>
                    <a:pt x="22661" y="51876"/>
                    <a:pt x="21149" y="52395"/>
                  </a:cubicBezTo>
                  <a:cubicBezTo>
                    <a:pt x="19929" y="52815"/>
                    <a:pt x="18642" y="52977"/>
                    <a:pt x="17343" y="52977"/>
                  </a:cubicBezTo>
                  <a:cubicBezTo>
                    <a:pt x="14829" y="52977"/>
                    <a:pt x="12272" y="52369"/>
                    <a:pt x="10068" y="51847"/>
                  </a:cubicBezTo>
                  <a:cubicBezTo>
                    <a:pt x="7275" y="51184"/>
                    <a:pt x="4475" y="50237"/>
                    <a:pt x="1767" y="49323"/>
                  </a:cubicBezTo>
                  <a:cubicBezTo>
                    <a:pt x="1267" y="49155"/>
                    <a:pt x="767" y="48985"/>
                    <a:pt x="265" y="48818"/>
                  </a:cubicBezTo>
                  <a:lnTo>
                    <a:pt x="1" y="48728"/>
                  </a:lnTo>
                  <a:lnTo>
                    <a:pt x="1" y="54985"/>
                  </a:lnTo>
                  <a:lnTo>
                    <a:pt x="187" y="54999"/>
                  </a:lnTo>
                  <a:cubicBezTo>
                    <a:pt x="4720" y="55364"/>
                    <a:pt x="9668" y="55608"/>
                    <a:pt x="15316" y="55745"/>
                  </a:cubicBezTo>
                  <a:cubicBezTo>
                    <a:pt x="17327" y="55794"/>
                    <a:pt x="19280" y="55818"/>
                    <a:pt x="21180" y="55818"/>
                  </a:cubicBezTo>
                  <a:cubicBezTo>
                    <a:pt x="31405" y="55818"/>
                    <a:pt x="40078" y="55104"/>
                    <a:pt x="48122" y="53615"/>
                  </a:cubicBezTo>
                  <a:cubicBezTo>
                    <a:pt x="54125" y="52502"/>
                    <a:pt x="58913" y="51189"/>
                    <a:pt x="63191" y="49484"/>
                  </a:cubicBezTo>
                  <a:cubicBezTo>
                    <a:pt x="67326" y="47835"/>
                    <a:pt x="71599" y="45463"/>
                    <a:pt x="76643" y="42018"/>
                  </a:cubicBezTo>
                  <a:cubicBezTo>
                    <a:pt x="79721" y="39917"/>
                    <a:pt x="82780" y="37621"/>
                    <a:pt x="85739" y="35403"/>
                  </a:cubicBezTo>
                  <a:cubicBezTo>
                    <a:pt x="90819" y="31594"/>
                    <a:pt x="96072" y="27654"/>
                    <a:pt x="101563" y="24578"/>
                  </a:cubicBezTo>
                  <a:cubicBezTo>
                    <a:pt x="109139" y="20330"/>
                    <a:pt x="117758" y="18014"/>
                    <a:pt x="129508" y="17065"/>
                  </a:cubicBezTo>
                  <a:cubicBezTo>
                    <a:pt x="132858" y="16795"/>
                    <a:pt x="136254" y="16658"/>
                    <a:pt x="139725" y="16658"/>
                  </a:cubicBezTo>
                  <a:cubicBezTo>
                    <a:pt x="155229" y="16658"/>
                    <a:pt x="172239" y="19393"/>
                    <a:pt x="193363" y="25194"/>
                  </a:cubicBezTo>
                  <a:cubicBezTo>
                    <a:pt x="194320" y="25456"/>
                    <a:pt x="195279" y="25717"/>
                    <a:pt x="196240" y="25980"/>
                  </a:cubicBezTo>
                  <a:cubicBezTo>
                    <a:pt x="205628" y="28540"/>
                    <a:pt x="215334" y="31188"/>
                    <a:pt x="224421" y="35420"/>
                  </a:cubicBezTo>
                  <a:cubicBezTo>
                    <a:pt x="227275" y="36749"/>
                    <a:pt x="230329" y="38452"/>
                    <a:pt x="234037" y="40778"/>
                  </a:cubicBezTo>
                  <a:lnTo>
                    <a:pt x="234347" y="40971"/>
                  </a:lnTo>
                  <a:lnTo>
                    <a:pt x="234347" y="31794"/>
                  </a:lnTo>
                  <a:lnTo>
                    <a:pt x="234257" y="31734"/>
                  </a:lnTo>
                  <a:cubicBezTo>
                    <a:pt x="229156" y="28302"/>
                    <a:pt x="223710" y="25471"/>
                    <a:pt x="218442" y="22732"/>
                  </a:cubicBezTo>
                  <a:lnTo>
                    <a:pt x="216510" y="21728"/>
                  </a:lnTo>
                  <a:cubicBezTo>
                    <a:pt x="207587" y="17070"/>
                    <a:pt x="198587" y="12930"/>
                    <a:pt x="189764" y="9423"/>
                  </a:cubicBezTo>
                  <a:cubicBezTo>
                    <a:pt x="179135" y="5199"/>
                    <a:pt x="170836" y="2739"/>
                    <a:pt x="162852" y="1440"/>
                  </a:cubicBezTo>
                  <a:cubicBezTo>
                    <a:pt x="156959" y="482"/>
                    <a:pt x="150969" y="1"/>
                    <a:pt x="14495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0"/>
            <p:cNvSpPr/>
            <p:nvPr/>
          </p:nvSpPr>
          <p:spPr>
            <a:xfrm>
              <a:off x="4303273" y="2401574"/>
              <a:ext cx="4977457" cy="2219891"/>
            </a:xfrm>
            <a:custGeom>
              <a:avLst/>
              <a:gdLst/>
              <a:ahLst/>
              <a:cxnLst/>
              <a:rect l="l" t="t" r="r" b="b"/>
              <a:pathLst>
                <a:path w="124382" h="55473" extrusionOk="0">
                  <a:moveTo>
                    <a:pt x="25918" y="402"/>
                  </a:moveTo>
                  <a:cubicBezTo>
                    <a:pt x="36041" y="402"/>
                    <a:pt x="47026" y="1991"/>
                    <a:pt x="60462" y="5393"/>
                  </a:cubicBezTo>
                  <a:cubicBezTo>
                    <a:pt x="70856" y="8024"/>
                    <a:pt x="81175" y="11807"/>
                    <a:pt x="91155" y="15464"/>
                  </a:cubicBezTo>
                  <a:cubicBezTo>
                    <a:pt x="92391" y="15917"/>
                    <a:pt x="93627" y="16369"/>
                    <a:pt x="94863" y="16822"/>
                  </a:cubicBezTo>
                  <a:lnTo>
                    <a:pt x="95647" y="17108"/>
                  </a:lnTo>
                  <a:cubicBezTo>
                    <a:pt x="105319" y="20631"/>
                    <a:pt x="115319" y="24277"/>
                    <a:pt x="123981" y="30890"/>
                  </a:cubicBezTo>
                  <a:lnTo>
                    <a:pt x="123981" y="53695"/>
                  </a:lnTo>
                  <a:cubicBezTo>
                    <a:pt x="123931" y="53594"/>
                    <a:pt x="123881" y="53490"/>
                    <a:pt x="123831" y="53388"/>
                  </a:cubicBezTo>
                  <a:cubicBezTo>
                    <a:pt x="121216" y="48116"/>
                    <a:pt x="118223" y="43645"/>
                    <a:pt x="114937" y="40100"/>
                  </a:cubicBezTo>
                  <a:cubicBezTo>
                    <a:pt x="110571" y="35392"/>
                    <a:pt x="105339" y="32142"/>
                    <a:pt x="101268" y="29834"/>
                  </a:cubicBezTo>
                  <a:cubicBezTo>
                    <a:pt x="91058" y="24049"/>
                    <a:pt x="80265" y="20787"/>
                    <a:pt x="69187" y="20137"/>
                  </a:cubicBezTo>
                  <a:cubicBezTo>
                    <a:pt x="67907" y="20061"/>
                    <a:pt x="66618" y="20024"/>
                    <a:pt x="65319" y="20024"/>
                  </a:cubicBezTo>
                  <a:cubicBezTo>
                    <a:pt x="61141" y="20024"/>
                    <a:pt x="56870" y="20411"/>
                    <a:pt x="52577" y="21181"/>
                  </a:cubicBezTo>
                  <a:cubicBezTo>
                    <a:pt x="48332" y="21940"/>
                    <a:pt x="44099" y="23239"/>
                    <a:pt x="40004" y="24495"/>
                  </a:cubicBezTo>
                  <a:cubicBezTo>
                    <a:pt x="38744" y="24880"/>
                    <a:pt x="37484" y="25268"/>
                    <a:pt x="36221" y="25639"/>
                  </a:cubicBezTo>
                  <a:cubicBezTo>
                    <a:pt x="30814" y="27232"/>
                    <a:pt x="25249" y="28662"/>
                    <a:pt x="19858" y="28662"/>
                  </a:cubicBezTo>
                  <a:cubicBezTo>
                    <a:pt x="15618" y="28662"/>
                    <a:pt x="11486" y="27778"/>
                    <a:pt x="7624" y="25392"/>
                  </a:cubicBezTo>
                  <a:cubicBezTo>
                    <a:pt x="1653" y="21703"/>
                    <a:pt x="639" y="17073"/>
                    <a:pt x="567" y="14640"/>
                  </a:cubicBezTo>
                  <a:cubicBezTo>
                    <a:pt x="413" y="9480"/>
                    <a:pt x="3668" y="6464"/>
                    <a:pt x="5623" y="5124"/>
                  </a:cubicBezTo>
                  <a:cubicBezTo>
                    <a:pt x="9015" y="2801"/>
                    <a:pt x="12910" y="1856"/>
                    <a:pt x="15924" y="1292"/>
                  </a:cubicBezTo>
                  <a:cubicBezTo>
                    <a:pt x="19039" y="709"/>
                    <a:pt x="22328" y="409"/>
                    <a:pt x="25700" y="402"/>
                  </a:cubicBezTo>
                  <a:close/>
                  <a:moveTo>
                    <a:pt x="25696" y="0"/>
                  </a:moveTo>
                  <a:cubicBezTo>
                    <a:pt x="22298" y="9"/>
                    <a:pt x="18984" y="309"/>
                    <a:pt x="15846" y="896"/>
                  </a:cubicBezTo>
                  <a:cubicBezTo>
                    <a:pt x="12791" y="1468"/>
                    <a:pt x="8843" y="2428"/>
                    <a:pt x="5390" y="4792"/>
                  </a:cubicBezTo>
                  <a:cubicBezTo>
                    <a:pt x="3368" y="6176"/>
                    <a:pt x="0" y="9300"/>
                    <a:pt x="160" y="14653"/>
                  </a:cubicBezTo>
                  <a:cubicBezTo>
                    <a:pt x="236" y="17166"/>
                    <a:pt x="1277" y="21947"/>
                    <a:pt x="7409" y="25735"/>
                  </a:cubicBezTo>
                  <a:cubicBezTo>
                    <a:pt x="11344" y="28167"/>
                    <a:pt x="15543" y="29067"/>
                    <a:pt x="19845" y="29067"/>
                  </a:cubicBezTo>
                  <a:cubicBezTo>
                    <a:pt x="25284" y="29067"/>
                    <a:pt x="30887" y="27628"/>
                    <a:pt x="36329" y="26025"/>
                  </a:cubicBezTo>
                  <a:cubicBezTo>
                    <a:pt x="37594" y="25653"/>
                    <a:pt x="38857" y="25265"/>
                    <a:pt x="40120" y="24877"/>
                  </a:cubicBezTo>
                  <a:cubicBezTo>
                    <a:pt x="44202" y="23626"/>
                    <a:pt x="48423" y="22331"/>
                    <a:pt x="52645" y="21575"/>
                  </a:cubicBezTo>
                  <a:cubicBezTo>
                    <a:pt x="56919" y="20811"/>
                    <a:pt x="61167" y="20426"/>
                    <a:pt x="65320" y="20426"/>
                  </a:cubicBezTo>
                  <a:cubicBezTo>
                    <a:pt x="66611" y="20426"/>
                    <a:pt x="67892" y="20464"/>
                    <a:pt x="69163" y="20538"/>
                  </a:cubicBezTo>
                  <a:cubicBezTo>
                    <a:pt x="80177" y="21183"/>
                    <a:pt x="90911" y="24429"/>
                    <a:pt x="101068" y="30184"/>
                  </a:cubicBezTo>
                  <a:cubicBezTo>
                    <a:pt x="105113" y="32476"/>
                    <a:pt x="110313" y="35707"/>
                    <a:pt x="114641" y="40373"/>
                  </a:cubicBezTo>
                  <a:cubicBezTo>
                    <a:pt x="117901" y="43892"/>
                    <a:pt x="120872" y="48330"/>
                    <a:pt x="123468" y="53567"/>
                  </a:cubicBezTo>
                  <a:cubicBezTo>
                    <a:pt x="123595" y="53824"/>
                    <a:pt x="123718" y="54084"/>
                    <a:pt x="123842" y="54344"/>
                  </a:cubicBezTo>
                  <a:lnTo>
                    <a:pt x="124380" y="55470"/>
                  </a:lnTo>
                  <a:lnTo>
                    <a:pt x="124380" y="30691"/>
                  </a:lnTo>
                  <a:lnTo>
                    <a:pt x="124301" y="30630"/>
                  </a:lnTo>
                  <a:cubicBezTo>
                    <a:pt x="115571" y="23942"/>
                    <a:pt x="105512" y="20275"/>
                    <a:pt x="95782" y="16727"/>
                  </a:cubicBezTo>
                  <a:lnTo>
                    <a:pt x="94996" y="16442"/>
                  </a:lnTo>
                  <a:cubicBezTo>
                    <a:pt x="93760" y="15992"/>
                    <a:pt x="92525" y="15539"/>
                    <a:pt x="91289" y="15087"/>
                  </a:cubicBezTo>
                  <a:cubicBezTo>
                    <a:pt x="81300" y="11425"/>
                    <a:pt x="70971" y="7640"/>
                    <a:pt x="60557" y="5003"/>
                  </a:cubicBezTo>
                  <a:cubicBezTo>
                    <a:pt x="47087" y="1592"/>
                    <a:pt x="36071" y="0"/>
                    <a:pt x="25913" y="0"/>
                  </a:cubicBezTo>
                  <a:close/>
                  <a:moveTo>
                    <a:pt x="124380" y="55470"/>
                  </a:moveTo>
                  <a:lnTo>
                    <a:pt x="124380" y="55473"/>
                  </a:lnTo>
                  <a:lnTo>
                    <a:pt x="124381" y="55473"/>
                  </a:lnTo>
                  <a:lnTo>
                    <a:pt x="124380" y="5547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0"/>
            <p:cNvSpPr/>
            <p:nvPr/>
          </p:nvSpPr>
          <p:spPr>
            <a:xfrm>
              <a:off x="-97184" y="3183486"/>
              <a:ext cx="4473596" cy="1988630"/>
            </a:xfrm>
            <a:custGeom>
              <a:avLst/>
              <a:gdLst/>
              <a:ahLst/>
              <a:cxnLst/>
              <a:rect l="l" t="t" r="r" b="b"/>
              <a:pathLst>
                <a:path w="111791" h="49694" extrusionOk="0">
                  <a:moveTo>
                    <a:pt x="97341" y="420"/>
                  </a:moveTo>
                  <a:cubicBezTo>
                    <a:pt x="98733" y="420"/>
                    <a:pt x="99979" y="773"/>
                    <a:pt x="101045" y="1273"/>
                  </a:cubicBezTo>
                  <a:cubicBezTo>
                    <a:pt x="104764" y="3021"/>
                    <a:pt x="109232" y="7243"/>
                    <a:pt x="110572" y="11931"/>
                  </a:cubicBezTo>
                  <a:cubicBezTo>
                    <a:pt x="111369" y="14719"/>
                    <a:pt x="110985" y="17351"/>
                    <a:pt x="109429" y="19750"/>
                  </a:cubicBezTo>
                  <a:cubicBezTo>
                    <a:pt x="107469" y="22776"/>
                    <a:pt x="104270" y="24339"/>
                    <a:pt x="101702" y="25361"/>
                  </a:cubicBezTo>
                  <a:cubicBezTo>
                    <a:pt x="98754" y="26534"/>
                    <a:pt x="95452" y="27464"/>
                    <a:pt x="91607" y="28204"/>
                  </a:cubicBezTo>
                  <a:cubicBezTo>
                    <a:pt x="89921" y="28528"/>
                    <a:pt x="88200" y="28811"/>
                    <a:pt x="86532" y="29084"/>
                  </a:cubicBezTo>
                  <a:cubicBezTo>
                    <a:pt x="79681" y="30207"/>
                    <a:pt x="72597" y="31372"/>
                    <a:pt x="66253" y="35734"/>
                  </a:cubicBezTo>
                  <a:cubicBezTo>
                    <a:pt x="61721" y="38849"/>
                    <a:pt x="57707" y="43535"/>
                    <a:pt x="54638" y="49289"/>
                  </a:cubicBezTo>
                  <a:lnTo>
                    <a:pt x="3363" y="49289"/>
                  </a:lnTo>
                  <a:cubicBezTo>
                    <a:pt x="1730" y="49289"/>
                    <a:pt x="402" y="47585"/>
                    <a:pt x="402" y="45488"/>
                  </a:cubicBezTo>
                  <a:lnTo>
                    <a:pt x="402" y="27817"/>
                  </a:lnTo>
                  <a:cubicBezTo>
                    <a:pt x="6956" y="29756"/>
                    <a:pt x="13549" y="31125"/>
                    <a:pt x="20006" y="31888"/>
                  </a:cubicBezTo>
                  <a:cubicBezTo>
                    <a:pt x="24832" y="32458"/>
                    <a:pt x="29867" y="32744"/>
                    <a:pt x="35067" y="32744"/>
                  </a:cubicBezTo>
                  <a:cubicBezTo>
                    <a:pt x="39433" y="32744"/>
                    <a:pt x="43915" y="32543"/>
                    <a:pt x="48490" y="32140"/>
                  </a:cubicBezTo>
                  <a:cubicBezTo>
                    <a:pt x="52725" y="31766"/>
                    <a:pt x="57090" y="31156"/>
                    <a:pt x="61838" y="30276"/>
                  </a:cubicBezTo>
                  <a:cubicBezTo>
                    <a:pt x="65200" y="29650"/>
                    <a:pt x="69115" y="28700"/>
                    <a:pt x="72658" y="26377"/>
                  </a:cubicBezTo>
                  <a:cubicBezTo>
                    <a:pt x="76773" y="23677"/>
                    <a:pt x="79509" y="18971"/>
                    <a:pt x="82157" y="14419"/>
                  </a:cubicBezTo>
                  <a:cubicBezTo>
                    <a:pt x="83207" y="12610"/>
                    <a:pt x="84295" y="10742"/>
                    <a:pt x="85446" y="9038"/>
                  </a:cubicBezTo>
                  <a:cubicBezTo>
                    <a:pt x="89943" y="2389"/>
                    <a:pt x="94052" y="420"/>
                    <a:pt x="97341" y="420"/>
                  </a:cubicBezTo>
                  <a:close/>
                  <a:moveTo>
                    <a:pt x="97320" y="1"/>
                  </a:moveTo>
                  <a:cubicBezTo>
                    <a:pt x="92272" y="1"/>
                    <a:pt x="88015" y="4523"/>
                    <a:pt x="85113" y="8813"/>
                  </a:cubicBezTo>
                  <a:cubicBezTo>
                    <a:pt x="83953" y="10529"/>
                    <a:pt x="82863" y="12404"/>
                    <a:pt x="81808" y="14217"/>
                  </a:cubicBezTo>
                  <a:cubicBezTo>
                    <a:pt x="79187" y="18729"/>
                    <a:pt x="76473" y="23393"/>
                    <a:pt x="72437" y="26041"/>
                  </a:cubicBezTo>
                  <a:cubicBezTo>
                    <a:pt x="68955" y="28325"/>
                    <a:pt x="65088" y="29264"/>
                    <a:pt x="61763" y="29881"/>
                  </a:cubicBezTo>
                  <a:cubicBezTo>
                    <a:pt x="57027" y="30760"/>
                    <a:pt x="52675" y="31369"/>
                    <a:pt x="48454" y="31740"/>
                  </a:cubicBezTo>
                  <a:cubicBezTo>
                    <a:pt x="43892" y="32141"/>
                    <a:pt x="39422" y="32342"/>
                    <a:pt x="35069" y="32342"/>
                  </a:cubicBezTo>
                  <a:cubicBezTo>
                    <a:pt x="29883" y="32342"/>
                    <a:pt x="24864" y="32057"/>
                    <a:pt x="20053" y="31489"/>
                  </a:cubicBezTo>
                  <a:cubicBezTo>
                    <a:pt x="13535" y="30716"/>
                    <a:pt x="6875" y="29326"/>
                    <a:pt x="259" y="27354"/>
                  </a:cubicBezTo>
                  <a:lnTo>
                    <a:pt x="1" y="27277"/>
                  </a:lnTo>
                  <a:lnTo>
                    <a:pt x="1" y="45491"/>
                  </a:lnTo>
                  <a:cubicBezTo>
                    <a:pt x="1" y="47809"/>
                    <a:pt x="1508" y="49694"/>
                    <a:pt x="3363" y="49694"/>
                  </a:cubicBezTo>
                  <a:lnTo>
                    <a:pt x="54879" y="49694"/>
                  </a:lnTo>
                  <a:lnTo>
                    <a:pt x="54936" y="49585"/>
                  </a:lnTo>
                  <a:cubicBezTo>
                    <a:pt x="57983" y="43837"/>
                    <a:pt x="61975" y="39163"/>
                    <a:pt x="66481" y="36064"/>
                  </a:cubicBezTo>
                  <a:cubicBezTo>
                    <a:pt x="72751" y="31752"/>
                    <a:pt x="79791" y="30597"/>
                    <a:pt x="86599" y="29479"/>
                  </a:cubicBezTo>
                  <a:cubicBezTo>
                    <a:pt x="88267" y="29206"/>
                    <a:pt x="89993" y="28921"/>
                    <a:pt x="91683" y="28597"/>
                  </a:cubicBezTo>
                  <a:cubicBezTo>
                    <a:pt x="95554" y="27852"/>
                    <a:pt x="98882" y="26914"/>
                    <a:pt x="101852" y="25732"/>
                  </a:cubicBezTo>
                  <a:cubicBezTo>
                    <a:pt x="104477" y="24689"/>
                    <a:pt x="107747" y="23089"/>
                    <a:pt x="109769" y="19968"/>
                  </a:cubicBezTo>
                  <a:cubicBezTo>
                    <a:pt x="111389" y="17466"/>
                    <a:pt x="111791" y="14724"/>
                    <a:pt x="110961" y="11820"/>
                  </a:cubicBezTo>
                  <a:cubicBezTo>
                    <a:pt x="109585" y="7016"/>
                    <a:pt x="105018" y="2695"/>
                    <a:pt x="101216" y="909"/>
                  </a:cubicBezTo>
                  <a:cubicBezTo>
                    <a:pt x="99874" y="279"/>
                    <a:pt x="98573" y="1"/>
                    <a:pt x="973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0"/>
            <p:cNvSpPr/>
            <p:nvPr/>
          </p:nvSpPr>
          <p:spPr>
            <a:xfrm>
              <a:off x="2768223" y="4443454"/>
              <a:ext cx="4335456" cy="728679"/>
            </a:xfrm>
            <a:custGeom>
              <a:avLst/>
              <a:gdLst/>
              <a:ahLst/>
              <a:cxnLst/>
              <a:rect l="l" t="t" r="r" b="b"/>
              <a:pathLst>
                <a:path w="108339" h="18209" extrusionOk="0">
                  <a:moveTo>
                    <a:pt x="27698" y="402"/>
                  </a:moveTo>
                  <a:cubicBezTo>
                    <a:pt x="32888" y="402"/>
                    <a:pt x="38022" y="2124"/>
                    <a:pt x="42576" y="3656"/>
                  </a:cubicBezTo>
                  <a:cubicBezTo>
                    <a:pt x="47416" y="5283"/>
                    <a:pt x="52582" y="6948"/>
                    <a:pt x="57857" y="7844"/>
                  </a:cubicBezTo>
                  <a:cubicBezTo>
                    <a:pt x="62292" y="8597"/>
                    <a:pt x="66755" y="8977"/>
                    <a:pt x="71177" y="8977"/>
                  </a:cubicBezTo>
                  <a:cubicBezTo>
                    <a:pt x="72693" y="8977"/>
                    <a:pt x="74204" y="8932"/>
                    <a:pt x="75707" y="8843"/>
                  </a:cubicBezTo>
                  <a:cubicBezTo>
                    <a:pt x="78578" y="8671"/>
                    <a:pt x="81363" y="8335"/>
                    <a:pt x="83983" y="7841"/>
                  </a:cubicBezTo>
                  <a:cubicBezTo>
                    <a:pt x="84740" y="7698"/>
                    <a:pt x="85506" y="7531"/>
                    <a:pt x="86246" y="7371"/>
                  </a:cubicBezTo>
                  <a:cubicBezTo>
                    <a:pt x="87567" y="7085"/>
                    <a:pt x="88932" y="6788"/>
                    <a:pt x="90288" y="6616"/>
                  </a:cubicBezTo>
                  <a:cubicBezTo>
                    <a:pt x="91569" y="6455"/>
                    <a:pt x="92767" y="6374"/>
                    <a:pt x="93889" y="6374"/>
                  </a:cubicBezTo>
                  <a:cubicBezTo>
                    <a:pt x="97369" y="6374"/>
                    <a:pt x="100126" y="7157"/>
                    <a:pt x="102405" y="8765"/>
                  </a:cubicBezTo>
                  <a:cubicBezTo>
                    <a:pt x="104715" y="10399"/>
                    <a:pt x="107752" y="14521"/>
                    <a:pt x="107336" y="17804"/>
                  </a:cubicBezTo>
                  <a:lnTo>
                    <a:pt x="2840" y="17804"/>
                  </a:lnTo>
                  <a:cubicBezTo>
                    <a:pt x="2038" y="16930"/>
                    <a:pt x="1495" y="16015"/>
                    <a:pt x="1180" y="15011"/>
                  </a:cubicBezTo>
                  <a:cubicBezTo>
                    <a:pt x="328" y="12292"/>
                    <a:pt x="1140" y="8835"/>
                    <a:pt x="2950" y="7464"/>
                  </a:cubicBezTo>
                  <a:cubicBezTo>
                    <a:pt x="4188" y="6527"/>
                    <a:pt x="5746" y="6255"/>
                    <a:pt x="7263" y="6255"/>
                  </a:cubicBezTo>
                  <a:cubicBezTo>
                    <a:pt x="8508" y="6255"/>
                    <a:pt x="9724" y="6438"/>
                    <a:pt x="10713" y="6586"/>
                  </a:cubicBezTo>
                  <a:cubicBezTo>
                    <a:pt x="13555" y="7015"/>
                    <a:pt x="16398" y="7815"/>
                    <a:pt x="19148" y="8591"/>
                  </a:cubicBezTo>
                  <a:cubicBezTo>
                    <a:pt x="20420" y="8950"/>
                    <a:pt x="21733" y="9320"/>
                    <a:pt x="23031" y="9648"/>
                  </a:cubicBezTo>
                  <a:cubicBezTo>
                    <a:pt x="23892" y="9867"/>
                    <a:pt x="24772" y="10044"/>
                    <a:pt x="25624" y="10217"/>
                  </a:cubicBezTo>
                  <a:cubicBezTo>
                    <a:pt x="26578" y="10410"/>
                    <a:pt x="27561" y="10610"/>
                    <a:pt x="28520" y="10866"/>
                  </a:cubicBezTo>
                  <a:cubicBezTo>
                    <a:pt x="29266" y="11066"/>
                    <a:pt x="30023" y="11287"/>
                    <a:pt x="30753" y="11502"/>
                  </a:cubicBezTo>
                  <a:cubicBezTo>
                    <a:pt x="31592" y="11746"/>
                    <a:pt x="32458" y="12000"/>
                    <a:pt x="33317" y="12223"/>
                  </a:cubicBezTo>
                  <a:lnTo>
                    <a:pt x="33467" y="12263"/>
                  </a:lnTo>
                  <a:cubicBezTo>
                    <a:pt x="34991" y="12659"/>
                    <a:pt x="36728" y="13111"/>
                    <a:pt x="38421" y="13111"/>
                  </a:cubicBezTo>
                  <a:cubicBezTo>
                    <a:pt x="39680" y="13111"/>
                    <a:pt x="40914" y="12861"/>
                    <a:pt x="42017" y="12152"/>
                  </a:cubicBezTo>
                  <a:cubicBezTo>
                    <a:pt x="42247" y="12003"/>
                    <a:pt x="42254" y="11687"/>
                    <a:pt x="42130" y="11480"/>
                  </a:cubicBezTo>
                  <a:cubicBezTo>
                    <a:pt x="39927" y="7838"/>
                    <a:pt x="35420" y="7355"/>
                    <a:pt x="32131" y="7002"/>
                  </a:cubicBezTo>
                  <a:cubicBezTo>
                    <a:pt x="30552" y="6834"/>
                    <a:pt x="28936" y="6794"/>
                    <a:pt x="27373" y="6755"/>
                  </a:cubicBezTo>
                  <a:cubicBezTo>
                    <a:pt x="24971" y="6694"/>
                    <a:pt x="22485" y="6634"/>
                    <a:pt x="20094" y="6098"/>
                  </a:cubicBezTo>
                  <a:lnTo>
                    <a:pt x="19861" y="6045"/>
                  </a:lnTo>
                  <a:cubicBezTo>
                    <a:pt x="19174" y="5899"/>
                    <a:pt x="18323" y="5715"/>
                    <a:pt x="17845" y="5185"/>
                  </a:cubicBezTo>
                  <a:cubicBezTo>
                    <a:pt x="17683" y="5000"/>
                    <a:pt x="17613" y="4809"/>
                    <a:pt x="17637" y="4599"/>
                  </a:cubicBezTo>
                  <a:cubicBezTo>
                    <a:pt x="17720" y="3886"/>
                    <a:pt x="18816" y="3119"/>
                    <a:pt x="19284" y="2791"/>
                  </a:cubicBezTo>
                  <a:lnTo>
                    <a:pt x="19370" y="2730"/>
                  </a:lnTo>
                  <a:cubicBezTo>
                    <a:pt x="21382" y="1313"/>
                    <a:pt x="23882" y="535"/>
                    <a:pt x="26803" y="420"/>
                  </a:cubicBezTo>
                  <a:cubicBezTo>
                    <a:pt x="27101" y="408"/>
                    <a:pt x="27399" y="402"/>
                    <a:pt x="27698" y="402"/>
                  </a:cubicBezTo>
                  <a:close/>
                  <a:moveTo>
                    <a:pt x="27716" y="0"/>
                  </a:moveTo>
                  <a:cubicBezTo>
                    <a:pt x="27408" y="0"/>
                    <a:pt x="27101" y="6"/>
                    <a:pt x="26793" y="18"/>
                  </a:cubicBezTo>
                  <a:cubicBezTo>
                    <a:pt x="23792" y="137"/>
                    <a:pt x="21220" y="940"/>
                    <a:pt x="19143" y="2401"/>
                  </a:cubicBezTo>
                  <a:lnTo>
                    <a:pt x="19057" y="2461"/>
                  </a:lnTo>
                  <a:cubicBezTo>
                    <a:pt x="18500" y="2850"/>
                    <a:pt x="17342" y="3659"/>
                    <a:pt x="17241" y="4552"/>
                  </a:cubicBezTo>
                  <a:cubicBezTo>
                    <a:pt x="17204" y="4879"/>
                    <a:pt x="17307" y="5183"/>
                    <a:pt x="17550" y="5452"/>
                  </a:cubicBezTo>
                  <a:cubicBezTo>
                    <a:pt x="18114" y="6081"/>
                    <a:pt x="19037" y="6279"/>
                    <a:pt x="19779" y="6438"/>
                  </a:cubicBezTo>
                  <a:lnTo>
                    <a:pt x="20009" y="6488"/>
                  </a:lnTo>
                  <a:cubicBezTo>
                    <a:pt x="22436" y="7034"/>
                    <a:pt x="24942" y="7095"/>
                    <a:pt x="27366" y="7155"/>
                  </a:cubicBezTo>
                  <a:cubicBezTo>
                    <a:pt x="28920" y="7194"/>
                    <a:pt x="30528" y="7234"/>
                    <a:pt x="32089" y="7401"/>
                  </a:cubicBezTo>
                  <a:cubicBezTo>
                    <a:pt x="35297" y="7744"/>
                    <a:pt x="39689" y="8215"/>
                    <a:pt x="41788" y="11686"/>
                  </a:cubicBezTo>
                  <a:cubicBezTo>
                    <a:pt x="41818" y="11736"/>
                    <a:pt x="41813" y="11800"/>
                    <a:pt x="41803" y="11810"/>
                  </a:cubicBezTo>
                  <a:cubicBezTo>
                    <a:pt x="40777" y="12469"/>
                    <a:pt x="39614" y="12703"/>
                    <a:pt x="38419" y="12703"/>
                  </a:cubicBezTo>
                  <a:cubicBezTo>
                    <a:pt x="36773" y="12703"/>
                    <a:pt x="35066" y="12260"/>
                    <a:pt x="33571" y="11872"/>
                  </a:cubicBezTo>
                  <a:lnTo>
                    <a:pt x="33421" y="11832"/>
                  </a:lnTo>
                  <a:cubicBezTo>
                    <a:pt x="32568" y="11613"/>
                    <a:pt x="31706" y="11359"/>
                    <a:pt x="30871" y="11114"/>
                  </a:cubicBezTo>
                  <a:cubicBezTo>
                    <a:pt x="30136" y="10900"/>
                    <a:pt x="29377" y="10677"/>
                    <a:pt x="28627" y="10477"/>
                  </a:cubicBezTo>
                  <a:cubicBezTo>
                    <a:pt x="27659" y="10217"/>
                    <a:pt x="26667" y="10017"/>
                    <a:pt x="25708" y="9823"/>
                  </a:cubicBezTo>
                  <a:cubicBezTo>
                    <a:pt x="24862" y="9650"/>
                    <a:pt x="23985" y="9473"/>
                    <a:pt x="23133" y="9257"/>
                  </a:cubicBezTo>
                  <a:cubicBezTo>
                    <a:pt x="21840" y="8930"/>
                    <a:pt x="20529" y="8560"/>
                    <a:pt x="19261" y="8202"/>
                  </a:cubicBezTo>
                  <a:cubicBezTo>
                    <a:pt x="16498" y="7424"/>
                    <a:pt x="13642" y="6619"/>
                    <a:pt x="10776" y="6188"/>
                  </a:cubicBezTo>
                  <a:cubicBezTo>
                    <a:pt x="9769" y="6036"/>
                    <a:pt x="8534" y="5850"/>
                    <a:pt x="7263" y="5850"/>
                  </a:cubicBezTo>
                  <a:cubicBezTo>
                    <a:pt x="5677" y="5850"/>
                    <a:pt x="4036" y="6139"/>
                    <a:pt x="2711" y="7142"/>
                  </a:cubicBezTo>
                  <a:cubicBezTo>
                    <a:pt x="579" y="8757"/>
                    <a:pt x="1" y="12576"/>
                    <a:pt x="798" y="15131"/>
                  </a:cubicBezTo>
                  <a:cubicBezTo>
                    <a:pt x="1138" y="16218"/>
                    <a:pt x="1730" y="17203"/>
                    <a:pt x="2606" y="18144"/>
                  </a:cubicBezTo>
                  <a:lnTo>
                    <a:pt x="2666" y="18209"/>
                  </a:lnTo>
                  <a:lnTo>
                    <a:pt x="107680" y="18209"/>
                  </a:lnTo>
                  <a:lnTo>
                    <a:pt x="107713" y="18040"/>
                  </a:lnTo>
                  <a:cubicBezTo>
                    <a:pt x="108339" y="14231"/>
                    <a:pt x="104720" y="9907"/>
                    <a:pt x="102642" y="8438"/>
                  </a:cubicBezTo>
                  <a:cubicBezTo>
                    <a:pt x="100295" y="6780"/>
                    <a:pt x="97465" y="5972"/>
                    <a:pt x="93901" y="5972"/>
                  </a:cubicBezTo>
                  <a:cubicBezTo>
                    <a:pt x="92759" y="5972"/>
                    <a:pt x="91543" y="6055"/>
                    <a:pt x="90243" y="6219"/>
                  </a:cubicBezTo>
                  <a:cubicBezTo>
                    <a:pt x="88870" y="6392"/>
                    <a:pt x="87495" y="6691"/>
                    <a:pt x="86166" y="6979"/>
                  </a:cubicBezTo>
                  <a:cubicBezTo>
                    <a:pt x="85428" y="7141"/>
                    <a:pt x="84666" y="7307"/>
                    <a:pt x="83913" y="7448"/>
                  </a:cubicBezTo>
                  <a:cubicBezTo>
                    <a:pt x="81310" y="7937"/>
                    <a:pt x="78543" y="8272"/>
                    <a:pt x="75687" y="8443"/>
                  </a:cubicBezTo>
                  <a:cubicBezTo>
                    <a:pt x="74193" y="8531"/>
                    <a:pt x="72692" y="8575"/>
                    <a:pt x="71186" y="8575"/>
                  </a:cubicBezTo>
                  <a:cubicBezTo>
                    <a:pt x="66784" y="8575"/>
                    <a:pt x="62342" y="8199"/>
                    <a:pt x="57928" y="7448"/>
                  </a:cubicBezTo>
                  <a:cubicBezTo>
                    <a:pt x="52682" y="6556"/>
                    <a:pt x="47532" y="4898"/>
                    <a:pt x="42708" y="3276"/>
                  </a:cubicBezTo>
                  <a:cubicBezTo>
                    <a:pt x="38128" y="1734"/>
                    <a:pt x="32975" y="0"/>
                    <a:pt x="277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0"/>
            <p:cNvSpPr/>
            <p:nvPr/>
          </p:nvSpPr>
          <p:spPr>
            <a:xfrm>
              <a:off x="4932235" y="3608718"/>
              <a:ext cx="4348422" cy="1563444"/>
            </a:xfrm>
            <a:custGeom>
              <a:avLst/>
              <a:gdLst/>
              <a:ahLst/>
              <a:cxnLst/>
              <a:rect l="l" t="t" r="r" b="b"/>
              <a:pathLst>
                <a:path w="108663" h="39069" extrusionOk="0">
                  <a:moveTo>
                    <a:pt x="46151" y="403"/>
                  </a:moveTo>
                  <a:cubicBezTo>
                    <a:pt x="46500" y="403"/>
                    <a:pt x="46847" y="405"/>
                    <a:pt x="47194" y="409"/>
                  </a:cubicBezTo>
                  <a:cubicBezTo>
                    <a:pt x="60555" y="576"/>
                    <a:pt x="71907" y="4288"/>
                    <a:pt x="80932" y="11441"/>
                  </a:cubicBezTo>
                  <a:cubicBezTo>
                    <a:pt x="84958" y="14633"/>
                    <a:pt x="88903" y="18201"/>
                    <a:pt x="92718" y="21653"/>
                  </a:cubicBezTo>
                  <a:cubicBezTo>
                    <a:pt x="94523" y="23286"/>
                    <a:pt x="96389" y="24974"/>
                    <a:pt x="98238" y="26600"/>
                  </a:cubicBezTo>
                  <a:cubicBezTo>
                    <a:pt x="101177" y="29181"/>
                    <a:pt x="104663" y="32202"/>
                    <a:pt x="108257" y="35034"/>
                  </a:cubicBezTo>
                  <a:cubicBezTo>
                    <a:pt x="108185" y="37046"/>
                    <a:pt x="106877" y="38663"/>
                    <a:pt x="105303" y="38663"/>
                  </a:cubicBezTo>
                  <a:lnTo>
                    <a:pt x="95006" y="38663"/>
                  </a:lnTo>
                  <a:cubicBezTo>
                    <a:pt x="94337" y="37862"/>
                    <a:pt x="93741" y="37110"/>
                    <a:pt x="93190" y="36368"/>
                  </a:cubicBezTo>
                  <a:cubicBezTo>
                    <a:pt x="91738" y="34415"/>
                    <a:pt x="90482" y="32209"/>
                    <a:pt x="89268" y="30076"/>
                  </a:cubicBezTo>
                  <a:cubicBezTo>
                    <a:pt x="88255" y="28296"/>
                    <a:pt x="87207" y="26455"/>
                    <a:pt x="86046" y="24761"/>
                  </a:cubicBezTo>
                  <a:cubicBezTo>
                    <a:pt x="84901" y="23090"/>
                    <a:pt x="83654" y="21394"/>
                    <a:pt x="82109" y="20589"/>
                  </a:cubicBezTo>
                  <a:cubicBezTo>
                    <a:pt x="81766" y="20411"/>
                    <a:pt x="81285" y="20282"/>
                    <a:pt x="80790" y="20282"/>
                  </a:cubicBezTo>
                  <a:cubicBezTo>
                    <a:pt x="80446" y="20282"/>
                    <a:pt x="80095" y="20344"/>
                    <a:pt x="79779" y="20494"/>
                  </a:cubicBezTo>
                  <a:cubicBezTo>
                    <a:pt x="79253" y="20744"/>
                    <a:pt x="78909" y="21200"/>
                    <a:pt x="78784" y="21809"/>
                  </a:cubicBezTo>
                  <a:cubicBezTo>
                    <a:pt x="78479" y="23295"/>
                    <a:pt x="79725" y="24879"/>
                    <a:pt x="80550" y="25925"/>
                  </a:cubicBezTo>
                  <a:cubicBezTo>
                    <a:pt x="80666" y="26074"/>
                    <a:pt x="80775" y="26210"/>
                    <a:pt x="80868" y="26335"/>
                  </a:cubicBezTo>
                  <a:cubicBezTo>
                    <a:pt x="81946" y="27764"/>
                    <a:pt x="82835" y="29354"/>
                    <a:pt x="83661" y="31345"/>
                  </a:cubicBezTo>
                  <a:cubicBezTo>
                    <a:pt x="84287" y="32848"/>
                    <a:pt x="85364" y="35767"/>
                    <a:pt x="85660" y="38663"/>
                  </a:cubicBezTo>
                  <a:lnTo>
                    <a:pt x="76327" y="38663"/>
                  </a:lnTo>
                  <a:cubicBezTo>
                    <a:pt x="76685" y="34328"/>
                    <a:pt x="75134" y="29497"/>
                    <a:pt x="72336" y="26295"/>
                  </a:cubicBezTo>
                  <a:cubicBezTo>
                    <a:pt x="70016" y="23636"/>
                    <a:pt x="66829" y="21619"/>
                    <a:pt x="62597" y="20130"/>
                  </a:cubicBezTo>
                  <a:cubicBezTo>
                    <a:pt x="58968" y="18853"/>
                    <a:pt x="54987" y="18071"/>
                    <a:pt x="50066" y="17668"/>
                  </a:cubicBezTo>
                  <a:cubicBezTo>
                    <a:pt x="47919" y="17494"/>
                    <a:pt x="45723" y="17407"/>
                    <a:pt x="43437" y="17407"/>
                  </a:cubicBezTo>
                  <a:cubicBezTo>
                    <a:pt x="41731" y="17407"/>
                    <a:pt x="39974" y="17455"/>
                    <a:pt x="38150" y="17552"/>
                  </a:cubicBezTo>
                  <a:cubicBezTo>
                    <a:pt x="34341" y="17757"/>
                    <a:pt x="31394" y="18197"/>
                    <a:pt x="28604" y="18985"/>
                  </a:cubicBezTo>
                  <a:cubicBezTo>
                    <a:pt x="27525" y="19288"/>
                    <a:pt x="26448" y="19608"/>
                    <a:pt x="25369" y="19927"/>
                  </a:cubicBezTo>
                  <a:cubicBezTo>
                    <a:pt x="21997" y="20924"/>
                    <a:pt x="18511" y="21956"/>
                    <a:pt x="15020" y="22506"/>
                  </a:cubicBezTo>
                  <a:cubicBezTo>
                    <a:pt x="13538" y="22740"/>
                    <a:pt x="11993" y="22922"/>
                    <a:pt x="10477" y="22922"/>
                  </a:cubicBezTo>
                  <a:cubicBezTo>
                    <a:pt x="7660" y="22922"/>
                    <a:pt x="4942" y="22294"/>
                    <a:pt x="2908" y="20201"/>
                  </a:cubicBezTo>
                  <a:cubicBezTo>
                    <a:pt x="2318" y="19594"/>
                    <a:pt x="445" y="17417"/>
                    <a:pt x="1110" y="14892"/>
                  </a:cubicBezTo>
                  <a:cubicBezTo>
                    <a:pt x="1609" y="13004"/>
                    <a:pt x="3139" y="11676"/>
                    <a:pt x="4417" y="10728"/>
                  </a:cubicBezTo>
                  <a:cubicBezTo>
                    <a:pt x="7502" y="8442"/>
                    <a:pt x="11094" y="7120"/>
                    <a:pt x="14506" y="5962"/>
                  </a:cubicBezTo>
                  <a:cubicBezTo>
                    <a:pt x="25380" y="2272"/>
                    <a:pt x="36012" y="403"/>
                    <a:pt x="46151" y="403"/>
                  </a:cubicBezTo>
                  <a:close/>
                  <a:moveTo>
                    <a:pt x="46184" y="0"/>
                  </a:moveTo>
                  <a:cubicBezTo>
                    <a:pt x="35995" y="0"/>
                    <a:pt x="25302" y="1873"/>
                    <a:pt x="14376" y="5582"/>
                  </a:cubicBezTo>
                  <a:cubicBezTo>
                    <a:pt x="10932" y="6749"/>
                    <a:pt x="7309" y="8083"/>
                    <a:pt x="4175" y="10405"/>
                  </a:cubicBezTo>
                  <a:cubicBezTo>
                    <a:pt x="2845" y="11391"/>
                    <a:pt x="1250" y="12780"/>
                    <a:pt x="720" y="14790"/>
                  </a:cubicBezTo>
                  <a:cubicBezTo>
                    <a:pt x="0" y="17521"/>
                    <a:pt x="1992" y="19837"/>
                    <a:pt x="2618" y="20484"/>
                  </a:cubicBezTo>
                  <a:cubicBezTo>
                    <a:pt x="4745" y="22672"/>
                    <a:pt x="7559" y="23326"/>
                    <a:pt x="10464" y="23326"/>
                  </a:cubicBezTo>
                  <a:cubicBezTo>
                    <a:pt x="12008" y="23326"/>
                    <a:pt x="13578" y="23141"/>
                    <a:pt x="15083" y="22903"/>
                  </a:cubicBezTo>
                  <a:cubicBezTo>
                    <a:pt x="18599" y="22350"/>
                    <a:pt x="22098" y="21314"/>
                    <a:pt x="25483" y="20314"/>
                  </a:cubicBezTo>
                  <a:cubicBezTo>
                    <a:pt x="26558" y="19996"/>
                    <a:pt x="27635" y="19678"/>
                    <a:pt x="28713" y="19374"/>
                  </a:cubicBezTo>
                  <a:cubicBezTo>
                    <a:pt x="31476" y="18595"/>
                    <a:pt x="34392" y="18158"/>
                    <a:pt x="38171" y="17957"/>
                  </a:cubicBezTo>
                  <a:cubicBezTo>
                    <a:pt x="39992" y="17859"/>
                    <a:pt x="41744" y="17811"/>
                    <a:pt x="43446" y="17811"/>
                  </a:cubicBezTo>
                  <a:cubicBezTo>
                    <a:pt x="45718" y="17811"/>
                    <a:pt x="47900" y="17898"/>
                    <a:pt x="50034" y="18072"/>
                  </a:cubicBezTo>
                  <a:cubicBezTo>
                    <a:pt x="54919" y="18471"/>
                    <a:pt x="58869" y="19245"/>
                    <a:pt x="62464" y="20513"/>
                  </a:cubicBezTo>
                  <a:cubicBezTo>
                    <a:pt x="66629" y="21980"/>
                    <a:pt x="69761" y="23959"/>
                    <a:pt x="72035" y="26564"/>
                  </a:cubicBezTo>
                  <a:cubicBezTo>
                    <a:pt x="74808" y="29740"/>
                    <a:pt x="76328" y="34562"/>
                    <a:pt x="75907" y="38847"/>
                  </a:cubicBezTo>
                  <a:lnTo>
                    <a:pt x="75885" y="39069"/>
                  </a:lnTo>
                  <a:lnTo>
                    <a:pt x="86103" y="39069"/>
                  </a:lnTo>
                  <a:lnTo>
                    <a:pt x="86083" y="38849"/>
                  </a:lnTo>
                  <a:cubicBezTo>
                    <a:pt x="85816" y="35827"/>
                    <a:pt x="84685" y="32755"/>
                    <a:pt x="84035" y="31193"/>
                  </a:cubicBezTo>
                  <a:cubicBezTo>
                    <a:pt x="83194" y="29170"/>
                    <a:pt x="82289" y="27550"/>
                    <a:pt x="81192" y="26094"/>
                  </a:cubicBezTo>
                  <a:cubicBezTo>
                    <a:pt x="81095" y="25968"/>
                    <a:pt x="80986" y="25829"/>
                    <a:pt x="80868" y="25679"/>
                  </a:cubicBezTo>
                  <a:cubicBezTo>
                    <a:pt x="80089" y="24692"/>
                    <a:pt x="78913" y="23196"/>
                    <a:pt x="79180" y="21893"/>
                  </a:cubicBezTo>
                  <a:cubicBezTo>
                    <a:pt x="79280" y="21406"/>
                    <a:pt x="79542" y="21057"/>
                    <a:pt x="79953" y="20860"/>
                  </a:cubicBezTo>
                  <a:cubicBezTo>
                    <a:pt x="80215" y="20736"/>
                    <a:pt x="80506" y="20684"/>
                    <a:pt x="80793" y="20684"/>
                  </a:cubicBezTo>
                  <a:cubicBezTo>
                    <a:pt x="81216" y="20684"/>
                    <a:pt x="81630" y="20796"/>
                    <a:pt x="81925" y="20950"/>
                  </a:cubicBezTo>
                  <a:cubicBezTo>
                    <a:pt x="83388" y="21710"/>
                    <a:pt x="84600" y="23365"/>
                    <a:pt x="85716" y="24991"/>
                  </a:cubicBezTo>
                  <a:cubicBezTo>
                    <a:pt x="86867" y="26672"/>
                    <a:pt x="87910" y="28506"/>
                    <a:pt x="88919" y="30277"/>
                  </a:cubicBezTo>
                  <a:cubicBezTo>
                    <a:pt x="90139" y="32421"/>
                    <a:pt x="91401" y="34638"/>
                    <a:pt x="92868" y="36611"/>
                  </a:cubicBezTo>
                  <a:cubicBezTo>
                    <a:pt x="93440" y="37380"/>
                    <a:pt x="94059" y="38160"/>
                    <a:pt x="94759" y="38996"/>
                  </a:cubicBezTo>
                  <a:lnTo>
                    <a:pt x="94819" y="39068"/>
                  </a:lnTo>
                  <a:lnTo>
                    <a:pt x="105303" y="39068"/>
                  </a:lnTo>
                  <a:cubicBezTo>
                    <a:pt x="107121" y="39068"/>
                    <a:pt x="108627" y="37217"/>
                    <a:pt x="108661" y="34947"/>
                  </a:cubicBezTo>
                  <a:lnTo>
                    <a:pt x="108663" y="34847"/>
                  </a:lnTo>
                  <a:lnTo>
                    <a:pt x="108584" y="34784"/>
                  </a:lnTo>
                  <a:cubicBezTo>
                    <a:pt x="104971" y="31939"/>
                    <a:pt x="101460" y="28897"/>
                    <a:pt x="98502" y="26300"/>
                  </a:cubicBezTo>
                  <a:cubicBezTo>
                    <a:pt x="96655" y="24675"/>
                    <a:pt x="94790" y="22989"/>
                    <a:pt x="92987" y="21357"/>
                  </a:cubicBezTo>
                  <a:cubicBezTo>
                    <a:pt x="89168" y="17899"/>
                    <a:pt x="85217" y="14326"/>
                    <a:pt x="81181" y="11127"/>
                  </a:cubicBezTo>
                  <a:cubicBezTo>
                    <a:pt x="72085" y="3918"/>
                    <a:pt x="60650" y="176"/>
                    <a:pt x="47197" y="6"/>
                  </a:cubicBezTo>
                  <a:cubicBezTo>
                    <a:pt x="46860" y="2"/>
                    <a:pt x="46522" y="0"/>
                    <a:pt x="461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0"/>
            <p:cNvSpPr/>
            <p:nvPr/>
          </p:nvSpPr>
          <p:spPr>
            <a:xfrm>
              <a:off x="5065015" y="-2406714"/>
              <a:ext cx="4355665" cy="807744"/>
            </a:xfrm>
            <a:custGeom>
              <a:avLst/>
              <a:gdLst/>
              <a:ahLst/>
              <a:cxnLst/>
              <a:rect l="l" t="t" r="r" b="b"/>
              <a:pathLst>
                <a:path w="108844" h="28164" extrusionOk="0">
                  <a:moveTo>
                    <a:pt x="105484" y="409"/>
                  </a:moveTo>
                  <a:cubicBezTo>
                    <a:pt x="107116" y="409"/>
                    <a:pt x="108443" y="2114"/>
                    <a:pt x="108443" y="4208"/>
                  </a:cubicBezTo>
                  <a:lnTo>
                    <a:pt x="108443" y="9441"/>
                  </a:lnTo>
                  <a:cubicBezTo>
                    <a:pt x="107791" y="9431"/>
                    <a:pt x="107138" y="9426"/>
                    <a:pt x="106485" y="9426"/>
                  </a:cubicBezTo>
                  <a:cubicBezTo>
                    <a:pt x="96929" y="9426"/>
                    <a:pt x="87281" y="10461"/>
                    <a:pt x="77432" y="11618"/>
                  </a:cubicBezTo>
                  <a:lnTo>
                    <a:pt x="74438" y="11967"/>
                  </a:lnTo>
                  <a:cubicBezTo>
                    <a:pt x="68077" y="12707"/>
                    <a:pt x="61497" y="13471"/>
                    <a:pt x="55052" y="14524"/>
                  </a:cubicBezTo>
                  <a:cubicBezTo>
                    <a:pt x="50937" y="15196"/>
                    <a:pt x="47239" y="15919"/>
                    <a:pt x="43750" y="16739"/>
                  </a:cubicBezTo>
                  <a:cubicBezTo>
                    <a:pt x="39671" y="17698"/>
                    <a:pt x="36280" y="18535"/>
                    <a:pt x="32894" y="19868"/>
                  </a:cubicBezTo>
                  <a:cubicBezTo>
                    <a:pt x="30642" y="20754"/>
                    <a:pt x="28443" y="21986"/>
                    <a:pt x="26315" y="23179"/>
                  </a:cubicBezTo>
                  <a:cubicBezTo>
                    <a:pt x="22603" y="25262"/>
                    <a:pt x="18761" y="27414"/>
                    <a:pt x="14582" y="27728"/>
                  </a:cubicBezTo>
                  <a:cubicBezTo>
                    <a:pt x="14284" y="27750"/>
                    <a:pt x="13983" y="27761"/>
                    <a:pt x="13680" y="27761"/>
                  </a:cubicBezTo>
                  <a:cubicBezTo>
                    <a:pt x="8600" y="27761"/>
                    <a:pt x="3011" y="24606"/>
                    <a:pt x="1265" y="17265"/>
                  </a:cubicBezTo>
                  <a:cubicBezTo>
                    <a:pt x="424" y="13728"/>
                    <a:pt x="774" y="10998"/>
                    <a:pt x="2304" y="9148"/>
                  </a:cubicBezTo>
                  <a:cubicBezTo>
                    <a:pt x="3847" y="7282"/>
                    <a:pt x="6123" y="6467"/>
                    <a:pt x="8144" y="5916"/>
                  </a:cubicBezTo>
                  <a:cubicBezTo>
                    <a:pt x="14663" y="4135"/>
                    <a:pt x="21503" y="4060"/>
                    <a:pt x="27536" y="3991"/>
                  </a:cubicBezTo>
                  <a:lnTo>
                    <a:pt x="28284" y="3982"/>
                  </a:lnTo>
                  <a:cubicBezTo>
                    <a:pt x="35338" y="3908"/>
                    <a:pt x="42635" y="3830"/>
                    <a:pt x="49562" y="1411"/>
                  </a:cubicBezTo>
                  <a:cubicBezTo>
                    <a:pt x="50530" y="1072"/>
                    <a:pt x="51303" y="753"/>
                    <a:pt x="51989" y="409"/>
                  </a:cubicBezTo>
                  <a:lnTo>
                    <a:pt x="51989" y="410"/>
                  </a:lnTo>
                  <a:lnTo>
                    <a:pt x="77472" y="410"/>
                  </a:lnTo>
                  <a:cubicBezTo>
                    <a:pt x="75657" y="1022"/>
                    <a:pt x="73845" y="1526"/>
                    <a:pt x="72138" y="1986"/>
                  </a:cubicBezTo>
                  <a:cubicBezTo>
                    <a:pt x="71479" y="2162"/>
                    <a:pt x="70816" y="2334"/>
                    <a:pt x="70156" y="2505"/>
                  </a:cubicBezTo>
                  <a:cubicBezTo>
                    <a:pt x="68329" y="2977"/>
                    <a:pt x="66440" y="3467"/>
                    <a:pt x="64605" y="4082"/>
                  </a:cubicBezTo>
                  <a:cubicBezTo>
                    <a:pt x="61004" y="5291"/>
                    <a:pt x="57124" y="6040"/>
                    <a:pt x="52740" y="6369"/>
                  </a:cubicBezTo>
                  <a:cubicBezTo>
                    <a:pt x="49638" y="6602"/>
                    <a:pt x="46418" y="6602"/>
                    <a:pt x="43304" y="6603"/>
                  </a:cubicBezTo>
                  <a:cubicBezTo>
                    <a:pt x="34965" y="6606"/>
                    <a:pt x="26344" y="6609"/>
                    <a:pt x="18528" y="10955"/>
                  </a:cubicBezTo>
                  <a:cubicBezTo>
                    <a:pt x="14223" y="13350"/>
                    <a:pt x="12644" y="15910"/>
                    <a:pt x="13835" y="18561"/>
                  </a:cubicBezTo>
                  <a:cubicBezTo>
                    <a:pt x="14838" y="20791"/>
                    <a:pt x="17057" y="22107"/>
                    <a:pt x="18813" y="22421"/>
                  </a:cubicBezTo>
                  <a:cubicBezTo>
                    <a:pt x="19239" y="22498"/>
                    <a:pt x="19668" y="22533"/>
                    <a:pt x="20097" y="22533"/>
                  </a:cubicBezTo>
                  <a:cubicBezTo>
                    <a:pt x="22307" y="22533"/>
                    <a:pt x="24513" y="21604"/>
                    <a:pt x="26433" y="20647"/>
                  </a:cubicBezTo>
                  <a:cubicBezTo>
                    <a:pt x="27444" y="20142"/>
                    <a:pt x="28451" y="19561"/>
                    <a:pt x="29427" y="18998"/>
                  </a:cubicBezTo>
                  <a:cubicBezTo>
                    <a:pt x="30955" y="18116"/>
                    <a:pt x="32534" y="17203"/>
                    <a:pt x="34157" y="16576"/>
                  </a:cubicBezTo>
                  <a:cubicBezTo>
                    <a:pt x="37956" y="15106"/>
                    <a:pt x="41874" y="14247"/>
                    <a:pt x="44864" y="13661"/>
                  </a:cubicBezTo>
                  <a:cubicBezTo>
                    <a:pt x="49244" y="12804"/>
                    <a:pt x="53720" y="12190"/>
                    <a:pt x="58050" y="11597"/>
                  </a:cubicBezTo>
                  <a:cubicBezTo>
                    <a:pt x="61146" y="11172"/>
                    <a:pt x="64344" y="10734"/>
                    <a:pt x="67486" y="10209"/>
                  </a:cubicBezTo>
                  <a:cubicBezTo>
                    <a:pt x="71305" y="9572"/>
                    <a:pt x="74827" y="8898"/>
                    <a:pt x="78252" y="8150"/>
                  </a:cubicBezTo>
                  <a:cubicBezTo>
                    <a:pt x="80759" y="7602"/>
                    <a:pt x="84017" y="6743"/>
                    <a:pt x="86995" y="4937"/>
                  </a:cubicBezTo>
                  <a:cubicBezTo>
                    <a:pt x="88677" y="3915"/>
                    <a:pt x="90044" y="2435"/>
                    <a:pt x="91173" y="409"/>
                  </a:cubicBezTo>
                  <a:close/>
                  <a:moveTo>
                    <a:pt x="90934" y="0"/>
                  </a:moveTo>
                  <a:lnTo>
                    <a:pt x="90877" y="105"/>
                  </a:lnTo>
                  <a:cubicBezTo>
                    <a:pt x="89755" y="2148"/>
                    <a:pt x="88458" y="3572"/>
                    <a:pt x="86786" y="4587"/>
                  </a:cubicBezTo>
                  <a:cubicBezTo>
                    <a:pt x="83860" y="6361"/>
                    <a:pt x="80642" y="7209"/>
                    <a:pt x="78166" y="7749"/>
                  </a:cubicBezTo>
                  <a:cubicBezTo>
                    <a:pt x="74747" y="8496"/>
                    <a:pt x="71232" y="9168"/>
                    <a:pt x="67420" y="9804"/>
                  </a:cubicBezTo>
                  <a:cubicBezTo>
                    <a:pt x="64284" y="10326"/>
                    <a:pt x="61086" y="10767"/>
                    <a:pt x="57994" y="11189"/>
                  </a:cubicBezTo>
                  <a:cubicBezTo>
                    <a:pt x="53660" y="11784"/>
                    <a:pt x="49177" y="12398"/>
                    <a:pt x="44787" y="13257"/>
                  </a:cubicBezTo>
                  <a:cubicBezTo>
                    <a:pt x="41781" y="13846"/>
                    <a:pt x="37840" y="14712"/>
                    <a:pt x="34011" y="16192"/>
                  </a:cubicBezTo>
                  <a:cubicBezTo>
                    <a:pt x="32361" y="16832"/>
                    <a:pt x="30768" y="17751"/>
                    <a:pt x="29227" y="18641"/>
                  </a:cubicBezTo>
                  <a:cubicBezTo>
                    <a:pt x="28257" y="19199"/>
                    <a:pt x="27256" y="19778"/>
                    <a:pt x="26252" y="20278"/>
                  </a:cubicBezTo>
                  <a:cubicBezTo>
                    <a:pt x="24377" y="21213"/>
                    <a:pt x="22228" y="22123"/>
                    <a:pt x="20096" y="22123"/>
                  </a:cubicBezTo>
                  <a:cubicBezTo>
                    <a:pt x="19691" y="22123"/>
                    <a:pt x="19286" y="22090"/>
                    <a:pt x="18884" y="22019"/>
                  </a:cubicBezTo>
                  <a:cubicBezTo>
                    <a:pt x="17234" y="21723"/>
                    <a:pt x="15146" y="20485"/>
                    <a:pt x="14203" y="18389"/>
                  </a:cubicBezTo>
                  <a:cubicBezTo>
                    <a:pt x="13112" y="15962"/>
                    <a:pt x="14633" y="13577"/>
                    <a:pt x="18725" y="11302"/>
                  </a:cubicBezTo>
                  <a:cubicBezTo>
                    <a:pt x="26450" y="7006"/>
                    <a:pt x="35017" y="7004"/>
                    <a:pt x="43304" y="7002"/>
                  </a:cubicBezTo>
                  <a:cubicBezTo>
                    <a:pt x="46426" y="7002"/>
                    <a:pt x="49654" y="6999"/>
                    <a:pt x="52770" y="6766"/>
                  </a:cubicBezTo>
                  <a:cubicBezTo>
                    <a:pt x="57188" y="6433"/>
                    <a:pt x="61100" y="5680"/>
                    <a:pt x="64734" y="4460"/>
                  </a:cubicBezTo>
                  <a:cubicBezTo>
                    <a:pt x="66555" y="3847"/>
                    <a:pt x="68437" y="3359"/>
                    <a:pt x="70258" y="2889"/>
                  </a:cubicBezTo>
                  <a:cubicBezTo>
                    <a:pt x="70921" y="2718"/>
                    <a:pt x="71583" y="2546"/>
                    <a:pt x="72244" y="2369"/>
                  </a:cubicBezTo>
                  <a:cubicBezTo>
                    <a:pt x="74310" y="1815"/>
                    <a:pt x="76526" y="1191"/>
                    <a:pt x="78725" y="393"/>
                  </a:cubicBezTo>
                  <a:lnTo>
                    <a:pt x="79801" y="3"/>
                  </a:lnTo>
                  <a:lnTo>
                    <a:pt x="51891" y="3"/>
                  </a:lnTo>
                  <a:lnTo>
                    <a:pt x="51849" y="25"/>
                  </a:lnTo>
                  <a:cubicBezTo>
                    <a:pt x="51168" y="369"/>
                    <a:pt x="50398" y="688"/>
                    <a:pt x="49430" y="1026"/>
                  </a:cubicBezTo>
                  <a:cubicBezTo>
                    <a:pt x="42565" y="3424"/>
                    <a:pt x="35301" y="3502"/>
                    <a:pt x="28279" y="3577"/>
                  </a:cubicBezTo>
                  <a:lnTo>
                    <a:pt x="27530" y="3587"/>
                  </a:lnTo>
                  <a:cubicBezTo>
                    <a:pt x="21472" y="3654"/>
                    <a:pt x="14606" y="3731"/>
                    <a:pt x="8035" y="5524"/>
                  </a:cubicBezTo>
                  <a:cubicBezTo>
                    <a:pt x="5955" y="6091"/>
                    <a:pt x="3608" y="6937"/>
                    <a:pt x="1994" y="8889"/>
                  </a:cubicBezTo>
                  <a:cubicBezTo>
                    <a:pt x="378" y="10842"/>
                    <a:pt x="1" y="13691"/>
                    <a:pt x="872" y="17356"/>
                  </a:cubicBezTo>
                  <a:cubicBezTo>
                    <a:pt x="2415" y="23842"/>
                    <a:pt x="7591" y="28164"/>
                    <a:pt x="13647" y="28164"/>
                  </a:cubicBezTo>
                  <a:cubicBezTo>
                    <a:pt x="13966" y="28164"/>
                    <a:pt x="14287" y="28154"/>
                    <a:pt x="14609" y="28121"/>
                  </a:cubicBezTo>
                  <a:cubicBezTo>
                    <a:pt x="18878" y="27800"/>
                    <a:pt x="22758" y="25623"/>
                    <a:pt x="26511" y="23520"/>
                  </a:cubicBezTo>
                  <a:cubicBezTo>
                    <a:pt x="28626" y="22334"/>
                    <a:pt x="30812" y="21108"/>
                    <a:pt x="33038" y="20233"/>
                  </a:cubicBezTo>
                  <a:cubicBezTo>
                    <a:pt x="36400" y="18911"/>
                    <a:pt x="39775" y="18075"/>
                    <a:pt x="43838" y="17121"/>
                  </a:cubicBezTo>
                  <a:cubicBezTo>
                    <a:pt x="47319" y="16305"/>
                    <a:pt x="51008" y="15582"/>
                    <a:pt x="55113" y="14912"/>
                  </a:cubicBezTo>
                  <a:cubicBezTo>
                    <a:pt x="61550" y="13861"/>
                    <a:pt x="68126" y="13097"/>
                    <a:pt x="74484" y="12357"/>
                  </a:cubicBezTo>
                  <a:lnTo>
                    <a:pt x="77477" y="12010"/>
                  </a:lnTo>
                  <a:cubicBezTo>
                    <a:pt x="87323" y="10854"/>
                    <a:pt x="96973" y="9822"/>
                    <a:pt x="106514" y="9822"/>
                  </a:cubicBezTo>
                  <a:cubicBezTo>
                    <a:pt x="107222" y="9822"/>
                    <a:pt x="107930" y="9827"/>
                    <a:pt x="108637" y="9839"/>
                  </a:cubicBezTo>
                  <a:lnTo>
                    <a:pt x="108843" y="9842"/>
                  </a:lnTo>
                  <a:lnTo>
                    <a:pt x="108843" y="4203"/>
                  </a:lnTo>
                  <a:cubicBezTo>
                    <a:pt x="108843" y="1884"/>
                    <a:pt x="107336" y="0"/>
                    <a:pt x="1054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0" name="Google Shape;980;p30"/>
          <p:cNvSpPr/>
          <p:nvPr/>
        </p:nvSpPr>
        <p:spPr>
          <a:xfrm>
            <a:off x="1818700" y="362750"/>
            <a:ext cx="5613300" cy="4594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0"/>
          <p:cNvSpPr/>
          <p:nvPr/>
        </p:nvSpPr>
        <p:spPr>
          <a:xfrm>
            <a:off x="1712000" y="271625"/>
            <a:ext cx="5613300" cy="45849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0"/>
          <p:cNvSpPr txBox="1">
            <a:spLocks noGrp="1"/>
          </p:cNvSpPr>
          <p:nvPr>
            <p:ph type="ctrTitle"/>
          </p:nvPr>
        </p:nvSpPr>
        <p:spPr>
          <a:xfrm>
            <a:off x="2679300" y="540000"/>
            <a:ext cx="3785400" cy="1126500"/>
          </a:xfrm>
          <a:prstGeom prst="rect">
            <a:avLst/>
          </a:prstGeom>
          <a:solidFill>
            <a:srgbClr val="FFFFFF"/>
          </a:solidFill>
          <a:ln w="9525" cap="flat" cmpd="sng">
            <a:solidFill>
              <a:srgbClr val="000000"/>
            </a:solidFill>
            <a:prstDash val="solid"/>
            <a:round/>
            <a:headEnd type="none" w="sm" len="sm"/>
            <a:tailEnd type="none" w="sm" len="sm"/>
          </a:ln>
          <a:effectLst>
            <a:outerShdw dist="66675" dir="2700000" algn="bl" rotWithShape="0">
              <a:schemeClr val="dk2"/>
            </a:outerShdw>
          </a:effectLst>
        </p:spPr>
        <p:txBody>
          <a:bodyPr spcFirstLastPara="1" wrap="square" lIns="91425" tIns="91425" rIns="91425" bIns="91425" anchor="b" anchorCtr="0">
            <a:noAutofit/>
          </a:bodyPr>
          <a:lstStyle>
            <a:lvl1pPr lvl="0" algn="ctr" rtl="0">
              <a:spcBef>
                <a:spcPts val="0"/>
              </a:spcBef>
              <a:spcAft>
                <a:spcPts val="0"/>
              </a:spcAft>
              <a:buSzPts val="5200"/>
              <a:buNone/>
              <a:defRPr sz="65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83" name="Google Shape;983;p30"/>
          <p:cNvSpPr txBox="1">
            <a:spLocks noGrp="1"/>
          </p:cNvSpPr>
          <p:nvPr>
            <p:ph type="subTitle" idx="1"/>
          </p:nvPr>
        </p:nvSpPr>
        <p:spPr>
          <a:xfrm>
            <a:off x="2679300" y="2358375"/>
            <a:ext cx="3785400" cy="1227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984" name="Google Shape;984;p30"/>
          <p:cNvSpPr txBox="1">
            <a:spLocks noGrp="1"/>
          </p:cNvSpPr>
          <p:nvPr>
            <p:ph type="subTitle" idx="2"/>
          </p:nvPr>
        </p:nvSpPr>
        <p:spPr>
          <a:xfrm>
            <a:off x="2679302" y="4230175"/>
            <a:ext cx="3785400" cy="37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985" name="Google Shape;985;p30"/>
          <p:cNvSpPr txBox="1"/>
          <p:nvPr/>
        </p:nvSpPr>
        <p:spPr>
          <a:xfrm>
            <a:off x="2878350" y="3558600"/>
            <a:ext cx="3387300" cy="700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100" b="1">
                <a:solidFill>
                  <a:srgbClr val="FFFFFF"/>
                </a:solidFill>
                <a:highlight>
                  <a:schemeClr val="accent4"/>
                </a:highlight>
                <a:latin typeface="Didact Gothic"/>
                <a:ea typeface="Didact Gothic"/>
                <a:cs typeface="Didact Gothic"/>
                <a:sym typeface="Didact Gothic"/>
              </a:rPr>
              <a:t>CREDITS:</a:t>
            </a:r>
            <a:r>
              <a:rPr lang="en" sz="1100">
                <a:latin typeface="Didact Gothic"/>
                <a:ea typeface="Didact Gothic"/>
                <a:cs typeface="Didact Gothic"/>
                <a:sym typeface="Didact Gothic"/>
              </a:rPr>
              <a:t> This presentation template was created by </a:t>
            </a:r>
            <a:r>
              <a:rPr lang="en" sz="1100" b="1" u="sng">
                <a:solidFill>
                  <a:srgbClr val="FFFFFF"/>
                </a:solidFill>
                <a:highlight>
                  <a:schemeClr val="accent4"/>
                </a:highlight>
                <a:latin typeface="Didact Gothic"/>
                <a:ea typeface="Didact Gothic"/>
                <a:cs typeface="Didact Gothic"/>
                <a:sym typeface="Didact Gothic"/>
                <a:hlinkClick r:id="rId2">
                  <a:extLst>
                    <a:ext uri="{A12FA001-AC4F-418D-AE19-62706E023703}">
                      <ahyp:hlinkClr xmlns:ahyp="http://schemas.microsoft.com/office/drawing/2018/hyperlinkcolor" val="tx"/>
                    </a:ext>
                  </a:extLst>
                </a:hlinkClick>
              </a:rPr>
              <a:t>Slidesgo</a:t>
            </a:r>
            <a:r>
              <a:rPr lang="en" sz="1100" b="1" u="sng">
                <a:solidFill>
                  <a:srgbClr val="FFFFFF"/>
                </a:solidFill>
                <a:highlight>
                  <a:schemeClr val="accent4"/>
                </a:highlight>
                <a:latin typeface="Didact Gothic"/>
                <a:ea typeface="Didact Gothic"/>
                <a:cs typeface="Didact Gothic"/>
                <a:sym typeface="Didact Gothic"/>
              </a:rPr>
              <a:t>,</a:t>
            </a:r>
            <a:r>
              <a:rPr lang="en" sz="1100">
                <a:latin typeface="Didact Gothic"/>
                <a:ea typeface="Didact Gothic"/>
                <a:cs typeface="Didact Gothic"/>
                <a:sym typeface="Didact Gothic"/>
              </a:rPr>
              <a:t> including icons by </a:t>
            </a:r>
            <a:r>
              <a:rPr lang="en" sz="1100" b="1" u="sng">
                <a:solidFill>
                  <a:srgbClr val="FFFFFF"/>
                </a:solidFill>
                <a:highlight>
                  <a:schemeClr val="accent4"/>
                </a:highlight>
                <a:latin typeface="Didact Gothic"/>
                <a:ea typeface="Didact Gothic"/>
                <a:cs typeface="Didact Gothic"/>
                <a:sym typeface="Didact Gothic"/>
                <a:hlinkClick r:id="rId3">
                  <a:extLst>
                    <a:ext uri="{A12FA001-AC4F-418D-AE19-62706E023703}">
                      <ahyp:hlinkClr xmlns:ahyp="http://schemas.microsoft.com/office/drawing/2018/hyperlinkcolor" val="tx"/>
                    </a:ext>
                  </a:extLst>
                </a:hlinkClick>
              </a:rPr>
              <a:t>Flaticon</a:t>
            </a:r>
            <a:r>
              <a:rPr lang="en" sz="1100" b="1" u="sng">
                <a:solidFill>
                  <a:srgbClr val="FFFFFF"/>
                </a:solidFill>
                <a:highlight>
                  <a:schemeClr val="accent4"/>
                </a:highlight>
                <a:latin typeface="Didact Gothic"/>
                <a:ea typeface="Didact Gothic"/>
                <a:cs typeface="Didact Gothic"/>
                <a:sym typeface="Didact Gothic"/>
              </a:rPr>
              <a:t>,</a:t>
            </a:r>
            <a:r>
              <a:rPr lang="en" sz="1100" b="1">
                <a:latin typeface="Didact Gothic"/>
                <a:ea typeface="Didact Gothic"/>
                <a:cs typeface="Didact Gothic"/>
                <a:sym typeface="Didact Gothic"/>
              </a:rPr>
              <a:t> </a:t>
            </a:r>
            <a:r>
              <a:rPr lang="en" sz="1100">
                <a:latin typeface="Didact Gothic"/>
                <a:ea typeface="Didact Gothic"/>
                <a:cs typeface="Didact Gothic"/>
                <a:sym typeface="Didact Gothic"/>
              </a:rPr>
              <a:t>and infographics &amp; images by </a:t>
            </a:r>
            <a:r>
              <a:rPr lang="en" sz="1100" b="1" u="sng">
                <a:solidFill>
                  <a:srgbClr val="FFFFFF"/>
                </a:solidFill>
                <a:highlight>
                  <a:schemeClr val="accent4"/>
                </a:highlight>
                <a:latin typeface="Didact Gothic"/>
                <a:ea typeface="Didact Gothic"/>
                <a:cs typeface="Didact Gothic"/>
                <a:sym typeface="Didact Gothic"/>
                <a:hlinkClick r:id="rId4">
                  <a:extLst>
                    <a:ext uri="{A12FA001-AC4F-418D-AE19-62706E023703}">
                      <ahyp:hlinkClr xmlns:ahyp="http://schemas.microsoft.com/office/drawing/2018/hyperlinkcolor" val="tx"/>
                    </a:ext>
                  </a:extLst>
                </a:hlinkClick>
              </a:rPr>
              <a:t>Freepik</a:t>
            </a:r>
            <a:endParaRPr sz="1100" b="1" u="sng">
              <a:solidFill>
                <a:srgbClr val="FFFFFF"/>
              </a:solidFill>
              <a:highlight>
                <a:schemeClr val="accent4"/>
              </a:highlight>
              <a:latin typeface="Didact Gothic"/>
              <a:ea typeface="Didact Gothic"/>
              <a:cs typeface="Didact Gothic"/>
              <a:sym typeface="Didact Gothic"/>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BLANK_1_1_1_1_1_1_1">
    <p:bg>
      <p:bgPr>
        <a:solidFill>
          <a:schemeClr val="accent6"/>
        </a:solidFill>
        <a:effectLst/>
      </p:bgPr>
    </p:bg>
    <p:spTree>
      <p:nvGrpSpPr>
        <p:cNvPr id="1" name="Shape 986"/>
        <p:cNvGrpSpPr/>
        <p:nvPr/>
      </p:nvGrpSpPr>
      <p:grpSpPr>
        <a:xfrm>
          <a:off x="0" y="0"/>
          <a:ext cx="0" cy="0"/>
          <a:chOff x="0" y="0"/>
          <a:chExt cx="0" cy="0"/>
        </a:xfrm>
      </p:grpSpPr>
      <p:grpSp>
        <p:nvGrpSpPr>
          <p:cNvPr id="987" name="Google Shape;987;p31"/>
          <p:cNvGrpSpPr/>
          <p:nvPr/>
        </p:nvGrpSpPr>
        <p:grpSpPr>
          <a:xfrm>
            <a:off x="-97264" y="-2508600"/>
            <a:ext cx="9517944" cy="7737118"/>
            <a:chOff x="-97264" y="-2508600"/>
            <a:chExt cx="9517944" cy="7737118"/>
          </a:xfrm>
        </p:grpSpPr>
        <p:sp>
          <p:nvSpPr>
            <p:cNvPr id="988" name="Google Shape;988;p31"/>
            <p:cNvSpPr/>
            <p:nvPr/>
          </p:nvSpPr>
          <p:spPr>
            <a:xfrm>
              <a:off x="-89101" y="-1893243"/>
              <a:ext cx="3985503" cy="848251"/>
            </a:xfrm>
            <a:custGeom>
              <a:avLst/>
              <a:gdLst/>
              <a:ahLst/>
              <a:cxnLst/>
              <a:rect l="l" t="t" r="r" b="b"/>
              <a:pathLst>
                <a:path w="99594" h="21197" extrusionOk="0">
                  <a:moveTo>
                    <a:pt x="65021" y="0"/>
                  </a:moveTo>
                  <a:cubicBezTo>
                    <a:pt x="64434" y="0"/>
                    <a:pt x="63848" y="10"/>
                    <a:pt x="63260" y="29"/>
                  </a:cubicBezTo>
                  <a:cubicBezTo>
                    <a:pt x="57732" y="207"/>
                    <a:pt x="52245" y="1096"/>
                    <a:pt x="46816" y="2389"/>
                  </a:cubicBezTo>
                  <a:cubicBezTo>
                    <a:pt x="41611" y="3631"/>
                    <a:pt x="36750" y="6060"/>
                    <a:pt x="31830" y="8475"/>
                  </a:cubicBezTo>
                  <a:cubicBezTo>
                    <a:pt x="27244" y="10725"/>
                    <a:pt x="22624" y="12692"/>
                    <a:pt x="17724" y="13463"/>
                  </a:cubicBezTo>
                  <a:cubicBezTo>
                    <a:pt x="15802" y="13765"/>
                    <a:pt x="13860" y="13942"/>
                    <a:pt x="11920" y="13942"/>
                  </a:cubicBezTo>
                  <a:cubicBezTo>
                    <a:pt x="10234" y="13942"/>
                    <a:pt x="8549" y="13808"/>
                    <a:pt x="6879" y="13505"/>
                  </a:cubicBezTo>
                  <a:cubicBezTo>
                    <a:pt x="4515" y="13077"/>
                    <a:pt x="2162" y="12285"/>
                    <a:pt x="0" y="10984"/>
                  </a:cubicBezTo>
                  <a:lnTo>
                    <a:pt x="0" y="18944"/>
                  </a:lnTo>
                  <a:cubicBezTo>
                    <a:pt x="1762" y="19024"/>
                    <a:pt x="3523" y="19075"/>
                    <a:pt x="5283" y="19075"/>
                  </a:cubicBezTo>
                  <a:cubicBezTo>
                    <a:pt x="9227" y="19075"/>
                    <a:pt x="13162" y="18820"/>
                    <a:pt x="17071" y="18072"/>
                  </a:cubicBezTo>
                  <a:cubicBezTo>
                    <a:pt x="21981" y="17133"/>
                    <a:pt x="26589" y="15270"/>
                    <a:pt x="30996" y="12374"/>
                  </a:cubicBezTo>
                  <a:cubicBezTo>
                    <a:pt x="33739" y="10570"/>
                    <a:pt x="36781" y="9886"/>
                    <a:pt x="39837" y="9886"/>
                  </a:cubicBezTo>
                  <a:cubicBezTo>
                    <a:pt x="40660" y="9886"/>
                    <a:pt x="41484" y="9936"/>
                    <a:pt x="42304" y="10026"/>
                  </a:cubicBezTo>
                  <a:cubicBezTo>
                    <a:pt x="50992" y="10985"/>
                    <a:pt x="59004" y="15789"/>
                    <a:pt x="67420" y="18291"/>
                  </a:cubicBezTo>
                  <a:cubicBezTo>
                    <a:pt x="72853" y="19907"/>
                    <a:pt x="78486" y="20812"/>
                    <a:pt x="84058" y="21107"/>
                  </a:cubicBezTo>
                  <a:cubicBezTo>
                    <a:pt x="85055" y="21160"/>
                    <a:pt x="86060" y="21196"/>
                    <a:pt x="87066" y="21196"/>
                  </a:cubicBezTo>
                  <a:cubicBezTo>
                    <a:pt x="89207" y="21196"/>
                    <a:pt x="91355" y="21031"/>
                    <a:pt x="93446" y="20508"/>
                  </a:cubicBezTo>
                  <a:cubicBezTo>
                    <a:pt x="95522" y="19989"/>
                    <a:pt x="98275" y="18989"/>
                    <a:pt x="98894" y="16049"/>
                  </a:cubicBezTo>
                  <a:cubicBezTo>
                    <a:pt x="99594" y="12721"/>
                    <a:pt x="97265" y="10188"/>
                    <a:pt x="95270" y="8623"/>
                  </a:cubicBezTo>
                  <a:cubicBezTo>
                    <a:pt x="92667" y="6581"/>
                    <a:pt x="89709" y="5268"/>
                    <a:pt x="86790" y="4165"/>
                  </a:cubicBezTo>
                  <a:cubicBezTo>
                    <a:pt x="79711" y="1489"/>
                    <a:pt x="72404" y="0"/>
                    <a:pt x="65021" y="0"/>
                  </a:cubicBezTo>
                  <a:close/>
                </a:path>
              </a:pathLst>
            </a:custGeom>
            <a:solidFill>
              <a:srgbClr val="FAC539">
                <a:alpha val="36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1"/>
            <p:cNvSpPr/>
            <p:nvPr/>
          </p:nvSpPr>
          <p:spPr>
            <a:xfrm>
              <a:off x="-89221" y="-945655"/>
              <a:ext cx="8386467" cy="1819876"/>
            </a:xfrm>
            <a:custGeom>
              <a:avLst/>
              <a:gdLst/>
              <a:ahLst/>
              <a:cxnLst/>
              <a:rect l="l" t="t" r="r" b="b"/>
              <a:pathLst>
                <a:path w="209570" h="45477" extrusionOk="0">
                  <a:moveTo>
                    <a:pt x="173399" y="0"/>
                  </a:moveTo>
                  <a:cubicBezTo>
                    <a:pt x="171819" y="0"/>
                    <a:pt x="170239" y="33"/>
                    <a:pt x="168661" y="80"/>
                  </a:cubicBezTo>
                  <a:cubicBezTo>
                    <a:pt x="164324" y="208"/>
                    <a:pt x="160018" y="528"/>
                    <a:pt x="155729" y="1390"/>
                  </a:cubicBezTo>
                  <a:cubicBezTo>
                    <a:pt x="151776" y="2184"/>
                    <a:pt x="147874" y="3386"/>
                    <a:pt x="144099" y="5071"/>
                  </a:cubicBezTo>
                  <a:cubicBezTo>
                    <a:pt x="140139" y="6838"/>
                    <a:pt x="136425" y="9227"/>
                    <a:pt x="132734" y="11745"/>
                  </a:cubicBezTo>
                  <a:cubicBezTo>
                    <a:pt x="125453" y="16714"/>
                    <a:pt x="118372" y="22168"/>
                    <a:pt x="110478" y="25489"/>
                  </a:cubicBezTo>
                  <a:cubicBezTo>
                    <a:pt x="104010" y="28211"/>
                    <a:pt x="97197" y="29287"/>
                    <a:pt x="90399" y="29287"/>
                  </a:cubicBezTo>
                  <a:cubicBezTo>
                    <a:pt x="89168" y="29287"/>
                    <a:pt x="87937" y="29252"/>
                    <a:pt x="86709" y="29185"/>
                  </a:cubicBezTo>
                  <a:cubicBezTo>
                    <a:pt x="70235" y="28285"/>
                    <a:pt x="53959" y="22404"/>
                    <a:pt x="38422" y="15780"/>
                  </a:cubicBezTo>
                  <a:cubicBezTo>
                    <a:pt x="34245" y="13999"/>
                    <a:pt x="30113" y="12729"/>
                    <a:pt x="25697" y="12479"/>
                  </a:cubicBezTo>
                  <a:cubicBezTo>
                    <a:pt x="24449" y="12409"/>
                    <a:pt x="23202" y="12379"/>
                    <a:pt x="21954" y="12379"/>
                  </a:cubicBezTo>
                  <a:cubicBezTo>
                    <a:pt x="18881" y="12379"/>
                    <a:pt x="15809" y="12558"/>
                    <a:pt x="12741" y="12746"/>
                  </a:cubicBezTo>
                  <a:cubicBezTo>
                    <a:pt x="9315" y="12958"/>
                    <a:pt x="5883" y="13109"/>
                    <a:pt x="2471" y="13588"/>
                  </a:cubicBezTo>
                  <a:cubicBezTo>
                    <a:pt x="1651" y="13702"/>
                    <a:pt x="825" y="13831"/>
                    <a:pt x="0" y="13986"/>
                  </a:cubicBezTo>
                  <a:lnTo>
                    <a:pt x="0" y="21931"/>
                  </a:lnTo>
                  <a:cubicBezTo>
                    <a:pt x="3093" y="20622"/>
                    <a:pt x="6277" y="19799"/>
                    <a:pt x="9551" y="19799"/>
                  </a:cubicBezTo>
                  <a:cubicBezTo>
                    <a:pt x="10632" y="19799"/>
                    <a:pt x="11722" y="19889"/>
                    <a:pt x="12823" y="20080"/>
                  </a:cubicBezTo>
                  <a:cubicBezTo>
                    <a:pt x="20488" y="21419"/>
                    <a:pt x="27144" y="26632"/>
                    <a:pt x="33499" y="31891"/>
                  </a:cubicBezTo>
                  <a:cubicBezTo>
                    <a:pt x="45486" y="41811"/>
                    <a:pt x="59912" y="45476"/>
                    <a:pt x="74081" y="45476"/>
                  </a:cubicBezTo>
                  <a:cubicBezTo>
                    <a:pt x="74665" y="45476"/>
                    <a:pt x="75248" y="45470"/>
                    <a:pt x="75831" y="45458"/>
                  </a:cubicBezTo>
                  <a:cubicBezTo>
                    <a:pt x="90804" y="45142"/>
                    <a:pt x="106177" y="41401"/>
                    <a:pt x="119282" y="31968"/>
                  </a:cubicBezTo>
                  <a:cubicBezTo>
                    <a:pt x="125990" y="27139"/>
                    <a:pt x="132221" y="21338"/>
                    <a:pt x="138817" y="16271"/>
                  </a:cubicBezTo>
                  <a:cubicBezTo>
                    <a:pt x="142143" y="13714"/>
                    <a:pt x="145448" y="11379"/>
                    <a:pt x="149316" y="10440"/>
                  </a:cubicBezTo>
                  <a:cubicBezTo>
                    <a:pt x="150812" y="10078"/>
                    <a:pt x="152323" y="9917"/>
                    <a:pt x="153836" y="9917"/>
                  </a:cubicBezTo>
                  <a:cubicBezTo>
                    <a:pt x="155625" y="9917"/>
                    <a:pt x="157416" y="10142"/>
                    <a:pt x="159185" y="10527"/>
                  </a:cubicBezTo>
                  <a:cubicBezTo>
                    <a:pt x="162983" y="11352"/>
                    <a:pt x="166672" y="12839"/>
                    <a:pt x="170334" y="14321"/>
                  </a:cubicBezTo>
                  <a:cubicBezTo>
                    <a:pt x="174482" y="15997"/>
                    <a:pt x="178713" y="17383"/>
                    <a:pt x="182992" y="18407"/>
                  </a:cubicBezTo>
                  <a:cubicBezTo>
                    <a:pt x="186653" y="19282"/>
                    <a:pt x="190426" y="19787"/>
                    <a:pt x="194193" y="19787"/>
                  </a:cubicBezTo>
                  <a:cubicBezTo>
                    <a:pt x="197694" y="19787"/>
                    <a:pt x="201190" y="19351"/>
                    <a:pt x="204587" y="18369"/>
                  </a:cubicBezTo>
                  <a:cubicBezTo>
                    <a:pt x="206831" y="17721"/>
                    <a:pt x="209570" y="16218"/>
                    <a:pt x="208195" y="12736"/>
                  </a:cubicBezTo>
                  <a:cubicBezTo>
                    <a:pt x="207019" y="9759"/>
                    <a:pt x="203809" y="8201"/>
                    <a:pt x="201535" y="7001"/>
                  </a:cubicBezTo>
                  <a:cubicBezTo>
                    <a:pt x="195238" y="3676"/>
                    <a:pt x="188684" y="1200"/>
                    <a:pt x="181872" y="426"/>
                  </a:cubicBezTo>
                  <a:cubicBezTo>
                    <a:pt x="179055" y="106"/>
                    <a:pt x="176227" y="0"/>
                    <a:pt x="173399" y="0"/>
                  </a:cubicBezTo>
                  <a:close/>
                </a:path>
              </a:pathLst>
            </a:custGeom>
            <a:solidFill>
              <a:srgbClr val="FAC539">
                <a:alpha val="36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1"/>
            <p:cNvSpPr/>
            <p:nvPr/>
          </p:nvSpPr>
          <p:spPr>
            <a:xfrm>
              <a:off x="-89101" y="159523"/>
              <a:ext cx="819678" cy="314658"/>
            </a:xfrm>
            <a:custGeom>
              <a:avLst/>
              <a:gdLst/>
              <a:ahLst/>
              <a:cxnLst/>
              <a:rect l="l" t="t" r="r" b="b"/>
              <a:pathLst>
                <a:path w="20483" h="7863" extrusionOk="0">
                  <a:moveTo>
                    <a:pt x="10679" y="1"/>
                  </a:moveTo>
                  <a:cubicBezTo>
                    <a:pt x="7200" y="1"/>
                    <a:pt x="3530" y="930"/>
                    <a:pt x="0" y="1036"/>
                  </a:cubicBezTo>
                  <a:lnTo>
                    <a:pt x="0" y="7210"/>
                  </a:lnTo>
                  <a:cubicBezTo>
                    <a:pt x="73" y="7210"/>
                    <a:pt x="146" y="7210"/>
                    <a:pt x="218" y="7210"/>
                  </a:cubicBezTo>
                  <a:cubicBezTo>
                    <a:pt x="2966" y="7210"/>
                    <a:pt x="5723" y="7366"/>
                    <a:pt x="8473" y="7532"/>
                  </a:cubicBezTo>
                  <a:cubicBezTo>
                    <a:pt x="10471" y="7652"/>
                    <a:pt x="12481" y="7858"/>
                    <a:pt x="14482" y="7862"/>
                  </a:cubicBezTo>
                  <a:cubicBezTo>
                    <a:pt x="14579" y="7862"/>
                    <a:pt x="14677" y="7863"/>
                    <a:pt x="14776" y="7863"/>
                  </a:cubicBezTo>
                  <a:cubicBezTo>
                    <a:pt x="16107" y="7863"/>
                    <a:pt x="17589" y="7805"/>
                    <a:pt x="18794" y="7093"/>
                  </a:cubicBezTo>
                  <a:cubicBezTo>
                    <a:pt x="20483" y="6096"/>
                    <a:pt x="19330" y="4228"/>
                    <a:pt x="18366" y="3075"/>
                  </a:cubicBezTo>
                  <a:cubicBezTo>
                    <a:pt x="16959" y="1395"/>
                    <a:pt x="15150" y="529"/>
                    <a:pt x="13253" y="203"/>
                  </a:cubicBezTo>
                  <a:cubicBezTo>
                    <a:pt x="12410" y="59"/>
                    <a:pt x="11551" y="1"/>
                    <a:pt x="10679" y="1"/>
                  </a:cubicBezTo>
                  <a:close/>
                </a:path>
              </a:pathLst>
            </a:custGeom>
            <a:solidFill>
              <a:srgbClr val="FAC539">
                <a:alpha val="36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1"/>
            <p:cNvSpPr/>
            <p:nvPr/>
          </p:nvSpPr>
          <p:spPr>
            <a:xfrm>
              <a:off x="-89101" y="-181311"/>
              <a:ext cx="9361694" cy="2012360"/>
            </a:xfrm>
            <a:custGeom>
              <a:avLst/>
              <a:gdLst/>
              <a:ahLst/>
              <a:cxnLst/>
              <a:rect l="l" t="t" r="r" b="b"/>
              <a:pathLst>
                <a:path w="233940" h="50287" extrusionOk="0">
                  <a:moveTo>
                    <a:pt x="233940" y="0"/>
                  </a:moveTo>
                  <a:cubicBezTo>
                    <a:pt x="230479" y="1532"/>
                    <a:pt x="227264" y="3838"/>
                    <a:pt x="224035" y="6016"/>
                  </a:cubicBezTo>
                  <a:cubicBezTo>
                    <a:pt x="219999" y="8735"/>
                    <a:pt x="215918" y="11195"/>
                    <a:pt x="211510" y="12795"/>
                  </a:cubicBezTo>
                  <a:cubicBezTo>
                    <a:pt x="205977" y="14804"/>
                    <a:pt x="200252" y="15619"/>
                    <a:pt x="194517" y="15619"/>
                  </a:cubicBezTo>
                  <a:cubicBezTo>
                    <a:pt x="191019" y="15619"/>
                    <a:pt x="187518" y="15316"/>
                    <a:pt x="184053" y="14796"/>
                  </a:cubicBezTo>
                  <a:cubicBezTo>
                    <a:pt x="174879" y="13417"/>
                    <a:pt x="165892" y="10575"/>
                    <a:pt x="156983" y="7553"/>
                  </a:cubicBezTo>
                  <a:cubicBezTo>
                    <a:pt x="154186" y="6603"/>
                    <a:pt x="151295" y="5923"/>
                    <a:pt x="148402" y="5923"/>
                  </a:cubicBezTo>
                  <a:cubicBezTo>
                    <a:pt x="147105" y="5923"/>
                    <a:pt x="145807" y="6060"/>
                    <a:pt x="144518" y="6370"/>
                  </a:cubicBezTo>
                  <a:cubicBezTo>
                    <a:pt x="141010" y="7213"/>
                    <a:pt x="137841" y="9316"/>
                    <a:pt x="134862" y="11732"/>
                  </a:cubicBezTo>
                  <a:cubicBezTo>
                    <a:pt x="131415" y="14529"/>
                    <a:pt x="128149" y="17665"/>
                    <a:pt x="124700" y="20457"/>
                  </a:cubicBezTo>
                  <a:cubicBezTo>
                    <a:pt x="120681" y="23709"/>
                    <a:pt x="116461" y="26565"/>
                    <a:pt x="112085" y="28971"/>
                  </a:cubicBezTo>
                  <a:cubicBezTo>
                    <a:pt x="103869" y="33488"/>
                    <a:pt x="95132" y="36387"/>
                    <a:pt x="86236" y="37674"/>
                  </a:cubicBezTo>
                  <a:cubicBezTo>
                    <a:pt x="82434" y="38224"/>
                    <a:pt x="78620" y="38471"/>
                    <a:pt x="74803" y="38471"/>
                  </a:cubicBezTo>
                  <a:cubicBezTo>
                    <a:pt x="58405" y="38471"/>
                    <a:pt x="41951" y="33908"/>
                    <a:pt x="26125" y="29171"/>
                  </a:cubicBezTo>
                  <a:cubicBezTo>
                    <a:pt x="17408" y="26561"/>
                    <a:pt x="8732" y="23693"/>
                    <a:pt x="0" y="21148"/>
                  </a:cubicBezTo>
                  <a:lnTo>
                    <a:pt x="0" y="30371"/>
                  </a:lnTo>
                  <a:cubicBezTo>
                    <a:pt x="3472" y="33108"/>
                    <a:pt x="7489" y="35009"/>
                    <a:pt x="11115" y="36595"/>
                  </a:cubicBezTo>
                  <a:cubicBezTo>
                    <a:pt x="17532" y="39404"/>
                    <a:pt x="24220" y="41608"/>
                    <a:pt x="30929" y="42938"/>
                  </a:cubicBezTo>
                  <a:cubicBezTo>
                    <a:pt x="38228" y="44386"/>
                    <a:pt x="45630" y="44923"/>
                    <a:pt x="53022" y="44923"/>
                  </a:cubicBezTo>
                  <a:cubicBezTo>
                    <a:pt x="55748" y="44923"/>
                    <a:pt x="58473" y="44850"/>
                    <a:pt x="61191" y="44723"/>
                  </a:cubicBezTo>
                  <a:cubicBezTo>
                    <a:pt x="71533" y="44237"/>
                    <a:pt x="81978" y="43258"/>
                    <a:pt x="92233" y="41498"/>
                  </a:cubicBezTo>
                  <a:cubicBezTo>
                    <a:pt x="102742" y="39694"/>
                    <a:pt x="112661" y="35767"/>
                    <a:pt x="122701" y="31597"/>
                  </a:cubicBezTo>
                  <a:cubicBezTo>
                    <a:pt x="132437" y="27557"/>
                    <a:pt x="142206" y="24207"/>
                    <a:pt x="152521" y="24092"/>
                  </a:cubicBezTo>
                  <a:cubicBezTo>
                    <a:pt x="152754" y="24089"/>
                    <a:pt x="152988" y="24088"/>
                    <a:pt x="153222" y="24088"/>
                  </a:cubicBezTo>
                  <a:cubicBezTo>
                    <a:pt x="163194" y="24088"/>
                    <a:pt x="173100" y="26520"/>
                    <a:pt x="182555" y="30450"/>
                  </a:cubicBezTo>
                  <a:cubicBezTo>
                    <a:pt x="187610" y="32550"/>
                    <a:pt x="192565" y="35025"/>
                    <a:pt x="197604" y="37193"/>
                  </a:cubicBezTo>
                  <a:cubicBezTo>
                    <a:pt x="202625" y="39352"/>
                    <a:pt x="207681" y="41382"/>
                    <a:pt x="212770" y="43265"/>
                  </a:cubicBezTo>
                  <a:cubicBezTo>
                    <a:pt x="219747" y="45846"/>
                    <a:pt x="226825" y="48256"/>
                    <a:pt x="233940" y="50286"/>
                  </a:cubicBezTo>
                  <a:lnTo>
                    <a:pt x="233940" y="34729"/>
                  </a:lnTo>
                  <a:cubicBezTo>
                    <a:pt x="233339" y="34539"/>
                    <a:pt x="232731" y="34368"/>
                    <a:pt x="232112" y="34224"/>
                  </a:cubicBezTo>
                  <a:cubicBezTo>
                    <a:pt x="229270" y="33551"/>
                    <a:pt x="226381" y="33250"/>
                    <a:pt x="223499" y="32996"/>
                  </a:cubicBezTo>
                  <a:cubicBezTo>
                    <a:pt x="219753" y="32668"/>
                    <a:pt x="216005" y="32333"/>
                    <a:pt x="212261" y="31960"/>
                  </a:cubicBezTo>
                  <a:cubicBezTo>
                    <a:pt x="208072" y="31543"/>
                    <a:pt x="203886" y="31089"/>
                    <a:pt x="199705" y="30539"/>
                  </a:cubicBezTo>
                  <a:cubicBezTo>
                    <a:pt x="195713" y="30014"/>
                    <a:pt x="191661" y="29550"/>
                    <a:pt x="187710" y="28635"/>
                  </a:cubicBezTo>
                  <a:cubicBezTo>
                    <a:pt x="184185" y="27821"/>
                    <a:pt x="180587" y="27222"/>
                    <a:pt x="177204" y="25665"/>
                  </a:cubicBezTo>
                  <a:cubicBezTo>
                    <a:pt x="175719" y="24980"/>
                    <a:pt x="173996" y="24080"/>
                    <a:pt x="173054" y="22380"/>
                  </a:cubicBezTo>
                  <a:cubicBezTo>
                    <a:pt x="172381" y="21164"/>
                    <a:pt x="172300" y="19467"/>
                    <a:pt x="173266" y="18466"/>
                  </a:cubicBezTo>
                  <a:cubicBezTo>
                    <a:pt x="174400" y="17293"/>
                    <a:pt x="176205" y="17248"/>
                    <a:pt x="177591" y="17230"/>
                  </a:cubicBezTo>
                  <a:cubicBezTo>
                    <a:pt x="177667" y="17230"/>
                    <a:pt x="177743" y="17229"/>
                    <a:pt x="177820" y="17229"/>
                  </a:cubicBezTo>
                  <a:cubicBezTo>
                    <a:pt x="179957" y="17229"/>
                    <a:pt x="182098" y="17572"/>
                    <a:pt x="184206" y="17983"/>
                  </a:cubicBezTo>
                  <a:cubicBezTo>
                    <a:pt x="186167" y="18365"/>
                    <a:pt x="188113" y="18845"/>
                    <a:pt x="190056" y="19342"/>
                  </a:cubicBezTo>
                  <a:cubicBezTo>
                    <a:pt x="192155" y="19880"/>
                    <a:pt x="194290" y="20178"/>
                    <a:pt x="196416" y="20482"/>
                  </a:cubicBezTo>
                  <a:cubicBezTo>
                    <a:pt x="200378" y="21047"/>
                    <a:pt x="204372" y="21430"/>
                    <a:pt x="208364" y="21430"/>
                  </a:cubicBezTo>
                  <a:cubicBezTo>
                    <a:pt x="209889" y="21430"/>
                    <a:pt x="211413" y="21374"/>
                    <a:pt x="212936" y="21251"/>
                  </a:cubicBezTo>
                  <a:cubicBezTo>
                    <a:pt x="218320" y="20818"/>
                    <a:pt x="223791" y="19532"/>
                    <a:pt x="228641" y="16425"/>
                  </a:cubicBezTo>
                  <a:cubicBezTo>
                    <a:pt x="230586" y="15179"/>
                    <a:pt x="232358" y="13636"/>
                    <a:pt x="233940" y="11842"/>
                  </a:cubicBezTo>
                  <a:lnTo>
                    <a:pt x="233940" y="0"/>
                  </a:lnTo>
                  <a:close/>
                </a:path>
              </a:pathLst>
            </a:custGeom>
            <a:solidFill>
              <a:srgbClr val="FAC539">
                <a:alpha val="36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1"/>
            <p:cNvSpPr/>
            <p:nvPr/>
          </p:nvSpPr>
          <p:spPr>
            <a:xfrm>
              <a:off x="-88861" y="1234528"/>
              <a:ext cx="5153814" cy="1015564"/>
            </a:xfrm>
            <a:custGeom>
              <a:avLst/>
              <a:gdLst/>
              <a:ahLst/>
              <a:cxnLst/>
              <a:rect l="l" t="t" r="r" b="b"/>
              <a:pathLst>
                <a:path w="128789" h="25378" extrusionOk="0">
                  <a:moveTo>
                    <a:pt x="125460" y="1"/>
                  </a:moveTo>
                  <a:cubicBezTo>
                    <a:pt x="124112" y="1"/>
                    <a:pt x="122755" y="233"/>
                    <a:pt x="121432" y="495"/>
                  </a:cubicBezTo>
                  <a:cubicBezTo>
                    <a:pt x="117708" y="1235"/>
                    <a:pt x="114038" y="2428"/>
                    <a:pt x="110408" y="3702"/>
                  </a:cubicBezTo>
                  <a:cubicBezTo>
                    <a:pt x="101528" y="6816"/>
                    <a:pt x="92732" y="10293"/>
                    <a:pt x="83787" y="13112"/>
                  </a:cubicBezTo>
                  <a:cubicBezTo>
                    <a:pt x="72182" y="16772"/>
                    <a:pt x="60329" y="19483"/>
                    <a:pt x="48340" y="19746"/>
                  </a:cubicBezTo>
                  <a:cubicBezTo>
                    <a:pt x="47589" y="19762"/>
                    <a:pt x="46838" y="19771"/>
                    <a:pt x="46087" y="19771"/>
                  </a:cubicBezTo>
                  <a:cubicBezTo>
                    <a:pt x="36277" y="19771"/>
                    <a:pt x="26528" y="18319"/>
                    <a:pt x="17277" y="13958"/>
                  </a:cubicBezTo>
                  <a:cubicBezTo>
                    <a:pt x="14817" y="12796"/>
                    <a:pt x="12434" y="11433"/>
                    <a:pt x="10052" y="10038"/>
                  </a:cubicBezTo>
                  <a:cubicBezTo>
                    <a:pt x="7467" y="8528"/>
                    <a:pt x="4765" y="7378"/>
                    <a:pt x="2106" y="6103"/>
                  </a:cubicBezTo>
                  <a:cubicBezTo>
                    <a:pt x="1402" y="5766"/>
                    <a:pt x="699" y="5418"/>
                    <a:pt x="0" y="5056"/>
                  </a:cubicBezTo>
                  <a:lnTo>
                    <a:pt x="0" y="11211"/>
                  </a:lnTo>
                  <a:cubicBezTo>
                    <a:pt x="4701" y="13100"/>
                    <a:pt x="9362" y="15161"/>
                    <a:pt x="14041" y="17090"/>
                  </a:cubicBezTo>
                  <a:cubicBezTo>
                    <a:pt x="16400" y="18063"/>
                    <a:pt x="18775" y="19117"/>
                    <a:pt x="21195" y="19846"/>
                  </a:cubicBezTo>
                  <a:cubicBezTo>
                    <a:pt x="23656" y="20587"/>
                    <a:pt x="26170" y="20896"/>
                    <a:pt x="28695" y="21030"/>
                  </a:cubicBezTo>
                  <a:cubicBezTo>
                    <a:pt x="33506" y="21285"/>
                    <a:pt x="38258" y="21488"/>
                    <a:pt x="43036" y="22348"/>
                  </a:cubicBezTo>
                  <a:cubicBezTo>
                    <a:pt x="47992" y="23241"/>
                    <a:pt x="52914" y="24461"/>
                    <a:pt x="57900" y="25055"/>
                  </a:cubicBezTo>
                  <a:cubicBezTo>
                    <a:pt x="59669" y="25266"/>
                    <a:pt x="61430" y="25377"/>
                    <a:pt x="63185" y="25377"/>
                  </a:cubicBezTo>
                  <a:cubicBezTo>
                    <a:pt x="66528" y="25377"/>
                    <a:pt x="69851" y="24974"/>
                    <a:pt x="73168" y="24091"/>
                  </a:cubicBezTo>
                  <a:cubicBezTo>
                    <a:pt x="82572" y="21585"/>
                    <a:pt x="91311" y="16379"/>
                    <a:pt x="100290" y="12209"/>
                  </a:cubicBezTo>
                  <a:cubicBezTo>
                    <a:pt x="102551" y="11159"/>
                    <a:pt x="104832" y="10174"/>
                    <a:pt x="107142" y="9317"/>
                  </a:cubicBezTo>
                  <a:cubicBezTo>
                    <a:pt x="109515" y="8437"/>
                    <a:pt x="111919" y="7831"/>
                    <a:pt x="114326" y="7132"/>
                  </a:cubicBezTo>
                  <a:cubicBezTo>
                    <a:pt x="119263" y="5699"/>
                    <a:pt x="123997" y="3389"/>
                    <a:pt x="128789" y="1350"/>
                  </a:cubicBezTo>
                  <a:cubicBezTo>
                    <a:pt x="128436" y="255"/>
                    <a:pt x="127130" y="101"/>
                    <a:pt x="126329" y="35"/>
                  </a:cubicBezTo>
                  <a:cubicBezTo>
                    <a:pt x="126040" y="12"/>
                    <a:pt x="125750" y="1"/>
                    <a:pt x="125460" y="1"/>
                  </a:cubicBezTo>
                  <a:close/>
                </a:path>
              </a:pathLst>
            </a:custGeom>
            <a:solidFill>
              <a:srgbClr val="FAC539">
                <a:alpha val="36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1"/>
            <p:cNvSpPr/>
            <p:nvPr/>
          </p:nvSpPr>
          <p:spPr>
            <a:xfrm>
              <a:off x="-89101" y="3200694"/>
              <a:ext cx="949935" cy="459281"/>
            </a:xfrm>
            <a:custGeom>
              <a:avLst/>
              <a:gdLst/>
              <a:ahLst/>
              <a:cxnLst/>
              <a:rect l="l" t="t" r="r" b="b"/>
              <a:pathLst>
                <a:path w="23738" h="11477" extrusionOk="0">
                  <a:moveTo>
                    <a:pt x="0" y="0"/>
                  </a:moveTo>
                  <a:lnTo>
                    <a:pt x="0" y="7277"/>
                  </a:lnTo>
                  <a:cubicBezTo>
                    <a:pt x="3475" y="8436"/>
                    <a:pt x="6937" y="9675"/>
                    <a:pt x="10474" y="10467"/>
                  </a:cubicBezTo>
                  <a:cubicBezTo>
                    <a:pt x="12599" y="10942"/>
                    <a:pt x="14945" y="11477"/>
                    <a:pt x="17230" y="11477"/>
                  </a:cubicBezTo>
                  <a:cubicBezTo>
                    <a:pt x="18607" y="11477"/>
                    <a:pt x="19963" y="11282"/>
                    <a:pt x="21233" y="10762"/>
                  </a:cubicBezTo>
                  <a:cubicBezTo>
                    <a:pt x="22964" y="10052"/>
                    <a:pt x="23737" y="8373"/>
                    <a:pt x="22783" y="6233"/>
                  </a:cubicBezTo>
                  <a:cubicBezTo>
                    <a:pt x="21854" y="4148"/>
                    <a:pt x="19780" y="3350"/>
                    <a:pt x="18049" y="2892"/>
                  </a:cubicBezTo>
                  <a:cubicBezTo>
                    <a:pt x="14044" y="1834"/>
                    <a:pt x="9964" y="2398"/>
                    <a:pt x="5923" y="1958"/>
                  </a:cubicBezTo>
                  <a:cubicBezTo>
                    <a:pt x="3848" y="1734"/>
                    <a:pt x="1868" y="1036"/>
                    <a:pt x="0" y="0"/>
                  </a:cubicBezTo>
                  <a:close/>
                </a:path>
              </a:pathLst>
            </a:custGeom>
            <a:solidFill>
              <a:srgbClr val="FAC539">
                <a:alpha val="36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1"/>
            <p:cNvSpPr/>
            <p:nvPr/>
          </p:nvSpPr>
          <p:spPr>
            <a:xfrm>
              <a:off x="-89101" y="1559514"/>
              <a:ext cx="9361814" cy="2217890"/>
            </a:xfrm>
            <a:custGeom>
              <a:avLst/>
              <a:gdLst/>
              <a:ahLst/>
              <a:cxnLst/>
              <a:rect l="l" t="t" r="r" b="b"/>
              <a:pathLst>
                <a:path w="233943" h="55423" extrusionOk="0">
                  <a:moveTo>
                    <a:pt x="144772" y="1"/>
                  </a:moveTo>
                  <a:cubicBezTo>
                    <a:pt x="142102" y="1"/>
                    <a:pt x="139431" y="96"/>
                    <a:pt x="136766" y="286"/>
                  </a:cubicBezTo>
                  <a:cubicBezTo>
                    <a:pt x="128012" y="909"/>
                    <a:pt x="119276" y="2552"/>
                    <a:pt x="110812" y="5489"/>
                  </a:cubicBezTo>
                  <a:cubicBezTo>
                    <a:pt x="106624" y="6944"/>
                    <a:pt x="102575" y="8874"/>
                    <a:pt x="98468" y="10653"/>
                  </a:cubicBezTo>
                  <a:cubicBezTo>
                    <a:pt x="93953" y="12609"/>
                    <a:pt x="89399" y="14424"/>
                    <a:pt x="84794" y="16010"/>
                  </a:cubicBezTo>
                  <a:cubicBezTo>
                    <a:pt x="74251" y="19642"/>
                    <a:pt x="63428" y="21981"/>
                    <a:pt x="52620" y="21981"/>
                  </a:cubicBezTo>
                  <a:cubicBezTo>
                    <a:pt x="45059" y="21981"/>
                    <a:pt x="37505" y="20836"/>
                    <a:pt x="30059" y="18189"/>
                  </a:cubicBezTo>
                  <a:cubicBezTo>
                    <a:pt x="25579" y="16596"/>
                    <a:pt x="21178" y="14667"/>
                    <a:pt x="16828" y="12578"/>
                  </a:cubicBezTo>
                  <a:cubicBezTo>
                    <a:pt x="12514" y="10509"/>
                    <a:pt x="8272" y="8266"/>
                    <a:pt x="3815" y="6712"/>
                  </a:cubicBezTo>
                  <a:cubicBezTo>
                    <a:pt x="2549" y="6272"/>
                    <a:pt x="1276" y="5888"/>
                    <a:pt x="0" y="5548"/>
                  </a:cubicBezTo>
                  <a:lnTo>
                    <a:pt x="0" y="23614"/>
                  </a:lnTo>
                  <a:cubicBezTo>
                    <a:pt x="12657" y="29572"/>
                    <a:pt x="26166" y="33013"/>
                    <a:pt x="39600" y="33024"/>
                  </a:cubicBezTo>
                  <a:cubicBezTo>
                    <a:pt x="39625" y="33024"/>
                    <a:pt x="39649" y="33024"/>
                    <a:pt x="39674" y="33024"/>
                  </a:cubicBezTo>
                  <a:cubicBezTo>
                    <a:pt x="43920" y="33024"/>
                    <a:pt x="48167" y="32654"/>
                    <a:pt x="52367" y="31843"/>
                  </a:cubicBezTo>
                  <a:cubicBezTo>
                    <a:pt x="54553" y="31420"/>
                    <a:pt x="56709" y="30737"/>
                    <a:pt x="58881" y="30217"/>
                  </a:cubicBezTo>
                  <a:cubicBezTo>
                    <a:pt x="61539" y="29579"/>
                    <a:pt x="64252" y="29008"/>
                    <a:pt x="66965" y="29005"/>
                  </a:cubicBezTo>
                  <a:cubicBezTo>
                    <a:pt x="66982" y="29005"/>
                    <a:pt x="66999" y="29005"/>
                    <a:pt x="67017" y="29005"/>
                  </a:cubicBezTo>
                  <a:cubicBezTo>
                    <a:pt x="68762" y="29005"/>
                    <a:pt x="71102" y="29156"/>
                    <a:pt x="72309" y="31005"/>
                  </a:cubicBezTo>
                  <a:cubicBezTo>
                    <a:pt x="73261" y="32464"/>
                    <a:pt x="73035" y="34779"/>
                    <a:pt x="72433" y="36381"/>
                  </a:cubicBezTo>
                  <a:cubicBezTo>
                    <a:pt x="71760" y="38175"/>
                    <a:pt x="70452" y="39418"/>
                    <a:pt x="69067" y="40261"/>
                  </a:cubicBezTo>
                  <a:cubicBezTo>
                    <a:pt x="65139" y="42655"/>
                    <a:pt x="60371" y="42850"/>
                    <a:pt x="56096" y="42852"/>
                  </a:cubicBezTo>
                  <a:cubicBezTo>
                    <a:pt x="56089" y="42852"/>
                    <a:pt x="56082" y="42852"/>
                    <a:pt x="56075" y="42852"/>
                  </a:cubicBezTo>
                  <a:cubicBezTo>
                    <a:pt x="46902" y="42852"/>
                    <a:pt x="37792" y="41022"/>
                    <a:pt x="28834" y="38660"/>
                  </a:cubicBezTo>
                  <a:cubicBezTo>
                    <a:pt x="19225" y="36125"/>
                    <a:pt x="9684" y="33151"/>
                    <a:pt x="0" y="31087"/>
                  </a:cubicBezTo>
                  <a:lnTo>
                    <a:pt x="0" y="40459"/>
                  </a:lnTo>
                  <a:cubicBezTo>
                    <a:pt x="415" y="40687"/>
                    <a:pt x="838" y="40900"/>
                    <a:pt x="1269" y="41094"/>
                  </a:cubicBezTo>
                  <a:cubicBezTo>
                    <a:pt x="3834" y="42246"/>
                    <a:pt x="6360" y="42550"/>
                    <a:pt x="9049" y="42595"/>
                  </a:cubicBezTo>
                  <a:cubicBezTo>
                    <a:pt x="11321" y="42632"/>
                    <a:pt x="13601" y="42650"/>
                    <a:pt x="15862" y="42966"/>
                  </a:cubicBezTo>
                  <a:cubicBezTo>
                    <a:pt x="17766" y="43232"/>
                    <a:pt x="19811" y="43645"/>
                    <a:pt x="21476" y="44925"/>
                  </a:cubicBezTo>
                  <a:cubicBezTo>
                    <a:pt x="22689" y="45858"/>
                    <a:pt x="23822" y="47631"/>
                    <a:pt x="23620" y="49546"/>
                  </a:cubicBezTo>
                  <a:cubicBezTo>
                    <a:pt x="23450" y="51198"/>
                    <a:pt x="22153" y="51995"/>
                    <a:pt x="21013" y="52388"/>
                  </a:cubicBezTo>
                  <a:cubicBezTo>
                    <a:pt x="19769" y="52816"/>
                    <a:pt x="18468" y="52983"/>
                    <a:pt x="17149" y="52983"/>
                  </a:cubicBezTo>
                  <a:cubicBezTo>
                    <a:pt x="14678" y="52983"/>
                    <a:pt x="12147" y="52396"/>
                    <a:pt x="9822" y="51845"/>
                  </a:cubicBezTo>
                  <a:cubicBezTo>
                    <a:pt x="6510" y="51059"/>
                    <a:pt x="3259" y="49899"/>
                    <a:pt x="0" y="48810"/>
                  </a:cubicBezTo>
                  <a:lnTo>
                    <a:pt x="0" y="54602"/>
                  </a:lnTo>
                  <a:cubicBezTo>
                    <a:pt x="5036" y="55007"/>
                    <a:pt x="10079" y="55225"/>
                    <a:pt x="15119" y="55348"/>
                  </a:cubicBezTo>
                  <a:cubicBezTo>
                    <a:pt x="17082" y="55396"/>
                    <a:pt x="19048" y="55423"/>
                    <a:pt x="21015" y="55423"/>
                  </a:cubicBezTo>
                  <a:cubicBezTo>
                    <a:pt x="29997" y="55423"/>
                    <a:pt x="38994" y="54866"/>
                    <a:pt x="47880" y="53219"/>
                  </a:cubicBezTo>
                  <a:cubicBezTo>
                    <a:pt x="52943" y="52282"/>
                    <a:pt x="58028" y="51048"/>
                    <a:pt x="62912" y="49101"/>
                  </a:cubicBezTo>
                  <a:cubicBezTo>
                    <a:pt x="67581" y="47240"/>
                    <a:pt x="72025" y="44594"/>
                    <a:pt x="76326" y="41657"/>
                  </a:cubicBezTo>
                  <a:cubicBezTo>
                    <a:pt x="84683" y="35949"/>
                    <a:pt x="92557" y="29085"/>
                    <a:pt x="101261" y="24207"/>
                  </a:cubicBezTo>
                  <a:cubicBezTo>
                    <a:pt x="110109" y="19249"/>
                    <a:pt x="119692" y="17446"/>
                    <a:pt x="129288" y="16670"/>
                  </a:cubicBezTo>
                  <a:cubicBezTo>
                    <a:pt x="132649" y="16399"/>
                    <a:pt x="136013" y="16271"/>
                    <a:pt x="139377" y="16271"/>
                  </a:cubicBezTo>
                  <a:cubicBezTo>
                    <a:pt x="157478" y="16271"/>
                    <a:pt x="175585" y="19963"/>
                    <a:pt x="193212" y="24804"/>
                  </a:cubicBezTo>
                  <a:cubicBezTo>
                    <a:pt x="203630" y="27665"/>
                    <a:pt x="214279" y="30372"/>
                    <a:pt x="224304" y="35040"/>
                  </a:cubicBezTo>
                  <a:cubicBezTo>
                    <a:pt x="227597" y="36575"/>
                    <a:pt x="230795" y="38437"/>
                    <a:pt x="233942" y="40411"/>
                  </a:cubicBezTo>
                  <a:lnTo>
                    <a:pt x="233942" y="31703"/>
                  </a:lnTo>
                  <a:cubicBezTo>
                    <a:pt x="228231" y="27859"/>
                    <a:pt x="222155" y="24807"/>
                    <a:pt x="216214" y="21705"/>
                  </a:cubicBezTo>
                  <a:cubicBezTo>
                    <a:pt x="207456" y="17134"/>
                    <a:pt x="198525" y="13002"/>
                    <a:pt x="189487" y="9410"/>
                  </a:cubicBezTo>
                  <a:cubicBezTo>
                    <a:pt x="180687" y="5912"/>
                    <a:pt x="171778" y="2926"/>
                    <a:pt x="162615" y="1437"/>
                  </a:cubicBezTo>
                  <a:cubicBezTo>
                    <a:pt x="156702" y="476"/>
                    <a:pt x="150736" y="1"/>
                    <a:pt x="144772" y="1"/>
                  </a:cubicBezTo>
                  <a:close/>
                </a:path>
              </a:pathLst>
            </a:custGeom>
            <a:solidFill>
              <a:srgbClr val="FAC539">
                <a:alpha val="36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1"/>
            <p:cNvSpPr/>
            <p:nvPr/>
          </p:nvSpPr>
          <p:spPr>
            <a:xfrm>
              <a:off x="4312517" y="2474126"/>
              <a:ext cx="4960169" cy="2176352"/>
            </a:xfrm>
            <a:custGeom>
              <a:avLst/>
              <a:gdLst/>
              <a:ahLst/>
              <a:cxnLst/>
              <a:rect l="l" t="t" r="r" b="b"/>
              <a:pathLst>
                <a:path w="123950" h="54385" extrusionOk="0">
                  <a:moveTo>
                    <a:pt x="25687" y="0"/>
                  </a:moveTo>
                  <a:cubicBezTo>
                    <a:pt x="25613" y="0"/>
                    <a:pt x="25540" y="0"/>
                    <a:pt x="25467" y="0"/>
                  </a:cubicBezTo>
                  <a:cubicBezTo>
                    <a:pt x="22189" y="8"/>
                    <a:pt x="18895" y="286"/>
                    <a:pt x="15653" y="893"/>
                  </a:cubicBezTo>
                  <a:cubicBezTo>
                    <a:pt x="12106" y="1558"/>
                    <a:pt x="8455" y="2579"/>
                    <a:pt x="5276" y="4757"/>
                  </a:cubicBezTo>
                  <a:cubicBezTo>
                    <a:pt x="2358" y="6754"/>
                    <a:pt x="1" y="10011"/>
                    <a:pt x="133" y="14446"/>
                  </a:cubicBezTo>
                  <a:cubicBezTo>
                    <a:pt x="289" y="19675"/>
                    <a:pt x="3866" y="23250"/>
                    <a:pt x="7286" y="25363"/>
                  </a:cubicBezTo>
                  <a:cubicBezTo>
                    <a:pt x="11223" y="27796"/>
                    <a:pt x="15408" y="28684"/>
                    <a:pt x="19651" y="28684"/>
                  </a:cubicBezTo>
                  <a:cubicBezTo>
                    <a:pt x="25154" y="28684"/>
                    <a:pt x="30756" y="27191"/>
                    <a:pt x="36046" y="25632"/>
                  </a:cubicBezTo>
                  <a:cubicBezTo>
                    <a:pt x="41465" y="24035"/>
                    <a:pt x="46862" y="22167"/>
                    <a:pt x="52380" y="21177"/>
                  </a:cubicBezTo>
                  <a:cubicBezTo>
                    <a:pt x="56587" y="20424"/>
                    <a:pt x="60828" y="20023"/>
                    <a:pt x="65073" y="20023"/>
                  </a:cubicBezTo>
                  <a:cubicBezTo>
                    <a:pt x="66363" y="20023"/>
                    <a:pt x="67654" y="20060"/>
                    <a:pt x="68944" y="20135"/>
                  </a:cubicBezTo>
                  <a:cubicBezTo>
                    <a:pt x="79965" y="20783"/>
                    <a:pt x="90870" y="24103"/>
                    <a:pt x="100937" y="29809"/>
                  </a:cubicBezTo>
                  <a:cubicBezTo>
                    <a:pt x="105755" y="32540"/>
                    <a:pt x="110519" y="35684"/>
                    <a:pt x="114557" y="40038"/>
                  </a:cubicBezTo>
                  <a:cubicBezTo>
                    <a:pt x="118056" y="43811"/>
                    <a:pt x="120978" y="48359"/>
                    <a:pt x="123419" y="53277"/>
                  </a:cubicBezTo>
                  <a:cubicBezTo>
                    <a:pt x="123600" y="53644"/>
                    <a:pt x="123773" y="54016"/>
                    <a:pt x="123950" y="54384"/>
                  </a:cubicBezTo>
                  <a:lnTo>
                    <a:pt x="123950" y="30590"/>
                  </a:lnTo>
                  <a:cubicBezTo>
                    <a:pt x="115011" y="23740"/>
                    <a:pt x="104675" y="20070"/>
                    <a:pt x="94699" y="16430"/>
                  </a:cubicBezTo>
                  <a:cubicBezTo>
                    <a:pt x="83278" y="12265"/>
                    <a:pt x="71945" y="7950"/>
                    <a:pt x="60279" y="4996"/>
                  </a:cubicBezTo>
                  <a:cubicBezTo>
                    <a:pt x="48938" y="2125"/>
                    <a:pt x="37275" y="0"/>
                    <a:pt x="25687" y="0"/>
                  </a:cubicBezTo>
                  <a:close/>
                </a:path>
              </a:pathLst>
            </a:custGeom>
            <a:solidFill>
              <a:srgbClr val="FAC539">
                <a:alpha val="36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1"/>
            <p:cNvSpPr/>
            <p:nvPr/>
          </p:nvSpPr>
          <p:spPr>
            <a:xfrm>
              <a:off x="-89101" y="3255999"/>
              <a:ext cx="4579363" cy="1972262"/>
            </a:xfrm>
            <a:custGeom>
              <a:avLst/>
              <a:gdLst/>
              <a:ahLst/>
              <a:cxnLst/>
              <a:rect l="l" t="t" r="r" b="b"/>
              <a:pathLst>
                <a:path w="114434" h="49285" extrusionOk="0">
                  <a:moveTo>
                    <a:pt x="97111" y="0"/>
                  </a:moveTo>
                  <a:cubicBezTo>
                    <a:pt x="92375" y="0"/>
                    <a:pt x="88229" y="4066"/>
                    <a:pt x="85079" y="8725"/>
                  </a:cubicBezTo>
                  <a:cubicBezTo>
                    <a:pt x="81036" y="14698"/>
                    <a:pt x="78056" y="22263"/>
                    <a:pt x="72346" y="26006"/>
                  </a:cubicBezTo>
                  <a:cubicBezTo>
                    <a:pt x="69011" y="28192"/>
                    <a:pt x="65286" y="29191"/>
                    <a:pt x="61597" y="29874"/>
                  </a:cubicBezTo>
                  <a:cubicBezTo>
                    <a:pt x="57172" y="30696"/>
                    <a:pt x="52733" y="31343"/>
                    <a:pt x="48270" y="31736"/>
                  </a:cubicBezTo>
                  <a:cubicBezTo>
                    <a:pt x="43819" y="32127"/>
                    <a:pt x="39334" y="32342"/>
                    <a:pt x="34849" y="32342"/>
                  </a:cubicBezTo>
                  <a:cubicBezTo>
                    <a:pt x="29827" y="32342"/>
                    <a:pt x="24804" y="32073"/>
                    <a:pt x="19828" y="31484"/>
                  </a:cubicBezTo>
                  <a:cubicBezTo>
                    <a:pt x="13156" y="30694"/>
                    <a:pt x="6527" y="29288"/>
                    <a:pt x="0" y="27342"/>
                  </a:cubicBezTo>
                  <a:lnTo>
                    <a:pt x="0" y="45284"/>
                  </a:lnTo>
                  <a:cubicBezTo>
                    <a:pt x="0" y="47494"/>
                    <a:pt x="1415" y="49285"/>
                    <a:pt x="3161" y="49285"/>
                  </a:cubicBezTo>
                  <a:lnTo>
                    <a:pt x="54554" y="49285"/>
                  </a:lnTo>
                  <a:cubicBezTo>
                    <a:pt x="57524" y="43691"/>
                    <a:pt x="61460" y="38933"/>
                    <a:pt x="66165" y="35699"/>
                  </a:cubicBezTo>
                  <a:cubicBezTo>
                    <a:pt x="74007" y="30307"/>
                    <a:pt x="82814" y="29860"/>
                    <a:pt x="91444" y="28199"/>
                  </a:cubicBezTo>
                  <a:cubicBezTo>
                    <a:pt x="94850" y="27544"/>
                    <a:pt x="98284" y="26656"/>
                    <a:pt x="101576" y="25345"/>
                  </a:cubicBezTo>
                  <a:cubicBezTo>
                    <a:pt x="104402" y="24220"/>
                    <a:pt x="107468" y="22637"/>
                    <a:pt x="109397" y="19658"/>
                  </a:cubicBezTo>
                  <a:cubicBezTo>
                    <a:pt x="114434" y="11884"/>
                    <a:pt x="106261" y="3395"/>
                    <a:pt x="100927" y="890"/>
                  </a:cubicBezTo>
                  <a:cubicBezTo>
                    <a:pt x="99620" y="276"/>
                    <a:pt x="98345" y="0"/>
                    <a:pt x="97111" y="0"/>
                  </a:cubicBezTo>
                  <a:close/>
                </a:path>
              </a:pathLst>
            </a:custGeom>
            <a:solidFill>
              <a:srgbClr val="FAC539">
                <a:alpha val="36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1"/>
            <p:cNvSpPr/>
            <p:nvPr/>
          </p:nvSpPr>
          <p:spPr>
            <a:xfrm>
              <a:off x="2774626" y="4515847"/>
              <a:ext cx="4319449" cy="712432"/>
            </a:xfrm>
            <a:custGeom>
              <a:avLst/>
              <a:gdLst/>
              <a:ahLst/>
              <a:cxnLst/>
              <a:rect l="l" t="t" r="r" b="b"/>
              <a:pathLst>
                <a:path w="107939" h="17803" extrusionOk="0">
                  <a:moveTo>
                    <a:pt x="27543" y="0"/>
                  </a:moveTo>
                  <a:cubicBezTo>
                    <a:pt x="27240" y="0"/>
                    <a:pt x="26937" y="6"/>
                    <a:pt x="26634" y="18"/>
                  </a:cubicBezTo>
                  <a:cubicBezTo>
                    <a:pt x="24027" y="121"/>
                    <a:pt x="21392" y="745"/>
                    <a:pt x="19094" y="2364"/>
                  </a:cubicBezTo>
                  <a:cubicBezTo>
                    <a:pt x="18481" y="2797"/>
                    <a:pt x="16577" y="4050"/>
                    <a:pt x="17537" y="5118"/>
                  </a:cubicBezTo>
                  <a:cubicBezTo>
                    <a:pt x="18117" y="5762"/>
                    <a:pt x="19161" y="5928"/>
                    <a:pt x="19890" y="6091"/>
                  </a:cubicBezTo>
                  <a:cubicBezTo>
                    <a:pt x="23855" y="6979"/>
                    <a:pt x="27949" y="6569"/>
                    <a:pt x="31949" y="6998"/>
                  </a:cubicBezTo>
                  <a:cubicBezTo>
                    <a:pt x="35180" y="7344"/>
                    <a:pt x="39652" y="7834"/>
                    <a:pt x="41798" y="11379"/>
                  </a:cubicBezTo>
                  <a:cubicBezTo>
                    <a:pt x="41873" y="11504"/>
                    <a:pt x="41874" y="11697"/>
                    <a:pt x="41748" y="11777"/>
                  </a:cubicBezTo>
                  <a:cubicBezTo>
                    <a:pt x="40684" y="12461"/>
                    <a:pt x="39488" y="12703"/>
                    <a:pt x="38262" y="12703"/>
                  </a:cubicBezTo>
                  <a:cubicBezTo>
                    <a:pt x="36542" y="12703"/>
                    <a:pt x="34763" y="12227"/>
                    <a:pt x="33207" y="11823"/>
                  </a:cubicBezTo>
                  <a:cubicBezTo>
                    <a:pt x="31601" y="11407"/>
                    <a:pt x="30013" y="10894"/>
                    <a:pt x="28412" y="10466"/>
                  </a:cubicBezTo>
                  <a:cubicBezTo>
                    <a:pt x="26593" y="9980"/>
                    <a:pt x="24742" y="9711"/>
                    <a:pt x="22919" y="9248"/>
                  </a:cubicBezTo>
                  <a:cubicBezTo>
                    <a:pt x="18811" y="8207"/>
                    <a:pt x="14751" y="6811"/>
                    <a:pt x="10581" y="6185"/>
                  </a:cubicBezTo>
                  <a:cubicBezTo>
                    <a:pt x="9499" y="6023"/>
                    <a:pt x="8286" y="5852"/>
                    <a:pt x="7075" y="5852"/>
                  </a:cubicBezTo>
                  <a:cubicBezTo>
                    <a:pt x="5505" y="5852"/>
                    <a:pt x="3938" y="6139"/>
                    <a:pt x="2667" y="7101"/>
                  </a:cubicBezTo>
                  <a:cubicBezTo>
                    <a:pt x="702" y="8588"/>
                    <a:pt x="1" y="12230"/>
                    <a:pt x="827" y="14868"/>
                  </a:cubicBezTo>
                  <a:cubicBezTo>
                    <a:pt x="1191" y="16035"/>
                    <a:pt x="1835" y="16995"/>
                    <a:pt x="2588" y="17803"/>
                  </a:cubicBezTo>
                  <a:lnTo>
                    <a:pt x="107349" y="17803"/>
                  </a:lnTo>
                  <a:cubicBezTo>
                    <a:pt x="107939" y="14229"/>
                    <a:pt x="104542" y="9947"/>
                    <a:pt x="102361" y="8404"/>
                  </a:cubicBezTo>
                  <a:cubicBezTo>
                    <a:pt x="99751" y="6560"/>
                    <a:pt x="96718" y="5974"/>
                    <a:pt x="93716" y="5974"/>
                  </a:cubicBezTo>
                  <a:cubicBezTo>
                    <a:pt x="92496" y="5974"/>
                    <a:pt x="91282" y="6070"/>
                    <a:pt x="90103" y="6219"/>
                  </a:cubicBezTo>
                  <a:cubicBezTo>
                    <a:pt x="87978" y="6486"/>
                    <a:pt x="85895" y="7048"/>
                    <a:pt x="83786" y="7444"/>
                  </a:cubicBezTo>
                  <a:cubicBezTo>
                    <a:pt x="81051" y="7961"/>
                    <a:pt x="78295" y="8278"/>
                    <a:pt x="75534" y="8442"/>
                  </a:cubicBezTo>
                  <a:cubicBezTo>
                    <a:pt x="74026" y="8532"/>
                    <a:pt x="72516" y="8576"/>
                    <a:pt x="71005" y="8576"/>
                  </a:cubicBezTo>
                  <a:cubicBezTo>
                    <a:pt x="66567" y="8576"/>
                    <a:pt x="62125" y="8194"/>
                    <a:pt x="57730" y="7447"/>
                  </a:cubicBezTo>
                  <a:cubicBezTo>
                    <a:pt x="52546" y="6565"/>
                    <a:pt x="47524" y="4962"/>
                    <a:pt x="42478" y="3264"/>
                  </a:cubicBezTo>
                  <a:cubicBezTo>
                    <a:pt x="37619" y="1632"/>
                    <a:pt x="32605" y="0"/>
                    <a:pt x="27543" y="0"/>
                  </a:cubicBezTo>
                  <a:close/>
                </a:path>
              </a:pathLst>
            </a:custGeom>
            <a:solidFill>
              <a:srgbClr val="FAC539">
                <a:alpha val="36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1"/>
            <p:cNvSpPr/>
            <p:nvPr/>
          </p:nvSpPr>
          <p:spPr>
            <a:xfrm>
              <a:off x="8048796" y="4511685"/>
              <a:ext cx="658408" cy="716833"/>
            </a:xfrm>
            <a:custGeom>
              <a:avLst/>
              <a:gdLst/>
              <a:ahLst/>
              <a:cxnLst/>
              <a:rect l="l" t="t" r="r" b="b"/>
              <a:pathLst>
                <a:path w="16453" h="17913" extrusionOk="0">
                  <a:moveTo>
                    <a:pt x="3031" y="0"/>
                  </a:moveTo>
                  <a:cubicBezTo>
                    <a:pt x="3004" y="0"/>
                    <a:pt x="2977" y="1"/>
                    <a:pt x="2950" y="2"/>
                  </a:cubicBezTo>
                  <a:cubicBezTo>
                    <a:pt x="1" y="132"/>
                    <a:pt x="2474" y="3624"/>
                    <a:pt x="3374" y="4819"/>
                  </a:cubicBezTo>
                  <a:cubicBezTo>
                    <a:pt x="5353" y="7446"/>
                    <a:pt x="8065" y="13097"/>
                    <a:pt x="8485" y="17912"/>
                  </a:cubicBezTo>
                  <a:lnTo>
                    <a:pt x="16452" y="17912"/>
                  </a:lnTo>
                  <a:cubicBezTo>
                    <a:pt x="15488" y="16742"/>
                    <a:pt x="14559" y="15523"/>
                    <a:pt x="13682" y="14232"/>
                  </a:cubicBezTo>
                  <a:cubicBezTo>
                    <a:pt x="11356" y="10805"/>
                    <a:pt x="9597" y="6836"/>
                    <a:pt x="7171" y="3507"/>
                  </a:cubicBezTo>
                  <a:cubicBezTo>
                    <a:pt x="6176" y="2144"/>
                    <a:pt x="4651" y="0"/>
                    <a:pt x="3031" y="0"/>
                  </a:cubicBezTo>
                  <a:close/>
                </a:path>
              </a:pathLst>
            </a:custGeom>
            <a:solidFill>
              <a:srgbClr val="FAC539">
                <a:alpha val="36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1"/>
            <p:cNvSpPr/>
            <p:nvPr/>
          </p:nvSpPr>
          <p:spPr>
            <a:xfrm>
              <a:off x="4946282" y="3681071"/>
              <a:ext cx="4326332" cy="1547277"/>
            </a:xfrm>
            <a:custGeom>
              <a:avLst/>
              <a:gdLst/>
              <a:ahLst/>
              <a:cxnLst/>
              <a:rect l="l" t="t" r="r" b="b"/>
              <a:pathLst>
                <a:path w="108111" h="38665" extrusionOk="0">
                  <a:moveTo>
                    <a:pt x="45814" y="1"/>
                  </a:moveTo>
                  <a:cubicBezTo>
                    <a:pt x="35137" y="1"/>
                    <a:pt x="24388" y="2076"/>
                    <a:pt x="14090" y="5571"/>
                  </a:cubicBezTo>
                  <a:cubicBezTo>
                    <a:pt x="10624" y="6748"/>
                    <a:pt x="7061" y="8059"/>
                    <a:pt x="3946" y="10366"/>
                  </a:cubicBezTo>
                  <a:cubicBezTo>
                    <a:pt x="2615" y="11352"/>
                    <a:pt x="1078" y="12695"/>
                    <a:pt x="565" y="14641"/>
                  </a:cubicBezTo>
                  <a:cubicBezTo>
                    <a:pt x="1" y="16782"/>
                    <a:pt x="1151" y="18845"/>
                    <a:pt x="2414" y="20142"/>
                  </a:cubicBezTo>
                  <a:cubicBezTo>
                    <a:pt x="4524" y="22313"/>
                    <a:pt x="7328" y="22930"/>
                    <a:pt x="10110" y="22930"/>
                  </a:cubicBezTo>
                  <a:cubicBezTo>
                    <a:pt x="11691" y="22930"/>
                    <a:pt x="13266" y="22730"/>
                    <a:pt x="14702" y="22504"/>
                  </a:cubicBezTo>
                  <a:cubicBezTo>
                    <a:pt x="19304" y="21780"/>
                    <a:pt x="23791" y="20252"/>
                    <a:pt x="28307" y="18979"/>
                  </a:cubicBezTo>
                  <a:cubicBezTo>
                    <a:pt x="31469" y="18088"/>
                    <a:pt x="34583" y="17727"/>
                    <a:pt x="37812" y="17553"/>
                  </a:cubicBezTo>
                  <a:cubicBezTo>
                    <a:pt x="39567" y="17460"/>
                    <a:pt x="41324" y="17409"/>
                    <a:pt x="43081" y="17409"/>
                  </a:cubicBezTo>
                  <a:cubicBezTo>
                    <a:pt x="45289" y="17409"/>
                    <a:pt x="47497" y="17490"/>
                    <a:pt x="49701" y="17670"/>
                  </a:cubicBezTo>
                  <a:cubicBezTo>
                    <a:pt x="53900" y="18013"/>
                    <a:pt x="58120" y="18692"/>
                    <a:pt x="62182" y="20121"/>
                  </a:cubicBezTo>
                  <a:cubicBezTo>
                    <a:pt x="65643" y="21338"/>
                    <a:pt x="69140" y="23140"/>
                    <a:pt x="71836" y="26229"/>
                  </a:cubicBezTo>
                  <a:cubicBezTo>
                    <a:pt x="74556" y="29344"/>
                    <a:pt x="76197" y="34210"/>
                    <a:pt x="75759" y="38664"/>
                  </a:cubicBezTo>
                  <a:lnTo>
                    <a:pt x="85535" y="38664"/>
                  </a:lnTo>
                  <a:cubicBezTo>
                    <a:pt x="85296" y="35981"/>
                    <a:pt x="84353" y="33119"/>
                    <a:pt x="83500" y="31067"/>
                  </a:cubicBezTo>
                  <a:cubicBezTo>
                    <a:pt x="82723" y="29197"/>
                    <a:pt x="81831" y="27538"/>
                    <a:pt x="80681" y="26012"/>
                  </a:cubicBezTo>
                  <a:cubicBezTo>
                    <a:pt x="79935" y="25023"/>
                    <a:pt x="78306" y="23246"/>
                    <a:pt x="78633" y="21650"/>
                  </a:cubicBezTo>
                  <a:cubicBezTo>
                    <a:pt x="78840" y="20643"/>
                    <a:pt x="79649" y="20281"/>
                    <a:pt x="80449" y="20281"/>
                  </a:cubicBezTo>
                  <a:cubicBezTo>
                    <a:pt x="80893" y="20281"/>
                    <a:pt x="81334" y="20392"/>
                    <a:pt x="81670" y="20567"/>
                  </a:cubicBezTo>
                  <a:cubicBezTo>
                    <a:pt x="83214" y="21372"/>
                    <a:pt x="84460" y="23111"/>
                    <a:pt x="85532" y="24674"/>
                  </a:cubicBezTo>
                  <a:cubicBezTo>
                    <a:pt x="88081" y="28395"/>
                    <a:pt x="90008" y="32694"/>
                    <a:pt x="92680" y="36288"/>
                  </a:cubicBezTo>
                  <a:cubicBezTo>
                    <a:pt x="93289" y="37105"/>
                    <a:pt x="93919" y="37895"/>
                    <a:pt x="94562" y="38663"/>
                  </a:cubicBezTo>
                  <a:lnTo>
                    <a:pt x="104952" y="38663"/>
                  </a:lnTo>
                  <a:cubicBezTo>
                    <a:pt x="106677" y="38663"/>
                    <a:pt x="108077" y="36912"/>
                    <a:pt x="108110" y="34738"/>
                  </a:cubicBezTo>
                  <a:cubicBezTo>
                    <a:pt x="104684" y="32047"/>
                    <a:pt x="101346" y="29175"/>
                    <a:pt x="98018" y="26250"/>
                  </a:cubicBezTo>
                  <a:cubicBezTo>
                    <a:pt x="92264" y="21194"/>
                    <a:pt x="86645" y="15791"/>
                    <a:pt x="80705" y="11085"/>
                  </a:cubicBezTo>
                  <a:cubicBezTo>
                    <a:pt x="70628" y="3099"/>
                    <a:pt x="58598" y="156"/>
                    <a:pt x="46845" y="7"/>
                  </a:cubicBezTo>
                  <a:cubicBezTo>
                    <a:pt x="46501" y="3"/>
                    <a:pt x="46158" y="1"/>
                    <a:pt x="45814" y="1"/>
                  </a:cubicBezTo>
                  <a:close/>
                </a:path>
              </a:pathLst>
            </a:custGeom>
            <a:solidFill>
              <a:srgbClr val="FAC539">
                <a:alpha val="36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1"/>
            <p:cNvSpPr/>
            <p:nvPr/>
          </p:nvSpPr>
          <p:spPr>
            <a:xfrm>
              <a:off x="5076700" y="-2354598"/>
              <a:ext cx="4335896" cy="796099"/>
            </a:xfrm>
            <a:custGeom>
              <a:avLst/>
              <a:gdLst/>
              <a:ahLst/>
              <a:cxnLst/>
              <a:rect l="l" t="t" r="r" b="b"/>
              <a:pathLst>
                <a:path w="108350" h="27758" extrusionOk="0">
                  <a:moveTo>
                    <a:pt x="51648" y="1"/>
                  </a:moveTo>
                  <a:cubicBezTo>
                    <a:pt x="50846" y="407"/>
                    <a:pt x="50018" y="729"/>
                    <a:pt x="49203" y="1014"/>
                  </a:cubicBezTo>
                  <a:cubicBezTo>
                    <a:pt x="42065" y="3506"/>
                    <a:pt x="34586" y="3501"/>
                    <a:pt x="27241" y="3584"/>
                  </a:cubicBezTo>
                  <a:cubicBezTo>
                    <a:pt x="20757" y="3656"/>
                    <a:pt x="14163" y="3777"/>
                    <a:pt x="7797" y="5515"/>
                  </a:cubicBezTo>
                  <a:cubicBezTo>
                    <a:pt x="5715" y="6083"/>
                    <a:pt x="3438" y="6902"/>
                    <a:pt x="1858" y="8814"/>
                  </a:cubicBezTo>
                  <a:cubicBezTo>
                    <a:pt x="0" y="11058"/>
                    <a:pt x="83" y="14195"/>
                    <a:pt x="776" y="17107"/>
                  </a:cubicBezTo>
                  <a:cubicBezTo>
                    <a:pt x="2438" y="24097"/>
                    <a:pt x="7861" y="27758"/>
                    <a:pt x="13371" y="27758"/>
                  </a:cubicBezTo>
                  <a:cubicBezTo>
                    <a:pt x="13681" y="27758"/>
                    <a:pt x="13992" y="27746"/>
                    <a:pt x="14303" y="27723"/>
                  </a:cubicBezTo>
                  <a:cubicBezTo>
                    <a:pt x="20922" y="27226"/>
                    <a:pt x="26485" y="22282"/>
                    <a:pt x="32673" y="19847"/>
                  </a:cubicBezTo>
                  <a:cubicBezTo>
                    <a:pt x="36195" y="18461"/>
                    <a:pt x="39879" y="17578"/>
                    <a:pt x="43501" y="16728"/>
                  </a:cubicBezTo>
                  <a:cubicBezTo>
                    <a:pt x="47244" y="15849"/>
                    <a:pt x="51012" y="15131"/>
                    <a:pt x="54789" y="14515"/>
                  </a:cubicBezTo>
                  <a:cubicBezTo>
                    <a:pt x="62223" y="13302"/>
                    <a:pt x="69695" y="12486"/>
                    <a:pt x="77160" y="11610"/>
                  </a:cubicBezTo>
                  <a:cubicBezTo>
                    <a:pt x="86796" y="10479"/>
                    <a:pt x="96503" y="9420"/>
                    <a:pt x="106195" y="9420"/>
                  </a:cubicBezTo>
                  <a:cubicBezTo>
                    <a:pt x="106913" y="9420"/>
                    <a:pt x="107630" y="9426"/>
                    <a:pt x="108348" y="9438"/>
                  </a:cubicBezTo>
                  <a:lnTo>
                    <a:pt x="108348" y="4002"/>
                  </a:lnTo>
                  <a:cubicBezTo>
                    <a:pt x="108350" y="1793"/>
                    <a:pt x="106935" y="1"/>
                    <a:pt x="105190" y="1"/>
                  </a:cubicBezTo>
                  <a:lnTo>
                    <a:pt x="90762" y="1"/>
                  </a:lnTo>
                  <a:cubicBezTo>
                    <a:pt x="89703" y="1934"/>
                    <a:pt x="88395" y="3470"/>
                    <a:pt x="86599" y="4557"/>
                  </a:cubicBezTo>
                  <a:cubicBezTo>
                    <a:pt x="83877" y="6208"/>
                    <a:pt x="80880" y="7099"/>
                    <a:pt x="77918" y="7745"/>
                  </a:cubicBezTo>
                  <a:cubicBezTo>
                    <a:pt x="74349" y="8524"/>
                    <a:pt x="70756" y="9202"/>
                    <a:pt x="67162" y="9801"/>
                  </a:cubicBezTo>
                  <a:cubicBezTo>
                    <a:pt x="59627" y="11058"/>
                    <a:pt x="52047" y="11784"/>
                    <a:pt x="44534" y="13253"/>
                  </a:cubicBezTo>
                  <a:cubicBezTo>
                    <a:pt x="40916" y="13963"/>
                    <a:pt x="37300" y="14822"/>
                    <a:pt x="33793" y="16179"/>
                  </a:cubicBezTo>
                  <a:cubicBezTo>
                    <a:pt x="31120" y="17214"/>
                    <a:pt x="28648" y="18964"/>
                    <a:pt x="26050" y="20259"/>
                  </a:cubicBezTo>
                  <a:cubicBezTo>
                    <a:pt x="24092" y="21236"/>
                    <a:pt x="21957" y="22126"/>
                    <a:pt x="19819" y="22126"/>
                  </a:cubicBezTo>
                  <a:cubicBezTo>
                    <a:pt x="19398" y="22126"/>
                    <a:pt x="18976" y="22091"/>
                    <a:pt x="18556" y="22016"/>
                  </a:cubicBezTo>
                  <a:cubicBezTo>
                    <a:pt x="16742" y="21690"/>
                    <a:pt x="14667" y="20360"/>
                    <a:pt x="13727" y="18271"/>
                  </a:cubicBezTo>
                  <a:cubicBezTo>
                    <a:pt x="12111" y="14673"/>
                    <a:pt x="16343" y="12032"/>
                    <a:pt x="18335" y="10924"/>
                  </a:cubicBezTo>
                  <a:cubicBezTo>
                    <a:pt x="29038" y="4972"/>
                    <a:pt x="41116" y="7214"/>
                    <a:pt x="52462" y="6363"/>
                  </a:cubicBezTo>
                  <a:cubicBezTo>
                    <a:pt x="56489" y="6062"/>
                    <a:pt x="60477" y="5377"/>
                    <a:pt x="64377" y="4066"/>
                  </a:cubicBezTo>
                  <a:cubicBezTo>
                    <a:pt x="66858" y="3233"/>
                    <a:pt x="69388" y="2647"/>
                    <a:pt x="71900" y="1973"/>
                  </a:cubicBezTo>
                  <a:cubicBezTo>
                    <a:pt x="74066" y="1391"/>
                    <a:pt x="76235" y="775"/>
                    <a:pt x="78366" y="1"/>
                  </a:cubicBezTo>
                  <a:close/>
                </a:path>
              </a:pathLst>
            </a:custGeom>
            <a:solidFill>
              <a:srgbClr val="FAC539">
                <a:alpha val="36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1"/>
            <p:cNvSpPr/>
            <p:nvPr/>
          </p:nvSpPr>
          <p:spPr>
            <a:xfrm>
              <a:off x="-97224" y="-1965635"/>
              <a:ext cx="3996027" cy="864218"/>
            </a:xfrm>
            <a:custGeom>
              <a:avLst/>
              <a:gdLst/>
              <a:ahLst/>
              <a:cxnLst/>
              <a:rect l="l" t="t" r="r" b="b"/>
              <a:pathLst>
                <a:path w="99857" h="21596" extrusionOk="0">
                  <a:moveTo>
                    <a:pt x="65198" y="399"/>
                  </a:moveTo>
                  <a:cubicBezTo>
                    <a:pt x="72321" y="399"/>
                    <a:pt x="79621" y="1791"/>
                    <a:pt x="86922" y="4550"/>
                  </a:cubicBezTo>
                  <a:cubicBezTo>
                    <a:pt x="89575" y="5554"/>
                    <a:pt x="92653" y="6864"/>
                    <a:pt x="95348" y="8979"/>
                  </a:cubicBezTo>
                  <a:cubicBezTo>
                    <a:pt x="98235" y="11247"/>
                    <a:pt x="99428" y="13677"/>
                    <a:pt x="98898" y="16206"/>
                  </a:cubicBezTo>
                  <a:cubicBezTo>
                    <a:pt x="98311" y="18994"/>
                    <a:pt x="95759" y="19972"/>
                    <a:pt x="93599" y="20511"/>
                  </a:cubicBezTo>
                  <a:cubicBezTo>
                    <a:pt x="91491" y="21039"/>
                    <a:pt x="89309" y="21193"/>
                    <a:pt x="87246" y="21193"/>
                  </a:cubicBezTo>
                  <a:cubicBezTo>
                    <a:pt x="86217" y="21193"/>
                    <a:pt x="85218" y="21155"/>
                    <a:pt x="84273" y="21106"/>
                  </a:cubicBezTo>
                  <a:cubicBezTo>
                    <a:pt x="78503" y="20800"/>
                    <a:pt x="72921" y="19852"/>
                    <a:pt x="67683" y="18295"/>
                  </a:cubicBezTo>
                  <a:cubicBezTo>
                    <a:pt x="64541" y="17362"/>
                    <a:pt x="61400" y="16083"/>
                    <a:pt x="58362" y="14847"/>
                  </a:cubicBezTo>
                  <a:cubicBezTo>
                    <a:pt x="53266" y="12773"/>
                    <a:pt x="47995" y="10628"/>
                    <a:pt x="42530" y="10025"/>
                  </a:cubicBezTo>
                  <a:cubicBezTo>
                    <a:pt x="41682" y="9932"/>
                    <a:pt x="40859" y="9885"/>
                    <a:pt x="40058" y="9885"/>
                  </a:cubicBezTo>
                  <a:cubicBezTo>
                    <a:pt x="36646" y="9885"/>
                    <a:pt x="33636" y="10728"/>
                    <a:pt x="31087" y="12400"/>
                  </a:cubicBezTo>
                  <a:cubicBezTo>
                    <a:pt x="26728" y="15269"/>
                    <a:pt x="22197" y="17122"/>
                    <a:pt x="17235" y="18071"/>
                  </a:cubicBezTo>
                  <a:cubicBezTo>
                    <a:pt x="13172" y="18848"/>
                    <a:pt x="9086" y="19070"/>
                    <a:pt x="5424" y="19070"/>
                  </a:cubicBezTo>
                  <a:cubicBezTo>
                    <a:pt x="3631" y="19070"/>
                    <a:pt x="1941" y="19017"/>
                    <a:pt x="403" y="18949"/>
                  </a:cubicBezTo>
                  <a:lnTo>
                    <a:pt x="403" y="11532"/>
                  </a:lnTo>
                  <a:cubicBezTo>
                    <a:pt x="2361" y="12661"/>
                    <a:pt x="4594" y="13456"/>
                    <a:pt x="7045" y="13900"/>
                  </a:cubicBezTo>
                  <a:cubicBezTo>
                    <a:pt x="8672" y="14195"/>
                    <a:pt x="10356" y="14343"/>
                    <a:pt x="12121" y="14343"/>
                  </a:cubicBezTo>
                  <a:cubicBezTo>
                    <a:pt x="13968" y="14343"/>
                    <a:pt x="15904" y="14181"/>
                    <a:pt x="17957" y="13858"/>
                  </a:cubicBezTo>
                  <a:cubicBezTo>
                    <a:pt x="23076" y="13055"/>
                    <a:pt x="27790" y="10978"/>
                    <a:pt x="32121" y="8853"/>
                  </a:cubicBezTo>
                  <a:lnTo>
                    <a:pt x="32595" y="8620"/>
                  </a:lnTo>
                  <a:cubicBezTo>
                    <a:pt x="37243" y="6337"/>
                    <a:pt x="42049" y="3980"/>
                    <a:pt x="47066" y="2784"/>
                  </a:cubicBezTo>
                  <a:cubicBezTo>
                    <a:pt x="53031" y="1361"/>
                    <a:pt x="58397" y="590"/>
                    <a:pt x="63469" y="426"/>
                  </a:cubicBezTo>
                  <a:cubicBezTo>
                    <a:pt x="64044" y="408"/>
                    <a:pt x="64620" y="399"/>
                    <a:pt x="65198" y="399"/>
                  </a:cubicBezTo>
                  <a:close/>
                  <a:moveTo>
                    <a:pt x="65203" y="1"/>
                  </a:moveTo>
                  <a:cubicBezTo>
                    <a:pt x="64619" y="1"/>
                    <a:pt x="64036" y="10"/>
                    <a:pt x="63455" y="29"/>
                  </a:cubicBezTo>
                  <a:cubicBezTo>
                    <a:pt x="58355" y="192"/>
                    <a:pt x="52963" y="968"/>
                    <a:pt x="46970" y="2396"/>
                  </a:cubicBezTo>
                  <a:cubicBezTo>
                    <a:pt x="41911" y="3604"/>
                    <a:pt x="37084" y="5971"/>
                    <a:pt x="32416" y="8263"/>
                  </a:cubicBezTo>
                  <a:lnTo>
                    <a:pt x="31942" y="8496"/>
                  </a:lnTo>
                  <a:cubicBezTo>
                    <a:pt x="27640" y="10606"/>
                    <a:pt x="22957" y="12670"/>
                    <a:pt x="17892" y="13466"/>
                  </a:cubicBezTo>
                  <a:cubicBezTo>
                    <a:pt x="15860" y="13785"/>
                    <a:pt x="13946" y="13945"/>
                    <a:pt x="12120" y="13945"/>
                  </a:cubicBezTo>
                  <a:cubicBezTo>
                    <a:pt x="10379" y="13945"/>
                    <a:pt x="8719" y="13799"/>
                    <a:pt x="7116" y="13508"/>
                  </a:cubicBezTo>
                  <a:cubicBezTo>
                    <a:pt x="4584" y="13050"/>
                    <a:pt x="2294" y="12211"/>
                    <a:pt x="305" y="11012"/>
                  </a:cubicBezTo>
                  <a:lnTo>
                    <a:pt x="0" y="10828"/>
                  </a:lnTo>
                  <a:lnTo>
                    <a:pt x="0" y="19337"/>
                  </a:lnTo>
                  <a:lnTo>
                    <a:pt x="193" y="19345"/>
                  </a:lnTo>
                  <a:cubicBezTo>
                    <a:pt x="1788" y="19417"/>
                    <a:pt x="3552" y="19474"/>
                    <a:pt x="5427" y="19474"/>
                  </a:cubicBezTo>
                  <a:cubicBezTo>
                    <a:pt x="9110" y="19474"/>
                    <a:pt x="13220" y="19251"/>
                    <a:pt x="17311" y="18469"/>
                  </a:cubicBezTo>
                  <a:cubicBezTo>
                    <a:pt x="22324" y="17509"/>
                    <a:pt x="26904" y="15636"/>
                    <a:pt x="31309" y="12740"/>
                  </a:cubicBezTo>
                  <a:cubicBezTo>
                    <a:pt x="33791" y="11110"/>
                    <a:pt x="36725" y="10287"/>
                    <a:pt x="40058" y="10287"/>
                  </a:cubicBezTo>
                  <a:cubicBezTo>
                    <a:pt x="40845" y="10287"/>
                    <a:pt x="41654" y="10333"/>
                    <a:pt x="42485" y="10425"/>
                  </a:cubicBezTo>
                  <a:cubicBezTo>
                    <a:pt x="47895" y="11021"/>
                    <a:pt x="53139" y="13156"/>
                    <a:pt x="58211" y="15220"/>
                  </a:cubicBezTo>
                  <a:cubicBezTo>
                    <a:pt x="61257" y="16459"/>
                    <a:pt x="64408" y="17742"/>
                    <a:pt x="67568" y="18681"/>
                  </a:cubicBezTo>
                  <a:cubicBezTo>
                    <a:pt x="72838" y="20248"/>
                    <a:pt x="78452" y="21200"/>
                    <a:pt x="84253" y="21507"/>
                  </a:cubicBezTo>
                  <a:cubicBezTo>
                    <a:pt x="85207" y="21557"/>
                    <a:pt x="86216" y="21596"/>
                    <a:pt x="87255" y="21596"/>
                  </a:cubicBezTo>
                  <a:cubicBezTo>
                    <a:pt x="89341" y="21596"/>
                    <a:pt x="91554" y="21438"/>
                    <a:pt x="93697" y="20904"/>
                  </a:cubicBezTo>
                  <a:cubicBezTo>
                    <a:pt x="95795" y="20381"/>
                    <a:pt x="98654" y="19332"/>
                    <a:pt x="99293" y="16292"/>
                  </a:cubicBezTo>
                  <a:cubicBezTo>
                    <a:pt x="99857" y="13600"/>
                    <a:pt x="98614" y="11035"/>
                    <a:pt x="95596" y="8666"/>
                  </a:cubicBezTo>
                  <a:cubicBezTo>
                    <a:pt x="92859" y="6520"/>
                    <a:pt x="89747" y="5193"/>
                    <a:pt x="87062" y="4178"/>
                  </a:cubicBezTo>
                  <a:cubicBezTo>
                    <a:pt x="79719" y="1402"/>
                    <a:pt x="72371" y="1"/>
                    <a:pt x="652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2" name="Google Shape;1002;p31"/>
            <p:cNvGrpSpPr/>
            <p:nvPr/>
          </p:nvGrpSpPr>
          <p:grpSpPr>
            <a:xfrm>
              <a:off x="-97224" y="-2508600"/>
              <a:ext cx="9377821" cy="2147740"/>
              <a:chOff x="-97224" y="-2508600"/>
              <a:chExt cx="9377821" cy="2147740"/>
            </a:xfrm>
          </p:grpSpPr>
          <p:sp>
            <p:nvSpPr>
              <p:cNvPr id="1003" name="Google Shape;1003;p31"/>
              <p:cNvSpPr/>
              <p:nvPr/>
            </p:nvSpPr>
            <p:spPr>
              <a:xfrm>
                <a:off x="-89101" y="-2436047"/>
                <a:ext cx="9361814" cy="2075187"/>
              </a:xfrm>
              <a:custGeom>
                <a:avLst/>
                <a:gdLst/>
                <a:ahLst/>
                <a:cxnLst/>
                <a:rect l="l" t="t" r="r" b="b"/>
                <a:pathLst>
                  <a:path w="233943" h="51857" extrusionOk="0">
                    <a:moveTo>
                      <a:pt x="114254" y="0"/>
                    </a:moveTo>
                    <a:cubicBezTo>
                      <a:pt x="113814" y="3337"/>
                      <a:pt x="107760" y="3970"/>
                      <a:pt x="105882" y="4185"/>
                    </a:cubicBezTo>
                    <a:cubicBezTo>
                      <a:pt x="103480" y="4463"/>
                      <a:pt x="101037" y="4580"/>
                      <a:pt x="98593" y="4580"/>
                    </a:cubicBezTo>
                    <a:cubicBezTo>
                      <a:pt x="96187" y="4580"/>
                      <a:pt x="93780" y="4466"/>
                      <a:pt x="91413" y="4277"/>
                    </a:cubicBezTo>
                    <a:cubicBezTo>
                      <a:pt x="83262" y="3622"/>
                      <a:pt x="75254" y="1586"/>
                      <a:pt x="67197" y="2"/>
                    </a:cubicBezTo>
                    <a:lnTo>
                      <a:pt x="3161" y="2"/>
                    </a:lnTo>
                    <a:cubicBezTo>
                      <a:pt x="1415" y="2"/>
                      <a:pt x="0" y="1794"/>
                      <a:pt x="0" y="4003"/>
                    </a:cubicBezTo>
                    <a:lnTo>
                      <a:pt x="0" y="12983"/>
                    </a:lnTo>
                    <a:cubicBezTo>
                      <a:pt x="752" y="13703"/>
                      <a:pt x="1532" y="14304"/>
                      <a:pt x="2202" y="14753"/>
                    </a:cubicBezTo>
                    <a:cubicBezTo>
                      <a:pt x="5867" y="17202"/>
                      <a:pt x="10108" y="17905"/>
                      <a:pt x="14266" y="17905"/>
                    </a:cubicBezTo>
                    <a:cubicBezTo>
                      <a:pt x="15542" y="17905"/>
                      <a:pt x="16811" y="17839"/>
                      <a:pt x="18052" y="17736"/>
                    </a:cubicBezTo>
                    <a:cubicBezTo>
                      <a:pt x="23329" y="17301"/>
                      <a:pt x="28524" y="16026"/>
                      <a:pt x="33704" y="14740"/>
                    </a:cubicBezTo>
                    <a:cubicBezTo>
                      <a:pt x="40948" y="12940"/>
                      <a:pt x="48135" y="10828"/>
                      <a:pt x="55442" y="9439"/>
                    </a:cubicBezTo>
                    <a:cubicBezTo>
                      <a:pt x="61321" y="8322"/>
                      <a:pt x="67233" y="7670"/>
                      <a:pt x="73167" y="7670"/>
                    </a:cubicBezTo>
                    <a:cubicBezTo>
                      <a:pt x="74688" y="7670"/>
                      <a:pt x="76210" y="7713"/>
                      <a:pt x="77734" y="7802"/>
                    </a:cubicBezTo>
                    <a:cubicBezTo>
                      <a:pt x="85106" y="8232"/>
                      <a:pt x="92423" y="9785"/>
                      <a:pt x="99530" y="12287"/>
                    </a:cubicBezTo>
                    <a:cubicBezTo>
                      <a:pt x="102317" y="13268"/>
                      <a:pt x="105115" y="14314"/>
                      <a:pt x="107858" y="15489"/>
                    </a:cubicBezTo>
                    <a:cubicBezTo>
                      <a:pt x="110332" y="16548"/>
                      <a:pt x="112809" y="17789"/>
                      <a:pt x="115004" y="19608"/>
                    </a:cubicBezTo>
                    <a:cubicBezTo>
                      <a:pt x="117824" y="21944"/>
                      <a:pt x="120303" y="25852"/>
                      <a:pt x="120226" y="30339"/>
                    </a:cubicBezTo>
                    <a:cubicBezTo>
                      <a:pt x="120101" y="37466"/>
                      <a:pt x="112935" y="40330"/>
                      <a:pt x="108516" y="41748"/>
                    </a:cubicBezTo>
                    <a:cubicBezTo>
                      <a:pt x="101630" y="43955"/>
                      <a:pt x="94414" y="44564"/>
                      <a:pt x="87337" y="44821"/>
                    </a:cubicBezTo>
                    <a:cubicBezTo>
                      <a:pt x="84855" y="44912"/>
                      <a:pt x="82371" y="44958"/>
                      <a:pt x="79887" y="44958"/>
                    </a:cubicBezTo>
                    <a:cubicBezTo>
                      <a:pt x="73140" y="44958"/>
                      <a:pt x="66393" y="44612"/>
                      <a:pt x="59673" y="43851"/>
                    </a:cubicBezTo>
                    <a:cubicBezTo>
                      <a:pt x="52128" y="42997"/>
                      <a:pt x="44620" y="41722"/>
                      <a:pt x="37128" y="40332"/>
                    </a:cubicBezTo>
                    <a:cubicBezTo>
                      <a:pt x="29596" y="38936"/>
                      <a:pt x="22076" y="37257"/>
                      <a:pt x="14513" y="36145"/>
                    </a:cubicBezTo>
                    <a:cubicBezTo>
                      <a:pt x="10469" y="35552"/>
                      <a:pt x="6279" y="35103"/>
                      <a:pt x="2100" y="35103"/>
                    </a:cubicBezTo>
                    <a:cubicBezTo>
                      <a:pt x="1400" y="35103"/>
                      <a:pt x="700" y="35116"/>
                      <a:pt x="0" y="35142"/>
                    </a:cubicBezTo>
                    <a:lnTo>
                      <a:pt x="0" y="41392"/>
                    </a:lnTo>
                    <a:cubicBezTo>
                      <a:pt x="3897" y="40406"/>
                      <a:pt x="7757" y="39113"/>
                      <a:pt x="11701" y="38520"/>
                    </a:cubicBezTo>
                    <a:cubicBezTo>
                      <a:pt x="12850" y="38347"/>
                      <a:pt x="14002" y="38268"/>
                      <a:pt x="15153" y="38268"/>
                    </a:cubicBezTo>
                    <a:cubicBezTo>
                      <a:pt x="18352" y="38268"/>
                      <a:pt x="21545" y="38880"/>
                      <a:pt x="24665" y="39789"/>
                    </a:cubicBezTo>
                    <a:cubicBezTo>
                      <a:pt x="29176" y="41103"/>
                      <a:pt x="33559" y="43015"/>
                      <a:pt x="37996" y="44675"/>
                    </a:cubicBezTo>
                    <a:cubicBezTo>
                      <a:pt x="42689" y="46433"/>
                      <a:pt x="47479" y="47692"/>
                      <a:pt x="52300" y="48740"/>
                    </a:cubicBezTo>
                    <a:cubicBezTo>
                      <a:pt x="61496" y="50745"/>
                      <a:pt x="70937" y="51857"/>
                      <a:pt x="80373" y="51857"/>
                    </a:cubicBezTo>
                    <a:cubicBezTo>
                      <a:pt x="91348" y="51857"/>
                      <a:pt x="102317" y="50352"/>
                      <a:pt x="112889" y="46997"/>
                    </a:cubicBezTo>
                    <a:cubicBezTo>
                      <a:pt x="122215" y="44038"/>
                      <a:pt x="130897" y="39216"/>
                      <a:pt x="139694" y="34414"/>
                    </a:cubicBezTo>
                    <a:cubicBezTo>
                      <a:pt x="143466" y="32352"/>
                      <a:pt x="147358" y="30634"/>
                      <a:pt x="151383" y="29556"/>
                    </a:cubicBezTo>
                    <a:cubicBezTo>
                      <a:pt x="155813" y="28370"/>
                      <a:pt x="160303" y="28105"/>
                      <a:pt x="164816" y="27914"/>
                    </a:cubicBezTo>
                    <a:cubicBezTo>
                      <a:pt x="167320" y="27807"/>
                      <a:pt x="169825" y="27756"/>
                      <a:pt x="172331" y="27756"/>
                    </a:cubicBezTo>
                    <a:cubicBezTo>
                      <a:pt x="189289" y="27756"/>
                      <a:pt x="206270" y="30094"/>
                      <a:pt x="222996" y="33398"/>
                    </a:cubicBezTo>
                    <a:cubicBezTo>
                      <a:pt x="226644" y="34116"/>
                      <a:pt x="230302" y="34924"/>
                      <a:pt x="233942" y="35864"/>
                    </a:cubicBezTo>
                    <a:lnTo>
                      <a:pt x="233942" y="9938"/>
                    </a:lnTo>
                    <a:cubicBezTo>
                      <a:pt x="233216" y="9925"/>
                      <a:pt x="232489" y="9919"/>
                      <a:pt x="231762" y="9919"/>
                    </a:cubicBezTo>
                    <a:cubicBezTo>
                      <a:pt x="219843" y="9919"/>
                      <a:pt x="207922" y="11530"/>
                      <a:pt x="196068" y="12904"/>
                    </a:cubicBezTo>
                    <a:cubicBezTo>
                      <a:pt x="188339" y="13801"/>
                      <a:pt x="180609" y="14806"/>
                      <a:pt x="172944" y="16393"/>
                    </a:cubicBezTo>
                    <a:cubicBezTo>
                      <a:pt x="169135" y="17181"/>
                      <a:pt x="165343" y="18112"/>
                      <a:pt x="161591" y="19260"/>
                    </a:cubicBezTo>
                    <a:cubicBezTo>
                      <a:pt x="158213" y="20291"/>
                      <a:pt x="155063" y="21813"/>
                      <a:pt x="151893" y="23606"/>
                    </a:cubicBezTo>
                    <a:cubicBezTo>
                      <a:pt x="147715" y="25970"/>
                      <a:pt x="143374" y="28204"/>
                      <a:pt x="138868" y="28204"/>
                    </a:cubicBezTo>
                    <a:cubicBezTo>
                      <a:pt x="137422" y="28204"/>
                      <a:pt x="135960" y="27974"/>
                      <a:pt x="134480" y="27445"/>
                    </a:cubicBezTo>
                    <a:cubicBezTo>
                      <a:pt x="129632" y="25711"/>
                      <a:pt x="125716" y="20547"/>
                      <a:pt x="125484" y="13951"/>
                    </a:cubicBezTo>
                    <a:cubicBezTo>
                      <a:pt x="125286" y="8300"/>
                      <a:pt x="129601" y="6027"/>
                      <a:pt x="133294" y="5020"/>
                    </a:cubicBezTo>
                    <a:cubicBezTo>
                      <a:pt x="139570" y="3307"/>
                      <a:pt x="146074" y="3151"/>
                      <a:pt x="152463" y="3078"/>
                    </a:cubicBezTo>
                    <a:cubicBezTo>
                      <a:pt x="160083" y="2991"/>
                      <a:pt x="167851" y="3042"/>
                      <a:pt x="175233" y="328"/>
                    </a:cubicBezTo>
                    <a:cubicBezTo>
                      <a:pt x="175511" y="226"/>
                      <a:pt x="175788" y="116"/>
                      <a:pt x="176066" y="0"/>
                    </a:cubicBezTo>
                    <a:close/>
                  </a:path>
                </a:pathLst>
              </a:custGeom>
              <a:solidFill>
                <a:srgbClr val="FAC539">
                  <a:alpha val="36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1"/>
              <p:cNvSpPr/>
              <p:nvPr/>
            </p:nvSpPr>
            <p:spPr>
              <a:xfrm>
                <a:off x="-97224" y="-2508600"/>
                <a:ext cx="9377821" cy="2090634"/>
              </a:xfrm>
              <a:custGeom>
                <a:avLst/>
                <a:gdLst/>
                <a:ahLst/>
                <a:cxnLst/>
                <a:rect l="l" t="t" r="r" b="b"/>
                <a:pathLst>
                  <a:path w="234343" h="52243" extrusionOk="0">
                    <a:moveTo>
                      <a:pt x="67361" y="400"/>
                    </a:moveTo>
                    <a:cubicBezTo>
                      <a:pt x="69340" y="790"/>
                      <a:pt x="71349" y="1215"/>
                      <a:pt x="73292" y="1625"/>
                    </a:cubicBezTo>
                    <a:cubicBezTo>
                      <a:pt x="79265" y="2884"/>
                      <a:pt x="85439" y="4185"/>
                      <a:pt x="91598" y="4680"/>
                    </a:cubicBezTo>
                    <a:cubicBezTo>
                      <a:pt x="94144" y="4885"/>
                      <a:pt x="96537" y="4987"/>
                      <a:pt x="98805" y="4987"/>
                    </a:cubicBezTo>
                    <a:cubicBezTo>
                      <a:pt x="101387" y="4987"/>
                      <a:pt x="103808" y="4854"/>
                      <a:pt x="106108" y="4590"/>
                    </a:cubicBezTo>
                    <a:lnTo>
                      <a:pt x="106218" y="4577"/>
                    </a:lnTo>
                    <a:cubicBezTo>
                      <a:pt x="108158" y="4354"/>
                      <a:pt x="114000" y="3685"/>
                      <a:pt x="114628" y="406"/>
                    </a:cubicBezTo>
                    <a:lnTo>
                      <a:pt x="175193" y="406"/>
                    </a:lnTo>
                    <a:cubicBezTo>
                      <a:pt x="168249" y="2915"/>
                      <a:pt x="160889" y="2994"/>
                      <a:pt x="153768" y="3069"/>
                    </a:cubicBezTo>
                    <a:lnTo>
                      <a:pt x="152665" y="3082"/>
                    </a:lnTo>
                    <a:cubicBezTo>
                      <a:pt x="145764" y="3162"/>
                      <a:pt x="139551" y="3364"/>
                      <a:pt x="133446" y="5030"/>
                    </a:cubicBezTo>
                    <a:cubicBezTo>
                      <a:pt x="128003" y="6516"/>
                      <a:pt x="125326" y="9588"/>
                      <a:pt x="125487" y="14164"/>
                    </a:cubicBezTo>
                    <a:cubicBezTo>
                      <a:pt x="125709" y="20471"/>
                      <a:pt x="129379" y="25966"/>
                      <a:pt x="134618" y="27839"/>
                    </a:cubicBezTo>
                    <a:cubicBezTo>
                      <a:pt x="136131" y="28380"/>
                      <a:pt x="137619" y="28617"/>
                      <a:pt x="139091" y="28617"/>
                    </a:cubicBezTo>
                    <a:cubicBezTo>
                      <a:pt x="143547" y="28617"/>
                      <a:pt x="147847" y="26448"/>
                      <a:pt x="152196" y="23987"/>
                    </a:cubicBezTo>
                    <a:cubicBezTo>
                      <a:pt x="155813" y="21943"/>
                      <a:pt x="158880" y="20567"/>
                      <a:pt x="161854" y="19658"/>
                    </a:cubicBezTo>
                    <a:cubicBezTo>
                      <a:pt x="165379" y="18581"/>
                      <a:pt x="169085" y="17643"/>
                      <a:pt x="173189" y="16795"/>
                    </a:cubicBezTo>
                    <a:cubicBezTo>
                      <a:pt x="180974" y="15181"/>
                      <a:pt x="188894" y="14166"/>
                      <a:pt x="196294" y="13308"/>
                    </a:cubicBezTo>
                    <a:cubicBezTo>
                      <a:pt x="197767" y="13138"/>
                      <a:pt x="199245" y="12964"/>
                      <a:pt x="200722" y="12788"/>
                    </a:cubicBezTo>
                    <a:cubicBezTo>
                      <a:pt x="210970" y="11576"/>
                      <a:pt x="221543" y="10326"/>
                      <a:pt x="231999" y="10326"/>
                    </a:cubicBezTo>
                    <a:cubicBezTo>
                      <a:pt x="232648" y="10326"/>
                      <a:pt x="233296" y="10331"/>
                      <a:pt x="233944" y="10341"/>
                    </a:cubicBezTo>
                    <a:lnTo>
                      <a:pt x="233944" y="35809"/>
                    </a:lnTo>
                    <a:cubicBezTo>
                      <a:pt x="230629" y="34959"/>
                      <a:pt x="227123" y="34173"/>
                      <a:pt x="223236" y="33405"/>
                    </a:cubicBezTo>
                    <a:cubicBezTo>
                      <a:pt x="203906" y="29587"/>
                      <a:pt x="187591" y="27758"/>
                      <a:pt x="172597" y="27758"/>
                    </a:cubicBezTo>
                    <a:cubicBezTo>
                      <a:pt x="170032" y="27758"/>
                      <a:pt x="167505" y="27812"/>
                      <a:pt x="165009" y="27918"/>
                    </a:cubicBezTo>
                    <a:cubicBezTo>
                      <a:pt x="160422" y="28112"/>
                      <a:pt x="155941" y="28387"/>
                      <a:pt x="151533" y="29567"/>
                    </a:cubicBezTo>
                    <a:cubicBezTo>
                      <a:pt x="147826" y="30560"/>
                      <a:pt x="143986" y="32153"/>
                      <a:pt x="139798" y="34441"/>
                    </a:cubicBezTo>
                    <a:lnTo>
                      <a:pt x="138875" y="34945"/>
                    </a:lnTo>
                    <a:cubicBezTo>
                      <a:pt x="130584" y="39473"/>
                      <a:pt x="122011" y="44161"/>
                      <a:pt x="113029" y="47009"/>
                    </a:cubicBezTo>
                    <a:cubicBezTo>
                      <a:pt x="102889" y="50226"/>
                      <a:pt x="91919" y="51840"/>
                      <a:pt x="80509" y="51840"/>
                    </a:cubicBezTo>
                    <a:cubicBezTo>
                      <a:pt x="71401" y="51840"/>
                      <a:pt x="62013" y="50811"/>
                      <a:pt x="52541" y="48749"/>
                    </a:cubicBezTo>
                    <a:cubicBezTo>
                      <a:pt x="46930" y="47526"/>
                      <a:pt x="42394" y="46236"/>
                      <a:pt x="38264" y="44691"/>
                    </a:cubicBezTo>
                    <a:cubicBezTo>
                      <a:pt x="36953" y="44199"/>
                      <a:pt x="35624" y="43678"/>
                      <a:pt x="34338" y="43172"/>
                    </a:cubicBezTo>
                    <a:cubicBezTo>
                      <a:pt x="31276" y="41971"/>
                      <a:pt x="28107" y="40726"/>
                      <a:pt x="24921" y="39799"/>
                    </a:cubicBezTo>
                    <a:cubicBezTo>
                      <a:pt x="21414" y="38777"/>
                      <a:pt x="18247" y="38271"/>
                      <a:pt x="15326" y="38271"/>
                    </a:cubicBezTo>
                    <a:cubicBezTo>
                      <a:pt x="14137" y="38271"/>
                      <a:pt x="12987" y="38356"/>
                      <a:pt x="11874" y="38521"/>
                    </a:cubicBezTo>
                    <a:cubicBezTo>
                      <a:pt x="9119" y="38936"/>
                      <a:pt x="6366" y="39703"/>
                      <a:pt x="3703" y="40442"/>
                    </a:cubicBezTo>
                    <a:cubicBezTo>
                      <a:pt x="2622" y="40742"/>
                      <a:pt x="1508" y="41053"/>
                      <a:pt x="406" y="41335"/>
                    </a:cubicBezTo>
                    <a:lnTo>
                      <a:pt x="406" y="35538"/>
                    </a:lnTo>
                    <a:cubicBezTo>
                      <a:pt x="1027" y="35516"/>
                      <a:pt x="1658" y="35506"/>
                      <a:pt x="2301" y="35506"/>
                    </a:cubicBezTo>
                    <a:cubicBezTo>
                      <a:pt x="5902" y="35506"/>
                      <a:pt x="9901" y="35844"/>
                      <a:pt x="14687" y="36547"/>
                    </a:cubicBezTo>
                    <a:cubicBezTo>
                      <a:pt x="19745" y="37290"/>
                      <a:pt x="24868" y="38304"/>
                      <a:pt x="29822" y="39284"/>
                    </a:cubicBezTo>
                    <a:cubicBezTo>
                      <a:pt x="32271" y="39769"/>
                      <a:pt x="34802" y="40270"/>
                      <a:pt x="37296" y="40733"/>
                    </a:cubicBezTo>
                    <a:cubicBezTo>
                      <a:pt x="43914" y="41961"/>
                      <a:pt x="51770" y="43339"/>
                      <a:pt x="59854" y="44254"/>
                    </a:cubicBezTo>
                    <a:cubicBezTo>
                      <a:pt x="66359" y="44990"/>
                      <a:pt x="73165" y="45361"/>
                      <a:pt x="80163" y="45361"/>
                    </a:cubicBezTo>
                    <a:cubicBezTo>
                      <a:pt x="82603" y="45361"/>
                      <a:pt x="85067" y="45316"/>
                      <a:pt x="87550" y="45225"/>
                    </a:cubicBezTo>
                    <a:cubicBezTo>
                      <a:pt x="94026" y="44991"/>
                      <a:pt x="101613" y="44441"/>
                      <a:pt x="108780" y="42142"/>
                    </a:cubicBezTo>
                    <a:cubicBezTo>
                      <a:pt x="113810" y="40529"/>
                      <a:pt x="120508" y="37574"/>
                      <a:pt x="120629" y="30544"/>
                    </a:cubicBezTo>
                    <a:cubicBezTo>
                      <a:pt x="120696" y="26529"/>
                      <a:pt x="118718" y="22458"/>
                      <a:pt x="115334" y="19654"/>
                    </a:cubicBezTo>
                    <a:cubicBezTo>
                      <a:pt x="112985" y="17708"/>
                      <a:pt x="110379" y="16465"/>
                      <a:pt x="108140" y="15506"/>
                    </a:cubicBezTo>
                    <a:cubicBezTo>
                      <a:pt x="105719" y="14467"/>
                      <a:pt x="103070" y="13450"/>
                      <a:pt x="99798" y="12298"/>
                    </a:cubicBezTo>
                    <a:cubicBezTo>
                      <a:pt x="92520" y="9735"/>
                      <a:pt x="85169" y="8223"/>
                      <a:pt x="77949" y="7802"/>
                    </a:cubicBezTo>
                    <a:cubicBezTo>
                      <a:pt x="76425" y="7713"/>
                      <a:pt x="74890" y="7669"/>
                      <a:pt x="73339" y="7669"/>
                    </a:cubicBezTo>
                    <a:cubicBezTo>
                      <a:pt x="67706" y="7669"/>
                      <a:pt x="61863" y="8255"/>
                      <a:pt x="55605" y="9443"/>
                    </a:cubicBezTo>
                    <a:cubicBezTo>
                      <a:pt x="50502" y="10413"/>
                      <a:pt x="45374" y="11757"/>
                      <a:pt x="40416" y="13057"/>
                    </a:cubicBezTo>
                    <a:cubicBezTo>
                      <a:pt x="38267" y="13620"/>
                      <a:pt x="36046" y="14201"/>
                      <a:pt x="33857" y="14746"/>
                    </a:cubicBezTo>
                    <a:cubicBezTo>
                      <a:pt x="29050" y="15939"/>
                      <a:pt x="23603" y="17293"/>
                      <a:pt x="18238" y="17736"/>
                    </a:cubicBezTo>
                    <a:cubicBezTo>
                      <a:pt x="17038" y="17835"/>
                      <a:pt x="15751" y="17910"/>
                      <a:pt x="14415" y="17910"/>
                    </a:cubicBezTo>
                    <a:cubicBezTo>
                      <a:pt x="10534" y="17910"/>
                      <a:pt x="6246" y="17280"/>
                      <a:pt x="2517" y="14787"/>
                    </a:cubicBezTo>
                    <a:cubicBezTo>
                      <a:pt x="2004" y="14446"/>
                      <a:pt x="1229" y="13878"/>
                      <a:pt x="403" y="13098"/>
                    </a:cubicBezTo>
                    <a:lnTo>
                      <a:pt x="403" y="4204"/>
                    </a:lnTo>
                    <a:cubicBezTo>
                      <a:pt x="403" y="2108"/>
                      <a:pt x="1731" y="405"/>
                      <a:pt x="3364" y="405"/>
                    </a:cubicBezTo>
                    <a:lnTo>
                      <a:pt x="67361" y="400"/>
                    </a:lnTo>
                    <a:close/>
                    <a:moveTo>
                      <a:pt x="114278" y="0"/>
                    </a:moveTo>
                    <a:lnTo>
                      <a:pt x="114255" y="176"/>
                    </a:lnTo>
                    <a:cubicBezTo>
                      <a:pt x="113845" y="3294"/>
                      <a:pt x="108068" y="3957"/>
                      <a:pt x="106170" y="4175"/>
                    </a:cubicBezTo>
                    <a:lnTo>
                      <a:pt x="106061" y="4187"/>
                    </a:lnTo>
                    <a:cubicBezTo>
                      <a:pt x="103777" y="4451"/>
                      <a:pt x="101371" y="4582"/>
                      <a:pt x="98803" y="4582"/>
                    </a:cubicBezTo>
                    <a:cubicBezTo>
                      <a:pt x="96546" y="4582"/>
                      <a:pt x="94164" y="4481"/>
                      <a:pt x="91630" y="4277"/>
                    </a:cubicBezTo>
                    <a:cubicBezTo>
                      <a:pt x="85496" y="3785"/>
                      <a:pt x="79335" y="2485"/>
                      <a:pt x="73374" y="1229"/>
                    </a:cubicBezTo>
                    <a:cubicBezTo>
                      <a:pt x="71430" y="820"/>
                      <a:pt x="69420" y="395"/>
                      <a:pt x="67400" y="2"/>
                    </a:cubicBezTo>
                    <a:lnTo>
                      <a:pt x="3365" y="2"/>
                    </a:lnTo>
                    <a:cubicBezTo>
                      <a:pt x="1511" y="2"/>
                      <a:pt x="3" y="1889"/>
                      <a:pt x="3" y="4205"/>
                    </a:cubicBezTo>
                    <a:lnTo>
                      <a:pt x="3" y="13267"/>
                    </a:lnTo>
                    <a:lnTo>
                      <a:pt x="66" y="13327"/>
                    </a:lnTo>
                    <a:cubicBezTo>
                      <a:pt x="935" y="14157"/>
                      <a:pt x="1758" y="14760"/>
                      <a:pt x="2295" y="15120"/>
                    </a:cubicBezTo>
                    <a:cubicBezTo>
                      <a:pt x="6107" y="17668"/>
                      <a:pt x="10473" y="18312"/>
                      <a:pt x="14416" y="18312"/>
                    </a:cubicBezTo>
                    <a:cubicBezTo>
                      <a:pt x="15764" y="18312"/>
                      <a:pt x="17063" y="18236"/>
                      <a:pt x="18274" y="18136"/>
                    </a:cubicBezTo>
                    <a:cubicBezTo>
                      <a:pt x="23670" y="17692"/>
                      <a:pt x="29134" y="16335"/>
                      <a:pt x="33955" y="15136"/>
                    </a:cubicBezTo>
                    <a:cubicBezTo>
                      <a:pt x="36148" y="14591"/>
                      <a:pt x="38370" y="14008"/>
                      <a:pt x="40521" y="13444"/>
                    </a:cubicBezTo>
                    <a:cubicBezTo>
                      <a:pt x="45471" y="12145"/>
                      <a:pt x="50591" y="10802"/>
                      <a:pt x="55682" y="9836"/>
                    </a:cubicBezTo>
                    <a:cubicBezTo>
                      <a:pt x="61914" y="8652"/>
                      <a:pt x="67733" y="8068"/>
                      <a:pt x="73339" y="8068"/>
                    </a:cubicBezTo>
                    <a:cubicBezTo>
                      <a:pt x="74883" y="8068"/>
                      <a:pt x="76410" y="8112"/>
                      <a:pt x="77924" y="8200"/>
                    </a:cubicBezTo>
                    <a:cubicBezTo>
                      <a:pt x="85109" y="8620"/>
                      <a:pt x="92423" y="10126"/>
                      <a:pt x="99664" y="12674"/>
                    </a:cubicBezTo>
                    <a:cubicBezTo>
                      <a:pt x="102926" y="13823"/>
                      <a:pt x="105569" y="14839"/>
                      <a:pt x="107978" y="15872"/>
                    </a:cubicBezTo>
                    <a:cubicBezTo>
                      <a:pt x="110192" y="16820"/>
                      <a:pt x="112765" y="18046"/>
                      <a:pt x="115074" y="19959"/>
                    </a:cubicBezTo>
                    <a:cubicBezTo>
                      <a:pt x="118366" y="22686"/>
                      <a:pt x="120289" y="26638"/>
                      <a:pt x="120224" y="30531"/>
                    </a:cubicBezTo>
                    <a:cubicBezTo>
                      <a:pt x="120108" y="37304"/>
                      <a:pt x="113565" y="40179"/>
                      <a:pt x="108656" y="41753"/>
                    </a:cubicBezTo>
                    <a:cubicBezTo>
                      <a:pt x="101534" y="44037"/>
                      <a:pt x="93982" y="44584"/>
                      <a:pt x="87532" y="44818"/>
                    </a:cubicBezTo>
                    <a:cubicBezTo>
                      <a:pt x="85053" y="44908"/>
                      <a:pt x="82593" y="44953"/>
                      <a:pt x="80156" y="44953"/>
                    </a:cubicBezTo>
                    <a:cubicBezTo>
                      <a:pt x="73174" y="44953"/>
                      <a:pt x="66385" y="44584"/>
                      <a:pt x="59897" y="43849"/>
                    </a:cubicBezTo>
                    <a:cubicBezTo>
                      <a:pt x="51824" y="42936"/>
                      <a:pt x="43978" y="41560"/>
                      <a:pt x="37366" y="40335"/>
                    </a:cubicBezTo>
                    <a:cubicBezTo>
                      <a:pt x="34874" y="39874"/>
                      <a:pt x="32343" y="39371"/>
                      <a:pt x="29894" y="38889"/>
                    </a:cubicBezTo>
                    <a:cubicBezTo>
                      <a:pt x="24935" y="37906"/>
                      <a:pt x="19807" y="36891"/>
                      <a:pt x="14740" y="36147"/>
                    </a:cubicBezTo>
                    <a:cubicBezTo>
                      <a:pt x="9938" y="35440"/>
                      <a:pt x="5923" y="35101"/>
                      <a:pt x="2306" y="35101"/>
                    </a:cubicBezTo>
                    <a:cubicBezTo>
                      <a:pt x="1587" y="35101"/>
                      <a:pt x="884" y="35114"/>
                      <a:pt x="193" y="35141"/>
                    </a:cubicBezTo>
                    <a:lnTo>
                      <a:pt x="0" y="35148"/>
                    </a:lnTo>
                    <a:lnTo>
                      <a:pt x="0" y="41850"/>
                    </a:lnTo>
                    <a:lnTo>
                      <a:pt x="250" y="41789"/>
                    </a:lnTo>
                    <a:cubicBezTo>
                      <a:pt x="1438" y="41486"/>
                      <a:pt x="2642" y="41153"/>
                      <a:pt x="3807" y="40829"/>
                    </a:cubicBezTo>
                    <a:cubicBezTo>
                      <a:pt x="6459" y="40093"/>
                      <a:pt x="9201" y="39331"/>
                      <a:pt x="11931" y="38920"/>
                    </a:cubicBezTo>
                    <a:cubicBezTo>
                      <a:pt x="13025" y="38755"/>
                      <a:pt x="14155" y="38672"/>
                      <a:pt x="15326" y="38672"/>
                    </a:cubicBezTo>
                    <a:cubicBezTo>
                      <a:pt x="18207" y="38672"/>
                      <a:pt x="21339" y="39173"/>
                      <a:pt x="24808" y="40183"/>
                    </a:cubicBezTo>
                    <a:cubicBezTo>
                      <a:pt x="27977" y="41106"/>
                      <a:pt x="31136" y="42346"/>
                      <a:pt x="34192" y="43547"/>
                    </a:cubicBezTo>
                    <a:cubicBezTo>
                      <a:pt x="35480" y="44051"/>
                      <a:pt x="36810" y="44575"/>
                      <a:pt x="38124" y="45065"/>
                    </a:cubicBezTo>
                    <a:cubicBezTo>
                      <a:pt x="42272" y="46618"/>
                      <a:pt x="46826" y="47913"/>
                      <a:pt x="52458" y="49140"/>
                    </a:cubicBezTo>
                    <a:cubicBezTo>
                      <a:pt x="61960" y="51209"/>
                      <a:pt x="71376" y="52242"/>
                      <a:pt x="80515" y="52242"/>
                    </a:cubicBezTo>
                    <a:cubicBezTo>
                      <a:pt x="91963" y="52242"/>
                      <a:pt x="102972" y="50622"/>
                      <a:pt x="113151" y="47393"/>
                    </a:cubicBezTo>
                    <a:cubicBezTo>
                      <a:pt x="122171" y="44531"/>
                      <a:pt x="130760" y="39837"/>
                      <a:pt x="139068" y="35298"/>
                    </a:cubicBezTo>
                    <a:lnTo>
                      <a:pt x="139990" y="34794"/>
                    </a:lnTo>
                    <a:cubicBezTo>
                      <a:pt x="144149" y="32523"/>
                      <a:pt x="147959" y="30939"/>
                      <a:pt x="151635" y="29954"/>
                    </a:cubicBezTo>
                    <a:cubicBezTo>
                      <a:pt x="156001" y="28784"/>
                      <a:pt x="160459" y="28512"/>
                      <a:pt x="165023" y="28318"/>
                    </a:cubicBezTo>
                    <a:cubicBezTo>
                      <a:pt x="167510" y="28212"/>
                      <a:pt x="170027" y="28159"/>
                      <a:pt x="172583" y="28159"/>
                    </a:cubicBezTo>
                    <a:cubicBezTo>
                      <a:pt x="187551" y="28159"/>
                      <a:pt x="203846" y="29985"/>
                      <a:pt x="223155" y="33798"/>
                    </a:cubicBezTo>
                    <a:cubicBezTo>
                      <a:pt x="227133" y="34583"/>
                      <a:pt x="230708" y="35389"/>
                      <a:pt x="234091" y="36262"/>
                    </a:cubicBezTo>
                    <a:lnTo>
                      <a:pt x="234343" y="36327"/>
                    </a:lnTo>
                    <a:lnTo>
                      <a:pt x="234343" y="9942"/>
                    </a:lnTo>
                    <a:lnTo>
                      <a:pt x="234144" y="9938"/>
                    </a:lnTo>
                    <a:cubicBezTo>
                      <a:pt x="233436" y="9926"/>
                      <a:pt x="232728" y="9920"/>
                      <a:pt x="232019" y="9920"/>
                    </a:cubicBezTo>
                    <a:cubicBezTo>
                      <a:pt x="221533" y="9920"/>
                      <a:pt x="210937" y="11173"/>
                      <a:pt x="200668" y="12387"/>
                    </a:cubicBezTo>
                    <a:cubicBezTo>
                      <a:pt x="199192" y="12560"/>
                      <a:pt x="197716" y="12735"/>
                      <a:pt x="196241" y="12907"/>
                    </a:cubicBezTo>
                    <a:cubicBezTo>
                      <a:pt x="188833" y="13765"/>
                      <a:pt x="180900" y="14784"/>
                      <a:pt x="173099" y="16399"/>
                    </a:cubicBezTo>
                    <a:cubicBezTo>
                      <a:pt x="168984" y="17250"/>
                      <a:pt x="165266" y="18189"/>
                      <a:pt x="161730" y="19271"/>
                    </a:cubicBezTo>
                    <a:cubicBezTo>
                      <a:pt x="158729" y="20188"/>
                      <a:pt x="155634" y="21574"/>
                      <a:pt x="151992" y="23636"/>
                    </a:cubicBezTo>
                    <a:cubicBezTo>
                      <a:pt x="147694" y="26067"/>
                      <a:pt x="143448" y="28211"/>
                      <a:pt x="139076" y="28211"/>
                    </a:cubicBezTo>
                    <a:cubicBezTo>
                      <a:pt x="137648" y="28211"/>
                      <a:pt x="136206" y="27982"/>
                      <a:pt x="134745" y="27459"/>
                    </a:cubicBezTo>
                    <a:cubicBezTo>
                      <a:pt x="129659" y="25640"/>
                      <a:pt x="126097" y="20292"/>
                      <a:pt x="125882" y="14148"/>
                    </a:cubicBezTo>
                    <a:cubicBezTo>
                      <a:pt x="125729" y="9782"/>
                      <a:pt x="128305" y="6844"/>
                      <a:pt x="133544" y="5415"/>
                    </a:cubicBezTo>
                    <a:cubicBezTo>
                      <a:pt x="139606" y="3761"/>
                      <a:pt x="145790" y="3559"/>
                      <a:pt x="152664" y="3482"/>
                    </a:cubicBezTo>
                    <a:lnTo>
                      <a:pt x="153767" y="3469"/>
                    </a:lnTo>
                    <a:cubicBezTo>
                      <a:pt x="160981" y="3392"/>
                      <a:pt x="168439" y="3314"/>
                      <a:pt x="175499" y="719"/>
                    </a:cubicBezTo>
                    <a:cubicBezTo>
                      <a:pt x="175781" y="617"/>
                      <a:pt x="176061" y="506"/>
                      <a:pt x="176341" y="389"/>
                    </a:cubicBezTo>
                    <a:lnTo>
                      <a:pt x="17726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5" name="Google Shape;1005;p31"/>
            <p:cNvSpPr/>
            <p:nvPr/>
          </p:nvSpPr>
          <p:spPr>
            <a:xfrm>
              <a:off x="-97224" y="-1018288"/>
              <a:ext cx="8367499" cy="1836163"/>
            </a:xfrm>
            <a:custGeom>
              <a:avLst/>
              <a:gdLst/>
              <a:ahLst/>
              <a:cxnLst/>
              <a:rect l="l" t="t" r="r" b="b"/>
              <a:pathLst>
                <a:path w="209096" h="45884" extrusionOk="0">
                  <a:moveTo>
                    <a:pt x="173615" y="405"/>
                  </a:moveTo>
                  <a:cubicBezTo>
                    <a:pt x="176375" y="405"/>
                    <a:pt x="179213" y="507"/>
                    <a:pt x="182050" y="829"/>
                  </a:cubicBezTo>
                  <a:cubicBezTo>
                    <a:pt x="188207" y="1528"/>
                    <a:pt x="194615" y="3672"/>
                    <a:pt x="201642" y="7381"/>
                  </a:cubicBezTo>
                  <a:lnTo>
                    <a:pt x="202000" y="7570"/>
                  </a:lnTo>
                  <a:cubicBezTo>
                    <a:pt x="204160" y="8703"/>
                    <a:pt x="207122" y="10258"/>
                    <a:pt x="208209" y="13014"/>
                  </a:cubicBezTo>
                  <a:cubicBezTo>
                    <a:pt x="208659" y="14157"/>
                    <a:pt x="208681" y="15157"/>
                    <a:pt x="208272" y="15990"/>
                  </a:cubicBezTo>
                  <a:cubicBezTo>
                    <a:pt x="207624" y="17309"/>
                    <a:pt x="205989" y="18018"/>
                    <a:pt x="204732" y="18381"/>
                  </a:cubicBezTo>
                  <a:cubicBezTo>
                    <a:pt x="201461" y="19325"/>
                    <a:pt x="198006" y="19797"/>
                    <a:pt x="194392" y="19797"/>
                  </a:cubicBezTo>
                  <a:cubicBezTo>
                    <a:pt x="190821" y="19797"/>
                    <a:pt x="187096" y="19336"/>
                    <a:pt x="183241" y="18415"/>
                  </a:cubicBezTo>
                  <a:cubicBezTo>
                    <a:pt x="179114" y="17429"/>
                    <a:pt x="174866" y="16057"/>
                    <a:pt x="170611" y="14337"/>
                  </a:cubicBezTo>
                  <a:cubicBezTo>
                    <a:pt x="166998" y="12878"/>
                    <a:pt x="163261" y="11368"/>
                    <a:pt x="159428" y="10535"/>
                  </a:cubicBezTo>
                  <a:cubicBezTo>
                    <a:pt x="157531" y="10122"/>
                    <a:pt x="155742" y="9916"/>
                    <a:pt x="154034" y="9916"/>
                  </a:cubicBezTo>
                  <a:cubicBezTo>
                    <a:pt x="152450" y="9916"/>
                    <a:pt x="150935" y="10094"/>
                    <a:pt x="149470" y="10449"/>
                  </a:cubicBezTo>
                  <a:cubicBezTo>
                    <a:pt x="145504" y="11411"/>
                    <a:pt x="142070" y="13874"/>
                    <a:pt x="138895" y="16316"/>
                  </a:cubicBezTo>
                  <a:cubicBezTo>
                    <a:pt x="136054" y="18501"/>
                    <a:pt x="133233" y="20858"/>
                    <a:pt x="130505" y="23139"/>
                  </a:cubicBezTo>
                  <a:cubicBezTo>
                    <a:pt x="126905" y="26149"/>
                    <a:pt x="123181" y="29264"/>
                    <a:pt x="119366" y="32010"/>
                  </a:cubicBezTo>
                  <a:cubicBezTo>
                    <a:pt x="107458" y="40580"/>
                    <a:pt x="92880" y="45107"/>
                    <a:pt x="76028" y="45462"/>
                  </a:cubicBezTo>
                  <a:cubicBezTo>
                    <a:pt x="75424" y="45475"/>
                    <a:pt x="74822" y="45482"/>
                    <a:pt x="74224" y="45482"/>
                  </a:cubicBezTo>
                  <a:cubicBezTo>
                    <a:pt x="58269" y="45482"/>
                    <a:pt x="44689" y="40929"/>
                    <a:pt x="33828" y="31942"/>
                  </a:cubicBezTo>
                  <a:cubicBezTo>
                    <a:pt x="27187" y="26448"/>
                    <a:pt x="20603" y="21405"/>
                    <a:pt x="13056" y="20088"/>
                  </a:cubicBezTo>
                  <a:cubicBezTo>
                    <a:pt x="11967" y="19897"/>
                    <a:pt x="10865" y="19801"/>
                    <a:pt x="9746" y="19801"/>
                  </a:cubicBezTo>
                  <a:cubicBezTo>
                    <a:pt x="6781" y="19801"/>
                    <a:pt x="3696" y="20474"/>
                    <a:pt x="406" y="21833"/>
                  </a:cubicBezTo>
                  <a:lnTo>
                    <a:pt x="406" y="14358"/>
                  </a:lnTo>
                  <a:cubicBezTo>
                    <a:pt x="1109" y="14230"/>
                    <a:pt x="1864" y="14110"/>
                    <a:pt x="2702" y="13993"/>
                  </a:cubicBezTo>
                  <a:cubicBezTo>
                    <a:pt x="5594" y="13588"/>
                    <a:pt x="8552" y="13414"/>
                    <a:pt x="11411" y="13245"/>
                  </a:cubicBezTo>
                  <a:lnTo>
                    <a:pt x="12958" y="13152"/>
                  </a:lnTo>
                  <a:cubicBezTo>
                    <a:pt x="15818" y="12978"/>
                    <a:pt x="18953" y="12785"/>
                    <a:pt x="22145" y="12785"/>
                  </a:cubicBezTo>
                  <a:cubicBezTo>
                    <a:pt x="23389" y="12785"/>
                    <a:pt x="24641" y="12814"/>
                    <a:pt x="25889" y="12885"/>
                  </a:cubicBezTo>
                  <a:cubicBezTo>
                    <a:pt x="29786" y="13104"/>
                    <a:pt x="33808" y="14150"/>
                    <a:pt x="38546" y="16169"/>
                  </a:cubicBezTo>
                  <a:cubicBezTo>
                    <a:pt x="52883" y="22283"/>
                    <a:pt x="69842" y="28659"/>
                    <a:pt x="86902" y="29591"/>
                  </a:cubicBezTo>
                  <a:cubicBezTo>
                    <a:pt x="88135" y="29659"/>
                    <a:pt x="89353" y="29692"/>
                    <a:pt x="90554" y="29692"/>
                  </a:cubicBezTo>
                  <a:cubicBezTo>
                    <a:pt x="97955" y="29692"/>
                    <a:pt x="104738" y="28414"/>
                    <a:pt x="110758" y="25880"/>
                  </a:cubicBezTo>
                  <a:cubicBezTo>
                    <a:pt x="117187" y="23174"/>
                    <a:pt x="123174" y="18993"/>
                    <a:pt x="128962" y="14950"/>
                  </a:cubicBezTo>
                  <a:cubicBezTo>
                    <a:pt x="130301" y="14015"/>
                    <a:pt x="131684" y="13050"/>
                    <a:pt x="133052" y="12117"/>
                  </a:cubicBezTo>
                  <a:cubicBezTo>
                    <a:pt x="136569" y="9716"/>
                    <a:pt x="140379" y="7249"/>
                    <a:pt x="144384" y="5460"/>
                  </a:cubicBezTo>
                  <a:cubicBezTo>
                    <a:pt x="148006" y="3842"/>
                    <a:pt x="151905" y="2608"/>
                    <a:pt x="155970" y="1792"/>
                  </a:cubicBezTo>
                  <a:cubicBezTo>
                    <a:pt x="159701" y="1042"/>
                    <a:pt x="163680" y="640"/>
                    <a:pt x="168868" y="486"/>
                  </a:cubicBezTo>
                  <a:cubicBezTo>
                    <a:pt x="170413" y="440"/>
                    <a:pt x="172001" y="405"/>
                    <a:pt x="173615" y="405"/>
                  </a:cubicBezTo>
                  <a:close/>
                  <a:moveTo>
                    <a:pt x="173609" y="0"/>
                  </a:moveTo>
                  <a:cubicBezTo>
                    <a:pt x="171993" y="0"/>
                    <a:pt x="170405" y="35"/>
                    <a:pt x="168858" y="80"/>
                  </a:cubicBezTo>
                  <a:cubicBezTo>
                    <a:pt x="163644" y="234"/>
                    <a:pt x="159645" y="639"/>
                    <a:pt x="155891" y="1393"/>
                  </a:cubicBezTo>
                  <a:cubicBezTo>
                    <a:pt x="151795" y="2216"/>
                    <a:pt x="147870" y="3459"/>
                    <a:pt x="144219" y="5088"/>
                  </a:cubicBezTo>
                  <a:cubicBezTo>
                    <a:pt x="140186" y="6888"/>
                    <a:pt x="136359" y="9369"/>
                    <a:pt x="132824" y="11781"/>
                  </a:cubicBezTo>
                  <a:cubicBezTo>
                    <a:pt x="131454" y="12715"/>
                    <a:pt x="130070" y="13683"/>
                    <a:pt x="128732" y="14617"/>
                  </a:cubicBezTo>
                  <a:cubicBezTo>
                    <a:pt x="122961" y="18648"/>
                    <a:pt x="116993" y="22817"/>
                    <a:pt x="110602" y="25506"/>
                  </a:cubicBezTo>
                  <a:cubicBezTo>
                    <a:pt x="104631" y="28019"/>
                    <a:pt x="97899" y="29287"/>
                    <a:pt x="90554" y="29287"/>
                  </a:cubicBezTo>
                  <a:cubicBezTo>
                    <a:pt x="89360" y="29287"/>
                    <a:pt x="88149" y="29254"/>
                    <a:pt x="86923" y="29187"/>
                  </a:cubicBezTo>
                  <a:cubicBezTo>
                    <a:pt x="69926" y="28261"/>
                    <a:pt x="53010" y="21898"/>
                    <a:pt x="38703" y="15797"/>
                  </a:cubicBezTo>
                  <a:cubicBezTo>
                    <a:pt x="33922" y="13758"/>
                    <a:pt x="29857" y="12704"/>
                    <a:pt x="25911" y="12481"/>
                  </a:cubicBezTo>
                  <a:cubicBezTo>
                    <a:pt x="24653" y="12410"/>
                    <a:pt x="23392" y="12381"/>
                    <a:pt x="22140" y="12381"/>
                  </a:cubicBezTo>
                  <a:cubicBezTo>
                    <a:pt x="18938" y="12381"/>
                    <a:pt x="15797" y="12572"/>
                    <a:pt x="12931" y="12748"/>
                  </a:cubicBezTo>
                  <a:lnTo>
                    <a:pt x="11384" y="12841"/>
                  </a:lnTo>
                  <a:cubicBezTo>
                    <a:pt x="8518" y="13010"/>
                    <a:pt x="5551" y="13184"/>
                    <a:pt x="2644" y="13591"/>
                  </a:cubicBezTo>
                  <a:cubicBezTo>
                    <a:pt x="1731" y="13718"/>
                    <a:pt x="921" y="13848"/>
                    <a:pt x="165" y="13990"/>
                  </a:cubicBezTo>
                  <a:lnTo>
                    <a:pt x="0" y="14020"/>
                  </a:lnTo>
                  <a:lnTo>
                    <a:pt x="0" y="22434"/>
                  </a:lnTo>
                  <a:lnTo>
                    <a:pt x="280" y="22317"/>
                  </a:lnTo>
                  <a:cubicBezTo>
                    <a:pt x="3624" y="20902"/>
                    <a:pt x="6748" y="20202"/>
                    <a:pt x="9745" y="20202"/>
                  </a:cubicBezTo>
                  <a:cubicBezTo>
                    <a:pt x="10841" y="20202"/>
                    <a:pt x="11920" y="20296"/>
                    <a:pt x="12987" y="20482"/>
                  </a:cubicBezTo>
                  <a:cubicBezTo>
                    <a:pt x="20436" y="21784"/>
                    <a:pt x="26975" y="26792"/>
                    <a:pt x="33571" y="32250"/>
                  </a:cubicBezTo>
                  <a:cubicBezTo>
                    <a:pt x="44508" y="41302"/>
                    <a:pt x="58178" y="45884"/>
                    <a:pt x="74230" y="45884"/>
                  </a:cubicBezTo>
                  <a:cubicBezTo>
                    <a:pt x="74828" y="45884"/>
                    <a:pt x="75434" y="45878"/>
                    <a:pt x="76041" y="45864"/>
                  </a:cubicBezTo>
                  <a:cubicBezTo>
                    <a:pt x="92973" y="45507"/>
                    <a:pt x="107630" y="40953"/>
                    <a:pt x="119603" y="32334"/>
                  </a:cubicBezTo>
                  <a:cubicBezTo>
                    <a:pt x="123430" y="29580"/>
                    <a:pt x="127160" y="26462"/>
                    <a:pt x="130767" y="23446"/>
                  </a:cubicBezTo>
                  <a:cubicBezTo>
                    <a:pt x="133490" y="21168"/>
                    <a:pt x="136306" y="18812"/>
                    <a:pt x="139143" y="16633"/>
                  </a:cubicBezTo>
                  <a:cubicBezTo>
                    <a:pt x="142286" y="14218"/>
                    <a:pt x="145678" y="11782"/>
                    <a:pt x="149569" y="10839"/>
                  </a:cubicBezTo>
                  <a:cubicBezTo>
                    <a:pt x="151002" y="10492"/>
                    <a:pt x="152486" y="10318"/>
                    <a:pt x="154040" y="10318"/>
                  </a:cubicBezTo>
                  <a:cubicBezTo>
                    <a:pt x="155718" y="10318"/>
                    <a:pt x="157477" y="10521"/>
                    <a:pt x="159345" y="10926"/>
                  </a:cubicBezTo>
                  <a:cubicBezTo>
                    <a:pt x="163146" y="11754"/>
                    <a:pt x="166866" y="13255"/>
                    <a:pt x="170463" y="14710"/>
                  </a:cubicBezTo>
                  <a:cubicBezTo>
                    <a:pt x="174735" y="16434"/>
                    <a:pt x="179004" y="17813"/>
                    <a:pt x="183149" y="18805"/>
                  </a:cubicBezTo>
                  <a:cubicBezTo>
                    <a:pt x="187035" y="19734"/>
                    <a:pt x="190791" y="20198"/>
                    <a:pt x="194393" y="20198"/>
                  </a:cubicBezTo>
                  <a:cubicBezTo>
                    <a:pt x="198045" y="20198"/>
                    <a:pt x="201538" y="19721"/>
                    <a:pt x="204846" y="18766"/>
                  </a:cubicBezTo>
                  <a:cubicBezTo>
                    <a:pt x="206788" y="18205"/>
                    <a:pt x="208062" y="17332"/>
                    <a:pt x="208634" y="16167"/>
                  </a:cubicBezTo>
                  <a:cubicBezTo>
                    <a:pt x="209095" y="15229"/>
                    <a:pt x="209080" y="14117"/>
                    <a:pt x="208584" y="12865"/>
                  </a:cubicBezTo>
                  <a:cubicBezTo>
                    <a:pt x="207441" y="9969"/>
                    <a:pt x="204404" y="8376"/>
                    <a:pt x="202188" y="7211"/>
                  </a:cubicBezTo>
                  <a:lnTo>
                    <a:pt x="201831" y="7024"/>
                  </a:lnTo>
                  <a:cubicBezTo>
                    <a:pt x="194760" y="3289"/>
                    <a:pt x="188306" y="1132"/>
                    <a:pt x="182098" y="427"/>
                  </a:cubicBezTo>
                  <a:cubicBezTo>
                    <a:pt x="179239" y="102"/>
                    <a:pt x="176384" y="0"/>
                    <a:pt x="1736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1"/>
            <p:cNvSpPr/>
            <p:nvPr/>
          </p:nvSpPr>
          <p:spPr>
            <a:xfrm>
              <a:off x="-97184" y="87130"/>
              <a:ext cx="807313" cy="330705"/>
            </a:xfrm>
            <a:custGeom>
              <a:avLst/>
              <a:gdLst/>
              <a:ahLst/>
              <a:cxnLst/>
              <a:rect l="l" t="t" r="r" b="b"/>
              <a:pathLst>
                <a:path w="20174" h="8264" extrusionOk="0">
                  <a:moveTo>
                    <a:pt x="10888" y="404"/>
                  </a:moveTo>
                  <a:cubicBezTo>
                    <a:pt x="11749" y="404"/>
                    <a:pt x="12597" y="461"/>
                    <a:pt x="13422" y="602"/>
                  </a:cubicBezTo>
                  <a:cubicBezTo>
                    <a:pt x="15472" y="954"/>
                    <a:pt x="17153" y="1897"/>
                    <a:pt x="18413" y="3404"/>
                  </a:cubicBezTo>
                  <a:cubicBezTo>
                    <a:pt x="19054" y="4170"/>
                    <a:pt x="19787" y="5267"/>
                    <a:pt x="19634" y="6147"/>
                  </a:cubicBezTo>
                  <a:cubicBezTo>
                    <a:pt x="19567" y="6546"/>
                    <a:pt x="19324" y="6863"/>
                    <a:pt x="18894" y="7118"/>
                  </a:cubicBezTo>
                  <a:cubicBezTo>
                    <a:pt x="17704" y="7820"/>
                    <a:pt x="16206" y="7861"/>
                    <a:pt x="14950" y="7861"/>
                  </a:cubicBezTo>
                  <a:cubicBezTo>
                    <a:pt x="14860" y="7861"/>
                    <a:pt x="14771" y="7861"/>
                    <a:pt x="14684" y="7861"/>
                  </a:cubicBezTo>
                  <a:cubicBezTo>
                    <a:pt x="13289" y="7856"/>
                    <a:pt x="11866" y="7753"/>
                    <a:pt x="10488" y="7653"/>
                  </a:cubicBezTo>
                  <a:cubicBezTo>
                    <a:pt x="9887" y="7608"/>
                    <a:pt x="9287" y="7565"/>
                    <a:pt x="8687" y="7529"/>
                  </a:cubicBezTo>
                  <a:cubicBezTo>
                    <a:pt x="5827" y="7359"/>
                    <a:pt x="3245" y="7206"/>
                    <a:pt x="649" y="7206"/>
                  </a:cubicBezTo>
                  <a:cubicBezTo>
                    <a:pt x="568" y="7206"/>
                    <a:pt x="486" y="7206"/>
                    <a:pt x="405" y="7206"/>
                  </a:cubicBezTo>
                  <a:lnTo>
                    <a:pt x="405" y="1428"/>
                  </a:lnTo>
                  <a:cubicBezTo>
                    <a:pt x="2017" y="1368"/>
                    <a:pt x="3674" y="1139"/>
                    <a:pt x="5280" y="919"/>
                  </a:cubicBezTo>
                  <a:cubicBezTo>
                    <a:pt x="7141" y="665"/>
                    <a:pt x="9044" y="404"/>
                    <a:pt x="10888" y="404"/>
                  </a:cubicBezTo>
                  <a:close/>
                  <a:moveTo>
                    <a:pt x="10888" y="1"/>
                  </a:moveTo>
                  <a:cubicBezTo>
                    <a:pt x="9018" y="1"/>
                    <a:pt x="7099" y="265"/>
                    <a:pt x="5223" y="522"/>
                  </a:cubicBezTo>
                  <a:cubicBezTo>
                    <a:pt x="3564" y="751"/>
                    <a:pt x="1848" y="984"/>
                    <a:pt x="195" y="1034"/>
                  </a:cubicBezTo>
                  <a:lnTo>
                    <a:pt x="1" y="1039"/>
                  </a:lnTo>
                  <a:lnTo>
                    <a:pt x="1" y="7612"/>
                  </a:lnTo>
                  <a:lnTo>
                    <a:pt x="202" y="7612"/>
                  </a:lnTo>
                  <a:cubicBezTo>
                    <a:pt x="266" y="7612"/>
                    <a:pt x="330" y="7612"/>
                    <a:pt x="393" y="7612"/>
                  </a:cubicBezTo>
                  <a:cubicBezTo>
                    <a:pt x="3056" y="7612"/>
                    <a:pt x="5717" y="7756"/>
                    <a:pt x="8664" y="7932"/>
                  </a:cubicBezTo>
                  <a:cubicBezTo>
                    <a:pt x="9261" y="7968"/>
                    <a:pt x="9860" y="8012"/>
                    <a:pt x="10460" y="8055"/>
                  </a:cubicBezTo>
                  <a:cubicBezTo>
                    <a:pt x="11844" y="8155"/>
                    <a:pt x="13275" y="8259"/>
                    <a:pt x="14682" y="8264"/>
                  </a:cubicBezTo>
                  <a:lnTo>
                    <a:pt x="14998" y="8264"/>
                  </a:lnTo>
                  <a:cubicBezTo>
                    <a:pt x="16295" y="8264"/>
                    <a:pt x="17831" y="8211"/>
                    <a:pt x="19096" y="7463"/>
                  </a:cubicBezTo>
                  <a:cubicBezTo>
                    <a:pt x="19626" y="7152"/>
                    <a:pt x="19940" y="6730"/>
                    <a:pt x="20030" y="6216"/>
                  </a:cubicBezTo>
                  <a:cubicBezTo>
                    <a:pt x="20173" y="5387"/>
                    <a:pt x="19732" y="4354"/>
                    <a:pt x="18720" y="3145"/>
                  </a:cubicBezTo>
                  <a:cubicBezTo>
                    <a:pt x="17395" y="1562"/>
                    <a:pt x="15637" y="574"/>
                    <a:pt x="13488" y="205"/>
                  </a:cubicBezTo>
                  <a:cubicBezTo>
                    <a:pt x="12639" y="59"/>
                    <a:pt x="11769" y="1"/>
                    <a:pt x="1088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1"/>
            <p:cNvSpPr/>
            <p:nvPr/>
          </p:nvSpPr>
          <p:spPr>
            <a:xfrm>
              <a:off x="-97104" y="-258065"/>
              <a:ext cx="9377861" cy="2035410"/>
            </a:xfrm>
            <a:custGeom>
              <a:avLst/>
              <a:gdLst/>
              <a:ahLst/>
              <a:cxnLst/>
              <a:rect l="l" t="t" r="r" b="b"/>
              <a:pathLst>
                <a:path w="234344" h="50863" extrusionOk="0">
                  <a:moveTo>
                    <a:pt x="233940" y="621"/>
                  </a:moveTo>
                  <a:lnTo>
                    <a:pt x="233940" y="12077"/>
                  </a:lnTo>
                  <a:cubicBezTo>
                    <a:pt x="232371" y="13846"/>
                    <a:pt x="230619" y="15358"/>
                    <a:pt x="228734" y="16565"/>
                  </a:cubicBezTo>
                  <a:cubicBezTo>
                    <a:pt x="224484" y="19289"/>
                    <a:pt x="219376" y="20857"/>
                    <a:pt x="213122" y="21360"/>
                  </a:cubicBezTo>
                  <a:cubicBezTo>
                    <a:pt x="211653" y="21479"/>
                    <a:pt x="210146" y="21539"/>
                    <a:pt x="208580" y="21539"/>
                  </a:cubicBezTo>
                  <a:cubicBezTo>
                    <a:pt x="205000" y="21539"/>
                    <a:pt x="201109" y="21226"/>
                    <a:pt x="196647" y="20590"/>
                  </a:cubicBezTo>
                  <a:lnTo>
                    <a:pt x="196529" y="20574"/>
                  </a:lnTo>
                  <a:cubicBezTo>
                    <a:pt x="194477" y="20283"/>
                    <a:pt x="192356" y="19981"/>
                    <a:pt x="190306" y="19457"/>
                  </a:cubicBezTo>
                  <a:cubicBezTo>
                    <a:pt x="188131" y="18901"/>
                    <a:pt x="186302" y="18457"/>
                    <a:pt x="184446" y="18095"/>
                  </a:cubicBezTo>
                  <a:cubicBezTo>
                    <a:pt x="182413" y="17700"/>
                    <a:pt x="180221" y="17338"/>
                    <a:pt x="178016" y="17338"/>
                  </a:cubicBezTo>
                  <a:cubicBezTo>
                    <a:pt x="177942" y="17338"/>
                    <a:pt x="177867" y="17339"/>
                    <a:pt x="177792" y="17340"/>
                  </a:cubicBezTo>
                  <a:cubicBezTo>
                    <a:pt x="176496" y="17354"/>
                    <a:pt x="174542" y="17378"/>
                    <a:pt x="173323" y="18637"/>
                  </a:cubicBezTo>
                  <a:cubicBezTo>
                    <a:pt x="172261" y="19733"/>
                    <a:pt x="172397" y="21555"/>
                    <a:pt x="173080" y="22788"/>
                  </a:cubicBezTo>
                  <a:cubicBezTo>
                    <a:pt x="174004" y="24459"/>
                    <a:pt x="175665" y="25395"/>
                    <a:pt x="177319" y="26158"/>
                  </a:cubicBezTo>
                  <a:cubicBezTo>
                    <a:pt x="180088" y="27433"/>
                    <a:pt x="183032" y="28076"/>
                    <a:pt x="185878" y="28699"/>
                  </a:cubicBezTo>
                  <a:cubicBezTo>
                    <a:pt x="186544" y="28844"/>
                    <a:pt x="187205" y="28990"/>
                    <a:pt x="187866" y="29142"/>
                  </a:cubicBezTo>
                  <a:cubicBezTo>
                    <a:pt x="191326" y="29942"/>
                    <a:pt x="194903" y="30405"/>
                    <a:pt x="198362" y="30852"/>
                  </a:cubicBezTo>
                  <a:lnTo>
                    <a:pt x="199879" y="31048"/>
                  </a:lnTo>
                  <a:cubicBezTo>
                    <a:pt x="203501" y="31524"/>
                    <a:pt x="207493" y="31975"/>
                    <a:pt x="212443" y="32469"/>
                  </a:cubicBezTo>
                  <a:cubicBezTo>
                    <a:pt x="216296" y="32854"/>
                    <a:pt x="220110" y="33192"/>
                    <a:pt x="223683" y="33505"/>
                  </a:cubicBezTo>
                  <a:cubicBezTo>
                    <a:pt x="226437" y="33747"/>
                    <a:pt x="229366" y="34040"/>
                    <a:pt x="232268" y="34727"/>
                  </a:cubicBezTo>
                  <a:cubicBezTo>
                    <a:pt x="232812" y="34856"/>
                    <a:pt x="233374" y="35011"/>
                    <a:pt x="233940" y="35186"/>
                  </a:cubicBezTo>
                  <a:lnTo>
                    <a:pt x="233940" y="50330"/>
                  </a:lnTo>
                  <a:cubicBezTo>
                    <a:pt x="227593" y="48509"/>
                    <a:pt x="220754" y="46238"/>
                    <a:pt x="213042" y="43386"/>
                  </a:cubicBezTo>
                  <a:cubicBezTo>
                    <a:pt x="208088" y="41555"/>
                    <a:pt x="202988" y="39512"/>
                    <a:pt x="197884" y="37317"/>
                  </a:cubicBezTo>
                  <a:cubicBezTo>
                    <a:pt x="195613" y="36339"/>
                    <a:pt x="193318" y="35281"/>
                    <a:pt x="191099" y="34257"/>
                  </a:cubicBezTo>
                  <a:cubicBezTo>
                    <a:pt x="188401" y="33014"/>
                    <a:pt x="185611" y="31726"/>
                    <a:pt x="182833" y="30573"/>
                  </a:cubicBezTo>
                  <a:cubicBezTo>
                    <a:pt x="172649" y="26340"/>
                    <a:pt x="162754" y="24195"/>
                    <a:pt x="153409" y="24195"/>
                  </a:cubicBezTo>
                  <a:cubicBezTo>
                    <a:pt x="153178" y="24195"/>
                    <a:pt x="152948" y="24197"/>
                    <a:pt x="152719" y="24198"/>
                  </a:cubicBezTo>
                  <a:cubicBezTo>
                    <a:pt x="142080" y="24319"/>
                    <a:pt x="132064" y="27884"/>
                    <a:pt x="122824" y="31721"/>
                  </a:cubicBezTo>
                  <a:cubicBezTo>
                    <a:pt x="112729" y="35913"/>
                    <a:pt x="102805" y="39822"/>
                    <a:pt x="92400" y="41608"/>
                  </a:cubicBezTo>
                  <a:cubicBezTo>
                    <a:pt x="82867" y="43244"/>
                    <a:pt x="72721" y="44299"/>
                    <a:pt x="61383" y="44830"/>
                  </a:cubicBezTo>
                  <a:cubicBezTo>
                    <a:pt x="58519" y="44965"/>
                    <a:pt x="55783" y="45032"/>
                    <a:pt x="53152" y="45032"/>
                  </a:cubicBezTo>
                  <a:cubicBezTo>
                    <a:pt x="45012" y="45032"/>
                    <a:pt x="37887" y="44383"/>
                    <a:pt x="31169" y="43050"/>
                  </a:cubicBezTo>
                  <a:cubicBezTo>
                    <a:pt x="24718" y="41770"/>
                    <a:pt x="18066" y="39641"/>
                    <a:pt x="11397" y="36720"/>
                  </a:cubicBezTo>
                  <a:cubicBezTo>
                    <a:pt x="7680" y="35093"/>
                    <a:pt x="3780" y="33224"/>
                    <a:pt x="405" y="30582"/>
                  </a:cubicBezTo>
                  <a:lnTo>
                    <a:pt x="405" y="21725"/>
                  </a:lnTo>
                  <a:cubicBezTo>
                    <a:pt x="5173" y="23118"/>
                    <a:pt x="10001" y="24631"/>
                    <a:pt x="14673" y="26094"/>
                  </a:cubicBezTo>
                  <a:cubicBezTo>
                    <a:pt x="18472" y="27283"/>
                    <a:pt x="22397" y="28512"/>
                    <a:pt x="26269" y="29670"/>
                  </a:cubicBezTo>
                  <a:cubicBezTo>
                    <a:pt x="42759" y="34607"/>
                    <a:pt x="58954" y="38982"/>
                    <a:pt x="74991" y="38982"/>
                  </a:cubicBezTo>
                  <a:cubicBezTo>
                    <a:pt x="78823" y="38982"/>
                    <a:pt x="82649" y="38732"/>
                    <a:pt x="86466" y="38179"/>
                  </a:cubicBezTo>
                  <a:cubicBezTo>
                    <a:pt x="95509" y="36872"/>
                    <a:pt x="104228" y="33938"/>
                    <a:pt x="112383" y="29455"/>
                  </a:cubicBezTo>
                  <a:cubicBezTo>
                    <a:pt x="116730" y="27066"/>
                    <a:pt x="120985" y="24195"/>
                    <a:pt x="125029" y="20922"/>
                  </a:cubicBezTo>
                  <a:cubicBezTo>
                    <a:pt x="126767" y="19511"/>
                    <a:pt x="128488" y="17994"/>
                    <a:pt x="130152" y="16524"/>
                  </a:cubicBezTo>
                  <a:cubicBezTo>
                    <a:pt x="131788" y="15078"/>
                    <a:pt x="133483" y="13582"/>
                    <a:pt x="135190" y="12196"/>
                  </a:cubicBezTo>
                  <a:cubicBezTo>
                    <a:pt x="137654" y="10200"/>
                    <a:pt x="140969" y="7788"/>
                    <a:pt x="144768" y="6873"/>
                  </a:cubicBezTo>
                  <a:cubicBezTo>
                    <a:pt x="145990" y="6580"/>
                    <a:pt x="147258" y="6432"/>
                    <a:pt x="148594" y="6432"/>
                  </a:cubicBezTo>
                  <a:cubicBezTo>
                    <a:pt x="151134" y="6432"/>
                    <a:pt x="153922" y="6966"/>
                    <a:pt x="157120" y="8052"/>
                  </a:cubicBezTo>
                  <a:cubicBezTo>
                    <a:pt x="165254" y="10813"/>
                    <a:pt x="174727" y="13878"/>
                    <a:pt x="184226" y="15304"/>
                  </a:cubicBezTo>
                  <a:cubicBezTo>
                    <a:pt x="187914" y="15858"/>
                    <a:pt x="191419" y="16136"/>
                    <a:pt x="194766" y="16136"/>
                  </a:cubicBezTo>
                  <a:cubicBezTo>
                    <a:pt x="200932" y="16136"/>
                    <a:pt x="206557" y="15192"/>
                    <a:pt x="211781" y="13295"/>
                  </a:cubicBezTo>
                  <a:cubicBezTo>
                    <a:pt x="216509" y="11579"/>
                    <a:pt x="220789" y="8892"/>
                    <a:pt x="224351" y="6492"/>
                  </a:cubicBezTo>
                  <a:cubicBezTo>
                    <a:pt x="224766" y="6212"/>
                    <a:pt x="225182" y="5928"/>
                    <a:pt x="225598" y="5645"/>
                  </a:cubicBezTo>
                  <a:cubicBezTo>
                    <a:pt x="228277" y="3826"/>
                    <a:pt x="231045" y="1944"/>
                    <a:pt x="233940" y="621"/>
                  </a:cubicBezTo>
                  <a:close/>
                  <a:moveTo>
                    <a:pt x="234344" y="1"/>
                  </a:moveTo>
                  <a:lnTo>
                    <a:pt x="234062" y="127"/>
                  </a:lnTo>
                  <a:cubicBezTo>
                    <a:pt x="231032" y="1470"/>
                    <a:pt x="228156" y="3423"/>
                    <a:pt x="225375" y="5313"/>
                  </a:cubicBezTo>
                  <a:cubicBezTo>
                    <a:pt x="224959" y="5595"/>
                    <a:pt x="224545" y="5878"/>
                    <a:pt x="224128" y="6158"/>
                  </a:cubicBezTo>
                  <a:cubicBezTo>
                    <a:pt x="220589" y="8544"/>
                    <a:pt x="216336" y="11214"/>
                    <a:pt x="211647" y="12916"/>
                  </a:cubicBezTo>
                  <a:cubicBezTo>
                    <a:pt x="206466" y="14796"/>
                    <a:pt x="200885" y="15732"/>
                    <a:pt x="194765" y="15732"/>
                  </a:cubicBezTo>
                  <a:cubicBezTo>
                    <a:pt x="191440" y="15732"/>
                    <a:pt x="187955" y="15456"/>
                    <a:pt x="184289" y="14905"/>
                  </a:cubicBezTo>
                  <a:cubicBezTo>
                    <a:pt x="174822" y="13485"/>
                    <a:pt x="165370" y="10424"/>
                    <a:pt x="157251" y="7671"/>
                  </a:cubicBezTo>
                  <a:cubicBezTo>
                    <a:pt x="154011" y="6571"/>
                    <a:pt x="151182" y="6028"/>
                    <a:pt x="148600" y="6028"/>
                  </a:cubicBezTo>
                  <a:cubicBezTo>
                    <a:pt x="147230" y="6028"/>
                    <a:pt x="145930" y="6181"/>
                    <a:pt x="144675" y="6483"/>
                  </a:cubicBezTo>
                  <a:cubicBezTo>
                    <a:pt x="140797" y="7416"/>
                    <a:pt x="137434" y="9860"/>
                    <a:pt x="134939" y="11886"/>
                  </a:cubicBezTo>
                  <a:cubicBezTo>
                    <a:pt x="133224" y="13277"/>
                    <a:pt x="131528" y="14775"/>
                    <a:pt x="129887" y="16224"/>
                  </a:cubicBezTo>
                  <a:cubicBezTo>
                    <a:pt x="128225" y="17690"/>
                    <a:pt x="126509" y="19207"/>
                    <a:pt x="124774" y="20610"/>
                  </a:cubicBezTo>
                  <a:cubicBezTo>
                    <a:pt x="120749" y="23869"/>
                    <a:pt x="116514" y="26727"/>
                    <a:pt x="112189" y="29105"/>
                  </a:cubicBezTo>
                  <a:cubicBezTo>
                    <a:pt x="104076" y="33564"/>
                    <a:pt x="95402" y="36484"/>
                    <a:pt x="86407" y="37785"/>
                  </a:cubicBezTo>
                  <a:cubicBezTo>
                    <a:pt x="82611" y="38334"/>
                    <a:pt x="78806" y="38583"/>
                    <a:pt x="74991" y="38583"/>
                  </a:cubicBezTo>
                  <a:cubicBezTo>
                    <a:pt x="59005" y="38583"/>
                    <a:pt x="42843" y="34216"/>
                    <a:pt x="26384" y="29289"/>
                  </a:cubicBezTo>
                  <a:cubicBezTo>
                    <a:pt x="22516" y="28130"/>
                    <a:pt x="18589" y="26901"/>
                    <a:pt x="14793" y="25711"/>
                  </a:cubicBezTo>
                  <a:cubicBezTo>
                    <a:pt x="10035" y="24222"/>
                    <a:pt x="5116" y="22681"/>
                    <a:pt x="257" y="21265"/>
                  </a:cubicBezTo>
                  <a:lnTo>
                    <a:pt x="0" y="21189"/>
                  </a:lnTo>
                  <a:lnTo>
                    <a:pt x="0" y="30778"/>
                  </a:lnTo>
                  <a:lnTo>
                    <a:pt x="77" y="30839"/>
                  </a:lnTo>
                  <a:cubicBezTo>
                    <a:pt x="3505" y="33541"/>
                    <a:pt x="7466" y="35440"/>
                    <a:pt x="11235" y="37090"/>
                  </a:cubicBezTo>
                  <a:cubicBezTo>
                    <a:pt x="17931" y="40022"/>
                    <a:pt x="24610" y="42161"/>
                    <a:pt x="31090" y="43447"/>
                  </a:cubicBezTo>
                  <a:cubicBezTo>
                    <a:pt x="37834" y="44786"/>
                    <a:pt x="44983" y="45437"/>
                    <a:pt x="53148" y="45437"/>
                  </a:cubicBezTo>
                  <a:cubicBezTo>
                    <a:pt x="55786" y="45437"/>
                    <a:pt x="58530" y="45369"/>
                    <a:pt x="61401" y="45235"/>
                  </a:cubicBezTo>
                  <a:cubicBezTo>
                    <a:pt x="72756" y="44700"/>
                    <a:pt x="82917" y="43644"/>
                    <a:pt x="92467" y="42007"/>
                  </a:cubicBezTo>
                  <a:cubicBezTo>
                    <a:pt x="102913" y="40214"/>
                    <a:pt x="112861" y="36296"/>
                    <a:pt x="122978" y="32095"/>
                  </a:cubicBezTo>
                  <a:cubicBezTo>
                    <a:pt x="132181" y="28274"/>
                    <a:pt x="142153" y="24722"/>
                    <a:pt x="152725" y="24602"/>
                  </a:cubicBezTo>
                  <a:cubicBezTo>
                    <a:pt x="152952" y="24600"/>
                    <a:pt x="153179" y="24598"/>
                    <a:pt x="153407" y="24598"/>
                  </a:cubicBezTo>
                  <a:cubicBezTo>
                    <a:pt x="162694" y="24598"/>
                    <a:pt x="172541" y="26730"/>
                    <a:pt x="182679" y="30945"/>
                  </a:cubicBezTo>
                  <a:cubicBezTo>
                    <a:pt x="185447" y="32095"/>
                    <a:pt x="188234" y="33381"/>
                    <a:pt x="190930" y="34624"/>
                  </a:cubicBezTo>
                  <a:cubicBezTo>
                    <a:pt x="193152" y="35649"/>
                    <a:pt x="195448" y="36707"/>
                    <a:pt x="197726" y="37686"/>
                  </a:cubicBezTo>
                  <a:cubicBezTo>
                    <a:pt x="202837" y="39885"/>
                    <a:pt x="207942" y="41928"/>
                    <a:pt x="212901" y="43763"/>
                  </a:cubicBezTo>
                  <a:cubicBezTo>
                    <a:pt x="220729" y="46656"/>
                    <a:pt x="227658" y="48955"/>
                    <a:pt x="234085" y="50788"/>
                  </a:cubicBezTo>
                  <a:lnTo>
                    <a:pt x="234341" y="50863"/>
                  </a:lnTo>
                  <a:lnTo>
                    <a:pt x="234344" y="50863"/>
                  </a:lnTo>
                  <a:lnTo>
                    <a:pt x="234344" y="34896"/>
                  </a:lnTo>
                  <a:lnTo>
                    <a:pt x="234204" y="34850"/>
                  </a:lnTo>
                  <a:cubicBezTo>
                    <a:pt x="233582" y="34654"/>
                    <a:pt x="232962" y="34481"/>
                    <a:pt x="232362" y="34340"/>
                  </a:cubicBezTo>
                  <a:cubicBezTo>
                    <a:pt x="229433" y="33647"/>
                    <a:pt x="226488" y="33352"/>
                    <a:pt x="223721" y="33110"/>
                  </a:cubicBezTo>
                  <a:cubicBezTo>
                    <a:pt x="220148" y="32797"/>
                    <a:pt x="216338" y="32457"/>
                    <a:pt x="212486" y="32074"/>
                  </a:cubicBezTo>
                  <a:cubicBezTo>
                    <a:pt x="207542" y="31581"/>
                    <a:pt x="203553" y="31128"/>
                    <a:pt x="199935" y="30653"/>
                  </a:cubicBezTo>
                  <a:lnTo>
                    <a:pt x="198416" y="30455"/>
                  </a:lnTo>
                  <a:cubicBezTo>
                    <a:pt x="194968" y="30009"/>
                    <a:pt x="191400" y="29547"/>
                    <a:pt x="187960" y="28753"/>
                  </a:cubicBezTo>
                  <a:cubicBezTo>
                    <a:pt x="187298" y="28602"/>
                    <a:pt x="186634" y="28454"/>
                    <a:pt x="185969" y="28310"/>
                  </a:cubicBezTo>
                  <a:cubicBezTo>
                    <a:pt x="183145" y="27690"/>
                    <a:pt x="180223" y="27051"/>
                    <a:pt x="177494" y="25795"/>
                  </a:cubicBezTo>
                  <a:cubicBezTo>
                    <a:pt x="176009" y="25111"/>
                    <a:pt x="174350" y="24245"/>
                    <a:pt x="173437" y="22596"/>
                  </a:cubicBezTo>
                  <a:cubicBezTo>
                    <a:pt x="172829" y="21493"/>
                    <a:pt x="172693" y="19876"/>
                    <a:pt x="173617" y="18921"/>
                  </a:cubicBezTo>
                  <a:cubicBezTo>
                    <a:pt x="174717" y="17783"/>
                    <a:pt x="176574" y="17760"/>
                    <a:pt x="177801" y="17745"/>
                  </a:cubicBezTo>
                  <a:cubicBezTo>
                    <a:pt x="177883" y="17744"/>
                    <a:pt x="177965" y="17744"/>
                    <a:pt x="178047" y="17744"/>
                  </a:cubicBezTo>
                  <a:cubicBezTo>
                    <a:pt x="180223" y="17744"/>
                    <a:pt x="182367" y="18103"/>
                    <a:pt x="184375" y="18494"/>
                  </a:cubicBezTo>
                  <a:cubicBezTo>
                    <a:pt x="186221" y="18853"/>
                    <a:pt x="188043" y="19296"/>
                    <a:pt x="190212" y="19850"/>
                  </a:cubicBezTo>
                  <a:cubicBezTo>
                    <a:pt x="192283" y="20380"/>
                    <a:pt x="194415" y="20683"/>
                    <a:pt x="196477" y="20976"/>
                  </a:cubicBezTo>
                  <a:lnTo>
                    <a:pt x="196594" y="20993"/>
                  </a:lnTo>
                  <a:cubicBezTo>
                    <a:pt x="201071" y="21630"/>
                    <a:pt x="204978" y="21943"/>
                    <a:pt x="208576" y="21943"/>
                  </a:cubicBezTo>
                  <a:cubicBezTo>
                    <a:pt x="210156" y="21943"/>
                    <a:pt x="211676" y="21883"/>
                    <a:pt x="213159" y="21763"/>
                  </a:cubicBezTo>
                  <a:cubicBezTo>
                    <a:pt x="219481" y="21255"/>
                    <a:pt x="224648" y="19666"/>
                    <a:pt x="228956" y="16905"/>
                  </a:cubicBezTo>
                  <a:cubicBezTo>
                    <a:pt x="230892" y="15665"/>
                    <a:pt x="232689" y="14110"/>
                    <a:pt x="234294" y="12287"/>
                  </a:cubicBezTo>
                  <a:lnTo>
                    <a:pt x="234344" y="12230"/>
                  </a:lnTo>
                  <a:lnTo>
                    <a:pt x="23434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1"/>
            <p:cNvSpPr/>
            <p:nvPr/>
          </p:nvSpPr>
          <p:spPr>
            <a:xfrm>
              <a:off x="-97264" y="1162055"/>
              <a:ext cx="5171942" cy="1031731"/>
            </a:xfrm>
            <a:custGeom>
              <a:avLst/>
              <a:gdLst/>
              <a:ahLst/>
              <a:cxnLst/>
              <a:rect l="l" t="t" r="r" b="b"/>
              <a:pathLst>
                <a:path w="129242" h="25782" extrusionOk="0">
                  <a:moveTo>
                    <a:pt x="125667" y="404"/>
                  </a:moveTo>
                  <a:cubicBezTo>
                    <a:pt x="125949" y="404"/>
                    <a:pt x="126232" y="415"/>
                    <a:pt x="126514" y="437"/>
                  </a:cubicBezTo>
                  <a:cubicBezTo>
                    <a:pt x="127419" y="510"/>
                    <a:pt x="128375" y="690"/>
                    <a:pt x="128733" y="1442"/>
                  </a:cubicBezTo>
                  <a:cubicBezTo>
                    <a:pt x="127667" y="1898"/>
                    <a:pt x="126604" y="2366"/>
                    <a:pt x="125540" y="2833"/>
                  </a:cubicBezTo>
                  <a:cubicBezTo>
                    <a:pt x="121951" y="4414"/>
                    <a:pt x="118237" y="6047"/>
                    <a:pt x="114473" y="7141"/>
                  </a:cubicBezTo>
                  <a:cubicBezTo>
                    <a:pt x="113881" y="7314"/>
                    <a:pt x="113286" y="7483"/>
                    <a:pt x="112693" y="7649"/>
                  </a:cubicBezTo>
                  <a:cubicBezTo>
                    <a:pt x="110914" y="8149"/>
                    <a:pt x="109073" y="8666"/>
                    <a:pt x="107278" y="9330"/>
                  </a:cubicBezTo>
                  <a:cubicBezTo>
                    <a:pt x="105183" y="10108"/>
                    <a:pt x="102936" y="11055"/>
                    <a:pt x="100411" y="12228"/>
                  </a:cubicBezTo>
                  <a:cubicBezTo>
                    <a:pt x="97928" y="13381"/>
                    <a:pt x="95424" y="14634"/>
                    <a:pt x="93002" y="15844"/>
                  </a:cubicBezTo>
                  <a:cubicBezTo>
                    <a:pt x="86663" y="19013"/>
                    <a:pt x="80109" y="22288"/>
                    <a:pt x="73322" y="24097"/>
                  </a:cubicBezTo>
                  <a:cubicBezTo>
                    <a:pt x="70106" y="24955"/>
                    <a:pt x="66829" y="25381"/>
                    <a:pt x="63411" y="25381"/>
                  </a:cubicBezTo>
                  <a:cubicBezTo>
                    <a:pt x="61691" y="25381"/>
                    <a:pt x="59935" y="25273"/>
                    <a:pt x="58132" y="25057"/>
                  </a:cubicBezTo>
                  <a:cubicBezTo>
                    <a:pt x="54870" y="24667"/>
                    <a:pt x="51578" y="24000"/>
                    <a:pt x="48394" y="23351"/>
                  </a:cubicBezTo>
                  <a:cubicBezTo>
                    <a:pt x="46720" y="23010"/>
                    <a:pt x="44988" y="22658"/>
                    <a:pt x="43281" y="22351"/>
                  </a:cubicBezTo>
                  <a:cubicBezTo>
                    <a:pt x="38827" y="21551"/>
                    <a:pt x="34306" y="21314"/>
                    <a:pt x="29931" y="21085"/>
                  </a:cubicBezTo>
                  <a:lnTo>
                    <a:pt x="28914" y="21031"/>
                  </a:lnTo>
                  <a:cubicBezTo>
                    <a:pt x="25978" y="20874"/>
                    <a:pt x="23609" y="20501"/>
                    <a:pt x="21462" y="19855"/>
                  </a:cubicBezTo>
                  <a:cubicBezTo>
                    <a:pt x="19489" y="19259"/>
                    <a:pt x="17512" y="18432"/>
                    <a:pt x="15599" y="17635"/>
                  </a:cubicBezTo>
                  <a:cubicBezTo>
                    <a:pt x="15171" y="17457"/>
                    <a:pt x="14747" y="17279"/>
                    <a:pt x="14321" y="17105"/>
                  </a:cubicBezTo>
                  <a:cubicBezTo>
                    <a:pt x="12341" y="16286"/>
                    <a:pt x="10328" y="15433"/>
                    <a:pt x="8383" y="14606"/>
                  </a:cubicBezTo>
                  <a:cubicBezTo>
                    <a:pt x="5772" y="13497"/>
                    <a:pt x="3075" y="12349"/>
                    <a:pt x="404" y="11276"/>
                  </a:cubicBezTo>
                  <a:lnTo>
                    <a:pt x="403" y="11276"/>
                  </a:lnTo>
                  <a:lnTo>
                    <a:pt x="403" y="5584"/>
                  </a:lnTo>
                  <a:cubicBezTo>
                    <a:pt x="967" y="5874"/>
                    <a:pt x="1566" y="6170"/>
                    <a:pt x="2220" y="6484"/>
                  </a:cubicBezTo>
                  <a:cubicBezTo>
                    <a:pt x="2905" y="6811"/>
                    <a:pt x="3592" y="7131"/>
                    <a:pt x="4281" y="7450"/>
                  </a:cubicBezTo>
                  <a:cubicBezTo>
                    <a:pt x="6227" y="8357"/>
                    <a:pt x="8240" y="9293"/>
                    <a:pt x="10153" y="10412"/>
                  </a:cubicBezTo>
                  <a:cubicBezTo>
                    <a:pt x="12434" y="11746"/>
                    <a:pt x="14871" y="13148"/>
                    <a:pt x="17395" y="14337"/>
                  </a:cubicBezTo>
                  <a:cubicBezTo>
                    <a:pt x="25707" y="18255"/>
                    <a:pt x="35202" y="20169"/>
                    <a:pt x="46355" y="20169"/>
                  </a:cubicBezTo>
                  <a:cubicBezTo>
                    <a:pt x="47079" y="20169"/>
                    <a:pt x="47811" y="20161"/>
                    <a:pt x="48549" y="20145"/>
                  </a:cubicBezTo>
                  <a:cubicBezTo>
                    <a:pt x="59131" y="19914"/>
                    <a:pt x="70411" y="17805"/>
                    <a:pt x="84049" y="13504"/>
                  </a:cubicBezTo>
                  <a:cubicBezTo>
                    <a:pt x="89815" y="11685"/>
                    <a:pt x="95612" y="9562"/>
                    <a:pt x="101217" y="7507"/>
                  </a:cubicBezTo>
                  <a:cubicBezTo>
                    <a:pt x="104315" y="6374"/>
                    <a:pt x="107517" y="5200"/>
                    <a:pt x="110679" y="4091"/>
                  </a:cubicBezTo>
                  <a:cubicBezTo>
                    <a:pt x="114143" y="2876"/>
                    <a:pt x="117874" y="1648"/>
                    <a:pt x="121675" y="895"/>
                  </a:cubicBezTo>
                  <a:cubicBezTo>
                    <a:pt x="122896" y="652"/>
                    <a:pt x="124279" y="404"/>
                    <a:pt x="125667" y="404"/>
                  </a:cubicBezTo>
                  <a:close/>
                  <a:moveTo>
                    <a:pt x="125672" y="1"/>
                  </a:moveTo>
                  <a:cubicBezTo>
                    <a:pt x="124248" y="1"/>
                    <a:pt x="122839" y="252"/>
                    <a:pt x="121598" y="497"/>
                  </a:cubicBezTo>
                  <a:cubicBezTo>
                    <a:pt x="117773" y="1256"/>
                    <a:pt x="114025" y="2491"/>
                    <a:pt x="110546" y="3711"/>
                  </a:cubicBezTo>
                  <a:cubicBezTo>
                    <a:pt x="107384" y="4820"/>
                    <a:pt x="104179" y="5993"/>
                    <a:pt x="101080" y="7129"/>
                  </a:cubicBezTo>
                  <a:cubicBezTo>
                    <a:pt x="95477" y="9180"/>
                    <a:pt x="89685" y="11305"/>
                    <a:pt x="83929" y="13120"/>
                  </a:cubicBezTo>
                  <a:cubicBezTo>
                    <a:pt x="70328" y="17407"/>
                    <a:pt x="59084" y="19512"/>
                    <a:pt x="48540" y="19742"/>
                  </a:cubicBezTo>
                  <a:cubicBezTo>
                    <a:pt x="47811" y="19758"/>
                    <a:pt x="47089" y="19766"/>
                    <a:pt x="46374" y="19766"/>
                  </a:cubicBezTo>
                  <a:cubicBezTo>
                    <a:pt x="35268" y="19766"/>
                    <a:pt x="25827" y="17865"/>
                    <a:pt x="17567" y="13971"/>
                  </a:cubicBezTo>
                  <a:cubicBezTo>
                    <a:pt x="15057" y="12788"/>
                    <a:pt x="12628" y="11391"/>
                    <a:pt x="10355" y="10062"/>
                  </a:cubicBezTo>
                  <a:cubicBezTo>
                    <a:pt x="8426" y="8935"/>
                    <a:pt x="6404" y="7993"/>
                    <a:pt x="4448" y="7084"/>
                  </a:cubicBezTo>
                  <a:cubicBezTo>
                    <a:pt x="3762" y="6767"/>
                    <a:pt x="3076" y="6447"/>
                    <a:pt x="2395" y="6120"/>
                  </a:cubicBezTo>
                  <a:cubicBezTo>
                    <a:pt x="1626" y="5754"/>
                    <a:pt x="940" y="5411"/>
                    <a:pt x="294" y="5075"/>
                  </a:cubicBezTo>
                  <a:lnTo>
                    <a:pt x="0" y="4921"/>
                  </a:lnTo>
                  <a:lnTo>
                    <a:pt x="0" y="11545"/>
                  </a:lnTo>
                  <a:lnTo>
                    <a:pt x="126" y="11595"/>
                  </a:lnTo>
                  <a:cubicBezTo>
                    <a:pt x="2833" y="12684"/>
                    <a:pt x="5574" y="13848"/>
                    <a:pt x="8224" y="14973"/>
                  </a:cubicBezTo>
                  <a:cubicBezTo>
                    <a:pt x="10170" y="15801"/>
                    <a:pt x="12184" y="16656"/>
                    <a:pt x="14167" y="17473"/>
                  </a:cubicBezTo>
                  <a:cubicBezTo>
                    <a:pt x="14591" y="17649"/>
                    <a:pt x="15016" y="17828"/>
                    <a:pt x="15441" y="18003"/>
                  </a:cubicBezTo>
                  <a:cubicBezTo>
                    <a:pt x="17363" y="18808"/>
                    <a:pt x="19349" y="19638"/>
                    <a:pt x="21344" y="20238"/>
                  </a:cubicBezTo>
                  <a:cubicBezTo>
                    <a:pt x="23523" y="20895"/>
                    <a:pt x="25922" y="21274"/>
                    <a:pt x="28892" y="21431"/>
                  </a:cubicBezTo>
                  <a:lnTo>
                    <a:pt x="29910" y="21485"/>
                  </a:lnTo>
                  <a:cubicBezTo>
                    <a:pt x="34272" y="21714"/>
                    <a:pt x="38783" y="21950"/>
                    <a:pt x="43209" y="22746"/>
                  </a:cubicBezTo>
                  <a:cubicBezTo>
                    <a:pt x="44912" y="23053"/>
                    <a:pt x="46641" y="23406"/>
                    <a:pt x="48313" y="23744"/>
                  </a:cubicBezTo>
                  <a:cubicBezTo>
                    <a:pt x="51505" y="24393"/>
                    <a:pt x="54806" y="25065"/>
                    <a:pt x="58085" y="25456"/>
                  </a:cubicBezTo>
                  <a:cubicBezTo>
                    <a:pt x="59905" y="25673"/>
                    <a:pt x="61677" y="25782"/>
                    <a:pt x="63414" y="25782"/>
                  </a:cubicBezTo>
                  <a:cubicBezTo>
                    <a:pt x="66866" y="25782"/>
                    <a:pt x="70177" y="25352"/>
                    <a:pt x="73425" y="24486"/>
                  </a:cubicBezTo>
                  <a:cubicBezTo>
                    <a:pt x="80253" y="22666"/>
                    <a:pt x="86826" y="19379"/>
                    <a:pt x="93183" y="16202"/>
                  </a:cubicBezTo>
                  <a:cubicBezTo>
                    <a:pt x="95603" y="14991"/>
                    <a:pt x="98105" y="13741"/>
                    <a:pt x="100582" y="12591"/>
                  </a:cubicBezTo>
                  <a:cubicBezTo>
                    <a:pt x="103097" y="11422"/>
                    <a:pt x="105333" y="10479"/>
                    <a:pt x="107419" y="9706"/>
                  </a:cubicBezTo>
                  <a:cubicBezTo>
                    <a:pt x="109198" y="9046"/>
                    <a:pt x="111031" y="8532"/>
                    <a:pt x="112803" y="8033"/>
                  </a:cubicBezTo>
                  <a:cubicBezTo>
                    <a:pt x="113399" y="7867"/>
                    <a:pt x="113993" y="7699"/>
                    <a:pt x="114588" y="7526"/>
                  </a:cubicBezTo>
                  <a:cubicBezTo>
                    <a:pt x="118376" y="6424"/>
                    <a:pt x="122102" y="4784"/>
                    <a:pt x="125704" y="3199"/>
                  </a:cubicBezTo>
                  <a:cubicBezTo>
                    <a:pt x="126826" y="2705"/>
                    <a:pt x="127947" y="2212"/>
                    <a:pt x="129073" y="1733"/>
                  </a:cubicBezTo>
                  <a:lnTo>
                    <a:pt x="129242" y="1662"/>
                  </a:lnTo>
                  <a:lnTo>
                    <a:pt x="129185" y="1488"/>
                  </a:lnTo>
                  <a:cubicBezTo>
                    <a:pt x="128775" y="216"/>
                    <a:pt x="127216" y="89"/>
                    <a:pt x="126549" y="34"/>
                  </a:cubicBezTo>
                  <a:cubicBezTo>
                    <a:pt x="126257" y="11"/>
                    <a:pt x="125964" y="1"/>
                    <a:pt x="1256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1"/>
            <p:cNvSpPr/>
            <p:nvPr/>
          </p:nvSpPr>
          <p:spPr>
            <a:xfrm>
              <a:off x="-97184" y="1487081"/>
              <a:ext cx="9378021" cy="2233737"/>
            </a:xfrm>
            <a:custGeom>
              <a:avLst/>
              <a:gdLst/>
              <a:ahLst/>
              <a:cxnLst/>
              <a:rect l="l" t="t" r="r" b="b"/>
              <a:pathLst>
                <a:path w="234348" h="55819" extrusionOk="0">
                  <a:moveTo>
                    <a:pt x="144981" y="403"/>
                  </a:moveTo>
                  <a:cubicBezTo>
                    <a:pt x="150962" y="403"/>
                    <a:pt x="156924" y="882"/>
                    <a:pt x="162787" y="1836"/>
                  </a:cubicBezTo>
                  <a:cubicBezTo>
                    <a:pt x="170740" y="3127"/>
                    <a:pt x="179016" y="5583"/>
                    <a:pt x="189615" y="9797"/>
                  </a:cubicBezTo>
                  <a:cubicBezTo>
                    <a:pt x="198427" y="13299"/>
                    <a:pt x="207411" y="17431"/>
                    <a:pt x="216323" y="22082"/>
                  </a:cubicBezTo>
                  <a:lnTo>
                    <a:pt x="218254" y="23088"/>
                  </a:lnTo>
                  <a:cubicBezTo>
                    <a:pt x="223483" y="25804"/>
                    <a:pt x="228885" y="28612"/>
                    <a:pt x="233942" y="32005"/>
                  </a:cubicBezTo>
                  <a:lnTo>
                    <a:pt x="233942" y="40242"/>
                  </a:lnTo>
                  <a:cubicBezTo>
                    <a:pt x="230357" y="38005"/>
                    <a:pt x="227378" y="36353"/>
                    <a:pt x="224590" y="35054"/>
                  </a:cubicBezTo>
                  <a:cubicBezTo>
                    <a:pt x="215470" y="30808"/>
                    <a:pt x="205746" y="28155"/>
                    <a:pt x="196343" y="25590"/>
                  </a:cubicBezTo>
                  <a:cubicBezTo>
                    <a:pt x="195383" y="25330"/>
                    <a:pt x="194423" y="25067"/>
                    <a:pt x="193466" y="24804"/>
                  </a:cubicBezTo>
                  <a:cubicBezTo>
                    <a:pt x="172307" y="18995"/>
                    <a:pt x="155262" y="16255"/>
                    <a:pt x="139723" y="16255"/>
                  </a:cubicBezTo>
                  <a:cubicBezTo>
                    <a:pt x="136241" y="16255"/>
                    <a:pt x="132834" y="16392"/>
                    <a:pt x="129473" y="16664"/>
                  </a:cubicBezTo>
                  <a:cubicBezTo>
                    <a:pt x="117659" y="17617"/>
                    <a:pt x="108992" y="19950"/>
                    <a:pt x="101363" y="24225"/>
                  </a:cubicBezTo>
                  <a:cubicBezTo>
                    <a:pt x="95848" y="27316"/>
                    <a:pt x="90586" y="31262"/>
                    <a:pt x="85495" y="35080"/>
                  </a:cubicBezTo>
                  <a:cubicBezTo>
                    <a:pt x="82539" y="37296"/>
                    <a:pt x="79484" y="39588"/>
                    <a:pt x="76413" y="41684"/>
                  </a:cubicBezTo>
                  <a:cubicBezTo>
                    <a:pt x="71394" y="45113"/>
                    <a:pt x="67146" y="47471"/>
                    <a:pt x="63039" y="49108"/>
                  </a:cubicBezTo>
                  <a:cubicBezTo>
                    <a:pt x="58787" y="50804"/>
                    <a:pt x="54022" y="52109"/>
                    <a:pt x="48045" y="53216"/>
                  </a:cubicBezTo>
                  <a:cubicBezTo>
                    <a:pt x="40031" y="54703"/>
                    <a:pt x="31384" y="55416"/>
                    <a:pt x="21189" y="55416"/>
                  </a:cubicBezTo>
                  <a:cubicBezTo>
                    <a:pt x="19290" y="55416"/>
                    <a:pt x="17337" y="55391"/>
                    <a:pt x="15325" y="55342"/>
                  </a:cubicBezTo>
                  <a:cubicBezTo>
                    <a:pt x="9761" y="55207"/>
                    <a:pt x="4879" y="54966"/>
                    <a:pt x="402" y="54612"/>
                  </a:cubicBezTo>
                  <a:lnTo>
                    <a:pt x="407" y="54612"/>
                  </a:lnTo>
                  <a:lnTo>
                    <a:pt x="407" y="49284"/>
                  </a:lnTo>
                  <a:cubicBezTo>
                    <a:pt x="817" y="49421"/>
                    <a:pt x="1230" y="49561"/>
                    <a:pt x="1643" y="49700"/>
                  </a:cubicBezTo>
                  <a:cubicBezTo>
                    <a:pt x="4359" y="50619"/>
                    <a:pt x="7168" y="51566"/>
                    <a:pt x="9980" y="52235"/>
                  </a:cubicBezTo>
                  <a:cubicBezTo>
                    <a:pt x="12206" y="52763"/>
                    <a:pt x="14788" y="53377"/>
                    <a:pt x="17344" y="53377"/>
                  </a:cubicBezTo>
                  <a:cubicBezTo>
                    <a:pt x="18683" y="53377"/>
                    <a:pt x="20014" y="53208"/>
                    <a:pt x="21283" y="52772"/>
                  </a:cubicBezTo>
                  <a:cubicBezTo>
                    <a:pt x="22931" y="52205"/>
                    <a:pt x="23878" y="51164"/>
                    <a:pt x="24025" y="49761"/>
                  </a:cubicBezTo>
                  <a:cubicBezTo>
                    <a:pt x="24231" y="47784"/>
                    <a:pt x="23055" y="45926"/>
                    <a:pt x="21802" y="44960"/>
                  </a:cubicBezTo>
                  <a:cubicBezTo>
                    <a:pt x="20124" y="43670"/>
                    <a:pt x="18067" y="43236"/>
                    <a:pt x="16094" y="42961"/>
                  </a:cubicBezTo>
                  <a:cubicBezTo>
                    <a:pt x="13968" y="42663"/>
                    <a:pt x="11797" y="42629"/>
                    <a:pt x="9701" y="42596"/>
                  </a:cubicBezTo>
                  <a:lnTo>
                    <a:pt x="9254" y="42589"/>
                  </a:lnTo>
                  <a:cubicBezTo>
                    <a:pt x="6994" y="42550"/>
                    <a:pt x="4310" y="42346"/>
                    <a:pt x="1553" y="41105"/>
                  </a:cubicBezTo>
                  <a:cubicBezTo>
                    <a:pt x="1170" y="40933"/>
                    <a:pt x="784" y="40741"/>
                    <a:pt x="402" y="40534"/>
                  </a:cubicBezTo>
                  <a:lnTo>
                    <a:pt x="402" y="31531"/>
                  </a:lnTo>
                  <a:cubicBezTo>
                    <a:pt x="6844" y="32915"/>
                    <a:pt x="13326" y="34726"/>
                    <a:pt x="19599" y="36477"/>
                  </a:cubicBezTo>
                  <a:cubicBezTo>
                    <a:pt x="22674" y="37335"/>
                    <a:pt x="25850" y="38224"/>
                    <a:pt x="28985" y="39049"/>
                  </a:cubicBezTo>
                  <a:cubicBezTo>
                    <a:pt x="36397" y="41005"/>
                    <a:pt x="46195" y="43249"/>
                    <a:pt x="56268" y="43249"/>
                  </a:cubicBezTo>
                  <a:lnTo>
                    <a:pt x="56298" y="43249"/>
                  </a:lnTo>
                  <a:cubicBezTo>
                    <a:pt x="60549" y="43247"/>
                    <a:pt x="65413" y="43043"/>
                    <a:pt x="69372" y="40633"/>
                  </a:cubicBezTo>
                  <a:cubicBezTo>
                    <a:pt x="71055" y="39609"/>
                    <a:pt x="72214" y="38269"/>
                    <a:pt x="72821" y="36652"/>
                  </a:cubicBezTo>
                  <a:cubicBezTo>
                    <a:pt x="73454" y="34967"/>
                    <a:pt x="73654" y="32595"/>
                    <a:pt x="72675" y="31095"/>
                  </a:cubicBezTo>
                  <a:cubicBezTo>
                    <a:pt x="71475" y="29255"/>
                    <a:pt x="69235" y="29002"/>
                    <a:pt x="67193" y="29002"/>
                  </a:cubicBezTo>
                  <a:lnTo>
                    <a:pt x="67163" y="29002"/>
                  </a:lnTo>
                  <a:cubicBezTo>
                    <a:pt x="64338" y="29005"/>
                    <a:pt x="61485" y="29632"/>
                    <a:pt x="59033" y="30219"/>
                  </a:cubicBezTo>
                  <a:cubicBezTo>
                    <a:pt x="58197" y="30419"/>
                    <a:pt x="57351" y="30648"/>
                    <a:pt x="56532" y="30868"/>
                  </a:cubicBezTo>
                  <a:cubicBezTo>
                    <a:pt x="55224" y="31222"/>
                    <a:pt x="53869" y="31587"/>
                    <a:pt x="52529" y="31845"/>
                  </a:cubicBezTo>
                  <a:cubicBezTo>
                    <a:pt x="48490" y="32626"/>
                    <a:pt x="44235" y="33024"/>
                    <a:pt x="39894" y="33024"/>
                  </a:cubicBezTo>
                  <a:cubicBezTo>
                    <a:pt x="39863" y="33024"/>
                    <a:pt x="39832" y="33024"/>
                    <a:pt x="39801" y="33024"/>
                  </a:cubicBezTo>
                  <a:cubicBezTo>
                    <a:pt x="26833" y="33011"/>
                    <a:pt x="13576" y="29869"/>
                    <a:pt x="402" y="23687"/>
                  </a:cubicBezTo>
                  <a:lnTo>
                    <a:pt x="402" y="6011"/>
                  </a:lnTo>
                  <a:cubicBezTo>
                    <a:pt x="1635" y="6344"/>
                    <a:pt x="2827" y="6712"/>
                    <a:pt x="3952" y="7104"/>
                  </a:cubicBezTo>
                  <a:cubicBezTo>
                    <a:pt x="7474" y="8330"/>
                    <a:pt x="10930" y="10023"/>
                    <a:pt x="14269" y="11659"/>
                  </a:cubicBezTo>
                  <a:cubicBezTo>
                    <a:pt x="15159" y="12095"/>
                    <a:pt x="16051" y="12530"/>
                    <a:pt x="16944" y="12959"/>
                  </a:cubicBezTo>
                  <a:cubicBezTo>
                    <a:pt x="21849" y="15315"/>
                    <a:pt x="26184" y="17153"/>
                    <a:pt x="30193" y="18579"/>
                  </a:cubicBezTo>
                  <a:cubicBezTo>
                    <a:pt x="37329" y="21116"/>
                    <a:pt x="44835" y="22386"/>
                    <a:pt x="52799" y="22386"/>
                  </a:cubicBezTo>
                  <a:cubicBezTo>
                    <a:pt x="62775" y="22386"/>
                    <a:pt x="73472" y="20393"/>
                    <a:pt x="85065" y="16400"/>
                  </a:cubicBezTo>
                  <a:cubicBezTo>
                    <a:pt x="89374" y="14915"/>
                    <a:pt x="93852" y="13162"/>
                    <a:pt x="98753" y="11037"/>
                  </a:cubicBezTo>
                  <a:cubicBezTo>
                    <a:pt x="99763" y="10600"/>
                    <a:pt x="100773" y="10151"/>
                    <a:pt x="101781" y="9706"/>
                  </a:cubicBezTo>
                  <a:cubicBezTo>
                    <a:pt x="104805" y="8364"/>
                    <a:pt x="107933" y="6975"/>
                    <a:pt x="111082" y="5882"/>
                  </a:cubicBezTo>
                  <a:cubicBezTo>
                    <a:pt x="119135" y="3086"/>
                    <a:pt x="127851" y="1338"/>
                    <a:pt x="136984" y="688"/>
                  </a:cubicBezTo>
                  <a:cubicBezTo>
                    <a:pt x="139649" y="498"/>
                    <a:pt x="142317" y="403"/>
                    <a:pt x="144981" y="403"/>
                  </a:cubicBezTo>
                  <a:close/>
                  <a:moveTo>
                    <a:pt x="144959" y="1"/>
                  </a:moveTo>
                  <a:cubicBezTo>
                    <a:pt x="142293" y="1"/>
                    <a:pt x="139623" y="96"/>
                    <a:pt x="136956" y="285"/>
                  </a:cubicBezTo>
                  <a:cubicBezTo>
                    <a:pt x="127785" y="938"/>
                    <a:pt x="119037" y="2693"/>
                    <a:pt x="110949" y="5501"/>
                  </a:cubicBezTo>
                  <a:cubicBezTo>
                    <a:pt x="107786" y="6599"/>
                    <a:pt x="104650" y="7991"/>
                    <a:pt x="101618" y="9337"/>
                  </a:cubicBezTo>
                  <a:cubicBezTo>
                    <a:pt x="100610" y="9784"/>
                    <a:pt x="99605" y="10230"/>
                    <a:pt x="98594" y="10669"/>
                  </a:cubicBezTo>
                  <a:cubicBezTo>
                    <a:pt x="93702" y="12788"/>
                    <a:pt x="89236" y="14538"/>
                    <a:pt x="84935" y="16020"/>
                  </a:cubicBezTo>
                  <a:cubicBezTo>
                    <a:pt x="73384" y="19997"/>
                    <a:pt x="62731" y="21983"/>
                    <a:pt x="52798" y="21983"/>
                  </a:cubicBezTo>
                  <a:cubicBezTo>
                    <a:pt x="44880" y="21983"/>
                    <a:pt x="37420" y="20721"/>
                    <a:pt x="30329" y="18200"/>
                  </a:cubicBezTo>
                  <a:cubicBezTo>
                    <a:pt x="26334" y="16780"/>
                    <a:pt x="22012" y="14948"/>
                    <a:pt x="17118" y="12599"/>
                  </a:cubicBezTo>
                  <a:cubicBezTo>
                    <a:pt x="16225" y="12172"/>
                    <a:pt x="15335" y="11736"/>
                    <a:pt x="14448" y="11300"/>
                  </a:cubicBezTo>
                  <a:cubicBezTo>
                    <a:pt x="11097" y="9658"/>
                    <a:pt x="7631" y="7961"/>
                    <a:pt x="4086" y="6726"/>
                  </a:cubicBezTo>
                  <a:cubicBezTo>
                    <a:pt x="2874" y="6305"/>
                    <a:pt x="1587" y="5911"/>
                    <a:pt x="257" y="5556"/>
                  </a:cubicBezTo>
                  <a:lnTo>
                    <a:pt x="2" y="5489"/>
                  </a:lnTo>
                  <a:lnTo>
                    <a:pt x="2" y="23947"/>
                  </a:lnTo>
                  <a:lnTo>
                    <a:pt x="118" y="24001"/>
                  </a:lnTo>
                  <a:cubicBezTo>
                    <a:pt x="13383" y="30245"/>
                    <a:pt x="26736" y="33418"/>
                    <a:pt x="39802" y="33430"/>
                  </a:cubicBezTo>
                  <a:cubicBezTo>
                    <a:pt x="39862" y="33430"/>
                    <a:pt x="39922" y="33430"/>
                    <a:pt x="39983" y="33430"/>
                  </a:cubicBezTo>
                  <a:cubicBezTo>
                    <a:pt x="44319" y="33430"/>
                    <a:pt x="48571" y="33023"/>
                    <a:pt x="52607" y="32244"/>
                  </a:cubicBezTo>
                  <a:cubicBezTo>
                    <a:pt x="53961" y="31982"/>
                    <a:pt x="55324" y="31615"/>
                    <a:pt x="56640" y="31261"/>
                  </a:cubicBezTo>
                  <a:cubicBezTo>
                    <a:pt x="57454" y="31041"/>
                    <a:pt x="58297" y="30815"/>
                    <a:pt x="59127" y="30616"/>
                  </a:cubicBezTo>
                  <a:cubicBezTo>
                    <a:pt x="61559" y="30033"/>
                    <a:pt x="64382" y="29412"/>
                    <a:pt x="67164" y="29409"/>
                  </a:cubicBezTo>
                  <a:cubicBezTo>
                    <a:pt x="67187" y="29409"/>
                    <a:pt x="67210" y="29409"/>
                    <a:pt x="67233" y="29409"/>
                  </a:cubicBezTo>
                  <a:cubicBezTo>
                    <a:pt x="69147" y="29409"/>
                    <a:pt x="71252" y="29651"/>
                    <a:pt x="72340" y="31318"/>
                  </a:cubicBezTo>
                  <a:cubicBezTo>
                    <a:pt x="73241" y="32701"/>
                    <a:pt x="73043" y="34924"/>
                    <a:pt x="72447" y="36513"/>
                  </a:cubicBezTo>
                  <a:cubicBezTo>
                    <a:pt x="71871" y="38046"/>
                    <a:pt x="70768" y="39317"/>
                    <a:pt x="69163" y="40292"/>
                  </a:cubicBezTo>
                  <a:cubicBezTo>
                    <a:pt x="65293" y="42649"/>
                    <a:pt x="60492" y="42849"/>
                    <a:pt x="56298" y="42850"/>
                  </a:cubicBezTo>
                  <a:lnTo>
                    <a:pt x="56268" y="42850"/>
                  </a:lnTo>
                  <a:cubicBezTo>
                    <a:pt x="46241" y="42850"/>
                    <a:pt x="36475" y="40614"/>
                    <a:pt x="29086" y="38666"/>
                  </a:cubicBezTo>
                  <a:cubicBezTo>
                    <a:pt x="25956" y="37839"/>
                    <a:pt x="22778" y="36952"/>
                    <a:pt x="19706" y="36095"/>
                  </a:cubicBezTo>
                  <a:cubicBezTo>
                    <a:pt x="13350" y="34319"/>
                    <a:pt x="6776" y="32482"/>
                    <a:pt x="244" y="31089"/>
                  </a:cubicBezTo>
                  <a:lnTo>
                    <a:pt x="1" y="31038"/>
                  </a:lnTo>
                  <a:lnTo>
                    <a:pt x="1" y="40777"/>
                  </a:lnTo>
                  <a:lnTo>
                    <a:pt x="105" y="40834"/>
                  </a:lnTo>
                  <a:cubicBezTo>
                    <a:pt x="528" y="41068"/>
                    <a:pt x="960" y="41284"/>
                    <a:pt x="1387" y="41477"/>
                  </a:cubicBezTo>
                  <a:cubicBezTo>
                    <a:pt x="4210" y="42747"/>
                    <a:pt x="6945" y="42957"/>
                    <a:pt x="9247" y="42996"/>
                  </a:cubicBezTo>
                  <a:lnTo>
                    <a:pt x="9694" y="43003"/>
                  </a:lnTo>
                  <a:cubicBezTo>
                    <a:pt x="11777" y="43036"/>
                    <a:pt x="13933" y="43072"/>
                    <a:pt x="16035" y="43364"/>
                  </a:cubicBezTo>
                  <a:cubicBezTo>
                    <a:pt x="17956" y="43633"/>
                    <a:pt x="19953" y="44050"/>
                    <a:pt x="21555" y="45283"/>
                  </a:cubicBezTo>
                  <a:cubicBezTo>
                    <a:pt x="22721" y="46179"/>
                    <a:pt x="23812" y="47901"/>
                    <a:pt x="23624" y="49723"/>
                  </a:cubicBezTo>
                  <a:cubicBezTo>
                    <a:pt x="23492" y="50977"/>
                    <a:pt x="22661" y="51876"/>
                    <a:pt x="21149" y="52395"/>
                  </a:cubicBezTo>
                  <a:cubicBezTo>
                    <a:pt x="19929" y="52815"/>
                    <a:pt x="18642" y="52977"/>
                    <a:pt x="17343" y="52977"/>
                  </a:cubicBezTo>
                  <a:cubicBezTo>
                    <a:pt x="14829" y="52977"/>
                    <a:pt x="12272" y="52369"/>
                    <a:pt x="10068" y="51847"/>
                  </a:cubicBezTo>
                  <a:cubicBezTo>
                    <a:pt x="7275" y="51184"/>
                    <a:pt x="4475" y="50237"/>
                    <a:pt x="1767" y="49323"/>
                  </a:cubicBezTo>
                  <a:cubicBezTo>
                    <a:pt x="1267" y="49155"/>
                    <a:pt x="767" y="48985"/>
                    <a:pt x="265" y="48818"/>
                  </a:cubicBezTo>
                  <a:lnTo>
                    <a:pt x="1" y="48728"/>
                  </a:lnTo>
                  <a:lnTo>
                    <a:pt x="1" y="54985"/>
                  </a:lnTo>
                  <a:lnTo>
                    <a:pt x="187" y="54999"/>
                  </a:lnTo>
                  <a:cubicBezTo>
                    <a:pt x="4720" y="55364"/>
                    <a:pt x="9668" y="55608"/>
                    <a:pt x="15316" y="55745"/>
                  </a:cubicBezTo>
                  <a:cubicBezTo>
                    <a:pt x="17327" y="55794"/>
                    <a:pt x="19280" y="55818"/>
                    <a:pt x="21180" y="55818"/>
                  </a:cubicBezTo>
                  <a:cubicBezTo>
                    <a:pt x="31405" y="55818"/>
                    <a:pt x="40078" y="55104"/>
                    <a:pt x="48122" y="53615"/>
                  </a:cubicBezTo>
                  <a:cubicBezTo>
                    <a:pt x="54125" y="52502"/>
                    <a:pt x="58913" y="51189"/>
                    <a:pt x="63191" y="49484"/>
                  </a:cubicBezTo>
                  <a:cubicBezTo>
                    <a:pt x="67326" y="47835"/>
                    <a:pt x="71599" y="45463"/>
                    <a:pt x="76643" y="42018"/>
                  </a:cubicBezTo>
                  <a:cubicBezTo>
                    <a:pt x="79721" y="39917"/>
                    <a:pt x="82780" y="37621"/>
                    <a:pt x="85739" y="35403"/>
                  </a:cubicBezTo>
                  <a:cubicBezTo>
                    <a:pt x="90819" y="31594"/>
                    <a:pt x="96072" y="27654"/>
                    <a:pt x="101563" y="24578"/>
                  </a:cubicBezTo>
                  <a:cubicBezTo>
                    <a:pt x="109139" y="20330"/>
                    <a:pt x="117758" y="18014"/>
                    <a:pt x="129508" y="17065"/>
                  </a:cubicBezTo>
                  <a:cubicBezTo>
                    <a:pt x="132858" y="16795"/>
                    <a:pt x="136254" y="16658"/>
                    <a:pt x="139725" y="16658"/>
                  </a:cubicBezTo>
                  <a:cubicBezTo>
                    <a:pt x="155229" y="16658"/>
                    <a:pt x="172239" y="19393"/>
                    <a:pt x="193363" y="25194"/>
                  </a:cubicBezTo>
                  <a:cubicBezTo>
                    <a:pt x="194320" y="25456"/>
                    <a:pt x="195279" y="25717"/>
                    <a:pt x="196240" y="25980"/>
                  </a:cubicBezTo>
                  <a:cubicBezTo>
                    <a:pt x="205628" y="28540"/>
                    <a:pt x="215334" y="31188"/>
                    <a:pt x="224421" y="35420"/>
                  </a:cubicBezTo>
                  <a:cubicBezTo>
                    <a:pt x="227275" y="36749"/>
                    <a:pt x="230329" y="38452"/>
                    <a:pt x="234037" y="40778"/>
                  </a:cubicBezTo>
                  <a:lnTo>
                    <a:pt x="234347" y="40971"/>
                  </a:lnTo>
                  <a:lnTo>
                    <a:pt x="234347" y="31794"/>
                  </a:lnTo>
                  <a:lnTo>
                    <a:pt x="234257" y="31734"/>
                  </a:lnTo>
                  <a:cubicBezTo>
                    <a:pt x="229156" y="28302"/>
                    <a:pt x="223710" y="25471"/>
                    <a:pt x="218442" y="22732"/>
                  </a:cubicBezTo>
                  <a:lnTo>
                    <a:pt x="216510" y="21728"/>
                  </a:lnTo>
                  <a:cubicBezTo>
                    <a:pt x="207587" y="17070"/>
                    <a:pt x="198587" y="12930"/>
                    <a:pt x="189764" y="9423"/>
                  </a:cubicBezTo>
                  <a:cubicBezTo>
                    <a:pt x="179135" y="5199"/>
                    <a:pt x="170836" y="2739"/>
                    <a:pt x="162852" y="1440"/>
                  </a:cubicBezTo>
                  <a:cubicBezTo>
                    <a:pt x="156959" y="482"/>
                    <a:pt x="150969" y="1"/>
                    <a:pt x="14495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1"/>
            <p:cNvSpPr/>
            <p:nvPr/>
          </p:nvSpPr>
          <p:spPr>
            <a:xfrm>
              <a:off x="4303273" y="2401574"/>
              <a:ext cx="4977457" cy="2219891"/>
            </a:xfrm>
            <a:custGeom>
              <a:avLst/>
              <a:gdLst/>
              <a:ahLst/>
              <a:cxnLst/>
              <a:rect l="l" t="t" r="r" b="b"/>
              <a:pathLst>
                <a:path w="124382" h="55473" extrusionOk="0">
                  <a:moveTo>
                    <a:pt x="25918" y="402"/>
                  </a:moveTo>
                  <a:cubicBezTo>
                    <a:pt x="36041" y="402"/>
                    <a:pt x="47026" y="1991"/>
                    <a:pt x="60462" y="5393"/>
                  </a:cubicBezTo>
                  <a:cubicBezTo>
                    <a:pt x="70856" y="8024"/>
                    <a:pt x="81175" y="11807"/>
                    <a:pt x="91155" y="15464"/>
                  </a:cubicBezTo>
                  <a:cubicBezTo>
                    <a:pt x="92391" y="15917"/>
                    <a:pt x="93627" y="16369"/>
                    <a:pt x="94863" y="16822"/>
                  </a:cubicBezTo>
                  <a:lnTo>
                    <a:pt x="95647" y="17108"/>
                  </a:lnTo>
                  <a:cubicBezTo>
                    <a:pt x="105319" y="20631"/>
                    <a:pt x="115319" y="24277"/>
                    <a:pt x="123981" y="30890"/>
                  </a:cubicBezTo>
                  <a:lnTo>
                    <a:pt x="123981" y="53695"/>
                  </a:lnTo>
                  <a:cubicBezTo>
                    <a:pt x="123931" y="53594"/>
                    <a:pt x="123881" y="53490"/>
                    <a:pt x="123831" y="53388"/>
                  </a:cubicBezTo>
                  <a:cubicBezTo>
                    <a:pt x="121216" y="48116"/>
                    <a:pt x="118223" y="43645"/>
                    <a:pt x="114937" y="40100"/>
                  </a:cubicBezTo>
                  <a:cubicBezTo>
                    <a:pt x="110571" y="35392"/>
                    <a:pt x="105339" y="32142"/>
                    <a:pt x="101268" y="29834"/>
                  </a:cubicBezTo>
                  <a:cubicBezTo>
                    <a:pt x="91058" y="24049"/>
                    <a:pt x="80265" y="20787"/>
                    <a:pt x="69187" y="20137"/>
                  </a:cubicBezTo>
                  <a:cubicBezTo>
                    <a:pt x="67907" y="20061"/>
                    <a:pt x="66618" y="20024"/>
                    <a:pt x="65319" y="20024"/>
                  </a:cubicBezTo>
                  <a:cubicBezTo>
                    <a:pt x="61141" y="20024"/>
                    <a:pt x="56870" y="20411"/>
                    <a:pt x="52577" y="21181"/>
                  </a:cubicBezTo>
                  <a:cubicBezTo>
                    <a:pt x="48332" y="21940"/>
                    <a:pt x="44099" y="23239"/>
                    <a:pt x="40004" y="24495"/>
                  </a:cubicBezTo>
                  <a:cubicBezTo>
                    <a:pt x="38744" y="24880"/>
                    <a:pt x="37484" y="25268"/>
                    <a:pt x="36221" y="25639"/>
                  </a:cubicBezTo>
                  <a:cubicBezTo>
                    <a:pt x="30814" y="27232"/>
                    <a:pt x="25249" y="28662"/>
                    <a:pt x="19858" y="28662"/>
                  </a:cubicBezTo>
                  <a:cubicBezTo>
                    <a:pt x="15618" y="28662"/>
                    <a:pt x="11486" y="27778"/>
                    <a:pt x="7624" y="25392"/>
                  </a:cubicBezTo>
                  <a:cubicBezTo>
                    <a:pt x="1653" y="21703"/>
                    <a:pt x="639" y="17073"/>
                    <a:pt x="567" y="14640"/>
                  </a:cubicBezTo>
                  <a:cubicBezTo>
                    <a:pt x="413" y="9480"/>
                    <a:pt x="3668" y="6464"/>
                    <a:pt x="5623" y="5124"/>
                  </a:cubicBezTo>
                  <a:cubicBezTo>
                    <a:pt x="9015" y="2801"/>
                    <a:pt x="12910" y="1856"/>
                    <a:pt x="15924" y="1292"/>
                  </a:cubicBezTo>
                  <a:cubicBezTo>
                    <a:pt x="19039" y="709"/>
                    <a:pt x="22328" y="409"/>
                    <a:pt x="25700" y="402"/>
                  </a:cubicBezTo>
                  <a:close/>
                  <a:moveTo>
                    <a:pt x="25696" y="0"/>
                  </a:moveTo>
                  <a:cubicBezTo>
                    <a:pt x="22298" y="9"/>
                    <a:pt x="18984" y="309"/>
                    <a:pt x="15846" y="896"/>
                  </a:cubicBezTo>
                  <a:cubicBezTo>
                    <a:pt x="12791" y="1468"/>
                    <a:pt x="8843" y="2428"/>
                    <a:pt x="5390" y="4792"/>
                  </a:cubicBezTo>
                  <a:cubicBezTo>
                    <a:pt x="3368" y="6176"/>
                    <a:pt x="0" y="9300"/>
                    <a:pt x="160" y="14653"/>
                  </a:cubicBezTo>
                  <a:cubicBezTo>
                    <a:pt x="236" y="17166"/>
                    <a:pt x="1277" y="21947"/>
                    <a:pt x="7409" y="25735"/>
                  </a:cubicBezTo>
                  <a:cubicBezTo>
                    <a:pt x="11344" y="28167"/>
                    <a:pt x="15543" y="29067"/>
                    <a:pt x="19845" y="29067"/>
                  </a:cubicBezTo>
                  <a:cubicBezTo>
                    <a:pt x="25284" y="29067"/>
                    <a:pt x="30887" y="27628"/>
                    <a:pt x="36329" y="26025"/>
                  </a:cubicBezTo>
                  <a:cubicBezTo>
                    <a:pt x="37594" y="25653"/>
                    <a:pt x="38857" y="25265"/>
                    <a:pt x="40120" y="24877"/>
                  </a:cubicBezTo>
                  <a:cubicBezTo>
                    <a:pt x="44202" y="23626"/>
                    <a:pt x="48423" y="22331"/>
                    <a:pt x="52645" y="21575"/>
                  </a:cubicBezTo>
                  <a:cubicBezTo>
                    <a:pt x="56919" y="20811"/>
                    <a:pt x="61167" y="20426"/>
                    <a:pt x="65320" y="20426"/>
                  </a:cubicBezTo>
                  <a:cubicBezTo>
                    <a:pt x="66611" y="20426"/>
                    <a:pt x="67892" y="20464"/>
                    <a:pt x="69163" y="20538"/>
                  </a:cubicBezTo>
                  <a:cubicBezTo>
                    <a:pt x="80177" y="21183"/>
                    <a:pt x="90911" y="24429"/>
                    <a:pt x="101068" y="30184"/>
                  </a:cubicBezTo>
                  <a:cubicBezTo>
                    <a:pt x="105113" y="32476"/>
                    <a:pt x="110313" y="35707"/>
                    <a:pt x="114641" y="40373"/>
                  </a:cubicBezTo>
                  <a:cubicBezTo>
                    <a:pt x="117901" y="43892"/>
                    <a:pt x="120872" y="48330"/>
                    <a:pt x="123468" y="53567"/>
                  </a:cubicBezTo>
                  <a:cubicBezTo>
                    <a:pt x="123595" y="53824"/>
                    <a:pt x="123718" y="54084"/>
                    <a:pt x="123842" y="54344"/>
                  </a:cubicBezTo>
                  <a:lnTo>
                    <a:pt x="124380" y="55470"/>
                  </a:lnTo>
                  <a:lnTo>
                    <a:pt x="124380" y="30691"/>
                  </a:lnTo>
                  <a:lnTo>
                    <a:pt x="124301" y="30630"/>
                  </a:lnTo>
                  <a:cubicBezTo>
                    <a:pt x="115571" y="23942"/>
                    <a:pt x="105512" y="20275"/>
                    <a:pt x="95782" y="16727"/>
                  </a:cubicBezTo>
                  <a:lnTo>
                    <a:pt x="94996" y="16442"/>
                  </a:lnTo>
                  <a:cubicBezTo>
                    <a:pt x="93760" y="15992"/>
                    <a:pt x="92525" y="15539"/>
                    <a:pt x="91289" y="15087"/>
                  </a:cubicBezTo>
                  <a:cubicBezTo>
                    <a:pt x="81300" y="11425"/>
                    <a:pt x="70971" y="7640"/>
                    <a:pt x="60557" y="5003"/>
                  </a:cubicBezTo>
                  <a:cubicBezTo>
                    <a:pt x="47087" y="1592"/>
                    <a:pt x="36071" y="0"/>
                    <a:pt x="25913" y="0"/>
                  </a:cubicBezTo>
                  <a:close/>
                  <a:moveTo>
                    <a:pt x="124380" y="55470"/>
                  </a:moveTo>
                  <a:lnTo>
                    <a:pt x="124380" y="55473"/>
                  </a:lnTo>
                  <a:lnTo>
                    <a:pt x="124381" y="55473"/>
                  </a:lnTo>
                  <a:lnTo>
                    <a:pt x="124380" y="5547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1"/>
            <p:cNvSpPr/>
            <p:nvPr/>
          </p:nvSpPr>
          <p:spPr>
            <a:xfrm>
              <a:off x="-97184" y="3183486"/>
              <a:ext cx="4473596" cy="1988630"/>
            </a:xfrm>
            <a:custGeom>
              <a:avLst/>
              <a:gdLst/>
              <a:ahLst/>
              <a:cxnLst/>
              <a:rect l="l" t="t" r="r" b="b"/>
              <a:pathLst>
                <a:path w="111791" h="49694" extrusionOk="0">
                  <a:moveTo>
                    <a:pt x="97341" y="420"/>
                  </a:moveTo>
                  <a:cubicBezTo>
                    <a:pt x="98733" y="420"/>
                    <a:pt x="99979" y="773"/>
                    <a:pt x="101045" y="1273"/>
                  </a:cubicBezTo>
                  <a:cubicBezTo>
                    <a:pt x="104764" y="3021"/>
                    <a:pt x="109232" y="7243"/>
                    <a:pt x="110572" y="11931"/>
                  </a:cubicBezTo>
                  <a:cubicBezTo>
                    <a:pt x="111369" y="14719"/>
                    <a:pt x="110985" y="17351"/>
                    <a:pt x="109429" y="19750"/>
                  </a:cubicBezTo>
                  <a:cubicBezTo>
                    <a:pt x="107469" y="22776"/>
                    <a:pt x="104270" y="24339"/>
                    <a:pt x="101702" y="25361"/>
                  </a:cubicBezTo>
                  <a:cubicBezTo>
                    <a:pt x="98754" y="26534"/>
                    <a:pt x="95452" y="27464"/>
                    <a:pt x="91607" y="28204"/>
                  </a:cubicBezTo>
                  <a:cubicBezTo>
                    <a:pt x="89921" y="28528"/>
                    <a:pt x="88200" y="28811"/>
                    <a:pt x="86532" y="29084"/>
                  </a:cubicBezTo>
                  <a:cubicBezTo>
                    <a:pt x="79681" y="30207"/>
                    <a:pt x="72597" y="31372"/>
                    <a:pt x="66253" y="35734"/>
                  </a:cubicBezTo>
                  <a:cubicBezTo>
                    <a:pt x="61721" y="38849"/>
                    <a:pt x="57707" y="43535"/>
                    <a:pt x="54638" y="49289"/>
                  </a:cubicBezTo>
                  <a:lnTo>
                    <a:pt x="3363" y="49289"/>
                  </a:lnTo>
                  <a:cubicBezTo>
                    <a:pt x="1730" y="49289"/>
                    <a:pt x="402" y="47585"/>
                    <a:pt x="402" y="45488"/>
                  </a:cubicBezTo>
                  <a:lnTo>
                    <a:pt x="402" y="27817"/>
                  </a:lnTo>
                  <a:cubicBezTo>
                    <a:pt x="6956" y="29756"/>
                    <a:pt x="13549" y="31125"/>
                    <a:pt x="20006" y="31888"/>
                  </a:cubicBezTo>
                  <a:cubicBezTo>
                    <a:pt x="24832" y="32458"/>
                    <a:pt x="29867" y="32744"/>
                    <a:pt x="35067" y="32744"/>
                  </a:cubicBezTo>
                  <a:cubicBezTo>
                    <a:pt x="39433" y="32744"/>
                    <a:pt x="43915" y="32543"/>
                    <a:pt x="48490" y="32140"/>
                  </a:cubicBezTo>
                  <a:cubicBezTo>
                    <a:pt x="52725" y="31766"/>
                    <a:pt x="57090" y="31156"/>
                    <a:pt x="61838" y="30276"/>
                  </a:cubicBezTo>
                  <a:cubicBezTo>
                    <a:pt x="65200" y="29650"/>
                    <a:pt x="69115" y="28700"/>
                    <a:pt x="72658" y="26377"/>
                  </a:cubicBezTo>
                  <a:cubicBezTo>
                    <a:pt x="76773" y="23677"/>
                    <a:pt x="79509" y="18971"/>
                    <a:pt x="82157" y="14419"/>
                  </a:cubicBezTo>
                  <a:cubicBezTo>
                    <a:pt x="83207" y="12610"/>
                    <a:pt x="84295" y="10742"/>
                    <a:pt x="85446" y="9038"/>
                  </a:cubicBezTo>
                  <a:cubicBezTo>
                    <a:pt x="89943" y="2389"/>
                    <a:pt x="94052" y="420"/>
                    <a:pt x="97341" y="420"/>
                  </a:cubicBezTo>
                  <a:close/>
                  <a:moveTo>
                    <a:pt x="97320" y="1"/>
                  </a:moveTo>
                  <a:cubicBezTo>
                    <a:pt x="92272" y="1"/>
                    <a:pt x="88015" y="4523"/>
                    <a:pt x="85113" y="8813"/>
                  </a:cubicBezTo>
                  <a:cubicBezTo>
                    <a:pt x="83953" y="10529"/>
                    <a:pt x="82863" y="12404"/>
                    <a:pt x="81808" y="14217"/>
                  </a:cubicBezTo>
                  <a:cubicBezTo>
                    <a:pt x="79187" y="18729"/>
                    <a:pt x="76473" y="23393"/>
                    <a:pt x="72437" y="26041"/>
                  </a:cubicBezTo>
                  <a:cubicBezTo>
                    <a:pt x="68955" y="28325"/>
                    <a:pt x="65088" y="29264"/>
                    <a:pt x="61763" y="29881"/>
                  </a:cubicBezTo>
                  <a:cubicBezTo>
                    <a:pt x="57027" y="30760"/>
                    <a:pt x="52675" y="31369"/>
                    <a:pt x="48454" y="31740"/>
                  </a:cubicBezTo>
                  <a:cubicBezTo>
                    <a:pt x="43892" y="32141"/>
                    <a:pt x="39422" y="32342"/>
                    <a:pt x="35069" y="32342"/>
                  </a:cubicBezTo>
                  <a:cubicBezTo>
                    <a:pt x="29883" y="32342"/>
                    <a:pt x="24864" y="32057"/>
                    <a:pt x="20053" y="31489"/>
                  </a:cubicBezTo>
                  <a:cubicBezTo>
                    <a:pt x="13535" y="30716"/>
                    <a:pt x="6875" y="29326"/>
                    <a:pt x="259" y="27354"/>
                  </a:cubicBezTo>
                  <a:lnTo>
                    <a:pt x="1" y="27277"/>
                  </a:lnTo>
                  <a:lnTo>
                    <a:pt x="1" y="45491"/>
                  </a:lnTo>
                  <a:cubicBezTo>
                    <a:pt x="1" y="47809"/>
                    <a:pt x="1508" y="49694"/>
                    <a:pt x="3363" y="49694"/>
                  </a:cubicBezTo>
                  <a:lnTo>
                    <a:pt x="54879" y="49694"/>
                  </a:lnTo>
                  <a:lnTo>
                    <a:pt x="54936" y="49585"/>
                  </a:lnTo>
                  <a:cubicBezTo>
                    <a:pt x="57983" y="43837"/>
                    <a:pt x="61975" y="39163"/>
                    <a:pt x="66481" y="36064"/>
                  </a:cubicBezTo>
                  <a:cubicBezTo>
                    <a:pt x="72751" y="31752"/>
                    <a:pt x="79791" y="30597"/>
                    <a:pt x="86599" y="29479"/>
                  </a:cubicBezTo>
                  <a:cubicBezTo>
                    <a:pt x="88267" y="29206"/>
                    <a:pt x="89993" y="28921"/>
                    <a:pt x="91683" y="28597"/>
                  </a:cubicBezTo>
                  <a:cubicBezTo>
                    <a:pt x="95554" y="27852"/>
                    <a:pt x="98882" y="26914"/>
                    <a:pt x="101852" y="25732"/>
                  </a:cubicBezTo>
                  <a:cubicBezTo>
                    <a:pt x="104477" y="24689"/>
                    <a:pt x="107747" y="23089"/>
                    <a:pt x="109769" y="19968"/>
                  </a:cubicBezTo>
                  <a:cubicBezTo>
                    <a:pt x="111389" y="17466"/>
                    <a:pt x="111791" y="14724"/>
                    <a:pt x="110961" y="11820"/>
                  </a:cubicBezTo>
                  <a:cubicBezTo>
                    <a:pt x="109585" y="7016"/>
                    <a:pt x="105018" y="2695"/>
                    <a:pt x="101216" y="909"/>
                  </a:cubicBezTo>
                  <a:cubicBezTo>
                    <a:pt x="99874" y="279"/>
                    <a:pt x="98573" y="1"/>
                    <a:pt x="973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1"/>
            <p:cNvSpPr/>
            <p:nvPr/>
          </p:nvSpPr>
          <p:spPr>
            <a:xfrm>
              <a:off x="2768223" y="4443454"/>
              <a:ext cx="4335456" cy="728679"/>
            </a:xfrm>
            <a:custGeom>
              <a:avLst/>
              <a:gdLst/>
              <a:ahLst/>
              <a:cxnLst/>
              <a:rect l="l" t="t" r="r" b="b"/>
              <a:pathLst>
                <a:path w="108339" h="18209" extrusionOk="0">
                  <a:moveTo>
                    <a:pt x="27698" y="402"/>
                  </a:moveTo>
                  <a:cubicBezTo>
                    <a:pt x="32888" y="402"/>
                    <a:pt x="38022" y="2124"/>
                    <a:pt x="42576" y="3656"/>
                  </a:cubicBezTo>
                  <a:cubicBezTo>
                    <a:pt x="47416" y="5283"/>
                    <a:pt x="52582" y="6948"/>
                    <a:pt x="57857" y="7844"/>
                  </a:cubicBezTo>
                  <a:cubicBezTo>
                    <a:pt x="62292" y="8597"/>
                    <a:pt x="66755" y="8977"/>
                    <a:pt x="71177" y="8977"/>
                  </a:cubicBezTo>
                  <a:cubicBezTo>
                    <a:pt x="72693" y="8977"/>
                    <a:pt x="74204" y="8932"/>
                    <a:pt x="75707" y="8843"/>
                  </a:cubicBezTo>
                  <a:cubicBezTo>
                    <a:pt x="78578" y="8671"/>
                    <a:pt x="81363" y="8335"/>
                    <a:pt x="83983" y="7841"/>
                  </a:cubicBezTo>
                  <a:cubicBezTo>
                    <a:pt x="84740" y="7698"/>
                    <a:pt x="85506" y="7531"/>
                    <a:pt x="86246" y="7371"/>
                  </a:cubicBezTo>
                  <a:cubicBezTo>
                    <a:pt x="87567" y="7085"/>
                    <a:pt x="88932" y="6788"/>
                    <a:pt x="90288" y="6616"/>
                  </a:cubicBezTo>
                  <a:cubicBezTo>
                    <a:pt x="91569" y="6455"/>
                    <a:pt x="92767" y="6374"/>
                    <a:pt x="93889" y="6374"/>
                  </a:cubicBezTo>
                  <a:cubicBezTo>
                    <a:pt x="97369" y="6374"/>
                    <a:pt x="100126" y="7157"/>
                    <a:pt x="102405" y="8765"/>
                  </a:cubicBezTo>
                  <a:cubicBezTo>
                    <a:pt x="104715" y="10399"/>
                    <a:pt x="107752" y="14521"/>
                    <a:pt x="107336" y="17804"/>
                  </a:cubicBezTo>
                  <a:lnTo>
                    <a:pt x="2840" y="17804"/>
                  </a:lnTo>
                  <a:cubicBezTo>
                    <a:pt x="2038" y="16930"/>
                    <a:pt x="1495" y="16015"/>
                    <a:pt x="1180" y="15011"/>
                  </a:cubicBezTo>
                  <a:cubicBezTo>
                    <a:pt x="328" y="12292"/>
                    <a:pt x="1140" y="8835"/>
                    <a:pt x="2950" y="7464"/>
                  </a:cubicBezTo>
                  <a:cubicBezTo>
                    <a:pt x="4188" y="6527"/>
                    <a:pt x="5746" y="6255"/>
                    <a:pt x="7263" y="6255"/>
                  </a:cubicBezTo>
                  <a:cubicBezTo>
                    <a:pt x="8508" y="6255"/>
                    <a:pt x="9724" y="6438"/>
                    <a:pt x="10713" y="6586"/>
                  </a:cubicBezTo>
                  <a:cubicBezTo>
                    <a:pt x="13555" y="7015"/>
                    <a:pt x="16398" y="7815"/>
                    <a:pt x="19148" y="8591"/>
                  </a:cubicBezTo>
                  <a:cubicBezTo>
                    <a:pt x="20420" y="8950"/>
                    <a:pt x="21733" y="9320"/>
                    <a:pt x="23031" y="9648"/>
                  </a:cubicBezTo>
                  <a:cubicBezTo>
                    <a:pt x="23892" y="9867"/>
                    <a:pt x="24772" y="10044"/>
                    <a:pt x="25624" y="10217"/>
                  </a:cubicBezTo>
                  <a:cubicBezTo>
                    <a:pt x="26578" y="10410"/>
                    <a:pt x="27561" y="10610"/>
                    <a:pt x="28520" y="10866"/>
                  </a:cubicBezTo>
                  <a:cubicBezTo>
                    <a:pt x="29266" y="11066"/>
                    <a:pt x="30023" y="11287"/>
                    <a:pt x="30753" y="11502"/>
                  </a:cubicBezTo>
                  <a:cubicBezTo>
                    <a:pt x="31592" y="11746"/>
                    <a:pt x="32458" y="12000"/>
                    <a:pt x="33317" y="12223"/>
                  </a:cubicBezTo>
                  <a:lnTo>
                    <a:pt x="33467" y="12263"/>
                  </a:lnTo>
                  <a:cubicBezTo>
                    <a:pt x="34991" y="12659"/>
                    <a:pt x="36728" y="13111"/>
                    <a:pt x="38421" y="13111"/>
                  </a:cubicBezTo>
                  <a:cubicBezTo>
                    <a:pt x="39680" y="13111"/>
                    <a:pt x="40914" y="12861"/>
                    <a:pt x="42017" y="12152"/>
                  </a:cubicBezTo>
                  <a:cubicBezTo>
                    <a:pt x="42247" y="12003"/>
                    <a:pt x="42254" y="11687"/>
                    <a:pt x="42130" y="11480"/>
                  </a:cubicBezTo>
                  <a:cubicBezTo>
                    <a:pt x="39927" y="7838"/>
                    <a:pt x="35420" y="7355"/>
                    <a:pt x="32131" y="7002"/>
                  </a:cubicBezTo>
                  <a:cubicBezTo>
                    <a:pt x="30552" y="6834"/>
                    <a:pt x="28936" y="6794"/>
                    <a:pt x="27373" y="6755"/>
                  </a:cubicBezTo>
                  <a:cubicBezTo>
                    <a:pt x="24971" y="6694"/>
                    <a:pt x="22485" y="6634"/>
                    <a:pt x="20094" y="6098"/>
                  </a:cubicBezTo>
                  <a:lnTo>
                    <a:pt x="19861" y="6045"/>
                  </a:lnTo>
                  <a:cubicBezTo>
                    <a:pt x="19174" y="5899"/>
                    <a:pt x="18323" y="5715"/>
                    <a:pt x="17845" y="5185"/>
                  </a:cubicBezTo>
                  <a:cubicBezTo>
                    <a:pt x="17683" y="5000"/>
                    <a:pt x="17613" y="4809"/>
                    <a:pt x="17637" y="4599"/>
                  </a:cubicBezTo>
                  <a:cubicBezTo>
                    <a:pt x="17720" y="3886"/>
                    <a:pt x="18816" y="3119"/>
                    <a:pt x="19284" y="2791"/>
                  </a:cubicBezTo>
                  <a:lnTo>
                    <a:pt x="19370" y="2730"/>
                  </a:lnTo>
                  <a:cubicBezTo>
                    <a:pt x="21382" y="1313"/>
                    <a:pt x="23882" y="535"/>
                    <a:pt x="26803" y="420"/>
                  </a:cubicBezTo>
                  <a:cubicBezTo>
                    <a:pt x="27101" y="408"/>
                    <a:pt x="27399" y="402"/>
                    <a:pt x="27698" y="402"/>
                  </a:cubicBezTo>
                  <a:close/>
                  <a:moveTo>
                    <a:pt x="27716" y="0"/>
                  </a:moveTo>
                  <a:cubicBezTo>
                    <a:pt x="27408" y="0"/>
                    <a:pt x="27101" y="6"/>
                    <a:pt x="26793" y="18"/>
                  </a:cubicBezTo>
                  <a:cubicBezTo>
                    <a:pt x="23792" y="137"/>
                    <a:pt x="21220" y="940"/>
                    <a:pt x="19143" y="2401"/>
                  </a:cubicBezTo>
                  <a:lnTo>
                    <a:pt x="19057" y="2461"/>
                  </a:lnTo>
                  <a:cubicBezTo>
                    <a:pt x="18500" y="2850"/>
                    <a:pt x="17342" y="3659"/>
                    <a:pt x="17241" y="4552"/>
                  </a:cubicBezTo>
                  <a:cubicBezTo>
                    <a:pt x="17204" y="4879"/>
                    <a:pt x="17307" y="5183"/>
                    <a:pt x="17550" y="5452"/>
                  </a:cubicBezTo>
                  <a:cubicBezTo>
                    <a:pt x="18114" y="6081"/>
                    <a:pt x="19037" y="6279"/>
                    <a:pt x="19779" y="6438"/>
                  </a:cubicBezTo>
                  <a:lnTo>
                    <a:pt x="20009" y="6488"/>
                  </a:lnTo>
                  <a:cubicBezTo>
                    <a:pt x="22436" y="7034"/>
                    <a:pt x="24942" y="7095"/>
                    <a:pt x="27366" y="7155"/>
                  </a:cubicBezTo>
                  <a:cubicBezTo>
                    <a:pt x="28920" y="7194"/>
                    <a:pt x="30528" y="7234"/>
                    <a:pt x="32089" y="7401"/>
                  </a:cubicBezTo>
                  <a:cubicBezTo>
                    <a:pt x="35297" y="7744"/>
                    <a:pt x="39689" y="8215"/>
                    <a:pt x="41788" y="11686"/>
                  </a:cubicBezTo>
                  <a:cubicBezTo>
                    <a:pt x="41818" y="11736"/>
                    <a:pt x="41813" y="11800"/>
                    <a:pt x="41803" y="11810"/>
                  </a:cubicBezTo>
                  <a:cubicBezTo>
                    <a:pt x="40777" y="12469"/>
                    <a:pt x="39614" y="12703"/>
                    <a:pt x="38419" y="12703"/>
                  </a:cubicBezTo>
                  <a:cubicBezTo>
                    <a:pt x="36773" y="12703"/>
                    <a:pt x="35066" y="12260"/>
                    <a:pt x="33571" y="11872"/>
                  </a:cubicBezTo>
                  <a:lnTo>
                    <a:pt x="33421" y="11832"/>
                  </a:lnTo>
                  <a:cubicBezTo>
                    <a:pt x="32568" y="11613"/>
                    <a:pt x="31706" y="11359"/>
                    <a:pt x="30871" y="11114"/>
                  </a:cubicBezTo>
                  <a:cubicBezTo>
                    <a:pt x="30136" y="10900"/>
                    <a:pt x="29377" y="10677"/>
                    <a:pt x="28627" y="10477"/>
                  </a:cubicBezTo>
                  <a:cubicBezTo>
                    <a:pt x="27659" y="10217"/>
                    <a:pt x="26667" y="10017"/>
                    <a:pt x="25708" y="9823"/>
                  </a:cubicBezTo>
                  <a:cubicBezTo>
                    <a:pt x="24862" y="9650"/>
                    <a:pt x="23985" y="9473"/>
                    <a:pt x="23133" y="9257"/>
                  </a:cubicBezTo>
                  <a:cubicBezTo>
                    <a:pt x="21840" y="8930"/>
                    <a:pt x="20529" y="8560"/>
                    <a:pt x="19261" y="8202"/>
                  </a:cubicBezTo>
                  <a:cubicBezTo>
                    <a:pt x="16498" y="7424"/>
                    <a:pt x="13642" y="6619"/>
                    <a:pt x="10776" y="6188"/>
                  </a:cubicBezTo>
                  <a:cubicBezTo>
                    <a:pt x="9769" y="6036"/>
                    <a:pt x="8534" y="5850"/>
                    <a:pt x="7263" y="5850"/>
                  </a:cubicBezTo>
                  <a:cubicBezTo>
                    <a:pt x="5677" y="5850"/>
                    <a:pt x="4036" y="6139"/>
                    <a:pt x="2711" y="7142"/>
                  </a:cubicBezTo>
                  <a:cubicBezTo>
                    <a:pt x="579" y="8757"/>
                    <a:pt x="1" y="12576"/>
                    <a:pt x="798" y="15131"/>
                  </a:cubicBezTo>
                  <a:cubicBezTo>
                    <a:pt x="1138" y="16218"/>
                    <a:pt x="1730" y="17203"/>
                    <a:pt x="2606" y="18144"/>
                  </a:cubicBezTo>
                  <a:lnTo>
                    <a:pt x="2666" y="18209"/>
                  </a:lnTo>
                  <a:lnTo>
                    <a:pt x="107680" y="18209"/>
                  </a:lnTo>
                  <a:lnTo>
                    <a:pt x="107713" y="18040"/>
                  </a:lnTo>
                  <a:cubicBezTo>
                    <a:pt x="108339" y="14231"/>
                    <a:pt x="104720" y="9907"/>
                    <a:pt x="102642" y="8438"/>
                  </a:cubicBezTo>
                  <a:cubicBezTo>
                    <a:pt x="100295" y="6780"/>
                    <a:pt x="97465" y="5972"/>
                    <a:pt x="93901" y="5972"/>
                  </a:cubicBezTo>
                  <a:cubicBezTo>
                    <a:pt x="92759" y="5972"/>
                    <a:pt x="91543" y="6055"/>
                    <a:pt x="90243" y="6219"/>
                  </a:cubicBezTo>
                  <a:cubicBezTo>
                    <a:pt x="88870" y="6392"/>
                    <a:pt x="87495" y="6691"/>
                    <a:pt x="86166" y="6979"/>
                  </a:cubicBezTo>
                  <a:cubicBezTo>
                    <a:pt x="85428" y="7141"/>
                    <a:pt x="84666" y="7307"/>
                    <a:pt x="83913" y="7448"/>
                  </a:cubicBezTo>
                  <a:cubicBezTo>
                    <a:pt x="81310" y="7937"/>
                    <a:pt x="78543" y="8272"/>
                    <a:pt x="75687" y="8443"/>
                  </a:cubicBezTo>
                  <a:cubicBezTo>
                    <a:pt x="74193" y="8531"/>
                    <a:pt x="72692" y="8575"/>
                    <a:pt x="71186" y="8575"/>
                  </a:cubicBezTo>
                  <a:cubicBezTo>
                    <a:pt x="66784" y="8575"/>
                    <a:pt x="62342" y="8199"/>
                    <a:pt x="57928" y="7448"/>
                  </a:cubicBezTo>
                  <a:cubicBezTo>
                    <a:pt x="52682" y="6556"/>
                    <a:pt x="47532" y="4898"/>
                    <a:pt x="42708" y="3276"/>
                  </a:cubicBezTo>
                  <a:cubicBezTo>
                    <a:pt x="38128" y="1734"/>
                    <a:pt x="32975" y="0"/>
                    <a:pt x="277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1"/>
            <p:cNvSpPr/>
            <p:nvPr/>
          </p:nvSpPr>
          <p:spPr>
            <a:xfrm>
              <a:off x="4932235" y="3608718"/>
              <a:ext cx="4348422" cy="1563444"/>
            </a:xfrm>
            <a:custGeom>
              <a:avLst/>
              <a:gdLst/>
              <a:ahLst/>
              <a:cxnLst/>
              <a:rect l="l" t="t" r="r" b="b"/>
              <a:pathLst>
                <a:path w="108663" h="39069" extrusionOk="0">
                  <a:moveTo>
                    <a:pt x="46151" y="403"/>
                  </a:moveTo>
                  <a:cubicBezTo>
                    <a:pt x="46500" y="403"/>
                    <a:pt x="46847" y="405"/>
                    <a:pt x="47194" y="409"/>
                  </a:cubicBezTo>
                  <a:cubicBezTo>
                    <a:pt x="60555" y="576"/>
                    <a:pt x="71907" y="4288"/>
                    <a:pt x="80932" y="11441"/>
                  </a:cubicBezTo>
                  <a:cubicBezTo>
                    <a:pt x="84958" y="14633"/>
                    <a:pt x="88903" y="18201"/>
                    <a:pt x="92718" y="21653"/>
                  </a:cubicBezTo>
                  <a:cubicBezTo>
                    <a:pt x="94523" y="23286"/>
                    <a:pt x="96389" y="24974"/>
                    <a:pt x="98238" y="26600"/>
                  </a:cubicBezTo>
                  <a:cubicBezTo>
                    <a:pt x="101177" y="29181"/>
                    <a:pt x="104663" y="32202"/>
                    <a:pt x="108257" y="35034"/>
                  </a:cubicBezTo>
                  <a:cubicBezTo>
                    <a:pt x="108185" y="37046"/>
                    <a:pt x="106877" y="38663"/>
                    <a:pt x="105303" y="38663"/>
                  </a:cubicBezTo>
                  <a:lnTo>
                    <a:pt x="95006" y="38663"/>
                  </a:lnTo>
                  <a:cubicBezTo>
                    <a:pt x="94337" y="37862"/>
                    <a:pt x="93741" y="37110"/>
                    <a:pt x="93190" y="36368"/>
                  </a:cubicBezTo>
                  <a:cubicBezTo>
                    <a:pt x="91738" y="34415"/>
                    <a:pt x="90482" y="32209"/>
                    <a:pt x="89268" y="30076"/>
                  </a:cubicBezTo>
                  <a:cubicBezTo>
                    <a:pt x="88255" y="28296"/>
                    <a:pt x="87207" y="26455"/>
                    <a:pt x="86046" y="24761"/>
                  </a:cubicBezTo>
                  <a:cubicBezTo>
                    <a:pt x="84901" y="23090"/>
                    <a:pt x="83654" y="21394"/>
                    <a:pt x="82109" y="20589"/>
                  </a:cubicBezTo>
                  <a:cubicBezTo>
                    <a:pt x="81766" y="20411"/>
                    <a:pt x="81285" y="20282"/>
                    <a:pt x="80790" y="20282"/>
                  </a:cubicBezTo>
                  <a:cubicBezTo>
                    <a:pt x="80446" y="20282"/>
                    <a:pt x="80095" y="20344"/>
                    <a:pt x="79779" y="20494"/>
                  </a:cubicBezTo>
                  <a:cubicBezTo>
                    <a:pt x="79253" y="20744"/>
                    <a:pt x="78909" y="21200"/>
                    <a:pt x="78784" y="21809"/>
                  </a:cubicBezTo>
                  <a:cubicBezTo>
                    <a:pt x="78479" y="23295"/>
                    <a:pt x="79725" y="24879"/>
                    <a:pt x="80550" y="25925"/>
                  </a:cubicBezTo>
                  <a:cubicBezTo>
                    <a:pt x="80666" y="26074"/>
                    <a:pt x="80775" y="26210"/>
                    <a:pt x="80868" y="26335"/>
                  </a:cubicBezTo>
                  <a:cubicBezTo>
                    <a:pt x="81946" y="27764"/>
                    <a:pt x="82835" y="29354"/>
                    <a:pt x="83661" y="31345"/>
                  </a:cubicBezTo>
                  <a:cubicBezTo>
                    <a:pt x="84287" y="32848"/>
                    <a:pt x="85364" y="35767"/>
                    <a:pt x="85660" y="38663"/>
                  </a:cubicBezTo>
                  <a:lnTo>
                    <a:pt x="76327" y="38663"/>
                  </a:lnTo>
                  <a:cubicBezTo>
                    <a:pt x="76685" y="34328"/>
                    <a:pt x="75134" y="29497"/>
                    <a:pt x="72336" y="26295"/>
                  </a:cubicBezTo>
                  <a:cubicBezTo>
                    <a:pt x="70016" y="23636"/>
                    <a:pt x="66829" y="21619"/>
                    <a:pt x="62597" y="20130"/>
                  </a:cubicBezTo>
                  <a:cubicBezTo>
                    <a:pt x="58968" y="18853"/>
                    <a:pt x="54987" y="18071"/>
                    <a:pt x="50066" y="17668"/>
                  </a:cubicBezTo>
                  <a:cubicBezTo>
                    <a:pt x="47919" y="17494"/>
                    <a:pt x="45723" y="17407"/>
                    <a:pt x="43437" y="17407"/>
                  </a:cubicBezTo>
                  <a:cubicBezTo>
                    <a:pt x="41731" y="17407"/>
                    <a:pt x="39974" y="17455"/>
                    <a:pt x="38150" y="17552"/>
                  </a:cubicBezTo>
                  <a:cubicBezTo>
                    <a:pt x="34341" y="17757"/>
                    <a:pt x="31394" y="18197"/>
                    <a:pt x="28604" y="18985"/>
                  </a:cubicBezTo>
                  <a:cubicBezTo>
                    <a:pt x="27525" y="19288"/>
                    <a:pt x="26448" y="19608"/>
                    <a:pt x="25369" y="19927"/>
                  </a:cubicBezTo>
                  <a:cubicBezTo>
                    <a:pt x="21997" y="20924"/>
                    <a:pt x="18511" y="21956"/>
                    <a:pt x="15020" y="22506"/>
                  </a:cubicBezTo>
                  <a:cubicBezTo>
                    <a:pt x="13538" y="22740"/>
                    <a:pt x="11993" y="22922"/>
                    <a:pt x="10477" y="22922"/>
                  </a:cubicBezTo>
                  <a:cubicBezTo>
                    <a:pt x="7660" y="22922"/>
                    <a:pt x="4942" y="22294"/>
                    <a:pt x="2908" y="20201"/>
                  </a:cubicBezTo>
                  <a:cubicBezTo>
                    <a:pt x="2318" y="19594"/>
                    <a:pt x="445" y="17417"/>
                    <a:pt x="1110" y="14892"/>
                  </a:cubicBezTo>
                  <a:cubicBezTo>
                    <a:pt x="1609" y="13004"/>
                    <a:pt x="3139" y="11676"/>
                    <a:pt x="4417" y="10728"/>
                  </a:cubicBezTo>
                  <a:cubicBezTo>
                    <a:pt x="7502" y="8442"/>
                    <a:pt x="11094" y="7120"/>
                    <a:pt x="14506" y="5962"/>
                  </a:cubicBezTo>
                  <a:cubicBezTo>
                    <a:pt x="25380" y="2272"/>
                    <a:pt x="36012" y="403"/>
                    <a:pt x="46151" y="403"/>
                  </a:cubicBezTo>
                  <a:close/>
                  <a:moveTo>
                    <a:pt x="46184" y="0"/>
                  </a:moveTo>
                  <a:cubicBezTo>
                    <a:pt x="35995" y="0"/>
                    <a:pt x="25302" y="1873"/>
                    <a:pt x="14376" y="5582"/>
                  </a:cubicBezTo>
                  <a:cubicBezTo>
                    <a:pt x="10932" y="6749"/>
                    <a:pt x="7309" y="8083"/>
                    <a:pt x="4175" y="10405"/>
                  </a:cubicBezTo>
                  <a:cubicBezTo>
                    <a:pt x="2845" y="11391"/>
                    <a:pt x="1250" y="12780"/>
                    <a:pt x="720" y="14790"/>
                  </a:cubicBezTo>
                  <a:cubicBezTo>
                    <a:pt x="0" y="17521"/>
                    <a:pt x="1992" y="19837"/>
                    <a:pt x="2618" y="20484"/>
                  </a:cubicBezTo>
                  <a:cubicBezTo>
                    <a:pt x="4745" y="22672"/>
                    <a:pt x="7559" y="23326"/>
                    <a:pt x="10464" y="23326"/>
                  </a:cubicBezTo>
                  <a:cubicBezTo>
                    <a:pt x="12008" y="23326"/>
                    <a:pt x="13578" y="23141"/>
                    <a:pt x="15083" y="22903"/>
                  </a:cubicBezTo>
                  <a:cubicBezTo>
                    <a:pt x="18599" y="22350"/>
                    <a:pt x="22098" y="21314"/>
                    <a:pt x="25483" y="20314"/>
                  </a:cubicBezTo>
                  <a:cubicBezTo>
                    <a:pt x="26558" y="19996"/>
                    <a:pt x="27635" y="19678"/>
                    <a:pt x="28713" y="19374"/>
                  </a:cubicBezTo>
                  <a:cubicBezTo>
                    <a:pt x="31476" y="18595"/>
                    <a:pt x="34392" y="18158"/>
                    <a:pt x="38171" y="17957"/>
                  </a:cubicBezTo>
                  <a:cubicBezTo>
                    <a:pt x="39992" y="17859"/>
                    <a:pt x="41744" y="17811"/>
                    <a:pt x="43446" y="17811"/>
                  </a:cubicBezTo>
                  <a:cubicBezTo>
                    <a:pt x="45718" y="17811"/>
                    <a:pt x="47900" y="17898"/>
                    <a:pt x="50034" y="18072"/>
                  </a:cubicBezTo>
                  <a:cubicBezTo>
                    <a:pt x="54919" y="18471"/>
                    <a:pt x="58869" y="19245"/>
                    <a:pt x="62464" y="20513"/>
                  </a:cubicBezTo>
                  <a:cubicBezTo>
                    <a:pt x="66629" y="21980"/>
                    <a:pt x="69761" y="23959"/>
                    <a:pt x="72035" y="26564"/>
                  </a:cubicBezTo>
                  <a:cubicBezTo>
                    <a:pt x="74808" y="29740"/>
                    <a:pt x="76328" y="34562"/>
                    <a:pt x="75907" y="38847"/>
                  </a:cubicBezTo>
                  <a:lnTo>
                    <a:pt x="75885" y="39069"/>
                  </a:lnTo>
                  <a:lnTo>
                    <a:pt x="86103" y="39069"/>
                  </a:lnTo>
                  <a:lnTo>
                    <a:pt x="86083" y="38849"/>
                  </a:lnTo>
                  <a:cubicBezTo>
                    <a:pt x="85816" y="35827"/>
                    <a:pt x="84685" y="32755"/>
                    <a:pt x="84035" y="31193"/>
                  </a:cubicBezTo>
                  <a:cubicBezTo>
                    <a:pt x="83194" y="29170"/>
                    <a:pt x="82289" y="27550"/>
                    <a:pt x="81192" y="26094"/>
                  </a:cubicBezTo>
                  <a:cubicBezTo>
                    <a:pt x="81095" y="25968"/>
                    <a:pt x="80986" y="25829"/>
                    <a:pt x="80868" y="25679"/>
                  </a:cubicBezTo>
                  <a:cubicBezTo>
                    <a:pt x="80089" y="24692"/>
                    <a:pt x="78913" y="23196"/>
                    <a:pt x="79180" y="21893"/>
                  </a:cubicBezTo>
                  <a:cubicBezTo>
                    <a:pt x="79280" y="21406"/>
                    <a:pt x="79542" y="21057"/>
                    <a:pt x="79953" y="20860"/>
                  </a:cubicBezTo>
                  <a:cubicBezTo>
                    <a:pt x="80215" y="20736"/>
                    <a:pt x="80506" y="20684"/>
                    <a:pt x="80793" y="20684"/>
                  </a:cubicBezTo>
                  <a:cubicBezTo>
                    <a:pt x="81216" y="20684"/>
                    <a:pt x="81630" y="20796"/>
                    <a:pt x="81925" y="20950"/>
                  </a:cubicBezTo>
                  <a:cubicBezTo>
                    <a:pt x="83388" y="21710"/>
                    <a:pt x="84600" y="23365"/>
                    <a:pt x="85716" y="24991"/>
                  </a:cubicBezTo>
                  <a:cubicBezTo>
                    <a:pt x="86867" y="26672"/>
                    <a:pt x="87910" y="28506"/>
                    <a:pt x="88919" y="30277"/>
                  </a:cubicBezTo>
                  <a:cubicBezTo>
                    <a:pt x="90139" y="32421"/>
                    <a:pt x="91401" y="34638"/>
                    <a:pt x="92868" y="36611"/>
                  </a:cubicBezTo>
                  <a:cubicBezTo>
                    <a:pt x="93440" y="37380"/>
                    <a:pt x="94059" y="38160"/>
                    <a:pt x="94759" y="38996"/>
                  </a:cubicBezTo>
                  <a:lnTo>
                    <a:pt x="94819" y="39068"/>
                  </a:lnTo>
                  <a:lnTo>
                    <a:pt x="105303" y="39068"/>
                  </a:lnTo>
                  <a:cubicBezTo>
                    <a:pt x="107121" y="39068"/>
                    <a:pt x="108627" y="37217"/>
                    <a:pt x="108661" y="34947"/>
                  </a:cubicBezTo>
                  <a:lnTo>
                    <a:pt x="108663" y="34847"/>
                  </a:lnTo>
                  <a:lnTo>
                    <a:pt x="108584" y="34784"/>
                  </a:lnTo>
                  <a:cubicBezTo>
                    <a:pt x="104971" y="31939"/>
                    <a:pt x="101460" y="28897"/>
                    <a:pt x="98502" y="26300"/>
                  </a:cubicBezTo>
                  <a:cubicBezTo>
                    <a:pt x="96655" y="24675"/>
                    <a:pt x="94790" y="22989"/>
                    <a:pt x="92987" y="21357"/>
                  </a:cubicBezTo>
                  <a:cubicBezTo>
                    <a:pt x="89168" y="17899"/>
                    <a:pt x="85217" y="14326"/>
                    <a:pt x="81181" y="11127"/>
                  </a:cubicBezTo>
                  <a:cubicBezTo>
                    <a:pt x="72085" y="3918"/>
                    <a:pt x="60650" y="176"/>
                    <a:pt x="47197" y="6"/>
                  </a:cubicBezTo>
                  <a:cubicBezTo>
                    <a:pt x="46860" y="2"/>
                    <a:pt x="46522" y="0"/>
                    <a:pt x="461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1"/>
            <p:cNvSpPr/>
            <p:nvPr/>
          </p:nvSpPr>
          <p:spPr>
            <a:xfrm>
              <a:off x="5065015" y="-2406714"/>
              <a:ext cx="4355665" cy="807744"/>
            </a:xfrm>
            <a:custGeom>
              <a:avLst/>
              <a:gdLst/>
              <a:ahLst/>
              <a:cxnLst/>
              <a:rect l="l" t="t" r="r" b="b"/>
              <a:pathLst>
                <a:path w="108844" h="28164" extrusionOk="0">
                  <a:moveTo>
                    <a:pt x="105484" y="409"/>
                  </a:moveTo>
                  <a:cubicBezTo>
                    <a:pt x="107116" y="409"/>
                    <a:pt x="108443" y="2114"/>
                    <a:pt x="108443" y="4208"/>
                  </a:cubicBezTo>
                  <a:lnTo>
                    <a:pt x="108443" y="9441"/>
                  </a:lnTo>
                  <a:cubicBezTo>
                    <a:pt x="107791" y="9431"/>
                    <a:pt x="107138" y="9426"/>
                    <a:pt x="106485" y="9426"/>
                  </a:cubicBezTo>
                  <a:cubicBezTo>
                    <a:pt x="96929" y="9426"/>
                    <a:pt x="87281" y="10461"/>
                    <a:pt x="77432" y="11618"/>
                  </a:cubicBezTo>
                  <a:lnTo>
                    <a:pt x="74438" y="11967"/>
                  </a:lnTo>
                  <a:cubicBezTo>
                    <a:pt x="68077" y="12707"/>
                    <a:pt x="61497" y="13471"/>
                    <a:pt x="55052" y="14524"/>
                  </a:cubicBezTo>
                  <a:cubicBezTo>
                    <a:pt x="50937" y="15196"/>
                    <a:pt x="47239" y="15919"/>
                    <a:pt x="43750" y="16739"/>
                  </a:cubicBezTo>
                  <a:cubicBezTo>
                    <a:pt x="39671" y="17698"/>
                    <a:pt x="36280" y="18535"/>
                    <a:pt x="32894" y="19868"/>
                  </a:cubicBezTo>
                  <a:cubicBezTo>
                    <a:pt x="30642" y="20754"/>
                    <a:pt x="28443" y="21986"/>
                    <a:pt x="26315" y="23179"/>
                  </a:cubicBezTo>
                  <a:cubicBezTo>
                    <a:pt x="22603" y="25262"/>
                    <a:pt x="18761" y="27414"/>
                    <a:pt x="14582" y="27728"/>
                  </a:cubicBezTo>
                  <a:cubicBezTo>
                    <a:pt x="14284" y="27750"/>
                    <a:pt x="13983" y="27761"/>
                    <a:pt x="13680" y="27761"/>
                  </a:cubicBezTo>
                  <a:cubicBezTo>
                    <a:pt x="8600" y="27761"/>
                    <a:pt x="3011" y="24606"/>
                    <a:pt x="1265" y="17265"/>
                  </a:cubicBezTo>
                  <a:cubicBezTo>
                    <a:pt x="424" y="13728"/>
                    <a:pt x="774" y="10998"/>
                    <a:pt x="2304" y="9148"/>
                  </a:cubicBezTo>
                  <a:cubicBezTo>
                    <a:pt x="3847" y="7282"/>
                    <a:pt x="6123" y="6467"/>
                    <a:pt x="8144" y="5916"/>
                  </a:cubicBezTo>
                  <a:cubicBezTo>
                    <a:pt x="14663" y="4135"/>
                    <a:pt x="21503" y="4060"/>
                    <a:pt x="27536" y="3991"/>
                  </a:cubicBezTo>
                  <a:lnTo>
                    <a:pt x="28284" y="3982"/>
                  </a:lnTo>
                  <a:cubicBezTo>
                    <a:pt x="35338" y="3908"/>
                    <a:pt x="42635" y="3830"/>
                    <a:pt x="49562" y="1411"/>
                  </a:cubicBezTo>
                  <a:cubicBezTo>
                    <a:pt x="50530" y="1072"/>
                    <a:pt x="51303" y="753"/>
                    <a:pt x="51989" y="409"/>
                  </a:cubicBezTo>
                  <a:lnTo>
                    <a:pt x="51989" y="410"/>
                  </a:lnTo>
                  <a:lnTo>
                    <a:pt x="77472" y="410"/>
                  </a:lnTo>
                  <a:cubicBezTo>
                    <a:pt x="75657" y="1022"/>
                    <a:pt x="73845" y="1526"/>
                    <a:pt x="72138" y="1986"/>
                  </a:cubicBezTo>
                  <a:cubicBezTo>
                    <a:pt x="71479" y="2162"/>
                    <a:pt x="70816" y="2334"/>
                    <a:pt x="70156" y="2505"/>
                  </a:cubicBezTo>
                  <a:cubicBezTo>
                    <a:pt x="68329" y="2977"/>
                    <a:pt x="66440" y="3467"/>
                    <a:pt x="64605" y="4082"/>
                  </a:cubicBezTo>
                  <a:cubicBezTo>
                    <a:pt x="61004" y="5291"/>
                    <a:pt x="57124" y="6040"/>
                    <a:pt x="52740" y="6369"/>
                  </a:cubicBezTo>
                  <a:cubicBezTo>
                    <a:pt x="49638" y="6602"/>
                    <a:pt x="46418" y="6602"/>
                    <a:pt x="43304" y="6603"/>
                  </a:cubicBezTo>
                  <a:cubicBezTo>
                    <a:pt x="34965" y="6606"/>
                    <a:pt x="26344" y="6609"/>
                    <a:pt x="18528" y="10955"/>
                  </a:cubicBezTo>
                  <a:cubicBezTo>
                    <a:pt x="14223" y="13350"/>
                    <a:pt x="12644" y="15910"/>
                    <a:pt x="13835" y="18561"/>
                  </a:cubicBezTo>
                  <a:cubicBezTo>
                    <a:pt x="14838" y="20791"/>
                    <a:pt x="17057" y="22107"/>
                    <a:pt x="18813" y="22421"/>
                  </a:cubicBezTo>
                  <a:cubicBezTo>
                    <a:pt x="19239" y="22498"/>
                    <a:pt x="19668" y="22533"/>
                    <a:pt x="20097" y="22533"/>
                  </a:cubicBezTo>
                  <a:cubicBezTo>
                    <a:pt x="22307" y="22533"/>
                    <a:pt x="24513" y="21604"/>
                    <a:pt x="26433" y="20647"/>
                  </a:cubicBezTo>
                  <a:cubicBezTo>
                    <a:pt x="27444" y="20142"/>
                    <a:pt x="28451" y="19561"/>
                    <a:pt x="29427" y="18998"/>
                  </a:cubicBezTo>
                  <a:cubicBezTo>
                    <a:pt x="30955" y="18116"/>
                    <a:pt x="32534" y="17203"/>
                    <a:pt x="34157" y="16576"/>
                  </a:cubicBezTo>
                  <a:cubicBezTo>
                    <a:pt x="37956" y="15106"/>
                    <a:pt x="41874" y="14247"/>
                    <a:pt x="44864" y="13661"/>
                  </a:cubicBezTo>
                  <a:cubicBezTo>
                    <a:pt x="49244" y="12804"/>
                    <a:pt x="53720" y="12190"/>
                    <a:pt x="58050" y="11597"/>
                  </a:cubicBezTo>
                  <a:cubicBezTo>
                    <a:pt x="61146" y="11172"/>
                    <a:pt x="64344" y="10734"/>
                    <a:pt x="67486" y="10209"/>
                  </a:cubicBezTo>
                  <a:cubicBezTo>
                    <a:pt x="71305" y="9572"/>
                    <a:pt x="74827" y="8898"/>
                    <a:pt x="78252" y="8150"/>
                  </a:cubicBezTo>
                  <a:cubicBezTo>
                    <a:pt x="80759" y="7602"/>
                    <a:pt x="84017" y="6743"/>
                    <a:pt x="86995" y="4937"/>
                  </a:cubicBezTo>
                  <a:cubicBezTo>
                    <a:pt x="88677" y="3915"/>
                    <a:pt x="90044" y="2435"/>
                    <a:pt x="91173" y="409"/>
                  </a:cubicBezTo>
                  <a:close/>
                  <a:moveTo>
                    <a:pt x="90934" y="0"/>
                  </a:moveTo>
                  <a:lnTo>
                    <a:pt x="90877" y="105"/>
                  </a:lnTo>
                  <a:cubicBezTo>
                    <a:pt x="89755" y="2148"/>
                    <a:pt x="88458" y="3572"/>
                    <a:pt x="86786" y="4587"/>
                  </a:cubicBezTo>
                  <a:cubicBezTo>
                    <a:pt x="83860" y="6361"/>
                    <a:pt x="80642" y="7209"/>
                    <a:pt x="78166" y="7749"/>
                  </a:cubicBezTo>
                  <a:cubicBezTo>
                    <a:pt x="74747" y="8496"/>
                    <a:pt x="71232" y="9168"/>
                    <a:pt x="67420" y="9804"/>
                  </a:cubicBezTo>
                  <a:cubicBezTo>
                    <a:pt x="64284" y="10326"/>
                    <a:pt x="61086" y="10767"/>
                    <a:pt x="57994" y="11189"/>
                  </a:cubicBezTo>
                  <a:cubicBezTo>
                    <a:pt x="53660" y="11784"/>
                    <a:pt x="49177" y="12398"/>
                    <a:pt x="44787" y="13257"/>
                  </a:cubicBezTo>
                  <a:cubicBezTo>
                    <a:pt x="41781" y="13846"/>
                    <a:pt x="37840" y="14712"/>
                    <a:pt x="34011" y="16192"/>
                  </a:cubicBezTo>
                  <a:cubicBezTo>
                    <a:pt x="32361" y="16832"/>
                    <a:pt x="30768" y="17751"/>
                    <a:pt x="29227" y="18641"/>
                  </a:cubicBezTo>
                  <a:cubicBezTo>
                    <a:pt x="28257" y="19199"/>
                    <a:pt x="27256" y="19778"/>
                    <a:pt x="26252" y="20278"/>
                  </a:cubicBezTo>
                  <a:cubicBezTo>
                    <a:pt x="24377" y="21213"/>
                    <a:pt x="22228" y="22123"/>
                    <a:pt x="20096" y="22123"/>
                  </a:cubicBezTo>
                  <a:cubicBezTo>
                    <a:pt x="19691" y="22123"/>
                    <a:pt x="19286" y="22090"/>
                    <a:pt x="18884" y="22019"/>
                  </a:cubicBezTo>
                  <a:cubicBezTo>
                    <a:pt x="17234" y="21723"/>
                    <a:pt x="15146" y="20485"/>
                    <a:pt x="14203" y="18389"/>
                  </a:cubicBezTo>
                  <a:cubicBezTo>
                    <a:pt x="13112" y="15962"/>
                    <a:pt x="14633" y="13577"/>
                    <a:pt x="18725" y="11302"/>
                  </a:cubicBezTo>
                  <a:cubicBezTo>
                    <a:pt x="26450" y="7006"/>
                    <a:pt x="35017" y="7004"/>
                    <a:pt x="43304" y="7002"/>
                  </a:cubicBezTo>
                  <a:cubicBezTo>
                    <a:pt x="46426" y="7002"/>
                    <a:pt x="49654" y="6999"/>
                    <a:pt x="52770" y="6766"/>
                  </a:cubicBezTo>
                  <a:cubicBezTo>
                    <a:pt x="57188" y="6433"/>
                    <a:pt x="61100" y="5680"/>
                    <a:pt x="64734" y="4460"/>
                  </a:cubicBezTo>
                  <a:cubicBezTo>
                    <a:pt x="66555" y="3847"/>
                    <a:pt x="68437" y="3359"/>
                    <a:pt x="70258" y="2889"/>
                  </a:cubicBezTo>
                  <a:cubicBezTo>
                    <a:pt x="70921" y="2718"/>
                    <a:pt x="71583" y="2546"/>
                    <a:pt x="72244" y="2369"/>
                  </a:cubicBezTo>
                  <a:cubicBezTo>
                    <a:pt x="74310" y="1815"/>
                    <a:pt x="76526" y="1191"/>
                    <a:pt x="78725" y="393"/>
                  </a:cubicBezTo>
                  <a:lnTo>
                    <a:pt x="79801" y="3"/>
                  </a:lnTo>
                  <a:lnTo>
                    <a:pt x="51891" y="3"/>
                  </a:lnTo>
                  <a:lnTo>
                    <a:pt x="51849" y="25"/>
                  </a:lnTo>
                  <a:cubicBezTo>
                    <a:pt x="51168" y="369"/>
                    <a:pt x="50398" y="688"/>
                    <a:pt x="49430" y="1026"/>
                  </a:cubicBezTo>
                  <a:cubicBezTo>
                    <a:pt x="42565" y="3424"/>
                    <a:pt x="35301" y="3502"/>
                    <a:pt x="28279" y="3577"/>
                  </a:cubicBezTo>
                  <a:lnTo>
                    <a:pt x="27530" y="3587"/>
                  </a:lnTo>
                  <a:cubicBezTo>
                    <a:pt x="21472" y="3654"/>
                    <a:pt x="14606" y="3731"/>
                    <a:pt x="8035" y="5524"/>
                  </a:cubicBezTo>
                  <a:cubicBezTo>
                    <a:pt x="5955" y="6091"/>
                    <a:pt x="3608" y="6937"/>
                    <a:pt x="1994" y="8889"/>
                  </a:cubicBezTo>
                  <a:cubicBezTo>
                    <a:pt x="378" y="10842"/>
                    <a:pt x="1" y="13691"/>
                    <a:pt x="872" y="17356"/>
                  </a:cubicBezTo>
                  <a:cubicBezTo>
                    <a:pt x="2415" y="23842"/>
                    <a:pt x="7591" y="28164"/>
                    <a:pt x="13647" y="28164"/>
                  </a:cubicBezTo>
                  <a:cubicBezTo>
                    <a:pt x="13966" y="28164"/>
                    <a:pt x="14287" y="28154"/>
                    <a:pt x="14609" y="28121"/>
                  </a:cubicBezTo>
                  <a:cubicBezTo>
                    <a:pt x="18878" y="27800"/>
                    <a:pt x="22758" y="25623"/>
                    <a:pt x="26511" y="23520"/>
                  </a:cubicBezTo>
                  <a:cubicBezTo>
                    <a:pt x="28626" y="22334"/>
                    <a:pt x="30812" y="21108"/>
                    <a:pt x="33038" y="20233"/>
                  </a:cubicBezTo>
                  <a:cubicBezTo>
                    <a:pt x="36400" y="18911"/>
                    <a:pt x="39775" y="18075"/>
                    <a:pt x="43838" y="17121"/>
                  </a:cubicBezTo>
                  <a:cubicBezTo>
                    <a:pt x="47319" y="16305"/>
                    <a:pt x="51008" y="15582"/>
                    <a:pt x="55113" y="14912"/>
                  </a:cubicBezTo>
                  <a:cubicBezTo>
                    <a:pt x="61550" y="13861"/>
                    <a:pt x="68126" y="13097"/>
                    <a:pt x="74484" y="12357"/>
                  </a:cubicBezTo>
                  <a:lnTo>
                    <a:pt x="77477" y="12010"/>
                  </a:lnTo>
                  <a:cubicBezTo>
                    <a:pt x="87323" y="10854"/>
                    <a:pt x="96973" y="9822"/>
                    <a:pt x="106514" y="9822"/>
                  </a:cubicBezTo>
                  <a:cubicBezTo>
                    <a:pt x="107222" y="9822"/>
                    <a:pt x="107930" y="9827"/>
                    <a:pt x="108637" y="9839"/>
                  </a:cubicBezTo>
                  <a:lnTo>
                    <a:pt x="108843" y="9842"/>
                  </a:lnTo>
                  <a:lnTo>
                    <a:pt x="108843" y="4203"/>
                  </a:lnTo>
                  <a:cubicBezTo>
                    <a:pt x="108843" y="1884"/>
                    <a:pt x="107336" y="0"/>
                    <a:pt x="1054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2">
  <p:cSld name="BLANK_1_1_1_1_1_1_1_1">
    <p:bg>
      <p:bgPr>
        <a:solidFill>
          <a:schemeClr val="lt1"/>
        </a:solidFill>
        <a:effectLst/>
      </p:bgPr>
    </p:bg>
    <p:spTree>
      <p:nvGrpSpPr>
        <p:cNvPr id="1" name="Shape 1015"/>
        <p:cNvGrpSpPr/>
        <p:nvPr/>
      </p:nvGrpSpPr>
      <p:grpSpPr>
        <a:xfrm>
          <a:off x="0" y="0"/>
          <a:ext cx="0" cy="0"/>
          <a:chOff x="0" y="0"/>
          <a:chExt cx="0" cy="0"/>
        </a:xfrm>
      </p:grpSpPr>
      <p:grpSp>
        <p:nvGrpSpPr>
          <p:cNvPr id="1016" name="Google Shape;1016;p32"/>
          <p:cNvGrpSpPr/>
          <p:nvPr/>
        </p:nvGrpSpPr>
        <p:grpSpPr>
          <a:xfrm>
            <a:off x="-249664" y="-2432400"/>
            <a:ext cx="9517944" cy="7737118"/>
            <a:chOff x="-249664" y="-2432400"/>
            <a:chExt cx="9517944" cy="7737118"/>
          </a:xfrm>
        </p:grpSpPr>
        <p:sp>
          <p:nvSpPr>
            <p:cNvPr id="1017" name="Google Shape;1017;p32"/>
            <p:cNvSpPr/>
            <p:nvPr/>
          </p:nvSpPr>
          <p:spPr>
            <a:xfrm flipH="1">
              <a:off x="5274613" y="-1817043"/>
              <a:ext cx="3985503" cy="848251"/>
            </a:xfrm>
            <a:custGeom>
              <a:avLst/>
              <a:gdLst/>
              <a:ahLst/>
              <a:cxnLst/>
              <a:rect l="l" t="t" r="r" b="b"/>
              <a:pathLst>
                <a:path w="99594" h="21197" extrusionOk="0">
                  <a:moveTo>
                    <a:pt x="65021" y="0"/>
                  </a:moveTo>
                  <a:cubicBezTo>
                    <a:pt x="64434" y="0"/>
                    <a:pt x="63848" y="10"/>
                    <a:pt x="63260" y="29"/>
                  </a:cubicBezTo>
                  <a:cubicBezTo>
                    <a:pt x="57732" y="207"/>
                    <a:pt x="52245" y="1096"/>
                    <a:pt x="46816" y="2389"/>
                  </a:cubicBezTo>
                  <a:cubicBezTo>
                    <a:pt x="41611" y="3631"/>
                    <a:pt x="36750" y="6060"/>
                    <a:pt x="31830" y="8475"/>
                  </a:cubicBezTo>
                  <a:cubicBezTo>
                    <a:pt x="27244" y="10725"/>
                    <a:pt x="22624" y="12692"/>
                    <a:pt x="17724" y="13463"/>
                  </a:cubicBezTo>
                  <a:cubicBezTo>
                    <a:pt x="15802" y="13765"/>
                    <a:pt x="13860" y="13942"/>
                    <a:pt x="11920" y="13942"/>
                  </a:cubicBezTo>
                  <a:cubicBezTo>
                    <a:pt x="10234" y="13942"/>
                    <a:pt x="8549" y="13808"/>
                    <a:pt x="6879" y="13505"/>
                  </a:cubicBezTo>
                  <a:cubicBezTo>
                    <a:pt x="4515" y="13077"/>
                    <a:pt x="2162" y="12285"/>
                    <a:pt x="0" y="10984"/>
                  </a:cubicBezTo>
                  <a:lnTo>
                    <a:pt x="0" y="18944"/>
                  </a:lnTo>
                  <a:cubicBezTo>
                    <a:pt x="1762" y="19024"/>
                    <a:pt x="3523" y="19075"/>
                    <a:pt x="5283" y="19075"/>
                  </a:cubicBezTo>
                  <a:cubicBezTo>
                    <a:pt x="9227" y="19075"/>
                    <a:pt x="13162" y="18820"/>
                    <a:pt x="17071" y="18072"/>
                  </a:cubicBezTo>
                  <a:cubicBezTo>
                    <a:pt x="21981" y="17133"/>
                    <a:pt x="26589" y="15270"/>
                    <a:pt x="30996" y="12374"/>
                  </a:cubicBezTo>
                  <a:cubicBezTo>
                    <a:pt x="33739" y="10570"/>
                    <a:pt x="36781" y="9886"/>
                    <a:pt x="39837" y="9886"/>
                  </a:cubicBezTo>
                  <a:cubicBezTo>
                    <a:pt x="40660" y="9886"/>
                    <a:pt x="41484" y="9936"/>
                    <a:pt x="42304" y="10026"/>
                  </a:cubicBezTo>
                  <a:cubicBezTo>
                    <a:pt x="50992" y="10985"/>
                    <a:pt x="59004" y="15789"/>
                    <a:pt x="67420" y="18291"/>
                  </a:cubicBezTo>
                  <a:cubicBezTo>
                    <a:pt x="72853" y="19907"/>
                    <a:pt x="78486" y="20812"/>
                    <a:pt x="84058" y="21107"/>
                  </a:cubicBezTo>
                  <a:cubicBezTo>
                    <a:pt x="85055" y="21160"/>
                    <a:pt x="86060" y="21196"/>
                    <a:pt x="87066" y="21196"/>
                  </a:cubicBezTo>
                  <a:cubicBezTo>
                    <a:pt x="89207" y="21196"/>
                    <a:pt x="91355" y="21031"/>
                    <a:pt x="93446" y="20508"/>
                  </a:cubicBezTo>
                  <a:cubicBezTo>
                    <a:pt x="95522" y="19989"/>
                    <a:pt x="98275" y="18989"/>
                    <a:pt x="98894" y="16049"/>
                  </a:cubicBezTo>
                  <a:cubicBezTo>
                    <a:pt x="99594" y="12721"/>
                    <a:pt x="97265" y="10188"/>
                    <a:pt x="95270" y="8623"/>
                  </a:cubicBezTo>
                  <a:cubicBezTo>
                    <a:pt x="92667" y="6581"/>
                    <a:pt x="89709" y="5268"/>
                    <a:pt x="86790" y="4165"/>
                  </a:cubicBezTo>
                  <a:cubicBezTo>
                    <a:pt x="79711" y="1489"/>
                    <a:pt x="72404" y="0"/>
                    <a:pt x="650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2"/>
            <p:cNvSpPr/>
            <p:nvPr/>
          </p:nvSpPr>
          <p:spPr>
            <a:xfrm flipH="1">
              <a:off x="873769" y="-869455"/>
              <a:ext cx="8386467" cy="1819876"/>
            </a:xfrm>
            <a:custGeom>
              <a:avLst/>
              <a:gdLst/>
              <a:ahLst/>
              <a:cxnLst/>
              <a:rect l="l" t="t" r="r" b="b"/>
              <a:pathLst>
                <a:path w="209570" h="45477" extrusionOk="0">
                  <a:moveTo>
                    <a:pt x="173399" y="0"/>
                  </a:moveTo>
                  <a:cubicBezTo>
                    <a:pt x="171819" y="0"/>
                    <a:pt x="170239" y="33"/>
                    <a:pt x="168661" y="80"/>
                  </a:cubicBezTo>
                  <a:cubicBezTo>
                    <a:pt x="164324" y="208"/>
                    <a:pt x="160018" y="528"/>
                    <a:pt x="155729" y="1390"/>
                  </a:cubicBezTo>
                  <a:cubicBezTo>
                    <a:pt x="151776" y="2184"/>
                    <a:pt x="147874" y="3386"/>
                    <a:pt x="144099" y="5071"/>
                  </a:cubicBezTo>
                  <a:cubicBezTo>
                    <a:pt x="140139" y="6838"/>
                    <a:pt x="136425" y="9227"/>
                    <a:pt x="132734" y="11745"/>
                  </a:cubicBezTo>
                  <a:cubicBezTo>
                    <a:pt x="125453" y="16714"/>
                    <a:pt x="118372" y="22168"/>
                    <a:pt x="110478" y="25489"/>
                  </a:cubicBezTo>
                  <a:cubicBezTo>
                    <a:pt x="104010" y="28211"/>
                    <a:pt x="97197" y="29287"/>
                    <a:pt x="90399" y="29287"/>
                  </a:cubicBezTo>
                  <a:cubicBezTo>
                    <a:pt x="89168" y="29287"/>
                    <a:pt x="87937" y="29252"/>
                    <a:pt x="86709" y="29185"/>
                  </a:cubicBezTo>
                  <a:cubicBezTo>
                    <a:pt x="70235" y="28285"/>
                    <a:pt x="53959" y="22404"/>
                    <a:pt x="38422" y="15780"/>
                  </a:cubicBezTo>
                  <a:cubicBezTo>
                    <a:pt x="34245" y="13999"/>
                    <a:pt x="30113" y="12729"/>
                    <a:pt x="25697" y="12479"/>
                  </a:cubicBezTo>
                  <a:cubicBezTo>
                    <a:pt x="24449" y="12409"/>
                    <a:pt x="23202" y="12379"/>
                    <a:pt x="21954" y="12379"/>
                  </a:cubicBezTo>
                  <a:cubicBezTo>
                    <a:pt x="18881" y="12379"/>
                    <a:pt x="15809" y="12558"/>
                    <a:pt x="12741" y="12746"/>
                  </a:cubicBezTo>
                  <a:cubicBezTo>
                    <a:pt x="9315" y="12958"/>
                    <a:pt x="5883" y="13109"/>
                    <a:pt x="2471" y="13588"/>
                  </a:cubicBezTo>
                  <a:cubicBezTo>
                    <a:pt x="1651" y="13702"/>
                    <a:pt x="825" y="13831"/>
                    <a:pt x="0" y="13986"/>
                  </a:cubicBezTo>
                  <a:lnTo>
                    <a:pt x="0" y="21931"/>
                  </a:lnTo>
                  <a:cubicBezTo>
                    <a:pt x="3093" y="20622"/>
                    <a:pt x="6277" y="19799"/>
                    <a:pt x="9551" y="19799"/>
                  </a:cubicBezTo>
                  <a:cubicBezTo>
                    <a:pt x="10632" y="19799"/>
                    <a:pt x="11722" y="19889"/>
                    <a:pt x="12823" y="20080"/>
                  </a:cubicBezTo>
                  <a:cubicBezTo>
                    <a:pt x="20488" y="21419"/>
                    <a:pt x="27144" y="26632"/>
                    <a:pt x="33499" y="31891"/>
                  </a:cubicBezTo>
                  <a:cubicBezTo>
                    <a:pt x="45486" y="41811"/>
                    <a:pt x="59912" y="45476"/>
                    <a:pt x="74081" y="45476"/>
                  </a:cubicBezTo>
                  <a:cubicBezTo>
                    <a:pt x="74665" y="45476"/>
                    <a:pt x="75248" y="45470"/>
                    <a:pt x="75831" y="45458"/>
                  </a:cubicBezTo>
                  <a:cubicBezTo>
                    <a:pt x="90804" y="45142"/>
                    <a:pt x="106177" y="41401"/>
                    <a:pt x="119282" y="31968"/>
                  </a:cubicBezTo>
                  <a:cubicBezTo>
                    <a:pt x="125990" y="27139"/>
                    <a:pt x="132221" y="21338"/>
                    <a:pt x="138817" y="16271"/>
                  </a:cubicBezTo>
                  <a:cubicBezTo>
                    <a:pt x="142143" y="13714"/>
                    <a:pt x="145448" y="11379"/>
                    <a:pt x="149316" y="10440"/>
                  </a:cubicBezTo>
                  <a:cubicBezTo>
                    <a:pt x="150812" y="10078"/>
                    <a:pt x="152323" y="9917"/>
                    <a:pt x="153836" y="9917"/>
                  </a:cubicBezTo>
                  <a:cubicBezTo>
                    <a:pt x="155625" y="9917"/>
                    <a:pt x="157416" y="10142"/>
                    <a:pt x="159185" y="10527"/>
                  </a:cubicBezTo>
                  <a:cubicBezTo>
                    <a:pt x="162983" y="11352"/>
                    <a:pt x="166672" y="12839"/>
                    <a:pt x="170334" y="14321"/>
                  </a:cubicBezTo>
                  <a:cubicBezTo>
                    <a:pt x="174482" y="15997"/>
                    <a:pt x="178713" y="17383"/>
                    <a:pt x="182992" y="18407"/>
                  </a:cubicBezTo>
                  <a:cubicBezTo>
                    <a:pt x="186653" y="19282"/>
                    <a:pt x="190426" y="19787"/>
                    <a:pt x="194193" y="19787"/>
                  </a:cubicBezTo>
                  <a:cubicBezTo>
                    <a:pt x="197694" y="19787"/>
                    <a:pt x="201190" y="19351"/>
                    <a:pt x="204587" y="18369"/>
                  </a:cubicBezTo>
                  <a:cubicBezTo>
                    <a:pt x="206831" y="17721"/>
                    <a:pt x="209570" y="16218"/>
                    <a:pt x="208195" y="12736"/>
                  </a:cubicBezTo>
                  <a:cubicBezTo>
                    <a:pt x="207019" y="9759"/>
                    <a:pt x="203809" y="8201"/>
                    <a:pt x="201535" y="7001"/>
                  </a:cubicBezTo>
                  <a:cubicBezTo>
                    <a:pt x="195238" y="3676"/>
                    <a:pt x="188684" y="1200"/>
                    <a:pt x="181872" y="426"/>
                  </a:cubicBezTo>
                  <a:cubicBezTo>
                    <a:pt x="179055" y="106"/>
                    <a:pt x="176227" y="0"/>
                    <a:pt x="1733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2"/>
            <p:cNvSpPr/>
            <p:nvPr/>
          </p:nvSpPr>
          <p:spPr>
            <a:xfrm flipH="1">
              <a:off x="8440438" y="235723"/>
              <a:ext cx="819678" cy="314658"/>
            </a:xfrm>
            <a:custGeom>
              <a:avLst/>
              <a:gdLst/>
              <a:ahLst/>
              <a:cxnLst/>
              <a:rect l="l" t="t" r="r" b="b"/>
              <a:pathLst>
                <a:path w="20483" h="7863" extrusionOk="0">
                  <a:moveTo>
                    <a:pt x="10679" y="1"/>
                  </a:moveTo>
                  <a:cubicBezTo>
                    <a:pt x="7200" y="1"/>
                    <a:pt x="3530" y="930"/>
                    <a:pt x="0" y="1036"/>
                  </a:cubicBezTo>
                  <a:lnTo>
                    <a:pt x="0" y="7210"/>
                  </a:lnTo>
                  <a:cubicBezTo>
                    <a:pt x="73" y="7210"/>
                    <a:pt x="146" y="7210"/>
                    <a:pt x="218" y="7210"/>
                  </a:cubicBezTo>
                  <a:cubicBezTo>
                    <a:pt x="2966" y="7210"/>
                    <a:pt x="5723" y="7366"/>
                    <a:pt x="8473" y="7532"/>
                  </a:cubicBezTo>
                  <a:cubicBezTo>
                    <a:pt x="10471" y="7652"/>
                    <a:pt x="12481" y="7858"/>
                    <a:pt x="14482" y="7862"/>
                  </a:cubicBezTo>
                  <a:cubicBezTo>
                    <a:pt x="14579" y="7862"/>
                    <a:pt x="14677" y="7863"/>
                    <a:pt x="14776" y="7863"/>
                  </a:cubicBezTo>
                  <a:cubicBezTo>
                    <a:pt x="16107" y="7863"/>
                    <a:pt x="17589" y="7805"/>
                    <a:pt x="18794" y="7093"/>
                  </a:cubicBezTo>
                  <a:cubicBezTo>
                    <a:pt x="20483" y="6096"/>
                    <a:pt x="19330" y="4228"/>
                    <a:pt x="18366" y="3075"/>
                  </a:cubicBezTo>
                  <a:cubicBezTo>
                    <a:pt x="16959" y="1395"/>
                    <a:pt x="15150" y="529"/>
                    <a:pt x="13253" y="203"/>
                  </a:cubicBezTo>
                  <a:cubicBezTo>
                    <a:pt x="12410" y="59"/>
                    <a:pt x="11551" y="1"/>
                    <a:pt x="106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2"/>
            <p:cNvSpPr/>
            <p:nvPr/>
          </p:nvSpPr>
          <p:spPr>
            <a:xfrm flipH="1">
              <a:off x="-101578" y="-105111"/>
              <a:ext cx="9361694" cy="2012360"/>
            </a:xfrm>
            <a:custGeom>
              <a:avLst/>
              <a:gdLst/>
              <a:ahLst/>
              <a:cxnLst/>
              <a:rect l="l" t="t" r="r" b="b"/>
              <a:pathLst>
                <a:path w="233940" h="50287" extrusionOk="0">
                  <a:moveTo>
                    <a:pt x="233940" y="0"/>
                  </a:moveTo>
                  <a:cubicBezTo>
                    <a:pt x="230479" y="1532"/>
                    <a:pt x="227264" y="3838"/>
                    <a:pt x="224035" y="6016"/>
                  </a:cubicBezTo>
                  <a:cubicBezTo>
                    <a:pt x="219999" y="8735"/>
                    <a:pt x="215918" y="11195"/>
                    <a:pt x="211510" y="12795"/>
                  </a:cubicBezTo>
                  <a:cubicBezTo>
                    <a:pt x="205977" y="14804"/>
                    <a:pt x="200252" y="15619"/>
                    <a:pt x="194517" y="15619"/>
                  </a:cubicBezTo>
                  <a:cubicBezTo>
                    <a:pt x="191019" y="15619"/>
                    <a:pt x="187518" y="15316"/>
                    <a:pt x="184053" y="14796"/>
                  </a:cubicBezTo>
                  <a:cubicBezTo>
                    <a:pt x="174879" y="13417"/>
                    <a:pt x="165892" y="10575"/>
                    <a:pt x="156983" y="7553"/>
                  </a:cubicBezTo>
                  <a:cubicBezTo>
                    <a:pt x="154186" y="6603"/>
                    <a:pt x="151295" y="5923"/>
                    <a:pt x="148402" y="5923"/>
                  </a:cubicBezTo>
                  <a:cubicBezTo>
                    <a:pt x="147105" y="5923"/>
                    <a:pt x="145807" y="6060"/>
                    <a:pt x="144518" y="6370"/>
                  </a:cubicBezTo>
                  <a:cubicBezTo>
                    <a:pt x="141010" y="7213"/>
                    <a:pt x="137841" y="9316"/>
                    <a:pt x="134862" y="11732"/>
                  </a:cubicBezTo>
                  <a:cubicBezTo>
                    <a:pt x="131415" y="14529"/>
                    <a:pt x="128149" y="17665"/>
                    <a:pt x="124700" y="20457"/>
                  </a:cubicBezTo>
                  <a:cubicBezTo>
                    <a:pt x="120681" y="23709"/>
                    <a:pt x="116461" y="26565"/>
                    <a:pt x="112085" y="28971"/>
                  </a:cubicBezTo>
                  <a:cubicBezTo>
                    <a:pt x="103869" y="33488"/>
                    <a:pt x="95132" y="36387"/>
                    <a:pt x="86236" y="37674"/>
                  </a:cubicBezTo>
                  <a:cubicBezTo>
                    <a:pt x="82434" y="38224"/>
                    <a:pt x="78620" y="38471"/>
                    <a:pt x="74803" y="38471"/>
                  </a:cubicBezTo>
                  <a:cubicBezTo>
                    <a:pt x="58405" y="38471"/>
                    <a:pt x="41951" y="33908"/>
                    <a:pt x="26125" y="29171"/>
                  </a:cubicBezTo>
                  <a:cubicBezTo>
                    <a:pt x="17408" y="26561"/>
                    <a:pt x="8732" y="23693"/>
                    <a:pt x="0" y="21148"/>
                  </a:cubicBezTo>
                  <a:lnTo>
                    <a:pt x="0" y="30371"/>
                  </a:lnTo>
                  <a:cubicBezTo>
                    <a:pt x="3472" y="33108"/>
                    <a:pt x="7489" y="35009"/>
                    <a:pt x="11115" y="36595"/>
                  </a:cubicBezTo>
                  <a:cubicBezTo>
                    <a:pt x="17532" y="39404"/>
                    <a:pt x="24220" y="41608"/>
                    <a:pt x="30929" y="42938"/>
                  </a:cubicBezTo>
                  <a:cubicBezTo>
                    <a:pt x="38228" y="44386"/>
                    <a:pt x="45630" y="44923"/>
                    <a:pt x="53022" y="44923"/>
                  </a:cubicBezTo>
                  <a:cubicBezTo>
                    <a:pt x="55748" y="44923"/>
                    <a:pt x="58473" y="44850"/>
                    <a:pt x="61191" y="44723"/>
                  </a:cubicBezTo>
                  <a:cubicBezTo>
                    <a:pt x="71533" y="44237"/>
                    <a:pt x="81978" y="43258"/>
                    <a:pt x="92233" y="41498"/>
                  </a:cubicBezTo>
                  <a:cubicBezTo>
                    <a:pt x="102742" y="39694"/>
                    <a:pt x="112661" y="35767"/>
                    <a:pt x="122701" y="31597"/>
                  </a:cubicBezTo>
                  <a:cubicBezTo>
                    <a:pt x="132437" y="27557"/>
                    <a:pt x="142206" y="24207"/>
                    <a:pt x="152521" y="24092"/>
                  </a:cubicBezTo>
                  <a:cubicBezTo>
                    <a:pt x="152754" y="24089"/>
                    <a:pt x="152988" y="24088"/>
                    <a:pt x="153222" y="24088"/>
                  </a:cubicBezTo>
                  <a:cubicBezTo>
                    <a:pt x="163194" y="24088"/>
                    <a:pt x="173100" y="26520"/>
                    <a:pt x="182555" y="30450"/>
                  </a:cubicBezTo>
                  <a:cubicBezTo>
                    <a:pt x="187610" y="32550"/>
                    <a:pt x="192565" y="35025"/>
                    <a:pt x="197604" y="37193"/>
                  </a:cubicBezTo>
                  <a:cubicBezTo>
                    <a:pt x="202625" y="39352"/>
                    <a:pt x="207681" y="41382"/>
                    <a:pt x="212770" y="43265"/>
                  </a:cubicBezTo>
                  <a:cubicBezTo>
                    <a:pt x="219747" y="45846"/>
                    <a:pt x="226825" y="48256"/>
                    <a:pt x="233940" y="50286"/>
                  </a:cubicBezTo>
                  <a:lnTo>
                    <a:pt x="233940" y="34729"/>
                  </a:lnTo>
                  <a:cubicBezTo>
                    <a:pt x="233339" y="34539"/>
                    <a:pt x="232731" y="34368"/>
                    <a:pt x="232112" y="34224"/>
                  </a:cubicBezTo>
                  <a:cubicBezTo>
                    <a:pt x="229270" y="33551"/>
                    <a:pt x="226381" y="33250"/>
                    <a:pt x="223499" y="32996"/>
                  </a:cubicBezTo>
                  <a:cubicBezTo>
                    <a:pt x="219753" y="32668"/>
                    <a:pt x="216005" y="32333"/>
                    <a:pt x="212261" y="31960"/>
                  </a:cubicBezTo>
                  <a:cubicBezTo>
                    <a:pt x="208072" y="31543"/>
                    <a:pt x="203886" y="31089"/>
                    <a:pt x="199705" y="30539"/>
                  </a:cubicBezTo>
                  <a:cubicBezTo>
                    <a:pt x="195713" y="30014"/>
                    <a:pt x="191661" y="29550"/>
                    <a:pt x="187710" y="28635"/>
                  </a:cubicBezTo>
                  <a:cubicBezTo>
                    <a:pt x="184185" y="27821"/>
                    <a:pt x="180587" y="27222"/>
                    <a:pt x="177204" y="25665"/>
                  </a:cubicBezTo>
                  <a:cubicBezTo>
                    <a:pt x="175719" y="24980"/>
                    <a:pt x="173996" y="24080"/>
                    <a:pt x="173054" y="22380"/>
                  </a:cubicBezTo>
                  <a:cubicBezTo>
                    <a:pt x="172381" y="21164"/>
                    <a:pt x="172300" y="19467"/>
                    <a:pt x="173266" y="18466"/>
                  </a:cubicBezTo>
                  <a:cubicBezTo>
                    <a:pt x="174400" y="17293"/>
                    <a:pt x="176205" y="17248"/>
                    <a:pt x="177591" y="17230"/>
                  </a:cubicBezTo>
                  <a:cubicBezTo>
                    <a:pt x="177667" y="17230"/>
                    <a:pt x="177743" y="17229"/>
                    <a:pt x="177820" y="17229"/>
                  </a:cubicBezTo>
                  <a:cubicBezTo>
                    <a:pt x="179957" y="17229"/>
                    <a:pt x="182098" y="17572"/>
                    <a:pt x="184206" y="17983"/>
                  </a:cubicBezTo>
                  <a:cubicBezTo>
                    <a:pt x="186167" y="18365"/>
                    <a:pt x="188113" y="18845"/>
                    <a:pt x="190056" y="19342"/>
                  </a:cubicBezTo>
                  <a:cubicBezTo>
                    <a:pt x="192155" y="19880"/>
                    <a:pt x="194290" y="20178"/>
                    <a:pt x="196416" y="20482"/>
                  </a:cubicBezTo>
                  <a:cubicBezTo>
                    <a:pt x="200378" y="21047"/>
                    <a:pt x="204372" y="21430"/>
                    <a:pt x="208364" y="21430"/>
                  </a:cubicBezTo>
                  <a:cubicBezTo>
                    <a:pt x="209889" y="21430"/>
                    <a:pt x="211413" y="21374"/>
                    <a:pt x="212936" y="21251"/>
                  </a:cubicBezTo>
                  <a:cubicBezTo>
                    <a:pt x="218320" y="20818"/>
                    <a:pt x="223791" y="19532"/>
                    <a:pt x="228641" y="16425"/>
                  </a:cubicBezTo>
                  <a:cubicBezTo>
                    <a:pt x="230586" y="15179"/>
                    <a:pt x="232358" y="13636"/>
                    <a:pt x="233940" y="11842"/>
                  </a:cubicBezTo>
                  <a:lnTo>
                    <a:pt x="2339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2"/>
            <p:cNvSpPr/>
            <p:nvPr/>
          </p:nvSpPr>
          <p:spPr>
            <a:xfrm flipH="1">
              <a:off x="4106062" y="1310728"/>
              <a:ext cx="5153814" cy="1015564"/>
            </a:xfrm>
            <a:custGeom>
              <a:avLst/>
              <a:gdLst/>
              <a:ahLst/>
              <a:cxnLst/>
              <a:rect l="l" t="t" r="r" b="b"/>
              <a:pathLst>
                <a:path w="128789" h="25378" extrusionOk="0">
                  <a:moveTo>
                    <a:pt x="125460" y="1"/>
                  </a:moveTo>
                  <a:cubicBezTo>
                    <a:pt x="124112" y="1"/>
                    <a:pt x="122755" y="233"/>
                    <a:pt x="121432" y="495"/>
                  </a:cubicBezTo>
                  <a:cubicBezTo>
                    <a:pt x="117708" y="1235"/>
                    <a:pt x="114038" y="2428"/>
                    <a:pt x="110408" y="3702"/>
                  </a:cubicBezTo>
                  <a:cubicBezTo>
                    <a:pt x="101528" y="6816"/>
                    <a:pt x="92732" y="10293"/>
                    <a:pt x="83787" y="13112"/>
                  </a:cubicBezTo>
                  <a:cubicBezTo>
                    <a:pt x="72182" y="16772"/>
                    <a:pt x="60329" y="19483"/>
                    <a:pt x="48340" y="19746"/>
                  </a:cubicBezTo>
                  <a:cubicBezTo>
                    <a:pt x="47589" y="19762"/>
                    <a:pt x="46838" y="19771"/>
                    <a:pt x="46087" y="19771"/>
                  </a:cubicBezTo>
                  <a:cubicBezTo>
                    <a:pt x="36277" y="19771"/>
                    <a:pt x="26528" y="18319"/>
                    <a:pt x="17277" y="13958"/>
                  </a:cubicBezTo>
                  <a:cubicBezTo>
                    <a:pt x="14817" y="12796"/>
                    <a:pt x="12434" y="11433"/>
                    <a:pt x="10052" y="10038"/>
                  </a:cubicBezTo>
                  <a:cubicBezTo>
                    <a:pt x="7467" y="8528"/>
                    <a:pt x="4765" y="7378"/>
                    <a:pt x="2106" y="6103"/>
                  </a:cubicBezTo>
                  <a:cubicBezTo>
                    <a:pt x="1402" y="5766"/>
                    <a:pt x="699" y="5418"/>
                    <a:pt x="0" y="5056"/>
                  </a:cubicBezTo>
                  <a:lnTo>
                    <a:pt x="0" y="11211"/>
                  </a:lnTo>
                  <a:cubicBezTo>
                    <a:pt x="4701" y="13100"/>
                    <a:pt x="9362" y="15161"/>
                    <a:pt x="14041" y="17090"/>
                  </a:cubicBezTo>
                  <a:cubicBezTo>
                    <a:pt x="16400" y="18063"/>
                    <a:pt x="18775" y="19117"/>
                    <a:pt x="21195" y="19846"/>
                  </a:cubicBezTo>
                  <a:cubicBezTo>
                    <a:pt x="23656" y="20587"/>
                    <a:pt x="26170" y="20896"/>
                    <a:pt x="28695" y="21030"/>
                  </a:cubicBezTo>
                  <a:cubicBezTo>
                    <a:pt x="33506" y="21285"/>
                    <a:pt x="38258" y="21488"/>
                    <a:pt x="43036" y="22348"/>
                  </a:cubicBezTo>
                  <a:cubicBezTo>
                    <a:pt x="47992" y="23241"/>
                    <a:pt x="52914" y="24461"/>
                    <a:pt x="57900" y="25055"/>
                  </a:cubicBezTo>
                  <a:cubicBezTo>
                    <a:pt x="59669" y="25266"/>
                    <a:pt x="61430" y="25377"/>
                    <a:pt x="63185" y="25377"/>
                  </a:cubicBezTo>
                  <a:cubicBezTo>
                    <a:pt x="66528" y="25377"/>
                    <a:pt x="69851" y="24974"/>
                    <a:pt x="73168" y="24091"/>
                  </a:cubicBezTo>
                  <a:cubicBezTo>
                    <a:pt x="82572" y="21585"/>
                    <a:pt x="91311" y="16379"/>
                    <a:pt x="100290" y="12209"/>
                  </a:cubicBezTo>
                  <a:cubicBezTo>
                    <a:pt x="102551" y="11159"/>
                    <a:pt x="104832" y="10174"/>
                    <a:pt x="107142" y="9317"/>
                  </a:cubicBezTo>
                  <a:cubicBezTo>
                    <a:pt x="109515" y="8437"/>
                    <a:pt x="111919" y="7831"/>
                    <a:pt x="114326" y="7132"/>
                  </a:cubicBezTo>
                  <a:cubicBezTo>
                    <a:pt x="119263" y="5699"/>
                    <a:pt x="123997" y="3389"/>
                    <a:pt x="128789" y="1350"/>
                  </a:cubicBezTo>
                  <a:cubicBezTo>
                    <a:pt x="128436" y="255"/>
                    <a:pt x="127130" y="101"/>
                    <a:pt x="126329" y="35"/>
                  </a:cubicBezTo>
                  <a:cubicBezTo>
                    <a:pt x="126040" y="12"/>
                    <a:pt x="125750" y="1"/>
                    <a:pt x="1254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2"/>
            <p:cNvSpPr/>
            <p:nvPr/>
          </p:nvSpPr>
          <p:spPr>
            <a:xfrm flipH="1">
              <a:off x="8310181" y="3276894"/>
              <a:ext cx="949935" cy="459281"/>
            </a:xfrm>
            <a:custGeom>
              <a:avLst/>
              <a:gdLst/>
              <a:ahLst/>
              <a:cxnLst/>
              <a:rect l="l" t="t" r="r" b="b"/>
              <a:pathLst>
                <a:path w="23738" h="11477" extrusionOk="0">
                  <a:moveTo>
                    <a:pt x="0" y="0"/>
                  </a:moveTo>
                  <a:lnTo>
                    <a:pt x="0" y="7277"/>
                  </a:lnTo>
                  <a:cubicBezTo>
                    <a:pt x="3475" y="8436"/>
                    <a:pt x="6937" y="9675"/>
                    <a:pt x="10474" y="10467"/>
                  </a:cubicBezTo>
                  <a:cubicBezTo>
                    <a:pt x="12599" y="10942"/>
                    <a:pt x="14945" y="11477"/>
                    <a:pt x="17230" y="11477"/>
                  </a:cubicBezTo>
                  <a:cubicBezTo>
                    <a:pt x="18607" y="11477"/>
                    <a:pt x="19963" y="11282"/>
                    <a:pt x="21233" y="10762"/>
                  </a:cubicBezTo>
                  <a:cubicBezTo>
                    <a:pt x="22964" y="10052"/>
                    <a:pt x="23737" y="8373"/>
                    <a:pt x="22783" y="6233"/>
                  </a:cubicBezTo>
                  <a:cubicBezTo>
                    <a:pt x="21854" y="4148"/>
                    <a:pt x="19780" y="3350"/>
                    <a:pt x="18049" y="2892"/>
                  </a:cubicBezTo>
                  <a:cubicBezTo>
                    <a:pt x="14044" y="1834"/>
                    <a:pt x="9964" y="2398"/>
                    <a:pt x="5923" y="1958"/>
                  </a:cubicBezTo>
                  <a:cubicBezTo>
                    <a:pt x="3848" y="1734"/>
                    <a:pt x="1868" y="1036"/>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2"/>
            <p:cNvSpPr/>
            <p:nvPr/>
          </p:nvSpPr>
          <p:spPr>
            <a:xfrm flipH="1">
              <a:off x="-101698" y="1635714"/>
              <a:ext cx="9361814" cy="2217890"/>
            </a:xfrm>
            <a:custGeom>
              <a:avLst/>
              <a:gdLst/>
              <a:ahLst/>
              <a:cxnLst/>
              <a:rect l="l" t="t" r="r" b="b"/>
              <a:pathLst>
                <a:path w="233943" h="55423" extrusionOk="0">
                  <a:moveTo>
                    <a:pt x="144772" y="1"/>
                  </a:moveTo>
                  <a:cubicBezTo>
                    <a:pt x="142102" y="1"/>
                    <a:pt x="139431" y="96"/>
                    <a:pt x="136766" y="286"/>
                  </a:cubicBezTo>
                  <a:cubicBezTo>
                    <a:pt x="128012" y="909"/>
                    <a:pt x="119276" y="2552"/>
                    <a:pt x="110812" y="5489"/>
                  </a:cubicBezTo>
                  <a:cubicBezTo>
                    <a:pt x="106624" y="6944"/>
                    <a:pt x="102575" y="8874"/>
                    <a:pt x="98468" y="10653"/>
                  </a:cubicBezTo>
                  <a:cubicBezTo>
                    <a:pt x="93953" y="12609"/>
                    <a:pt x="89399" y="14424"/>
                    <a:pt x="84794" y="16010"/>
                  </a:cubicBezTo>
                  <a:cubicBezTo>
                    <a:pt x="74251" y="19642"/>
                    <a:pt x="63428" y="21981"/>
                    <a:pt x="52620" y="21981"/>
                  </a:cubicBezTo>
                  <a:cubicBezTo>
                    <a:pt x="45059" y="21981"/>
                    <a:pt x="37505" y="20836"/>
                    <a:pt x="30059" y="18189"/>
                  </a:cubicBezTo>
                  <a:cubicBezTo>
                    <a:pt x="25579" y="16596"/>
                    <a:pt x="21178" y="14667"/>
                    <a:pt x="16828" y="12578"/>
                  </a:cubicBezTo>
                  <a:cubicBezTo>
                    <a:pt x="12514" y="10509"/>
                    <a:pt x="8272" y="8266"/>
                    <a:pt x="3815" y="6712"/>
                  </a:cubicBezTo>
                  <a:cubicBezTo>
                    <a:pt x="2549" y="6272"/>
                    <a:pt x="1276" y="5888"/>
                    <a:pt x="0" y="5548"/>
                  </a:cubicBezTo>
                  <a:lnTo>
                    <a:pt x="0" y="23614"/>
                  </a:lnTo>
                  <a:cubicBezTo>
                    <a:pt x="12657" y="29572"/>
                    <a:pt x="26166" y="33013"/>
                    <a:pt x="39600" y="33024"/>
                  </a:cubicBezTo>
                  <a:cubicBezTo>
                    <a:pt x="39625" y="33024"/>
                    <a:pt x="39649" y="33024"/>
                    <a:pt x="39674" y="33024"/>
                  </a:cubicBezTo>
                  <a:cubicBezTo>
                    <a:pt x="43920" y="33024"/>
                    <a:pt x="48167" y="32654"/>
                    <a:pt x="52367" y="31843"/>
                  </a:cubicBezTo>
                  <a:cubicBezTo>
                    <a:pt x="54553" y="31420"/>
                    <a:pt x="56709" y="30737"/>
                    <a:pt x="58881" y="30217"/>
                  </a:cubicBezTo>
                  <a:cubicBezTo>
                    <a:pt x="61539" y="29579"/>
                    <a:pt x="64252" y="29008"/>
                    <a:pt x="66965" y="29005"/>
                  </a:cubicBezTo>
                  <a:cubicBezTo>
                    <a:pt x="66982" y="29005"/>
                    <a:pt x="66999" y="29005"/>
                    <a:pt x="67017" y="29005"/>
                  </a:cubicBezTo>
                  <a:cubicBezTo>
                    <a:pt x="68762" y="29005"/>
                    <a:pt x="71102" y="29156"/>
                    <a:pt x="72309" y="31005"/>
                  </a:cubicBezTo>
                  <a:cubicBezTo>
                    <a:pt x="73261" y="32464"/>
                    <a:pt x="73035" y="34779"/>
                    <a:pt x="72433" y="36381"/>
                  </a:cubicBezTo>
                  <a:cubicBezTo>
                    <a:pt x="71760" y="38175"/>
                    <a:pt x="70452" y="39418"/>
                    <a:pt x="69067" y="40261"/>
                  </a:cubicBezTo>
                  <a:cubicBezTo>
                    <a:pt x="65139" y="42655"/>
                    <a:pt x="60371" y="42850"/>
                    <a:pt x="56096" y="42852"/>
                  </a:cubicBezTo>
                  <a:cubicBezTo>
                    <a:pt x="56089" y="42852"/>
                    <a:pt x="56082" y="42852"/>
                    <a:pt x="56075" y="42852"/>
                  </a:cubicBezTo>
                  <a:cubicBezTo>
                    <a:pt x="46902" y="42852"/>
                    <a:pt x="37792" y="41022"/>
                    <a:pt x="28834" y="38660"/>
                  </a:cubicBezTo>
                  <a:cubicBezTo>
                    <a:pt x="19225" y="36125"/>
                    <a:pt x="9684" y="33151"/>
                    <a:pt x="0" y="31087"/>
                  </a:cubicBezTo>
                  <a:lnTo>
                    <a:pt x="0" y="40459"/>
                  </a:lnTo>
                  <a:cubicBezTo>
                    <a:pt x="415" y="40687"/>
                    <a:pt x="838" y="40900"/>
                    <a:pt x="1269" y="41094"/>
                  </a:cubicBezTo>
                  <a:cubicBezTo>
                    <a:pt x="3834" y="42246"/>
                    <a:pt x="6360" y="42550"/>
                    <a:pt x="9049" y="42595"/>
                  </a:cubicBezTo>
                  <a:cubicBezTo>
                    <a:pt x="11321" y="42632"/>
                    <a:pt x="13601" y="42650"/>
                    <a:pt x="15862" y="42966"/>
                  </a:cubicBezTo>
                  <a:cubicBezTo>
                    <a:pt x="17766" y="43232"/>
                    <a:pt x="19811" y="43645"/>
                    <a:pt x="21476" y="44925"/>
                  </a:cubicBezTo>
                  <a:cubicBezTo>
                    <a:pt x="22689" y="45858"/>
                    <a:pt x="23822" y="47631"/>
                    <a:pt x="23620" y="49546"/>
                  </a:cubicBezTo>
                  <a:cubicBezTo>
                    <a:pt x="23450" y="51198"/>
                    <a:pt x="22153" y="51995"/>
                    <a:pt x="21013" y="52388"/>
                  </a:cubicBezTo>
                  <a:cubicBezTo>
                    <a:pt x="19769" y="52816"/>
                    <a:pt x="18468" y="52983"/>
                    <a:pt x="17149" y="52983"/>
                  </a:cubicBezTo>
                  <a:cubicBezTo>
                    <a:pt x="14678" y="52983"/>
                    <a:pt x="12147" y="52396"/>
                    <a:pt x="9822" y="51845"/>
                  </a:cubicBezTo>
                  <a:cubicBezTo>
                    <a:pt x="6510" y="51059"/>
                    <a:pt x="3259" y="49899"/>
                    <a:pt x="0" y="48810"/>
                  </a:cubicBezTo>
                  <a:lnTo>
                    <a:pt x="0" y="54602"/>
                  </a:lnTo>
                  <a:cubicBezTo>
                    <a:pt x="5036" y="55007"/>
                    <a:pt x="10079" y="55225"/>
                    <a:pt x="15119" y="55348"/>
                  </a:cubicBezTo>
                  <a:cubicBezTo>
                    <a:pt x="17082" y="55396"/>
                    <a:pt x="19048" y="55423"/>
                    <a:pt x="21015" y="55423"/>
                  </a:cubicBezTo>
                  <a:cubicBezTo>
                    <a:pt x="29997" y="55423"/>
                    <a:pt x="38994" y="54866"/>
                    <a:pt x="47880" y="53219"/>
                  </a:cubicBezTo>
                  <a:cubicBezTo>
                    <a:pt x="52943" y="52282"/>
                    <a:pt x="58028" y="51048"/>
                    <a:pt x="62912" y="49101"/>
                  </a:cubicBezTo>
                  <a:cubicBezTo>
                    <a:pt x="67581" y="47240"/>
                    <a:pt x="72025" y="44594"/>
                    <a:pt x="76326" y="41657"/>
                  </a:cubicBezTo>
                  <a:cubicBezTo>
                    <a:pt x="84683" y="35949"/>
                    <a:pt x="92557" y="29085"/>
                    <a:pt x="101261" y="24207"/>
                  </a:cubicBezTo>
                  <a:cubicBezTo>
                    <a:pt x="110109" y="19249"/>
                    <a:pt x="119692" y="17446"/>
                    <a:pt x="129288" y="16670"/>
                  </a:cubicBezTo>
                  <a:cubicBezTo>
                    <a:pt x="132649" y="16399"/>
                    <a:pt x="136013" y="16271"/>
                    <a:pt x="139377" y="16271"/>
                  </a:cubicBezTo>
                  <a:cubicBezTo>
                    <a:pt x="157478" y="16271"/>
                    <a:pt x="175585" y="19963"/>
                    <a:pt x="193212" y="24804"/>
                  </a:cubicBezTo>
                  <a:cubicBezTo>
                    <a:pt x="203630" y="27665"/>
                    <a:pt x="214279" y="30372"/>
                    <a:pt x="224304" y="35040"/>
                  </a:cubicBezTo>
                  <a:cubicBezTo>
                    <a:pt x="227597" y="36575"/>
                    <a:pt x="230795" y="38437"/>
                    <a:pt x="233942" y="40411"/>
                  </a:cubicBezTo>
                  <a:lnTo>
                    <a:pt x="233942" y="31703"/>
                  </a:lnTo>
                  <a:cubicBezTo>
                    <a:pt x="228231" y="27859"/>
                    <a:pt x="222155" y="24807"/>
                    <a:pt x="216214" y="21705"/>
                  </a:cubicBezTo>
                  <a:cubicBezTo>
                    <a:pt x="207456" y="17134"/>
                    <a:pt x="198525" y="13002"/>
                    <a:pt x="189487" y="9410"/>
                  </a:cubicBezTo>
                  <a:cubicBezTo>
                    <a:pt x="180687" y="5912"/>
                    <a:pt x="171778" y="2926"/>
                    <a:pt x="162615" y="1437"/>
                  </a:cubicBezTo>
                  <a:cubicBezTo>
                    <a:pt x="156702" y="476"/>
                    <a:pt x="150736" y="1"/>
                    <a:pt x="1447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2"/>
            <p:cNvSpPr/>
            <p:nvPr/>
          </p:nvSpPr>
          <p:spPr>
            <a:xfrm flipH="1">
              <a:off x="-101671" y="2550326"/>
              <a:ext cx="4960169" cy="2176352"/>
            </a:xfrm>
            <a:custGeom>
              <a:avLst/>
              <a:gdLst/>
              <a:ahLst/>
              <a:cxnLst/>
              <a:rect l="l" t="t" r="r" b="b"/>
              <a:pathLst>
                <a:path w="123950" h="54385" extrusionOk="0">
                  <a:moveTo>
                    <a:pt x="25687" y="0"/>
                  </a:moveTo>
                  <a:cubicBezTo>
                    <a:pt x="25613" y="0"/>
                    <a:pt x="25540" y="0"/>
                    <a:pt x="25467" y="0"/>
                  </a:cubicBezTo>
                  <a:cubicBezTo>
                    <a:pt x="22189" y="8"/>
                    <a:pt x="18895" y="286"/>
                    <a:pt x="15653" y="893"/>
                  </a:cubicBezTo>
                  <a:cubicBezTo>
                    <a:pt x="12106" y="1558"/>
                    <a:pt x="8455" y="2579"/>
                    <a:pt x="5276" y="4757"/>
                  </a:cubicBezTo>
                  <a:cubicBezTo>
                    <a:pt x="2358" y="6754"/>
                    <a:pt x="1" y="10011"/>
                    <a:pt x="133" y="14446"/>
                  </a:cubicBezTo>
                  <a:cubicBezTo>
                    <a:pt x="289" y="19675"/>
                    <a:pt x="3866" y="23250"/>
                    <a:pt x="7286" y="25363"/>
                  </a:cubicBezTo>
                  <a:cubicBezTo>
                    <a:pt x="11223" y="27796"/>
                    <a:pt x="15408" y="28684"/>
                    <a:pt x="19651" y="28684"/>
                  </a:cubicBezTo>
                  <a:cubicBezTo>
                    <a:pt x="25154" y="28684"/>
                    <a:pt x="30756" y="27191"/>
                    <a:pt x="36046" y="25632"/>
                  </a:cubicBezTo>
                  <a:cubicBezTo>
                    <a:pt x="41465" y="24035"/>
                    <a:pt x="46862" y="22167"/>
                    <a:pt x="52380" y="21177"/>
                  </a:cubicBezTo>
                  <a:cubicBezTo>
                    <a:pt x="56587" y="20424"/>
                    <a:pt x="60828" y="20023"/>
                    <a:pt x="65073" y="20023"/>
                  </a:cubicBezTo>
                  <a:cubicBezTo>
                    <a:pt x="66363" y="20023"/>
                    <a:pt x="67654" y="20060"/>
                    <a:pt x="68944" y="20135"/>
                  </a:cubicBezTo>
                  <a:cubicBezTo>
                    <a:pt x="79965" y="20783"/>
                    <a:pt x="90870" y="24103"/>
                    <a:pt x="100937" y="29809"/>
                  </a:cubicBezTo>
                  <a:cubicBezTo>
                    <a:pt x="105755" y="32540"/>
                    <a:pt x="110519" y="35684"/>
                    <a:pt x="114557" y="40038"/>
                  </a:cubicBezTo>
                  <a:cubicBezTo>
                    <a:pt x="118056" y="43811"/>
                    <a:pt x="120978" y="48359"/>
                    <a:pt x="123419" y="53277"/>
                  </a:cubicBezTo>
                  <a:cubicBezTo>
                    <a:pt x="123600" y="53644"/>
                    <a:pt x="123773" y="54016"/>
                    <a:pt x="123950" y="54384"/>
                  </a:cubicBezTo>
                  <a:lnTo>
                    <a:pt x="123950" y="30590"/>
                  </a:lnTo>
                  <a:cubicBezTo>
                    <a:pt x="115011" y="23740"/>
                    <a:pt x="104675" y="20070"/>
                    <a:pt x="94699" y="16430"/>
                  </a:cubicBezTo>
                  <a:cubicBezTo>
                    <a:pt x="83278" y="12265"/>
                    <a:pt x="71945" y="7950"/>
                    <a:pt x="60279" y="4996"/>
                  </a:cubicBezTo>
                  <a:cubicBezTo>
                    <a:pt x="48938" y="2125"/>
                    <a:pt x="37275" y="0"/>
                    <a:pt x="256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2"/>
            <p:cNvSpPr/>
            <p:nvPr/>
          </p:nvSpPr>
          <p:spPr>
            <a:xfrm flipH="1">
              <a:off x="4680754" y="3332199"/>
              <a:ext cx="4579363" cy="1972262"/>
            </a:xfrm>
            <a:custGeom>
              <a:avLst/>
              <a:gdLst/>
              <a:ahLst/>
              <a:cxnLst/>
              <a:rect l="l" t="t" r="r" b="b"/>
              <a:pathLst>
                <a:path w="114434" h="49285" extrusionOk="0">
                  <a:moveTo>
                    <a:pt x="97111" y="0"/>
                  </a:moveTo>
                  <a:cubicBezTo>
                    <a:pt x="92375" y="0"/>
                    <a:pt x="88229" y="4066"/>
                    <a:pt x="85079" y="8725"/>
                  </a:cubicBezTo>
                  <a:cubicBezTo>
                    <a:pt x="81036" y="14698"/>
                    <a:pt x="78056" y="22263"/>
                    <a:pt x="72346" y="26006"/>
                  </a:cubicBezTo>
                  <a:cubicBezTo>
                    <a:pt x="69011" y="28192"/>
                    <a:pt x="65286" y="29191"/>
                    <a:pt x="61597" y="29874"/>
                  </a:cubicBezTo>
                  <a:cubicBezTo>
                    <a:pt x="57172" y="30696"/>
                    <a:pt x="52733" y="31343"/>
                    <a:pt x="48270" y="31736"/>
                  </a:cubicBezTo>
                  <a:cubicBezTo>
                    <a:pt x="43819" y="32127"/>
                    <a:pt x="39334" y="32342"/>
                    <a:pt x="34849" y="32342"/>
                  </a:cubicBezTo>
                  <a:cubicBezTo>
                    <a:pt x="29827" y="32342"/>
                    <a:pt x="24804" y="32073"/>
                    <a:pt x="19828" y="31484"/>
                  </a:cubicBezTo>
                  <a:cubicBezTo>
                    <a:pt x="13156" y="30694"/>
                    <a:pt x="6527" y="29288"/>
                    <a:pt x="0" y="27342"/>
                  </a:cubicBezTo>
                  <a:lnTo>
                    <a:pt x="0" y="45284"/>
                  </a:lnTo>
                  <a:cubicBezTo>
                    <a:pt x="0" y="47494"/>
                    <a:pt x="1415" y="49285"/>
                    <a:pt x="3161" y="49285"/>
                  </a:cubicBezTo>
                  <a:lnTo>
                    <a:pt x="54554" y="49285"/>
                  </a:lnTo>
                  <a:cubicBezTo>
                    <a:pt x="57524" y="43691"/>
                    <a:pt x="61460" y="38933"/>
                    <a:pt x="66165" y="35699"/>
                  </a:cubicBezTo>
                  <a:cubicBezTo>
                    <a:pt x="74007" y="30307"/>
                    <a:pt x="82814" y="29860"/>
                    <a:pt x="91444" y="28199"/>
                  </a:cubicBezTo>
                  <a:cubicBezTo>
                    <a:pt x="94850" y="27544"/>
                    <a:pt x="98284" y="26656"/>
                    <a:pt x="101576" y="25345"/>
                  </a:cubicBezTo>
                  <a:cubicBezTo>
                    <a:pt x="104402" y="24220"/>
                    <a:pt x="107468" y="22637"/>
                    <a:pt x="109397" y="19658"/>
                  </a:cubicBezTo>
                  <a:cubicBezTo>
                    <a:pt x="114434" y="11884"/>
                    <a:pt x="106261" y="3395"/>
                    <a:pt x="100927" y="890"/>
                  </a:cubicBezTo>
                  <a:cubicBezTo>
                    <a:pt x="99620" y="276"/>
                    <a:pt x="98345" y="0"/>
                    <a:pt x="971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2"/>
            <p:cNvSpPr/>
            <p:nvPr/>
          </p:nvSpPr>
          <p:spPr>
            <a:xfrm flipH="1">
              <a:off x="2076941" y="4592047"/>
              <a:ext cx="4319449" cy="712432"/>
            </a:xfrm>
            <a:custGeom>
              <a:avLst/>
              <a:gdLst/>
              <a:ahLst/>
              <a:cxnLst/>
              <a:rect l="l" t="t" r="r" b="b"/>
              <a:pathLst>
                <a:path w="107939" h="17803" extrusionOk="0">
                  <a:moveTo>
                    <a:pt x="27543" y="0"/>
                  </a:moveTo>
                  <a:cubicBezTo>
                    <a:pt x="27240" y="0"/>
                    <a:pt x="26937" y="6"/>
                    <a:pt x="26634" y="18"/>
                  </a:cubicBezTo>
                  <a:cubicBezTo>
                    <a:pt x="24027" y="121"/>
                    <a:pt x="21392" y="745"/>
                    <a:pt x="19094" y="2364"/>
                  </a:cubicBezTo>
                  <a:cubicBezTo>
                    <a:pt x="18481" y="2797"/>
                    <a:pt x="16577" y="4050"/>
                    <a:pt x="17537" y="5118"/>
                  </a:cubicBezTo>
                  <a:cubicBezTo>
                    <a:pt x="18117" y="5762"/>
                    <a:pt x="19161" y="5928"/>
                    <a:pt x="19890" y="6091"/>
                  </a:cubicBezTo>
                  <a:cubicBezTo>
                    <a:pt x="23855" y="6979"/>
                    <a:pt x="27949" y="6569"/>
                    <a:pt x="31949" y="6998"/>
                  </a:cubicBezTo>
                  <a:cubicBezTo>
                    <a:pt x="35180" y="7344"/>
                    <a:pt x="39652" y="7834"/>
                    <a:pt x="41798" y="11379"/>
                  </a:cubicBezTo>
                  <a:cubicBezTo>
                    <a:pt x="41873" y="11504"/>
                    <a:pt x="41874" y="11697"/>
                    <a:pt x="41748" y="11777"/>
                  </a:cubicBezTo>
                  <a:cubicBezTo>
                    <a:pt x="40684" y="12461"/>
                    <a:pt x="39488" y="12703"/>
                    <a:pt x="38262" y="12703"/>
                  </a:cubicBezTo>
                  <a:cubicBezTo>
                    <a:pt x="36542" y="12703"/>
                    <a:pt x="34763" y="12227"/>
                    <a:pt x="33207" y="11823"/>
                  </a:cubicBezTo>
                  <a:cubicBezTo>
                    <a:pt x="31601" y="11407"/>
                    <a:pt x="30013" y="10894"/>
                    <a:pt x="28412" y="10466"/>
                  </a:cubicBezTo>
                  <a:cubicBezTo>
                    <a:pt x="26593" y="9980"/>
                    <a:pt x="24742" y="9711"/>
                    <a:pt x="22919" y="9248"/>
                  </a:cubicBezTo>
                  <a:cubicBezTo>
                    <a:pt x="18811" y="8207"/>
                    <a:pt x="14751" y="6811"/>
                    <a:pt x="10581" y="6185"/>
                  </a:cubicBezTo>
                  <a:cubicBezTo>
                    <a:pt x="9499" y="6023"/>
                    <a:pt x="8286" y="5852"/>
                    <a:pt x="7075" y="5852"/>
                  </a:cubicBezTo>
                  <a:cubicBezTo>
                    <a:pt x="5505" y="5852"/>
                    <a:pt x="3938" y="6139"/>
                    <a:pt x="2667" y="7101"/>
                  </a:cubicBezTo>
                  <a:cubicBezTo>
                    <a:pt x="702" y="8588"/>
                    <a:pt x="1" y="12230"/>
                    <a:pt x="827" y="14868"/>
                  </a:cubicBezTo>
                  <a:cubicBezTo>
                    <a:pt x="1191" y="16035"/>
                    <a:pt x="1835" y="16995"/>
                    <a:pt x="2588" y="17803"/>
                  </a:cubicBezTo>
                  <a:lnTo>
                    <a:pt x="107349" y="17803"/>
                  </a:lnTo>
                  <a:cubicBezTo>
                    <a:pt x="107939" y="14229"/>
                    <a:pt x="104542" y="9947"/>
                    <a:pt x="102361" y="8404"/>
                  </a:cubicBezTo>
                  <a:cubicBezTo>
                    <a:pt x="99751" y="6560"/>
                    <a:pt x="96718" y="5974"/>
                    <a:pt x="93716" y="5974"/>
                  </a:cubicBezTo>
                  <a:cubicBezTo>
                    <a:pt x="92496" y="5974"/>
                    <a:pt x="91282" y="6070"/>
                    <a:pt x="90103" y="6219"/>
                  </a:cubicBezTo>
                  <a:cubicBezTo>
                    <a:pt x="87978" y="6486"/>
                    <a:pt x="85895" y="7048"/>
                    <a:pt x="83786" y="7444"/>
                  </a:cubicBezTo>
                  <a:cubicBezTo>
                    <a:pt x="81051" y="7961"/>
                    <a:pt x="78295" y="8278"/>
                    <a:pt x="75534" y="8442"/>
                  </a:cubicBezTo>
                  <a:cubicBezTo>
                    <a:pt x="74026" y="8532"/>
                    <a:pt x="72516" y="8576"/>
                    <a:pt x="71005" y="8576"/>
                  </a:cubicBezTo>
                  <a:cubicBezTo>
                    <a:pt x="66567" y="8576"/>
                    <a:pt x="62125" y="8194"/>
                    <a:pt x="57730" y="7447"/>
                  </a:cubicBezTo>
                  <a:cubicBezTo>
                    <a:pt x="52546" y="6565"/>
                    <a:pt x="47524" y="4962"/>
                    <a:pt x="42478" y="3264"/>
                  </a:cubicBezTo>
                  <a:cubicBezTo>
                    <a:pt x="37619" y="1632"/>
                    <a:pt x="32605" y="0"/>
                    <a:pt x="275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2"/>
            <p:cNvSpPr/>
            <p:nvPr/>
          </p:nvSpPr>
          <p:spPr>
            <a:xfrm flipH="1">
              <a:off x="463812" y="4587885"/>
              <a:ext cx="658408" cy="716833"/>
            </a:xfrm>
            <a:custGeom>
              <a:avLst/>
              <a:gdLst/>
              <a:ahLst/>
              <a:cxnLst/>
              <a:rect l="l" t="t" r="r" b="b"/>
              <a:pathLst>
                <a:path w="16453" h="17913" extrusionOk="0">
                  <a:moveTo>
                    <a:pt x="3031" y="0"/>
                  </a:moveTo>
                  <a:cubicBezTo>
                    <a:pt x="3004" y="0"/>
                    <a:pt x="2977" y="1"/>
                    <a:pt x="2950" y="2"/>
                  </a:cubicBezTo>
                  <a:cubicBezTo>
                    <a:pt x="1" y="132"/>
                    <a:pt x="2474" y="3624"/>
                    <a:pt x="3374" y="4819"/>
                  </a:cubicBezTo>
                  <a:cubicBezTo>
                    <a:pt x="5353" y="7446"/>
                    <a:pt x="8065" y="13097"/>
                    <a:pt x="8485" y="17912"/>
                  </a:cubicBezTo>
                  <a:lnTo>
                    <a:pt x="16452" y="17912"/>
                  </a:lnTo>
                  <a:cubicBezTo>
                    <a:pt x="15488" y="16742"/>
                    <a:pt x="14559" y="15523"/>
                    <a:pt x="13682" y="14232"/>
                  </a:cubicBezTo>
                  <a:cubicBezTo>
                    <a:pt x="11356" y="10805"/>
                    <a:pt x="9597" y="6836"/>
                    <a:pt x="7171" y="3507"/>
                  </a:cubicBezTo>
                  <a:cubicBezTo>
                    <a:pt x="6176" y="2144"/>
                    <a:pt x="4651" y="0"/>
                    <a:pt x="30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2"/>
            <p:cNvSpPr/>
            <p:nvPr/>
          </p:nvSpPr>
          <p:spPr>
            <a:xfrm flipH="1">
              <a:off x="-101598" y="3757271"/>
              <a:ext cx="4326332" cy="1547277"/>
            </a:xfrm>
            <a:custGeom>
              <a:avLst/>
              <a:gdLst/>
              <a:ahLst/>
              <a:cxnLst/>
              <a:rect l="l" t="t" r="r" b="b"/>
              <a:pathLst>
                <a:path w="108111" h="38665" extrusionOk="0">
                  <a:moveTo>
                    <a:pt x="45814" y="1"/>
                  </a:moveTo>
                  <a:cubicBezTo>
                    <a:pt x="35137" y="1"/>
                    <a:pt x="24388" y="2076"/>
                    <a:pt x="14090" y="5571"/>
                  </a:cubicBezTo>
                  <a:cubicBezTo>
                    <a:pt x="10624" y="6748"/>
                    <a:pt x="7061" y="8059"/>
                    <a:pt x="3946" y="10366"/>
                  </a:cubicBezTo>
                  <a:cubicBezTo>
                    <a:pt x="2615" y="11352"/>
                    <a:pt x="1078" y="12695"/>
                    <a:pt x="565" y="14641"/>
                  </a:cubicBezTo>
                  <a:cubicBezTo>
                    <a:pt x="1" y="16782"/>
                    <a:pt x="1151" y="18845"/>
                    <a:pt x="2414" y="20142"/>
                  </a:cubicBezTo>
                  <a:cubicBezTo>
                    <a:pt x="4524" y="22313"/>
                    <a:pt x="7328" y="22930"/>
                    <a:pt x="10110" y="22930"/>
                  </a:cubicBezTo>
                  <a:cubicBezTo>
                    <a:pt x="11691" y="22930"/>
                    <a:pt x="13266" y="22730"/>
                    <a:pt x="14702" y="22504"/>
                  </a:cubicBezTo>
                  <a:cubicBezTo>
                    <a:pt x="19304" y="21780"/>
                    <a:pt x="23791" y="20252"/>
                    <a:pt x="28307" y="18979"/>
                  </a:cubicBezTo>
                  <a:cubicBezTo>
                    <a:pt x="31469" y="18088"/>
                    <a:pt x="34583" y="17727"/>
                    <a:pt x="37812" y="17553"/>
                  </a:cubicBezTo>
                  <a:cubicBezTo>
                    <a:pt x="39567" y="17460"/>
                    <a:pt x="41324" y="17409"/>
                    <a:pt x="43081" y="17409"/>
                  </a:cubicBezTo>
                  <a:cubicBezTo>
                    <a:pt x="45289" y="17409"/>
                    <a:pt x="47497" y="17490"/>
                    <a:pt x="49701" y="17670"/>
                  </a:cubicBezTo>
                  <a:cubicBezTo>
                    <a:pt x="53900" y="18013"/>
                    <a:pt x="58120" y="18692"/>
                    <a:pt x="62182" y="20121"/>
                  </a:cubicBezTo>
                  <a:cubicBezTo>
                    <a:pt x="65643" y="21338"/>
                    <a:pt x="69140" y="23140"/>
                    <a:pt x="71836" y="26229"/>
                  </a:cubicBezTo>
                  <a:cubicBezTo>
                    <a:pt x="74556" y="29344"/>
                    <a:pt x="76197" y="34210"/>
                    <a:pt x="75759" y="38664"/>
                  </a:cubicBezTo>
                  <a:lnTo>
                    <a:pt x="85535" y="38664"/>
                  </a:lnTo>
                  <a:cubicBezTo>
                    <a:pt x="85296" y="35981"/>
                    <a:pt x="84353" y="33119"/>
                    <a:pt x="83500" y="31067"/>
                  </a:cubicBezTo>
                  <a:cubicBezTo>
                    <a:pt x="82723" y="29197"/>
                    <a:pt x="81831" y="27538"/>
                    <a:pt x="80681" y="26012"/>
                  </a:cubicBezTo>
                  <a:cubicBezTo>
                    <a:pt x="79935" y="25023"/>
                    <a:pt x="78306" y="23246"/>
                    <a:pt x="78633" y="21650"/>
                  </a:cubicBezTo>
                  <a:cubicBezTo>
                    <a:pt x="78840" y="20643"/>
                    <a:pt x="79649" y="20281"/>
                    <a:pt x="80449" y="20281"/>
                  </a:cubicBezTo>
                  <a:cubicBezTo>
                    <a:pt x="80893" y="20281"/>
                    <a:pt x="81334" y="20392"/>
                    <a:pt x="81670" y="20567"/>
                  </a:cubicBezTo>
                  <a:cubicBezTo>
                    <a:pt x="83214" y="21372"/>
                    <a:pt x="84460" y="23111"/>
                    <a:pt x="85532" y="24674"/>
                  </a:cubicBezTo>
                  <a:cubicBezTo>
                    <a:pt x="88081" y="28395"/>
                    <a:pt x="90008" y="32694"/>
                    <a:pt x="92680" y="36288"/>
                  </a:cubicBezTo>
                  <a:cubicBezTo>
                    <a:pt x="93289" y="37105"/>
                    <a:pt x="93919" y="37895"/>
                    <a:pt x="94562" y="38663"/>
                  </a:cubicBezTo>
                  <a:lnTo>
                    <a:pt x="104952" y="38663"/>
                  </a:lnTo>
                  <a:cubicBezTo>
                    <a:pt x="106677" y="38663"/>
                    <a:pt x="108077" y="36912"/>
                    <a:pt x="108110" y="34738"/>
                  </a:cubicBezTo>
                  <a:cubicBezTo>
                    <a:pt x="104684" y="32047"/>
                    <a:pt x="101346" y="29175"/>
                    <a:pt x="98018" y="26250"/>
                  </a:cubicBezTo>
                  <a:cubicBezTo>
                    <a:pt x="92264" y="21194"/>
                    <a:pt x="86645" y="15791"/>
                    <a:pt x="80705" y="11085"/>
                  </a:cubicBezTo>
                  <a:cubicBezTo>
                    <a:pt x="70628" y="3099"/>
                    <a:pt x="58598" y="156"/>
                    <a:pt x="46845" y="7"/>
                  </a:cubicBezTo>
                  <a:cubicBezTo>
                    <a:pt x="46501" y="3"/>
                    <a:pt x="46158" y="1"/>
                    <a:pt x="458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2"/>
            <p:cNvSpPr/>
            <p:nvPr/>
          </p:nvSpPr>
          <p:spPr>
            <a:xfrm flipH="1">
              <a:off x="-241581" y="-2278398"/>
              <a:ext cx="4335896" cy="796099"/>
            </a:xfrm>
            <a:custGeom>
              <a:avLst/>
              <a:gdLst/>
              <a:ahLst/>
              <a:cxnLst/>
              <a:rect l="l" t="t" r="r" b="b"/>
              <a:pathLst>
                <a:path w="108350" h="27758" extrusionOk="0">
                  <a:moveTo>
                    <a:pt x="51648" y="1"/>
                  </a:moveTo>
                  <a:cubicBezTo>
                    <a:pt x="50846" y="407"/>
                    <a:pt x="50018" y="729"/>
                    <a:pt x="49203" y="1014"/>
                  </a:cubicBezTo>
                  <a:cubicBezTo>
                    <a:pt x="42065" y="3506"/>
                    <a:pt x="34586" y="3501"/>
                    <a:pt x="27241" y="3584"/>
                  </a:cubicBezTo>
                  <a:cubicBezTo>
                    <a:pt x="20757" y="3656"/>
                    <a:pt x="14163" y="3777"/>
                    <a:pt x="7797" y="5515"/>
                  </a:cubicBezTo>
                  <a:cubicBezTo>
                    <a:pt x="5715" y="6083"/>
                    <a:pt x="3438" y="6902"/>
                    <a:pt x="1858" y="8814"/>
                  </a:cubicBezTo>
                  <a:cubicBezTo>
                    <a:pt x="0" y="11058"/>
                    <a:pt x="83" y="14195"/>
                    <a:pt x="776" y="17107"/>
                  </a:cubicBezTo>
                  <a:cubicBezTo>
                    <a:pt x="2438" y="24097"/>
                    <a:pt x="7861" y="27758"/>
                    <a:pt x="13371" y="27758"/>
                  </a:cubicBezTo>
                  <a:cubicBezTo>
                    <a:pt x="13681" y="27758"/>
                    <a:pt x="13992" y="27746"/>
                    <a:pt x="14303" y="27723"/>
                  </a:cubicBezTo>
                  <a:cubicBezTo>
                    <a:pt x="20922" y="27226"/>
                    <a:pt x="26485" y="22282"/>
                    <a:pt x="32673" y="19847"/>
                  </a:cubicBezTo>
                  <a:cubicBezTo>
                    <a:pt x="36195" y="18461"/>
                    <a:pt x="39879" y="17578"/>
                    <a:pt x="43501" y="16728"/>
                  </a:cubicBezTo>
                  <a:cubicBezTo>
                    <a:pt x="47244" y="15849"/>
                    <a:pt x="51012" y="15131"/>
                    <a:pt x="54789" y="14515"/>
                  </a:cubicBezTo>
                  <a:cubicBezTo>
                    <a:pt x="62223" y="13302"/>
                    <a:pt x="69695" y="12486"/>
                    <a:pt x="77160" y="11610"/>
                  </a:cubicBezTo>
                  <a:cubicBezTo>
                    <a:pt x="86796" y="10479"/>
                    <a:pt x="96503" y="9420"/>
                    <a:pt x="106195" y="9420"/>
                  </a:cubicBezTo>
                  <a:cubicBezTo>
                    <a:pt x="106913" y="9420"/>
                    <a:pt x="107630" y="9426"/>
                    <a:pt x="108348" y="9438"/>
                  </a:cubicBezTo>
                  <a:lnTo>
                    <a:pt x="108348" y="4002"/>
                  </a:lnTo>
                  <a:cubicBezTo>
                    <a:pt x="108350" y="1793"/>
                    <a:pt x="106935" y="1"/>
                    <a:pt x="105190" y="1"/>
                  </a:cubicBezTo>
                  <a:lnTo>
                    <a:pt x="90762" y="1"/>
                  </a:lnTo>
                  <a:cubicBezTo>
                    <a:pt x="89703" y="1934"/>
                    <a:pt x="88395" y="3470"/>
                    <a:pt x="86599" y="4557"/>
                  </a:cubicBezTo>
                  <a:cubicBezTo>
                    <a:pt x="83877" y="6208"/>
                    <a:pt x="80880" y="7099"/>
                    <a:pt x="77918" y="7745"/>
                  </a:cubicBezTo>
                  <a:cubicBezTo>
                    <a:pt x="74349" y="8524"/>
                    <a:pt x="70756" y="9202"/>
                    <a:pt x="67162" y="9801"/>
                  </a:cubicBezTo>
                  <a:cubicBezTo>
                    <a:pt x="59627" y="11058"/>
                    <a:pt x="52047" y="11784"/>
                    <a:pt x="44534" y="13253"/>
                  </a:cubicBezTo>
                  <a:cubicBezTo>
                    <a:pt x="40916" y="13963"/>
                    <a:pt x="37300" y="14822"/>
                    <a:pt x="33793" y="16179"/>
                  </a:cubicBezTo>
                  <a:cubicBezTo>
                    <a:pt x="31120" y="17214"/>
                    <a:pt x="28648" y="18964"/>
                    <a:pt x="26050" y="20259"/>
                  </a:cubicBezTo>
                  <a:cubicBezTo>
                    <a:pt x="24092" y="21236"/>
                    <a:pt x="21957" y="22126"/>
                    <a:pt x="19819" y="22126"/>
                  </a:cubicBezTo>
                  <a:cubicBezTo>
                    <a:pt x="19398" y="22126"/>
                    <a:pt x="18976" y="22091"/>
                    <a:pt x="18556" y="22016"/>
                  </a:cubicBezTo>
                  <a:cubicBezTo>
                    <a:pt x="16742" y="21690"/>
                    <a:pt x="14667" y="20360"/>
                    <a:pt x="13727" y="18271"/>
                  </a:cubicBezTo>
                  <a:cubicBezTo>
                    <a:pt x="12111" y="14673"/>
                    <a:pt x="16343" y="12032"/>
                    <a:pt x="18335" y="10924"/>
                  </a:cubicBezTo>
                  <a:cubicBezTo>
                    <a:pt x="29038" y="4972"/>
                    <a:pt x="41116" y="7214"/>
                    <a:pt x="52462" y="6363"/>
                  </a:cubicBezTo>
                  <a:cubicBezTo>
                    <a:pt x="56489" y="6062"/>
                    <a:pt x="60477" y="5377"/>
                    <a:pt x="64377" y="4066"/>
                  </a:cubicBezTo>
                  <a:cubicBezTo>
                    <a:pt x="66858" y="3233"/>
                    <a:pt x="69388" y="2647"/>
                    <a:pt x="71900" y="1973"/>
                  </a:cubicBezTo>
                  <a:cubicBezTo>
                    <a:pt x="74066" y="1391"/>
                    <a:pt x="76235" y="775"/>
                    <a:pt x="783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2"/>
            <p:cNvSpPr/>
            <p:nvPr/>
          </p:nvSpPr>
          <p:spPr>
            <a:xfrm flipH="1">
              <a:off x="5272212" y="-1889435"/>
              <a:ext cx="3996027" cy="864218"/>
            </a:xfrm>
            <a:custGeom>
              <a:avLst/>
              <a:gdLst/>
              <a:ahLst/>
              <a:cxnLst/>
              <a:rect l="l" t="t" r="r" b="b"/>
              <a:pathLst>
                <a:path w="99857" h="21596" extrusionOk="0">
                  <a:moveTo>
                    <a:pt x="65198" y="399"/>
                  </a:moveTo>
                  <a:cubicBezTo>
                    <a:pt x="72321" y="399"/>
                    <a:pt x="79621" y="1791"/>
                    <a:pt x="86922" y="4550"/>
                  </a:cubicBezTo>
                  <a:cubicBezTo>
                    <a:pt x="89575" y="5554"/>
                    <a:pt x="92653" y="6864"/>
                    <a:pt x="95348" y="8979"/>
                  </a:cubicBezTo>
                  <a:cubicBezTo>
                    <a:pt x="98235" y="11247"/>
                    <a:pt x="99428" y="13677"/>
                    <a:pt x="98898" y="16206"/>
                  </a:cubicBezTo>
                  <a:cubicBezTo>
                    <a:pt x="98311" y="18994"/>
                    <a:pt x="95759" y="19972"/>
                    <a:pt x="93599" y="20511"/>
                  </a:cubicBezTo>
                  <a:cubicBezTo>
                    <a:pt x="91491" y="21039"/>
                    <a:pt x="89309" y="21193"/>
                    <a:pt x="87246" y="21193"/>
                  </a:cubicBezTo>
                  <a:cubicBezTo>
                    <a:pt x="86217" y="21193"/>
                    <a:pt x="85218" y="21155"/>
                    <a:pt x="84273" y="21106"/>
                  </a:cubicBezTo>
                  <a:cubicBezTo>
                    <a:pt x="78503" y="20800"/>
                    <a:pt x="72921" y="19852"/>
                    <a:pt x="67683" y="18295"/>
                  </a:cubicBezTo>
                  <a:cubicBezTo>
                    <a:pt x="64541" y="17362"/>
                    <a:pt x="61400" y="16083"/>
                    <a:pt x="58362" y="14847"/>
                  </a:cubicBezTo>
                  <a:cubicBezTo>
                    <a:pt x="53266" y="12773"/>
                    <a:pt x="47995" y="10628"/>
                    <a:pt x="42530" y="10025"/>
                  </a:cubicBezTo>
                  <a:cubicBezTo>
                    <a:pt x="41682" y="9932"/>
                    <a:pt x="40859" y="9885"/>
                    <a:pt x="40058" y="9885"/>
                  </a:cubicBezTo>
                  <a:cubicBezTo>
                    <a:pt x="36646" y="9885"/>
                    <a:pt x="33636" y="10728"/>
                    <a:pt x="31087" y="12400"/>
                  </a:cubicBezTo>
                  <a:cubicBezTo>
                    <a:pt x="26728" y="15269"/>
                    <a:pt x="22197" y="17122"/>
                    <a:pt x="17235" y="18071"/>
                  </a:cubicBezTo>
                  <a:cubicBezTo>
                    <a:pt x="13172" y="18848"/>
                    <a:pt x="9086" y="19070"/>
                    <a:pt x="5424" y="19070"/>
                  </a:cubicBezTo>
                  <a:cubicBezTo>
                    <a:pt x="3631" y="19070"/>
                    <a:pt x="1941" y="19017"/>
                    <a:pt x="403" y="18949"/>
                  </a:cubicBezTo>
                  <a:lnTo>
                    <a:pt x="403" y="11532"/>
                  </a:lnTo>
                  <a:cubicBezTo>
                    <a:pt x="2361" y="12661"/>
                    <a:pt x="4594" y="13456"/>
                    <a:pt x="7045" y="13900"/>
                  </a:cubicBezTo>
                  <a:cubicBezTo>
                    <a:pt x="8672" y="14195"/>
                    <a:pt x="10356" y="14343"/>
                    <a:pt x="12121" y="14343"/>
                  </a:cubicBezTo>
                  <a:cubicBezTo>
                    <a:pt x="13968" y="14343"/>
                    <a:pt x="15904" y="14181"/>
                    <a:pt x="17957" y="13858"/>
                  </a:cubicBezTo>
                  <a:cubicBezTo>
                    <a:pt x="23076" y="13055"/>
                    <a:pt x="27790" y="10978"/>
                    <a:pt x="32121" y="8853"/>
                  </a:cubicBezTo>
                  <a:lnTo>
                    <a:pt x="32595" y="8620"/>
                  </a:lnTo>
                  <a:cubicBezTo>
                    <a:pt x="37243" y="6337"/>
                    <a:pt x="42049" y="3980"/>
                    <a:pt x="47066" y="2784"/>
                  </a:cubicBezTo>
                  <a:cubicBezTo>
                    <a:pt x="53031" y="1361"/>
                    <a:pt x="58397" y="590"/>
                    <a:pt x="63469" y="426"/>
                  </a:cubicBezTo>
                  <a:cubicBezTo>
                    <a:pt x="64044" y="408"/>
                    <a:pt x="64620" y="399"/>
                    <a:pt x="65198" y="399"/>
                  </a:cubicBezTo>
                  <a:close/>
                  <a:moveTo>
                    <a:pt x="65203" y="1"/>
                  </a:moveTo>
                  <a:cubicBezTo>
                    <a:pt x="64619" y="1"/>
                    <a:pt x="64036" y="10"/>
                    <a:pt x="63455" y="29"/>
                  </a:cubicBezTo>
                  <a:cubicBezTo>
                    <a:pt x="58355" y="192"/>
                    <a:pt x="52963" y="968"/>
                    <a:pt x="46970" y="2396"/>
                  </a:cubicBezTo>
                  <a:cubicBezTo>
                    <a:pt x="41911" y="3604"/>
                    <a:pt x="37084" y="5971"/>
                    <a:pt x="32416" y="8263"/>
                  </a:cubicBezTo>
                  <a:lnTo>
                    <a:pt x="31942" y="8496"/>
                  </a:lnTo>
                  <a:cubicBezTo>
                    <a:pt x="27640" y="10606"/>
                    <a:pt x="22957" y="12670"/>
                    <a:pt x="17892" y="13466"/>
                  </a:cubicBezTo>
                  <a:cubicBezTo>
                    <a:pt x="15860" y="13785"/>
                    <a:pt x="13946" y="13945"/>
                    <a:pt x="12120" y="13945"/>
                  </a:cubicBezTo>
                  <a:cubicBezTo>
                    <a:pt x="10379" y="13945"/>
                    <a:pt x="8719" y="13799"/>
                    <a:pt x="7116" y="13508"/>
                  </a:cubicBezTo>
                  <a:cubicBezTo>
                    <a:pt x="4584" y="13050"/>
                    <a:pt x="2294" y="12211"/>
                    <a:pt x="305" y="11012"/>
                  </a:cubicBezTo>
                  <a:lnTo>
                    <a:pt x="0" y="10828"/>
                  </a:lnTo>
                  <a:lnTo>
                    <a:pt x="0" y="19337"/>
                  </a:lnTo>
                  <a:lnTo>
                    <a:pt x="193" y="19345"/>
                  </a:lnTo>
                  <a:cubicBezTo>
                    <a:pt x="1788" y="19417"/>
                    <a:pt x="3552" y="19474"/>
                    <a:pt x="5427" y="19474"/>
                  </a:cubicBezTo>
                  <a:cubicBezTo>
                    <a:pt x="9110" y="19474"/>
                    <a:pt x="13220" y="19251"/>
                    <a:pt x="17311" y="18469"/>
                  </a:cubicBezTo>
                  <a:cubicBezTo>
                    <a:pt x="22324" y="17509"/>
                    <a:pt x="26904" y="15636"/>
                    <a:pt x="31309" y="12740"/>
                  </a:cubicBezTo>
                  <a:cubicBezTo>
                    <a:pt x="33791" y="11110"/>
                    <a:pt x="36725" y="10287"/>
                    <a:pt x="40058" y="10287"/>
                  </a:cubicBezTo>
                  <a:cubicBezTo>
                    <a:pt x="40845" y="10287"/>
                    <a:pt x="41654" y="10333"/>
                    <a:pt x="42485" y="10425"/>
                  </a:cubicBezTo>
                  <a:cubicBezTo>
                    <a:pt x="47895" y="11021"/>
                    <a:pt x="53139" y="13156"/>
                    <a:pt x="58211" y="15220"/>
                  </a:cubicBezTo>
                  <a:cubicBezTo>
                    <a:pt x="61257" y="16459"/>
                    <a:pt x="64408" y="17742"/>
                    <a:pt x="67568" y="18681"/>
                  </a:cubicBezTo>
                  <a:cubicBezTo>
                    <a:pt x="72838" y="20248"/>
                    <a:pt x="78452" y="21200"/>
                    <a:pt x="84253" y="21507"/>
                  </a:cubicBezTo>
                  <a:cubicBezTo>
                    <a:pt x="85207" y="21557"/>
                    <a:pt x="86216" y="21596"/>
                    <a:pt x="87255" y="21596"/>
                  </a:cubicBezTo>
                  <a:cubicBezTo>
                    <a:pt x="89341" y="21596"/>
                    <a:pt x="91554" y="21438"/>
                    <a:pt x="93697" y="20904"/>
                  </a:cubicBezTo>
                  <a:cubicBezTo>
                    <a:pt x="95795" y="20381"/>
                    <a:pt x="98654" y="19332"/>
                    <a:pt x="99293" y="16292"/>
                  </a:cubicBezTo>
                  <a:cubicBezTo>
                    <a:pt x="99857" y="13600"/>
                    <a:pt x="98614" y="11035"/>
                    <a:pt x="95596" y="8666"/>
                  </a:cubicBezTo>
                  <a:cubicBezTo>
                    <a:pt x="92859" y="6520"/>
                    <a:pt x="89747" y="5193"/>
                    <a:pt x="87062" y="4178"/>
                  </a:cubicBezTo>
                  <a:cubicBezTo>
                    <a:pt x="79719" y="1402"/>
                    <a:pt x="72371" y="1"/>
                    <a:pt x="652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1" name="Google Shape;1031;p32"/>
            <p:cNvGrpSpPr/>
            <p:nvPr/>
          </p:nvGrpSpPr>
          <p:grpSpPr>
            <a:xfrm>
              <a:off x="-109581" y="-2432400"/>
              <a:ext cx="9377821" cy="2147740"/>
              <a:chOff x="-109581" y="-2432400"/>
              <a:chExt cx="9377821" cy="2147740"/>
            </a:xfrm>
          </p:grpSpPr>
          <p:sp>
            <p:nvSpPr>
              <p:cNvPr id="1032" name="Google Shape;1032;p32"/>
              <p:cNvSpPr/>
              <p:nvPr/>
            </p:nvSpPr>
            <p:spPr>
              <a:xfrm flipH="1">
                <a:off x="-101698" y="-2359847"/>
                <a:ext cx="9361814" cy="2075187"/>
              </a:xfrm>
              <a:custGeom>
                <a:avLst/>
                <a:gdLst/>
                <a:ahLst/>
                <a:cxnLst/>
                <a:rect l="l" t="t" r="r" b="b"/>
                <a:pathLst>
                  <a:path w="233943" h="51857" extrusionOk="0">
                    <a:moveTo>
                      <a:pt x="114254" y="0"/>
                    </a:moveTo>
                    <a:cubicBezTo>
                      <a:pt x="113814" y="3337"/>
                      <a:pt x="107760" y="3970"/>
                      <a:pt x="105882" y="4185"/>
                    </a:cubicBezTo>
                    <a:cubicBezTo>
                      <a:pt x="103480" y="4463"/>
                      <a:pt x="101037" y="4580"/>
                      <a:pt x="98593" y="4580"/>
                    </a:cubicBezTo>
                    <a:cubicBezTo>
                      <a:pt x="96187" y="4580"/>
                      <a:pt x="93780" y="4466"/>
                      <a:pt x="91413" y="4277"/>
                    </a:cubicBezTo>
                    <a:cubicBezTo>
                      <a:pt x="83262" y="3622"/>
                      <a:pt x="75254" y="1586"/>
                      <a:pt x="67197" y="2"/>
                    </a:cubicBezTo>
                    <a:lnTo>
                      <a:pt x="3161" y="2"/>
                    </a:lnTo>
                    <a:cubicBezTo>
                      <a:pt x="1415" y="2"/>
                      <a:pt x="0" y="1794"/>
                      <a:pt x="0" y="4003"/>
                    </a:cubicBezTo>
                    <a:lnTo>
                      <a:pt x="0" y="12983"/>
                    </a:lnTo>
                    <a:cubicBezTo>
                      <a:pt x="752" y="13703"/>
                      <a:pt x="1532" y="14304"/>
                      <a:pt x="2202" y="14753"/>
                    </a:cubicBezTo>
                    <a:cubicBezTo>
                      <a:pt x="5867" y="17202"/>
                      <a:pt x="10108" y="17905"/>
                      <a:pt x="14266" y="17905"/>
                    </a:cubicBezTo>
                    <a:cubicBezTo>
                      <a:pt x="15542" y="17905"/>
                      <a:pt x="16811" y="17839"/>
                      <a:pt x="18052" y="17736"/>
                    </a:cubicBezTo>
                    <a:cubicBezTo>
                      <a:pt x="23329" y="17301"/>
                      <a:pt x="28524" y="16026"/>
                      <a:pt x="33704" y="14740"/>
                    </a:cubicBezTo>
                    <a:cubicBezTo>
                      <a:pt x="40948" y="12940"/>
                      <a:pt x="48135" y="10828"/>
                      <a:pt x="55442" y="9439"/>
                    </a:cubicBezTo>
                    <a:cubicBezTo>
                      <a:pt x="61321" y="8322"/>
                      <a:pt x="67233" y="7670"/>
                      <a:pt x="73167" y="7670"/>
                    </a:cubicBezTo>
                    <a:cubicBezTo>
                      <a:pt x="74688" y="7670"/>
                      <a:pt x="76210" y="7713"/>
                      <a:pt x="77734" y="7802"/>
                    </a:cubicBezTo>
                    <a:cubicBezTo>
                      <a:pt x="85106" y="8232"/>
                      <a:pt x="92423" y="9785"/>
                      <a:pt x="99530" y="12287"/>
                    </a:cubicBezTo>
                    <a:cubicBezTo>
                      <a:pt x="102317" y="13268"/>
                      <a:pt x="105115" y="14314"/>
                      <a:pt x="107858" y="15489"/>
                    </a:cubicBezTo>
                    <a:cubicBezTo>
                      <a:pt x="110332" y="16548"/>
                      <a:pt x="112809" y="17789"/>
                      <a:pt x="115004" y="19608"/>
                    </a:cubicBezTo>
                    <a:cubicBezTo>
                      <a:pt x="117824" y="21944"/>
                      <a:pt x="120303" y="25852"/>
                      <a:pt x="120226" y="30339"/>
                    </a:cubicBezTo>
                    <a:cubicBezTo>
                      <a:pt x="120101" y="37466"/>
                      <a:pt x="112935" y="40330"/>
                      <a:pt x="108516" y="41748"/>
                    </a:cubicBezTo>
                    <a:cubicBezTo>
                      <a:pt x="101630" y="43955"/>
                      <a:pt x="94414" y="44564"/>
                      <a:pt x="87337" y="44821"/>
                    </a:cubicBezTo>
                    <a:cubicBezTo>
                      <a:pt x="84855" y="44912"/>
                      <a:pt x="82371" y="44958"/>
                      <a:pt x="79887" y="44958"/>
                    </a:cubicBezTo>
                    <a:cubicBezTo>
                      <a:pt x="73140" y="44958"/>
                      <a:pt x="66393" y="44612"/>
                      <a:pt x="59673" y="43851"/>
                    </a:cubicBezTo>
                    <a:cubicBezTo>
                      <a:pt x="52128" y="42997"/>
                      <a:pt x="44620" y="41722"/>
                      <a:pt x="37128" y="40332"/>
                    </a:cubicBezTo>
                    <a:cubicBezTo>
                      <a:pt x="29596" y="38936"/>
                      <a:pt x="22076" y="37257"/>
                      <a:pt x="14513" y="36145"/>
                    </a:cubicBezTo>
                    <a:cubicBezTo>
                      <a:pt x="10469" y="35552"/>
                      <a:pt x="6279" y="35103"/>
                      <a:pt x="2100" y="35103"/>
                    </a:cubicBezTo>
                    <a:cubicBezTo>
                      <a:pt x="1400" y="35103"/>
                      <a:pt x="700" y="35116"/>
                      <a:pt x="0" y="35142"/>
                    </a:cubicBezTo>
                    <a:lnTo>
                      <a:pt x="0" y="41392"/>
                    </a:lnTo>
                    <a:cubicBezTo>
                      <a:pt x="3897" y="40406"/>
                      <a:pt x="7757" y="39113"/>
                      <a:pt x="11701" y="38520"/>
                    </a:cubicBezTo>
                    <a:cubicBezTo>
                      <a:pt x="12850" y="38347"/>
                      <a:pt x="14002" y="38268"/>
                      <a:pt x="15153" y="38268"/>
                    </a:cubicBezTo>
                    <a:cubicBezTo>
                      <a:pt x="18352" y="38268"/>
                      <a:pt x="21545" y="38880"/>
                      <a:pt x="24665" y="39789"/>
                    </a:cubicBezTo>
                    <a:cubicBezTo>
                      <a:pt x="29176" y="41103"/>
                      <a:pt x="33559" y="43015"/>
                      <a:pt x="37996" y="44675"/>
                    </a:cubicBezTo>
                    <a:cubicBezTo>
                      <a:pt x="42689" y="46433"/>
                      <a:pt x="47479" y="47692"/>
                      <a:pt x="52300" y="48740"/>
                    </a:cubicBezTo>
                    <a:cubicBezTo>
                      <a:pt x="61496" y="50745"/>
                      <a:pt x="70937" y="51857"/>
                      <a:pt x="80373" y="51857"/>
                    </a:cubicBezTo>
                    <a:cubicBezTo>
                      <a:pt x="91348" y="51857"/>
                      <a:pt x="102317" y="50352"/>
                      <a:pt x="112889" y="46997"/>
                    </a:cubicBezTo>
                    <a:cubicBezTo>
                      <a:pt x="122215" y="44038"/>
                      <a:pt x="130897" y="39216"/>
                      <a:pt x="139694" y="34414"/>
                    </a:cubicBezTo>
                    <a:cubicBezTo>
                      <a:pt x="143466" y="32352"/>
                      <a:pt x="147358" y="30634"/>
                      <a:pt x="151383" y="29556"/>
                    </a:cubicBezTo>
                    <a:cubicBezTo>
                      <a:pt x="155813" y="28370"/>
                      <a:pt x="160303" y="28105"/>
                      <a:pt x="164816" y="27914"/>
                    </a:cubicBezTo>
                    <a:cubicBezTo>
                      <a:pt x="167320" y="27807"/>
                      <a:pt x="169825" y="27756"/>
                      <a:pt x="172331" y="27756"/>
                    </a:cubicBezTo>
                    <a:cubicBezTo>
                      <a:pt x="189289" y="27756"/>
                      <a:pt x="206270" y="30094"/>
                      <a:pt x="222996" y="33398"/>
                    </a:cubicBezTo>
                    <a:cubicBezTo>
                      <a:pt x="226644" y="34116"/>
                      <a:pt x="230302" y="34924"/>
                      <a:pt x="233942" y="35864"/>
                    </a:cubicBezTo>
                    <a:lnTo>
                      <a:pt x="233942" y="9938"/>
                    </a:lnTo>
                    <a:cubicBezTo>
                      <a:pt x="233216" y="9925"/>
                      <a:pt x="232489" y="9919"/>
                      <a:pt x="231762" y="9919"/>
                    </a:cubicBezTo>
                    <a:cubicBezTo>
                      <a:pt x="219843" y="9919"/>
                      <a:pt x="207922" y="11530"/>
                      <a:pt x="196068" y="12904"/>
                    </a:cubicBezTo>
                    <a:cubicBezTo>
                      <a:pt x="188339" y="13801"/>
                      <a:pt x="180609" y="14806"/>
                      <a:pt x="172944" y="16393"/>
                    </a:cubicBezTo>
                    <a:cubicBezTo>
                      <a:pt x="169135" y="17181"/>
                      <a:pt x="165343" y="18112"/>
                      <a:pt x="161591" y="19260"/>
                    </a:cubicBezTo>
                    <a:cubicBezTo>
                      <a:pt x="158213" y="20291"/>
                      <a:pt x="155063" y="21813"/>
                      <a:pt x="151893" y="23606"/>
                    </a:cubicBezTo>
                    <a:cubicBezTo>
                      <a:pt x="147715" y="25970"/>
                      <a:pt x="143374" y="28204"/>
                      <a:pt x="138868" y="28204"/>
                    </a:cubicBezTo>
                    <a:cubicBezTo>
                      <a:pt x="137422" y="28204"/>
                      <a:pt x="135960" y="27974"/>
                      <a:pt x="134480" y="27445"/>
                    </a:cubicBezTo>
                    <a:cubicBezTo>
                      <a:pt x="129632" y="25711"/>
                      <a:pt x="125716" y="20547"/>
                      <a:pt x="125484" y="13951"/>
                    </a:cubicBezTo>
                    <a:cubicBezTo>
                      <a:pt x="125286" y="8300"/>
                      <a:pt x="129601" y="6027"/>
                      <a:pt x="133294" y="5020"/>
                    </a:cubicBezTo>
                    <a:cubicBezTo>
                      <a:pt x="139570" y="3307"/>
                      <a:pt x="146074" y="3151"/>
                      <a:pt x="152463" y="3078"/>
                    </a:cubicBezTo>
                    <a:cubicBezTo>
                      <a:pt x="160083" y="2991"/>
                      <a:pt x="167851" y="3042"/>
                      <a:pt x="175233" y="328"/>
                    </a:cubicBezTo>
                    <a:cubicBezTo>
                      <a:pt x="175511" y="226"/>
                      <a:pt x="175788" y="116"/>
                      <a:pt x="176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2"/>
              <p:cNvSpPr/>
              <p:nvPr/>
            </p:nvSpPr>
            <p:spPr>
              <a:xfrm flipH="1">
                <a:off x="-109581" y="-2432400"/>
                <a:ext cx="9377821" cy="2090634"/>
              </a:xfrm>
              <a:custGeom>
                <a:avLst/>
                <a:gdLst/>
                <a:ahLst/>
                <a:cxnLst/>
                <a:rect l="l" t="t" r="r" b="b"/>
                <a:pathLst>
                  <a:path w="234343" h="52243" extrusionOk="0">
                    <a:moveTo>
                      <a:pt x="67361" y="400"/>
                    </a:moveTo>
                    <a:cubicBezTo>
                      <a:pt x="69340" y="790"/>
                      <a:pt x="71349" y="1215"/>
                      <a:pt x="73292" y="1625"/>
                    </a:cubicBezTo>
                    <a:cubicBezTo>
                      <a:pt x="79265" y="2884"/>
                      <a:pt x="85439" y="4185"/>
                      <a:pt x="91598" y="4680"/>
                    </a:cubicBezTo>
                    <a:cubicBezTo>
                      <a:pt x="94144" y="4885"/>
                      <a:pt x="96537" y="4987"/>
                      <a:pt x="98805" y="4987"/>
                    </a:cubicBezTo>
                    <a:cubicBezTo>
                      <a:pt x="101387" y="4987"/>
                      <a:pt x="103808" y="4854"/>
                      <a:pt x="106108" y="4590"/>
                    </a:cubicBezTo>
                    <a:lnTo>
                      <a:pt x="106218" y="4577"/>
                    </a:lnTo>
                    <a:cubicBezTo>
                      <a:pt x="108158" y="4354"/>
                      <a:pt x="114000" y="3685"/>
                      <a:pt x="114628" y="406"/>
                    </a:cubicBezTo>
                    <a:lnTo>
                      <a:pt x="175193" y="406"/>
                    </a:lnTo>
                    <a:cubicBezTo>
                      <a:pt x="168249" y="2915"/>
                      <a:pt x="160889" y="2994"/>
                      <a:pt x="153768" y="3069"/>
                    </a:cubicBezTo>
                    <a:lnTo>
                      <a:pt x="152665" y="3082"/>
                    </a:lnTo>
                    <a:cubicBezTo>
                      <a:pt x="145764" y="3162"/>
                      <a:pt x="139551" y="3364"/>
                      <a:pt x="133446" y="5030"/>
                    </a:cubicBezTo>
                    <a:cubicBezTo>
                      <a:pt x="128003" y="6516"/>
                      <a:pt x="125326" y="9588"/>
                      <a:pt x="125487" y="14164"/>
                    </a:cubicBezTo>
                    <a:cubicBezTo>
                      <a:pt x="125709" y="20471"/>
                      <a:pt x="129379" y="25966"/>
                      <a:pt x="134618" y="27839"/>
                    </a:cubicBezTo>
                    <a:cubicBezTo>
                      <a:pt x="136131" y="28380"/>
                      <a:pt x="137619" y="28617"/>
                      <a:pt x="139091" y="28617"/>
                    </a:cubicBezTo>
                    <a:cubicBezTo>
                      <a:pt x="143547" y="28617"/>
                      <a:pt x="147847" y="26448"/>
                      <a:pt x="152196" y="23987"/>
                    </a:cubicBezTo>
                    <a:cubicBezTo>
                      <a:pt x="155813" y="21943"/>
                      <a:pt x="158880" y="20567"/>
                      <a:pt x="161854" y="19658"/>
                    </a:cubicBezTo>
                    <a:cubicBezTo>
                      <a:pt x="165379" y="18581"/>
                      <a:pt x="169085" y="17643"/>
                      <a:pt x="173189" y="16795"/>
                    </a:cubicBezTo>
                    <a:cubicBezTo>
                      <a:pt x="180974" y="15181"/>
                      <a:pt x="188894" y="14166"/>
                      <a:pt x="196294" y="13308"/>
                    </a:cubicBezTo>
                    <a:cubicBezTo>
                      <a:pt x="197767" y="13138"/>
                      <a:pt x="199245" y="12964"/>
                      <a:pt x="200722" y="12788"/>
                    </a:cubicBezTo>
                    <a:cubicBezTo>
                      <a:pt x="210970" y="11576"/>
                      <a:pt x="221543" y="10326"/>
                      <a:pt x="231999" y="10326"/>
                    </a:cubicBezTo>
                    <a:cubicBezTo>
                      <a:pt x="232648" y="10326"/>
                      <a:pt x="233296" y="10331"/>
                      <a:pt x="233944" y="10341"/>
                    </a:cubicBezTo>
                    <a:lnTo>
                      <a:pt x="233944" y="35809"/>
                    </a:lnTo>
                    <a:cubicBezTo>
                      <a:pt x="230629" y="34959"/>
                      <a:pt x="227123" y="34173"/>
                      <a:pt x="223236" y="33405"/>
                    </a:cubicBezTo>
                    <a:cubicBezTo>
                      <a:pt x="203906" y="29587"/>
                      <a:pt x="187591" y="27758"/>
                      <a:pt x="172597" y="27758"/>
                    </a:cubicBezTo>
                    <a:cubicBezTo>
                      <a:pt x="170032" y="27758"/>
                      <a:pt x="167505" y="27812"/>
                      <a:pt x="165009" y="27918"/>
                    </a:cubicBezTo>
                    <a:cubicBezTo>
                      <a:pt x="160422" y="28112"/>
                      <a:pt x="155941" y="28387"/>
                      <a:pt x="151533" y="29567"/>
                    </a:cubicBezTo>
                    <a:cubicBezTo>
                      <a:pt x="147826" y="30560"/>
                      <a:pt x="143986" y="32153"/>
                      <a:pt x="139798" y="34441"/>
                    </a:cubicBezTo>
                    <a:lnTo>
                      <a:pt x="138875" y="34945"/>
                    </a:lnTo>
                    <a:cubicBezTo>
                      <a:pt x="130584" y="39473"/>
                      <a:pt x="122011" y="44161"/>
                      <a:pt x="113029" y="47009"/>
                    </a:cubicBezTo>
                    <a:cubicBezTo>
                      <a:pt x="102889" y="50226"/>
                      <a:pt x="91919" y="51840"/>
                      <a:pt x="80509" y="51840"/>
                    </a:cubicBezTo>
                    <a:cubicBezTo>
                      <a:pt x="71401" y="51840"/>
                      <a:pt x="62013" y="50811"/>
                      <a:pt x="52541" y="48749"/>
                    </a:cubicBezTo>
                    <a:cubicBezTo>
                      <a:pt x="46930" y="47526"/>
                      <a:pt x="42394" y="46236"/>
                      <a:pt x="38264" y="44691"/>
                    </a:cubicBezTo>
                    <a:cubicBezTo>
                      <a:pt x="36953" y="44199"/>
                      <a:pt x="35624" y="43678"/>
                      <a:pt x="34338" y="43172"/>
                    </a:cubicBezTo>
                    <a:cubicBezTo>
                      <a:pt x="31276" y="41971"/>
                      <a:pt x="28107" y="40726"/>
                      <a:pt x="24921" y="39799"/>
                    </a:cubicBezTo>
                    <a:cubicBezTo>
                      <a:pt x="21414" y="38777"/>
                      <a:pt x="18247" y="38271"/>
                      <a:pt x="15326" y="38271"/>
                    </a:cubicBezTo>
                    <a:cubicBezTo>
                      <a:pt x="14137" y="38271"/>
                      <a:pt x="12987" y="38356"/>
                      <a:pt x="11874" y="38521"/>
                    </a:cubicBezTo>
                    <a:cubicBezTo>
                      <a:pt x="9119" y="38936"/>
                      <a:pt x="6366" y="39703"/>
                      <a:pt x="3703" y="40442"/>
                    </a:cubicBezTo>
                    <a:cubicBezTo>
                      <a:pt x="2622" y="40742"/>
                      <a:pt x="1508" y="41053"/>
                      <a:pt x="406" y="41335"/>
                    </a:cubicBezTo>
                    <a:lnTo>
                      <a:pt x="406" y="35538"/>
                    </a:lnTo>
                    <a:cubicBezTo>
                      <a:pt x="1027" y="35516"/>
                      <a:pt x="1658" y="35506"/>
                      <a:pt x="2301" y="35506"/>
                    </a:cubicBezTo>
                    <a:cubicBezTo>
                      <a:pt x="5902" y="35506"/>
                      <a:pt x="9901" y="35844"/>
                      <a:pt x="14687" y="36547"/>
                    </a:cubicBezTo>
                    <a:cubicBezTo>
                      <a:pt x="19745" y="37290"/>
                      <a:pt x="24868" y="38304"/>
                      <a:pt x="29822" y="39284"/>
                    </a:cubicBezTo>
                    <a:cubicBezTo>
                      <a:pt x="32271" y="39769"/>
                      <a:pt x="34802" y="40270"/>
                      <a:pt x="37296" y="40733"/>
                    </a:cubicBezTo>
                    <a:cubicBezTo>
                      <a:pt x="43914" y="41961"/>
                      <a:pt x="51770" y="43339"/>
                      <a:pt x="59854" y="44254"/>
                    </a:cubicBezTo>
                    <a:cubicBezTo>
                      <a:pt x="66359" y="44990"/>
                      <a:pt x="73165" y="45361"/>
                      <a:pt x="80163" y="45361"/>
                    </a:cubicBezTo>
                    <a:cubicBezTo>
                      <a:pt x="82603" y="45361"/>
                      <a:pt x="85067" y="45316"/>
                      <a:pt x="87550" y="45225"/>
                    </a:cubicBezTo>
                    <a:cubicBezTo>
                      <a:pt x="94026" y="44991"/>
                      <a:pt x="101613" y="44441"/>
                      <a:pt x="108780" y="42142"/>
                    </a:cubicBezTo>
                    <a:cubicBezTo>
                      <a:pt x="113810" y="40529"/>
                      <a:pt x="120508" y="37574"/>
                      <a:pt x="120629" y="30544"/>
                    </a:cubicBezTo>
                    <a:cubicBezTo>
                      <a:pt x="120696" y="26529"/>
                      <a:pt x="118718" y="22458"/>
                      <a:pt x="115334" y="19654"/>
                    </a:cubicBezTo>
                    <a:cubicBezTo>
                      <a:pt x="112985" y="17708"/>
                      <a:pt x="110379" y="16465"/>
                      <a:pt x="108140" y="15506"/>
                    </a:cubicBezTo>
                    <a:cubicBezTo>
                      <a:pt x="105719" y="14467"/>
                      <a:pt x="103070" y="13450"/>
                      <a:pt x="99798" y="12298"/>
                    </a:cubicBezTo>
                    <a:cubicBezTo>
                      <a:pt x="92520" y="9735"/>
                      <a:pt x="85169" y="8223"/>
                      <a:pt x="77949" y="7802"/>
                    </a:cubicBezTo>
                    <a:cubicBezTo>
                      <a:pt x="76425" y="7713"/>
                      <a:pt x="74890" y="7669"/>
                      <a:pt x="73339" y="7669"/>
                    </a:cubicBezTo>
                    <a:cubicBezTo>
                      <a:pt x="67706" y="7669"/>
                      <a:pt x="61863" y="8255"/>
                      <a:pt x="55605" y="9443"/>
                    </a:cubicBezTo>
                    <a:cubicBezTo>
                      <a:pt x="50502" y="10413"/>
                      <a:pt x="45374" y="11757"/>
                      <a:pt x="40416" y="13057"/>
                    </a:cubicBezTo>
                    <a:cubicBezTo>
                      <a:pt x="38267" y="13620"/>
                      <a:pt x="36046" y="14201"/>
                      <a:pt x="33857" y="14746"/>
                    </a:cubicBezTo>
                    <a:cubicBezTo>
                      <a:pt x="29050" y="15939"/>
                      <a:pt x="23603" y="17293"/>
                      <a:pt x="18238" y="17736"/>
                    </a:cubicBezTo>
                    <a:cubicBezTo>
                      <a:pt x="17038" y="17835"/>
                      <a:pt x="15751" y="17910"/>
                      <a:pt x="14415" y="17910"/>
                    </a:cubicBezTo>
                    <a:cubicBezTo>
                      <a:pt x="10534" y="17910"/>
                      <a:pt x="6246" y="17280"/>
                      <a:pt x="2517" y="14787"/>
                    </a:cubicBezTo>
                    <a:cubicBezTo>
                      <a:pt x="2004" y="14446"/>
                      <a:pt x="1229" y="13878"/>
                      <a:pt x="403" y="13098"/>
                    </a:cubicBezTo>
                    <a:lnTo>
                      <a:pt x="403" y="4204"/>
                    </a:lnTo>
                    <a:cubicBezTo>
                      <a:pt x="403" y="2108"/>
                      <a:pt x="1731" y="405"/>
                      <a:pt x="3364" y="405"/>
                    </a:cubicBezTo>
                    <a:lnTo>
                      <a:pt x="67361" y="400"/>
                    </a:lnTo>
                    <a:close/>
                    <a:moveTo>
                      <a:pt x="114278" y="0"/>
                    </a:moveTo>
                    <a:lnTo>
                      <a:pt x="114255" y="176"/>
                    </a:lnTo>
                    <a:cubicBezTo>
                      <a:pt x="113845" y="3294"/>
                      <a:pt x="108068" y="3957"/>
                      <a:pt x="106170" y="4175"/>
                    </a:cubicBezTo>
                    <a:lnTo>
                      <a:pt x="106061" y="4187"/>
                    </a:lnTo>
                    <a:cubicBezTo>
                      <a:pt x="103777" y="4451"/>
                      <a:pt x="101371" y="4582"/>
                      <a:pt x="98803" y="4582"/>
                    </a:cubicBezTo>
                    <a:cubicBezTo>
                      <a:pt x="96546" y="4582"/>
                      <a:pt x="94164" y="4481"/>
                      <a:pt x="91630" y="4277"/>
                    </a:cubicBezTo>
                    <a:cubicBezTo>
                      <a:pt x="85496" y="3785"/>
                      <a:pt x="79335" y="2485"/>
                      <a:pt x="73374" y="1229"/>
                    </a:cubicBezTo>
                    <a:cubicBezTo>
                      <a:pt x="71430" y="820"/>
                      <a:pt x="69420" y="395"/>
                      <a:pt x="67400" y="2"/>
                    </a:cubicBezTo>
                    <a:lnTo>
                      <a:pt x="3365" y="2"/>
                    </a:lnTo>
                    <a:cubicBezTo>
                      <a:pt x="1511" y="2"/>
                      <a:pt x="3" y="1889"/>
                      <a:pt x="3" y="4205"/>
                    </a:cubicBezTo>
                    <a:lnTo>
                      <a:pt x="3" y="13267"/>
                    </a:lnTo>
                    <a:lnTo>
                      <a:pt x="66" y="13327"/>
                    </a:lnTo>
                    <a:cubicBezTo>
                      <a:pt x="935" y="14157"/>
                      <a:pt x="1758" y="14760"/>
                      <a:pt x="2295" y="15120"/>
                    </a:cubicBezTo>
                    <a:cubicBezTo>
                      <a:pt x="6107" y="17668"/>
                      <a:pt x="10473" y="18312"/>
                      <a:pt x="14416" y="18312"/>
                    </a:cubicBezTo>
                    <a:cubicBezTo>
                      <a:pt x="15764" y="18312"/>
                      <a:pt x="17063" y="18236"/>
                      <a:pt x="18274" y="18136"/>
                    </a:cubicBezTo>
                    <a:cubicBezTo>
                      <a:pt x="23670" y="17692"/>
                      <a:pt x="29134" y="16335"/>
                      <a:pt x="33955" y="15136"/>
                    </a:cubicBezTo>
                    <a:cubicBezTo>
                      <a:pt x="36148" y="14591"/>
                      <a:pt x="38370" y="14008"/>
                      <a:pt x="40521" y="13444"/>
                    </a:cubicBezTo>
                    <a:cubicBezTo>
                      <a:pt x="45471" y="12145"/>
                      <a:pt x="50591" y="10802"/>
                      <a:pt x="55682" y="9836"/>
                    </a:cubicBezTo>
                    <a:cubicBezTo>
                      <a:pt x="61914" y="8652"/>
                      <a:pt x="67733" y="8068"/>
                      <a:pt x="73339" y="8068"/>
                    </a:cubicBezTo>
                    <a:cubicBezTo>
                      <a:pt x="74883" y="8068"/>
                      <a:pt x="76410" y="8112"/>
                      <a:pt x="77924" y="8200"/>
                    </a:cubicBezTo>
                    <a:cubicBezTo>
                      <a:pt x="85109" y="8620"/>
                      <a:pt x="92423" y="10126"/>
                      <a:pt x="99664" y="12674"/>
                    </a:cubicBezTo>
                    <a:cubicBezTo>
                      <a:pt x="102926" y="13823"/>
                      <a:pt x="105569" y="14839"/>
                      <a:pt x="107978" y="15872"/>
                    </a:cubicBezTo>
                    <a:cubicBezTo>
                      <a:pt x="110192" y="16820"/>
                      <a:pt x="112765" y="18046"/>
                      <a:pt x="115074" y="19959"/>
                    </a:cubicBezTo>
                    <a:cubicBezTo>
                      <a:pt x="118366" y="22686"/>
                      <a:pt x="120289" y="26638"/>
                      <a:pt x="120224" y="30531"/>
                    </a:cubicBezTo>
                    <a:cubicBezTo>
                      <a:pt x="120108" y="37304"/>
                      <a:pt x="113565" y="40179"/>
                      <a:pt x="108656" y="41753"/>
                    </a:cubicBezTo>
                    <a:cubicBezTo>
                      <a:pt x="101534" y="44037"/>
                      <a:pt x="93982" y="44584"/>
                      <a:pt x="87532" y="44818"/>
                    </a:cubicBezTo>
                    <a:cubicBezTo>
                      <a:pt x="85053" y="44908"/>
                      <a:pt x="82593" y="44953"/>
                      <a:pt x="80156" y="44953"/>
                    </a:cubicBezTo>
                    <a:cubicBezTo>
                      <a:pt x="73174" y="44953"/>
                      <a:pt x="66385" y="44584"/>
                      <a:pt x="59897" y="43849"/>
                    </a:cubicBezTo>
                    <a:cubicBezTo>
                      <a:pt x="51824" y="42936"/>
                      <a:pt x="43978" y="41560"/>
                      <a:pt x="37366" y="40335"/>
                    </a:cubicBezTo>
                    <a:cubicBezTo>
                      <a:pt x="34874" y="39874"/>
                      <a:pt x="32343" y="39371"/>
                      <a:pt x="29894" y="38889"/>
                    </a:cubicBezTo>
                    <a:cubicBezTo>
                      <a:pt x="24935" y="37906"/>
                      <a:pt x="19807" y="36891"/>
                      <a:pt x="14740" y="36147"/>
                    </a:cubicBezTo>
                    <a:cubicBezTo>
                      <a:pt x="9938" y="35440"/>
                      <a:pt x="5923" y="35101"/>
                      <a:pt x="2306" y="35101"/>
                    </a:cubicBezTo>
                    <a:cubicBezTo>
                      <a:pt x="1587" y="35101"/>
                      <a:pt x="884" y="35114"/>
                      <a:pt x="193" y="35141"/>
                    </a:cubicBezTo>
                    <a:lnTo>
                      <a:pt x="0" y="35148"/>
                    </a:lnTo>
                    <a:lnTo>
                      <a:pt x="0" y="41850"/>
                    </a:lnTo>
                    <a:lnTo>
                      <a:pt x="250" y="41789"/>
                    </a:lnTo>
                    <a:cubicBezTo>
                      <a:pt x="1438" y="41486"/>
                      <a:pt x="2642" y="41153"/>
                      <a:pt x="3807" y="40829"/>
                    </a:cubicBezTo>
                    <a:cubicBezTo>
                      <a:pt x="6459" y="40093"/>
                      <a:pt x="9201" y="39331"/>
                      <a:pt x="11931" y="38920"/>
                    </a:cubicBezTo>
                    <a:cubicBezTo>
                      <a:pt x="13025" y="38755"/>
                      <a:pt x="14155" y="38672"/>
                      <a:pt x="15326" y="38672"/>
                    </a:cubicBezTo>
                    <a:cubicBezTo>
                      <a:pt x="18207" y="38672"/>
                      <a:pt x="21339" y="39173"/>
                      <a:pt x="24808" y="40183"/>
                    </a:cubicBezTo>
                    <a:cubicBezTo>
                      <a:pt x="27977" y="41106"/>
                      <a:pt x="31136" y="42346"/>
                      <a:pt x="34192" y="43547"/>
                    </a:cubicBezTo>
                    <a:cubicBezTo>
                      <a:pt x="35480" y="44051"/>
                      <a:pt x="36810" y="44575"/>
                      <a:pt x="38124" y="45065"/>
                    </a:cubicBezTo>
                    <a:cubicBezTo>
                      <a:pt x="42272" y="46618"/>
                      <a:pt x="46826" y="47913"/>
                      <a:pt x="52458" y="49140"/>
                    </a:cubicBezTo>
                    <a:cubicBezTo>
                      <a:pt x="61960" y="51209"/>
                      <a:pt x="71376" y="52242"/>
                      <a:pt x="80515" y="52242"/>
                    </a:cubicBezTo>
                    <a:cubicBezTo>
                      <a:pt x="91963" y="52242"/>
                      <a:pt x="102972" y="50622"/>
                      <a:pt x="113151" y="47393"/>
                    </a:cubicBezTo>
                    <a:cubicBezTo>
                      <a:pt x="122171" y="44531"/>
                      <a:pt x="130760" y="39837"/>
                      <a:pt x="139068" y="35298"/>
                    </a:cubicBezTo>
                    <a:lnTo>
                      <a:pt x="139990" y="34794"/>
                    </a:lnTo>
                    <a:cubicBezTo>
                      <a:pt x="144149" y="32523"/>
                      <a:pt x="147959" y="30939"/>
                      <a:pt x="151635" y="29954"/>
                    </a:cubicBezTo>
                    <a:cubicBezTo>
                      <a:pt x="156001" y="28784"/>
                      <a:pt x="160459" y="28512"/>
                      <a:pt x="165023" y="28318"/>
                    </a:cubicBezTo>
                    <a:cubicBezTo>
                      <a:pt x="167510" y="28212"/>
                      <a:pt x="170027" y="28159"/>
                      <a:pt x="172583" y="28159"/>
                    </a:cubicBezTo>
                    <a:cubicBezTo>
                      <a:pt x="187551" y="28159"/>
                      <a:pt x="203846" y="29985"/>
                      <a:pt x="223155" y="33798"/>
                    </a:cubicBezTo>
                    <a:cubicBezTo>
                      <a:pt x="227133" y="34583"/>
                      <a:pt x="230708" y="35389"/>
                      <a:pt x="234091" y="36262"/>
                    </a:cubicBezTo>
                    <a:lnTo>
                      <a:pt x="234343" y="36327"/>
                    </a:lnTo>
                    <a:lnTo>
                      <a:pt x="234343" y="9942"/>
                    </a:lnTo>
                    <a:lnTo>
                      <a:pt x="234144" y="9938"/>
                    </a:lnTo>
                    <a:cubicBezTo>
                      <a:pt x="233436" y="9926"/>
                      <a:pt x="232728" y="9920"/>
                      <a:pt x="232019" y="9920"/>
                    </a:cubicBezTo>
                    <a:cubicBezTo>
                      <a:pt x="221533" y="9920"/>
                      <a:pt x="210937" y="11173"/>
                      <a:pt x="200668" y="12387"/>
                    </a:cubicBezTo>
                    <a:cubicBezTo>
                      <a:pt x="199192" y="12560"/>
                      <a:pt x="197716" y="12735"/>
                      <a:pt x="196241" y="12907"/>
                    </a:cubicBezTo>
                    <a:cubicBezTo>
                      <a:pt x="188833" y="13765"/>
                      <a:pt x="180900" y="14784"/>
                      <a:pt x="173099" y="16399"/>
                    </a:cubicBezTo>
                    <a:cubicBezTo>
                      <a:pt x="168984" y="17250"/>
                      <a:pt x="165266" y="18189"/>
                      <a:pt x="161730" y="19271"/>
                    </a:cubicBezTo>
                    <a:cubicBezTo>
                      <a:pt x="158729" y="20188"/>
                      <a:pt x="155634" y="21574"/>
                      <a:pt x="151992" y="23636"/>
                    </a:cubicBezTo>
                    <a:cubicBezTo>
                      <a:pt x="147694" y="26067"/>
                      <a:pt x="143448" y="28211"/>
                      <a:pt x="139076" y="28211"/>
                    </a:cubicBezTo>
                    <a:cubicBezTo>
                      <a:pt x="137648" y="28211"/>
                      <a:pt x="136206" y="27982"/>
                      <a:pt x="134745" y="27459"/>
                    </a:cubicBezTo>
                    <a:cubicBezTo>
                      <a:pt x="129659" y="25640"/>
                      <a:pt x="126097" y="20292"/>
                      <a:pt x="125882" y="14148"/>
                    </a:cubicBezTo>
                    <a:cubicBezTo>
                      <a:pt x="125729" y="9782"/>
                      <a:pt x="128305" y="6844"/>
                      <a:pt x="133544" y="5415"/>
                    </a:cubicBezTo>
                    <a:cubicBezTo>
                      <a:pt x="139606" y="3761"/>
                      <a:pt x="145790" y="3559"/>
                      <a:pt x="152664" y="3482"/>
                    </a:cubicBezTo>
                    <a:lnTo>
                      <a:pt x="153767" y="3469"/>
                    </a:lnTo>
                    <a:cubicBezTo>
                      <a:pt x="160981" y="3392"/>
                      <a:pt x="168439" y="3314"/>
                      <a:pt x="175499" y="719"/>
                    </a:cubicBezTo>
                    <a:cubicBezTo>
                      <a:pt x="175781" y="617"/>
                      <a:pt x="176061" y="506"/>
                      <a:pt x="176341" y="389"/>
                    </a:cubicBezTo>
                    <a:lnTo>
                      <a:pt x="1772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4" name="Google Shape;1034;p32"/>
            <p:cNvSpPr/>
            <p:nvPr/>
          </p:nvSpPr>
          <p:spPr>
            <a:xfrm flipH="1">
              <a:off x="900741" y="-942088"/>
              <a:ext cx="8367499" cy="1836163"/>
            </a:xfrm>
            <a:custGeom>
              <a:avLst/>
              <a:gdLst/>
              <a:ahLst/>
              <a:cxnLst/>
              <a:rect l="l" t="t" r="r" b="b"/>
              <a:pathLst>
                <a:path w="209096" h="45884" extrusionOk="0">
                  <a:moveTo>
                    <a:pt x="173615" y="405"/>
                  </a:moveTo>
                  <a:cubicBezTo>
                    <a:pt x="176375" y="405"/>
                    <a:pt x="179213" y="507"/>
                    <a:pt x="182050" y="829"/>
                  </a:cubicBezTo>
                  <a:cubicBezTo>
                    <a:pt x="188207" y="1528"/>
                    <a:pt x="194615" y="3672"/>
                    <a:pt x="201642" y="7381"/>
                  </a:cubicBezTo>
                  <a:lnTo>
                    <a:pt x="202000" y="7570"/>
                  </a:lnTo>
                  <a:cubicBezTo>
                    <a:pt x="204160" y="8703"/>
                    <a:pt x="207122" y="10258"/>
                    <a:pt x="208209" y="13014"/>
                  </a:cubicBezTo>
                  <a:cubicBezTo>
                    <a:pt x="208659" y="14157"/>
                    <a:pt x="208681" y="15157"/>
                    <a:pt x="208272" y="15990"/>
                  </a:cubicBezTo>
                  <a:cubicBezTo>
                    <a:pt x="207624" y="17309"/>
                    <a:pt x="205989" y="18018"/>
                    <a:pt x="204732" y="18381"/>
                  </a:cubicBezTo>
                  <a:cubicBezTo>
                    <a:pt x="201461" y="19325"/>
                    <a:pt x="198006" y="19797"/>
                    <a:pt x="194392" y="19797"/>
                  </a:cubicBezTo>
                  <a:cubicBezTo>
                    <a:pt x="190821" y="19797"/>
                    <a:pt x="187096" y="19336"/>
                    <a:pt x="183241" y="18415"/>
                  </a:cubicBezTo>
                  <a:cubicBezTo>
                    <a:pt x="179114" y="17429"/>
                    <a:pt x="174866" y="16057"/>
                    <a:pt x="170611" y="14337"/>
                  </a:cubicBezTo>
                  <a:cubicBezTo>
                    <a:pt x="166998" y="12878"/>
                    <a:pt x="163261" y="11368"/>
                    <a:pt x="159428" y="10535"/>
                  </a:cubicBezTo>
                  <a:cubicBezTo>
                    <a:pt x="157531" y="10122"/>
                    <a:pt x="155742" y="9916"/>
                    <a:pt x="154034" y="9916"/>
                  </a:cubicBezTo>
                  <a:cubicBezTo>
                    <a:pt x="152450" y="9916"/>
                    <a:pt x="150935" y="10094"/>
                    <a:pt x="149470" y="10449"/>
                  </a:cubicBezTo>
                  <a:cubicBezTo>
                    <a:pt x="145504" y="11411"/>
                    <a:pt x="142070" y="13874"/>
                    <a:pt x="138895" y="16316"/>
                  </a:cubicBezTo>
                  <a:cubicBezTo>
                    <a:pt x="136054" y="18501"/>
                    <a:pt x="133233" y="20858"/>
                    <a:pt x="130505" y="23139"/>
                  </a:cubicBezTo>
                  <a:cubicBezTo>
                    <a:pt x="126905" y="26149"/>
                    <a:pt x="123181" y="29264"/>
                    <a:pt x="119366" y="32010"/>
                  </a:cubicBezTo>
                  <a:cubicBezTo>
                    <a:pt x="107458" y="40580"/>
                    <a:pt x="92880" y="45107"/>
                    <a:pt x="76028" y="45462"/>
                  </a:cubicBezTo>
                  <a:cubicBezTo>
                    <a:pt x="75424" y="45475"/>
                    <a:pt x="74822" y="45482"/>
                    <a:pt x="74224" y="45482"/>
                  </a:cubicBezTo>
                  <a:cubicBezTo>
                    <a:pt x="58269" y="45482"/>
                    <a:pt x="44689" y="40929"/>
                    <a:pt x="33828" y="31942"/>
                  </a:cubicBezTo>
                  <a:cubicBezTo>
                    <a:pt x="27187" y="26448"/>
                    <a:pt x="20603" y="21405"/>
                    <a:pt x="13056" y="20088"/>
                  </a:cubicBezTo>
                  <a:cubicBezTo>
                    <a:pt x="11967" y="19897"/>
                    <a:pt x="10865" y="19801"/>
                    <a:pt x="9746" y="19801"/>
                  </a:cubicBezTo>
                  <a:cubicBezTo>
                    <a:pt x="6781" y="19801"/>
                    <a:pt x="3696" y="20474"/>
                    <a:pt x="406" y="21833"/>
                  </a:cubicBezTo>
                  <a:lnTo>
                    <a:pt x="406" y="14358"/>
                  </a:lnTo>
                  <a:cubicBezTo>
                    <a:pt x="1109" y="14230"/>
                    <a:pt x="1864" y="14110"/>
                    <a:pt x="2702" y="13993"/>
                  </a:cubicBezTo>
                  <a:cubicBezTo>
                    <a:pt x="5594" y="13588"/>
                    <a:pt x="8552" y="13414"/>
                    <a:pt x="11411" y="13245"/>
                  </a:cubicBezTo>
                  <a:lnTo>
                    <a:pt x="12958" y="13152"/>
                  </a:lnTo>
                  <a:cubicBezTo>
                    <a:pt x="15818" y="12978"/>
                    <a:pt x="18953" y="12785"/>
                    <a:pt x="22145" y="12785"/>
                  </a:cubicBezTo>
                  <a:cubicBezTo>
                    <a:pt x="23389" y="12785"/>
                    <a:pt x="24641" y="12814"/>
                    <a:pt x="25889" y="12885"/>
                  </a:cubicBezTo>
                  <a:cubicBezTo>
                    <a:pt x="29786" y="13104"/>
                    <a:pt x="33808" y="14150"/>
                    <a:pt x="38546" y="16169"/>
                  </a:cubicBezTo>
                  <a:cubicBezTo>
                    <a:pt x="52883" y="22283"/>
                    <a:pt x="69842" y="28659"/>
                    <a:pt x="86902" y="29591"/>
                  </a:cubicBezTo>
                  <a:cubicBezTo>
                    <a:pt x="88135" y="29659"/>
                    <a:pt x="89353" y="29692"/>
                    <a:pt x="90554" y="29692"/>
                  </a:cubicBezTo>
                  <a:cubicBezTo>
                    <a:pt x="97955" y="29692"/>
                    <a:pt x="104738" y="28414"/>
                    <a:pt x="110758" y="25880"/>
                  </a:cubicBezTo>
                  <a:cubicBezTo>
                    <a:pt x="117187" y="23174"/>
                    <a:pt x="123174" y="18993"/>
                    <a:pt x="128962" y="14950"/>
                  </a:cubicBezTo>
                  <a:cubicBezTo>
                    <a:pt x="130301" y="14015"/>
                    <a:pt x="131684" y="13050"/>
                    <a:pt x="133052" y="12117"/>
                  </a:cubicBezTo>
                  <a:cubicBezTo>
                    <a:pt x="136569" y="9716"/>
                    <a:pt x="140379" y="7249"/>
                    <a:pt x="144384" y="5460"/>
                  </a:cubicBezTo>
                  <a:cubicBezTo>
                    <a:pt x="148006" y="3842"/>
                    <a:pt x="151905" y="2608"/>
                    <a:pt x="155970" y="1792"/>
                  </a:cubicBezTo>
                  <a:cubicBezTo>
                    <a:pt x="159701" y="1042"/>
                    <a:pt x="163680" y="640"/>
                    <a:pt x="168868" y="486"/>
                  </a:cubicBezTo>
                  <a:cubicBezTo>
                    <a:pt x="170413" y="440"/>
                    <a:pt x="172001" y="405"/>
                    <a:pt x="173615" y="405"/>
                  </a:cubicBezTo>
                  <a:close/>
                  <a:moveTo>
                    <a:pt x="173609" y="0"/>
                  </a:moveTo>
                  <a:cubicBezTo>
                    <a:pt x="171993" y="0"/>
                    <a:pt x="170405" y="35"/>
                    <a:pt x="168858" y="80"/>
                  </a:cubicBezTo>
                  <a:cubicBezTo>
                    <a:pt x="163644" y="234"/>
                    <a:pt x="159645" y="639"/>
                    <a:pt x="155891" y="1393"/>
                  </a:cubicBezTo>
                  <a:cubicBezTo>
                    <a:pt x="151795" y="2216"/>
                    <a:pt x="147870" y="3459"/>
                    <a:pt x="144219" y="5088"/>
                  </a:cubicBezTo>
                  <a:cubicBezTo>
                    <a:pt x="140186" y="6888"/>
                    <a:pt x="136359" y="9369"/>
                    <a:pt x="132824" y="11781"/>
                  </a:cubicBezTo>
                  <a:cubicBezTo>
                    <a:pt x="131454" y="12715"/>
                    <a:pt x="130070" y="13683"/>
                    <a:pt x="128732" y="14617"/>
                  </a:cubicBezTo>
                  <a:cubicBezTo>
                    <a:pt x="122961" y="18648"/>
                    <a:pt x="116993" y="22817"/>
                    <a:pt x="110602" y="25506"/>
                  </a:cubicBezTo>
                  <a:cubicBezTo>
                    <a:pt x="104631" y="28019"/>
                    <a:pt x="97899" y="29287"/>
                    <a:pt x="90554" y="29287"/>
                  </a:cubicBezTo>
                  <a:cubicBezTo>
                    <a:pt x="89360" y="29287"/>
                    <a:pt x="88149" y="29254"/>
                    <a:pt x="86923" y="29187"/>
                  </a:cubicBezTo>
                  <a:cubicBezTo>
                    <a:pt x="69926" y="28261"/>
                    <a:pt x="53010" y="21898"/>
                    <a:pt x="38703" y="15797"/>
                  </a:cubicBezTo>
                  <a:cubicBezTo>
                    <a:pt x="33922" y="13758"/>
                    <a:pt x="29857" y="12704"/>
                    <a:pt x="25911" y="12481"/>
                  </a:cubicBezTo>
                  <a:cubicBezTo>
                    <a:pt x="24653" y="12410"/>
                    <a:pt x="23392" y="12381"/>
                    <a:pt x="22140" y="12381"/>
                  </a:cubicBezTo>
                  <a:cubicBezTo>
                    <a:pt x="18938" y="12381"/>
                    <a:pt x="15797" y="12572"/>
                    <a:pt x="12931" y="12748"/>
                  </a:cubicBezTo>
                  <a:lnTo>
                    <a:pt x="11384" y="12841"/>
                  </a:lnTo>
                  <a:cubicBezTo>
                    <a:pt x="8518" y="13010"/>
                    <a:pt x="5551" y="13184"/>
                    <a:pt x="2644" y="13591"/>
                  </a:cubicBezTo>
                  <a:cubicBezTo>
                    <a:pt x="1731" y="13718"/>
                    <a:pt x="921" y="13848"/>
                    <a:pt x="165" y="13990"/>
                  </a:cubicBezTo>
                  <a:lnTo>
                    <a:pt x="0" y="14020"/>
                  </a:lnTo>
                  <a:lnTo>
                    <a:pt x="0" y="22434"/>
                  </a:lnTo>
                  <a:lnTo>
                    <a:pt x="280" y="22317"/>
                  </a:lnTo>
                  <a:cubicBezTo>
                    <a:pt x="3624" y="20902"/>
                    <a:pt x="6748" y="20202"/>
                    <a:pt x="9745" y="20202"/>
                  </a:cubicBezTo>
                  <a:cubicBezTo>
                    <a:pt x="10841" y="20202"/>
                    <a:pt x="11920" y="20296"/>
                    <a:pt x="12987" y="20482"/>
                  </a:cubicBezTo>
                  <a:cubicBezTo>
                    <a:pt x="20436" y="21784"/>
                    <a:pt x="26975" y="26792"/>
                    <a:pt x="33571" y="32250"/>
                  </a:cubicBezTo>
                  <a:cubicBezTo>
                    <a:pt x="44508" y="41302"/>
                    <a:pt x="58178" y="45884"/>
                    <a:pt x="74230" y="45884"/>
                  </a:cubicBezTo>
                  <a:cubicBezTo>
                    <a:pt x="74828" y="45884"/>
                    <a:pt x="75434" y="45878"/>
                    <a:pt x="76041" y="45864"/>
                  </a:cubicBezTo>
                  <a:cubicBezTo>
                    <a:pt x="92973" y="45507"/>
                    <a:pt x="107630" y="40953"/>
                    <a:pt x="119603" y="32334"/>
                  </a:cubicBezTo>
                  <a:cubicBezTo>
                    <a:pt x="123430" y="29580"/>
                    <a:pt x="127160" y="26462"/>
                    <a:pt x="130767" y="23446"/>
                  </a:cubicBezTo>
                  <a:cubicBezTo>
                    <a:pt x="133490" y="21168"/>
                    <a:pt x="136306" y="18812"/>
                    <a:pt x="139143" y="16633"/>
                  </a:cubicBezTo>
                  <a:cubicBezTo>
                    <a:pt x="142286" y="14218"/>
                    <a:pt x="145678" y="11782"/>
                    <a:pt x="149569" y="10839"/>
                  </a:cubicBezTo>
                  <a:cubicBezTo>
                    <a:pt x="151002" y="10492"/>
                    <a:pt x="152486" y="10318"/>
                    <a:pt x="154040" y="10318"/>
                  </a:cubicBezTo>
                  <a:cubicBezTo>
                    <a:pt x="155718" y="10318"/>
                    <a:pt x="157477" y="10521"/>
                    <a:pt x="159345" y="10926"/>
                  </a:cubicBezTo>
                  <a:cubicBezTo>
                    <a:pt x="163146" y="11754"/>
                    <a:pt x="166866" y="13255"/>
                    <a:pt x="170463" y="14710"/>
                  </a:cubicBezTo>
                  <a:cubicBezTo>
                    <a:pt x="174735" y="16434"/>
                    <a:pt x="179004" y="17813"/>
                    <a:pt x="183149" y="18805"/>
                  </a:cubicBezTo>
                  <a:cubicBezTo>
                    <a:pt x="187035" y="19734"/>
                    <a:pt x="190791" y="20198"/>
                    <a:pt x="194393" y="20198"/>
                  </a:cubicBezTo>
                  <a:cubicBezTo>
                    <a:pt x="198045" y="20198"/>
                    <a:pt x="201538" y="19721"/>
                    <a:pt x="204846" y="18766"/>
                  </a:cubicBezTo>
                  <a:cubicBezTo>
                    <a:pt x="206788" y="18205"/>
                    <a:pt x="208062" y="17332"/>
                    <a:pt x="208634" y="16167"/>
                  </a:cubicBezTo>
                  <a:cubicBezTo>
                    <a:pt x="209095" y="15229"/>
                    <a:pt x="209080" y="14117"/>
                    <a:pt x="208584" y="12865"/>
                  </a:cubicBezTo>
                  <a:cubicBezTo>
                    <a:pt x="207441" y="9969"/>
                    <a:pt x="204404" y="8376"/>
                    <a:pt x="202188" y="7211"/>
                  </a:cubicBezTo>
                  <a:lnTo>
                    <a:pt x="201831" y="7024"/>
                  </a:lnTo>
                  <a:cubicBezTo>
                    <a:pt x="194760" y="3289"/>
                    <a:pt x="188306" y="1132"/>
                    <a:pt x="182098" y="427"/>
                  </a:cubicBezTo>
                  <a:cubicBezTo>
                    <a:pt x="179239" y="102"/>
                    <a:pt x="176384" y="0"/>
                    <a:pt x="1736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2"/>
            <p:cNvSpPr/>
            <p:nvPr/>
          </p:nvSpPr>
          <p:spPr>
            <a:xfrm flipH="1">
              <a:off x="8460887" y="163330"/>
              <a:ext cx="807313" cy="330705"/>
            </a:xfrm>
            <a:custGeom>
              <a:avLst/>
              <a:gdLst/>
              <a:ahLst/>
              <a:cxnLst/>
              <a:rect l="l" t="t" r="r" b="b"/>
              <a:pathLst>
                <a:path w="20174" h="8264" extrusionOk="0">
                  <a:moveTo>
                    <a:pt x="10888" y="404"/>
                  </a:moveTo>
                  <a:cubicBezTo>
                    <a:pt x="11749" y="404"/>
                    <a:pt x="12597" y="461"/>
                    <a:pt x="13422" y="602"/>
                  </a:cubicBezTo>
                  <a:cubicBezTo>
                    <a:pt x="15472" y="954"/>
                    <a:pt x="17153" y="1897"/>
                    <a:pt x="18413" y="3404"/>
                  </a:cubicBezTo>
                  <a:cubicBezTo>
                    <a:pt x="19054" y="4170"/>
                    <a:pt x="19787" y="5267"/>
                    <a:pt x="19634" y="6147"/>
                  </a:cubicBezTo>
                  <a:cubicBezTo>
                    <a:pt x="19567" y="6546"/>
                    <a:pt x="19324" y="6863"/>
                    <a:pt x="18894" y="7118"/>
                  </a:cubicBezTo>
                  <a:cubicBezTo>
                    <a:pt x="17704" y="7820"/>
                    <a:pt x="16206" y="7861"/>
                    <a:pt x="14950" y="7861"/>
                  </a:cubicBezTo>
                  <a:cubicBezTo>
                    <a:pt x="14860" y="7861"/>
                    <a:pt x="14771" y="7861"/>
                    <a:pt x="14684" y="7861"/>
                  </a:cubicBezTo>
                  <a:cubicBezTo>
                    <a:pt x="13289" y="7856"/>
                    <a:pt x="11866" y="7753"/>
                    <a:pt x="10488" y="7653"/>
                  </a:cubicBezTo>
                  <a:cubicBezTo>
                    <a:pt x="9887" y="7608"/>
                    <a:pt x="9287" y="7565"/>
                    <a:pt x="8687" y="7529"/>
                  </a:cubicBezTo>
                  <a:cubicBezTo>
                    <a:pt x="5827" y="7359"/>
                    <a:pt x="3245" y="7206"/>
                    <a:pt x="649" y="7206"/>
                  </a:cubicBezTo>
                  <a:cubicBezTo>
                    <a:pt x="568" y="7206"/>
                    <a:pt x="486" y="7206"/>
                    <a:pt x="405" y="7206"/>
                  </a:cubicBezTo>
                  <a:lnTo>
                    <a:pt x="405" y="1428"/>
                  </a:lnTo>
                  <a:cubicBezTo>
                    <a:pt x="2017" y="1368"/>
                    <a:pt x="3674" y="1139"/>
                    <a:pt x="5280" y="919"/>
                  </a:cubicBezTo>
                  <a:cubicBezTo>
                    <a:pt x="7141" y="665"/>
                    <a:pt x="9044" y="404"/>
                    <a:pt x="10888" y="404"/>
                  </a:cubicBezTo>
                  <a:close/>
                  <a:moveTo>
                    <a:pt x="10888" y="1"/>
                  </a:moveTo>
                  <a:cubicBezTo>
                    <a:pt x="9018" y="1"/>
                    <a:pt x="7099" y="265"/>
                    <a:pt x="5223" y="522"/>
                  </a:cubicBezTo>
                  <a:cubicBezTo>
                    <a:pt x="3564" y="751"/>
                    <a:pt x="1848" y="984"/>
                    <a:pt x="195" y="1034"/>
                  </a:cubicBezTo>
                  <a:lnTo>
                    <a:pt x="1" y="1039"/>
                  </a:lnTo>
                  <a:lnTo>
                    <a:pt x="1" y="7612"/>
                  </a:lnTo>
                  <a:lnTo>
                    <a:pt x="202" y="7612"/>
                  </a:lnTo>
                  <a:cubicBezTo>
                    <a:pt x="266" y="7612"/>
                    <a:pt x="330" y="7612"/>
                    <a:pt x="393" y="7612"/>
                  </a:cubicBezTo>
                  <a:cubicBezTo>
                    <a:pt x="3056" y="7612"/>
                    <a:pt x="5717" y="7756"/>
                    <a:pt x="8664" y="7932"/>
                  </a:cubicBezTo>
                  <a:cubicBezTo>
                    <a:pt x="9261" y="7968"/>
                    <a:pt x="9860" y="8012"/>
                    <a:pt x="10460" y="8055"/>
                  </a:cubicBezTo>
                  <a:cubicBezTo>
                    <a:pt x="11844" y="8155"/>
                    <a:pt x="13275" y="8259"/>
                    <a:pt x="14682" y="8264"/>
                  </a:cubicBezTo>
                  <a:lnTo>
                    <a:pt x="14998" y="8264"/>
                  </a:lnTo>
                  <a:cubicBezTo>
                    <a:pt x="16295" y="8264"/>
                    <a:pt x="17831" y="8211"/>
                    <a:pt x="19096" y="7463"/>
                  </a:cubicBezTo>
                  <a:cubicBezTo>
                    <a:pt x="19626" y="7152"/>
                    <a:pt x="19940" y="6730"/>
                    <a:pt x="20030" y="6216"/>
                  </a:cubicBezTo>
                  <a:cubicBezTo>
                    <a:pt x="20173" y="5387"/>
                    <a:pt x="19732" y="4354"/>
                    <a:pt x="18720" y="3145"/>
                  </a:cubicBezTo>
                  <a:cubicBezTo>
                    <a:pt x="17395" y="1562"/>
                    <a:pt x="15637" y="574"/>
                    <a:pt x="13488" y="205"/>
                  </a:cubicBezTo>
                  <a:cubicBezTo>
                    <a:pt x="12639" y="59"/>
                    <a:pt x="11769" y="1"/>
                    <a:pt x="108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2"/>
            <p:cNvSpPr/>
            <p:nvPr/>
          </p:nvSpPr>
          <p:spPr>
            <a:xfrm flipH="1">
              <a:off x="-109741" y="-181865"/>
              <a:ext cx="9377861" cy="2035410"/>
            </a:xfrm>
            <a:custGeom>
              <a:avLst/>
              <a:gdLst/>
              <a:ahLst/>
              <a:cxnLst/>
              <a:rect l="l" t="t" r="r" b="b"/>
              <a:pathLst>
                <a:path w="234344" h="50863" extrusionOk="0">
                  <a:moveTo>
                    <a:pt x="233940" y="621"/>
                  </a:moveTo>
                  <a:lnTo>
                    <a:pt x="233940" y="12077"/>
                  </a:lnTo>
                  <a:cubicBezTo>
                    <a:pt x="232371" y="13846"/>
                    <a:pt x="230619" y="15358"/>
                    <a:pt x="228734" y="16565"/>
                  </a:cubicBezTo>
                  <a:cubicBezTo>
                    <a:pt x="224484" y="19289"/>
                    <a:pt x="219376" y="20857"/>
                    <a:pt x="213122" y="21360"/>
                  </a:cubicBezTo>
                  <a:cubicBezTo>
                    <a:pt x="211653" y="21479"/>
                    <a:pt x="210146" y="21539"/>
                    <a:pt x="208580" y="21539"/>
                  </a:cubicBezTo>
                  <a:cubicBezTo>
                    <a:pt x="205000" y="21539"/>
                    <a:pt x="201109" y="21226"/>
                    <a:pt x="196647" y="20590"/>
                  </a:cubicBezTo>
                  <a:lnTo>
                    <a:pt x="196529" y="20574"/>
                  </a:lnTo>
                  <a:cubicBezTo>
                    <a:pt x="194477" y="20283"/>
                    <a:pt x="192356" y="19981"/>
                    <a:pt x="190306" y="19457"/>
                  </a:cubicBezTo>
                  <a:cubicBezTo>
                    <a:pt x="188131" y="18901"/>
                    <a:pt x="186302" y="18457"/>
                    <a:pt x="184446" y="18095"/>
                  </a:cubicBezTo>
                  <a:cubicBezTo>
                    <a:pt x="182413" y="17700"/>
                    <a:pt x="180221" y="17338"/>
                    <a:pt x="178016" y="17338"/>
                  </a:cubicBezTo>
                  <a:cubicBezTo>
                    <a:pt x="177942" y="17338"/>
                    <a:pt x="177867" y="17339"/>
                    <a:pt x="177792" y="17340"/>
                  </a:cubicBezTo>
                  <a:cubicBezTo>
                    <a:pt x="176496" y="17354"/>
                    <a:pt x="174542" y="17378"/>
                    <a:pt x="173323" y="18637"/>
                  </a:cubicBezTo>
                  <a:cubicBezTo>
                    <a:pt x="172261" y="19733"/>
                    <a:pt x="172397" y="21555"/>
                    <a:pt x="173080" y="22788"/>
                  </a:cubicBezTo>
                  <a:cubicBezTo>
                    <a:pt x="174004" y="24459"/>
                    <a:pt x="175665" y="25395"/>
                    <a:pt x="177319" y="26158"/>
                  </a:cubicBezTo>
                  <a:cubicBezTo>
                    <a:pt x="180088" y="27433"/>
                    <a:pt x="183032" y="28076"/>
                    <a:pt x="185878" y="28699"/>
                  </a:cubicBezTo>
                  <a:cubicBezTo>
                    <a:pt x="186544" y="28844"/>
                    <a:pt x="187205" y="28990"/>
                    <a:pt x="187866" y="29142"/>
                  </a:cubicBezTo>
                  <a:cubicBezTo>
                    <a:pt x="191326" y="29942"/>
                    <a:pt x="194903" y="30405"/>
                    <a:pt x="198362" y="30852"/>
                  </a:cubicBezTo>
                  <a:lnTo>
                    <a:pt x="199879" y="31048"/>
                  </a:lnTo>
                  <a:cubicBezTo>
                    <a:pt x="203501" y="31524"/>
                    <a:pt x="207493" y="31975"/>
                    <a:pt x="212443" y="32469"/>
                  </a:cubicBezTo>
                  <a:cubicBezTo>
                    <a:pt x="216296" y="32854"/>
                    <a:pt x="220110" y="33192"/>
                    <a:pt x="223683" y="33505"/>
                  </a:cubicBezTo>
                  <a:cubicBezTo>
                    <a:pt x="226437" y="33747"/>
                    <a:pt x="229366" y="34040"/>
                    <a:pt x="232268" y="34727"/>
                  </a:cubicBezTo>
                  <a:cubicBezTo>
                    <a:pt x="232812" y="34856"/>
                    <a:pt x="233374" y="35011"/>
                    <a:pt x="233940" y="35186"/>
                  </a:cubicBezTo>
                  <a:lnTo>
                    <a:pt x="233940" y="50330"/>
                  </a:lnTo>
                  <a:cubicBezTo>
                    <a:pt x="227593" y="48509"/>
                    <a:pt x="220754" y="46238"/>
                    <a:pt x="213042" y="43386"/>
                  </a:cubicBezTo>
                  <a:cubicBezTo>
                    <a:pt x="208088" y="41555"/>
                    <a:pt x="202988" y="39512"/>
                    <a:pt x="197884" y="37317"/>
                  </a:cubicBezTo>
                  <a:cubicBezTo>
                    <a:pt x="195613" y="36339"/>
                    <a:pt x="193318" y="35281"/>
                    <a:pt x="191099" y="34257"/>
                  </a:cubicBezTo>
                  <a:cubicBezTo>
                    <a:pt x="188401" y="33014"/>
                    <a:pt x="185611" y="31726"/>
                    <a:pt x="182833" y="30573"/>
                  </a:cubicBezTo>
                  <a:cubicBezTo>
                    <a:pt x="172649" y="26340"/>
                    <a:pt x="162754" y="24195"/>
                    <a:pt x="153409" y="24195"/>
                  </a:cubicBezTo>
                  <a:cubicBezTo>
                    <a:pt x="153178" y="24195"/>
                    <a:pt x="152948" y="24197"/>
                    <a:pt x="152719" y="24198"/>
                  </a:cubicBezTo>
                  <a:cubicBezTo>
                    <a:pt x="142080" y="24319"/>
                    <a:pt x="132064" y="27884"/>
                    <a:pt x="122824" y="31721"/>
                  </a:cubicBezTo>
                  <a:cubicBezTo>
                    <a:pt x="112729" y="35913"/>
                    <a:pt x="102805" y="39822"/>
                    <a:pt x="92400" y="41608"/>
                  </a:cubicBezTo>
                  <a:cubicBezTo>
                    <a:pt x="82867" y="43244"/>
                    <a:pt x="72721" y="44299"/>
                    <a:pt x="61383" y="44830"/>
                  </a:cubicBezTo>
                  <a:cubicBezTo>
                    <a:pt x="58519" y="44965"/>
                    <a:pt x="55783" y="45032"/>
                    <a:pt x="53152" y="45032"/>
                  </a:cubicBezTo>
                  <a:cubicBezTo>
                    <a:pt x="45012" y="45032"/>
                    <a:pt x="37887" y="44383"/>
                    <a:pt x="31169" y="43050"/>
                  </a:cubicBezTo>
                  <a:cubicBezTo>
                    <a:pt x="24718" y="41770"/>
                    <a:pt x="18066" y="39641"/>
                    <a:pt x="11397" y="36720"/>
                  </a:cubicBezTo>
                  <a:cubicBezTo>
                    <a:pt x="7680" y="35093"/>
                    <a:pt x="3780" y="33224"/>
                    <a:pt x="405" y="30582"/>
                  </a:cubicBezTo>
                  <a:lnTo>
                    <a:pt x="405" y="21725"/>
                  </a:lnTo>
                  <a:cubicBezTo>
                    <a:pt x="5173" y="23118"/>
                    <a:pt x="10001" y="24631"/>
                    <a:pt x="14673" y="26094"/>
                  </a:cubicBezTo>
                  <a:cubicBezTo>
                    <a:pt x="18472" y="27283"/>
                    <a:pt x="22397" y="28512"/>
                    <a:pt x="26269" y="29670"/>
                  </a:cubicBezTo>
                  <a:cubicBezTo>
                    <a:pt x="42759" y="34607"/>
                    <a:pt x="58954" y="38982"/>
                    <a:pt x="74991" y="38982"/>
                  </a:cubicBezTo>
                  <a:cubicBezTo>
                    <a:pt x="78823" y="38982"/>
                    <a:pt x="82649" y="38732"/>
                    <a:pt x="86466" y="38179"/>
                  </a:cubicBezTo>
                  <a:cubicBezTo>
                    <a:pt x="95509" y="36872"/>
                    <a:pt x="104228" y="33938"/>
                    <a:pt x="112383" y="29455"/>
                  </a:cubicBezTo>
                  <a:cubicBezTo>
                    <a:pt x="116730" y="27066"/>
                    <a:pt x="120985" y="24195"/>
                    <a:pt x="125029" y="20922"/>
                  </a:cubicBezTo>
                  <a:cubicBezTo>
                    <a:pt x="126767" y="19511"/>
                    <a:pt x="128488" y="17994"/>
                    <a:pt x="130152" y="16524"/>
                  </a:cubicBezTo>
                  <a:cubicBezTo>
                    <a:pt x="131788" y="15078"/>
                    <a:pt x="133483" y="13582"/>
                    <a:pt x="135190" y="12196"/>
                  </a:cubicBezTo>
                  <a:cubicBezTo>
                    <a:pt x="137654" y="10200"/>
                    <a:pt x="140969" y="7788"/>
                    <a:pt x="144768" y="6873"/>
                  </a:cubicBezTo>
                  <a:cubicBezTo>
                    <a:pt x="145990" y="6580"/>
                    <a:pt x="147258" y="6432"/>
                    <a:pt x="148594" y="6432"/>
                  </a:cubicBezTo>
                  <a:cubicBezTo>
                    <a:pt x="151134" y="6432"/>
                    <a:pt x="153922" y="6966"/>
                    <a:pt x="157120" y="8052"/>
                  </a:cubicBezTo>
                  <a:cubicBezTo>
                    <a:pt x="165254" y="10813"/>
                    <a:pt x="174727" y="13878"/>
                    <a:pt x="184226" y="15304"/>
                  </a:cubicBezTo>
                  <a:cubicBezTo>
                    <a:pt x="187914" y="15858"/>
                    <a:pt x="191419" y="16136"/>
                    <a:pt x="194766" y="16136"/>
                  </a:cubicBezTo>
                  <a:cubicBezTo>
                    <a:pt x="200932" y="16136"/>
                    <a:pt x="206557" y="15192"/>
                    <a:pt x="211781" y="13295"/>
                  </a:cubicBezTo>
                  <a:cubicBezTo>
                    <a:pt x="216509" y="11579"/>
                    <a:pt x="220789" y="8892"/>
                    <a:pt x="224351" y="6492"/>
                  </a:cubicBezTo>
                  <a:cubicBezTo>
                    <a:pt x="224766" y="6212"/>
                    <a:pt x="225182" y="5928"/>
                    <a:pt x="225598" y="5645"/>
                  </a:cubicBezTo>
                  <a:cubicBezTo>
                    <a:pt x="228277" y="3826"/>
                    <a:pt x="231045" y="1944"/>
                    <a:pt x="233940" y="621"/>
                  </a:cubicBezTo>
                  <a:close/>
                  <a:moveTo>
                    <a:pt x="234344" y="1"/>
                  </a:moveTo>
                  <a:lnTo>
                    <a:pt x="234062" y="127"/>
                  </a:lnTo>
                  <a:cubicBezTo>
                    <a:pt x="231032" y="1470"/>
                    <a:pt x="228156" y="3423"/>
                    <a:pt x="225375" y="5313"/>
                  </a:cubicBezTo>
                  <a:cubicBezTo>
                    <a:pt x="224959" y="5595"/>
                    <a:pt x="224545" y="5878"/>
                    <a:pt x="224128" y="6158"/>
                  </a:cubicBezTo>
                  <a:cubicBezTo>
                    <a:pt x="220589" y="8544"/>
                    <a:pt x="216336" y="11214"/>
                    <a:pt x="211647" y="12916"/>
                  </a:cubicBezTo>
                  <a:cubicBezTo>
                    <a:pt x="206466" y="14796"/>
                    <a:pt x="200885" y="15732"/>
                    <a:pt x="194765" y="15732"/>
                  </a:cubicBezTo>
                  <a:cubicBezTo>
                    <a:pt x="191440" y="15732"/>
                    <a:pt x="187955" y="15456"/>
                    <a:pt x="184289" y="14905"/>
                  </a:cubicBezTo>
                  <a:cubicBezTo>
                    <a:pt x="174822" y="13485"/>
                    <a:pt x="165370" y="10424"/>
                    <a:pt x="157251" y="7671"/>
                  </a:cubicBezTo>
                  <a:cubicBezTo>
                    <a:pt x="154011" y="6571"/>
                    <a:pt x="151182" y="6028"/>
                    <a:pt x="148600" y="6028"/>
                  </a:cubicBezTo>
                  <a:cubicBezTo>
                    <a:pt x="147230" y="6028"/>
                    <a:pt x="145930" y="6181"/>
                    <a:pt x="144675" y="6483"/>
                  </a:cubicBezTo>
                  <a:cubicBezTo>
                    <a:pt x="140797" y="7416"/>
                    <a:pt x="137434" y="9860"/>
                    <a:pt x="134939" y="11886"/>
                  </a:cubicBezTo>
                  <a:cubicBezTo>
                    <a:pt x="133224" y="13277"/>
                    <a:pt x="131528" y="14775"/>
                    <a:pt x="129887" y="16224"/>
                  </a:cubicBezTo>
                  <a:cubicBezTo>
                    <a:pt x="128225" y="17690"/>
                    <a:pt x="126509" y="19207"/>
                    <a:pt x="124774" y="20610"/>
                  </a:cubicBezTo>
                  <a:cubicBezTo>
                    <a:pt x="120749" y="23869"/>
                    <a:pt x="116514" y="26727"/>
                    <a:pt x="112189" y="29105"/>
                  </a:cubicBezTo>
                  <a:cubicBezTo>
                    <a:pt x="104076" y="33564"/>
                    <a:pt x="95402" y="36484"/>
                    <a:pt x="86407" y="37785"/>
                  </a:cubicBezTo>
                  <a:cubicBezTo>
                    <a:pt x="82611" y="38334"/>
                    <a:pt x="78806" y="38583"/>
                    <a:pt x="74991" y="38583"/>
                  </a:cubicBezTo>
                  <a:cubicBezTo>
                    <a:pt x="59005" y="38583"/>
                    <a:pt x="42843" y="34216"/>
                    <a:pt x="26384" y="29289"/>
                  </a:cubicBezTo>
                  <a:cubicBezTo>
                    <a:pt x="22516" y="28130"/>
                    <a:pt x="18589" y="26901"/>
                    <a:pt x="14793" y="25711"/>
                  </a:cubicBezTo>
                  <a:cubicBezTo>
                    <a:pt x="10035" y="24222"/>
                    <a:pt x="5116" y="22681"/>
                    <a:pt x="257" y="21265"/>
                  </a:cubicBezTo>
                  <a:lnTo>
                    <a:pt x="0" y="21189"/>
                  </a:lnTo>
                  <a:lnTo>
                    <a:pt x="0" y="30778"/>
                  </a:lnTo>
                  <a:lnTo>
                    <a:pt x="77" y="30839"/>
                  </a:lnTo>
                  <a:cubicBezTo>
                    <a:pt x="3505" y="33541"/>
                    <a:pt x="7466" y="35440"/>
                    <a:pt x="11235" y="37090"/>
                  </a:cubicBezTo>
                  <a:cubicBezTo>
                    <a:pt x="17931" y="40022"/>
                    <a:pt x="24610" y="42161"/>
                    <a:pt x="31090" y="43447"/>
                  </a:cubicBezTo>
                  <a:cubicBezTo>
                    <a:pt x="37834" y="44786"/>
                    <a:pt x="44983" y="45437"/>
                    <a:pt x="53148" y="45437"/>
                  </a:cubicBezTo>
                  <a:cubicBezTo>
                    <a:pt x="55786" y="45437"/>
                    <a:pt x="58530" y="45369"/>
                    <a:pt x="61401" y="45235"/>
                  </a:cubicBezTo>
                  <a:cubicBezTo>
                    <a:pt x="72756" y="44700"/>
                    <a:pt x="82917" y="43644"/>
                    <a:pt x="92467" y="42007"/>
                  </a:cubicBezTo>
                  <a:cubicBezTo>
                    <a:pt x="102913" y="40214"/>
                    <a:pt x="112861" y="36296"/>
                    <a:pt x="122978" y="32095"/>
                  </a:cubicBezTo>
                  <a:cubicBezTo>
                    <a:pt x="132181" y="28274"/>
                    <a:pt x="142153" y="24722"/>
                    <a:pt x="152725" y="24602"/>
                  </a:cubicBezTo>
                  <a:cubicBezTo>
                    <a:pt x="152952" y="24600"/>
                    <a:pt x="153179" y="24598"/>
                    <a:pt x="153407" y="24598"/>
                  </a:cubicBezTo>
                  <a:cubicBezTo>
                    <a:pt x="162694" y="24598"/>
                    <a:pt x="172541" y="26730"/>
                    <a:pt x="182679" y="30945"/>
                  </a:cubicBezTo>
                  <a:cubicBezTo>
                    <a:pt x="185447" y="32095"/>
                    <a:pt x="188234" y="33381"/>
                    <a:pt x="190930" y="34624"/>
                  </a:cubicBezTo>
                  <a:cubicBezTo>
                    <a:pt x="193152" y="35649"/>
                    <a:pt x="195448" y="36707"/>
                    <a:pt x="197726" y="37686"/>
                  </a:cubicBezTo>
                  <a:cubicBezTo>
                    <a:pt x="202837" y="39885"/>
                    <a:pt x="207942" y="41928"/>
                    <a:pt x="212901" y="43763"/>
                  </a:cubicBezTo>
                  <a:cubicBezTo>
                    <a:pt x="220729" y="46656"/>
                    <a:pt x="227658" y="48955"/>
                    <a:pt x="234085" y="50788"/>
                  </a:cubicBezTo>
                  <a:lnTo>
                    <a:pt x="234341" y="50863"/>
                  </a:lnTo>
                  <a:lnTo>
                    <a:pt x="234344" y="50863"/>
                  </a:lnTo>
                  <a:lnTo>
                    <a:pt x="234344" y="34896"/>
                  </a:lnTo>
                  <a:lnTo>
                    <a:pt x="234204" y="34850"/>
                  </a:lnTo>
                  <a:cubicBezTo>
                    <a:pt x="233582" y="34654"/>
                    <a:pt x="232962" y="34481"/>
                    <a:pt x="232362" y="34340"/>
                  </a:cubicBezTo>
                  <a:cubicBezTo>
                    <a:pt x="229433" y="33647"/>
                    <a:pt x="226488" y="33352"/>
                    <a:pt x="223721" y="33110"/>
                  </a:cubicBezTo>
                  <a:cubicBezTo>
                    <a:pt x="220148" y="32797"/>
                    <a:pt x="216338" y="32457"/>
                    <a:pt x="212486" y="32074"/>
                  </a:cubicBezTo>
                  <a:cubicBezTo>
                    <a:pt x="207542" y="31581"/>
                    <a:pt x="203553" y="31128"/>
                    <a:pt x="199935" y="30653"/>
                  </a:cubicBezTo>
                  <a:lnTo>
                    <a:pt x="198416" y="30455"/>
                  </a:lnTo>
                  <a:cubicBezTo>
                    <a:pt x="194968" y="30009"/>
                    <a:pt x="191400" y="29547"/>
                    <a:pt x="187960" y="28753"/>
                  </a:cubicBezTo>
                  <a:cubicBezTo>
                    <a:pt x="187298" y="28602"/>
                    <a:pt x="186634" y="28454"/>
                    <a:pt x="185969" y="28310"/>
                  </a:cubicBezTo>
                  <a:cubicBezTo>
                    <a:pt x="183145" y="27690"/>
                    <a:pt x="180223" y="27051"/>
                    <a:pt x="177494" y="25795"/>
                  </a:cubicBezTo>
                  <a:cubicBezTo>
                    <a:pt x="176009" y="25111"/>
                    <a:pt x="174350" y="24245"/>
                    <a:pt x="173437" y="22596"/>
                  </a:cubicBezTo>
                  <a:cubicBezTo>
                    <a:pt x="172829" y="21493"/>
                    <a:pt x="172693" y="19876"/>
                    <a:pt x="173617" y="18921"/>
                  </a:cubicBezTo>
                  <a:cubicBezTo>
                    <a:pt x="174717" y="17783"/>
                    <a:pt x="176574" y="17760"/>
                    <a:pt x="177801" y="17745"/>
                  </a:cubicBezTo>
                  <a:cubicBezTo>
                    <a:pt x="177883" y="17744"/>
                    <a:pt x="177965" y="17744"/>
                    <a:pt x="178047" y="17744"/>
                  </a:cubicBezTo>
                  <a:cubicBezTo>
                    <a:pt x="180223" y="17744"/>
                    <a:pt x="182367" y="18103"/>
                    <a:pt x="184375" y="18494"/>
                  </a:cubicBezTo>
                  <a:cubicBezTo>
                    <a:pt x="186221" y="18853"/>
                    <a:pt x="188043" y="19296"/>
                    <a:pt x="190212" y="19850"/>
                  </a:cubicBezTo>
                  <a:cubicBezTo>
                    <a:pt x="192283" y="20380"/>
                    <a:pt x="194415" y="20683"/>
                    <a:pt x="196477" y="20976"/>
                  </a:cubicBezTo>
                  <a:lnTo>
                    <a:pt x="196594" y="20993"/>
                  </a:lnTo>
                  <a:cubicBezTo>
                    <a:pt x="201071" y="21630"/>
                    <a:pt x="204978" y="21943"/>
                    <a:pt x="208576" y="21943"/>
                  </a:cubicBezTo>
                  <a:cubicBezTo>
                    <a:pt x="210156" y="21943"/>
                    <a:pt x="211676" y="21883"/>
                    <a:pt x="213159" y="21763"/>
                  </a:cubicBezTo>
                  <a:cubicBezTo>
                    <a:pt x="219481" y="21255"/>
                    <a:pt x="224648" y="19666"/>
                    <a:pt x="228956" y="16905"/>
                  </a:cubicBezTo>
                  <a:cubicBezTo>
                    <a:pt x="230892" y="15665"/>
                    <a:pt x="232689" y="14110"/>
                    <a:pt x="234294" y="12287"/>
                  </a:cubicBezTo>
                  <a:lnTo>
                    <a:pt x="234344" y="12230"/>
                  </a:lnTo>
                  <a:lnTo>
                    <a:pt x="2343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2"/>
            <p:cNvSpPr/>
            <p:nvPr/>
          </p:nvSpPr>
          <p:spPr>
            <a:xfrm flipH="1">
              <a:off x="4096338" y="1238255"/>
              <a:ext cx="5171942" cy="1031731"/>
            </a:xfrm>
            <a:custGeom>
              <a:avLst/>
              <a:gdLst/>
              <a:ahLst/>
              <a:cxnLst/>
              <a:rect l="l" t="t" r="r" b="b"/>
              <a:pathLst>
                <a:path w="129242" h="25782" extrusionOk="0">
                  <a:moveTo>
                    <a:pt x="125667" y="404"/>
                  </a:moveTo>
                  <a:cubicBezTo>
                    <a:pt x="125949" y="404"/>
                    <a:pt x="126232" y="415"/>
                    <a:pt x="126514" y="437"/>
                  </a:cubicBezTo>
                  <a:cubicBezTo>
                    <a:pt x="127419" y="510"/>
                    <a:pt x="128375" y="690"/>
                    <a:pt x="128733" y="1442"/>
                  </a:cubicBezTo>
                  <a:cubicBezTo>
                    <a:pt x="127667" y="1898"/>
                    <a:pt x="126604" y="2366"/>
                    <a:pt x="125540" y="2833"/>
                  </a:cubicBezTo>
                  <a:cubicBezTo>
                    <a:pt x="121951" y="4414"/>
                    <a:pt x="118237" y="6047"/>
                    <a:pt x="114473" y="7141"/>
                  </a:cubicBezTo>
                  <a:cubicBezTo>
                    <a:pt x="113881" y="7314"/>
                    <a:pt x="113286" y="7483"/>
                    <a:pt x="112693" y="7649"/>
                  </a:cubicBezTo>
                  <a:cubicBezTo>
                    <a:pt x="110914" y="8149"/>
                    <a:pt x="109073" y="8666"/>
                    <a:pt x="107278" y="9330"/>
                  </a:cubicBezTo>
                  <a:cubicBezTo>
                    <a:pt x="105183" y="10108"/>
                    <a:pt x="102936" y="11055"/>
                    <a:pt x="100411" y="12228"/>
                  </a:cubicBezTo>
                  <a:cubicBezTo>
                    <a:pt x="97928" y="13381"/>
                    <a:pt x="95424" y="14634"/>
                    <a:pt x="93002" y="15844"/>
                  </a:cubicBezTo>
                  <a:cubicBezTo>
                    <a:pt x="86663" y="19013"/>
                    <a:pt x="80109" y="22288"/>
                    <a:pt x="73322" y="24097"/>
                  </a:cubicBezTo>
                  <a:cubicBezTo>
                    <a:pt x="70106" y="24955"/>
                    <a:pt x="66829" y="25381"/>
                    <a:pt x="63411" y="25381"/>
                  </a:cubicBezTo>
                  <a:cubicBezTo>
                    <a:pt x="61691" y="25381"/>
                    <a:pt x="59935" y="25273"/>
                    <a:pt x="58132" y="25057"/>
                  </a:cubicBezTo>
                  <a:cubicBezTo>
                    <a:pt x="54870" y="24667"/>
                    <a:pt x="51578" y="24000"/>
                    <a:pt x="48394" y="23351"/>
                  </a:cubicBezTo>
                  <a:cubicBezTo>
                    <a:pt x="46720" y="23010"/>
                    <a:pt x="44988" y="22658"/>
                    <a:pt x="43281" y="22351"/>
                  </a:cubicBezTo>
                  <a:cubicBezTo>
                    <a:pt x="38827" y="21551"/>
                    <a:pt x="34306" y="21314"/>
                    <a:pt x="29931" y="21085"/>
                  </a:cubicBezTo>
                  <a:lnTo>
                    <a:pt x="28914" y="21031"/>
                  </a:lnTo>
                  <a:cubicBezTo>
                    <a:pt x="25978" y="20874"/>
                    <a:pt x="23609" y="20501"/>
                    <a:pt x="21462" y="19855"/>
                  </a:cubicBezTo>
                  <a:cubicBezTo>
                    <a:pt x="19489" y="19259"/>
                    <a:pt x="17512" y="18432"/>
                    <a:pt x="15599" y="17635"/>
                  </a:cubicBezTo>
                  <a:cubicBezTo>
                    <a:pt x="15171" y="17457"/>
                    <a:pt x="14747" y="17279"/>
                    <a:pt x="14321" y="17105"/>
                  </a:cubicBezTo>
                  <a:cubicBezTo>
                    <a:pt x="12341" y="16286"/>
                    <a:pt x="10328" y="15433"/>
                    <a:pt x="8383" y="14606"/>
                  </a:cubicBezTo>
                  <a:cubicBezTo>
                    <a:pt x="5772" y="13497"/>
                    <a:pt x="3075" y="12349"/>
                    <a:pt x="404" y="11276"/>
                  </a:cubicBezTo>
                  <a:lnTo>
                    <a:pt x="403" y="11276"/>
                  </a:lnTo>
                  <a:lnTo>
                    <a:pt x="403" y="5584"/>
                  </a:lnTo>
                  <a:cubicBezTo>
                    <a:pt x="967" y="5874"/>
                    <a:pt x="1566" y="6170"/>
                    <a:pt x="2220" y="6484"/>
                  </a:cubicBezTo>
                  <a:cubicBezTo>
                    <a:pt x="2905" y="6811"/>
                    <a:pt x="3592" y="7131"/>
                    <a:pt x="4281" y="7450"/>
                  </a:cubicBezTo>
                  <a:cubicBezTo>
                    <a:pt x="6227" y="8357"/>
                    <a:pt x="8240" y="9293"/>
                    <a:pt x="10153" y="10412"/>
                  </a:cubicBezTo>
                  <a:cubicBezTo>
                    <a:pt x="12434" y="11746"/>
                    <a:pt x="14871" y="13148"/>
                    <a:pt x="17395" y="14337"/>
                  </a:cubicBezTo>
                  <a:cubicBezTo>
                    <a:pt x="25707" y="18255"/>
                    <a:pt x="35202" y="20169"/>
                    <a:pt x="46355" y="20169"/>
                  </a:cubicBezTo>
                  <a:cubicBezTo>
                    <a:pt x="47079" y="20169"/>
                    <a:pt x="47811" y="20161"/>
                    <a:pt x="48549" y="20145"/>
                  </a:cubicBezTo>
                  <a:cubicBezTo>
                    <a:pt x="59131" y="19914"/>
                    <a:pt x="70411" y="17805"/>
                    <a:pt x="84049" y="13504"/>
                  </a:cubicBezTo>
                  <a:cubicBezTo>
                    <a:pt x="89815" y="11685"/>
                    <a:pt x="95612" y="9562"/>
                    <a:pt x="101217" y="7507"/>
                  </a:cubicBezTo>
                  <a:cubicBezTo>
                    <a:pt x="104315" y="6374"/>
                    <a:pt x="107517" y="5200"/>
                    <a:pt x="110679" y="4091"/>
                  </a:cubicBezTo>
                  <a:cubicBezTo>
                    <a:pt x="114143" y="2876"/>
                    <a:pt x="117874" y="1648"/>
                    <a:pt x="121675" y="895"/>
                  </a:cubicBezTo>
                  <a:cubicBezTo>
                    <a:pt x="122896" y="652"/>
                    <a:pt x="124279" y="404"/>
                    <a:pt x="125667" y="404"/>
                  </a:cubicBezTo>
                  <a:close/>
                  <a:moveTo>
                    <a:pt x="125672" y="1"/>
                  </a:moveTo>
                  <a:cubicBezTo>
                    <a:pt x="124248" y="1"/>
                    <a:pt x="122839" y="252"/>
                    <a:pt x="121598" y="497"/>
                  </a:cubicBezTo>
                  <a:cubicBezTo>
                    <a:pt x="117773" y="1256"/>
                    <a:pt x="114025" y="2491"/>
                    <a:pt x="110546" y="3711"/>
                  </a:cubicBezTo>
                  <a:cubicBezTo>
                    <a:pt x="107384" y="4820"/>
                    <a:pt x="104179" y="5993"/>
                    <a:pt x="101080" y="7129"/>
                  </a:cubicBezTo>
                  <a:cubicBezTo>
                    <a:pt x="95477" y="9180"/>
                    <a:pt x="89685" y="11305"/>
                    <a:pt x="83929" y="13120"/>
                  </a:cubicBezTo>
                  <a:cubicBezTo>
                    <a:pt x="70328" y="17407"/>
                    <a:pt x="59084" y="19512"/>
                    <a:pt x="48540" y="19742"/>
                  </a:cubicBezTo>
                  <a:cubicBezTo>
                    <a:pt x="47811" y="19758"/>
                    <a:pt x="47089" y="19766"/>
                    <a:pt x="46374" y="19766"/>
                  </a:cubicBezTo>
                  <a:cubicBezTo>
                    <a:pt x="35268" y="19766"/>
                    <a:pt x="25827" y="17865"/>
                    <a:pt x="17567" y="13971"/>
                  </a:cubicBezTo>
                  <a:cubicBezTo>
                    <a:pt x="15057" y="12788"/>
                    <a:pt x="12628" y="11391"/>
                    <a:pt x="10355" y="10062"/>
                  </a:cubicBezTo>
                  <a:cubicBezTo>
                    <a:pt x="8426" y="8935"/>
                    <a:pt x="6404" y="7993"/>
                    <a:pt x="4448" y="7084"/>
                  </a:cubicBezTo>
                  <a:cubicBezTo>
                    <a:pt x="3762" y="6767"/>
                    <a:pt x="3076" y="6447"/>
                    <a:pt x="2395" y="6120"/>
                  </a:cubicBezTo>
                  <a:cubicBezTo>
                    <a:pt x="1626" y="5754"/>
                    <a:pt x="940" y="5411"/>
                    <a:pt x="294" y="5075"/>
                  </a:cubicBezTo>
                  <a:lnTo>
                    <a:pt x="0" y="4921"/>
                  </a:lnTo>
                  <a:lnTo>
                    <a:pt x="0" y="11545"/>
                  </a:lnTo>
                  <a:lnTo>
                    <a:pt x="126" y="11595"/>
                  </a:lnTo>
                  <a:cubicBezTo>
                    <a:pt x="2833" y="12684"/>
                    <a:pt x="5574" y="13848"/>
                    <a:pt x="8224" y="14973"/>
                  </a:cubicBezTo>
                  <a:cubicBezTo>
                    <a:pt x="10170" y="15801"/>
                    <a:pt x="12184" y="16656"/>
                    <a:pt x="14167" y="17473"/>
                  </a:cubicBezTo>
                  <a:cubicBezTo>
                    <a:pt x="14591" y="17649"/>
                    <a:pt x="15016" y="17828"/>
                    <a:pt x="15441" y="18003"/>
                  </a:cubicBezTo>
                  <a:cubicBezTo>
                    <a:pt x="17363" y="18808"/>
                    <a:pt x="19349" y="19638"/>
                    <a:pt x="21344" y="20238"/>
                  </a:cubicBezTo>
                  <a:cubicBezTo>
                    <a:pt x="23523" y="20895"/>
                    <a:pt x="25922" y="21274"/>
                    <a:pt x="28892" y="21431"/>
                  </a:cubicBezTo>
                  <a:lnTo>
                    <a:pt x="29910" y="21485"/>
                  </a:lnTo>
                  <a:cubicBezTo>
                    <a:pt x="34272" y="21714"/>
                    <a:pt x="38783" y="21950"/>
                    <a:pt x="43209" y="22746"/>
                  </a:cubicBezTo>
                  <a:cubicBezTo>
                    <a:pt x="44912" y="23053"/>
                    <a:pt x="46641" y="23406"/>
                    <a:pt x="48313" y="23744"/>
                  </a:cubicBezTo>
                  <a:cubicBezTo>
                    <a:pt x="51505" y="24393"/>
                    <a:pt x="54806" y="25065"/>
                    <a:pt x="58085" y="25456"/>
                  </a:cubicBezTo>
                  <a:cubicBezTo>
                    <a:pt x="59905" y="25673"/>
                    <a:pt x="61677" y="25782"/>
                    <a:pt x="63414" y="25782"/>
                  </a:cubicBezTo>
                  <a:cubicBezTo>
                    <a:pt x="66866" y="25782"/>
                    <a:pt x="70177" y="25352"/>
                    <a:pt x="73425" y="24486"/>
                  </a:cubicBezTo>
                  <a:cubicBezTo>
                    <a:pt x="80253" y="22666"/>
                    <a:pt x="86826" y="19379"/>
                    <a:pt x="93183" y="16202"/>
                  </a:cubicBezTo>
                  <a:cubicBezTo>
                    <a:pt x="95603" y="14991"/>
                    <a:pt x="98105" y="13741"/>
                    <a:pt x="100582" y="12591"/>
                  </a:cubicBezTo>
                  <a:cubicBezTo>
                    <a:pt x="103097" y="11422"/>
                    <a:pt x="105333" y="10479"/>
                    <a:pt x="107419" y="9706"/>
                  </a:cubicBezTo>
                  <a:cubicBezTo>
                    <a:pt x="109198" y="9046"/>
                    <a:pt x="111031" y="8532"/>
                    <a:pt x="112803" y="8033"/>
                  </a:cubicBezTo>
                  <a:cubicBezTo>
                    <a:pt x="113399" y="7867"/>
                    <a:pt x="113993" y="7699"/>
                    <a:pt x="114588" y="7526"/>
                  </a:cubicBezTo>
                  <a:cubicBezTo>
                    <a:pt x="118376" y="6424"/>
                    <a:pt x="122102" y="4784"/>
                    <a:pt x="125704" y="3199"/>
                  </a:cubicBezTo>
                  <a:cubicBezTo>
                    <a:pt x="126826" y="2705"/>
                    <a:pt x="127947" y="2212"/>
                    <a:pt x="129073" y="1733"/>
                  </a:cubicBezTo>
                  <a:lnTo>
                    <a:pt x="129242" y="1662"/>
                  </a:lnTo>
                  <a:lnTo>
                    <a:pt x="129185" y="1488"/>
                  </a:lnTo>
                  <a:cubicBezTo>
                    <a:pt x="128775" y="216"/>
                    <a:pt x="127216" y="89"/>
                    <a:pt x="126549" y="34"/>
                  </a:cubicBezTo>
                  <a:cubicBezTo>
                    <a:pt x="126257" y="11"/>
                    <a:pt x="125964" y="1"/>
                    <a:pt x="1256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2"/>
            <p:cNvSpPr/>
            <p:nvPr/>
          </p:nvSpPr>
          <p:spPr>
            <a:xfrm flipH="1">
              <a:off x="-109821" y="1563281"/>
              <a:ext cx="9378021" cy="2233737"/>
            </a:xfrm>
            <a:custGeom>
              <a:avLst/>
              <a:gdLst/>
              <a:ahLst/>
              <a:cxnLst/>
              <a:rect l="l" t="t" r="r" b="b"/>
              <a:pathLst>
                <a:path w="234348" h="55819" extrusionOk="0">
                  <a:moveTo>
                    <a:pt x="144981" y="403"/>
                  </a:moveTo>
                  <a:cubicBezTo>
                    <a:pt x="150962" y="403"/>
                    <a:pt x="156924" y="882"/>
                    <a:pt x="162787" y="1836"/>
                  </a:cubicBezTo>
                  <a:cubicBezTo>
                    <a:pt x="170740" y="3127"/>
                    <a:pt x="179016" y="5583"/>
                    <a:pt x="189615" y="9797"/>
                  </a:cubicBezTo>
                  <a:cubicBezTo>
                    <a:pt x="198427" y="13299"/>
                    <a:pt x="207411" y="17431"/>
                    <a:pt x="216323" y="22082"/>
                  </a:cubicBezTo>
                  <a:lnTo>
                    <a:pt x="218254" y="23088"/>
                  </a:lnTo>
                  <a:cubicBezTo>
                    <a:pt x="223483" y="25804"/>
                    <a:pt x="228885" y="28612"/>
                    <a:pt x="233942" y="32005"/>
                  </a:cubicBezTo>
                  <a:lnTo>
                    <a:pt x="233942" y="40242"/>
                  </a:lnTo>
                  <a:cubicBezTo>
                    <a:pt x="230357" y="38005"/>
                    <a:pt x="227378" y="36353"/>
                    <a:pt x="224590" y="35054"/>
                  </a:cubicBezTo>
                  <a:cubicBezTo>
                    <a:pt x="215470" y="30808"/>
                    <a:pt x="205746" y="28155"/>
                    <a:pt x="196343" y="25590"/>
                  </a:cubicBezTo>
                  <a:cubicBezTo>
                    <a:pt x="195383" y="25330"/>
                    <a:pt x="194423" y="25067"/>
                    <a:pt x="193466" y="24804"/>
                  </a:cubicBezTo>
                  <a:cubicBezTo>
                    <a:pt x="172307" y="18995"/>
                    <a:pt x="155262" y="16255"/>
                    <a:pt x="139723" y="16255"/>
                  </a:cubicBezTo>
                  <a:cubicBezTo>
                    <a:pt x="136241" y="16255"/>
                    <a:pt x="132834" y="16392"/>
                    <a:pt x="129473" y="16664"/>
                  </a:cubicBezTo>
                  <a:cubicBezTo>
                    <a:pt x="117659" y="17617"/>
                    <a:pt x="108992" y="19950"/>
                    <a:pt x="101363" y="24225"/>
                  </a:cubicBezTo>
                  <a:cubicBezTo>
                    <a:pt x="95848" y="27316"/>
                    <a:pt x="90586" y="31262"/>
                    <a:pt x="85495" y="35080"/>
                  </a:cubicBezTo>
                  <a:cubicBezTo>
                    <a:pt x="82539" y="37296"/>
                    <a:pt x="79484" y="39588"/>
                    <a:pt x="76413" y="41684"/>
                  </a:cubicBezTo>
                  <a:cubicBezTo>
                    <a:pt x="71394" y="45113"/>
                    <a:pt x="67146" y="47471"/>
                    <a:pt x="63039" y="49108"/>
                  </a:cubicBezTo>
                  <a:cubicBezTo>
                    <a:pt x="58787" y="50804"/>
                    <a:pt x="54022" y="52109"/>
                    <a:pt x="48045" y="53216"/>
                  </a:cubicBezTo>
                  <a:cubicBezTo>
                    <a:pt x="40031" y="54703"/>
                    <a:pt x="31384" y="55416"/>
                    <a:pt x="21189" y="55416"/>
                  </a:cubicBezTo>
                  <a:cubicBezTo>
                    <a:pt x="19290" y="55416"/>
                    <a:pt x="17337" y="55391"/>
                    <a:pt x="15325" y="55342"/>
                  </a:cubicBezTo>
                  <a:cubicBezTo>
                    <a:pt x="9761" y="55207"/>
                    <a:pt x="4879" y="54966"/>
                    <a:pt x="402" y="54612"/>
                  </a:cubicBezTo>
                  <a:lnTo>
                    <a:pt x="407" y="54612"/>
                  </a:lnTo>
                  <a:lnTo>
                    <a:pt x="407" y="49284"/>
                  </a:lnTo>
                  <a:cubicBezTo>
                    <a:pt x="817" y="49421"/>
                    <a:pt x="1230" y="49561"/>
                    <a:pt x="1643" y="49700"/>
                  </a:cubicBezTo>
                  <a:cubicBezTo>
                    <a:pt x="4359" y="50619"/>
                    <a:pt x="7168" y="51566"/>
                    <a:pt x="9980" y="52235"/>
                  </a:cubicBezTo>
                  <a:cubicBezTo>
                    <a:pt x="12206" y="52763"/>
                    <a:pt x="14788" y="53377"/>
                    <a:pt x="17344" y="53377"/>
                  </a:cubicBezTo>
                  <a:cubicBezTo>
                    <a:pt x="18683" y="53377"/>
                    <a:pt x="20014" y="53208"/>
                    <a:pt x="21283" y="52772"/>
                  </a:cubicBezTo>
                  <a:cubicBezTo>
                    <a:pt x="22931" y="52205"/>
                    <a:pt x="23878" y="51164"/>
                    <a:pt x="24025" y="49761"/>
                  </a:cubicBezTo>
                  <a:cubicBezTo>
                    <a:pt x="24231" y="47784"/>
                    <a:pt x="23055" y="45926"/>
                    <a:pt x="21802" y="44960"/>
                  </a:cubicBezTo>
                  <a:cubicBezTo>
                    <a:pt x="20124" y="43670"/>
                    <a:pt x="18067" y="43236"/>
                    <a:pt x="16094" y="42961"/>
                  </a:cubicBezTo>
                  <a:cubicBezTo>
                    <a:pt x="13968" y="42663"/>
                    <a:pt x="11797" y="42629"/>
                    <a:pt x="9701" y="42596"/>
                  </a:cubicBezTo>
                  <a:lnTo>
                    <a:pt x="9254" y="42589"/>
                  </a:lnTo>
                  <a:cubicBezTo>
                    <a:pt x="6994" y="42550"/>
                    <a:pt x="4310" y="42346"/>
                    <a:pt x="1553" y="41105"/>
                  </a:cubicBezTo>
                  <a:cubicBezTo>
                    <a:pt x="1170" y="40933"/>
                    <a:pt x="784" y="40741"/>
                    <a:pt x="402" y="40534"/>
                  </a:cubicBezTo>
                  <a:lnTo>
                    <a:pt x="402" y="31531"/>
                  </a:lnTo>
                  <a:cubicBezTo>
                    <a:pt x="6844" y="32915"/>
                    <a:pt x="13326" y="34726"/>
                    <a:pt x="19599" y="36477"/>
                  </a:cubicBezTo>
                  <a:cubicBezTo>
                    <a:pt x="22674" y="37335"/>
                    <a:pt x="25850" y="38224"/>
                    <a:pt x="28985" y="39049"/>
                  </a:cubicBezTo>
                  <a:cubicBezTo>
                    <a:pt x="36397" y="41005"/>
                    <a:pt x="46195" y="43249"/>
                    <a:pt x="56268" y="43249"/>
                  </a:cubicBezTo>
                  <a:lnTo>
                    <a:pt x="56298" y="43249"/>
                  </a:lnTo>
                  <a:cubicBezTo>
                    <a:pt x="60549" y="43247"/>
                    <a:pt x="65413" y="43043"/>
                    <a:pt x="69372" y="40633"/>
                  </a:cubicBezTo>
                  <a:cubicBezTo>
                    <a:pt x="71055" y="39609"/>
                    <a:pt x="72214" y="38269"/>
                    <a:pt x="72821" y="36652"/>
                  </a:cubicBezTo>
                  <a:cubicBezTo>
                    <a:pt x="73454" y="34967"/>
                    <a:pt x="73654" y="32595"/>
                    <a:pt x="72675" y="31095"/>
                  </a:cubicBezTo>
                  <a:cubicBezTo>
                    <a:pt x="71475" y="29255"/>
                    <a:pt x="69235" y="29002"/>
                    <a:pt x="67193" y="29002"/>
                  </a:cubicBezTo>
                  <a:lnTo>
                    <a:pt x="67163" y="29002"/>
                  </a:lnTo>
                  <a:cubicBezTo>
                    <a:pt x="64338" y="29005"/>
                    <a:pt x="61485" y="29632"/>
                    <a:pt x="59033" y="30219"/>
                  </a:cubicBezTo>
                  <a:cubicBezTo>
                    <a:pt x="58197" y="30419"/>
                    <a:pt x="57351" y="30648"/>
                    <a:pt x="56532" y="30868"/>
                  </a:cubicBezTo>
                  <a:cubicBezTo>
                    <a:pt x="55224" y="31222"/>
                    <a:pt x="53869" y="31587"/>
                    <a:pt x="52529" y="31845"/>
                  </a:cubicBezTo>
                  <a:cubicBezTo>
                    <a:pt x="48490" y="32626"/>
                    <a:pt x="44235" y="33024"/>
                    <a:pt x="39894" y="33024"/>
                  </a:cubicBezTo>
                  <a:cubicBezTo>
                    <a:pt x="39863" y="33024"/>
                    <a:pt x="39832" y="33024"/>
                    <a:pt x="39801" y="33024"/>
                  </a:cubicBezTo>
                  <a:cubicBezTo>
                    <a:pt x="26833" y="33011"/>
                    <a:pt x="13576" y="29869"/>
                    <a:pt x="402" y="23687"/>
                  </a:cubicBezTo>
                  <a:lnTo>
                    <a:pt x="402" y="6011"/>
                  </a:lnTo>
                  <a:cubicBezTo>
                    <a:pt x="1635" y="6344"/>
                    <a:pt x="2827" y="6712"/>
                    <a:pt x="3952" y="7104"/>
                  </a:cubicBezTo>
                  <a:cubicBezTo>
                    <a:pt x="7474" y="8330"/>
                    <a:pt x="10930" y="10023"/>
                    <a:pt x="14269" y="11659"/>
                  </a:cubicBezTo>
                  <a:cubicBezTo>
                    <a:pt x="15159" y="12095"/>
                    <a:pt x="16051" y="12530"/>
                    <a:pt x="16944" y="12959"/>
                  </a:cubicBezTo>
                  <a:cubicBezTo>
                    <a:pt x="21849" y="15315"/>
                    <a:pt x="26184" y="17153"/>
                    <a:pt x="30193" y="18579"/>
                  </a:cubicBezTo>
                  <a:cubicBezTo>
                    <a:pt x="37329" y="21116"/>
                    <a:pt x="44835" y="22386"/>
                    <a:pt x="52799" y="22386"/>
                  </a:cubicBezTo>
                  <a:cubicBezTo>
                    <a:pt x="62775" y="22386"/>
                    <a:pt x="73472" y="20393"/>
                    <a:pt x="85065" y="16400"/>
                  </a:cubicBezTo>
                  <a:cubicBezTo>
                    <a:pt x="89374" y="14915"/>
                    <a:pt x="93852" y="13162"/>
                    <a:pt x="98753" y="11037"/>
                  </a:cubicBezTo>
                  <a:cubicBezTo>
                    <a:pt x="99763" y="10600"/>
                    <a:pt x="100773" y="10151"/>
                    <a:pt x="101781" y="9706"/>
                  </a:cubicBezTo>
                  <a:cubicBezTo>
                    <a:pt x="104805" y="8364"/>
                    <a:pt x="107933" y="6975"/>
                    <a:pt x="111082" y="5882"/>
                  </a:cubicBezTo>
                  <a:cubicBezTo>
                    <a:pt x="119135" y="3086"/>
                    <a:pt x="127851" y="1338"/>
                    <a:pt x="136984" y="688"/>
                  </a:cubicBezTo>
                  <a:cubicBezTo>
                    <a:pt x="139649" y="498"/>
                    <a:pt x="142317" y="403"/>
                    <a:pt x="144981" y="403"/>
                  </a:cubicBezTo>
                  <a:close/>
                  <a:moveTo>
                    <a:pt x="144959" y="1"/>
                  </a:moveTo>
                  <a:cubicBezTo>
                    <a:pt x="142293" y="1"/>
                    <a:pt x="139623" y="96"/>
                    <a:pt x="136956" y="285"/>
                  </a:cubicBezTo>
                  <a:cubicBezTo>
                    <a:pt x="127785" y="938"/>
                    <a:pt x="119037" y="2693"/>
                    <a:pt x="110949" y="5501"/>
                  </a:cubicBezTo>
                  <a:cubicBezTo>
                    <a:pt x="107786" y="6599"/>
                    <a:pt x="104650" y="7991"/>
                    <a:pt x="101618" y="9337"/>
                  </a:cubicBezTo>
                  <a:cubicBezTo>
                    <a:pt x="100610" y="9784"/>
                    <a:pt x="99605" y="10230"/>
                    <a:pt x="98594" y="10669"/>
                  </a:cubicBezTo>
                  <a:cubicBezTo>
                    <a:pt x="93702" y="12788"/>
                    <a:pt x="89236" y="14538"/>
                    <a:pt x="84935" y="16020"/>
                  </a:cubicBezTo>
                  <a:cubicBezTo>
                    <a:pt x="73384" y="19997"/>
                    <a:pt x="62731" y="21983"/>
                    <a:pt x="52798" y="21983"/>
                  </a:cubicBezTo>
                  <a:cubicBezTo>
                    <a:pt x="44880" y="21983"/>
                    <a:pt x="37420" y="20721"/>
                    <a:pt x="30329" y="18200"/>
                  </a:cubicBezTo>
                  <a:cubicBezTo>
                    <a:pt x="26334" y="16780"/>
                    <a:pt x="22012" y="14948"/>
                    <a:pt x="17118" y="12599"/>
                  </a:cubicBezTo>
                  <a:cubicBezTo>
                    <a:pt x="16225" y="12172"/>
                    <a:pt x="15335" y="11736"/>
                    <a:pt x="14448" y="11300"/>
                  </a:cubicBezTo>
                  <a:cubicBezTo>
                    <a:pt x="11097" y="9658"/>
                    <a:pt x="7631" y="7961"/>
                    <a:pt x="4086" y="6726"/>
                  </a:cubicBezTo>
                  <a:cubicBezTo>
                    <a:pt x="2874" y="6305"/>
                    <a:pt x="1587" y="5911"/>
                    <a:pt x="257" y="5556"/>
                  </a:cubicBezTo>
                  <a:lnTo>
                    <a:pt x="2" y="5489"/>
                  </a:lnTo>
                  <a:lnTo>
                    <a:pt x="2" y="23947"/>
                  </a:lnTo>
                  <a:lnTo>
                    <a:pt x="118" y="24001"/>
                  </a:lnTo>
                  <a:cubicBezTo>
                    <a:pt x="13383" y="30245"/>
                    <a:pt x="26736" y="33418"/>
                    <a:pt x="39802" y="33430"/>
                  </a:cubicBezTo>
                  <a:cubicBezTo>
                    <a:pt x="39862" y="33430"/>
                    <a:pt x="39922" y="33430"/>
                    <a:pt x="39983" y="33430"/>
                  </a:cubicBezTo>
                  <a:cubicBezTo>
                    <a:pt x="44319" y="33430"/>
                    <a:pt x="48571" y="33023"/>
                    <a:pt x="52607" y="32244"/>
                  </a:cubicBezTo>
                  <a:cubicBezTo>
                    <a:pt x="53961" y="31982"/>
                    <a:pt x="55324" y="31615"/>
                    <a:pt x="56640" y="31261"/>
                  </a:cubicBezTo>
                  <a:cubicBezTo>
                    <a:pt x="57454" y="31041"/>
                    <a:pt x="58297" y="30815"/>
                    <a:pt x="59127" y="30616"/>
                  </a:cubicBezTo>
                  <a:cubicBezTo>
                    <a:pt x="61559" y="30033"/>
                    <a:pt x="64382" y="29412"/>
                    <a:pt x="67164" y="29409"/>
                  </a:cubicBezTo>
                  <a:cubicBezTo>
                    <a:pt x="67187" y="29409"/>
                    <a:pt x="67210" y="29409"/>
                    <a:pt x="67233" y="29409"/>
                  </a:cubicBezTo>
                  <a:cubicBezTo>
                    <a:pt x="69147" y="29409"/>
                    <a:pt x="71252" y="29651"/>
                    <a:pt x="72340" y="31318"/>
                  </a:cubicBezTo>
                  <a:cubicBezTo>
                    <a:pt x="73241" y="32701"/>
                    <a:pt x="73043" y="34924"/>
                    <a:pt x="72447" y="36513"/>
                  </a:cubicBezTo>
                  <a:cubicBezTo>
                    <a:pt x="71871" y="38046"/>
                    <a:pt x="70768" y="39317"/>
                    <a:pt x="69163" y="40292"/>
                  </a:cubicBezTo>
                  <a:cubicBezTo>
                    <a:pt x="65293" y="42649"/>
                    <a:pt x="60492" y="42849"/>
                    <a:pt x="56298" y="42850"/>
                  </a:cubicBezTo>
                  <a:lnTo>
                    <a:pt x="56268" y="42850"/>
                  </a:lnTo>
                  <a:cubicBezTo>
                    <a:pt x="46241" y="42850"/>
                    <a:pt x="36475" y="40614"/>
                    <a:pt x="29086" y="38666"/>
                  </a:cubicBezTo>
                  <a:cubicBezTo>
                    <a:pt x="25956" y="37839"/>
                    <a:pt x="22778" y="36952"/>
                    <a:pt x="19706" y="36095"/>
                  </a:cubicBezTo>
                  <a:cubicBezTo>
                    <a:pt x="13350" y="34319"/>
                    <a:pt x="6776" y="32482"/>
                    <a:pt x="244" y="31089"/>
                  </a:cubicBezTo>
                  <a:lnTo>
                    <a:pt x="1" y="31038"/>
                  </a:lnTo>
                  <a:lnTo>
                    <a:pt x="1" y="40777"/>
                  </a:lnTo>
                  <a:lnTo>
                    <a:pt x="105" y="40834"/>
                  </a:lnTo>
                  <a:cubicBezTo>
                    <a:pt x="528" y="41068"/>
                    <a:pt x="960" y="41284"/>
                    <a:pt x="1387" y="41477"/>
                  </a:cubicBezTo>
                  <a:cubicBezTo>
                    <a:pt x="4210" y="42747"/>
                    <a:pt x="6945" y="42957"/>
                    <a:pt x="9247" y="42996"/>
                  </a:cubicBezTo>
                  <a:lnTo>
                    <a:pt x="9694" y="43003"/>
                  </a:lnTo>
                  <a:cubicBezTo>
                    <a:pt x="11777" y="43036"/>
                    <a:pt x="13933" y="43072"/>
                    <a:pt x="16035" y="43364"/>
                  </a:cubicBezTo>
                  <a:cubicBezTo>
                    <a:pt x="17956" y="43633"/>
                    <a:pt x="19953" y="44050"/>
                    <a:pt x="21555" y="45283"/>
                  </a:cubicBezTo>
                  <a:cubicBezTo>
                    <a:pt x="22721" y="46179"/>
                    <a:pt x="23812" y="47901"/>
                    <a:pt x="23624" y="49723"/>
                  </a:cubicBezTo>
                  <a:cubicBezTo>
                    <a:pt x="23492" y="50977"/>
                    <a:pt x="22661" y="51876"/>
                    <a:pt x="21149" y="52395"/>
                  </a:cubicBezTo>
                  <a:cubicBezTo>
                    <a:pt x="19929" y="52815"/>
                    <a:pt x="18642" y="52977"/>
                    <a:pt x="17343" y="52977"/>
                  </a:cubicBezTo>
                  <a:cubicBezTo>
                    <a:pt x="14829" y="52977"/>
                    <a:pt x="12272" y="52369"/>
                    <a:pt x="10068" y="51847"/>
                  </a:cubicBezTo>
                  <a:cubicBezTo>
                    <a:pt x="7275" y="51184"/>
                    <a:pt x="4475" y="50237"/>
                    <a:pt x="1767" y="49323"/>
                  </a:cubicBezTo>
                  <a:cubicBezTo>
                    <a:pt x="1267" y="49155"/>
                    <a:pt x="767" y="48985"/>
                    <a:pt x="265" y="48818"/>
                  </a:cubicBezTo>
                  <a:lnTo>
                    <a:pt x="1" y="48728"/>
                  </a:lnTo>
                  <a:lnTo>
                    <a:pt x="1" y="54985"/>
                  </a:lnTo>
                  <a:lnTo>
                    <a:pt x="187" y="54999"/>
                  </a:lnTo>
                  <a:cubicBezTo>
                    <a:pt x="4720" y="55364"/>
                    <a:pt x="9668" y="55608"/>
                    <a:pt x="15316" y="55745"/>
                  </a:cubicBezTo>
                  <a:cubicBezTo>
                    <a:pt x="17327" y="55794"/>
                    <a:pt x="19280" y="55818"/>
                    <a:pt x="21180" y="55818"/>
                  </a:cubicBezTo>
                  <a:cubicBezTo>
                    <a:pt x="31405" y="55818"/>
                    <a:pt x="40078" y="55104"/>
                    <a:pt x="48122" y="53615"/>
                  </a:cubicBezTo>
                  <a:cubicBezTo>
                    <a:pt x="54125" y="52502"/>
                    <a:pt x="58913" y="51189"/>
                    <a:pt x="63191" y="49484"/>
                  </a:cubicBezTo>
                  <a:cubicBezTo>
                    <a:pt x="67326" y="47835"/>
                    <a:pt x="71599" y="45463"/>
                    <a:pt x="76643" y="42018"/>
                  </a:cubicBezTo>
                  <a:cubicBezTo>
                    <a:pt x="79721" y="39917"/>
                    <a:pt x="82780" y="37621"/>
                    <a:pt x="85739" y="35403"/>
                  </a:cubicBezTo>
                  <a:cubicBezTo>
                    <a:pt x="90819" y="31594"/>
                    <a:pt x="96072" y="27654"/>
                    <a:pt x="101563" y="24578"/>
                  </a:cubicBezTo>
                  <a:cubicBezTo>
                    <a:pt x="109139" y="20330"/>
                    <a:pt x="117758" y="18014"/>
                    <a:pt x="129508" y="17065"/>
                  </a:cubicBezTo>
                  <a:cubicBezTo>
                    <a:pt x="132858" y="16795"/>
                    <a:pt x="136254" y="16658"/>
                    <a:pt x="139725" y="16658"/>
                  </a:cubicBezTo>
                  <a:cubicBezTo>
                    <a:pt x="155229" y="16658"/>
                    <a:pt x="172239" y="19393"/>
                    <a:pt x="193363" y="25194"/>
                  </a:cubicBezTo>
                  <a:cubicBezTo>
                    <a:pt x="194320" y="25456"/>
                    <a:pt x="195279" y="25717"/>
                    <a:pt x="196240" y="25980"/>
                  </a:cubicBezTo>
                  <a:cubicBezTo>
                    <a:pt x="205628" y="28540"/>
                    <a:pt x="215334" y="31188"/>
                    <a:pt x="224421" y="35420"/>
                  </a:cubicBezTo>
                  <a:cubicBezTo>
                    <a:pt x="227275" y="36749"/>
                    <a:pt x="230329" y="38452"/>
                    <a:pt x="234037" y="40778"/>
                  </a:cubicBezTo>
                  <a:lnTo>
                    <a:pt x="234347" y="40971"/>
                  </a:lnTo>
                  <a:lnTo>
                    <a:pt x="234347" y="31794"/>
                  </a:lnTo>
                  <a:lnTo>
                    <a:pt x="234257" y="31734"/>
                  </a:lnTo>
                  <a:cubicBezTo>
                    <a:pt x="229156" y="28302"/>
                    <a:pt x="223710" y="25471"/>
                    <a:pt x="218442" y="22732"/>
                  </a:cubicBezTo>
                  <a:lnTo>
                    <a:pt x="216510" y="21728"/>
                  </a:lnTo>
                  <a:cubicBezTo>
                    <a:pt x="207587" y="17070"/>
                    <a:pt x="198587" y="12930"/>
                    <a:pt x="189764" y="9423"/>
                  </a:cubicBezTo>
                  <a:cubicBezTo>
                    <a:pt x="179135" y="5199"/>
                    <a:pt x="170836" y="2739"/>
                    <a:pt x="162852" y="1440"/>
                  </a:cubicBezTo>
                  <a:cubicBezTo>
                    <a:pt x="156959" y="482"/>
                    <a:pt x="150969" y="1"/>
                    <a:pt x="1449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2"/>
            <p:cNvSpPr/>
            <p:nvPr/>
          </p:nvSpPr>
          <p:spPr>
            <a:xfrm flipH="1">
              <a:off x="-109714" y="2477774"/>
              <a:ext cx="4977457" cy="2219891"/>
            </a:xfrm>
            <a:custGeom>
              <a:avLst/>
              <a:gdLst/>
              <a:ahLst/>
              <a:cxnLst/>
              <a:rect l="l" t="t" r="r" b="b"/>
              <a:pathLst>
                <a:path w="124382" h="55473" extrusionOk="0">
                  <a:moveTo>
                    <a:pt x="25918" y="402"/>
                  </a:moveTo>
                  <a:cubicBezTo>
                    <a:pt x="36041" y="402"/>
                    <a:pt x="47026" y="1991"/>
                    <a:pt x="60462" y="5393"/>
                  </a:cubicBezTo>
                  <a:cubicBezTo>
                    <a:pt x="70856" y="8024"/>
                    <a:pt x="81175" y="11807"/>
                    <a:pt x="91155" y="15464"/>
                  </a:cubicBezTo>
                  <a:cubicBezTo>
                    <a:pt x="92391" y="15917"/>
                    <a:pt x="93627" y="16369"/>
                    <a:pt x="94863" y="16822"/>
                  </a:cubicBezTo>
                  <a:lnTo>
                    <a:pt x="95647" y="17108"/>
                  </a:lnTo>
                  <a:cubicBezTo>
                    <a:pt x="105319" y="20631"/>
                    <a:pt x="115319" y="24277"/>
                    <a:pt x="123981" y="30890"/>
                  </a:cubicBezTo>
                  <a:lnTo>
                    <a:pt x="123981" y="53695"/>
                  </a:lnTo>
                  <a:cubicBezTo>
                    <a:pt x="123931" y="53594"/>
                    <a:pt x="123881" y="53490"/>
                    <a:pt x="123831" y="53388"/>
                  </a:cubicBezTo>
                  <a:cubicBezTo>
                    <a:pt x="121216" y="48116"/>
                    <a:pt x="118223" y="43645"/>
                    <a:pt x="114937" y="40100"/>
                  </a:cubicBezTo>
                  <a:cubicBezTo>
                    <a:pt x="110571" y="35392"/>
                    <a:pt x="105339" y="32142"/>
                    <a:pt x="101268" y="29834"/>
                  </a:cubicBezTo>
                  <a:cubicBezTo>
                    <a:pt x="91058" y="24049"/>
                    <a:pt x="80265" y="20787"/>
                    <a:pt x="69187" y="20137"/>
                  </a:cubicBezTo>
                  <a:cubicBezTo>
                    <a:pt x="67907" y="20061"/>
                    <a:pt x="66618" y="20024"/>
                    <a:pt x="65319" y="20024"/>
                  </a:cubicBezTo>
                  <a:cubicBezTo>
                    <a:pt x="61141" y="20024"/>
                    <a:pt x="56870" y="20411"/>
                    <a:pt x="52577" y="21181"/>
                  </a:cubicBezTo>
                  <a:cubicBezTo>
                    <a:pt x="48332" y="21940"/>
                    <a:pt x="44099" y="23239"/>
                    <a:pt x="40004" y="24495"/>
                  </a:cubicBezTo>
                  <a:cubicBezTo>
                    <a:pt x="38744" y="24880"/>
                    <a:pt x="37484" y="25268"/>
                    <a:pt x="36221" y="25639"/>
                  </a:cubicBezTo>
                  <a:cubicBezTo>
                    <a:pt x="30814" y="27232"/>
                    <a:pt x="25249" y="28662"/>
                    <a:pt x="19858" y="28662"/>
                  </a:cubicBezTo>
                  <a:cubicBezTo>
                    <a:pt x="15618" y="28662"/>
                    <a:pt x="11486" y="27778"/>
                    <a:pt x="7624" y="25392"/>
                  </a:cubicBezTo>
                  <a:cubicBezTo>
                    <a:pt x="1653" y="21703"/>
                    <a:pt x="639" y="17073"/>
                    <a:pt x="567" y="14640"/>
                  </a:cubicBezTo>
                  <a:cubicBezTo>
                    <a:pt x="413" y="9480"/>
                    <a:pt x="3668" y="6464"/>
                    <a:pt x="5623" y="5124"/>
                  </a:cubicBezTo>
                  <a:cubicBezTo>
                    <a:pt x="9015" y="2801"/>
                    <a:pt x="12910" y="1856"/>
                    <a:pt x="15924" y="1292"/>
                  </a:cubicBezTo>
                  <a:cubicBezTo>
                    <a:pt x="19039" y="709"/>
                    <a:pt x="22328" y="409"/>
                    <a:pt x="25700" y="402"/>
                  </a:cubicBezTo>
                  <a:close/>
                  <a:moveTo>
                    <a:pt x="25696" y="0"/>
                  </a:moveTo>
                  <a:cubicBezTo>
                    <a:pt x="22298" y="9"/>
                    <a:pt x="18984" y="309"/>
                    <a:pt x="15846" y="896"/>
                  </a:cubicBezTo>
                  <a:cubicBezTo>
                    <a:pt x="12791" y="1468"/>
                    <a:pt x="8843" y="2428"/>
                    <a:pt x="5390" y="4792"/>
                  </a:cubicBezTo>
                  <a:cubicBezTo>
                    <a:pt x="3368" y="6176"/>
                    <a:pt x="0" y="9300"/>
                    <a:pt x="160" y="14653"/>
                  </a:cubicBezTo>
                  <a:cubicBezTo>
                    <a:pt x="236" y="17166"/>
                    <a:pt x="1277" y="21947"/>
                    <a:pt x="7409" y="25735"/>
                  </a:cubicBezTo>
                  <a:cubicBezTo>
                    <a:pt x="11344" y="28167"/>
                    <a:pt x="15543" y="29067"/>
                    <a:pt x="19845" y="29067"/>
                  </a:cubicBezTo>
                  <a:cubicBezTo>
                    <a:pt x="25284" y="29067"/>
                    <a:pt x="30887" y="27628"/>
                    <a:pt x="36329" y="26025"/>
                  </a:cubicBezTo>
                  <a:cubicBezTo>
                    <a:pt x="37594" y="25653"/>
                    <a:pt x="38857" y="25265"/>
                    <a:pt x="40120" y="24877"/>
                  </a:cubicBezTo>
                  <a:cubicBezTo>
                    <a:pt x="44202" y="23626"/>
                    <a:pt x="48423" y="22331"/>
                    <a:pt x="52645" y="21575"/>
                  </a:cubicBezTo>
                  <a:cubicBezTo>
                    <a:pt x="56919" y="20811"/>
                    <a:pt x="61167" y="20426"/>
                    <a:pt x="65320" y="20426"/>
                  </a:cubicBezTo>
                  <a:cubicBezTo>
                    <a:pt x="66611" y="20426"/>
                    <a:pt x="67892" y="20464"/>
                    <a:pt x="69163" y="20538"/>
                  </a:cubicBezTo>
                  <a:cubicBezTo>
                    <a:pt x="80177" y="21183"/>
                    <a:pt x="90911" y="24429"/>
                    <a:pt x="101068" y="30184"/>
                  </a:cubicBezTo>
                  <a:cubicBezTo>
                    <a:pt x="105113" y="32476"/>
                    <a:pt x="110313" y="35707"/>
                    <a:pt x="114641" y="40373"/>
                  </a:cubicBezTo>
                  <a:cubicBezTo>
                    <a:pt x="117901" y="43892"/>
                    <a:pt x="120872" y="48330"/>
                    <a:pt x="123468" y="53567"/>
                  </a:cubicBezTo>
                  <a:cubicBezTo>
                    <a:pt x="123595" y="53824"/>
                    <a:pt x="123718" y="54084"/>
                    <a:pt x="123842" y="54344"/>
                  </a:cubicBezTo>
                  <a:lnTo>
                    <a:pt x="124380" y="55470"/>
                  </a:lnTo>
                  <a:lnTo>
                    <a:pt x="124380" y="30691"/>
                  </a:lnTo>
                  <a:lnTo>
                    <a:pt x="124301" y="30630"/>
                  </a:lnTo>
                  <a:cubicBezTo>
                    <a:pt x="115571" y="23942"/>
                    <a:pt x="105512" y="20275"/>
                    <a:pt x="95782" y="16727"/>
                  </a:cubicBezTo>
                  <a:lnTo>
                    <a:pt x="94996" y="16442"/>
                  </a:lnTo>
                  <a:cubicBezTo>
                    <a:pt x="93760" y="15992"/>
                    <a:pt x="92525" y="15539"/>
                    <a:pt x="91289" y="15087"/>
                  </a:cubicBezTo>
                  <a:cubicBezTo>
                    <a:pt x="81300" y="11425"/>
                    <a:pt x="70971" y="7640"/>
                    <a:pt x="60557" y="5003"/>
                  </a:cubicBezTo>
                  <a:cubicBezTo>
                    <a:pt x="47087" y="1592"/>
                    <a:pt x="36071" y="0"/>
                    <a:pt x="25913" y="0"/>
                  </a:cubicBezTo>
                  <a:close/>
                  <a:moveTo>
                    <a:pt x="124380" y="55470"/>
                  </a:moveTo>
                  <a:lnTo>
                    <a:pt x="124380" y="55473"/>
                  </a:lnTo>
                  <a:lnTo>
                    <a:pt x="124381" y="55473"/>
                  </a:lnTo>
                  <a:lnTo>
                    <a:pt x="124380" y="5547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2"/>
            <p:cNvSpPr/>
            <p:nvPr/>
          </p:nvSpPr>
          <p:spPr>
            <a:xfrm flipH="1">
              <a:off x="4794603" y="3259686"/>
              <a:ext cx="4473596" cy="1988630"/>
            </a:xfrm>
            <a:custGeom>
              <a:avLst/>
              <a:gdLst/>
              <a:ahLst/>
              <a:cxnLst/>
              <a:rect l="l" t="t" r="r" b="b"/>
              <a:pathLst>
                <a:path w="111791" h="49694" extrusionOk="0">
                  <a:moveTo>
                    <a:pt x="97341" y="420"/>
                  </a:moveTo>
                  <a:cubicBezTo>
                    <a:pt x="98733" y="420"/>
                    <a:pt x="99979" y="773"/>
                    <a:pt x="101045" y="1273"/>
                  </a:cubicBezTo>
                  <a:cubicBezTo>
                    <a:pt x="104764" y="3021"/>
                    <a:pt x="109232" y="7243"/>
                    <a:pt x="110572" y="11931"/>
                  </a:cubicBezTo>
                  <a:cubicBezTo>
                    <a:pt x="111369" y="14719"/>
                    <a:pt x="110985" y="17351"/>
                    <a:pt x="109429" y="19750"/>
                  </a:cubicBezTo>
                  <a:cubicBezTo>
                    <a:pt x="107469" y="22776"/>
                    <a:pt x="104270" y="24339"/>
                    <a:pt x="101702" y="25361"/>
                  </a:cubicBezTo>
                  <a:cubicBezTo>
                    <a:pt x="98754" y="26534"/>
                    <a:pt x="95452" y="27464"/>
                    <a:pt x="91607" y="28204"/>
                  </a:cubicBezTo>
                  <a:cubicBezTo>
                    <a:pt x="89921" y="28528"/>
                    <a:pt x="88200" y="28811"/>
                    <a:pt x="86532" y="29084"/>
                  </a:cubicBezTo>
                  <a:cubicBezTo>
                    <a:pt x="79681" y="30207"/>
                    <a:pt x="72597" y="31372"/>
                    <a:pt x="66253" y="35734"/>
                  </a:cubicBezTo>
                  <a:cubicBezTo>
                    <a:pt x="61721" y="38849"/>
                    <a:pt x="57707" y="43535"/>
                    <a:pt x="54638" y="49289"/>
                  </a:cubicBezTo>
                  <a:lnTo>
                    <a:pt x="3363" y="49289"/>
                  </a:lnTo>
                  <a:cubicBezTo>
                    <a:pt x="1730" y="49289"/>
                    <a:pt x="402" y="47585"/>
                    <a:pt x="402" y="45488"/>
                  </a:cubicBezTo>
                  <a:lnTo>
                    <a:pt x="402" y="27817"/>
                  </a:lnTo>
                  <a:cubicBezTo>
                    <a:pt x="6956" y="29756"/>
                    <a:pt x="13549" y="31125"/>
                    <a:pt x="20006" y="31888"/>
                  </a:cubicBezTo>
                  <a:cubicBezTo>
                    <a:pt x="24832" y="32458"/>
                    <a:pt x="29867" y="32744"/>
                    <a:pt x="35067" y="32744"/>
                  </a:cubicBezTo>
                  <a:cubicBezTo>
                    <a:pt x="39433" y="32744"/>
                    <a:pt x="43915" y="32543"/>
                    <a:pt x="48490" y="32140"/>
                  </a:cubicBezTo>
                  <a:cubicBezTo>
                    <a:pt x="52725" y="31766"/>
                    <a:pt x="57090" y="31156"/>
                    <a:pt x="61838" y="30276"/>
                  </a:cubicBezTo>
                  <a:cubicBezTo>
                    <a:pt x="65200" y="29650"/>
                    <a:pt x="69115" y="28700"/>
                    <a:pt x="72658" y="26377"/>
                  </a:cubicBezTo>
                  <a:cubicBezTo>
                    <a:pt x="76773" y="23677"/>
                    <a:pt x="79509" y="18971"/>
                    <a:pt x="82157" y="14419"/>
                  </a:cubicBezTo>
                  <a:cubicBezTo>
                    <a:pt x="83207" y="12610"/>
                    <a:pt x="84295" y="10742"/>
                    <a:pt x="85446" y="9038"/>
                  </a:cubicBezTo>
                  <a:cubicBezTo>
                    <a:pt x="89943" y="2389"/>
                    <a:pt x="94052" y="420"/>
                    <a:pt x="97341" y="420"/>
                  </a:cubicBezTo>
                  <a:close/>
                  <a:moveTo>
                    <a:pt x="97320" y="1"/>
                  </a:moveTo>
                  <a:cubicBezTo>
                    <a:pt x="92272" y="1"/>
                    <a:pt x="88015" y="4523"/>
                    <a:pt x="85113" y="8813"/>
                  </a:cubicBezTo>
                  <a:cubicBezTo>
                    <a:pt x="83953" y="10529"/>
                    <a:pt x="82863" y="12404"/>
                    <a:pt x="81808" y="14217"/>
                  </a:cubicBezTo>
                  <a:cubicBezTo>
                    <a:pt x="79187" y="18729"/>
                    <a:pt x="76473" y="23393"/>
                    <a:pt x="72437" y="26041"/>
                  </a:cubicBezTo>
                  <a:cubicBezTo>
                    <a:pt x="68955" y="28325"/>
                    <a:pt x="65088" y="29264"/>
                    <a:pt x="61763" y="29881"/>
                  </a:cubicBezTo>
                  <a:cubicBezTo>
                    <a:pt x="57027" y="30760"/>
                    <a:pt x="52675" y="31369"/>
                    <a:pt x="48454" y="31740"/>
                  </a:cubicBezTo>
                  <a:cubicBezTo>
                    <a:pt x="43892" y="32141"/>
                    <a:pt x="39422" y="32342"/>
                    <a:pt x="35069" y="32342"/>
                  </a:cubicBezTo>
                  <a:cubicBezTo>
                    <a:pt x="29883" y="32342"/>
                    <a:pt x="24864" y="32057"/>
                    <a:pt x="20053" y="31489"/>
                  </a:cubicBezTo>
                  <a:cubicBezTo>
                    <a:pt x="13535" y="30716"/>
                    <a:pt x="6875" y="29326"/>
                    <a:pt x="259" y="27354"/>
                  </a:cubicBezTo>
                  <a:lnTo>
                    <a:pt x="1" y="27277"/>
                  </a:lnTo>
                  <a:lnTo>
                    <a:pt x="1" y="45491"/>
                  </a:lnTo>
                  <a:cubicBezTo>
                    <a:pt x="1" y="47809"/>
                    <a:pt x="1508" y="49694"/>
                    <a:pt x="3363" y="49694"/>
                  </a:cubicBezTo>
                  <a:lnTo>
                    <a:pt x="54879" y="49694"/>
                  </a:lnTo>
                  <a:lnTo>
                    <a:pt x="54936" y="49585"/>
                  </a:lnTo>
                  <a:cubicBezTo>
                    <a:pt x="57983" y="43837"/>
                    <a:pt x="61975" y="39163"/>
                    <a:pt x="66481" y="36064"/>
                  </a:cubicBezTo>
                  <a:cubicBezTo>
                    <a:pt x="72751" y="31752"/>
                    <a:pt x="79791" y="30597"/>
                    <a:pt x="86599" y="29479"/>
                  </a:cubicBezTo>
                  <a:cubicBezTo>
                    <a:pt x="88267" y="29206"/>
                    <a:pt x="89993" y="28921"/>
                    <a:pt x="91683" y="28597"/>
                  </a:cubicBezTo>
                  <a:cubicBezTo>
                    <a:pt x="95554" y="27852"/>
                    <a:pt x="98882" y="26914"/>
                    <a:pt x="101852" y="25732"/>
                  </a:cubicBezTo>
                  <a:cubicBezTo>
                    <a:pt x="104477" y="24689"/>
                    <a:pt x="107747" y="23089"/>
                    <a:pt x="109769" y="19968"/>
                  </a:cubicBezTo>
                  <a:cubicBezTo>
                    <a:pt x="111389" y="17466"/>
                    <a:pt x="111791" y="14724"/>
                    <a:pt x="110961" y="11820"/>
                  </a:cubicBezTo>
                  <a:cubicBezTo>
                    <a:pt x="109585" y="7016"/>
                    <a:pt x="105018" y="2695"/>
                    <a:pt x="101216" y="909"/>
                  </a:cubicBezTo>
                  <a:cubicBezTo>
                    <a:pt x="99874" y="279"/>
                    <a:pt x="98573" y="1"/>
                    <a:pt x="973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2"/>
            <p:cNvSpPr/>
            <p:nvPr/>
          </p:nvSpPr>
          <p:spPr>
            <a:xfrm flipH="1">
              <a:off x="2067336" y="4519654"/>
              <a:ext cx="4335456" cy="728679"/>
            </a:xfrm>
            <a:custGeom>
              <a:avLst/>
              <a:gdLst/>
              <a:ahLst/>
              <a:cxnLst/>
              <a:rect l="l" t="t" r="r" b="b"/>
              <a:pathLst>
                <a:path w="108339" h="18209" extrusionOk="0">
                  <a:moveTo>
                    <a:pt x="27698" y="402"/>
                  </a:moveTo>
                  <a:cubicBezTo>
                    <a:pt x="32888" y="402"/>
                    <a:pt x="38022" y="2124"/>
                    <a:pt x="42576" y="3656"/>
                  </a:cubicBezTo>
                  <a:cubicBezTo>
                    <a:pt x="47416" y="5283"/>
                    <a:pt x="52582" y="6948"/>
                    <a:pt x="57857" y="7844"/>
                  </a:cubicBezTo>
                  <a:cubicBezTo>
                    <a:pt x="62292" y="8597"/>
                    <a:pt x="66755" y="8977"/>
                    <a:pt x="71177" y="8977"/>
                  </a:cubicBezTo>
                  <a:cubicBezTo>
                    <a:pt x="72693" y="8977"/>
                    <a:pt x="74204" y="8932"/>
                    <a:pt x="75707" y="8843"/>
                  </a:cubicBezTo>
                  <a:cubicBezTo>
                    <a:pt x="78578" y="8671"/>
                    <a:pt x="81363" y="8335"/>
                    <a:pt x="83983" y="7841"/>
                  </a:cubicBezTo>
                  <a:cubicBezTo>
                    <a:pt x="84740" y="7698"/>
                    <a:pt x="85506" y="7531"/>
                    <a:pt x="86246" y="7371"/>
                  </a:cubicBezTo>
                  <a:cubicBezTo>
                    <a:pt x="87567" y="7085"/>
                    <a:pt x="88932" y="6788"/>
                    <a:pt x="90288" y="6616"/>
                  </a:cubicBezTo>
                  <a:cubicBezTo>
                    <a:pt x="91569" y="6455"/>
                    <a:pt x="92767" y="6374"/>
                    <a:pt x="93889" y="6374"/>
                  </a:cubicBezTo>
                  <a:cubicBezTo>
                    <a:pt x="97369" y="6374"/>
                    <a:pt x="100126" y="7157"/>
                    <a:pt x="102405" y="8765"/>
                  </a:cubicBezTo>
                  <a:cubicBezTo>
                    <a:pt x="104715" y="10399"/>
                    <a:pt x="107752" y="14521"/>
                    <a:pt x="107336" y="17804"/>
                  </a:cubicBezTo>
                  <a:lnTo>
                    <a:pt x="2840" y="17804"/>
                  </a:lnTo>
                  <a:cubicBezTo>
                    <a:pt x="2038" y="16930"/>
                    <a:pt x="1495" y="16015"/>
                    <a:pt x="1180" y="15011"/>
                  </a:cubicBezTo>
                  <a:cubicBezTo>
                    <a:pt x="328" y="12292"/>
                    <a:pt x="1140" y="8835"/>
                    <a:pt x="2950" y="7464"/>
                  </a:cubicBezTo>
                  <a:cubicBezTo>
                    <a:pt x="4188" y="6527"/>
                    <a:pt x="5746" y="6255"/>
                    <a:pt x="7263" y="6255"/>
                  </a:cubicBezTo>
                  <a:cubicBezTo>
                    <a:pt x="8508" y="6255"/>
                    <a:pt x="9724" y="6438"/>
                    <a:pt x="10713" y="6586"/>
                  </a:cubicBezTo>
                  <a:cubicBezTo>
                    <a:pt x="13555" y="7015"/>
                    <a:pt x="16398" y="7815"/>
                    <a:pt x="19148" y="8591"/>
                  </a:cubicBezTo>
                  <a:cubicBezTo>
                    <a:pt x="20420" y="8950"/>
                    <a:pt x="21733" y="9320"/>
                    <a:pt x="23031" y="9648"/>
                  </a:cubicBezTo>
                  <a:cubicBezTo>
                    <a:pt x="23892" y="9867"/>
                    <a:pt x="24772" y="10044"/>
                    <a:pt x="25624" y="10217"/>
                  </a:cubicBezTo>
                  <a:cubicBezTo>
                    <a:pt x="26578" y="10410"/>
                    <a:pt x="27561" y="10610"/>
                    <a:pt x="28520" y="10866"/>
                  </a:cubicBezTo>
                  <a:cubicBezTo>
                    <a:pt x="29266" y="11066"/>
                    <a:pt x="30023" y="11287"/>
                    <a:pt x="30753" y="11502"/>
                  </a:cubicBezTo>
                  <a:cubicBezTo>
                    <a:pt x="31592" y="11746"/>
                    <a:pt x="32458" y="12000"/>
                    <a:pt x="33317" y="12223"/>
                  </a:cubicBezTo>
                  <a:lnTo>
                    <a:pt x="33467" y="12263"/>
                  </a:lnTo>
                  <a:cubicBezTo>
                    <a:pt x="34991" y="12659"/>
                    <a:pt x="36728" y="13111"/>
                    <a:pt x="38421" y="13111"/>
                  </a:cubicBezTo>
                  <a:cubicBezTo>
                    <a:pt x="39680" y="13111"/>
                    <a:pt x="40914" y="12861"/>
                    <a:pt x="42017" y="12152"/>
                  </a:cubicBezTo>
                  <a:cubicBezTo>
                    <a:pt x="42247" y="12003"/>
                    <a:pt x="42254" y="11687"/>
                    <a:pt x="42130" y="11480"/>
                  </a:cubicBezTo>
                  <a:cubicBezTo>
                    <a:pt x="39927" y="7838"/>
                    <a:pt x="35420" y="7355"/>
                    <a:pt x="32131" y="7002"/>
                  </a:cubicBezTo>
                  <a:cubicBezTo>
                    <a:pt x="30552" y="6834"/>
                    <a:pt x="28936" y="6794"/>
                    <a:pt x="27373" y="6755"/>
                  </a:cubicBezTo>
                  <a:cubicBezTo>
                    <a:pt x="24971" y="6694"/>
                    <a:pt x="22485" y="6634"/>
                    <a:pt x="20094" y="6098"/>
                  </a:cubicBezTo>
                  <a:lnTo>
                    <a:pt x="19861" y="6045"/>
                  </a:lnTo>
                  <a:cubicBezTo>
                    <a:pt x="19174" y="5899"/>
                    <a:pt x="18323" y="5715"/>
                    <a:pt x="17845" y="5185"/>
                  </a:cubicBezTo>
                  <a:cubicBezTo>
                    <a:pt x="17683" y="5000"/>
                    <a:pt x="17613" y="4809"/>
                    <a:pt x="17637" y="4599"/>
                  </a:cubicBezTo>
                  <a:cubicBezTo>
                    <a:pt x="17720" y="3886"/>
                    <a:pt x="18816" y="3119"/>
                    <a:pt x="19284" y="2791"/>
                  </a:cubicBezTo>
                  <a:lnTo>
                    <a:pt x="19370" y="2730"/>
                  </a:lnTo>
                  <a:cubicBezTo>
                    <a:pt x="21382" y="1313"/>
                    <a:pt x="23882" y="535"/>
                    <a:pt x="26803" y="420"/>
                  </a:cubicBezTo>
                  <a:cubicBezTo>
                    <a:pt x="27101" y="408"/>
                    <a:pt x="27399" y="402"/>
                    <a:pt x="27698" y="402"/>
                  </a:cubicBezTo>
                  <a:close/>
                  <a:moveTo>
                    <a:pt x="27716" y="0"/>
                  </a:moveTo>
                  <a:cubicBezTo>
                    <a:pt x="27408" y="0"/>
                    <a:pt x="27101" y="6"/>
                    <a:pt x="26793" y="18"/>
                  </a:cubicBezTo>
                  <a:cubicBezTo>
                    <a:pt x="23792" y="137"/>
                    <a:pt x="21220" y="940"/>
                    <a:pt x="19143" y="2401"/>
                  </a:cubicBezTo>
                  <a:lnTo>
                    <a:pt x="19057" y="2461"/>
                  </a:lnTo>
                  <a:cubicBezTo>
                    <a:pt x="18500" y="2850"/>
                    <a:pt x="17342" y="3659"/>
                    <a:pt x="17241" y="4552"/>
                  </a:cubicBezTo>
                  <a:cubicBezTo>
                    <a:pt x="17204" y="4879"/>
                    <a:pt x="17307" y="5183"/>
                    <a:pt x="17550" y="5452"/>
                  </a:cubicBezTo>
                  <a:cubicBezTo>
                    <a:pt x="18114" y="6081"/>
                    <a:pt x="19037" y="6279"/>
                    <a:pt x="19779" y="6438"/>
                  </a:cubicBezTo>
                  <a:lnTo>
                    <a:pt x="20009" y="6488"/>
                  </a:lnTo>
                  <a:cubicBezTo>
                    <a:pt x="22436" y="7034"/>
                    <a:pt x="24942" y="7095"/>
                    <a:pt x="27366" y="7155"/>
                  </a:cubicBezTo>
                  <a:cubicBezTo>
                    <a:pt x="28920" y="7194"/>
                    <a:pt x="30528" y="7234"/>
                    <a:pt x="32089" y="7401"/>
                  </a:cubicBezTo>
                  <a:cubicBezTo>
                    <a:pt x="35297" y="7744"/>
                    <a:pt x="39689" y="8215"/>
                    <a:pt x="41788" y="11686"/>
                  </a:cubicBezTo>
                  <a:cubicBezTo>
                    <a:pt x="41818" y="11736"/>
                    <a:pt x="41813" y="11800"/>
                    <a:pt x="41803" y="11810"/>
                  </a:cubicBezTo>
                  <a:cubicBezTo>
                    <a:pt x="40777" y="12469"/>
                    <a:pt x="39614" y="12703"/>
                    <a:pt x="38419" y="12703"/>
                  </a:cubicBezTo>
                  <a:cubicBezTo>
                    <a:pt x="36773" y="12703"/>
                    <a:pt x="35066" y="12260"/>
                    <a:pt x="33571" y="11872"/>
                  </a:cubicBezTo>
                  <a:lnTo>
                    <a:pt x="33421" y="11832"/>
                  </a:lnTo>
                  <a:cubicBezTo>
                    <a:pt x="32568" y="11613"/>
                    <a:pt x="31706" y="11359"/>
                    <a:pt x="30871" y="11114"/>
                  </a:cubicBezTo>
                  <a:cubicBezTo>
                    <a:pt x="30136" y="10900"/>
                    <a:pt x="29377" y="10677"/>
                    <a:pt x="28627" y="10477"/>
                  </a:cubicBezTo>
                  <a:cubicBezTo>
                    <a:pt x="27659" y="10217"/>
                    <a:pt x="26667" y="10017"/>
                    <a:pt x="25708" y="9823"/>
                  </a:cubicBezTo>
                  <a:cubicBezTo>
                    <a:pt x="24862" y="9650"/>
                    <a:pt x="23985" y="9473"/>
                    <a:pt x="23133" y="9257"/>
                  </a:cubicBezTo>
                  <a:cubicBezTo>
                    <a:pt x="21840" y="8930"/>
                    <a:pt x="20529" y="8560"/>
                    <a:pt x="19261" y="8202"/>
                  </a:cubicBezTo>
                  <a:cubicBezTo>
                    <a:pt x="16498" y="7424"/>
                    <a:pt x="13642" y="6619"/>
                    <a:pt x="10776" y="6188"/>
                  </a:cubicBezTo>
                  <a:cubicBezTo>
                    <a:pt x="9769" y="6036"/>
                    <a:pt x="8534" y="5850"/>
                    <a:pt x="7263" y="5850"/>
                  </a:cubicBezTo>
                  <a:cubicBezTo>
                    <a:pt x="5677" y="5850"/>
                    <a:pt x="4036" y="6139"/>
                    <a:pt x="2711" y="7142"/>
                  </a:cubicBezTo>
                  <a:cubicBezTo>
                    <a:pt x="579" y="8757"/>
                    <a:pt x="1" y="12576"/>
                    <a:pt x="798" y="15131"/>
                  </a:cubicBezTo>
                  <a:cubicBezTo>
                    <a:pt x="1138" y="16218"/>
                    <a:pt x="1730" y="17203"/>
                    <a:pt x="2606" y="18144"/>
                  </a:cubicBezTo>
                  <a:lnTo>
                    <a:pt x="2666" y="18209"/>
                  </a:lnTo>
                  <a:lnTo>
                    <a:pt x="107680" y="18209"/>
                  </a:lnTo>
                  <a:lnTo>
                    <a:pt x="107713" y="18040"/>
                  </a:lnTo>
                  <a:cubicBezTo>
                    <a:pt x="108339" y="14231"/>
                    <a:pt x="104720" y="9907"/>
                    <a:pt x="102642" y="8438"/>
                  </a:cubicBezTo>
                  <a:cubicBezTo>
                    <a:pt x="100295" y="6780"/>
                    <a:pt x="97465" y="5972"/>
                    <a:pt x="93901" y="5972"/>
                  </a:cubicBezTo>
                  <a:cubicBezTo>
                    <a:pt x="92759" y="5972"/>
                    <a:pt x="91543" y="6055"/>
                    <a:pt x="90243" y="6219"/>
                  </a:cubicBezTo>
                  <a:cubicBezTo>
                    <a:pt x="88870" y="6392"/>
                    <a:pt x="87495" y="6691"/>
                    <a:pt x="86166" y="6979"/>
                  </a:cubicBezTo>
                  <a:cubicBezTo>
                    <a:pt x="85428" y="7141"/>
                    <a:pt x="84666" y="7307"/>
                    <a:pt x="83913" y="7448"/>
                  </a:cubicBezTo>
                  <a:cubicBezTo>
                    <a:pt x="81310" y="7937"/>
                    <a:pt x="78543" y="8272"/>
                    <a:pt x="75687" y="8443"/>
                  </a:cubicBezTo>
                  <a:cubicBezTo>
                    <a:pt x="74193" y="8531"/>
                    <a:pt x="72692" y="8575"/>
                    <a:pt x="71186" y="8575"/>
                  </a:cubicBezTo>
                  <a:cubicBezTo>
                    <a:pt x="66784" y="8575"/>
                    <a:pt x="62342" y="8199"/>
                    <a:pt x="57928" y="7448"/>
                  </a:cubicBezTo>
                  <a:cubicBezTo>
                    <a:pt x="52682" y="6556"/>
                    <a:pt x="47532" y="4898"/>
                    <a:pt x="42708" y="3276"/>
                  </a:cubicBezTo>
                  <a:cubicBezTo>
                    <a:pt x="38128" y="1734"/>
                    <a:pt x="32975" y="0"/>
                    <a:pt x="277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2"/>
            <p:cNvSpPr/>
            <p:nvPr/>
          </p:nvSpPr>
          <p:spPr>
            <a:xfrm flipH="1">
              <a:off x="-109641" y="3684918"/>
              <a:ext cx="4348422" cy="1563444"/>
            </a:xfrm>
            <a:custGeom>
              <a:avLst/>
              <a:gdLst/>
              <a:ahLst/>
              <a:cxnLst/>
              <a:rect l="l" t="t" r="r" b="b"/>
              <a:pathLst>
                <a:path w="108663" h="39069" extrusionOk="0">
                  <a:moveTo>
                    <a:pt x="46151" y="403"/>
                  </a:moveTo>
                  <a:cubicBezTo>
                    <a:pt x="46500" y="403"/>
                    <a:pt x="46847" y="405"/>
                    <a:pt x="47194" y="409"/>
                  </a:cubicBezTo>
                  <a:cubicBezTo>
                    <a:pt x="60555" y="576"/>
                    <a:pt x="71907" y="4288"/>
                    <a:pt x="80932" y="11441"/>
                  </a:cubicBezTo>
                  <a:cubicBezTo>
                    <a:pt x="84958" y="14633"/>
                    <a:pt x="88903" y="18201"/>
                    <a:pt x="92718" y="21653"/>
                  </a:cubicBezTo>
                  <a:cubicBezTo>
                    <a:pt x="94523" y="23286"/>
                    <a:pt x="96389" y="24974"/>
                    <a:pt x="98238" y="26600"/>
                  </a:cubicBezTo>
                  <a:cubicBezTo>
                    <a:pt x="101177" y="29181"/>
                    <a:pt x="104663" y="32202"/>
                    <a:pt x="108257" y="35034"/>
                  </a:cubicBezTo>
                  <a:cubicBezTo>
                    <a:pt x="108185" y="37046"/>
                    <a:pt x="106877" y="38663"/>
                    <a:pt x="105303" y="38663"/>
                  </a:cubicBezTo>
                  <a:lnTo>
                    <a:pt x="95006" y="38663"/>
                  </a:lnTo>
                  <a:cubicBezTo>
                    <a:pt x="94337" y="37862"/>
                    <a:pt x="93741" y="37110"/>
                    <a:pt x="93190" y="36368"/>
                  </a:cubicBezTo>
                  <a:cubicBezTo>
                    <a:pt x="91738" y="34415"/>
                    <a:pt x="90482" y="32209"/>
                    <a:pt x="89268" y="30076"/>
                  </a:cubicBezTo>
                  <a:cubicBezTo>
                    <a:pt x="88255" y="28296"/>
                    <a:pt x="87207" y="26455"/>
                    <a:pt x="86046" y="24761"/>
                  </a:cubicBezTo>
                  <a:cubicBezTo>
                    <a:pt x="84901" y="23090"/>
                    <a:pt x="83654" y="21394"/>
                    <a:pt x="82109" y="20589"/>
                  </a:cubicBezTo>
                  <a:cubicBezTo>
                    <a:pt x="81766" y="20411"/>
                    <a:pt x="81285" y="20282"/>
                    <a:pt x="80790" y="20282"/>
                  </a:cubicBezTo>
                  <a:cubicBezTo>
                    <a:pt x="80446" y="20282"/>
                    <a:pt x="80095" y="20344"/>
                    <a:pt x="79779" y="20494"/>
                  </a:cubicBezTo>
                  <a:cubicBezTo>
                    <a:pt x="79253" y="20744"/>
                    <a:pt x="78909" y="21200"/>
                    <a:pt x="78784" y="21809"/>
                  </a:cubicBezTo>
                  <a:cubicBezTo>
                    <a:pt x="78479" y="23295"/>
                    <a:pt x="79725" y="24879"/>
                    <a:pt x="80550" y="25925"/>
                  </a:cubicBezTo>
                  <a:cubicBezTo>
                    <a:pt x="80666" y="26074"/>
                    <a:pt x="80775" y="26210"/>
                    <a:pt x="80868" y="26335"/>
                  </a:cubicBezTo>
                  <a:cubicBezTo>
                    <a:pt x="81946" y="27764"/>
                    <a:pt x="82835" y="29354"/>
                    <a:pt x="83661" y="31345"/>
                  </a:cubicBezTo>
                  <a:cubicBezTo>
                    <a:pt x="84287" y="32848"/>
                    <a:pt x="85364" y="35767"/>
                    <a:pt x="85660" y="38663"/>
                  </a:cubicBezTo>
                  <a:lnTo>
                    <a:pt x="76327" y="38663"/>
                  </a:lnTo>
                  <a:cubicBezTo>
                    <a:pt x="76685" y="34328"/>
                    <a:pt x="75134" y="29497"/>
                    <a:pt x="72336" y="26295"/>
                  </a:cubicBezTo>
                  <a:cubicBezTo>
                    <a:pt x="70016" y="23636"/>
                    <a:pt x="66829" y="21619"/>
                    <a:pt x="62597" y="20130"/>
                  </a:cubicBezTo>
                  <a:cubicBezTo>
                    <a:pt x="58968" y="18853"/>
                    <a:pt x="54987" y="18071"/>
                    <a:pt x="50066" y="17668"/>
                  </a:cubicBezTo>
                  <a:cubicBezTo>
                    <a:pt x="47919" y="17494"/>
                    <a:pt x="45723" y="17407"/>
                    <a:pt x="43437" y="17407"/>
                  </a:cubicBezTo>
                  <a:cubicBezTo>
                    <a:pt x="41731" y="17407"/>
                    <a:pt x="39974" y="17455"/>
                    <a:pt x="38150" y="17552"/>
                  </a:cubicBezTo>
                  <a:cubicBezTo>
                    <a:pt x="34341" y="17757"/>
                    <a:pt x="31394" y="18197"/>
                    <a:pt x="28604" y="18985"/>
                  </a:cubicBezTo>
                  <a:cubicBezTo>
                    <a:pt x="27525" y="19288"/>
                    <a:pt x="26448" y="19608"/>
                    <a:pt x="25369" y="19927"/>
                  </a:cubicBezTo>
                  <a:cubicBezTo>
                    <a:pt x="21997" y="20924"/>
                    <a:pt x="18511" y="21956"/>
                    <a:pt x="15020" y="22506"/>
                  </a:cubicBezTo>
                  <a:cubicBezTo>
                    <a:pt x="13538" y="22740"/>
                    <a:pt x="11993" y="22922"/>
                    <a:pt x="10477" y="22922"/>
                  </a:cubicBezTo>
                  <a:cubicBezTo>
                    <a:pt x="7660" y="22922"/>
                    <a:pt x="4942" y="22294"/>
                    <a:pt x="2908" y="20201"/>
                  </a:cubicBezTo>
                  <a:cubicBezTo>
                    <a:pt x="2318" y="19594"/>
                    <a:pt x="445" y="17417"/>
                    <a:pt x="1110" y="14892"/>
                  </a:cubicBezTo>
                  <a:cubicBezTo>
                    <a:pt x="1609" y="13004"/>
                    <a:pt x="3139" y="11676"/>
                    <a:pt x="4417" y="10728"/>
                  </a:cubicBezTo>
                  <a:cubicBezTo>
                    <a:pt x="7502" y="8442"/>
                    <a:pt x="11094" y="7120"/>
                    <a:pt x="14506" y="5962"/>
                  </a:cubicBezTo>
                  <a:cubicBezTo>
                    <a:pt x="25380" y="2272"/>
                    <a:pt x="36012" y="403"/>
                    <a:pt x="46151" y="403"/>
                  </a:cubicBezTo>
                  <a:close/>
                  <a:moveTo>
                    <a:pt x="46184" y="0"/>
                  </a:moveTo>
                  <a:cubicBezTo>
                    <a:pt x="35995" y="0"/>
                    <a:pt x="25302" y="1873"/>
                    <a:pt x="14376" y="5582"/>
                  </a:cubicBezTo>
                  <a:cubicBezTo>
                    <a:pt x="10932" y="6749"/>
                    <a:pt x="7309" y="8083"/>
                    <a:pt x="4175" y="10405"/>
                  </a:cubicBezTo>
                  <a:cubicBezTo>
                    <a:pt x="2845" y="11391"/>
                    <a:pt x="1250" y="12780"/>
                    <a:pt x="720" y="14790"/>
                  </a:cubicBezTo>
                  <a:cubicBezTo>
                    <a:pt x="0" y="17521"/>
                    <a:pt x="1992" y="19837"/>
                    <a:pt x="2618" y="20484"/>
                  </a:cubicBezTo>
                  <a:cubicBezTo>
                    <a:pt x="4745" y="22672"/>
                    <a:pt x="7559" y="23326"/>
                    <a:pt x="10464" y="23326"/>
                  </a:cubicBezTo>
                  <a:cubicBezTo>
                    <a:pt x="12008" y="23326"/>
                    <a:pt x="13578" y="23141"/>
                    <a:pt x="15083" y="22903"/>
                  </a:cubicBezTo>
                  <a:cubicBezTo>
                    <a:pt x="18599" y="22350"/>
                    <a:pt x="22098" y="21314"/>
                    <a:pt x="25483" y="20314"/>
                  </a:cubicBezTo>
                  <a:cubicBezTo>
                    <a:pt x="26558" y="19996"/>
                    <a:pt x="27635" y="19678"/>
                    <a:pt x="28713" y="19374"/>
                  </a:cubicBezTo>
                  <a:cubicBezTo>
                    <a:pt x="31476" y="18595"/>
                    <a:pt x="34392" y="18158"/>
                    <a:pt x="38171" y="17957"/>
                  </a:cubicBezTo>
                  <a:cubicBezTo>
                    <a:pt x="39992" y="17859"/>
                    <a:pt x="41744" y="17811"/>
                    <a:pt x="43446" y="17811"/>
                  </a:cubicBezTo>
                  <a:cubicBezTo>
                    <a:pt x="45718" y="17811"/>
                    <a:pt x="47900" y="17898"/>
                    <a:pt x="50034" y="18072"/>
                  </a:cubicBezTo>
                  <a:cubicBezTo>
                    <a:pt x="54919" y="18471"/>
                    <a:pt x="58869" y="19245"/>
                    <a:pt x="62464" y="20513"/>
                  </a:cubicBezTo>
                  <a:cubicBezTo>
                    <a:pt x="66629" y="21980"/>
                    <a:pt x="69761" y="23959"/>
                    <a:pt x="72035" y="26564"/>
                  </a:cubicBezTo>
                  <a:cubicBezTo>
                    <a:pt x="74808" y="29740"/>
                    <a:pt x="76328" y="34562"/>
                    <a:pt x="75907" y="38847"/>
                  </a:cubicBezTo>
                  <a:lnTo>
                    <a:pt x="75885" y="39069"/>
                  </a:lnTo>
                  <a:lnTo>
                    <a:pt x="86103" y="39069"/>
                  </a:lnTo>
                  <a:lnTo>
                    <a:pt x="86083" y="38849"/>
                  </a:lnTo>
                  <a:cubicBezTo>
                    <a:pt x="85816" y="35827"/>
                    <a:pt x="84685" y="32755"/>
                    <a:pt x="84035" y="31193"/>
                  </a:cubicBezTo>
                  <a:cubicBezTo>
                    <a:pt x="83194" y="29170"/>
                    <a:pt x="82289" y="27550"/>
                    <a:pt x="81192" y="26094"/>
                  </a:cubicBezTo>
                  <a:cubicBezTo>
                    <a:pt x="81095" y="25968"/>
                    <a:pt x="80986" y="25829"/>
                    <a:pt x="80868" y="25679"/>
                  </a:cubicBezTo>
                  <a:cubicBezTo>
                    <a:pt x="80089" y="24692"/>
                    <a:pt x="78913" y="23196"/>
                    <a:pt x="79180" y="21893"/>
                  </a:cubicBezTo>
                  <a:cubicBezTo>
                    <a:pt x="79280" y="21406"/>
                    <a:pt x="79542" y="21057"/>
                    <a:pt x="79953" y="20860"/>
                  </a:cubicBezTo>
                  <a:cubicBezTo>
                    <a:pt x="80215" y="20736"/>
                    <a:pt x="80506" y="20684"/>
                    <a:pt x="80793" y="20684"/>
                  </a:cubicBezTo>
                  <a:cubicBezTo>
                    <a:pt x="81216" y="20684"/>
                    <a:pt x="81630" y="20796"/>
                    <a:pt x="81925" y="20950"/>
                  </a:cubicBezTo>
                  <a:cubicBezTo>
                    <a:pt x="83388" y="21710"/>
                    <a:pt x="84600" y="23365"/>
                    <a:pt x="85716" y="24991"/>
                  </a:cubicBezTo>
                  <a:cubicBezTo>
                    <a:pt x="86867" y="26672"/>
                    <a:pt x="87910" y="28506"/>
                    <a:pt x="88919" y="30277"/>
                  </a:cubicBezTo>
                  <a:cubicBezTo>
                    <a:pt x="90139" y="32421"/>
                    <a:pt x="91401" y="34638"/>
                    <a:pt x="92868" y="36611"/>
                  </a:cubicBezTo>
                  <a:cubicBezTo>
                    <a:pt x="93440" y="37380"/>
                    <a:pt x="94059" y="38160"/>
                    <a:pt x="94759" y="38996"/>
                  </a:cubicBezTo>
                  <a:lnTo>
                    <a:pt x="94819" y="39068"/>
                  </a:lnTo>
                  <a:lnTo>
                    <a:pt x="105303" y="39068"/>
                  </a:lnTo>
                  <a:cubicBezTo>
                    <a:pt x="107121" y="39068"/>
                    <a:pt x="108627" y="37217"/>
                    <a:pt x="108661" y="34947"/>
                  </a:cubicBezTo>
                  <a:lnTo>
                    <a:pt x="108663" y="34847"/>
                  </a:lnTo>
                  <a:lnTo>
                    <a:pt x="108584" y="34784"/>
                  </a:lnTo>
                  <a:cubicBezTo>
                    <a:pt x="104971" y="31939"/>
                    <a:pt x="101460" y="28897"/>
                    <a:pt x="98502" y="26300"/>
                  </a:cubicBezTo>
                  <a:cubicBezTo>
                    <a:pt x="96655" y="24675"/>
                    <a:pt x="94790" y="22989"/>
                    <a:pt x="92987" y="21357"/>
                  </a:cubicBezTo>
                  <a:cubicBezTo>
                    <a:pt x="89168" y="17899"/>
                    <a:pt x="85217" y="14326"/>
                    <a:pt x="81181" y="11127"/>
                  </a:cubicBezTo>
                  <a:cubicBezTo>
                    <a:pt x="72085" y="3918"/>
                    <a:pt x="60650" y="176"/>
                    <a:pt x="47197" y="6"/>
                  </a:cubicBezTo>
                  <a:cubicBezTo>
                    <a:pt x="46860" y="2"/>
                    <a:pt x="46522" y="0"/>
                    <a:pt x="46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2"/>
            <p:cNvSpPr/>
            <p:nvPr/>
          </p:nvSpPr>
          <p:spPr>
            <a:xfrm flipH="1">
              <a:off x="-249664" y="-2330514"/>
              <a:ext cx="4355665" cy="807744"/>
            </a:xfrm>
            <a:custGeom>
              <a:avLst/>
              <a:gdLst/>
              <a:ahLst/>
              <a:cxnLst/>
              <a:rect l="l" t="t" r="r" b="b"/>
              <a:pathLst>
                <a:path w="108844" h="28164" extrusionOk="0">
                  <a:moveTo>
                    <a:pt x="105484" y="409"/>
                  </a:moveTo>
                  <a:cubicBezTo>
                    <a:pt x="107116" y="409"/>
                    <a:pt x="108443" y="2114"/>
                    <a:pt x="108443" y="4208"/>
                  </a:cubicBezTo>
                  <a:lnTo>
                    <a:pt x="108443" y="9441"/>
                  </a:lnTo>
                  <a:cubicBezTo>
                    <a:pt x="107791" y="9431"/>
                    <a:pt x="107138" y="9426"/>
                    <a:pt x="106485" y="9426"/>
                  </a:cubicBezTo>
                  <a:cubicBezTo>
                    <a:pt x="96929" y="9426"/>
                    <a:pt x="87281" y="10461"/>
                    <a:pt x="77432" y="11618"/>
                  </a:cubicBezTo>
                  <a:lnTo>
                    <a:pt x="74438" y="11967"/>
                  </a:lnTo>
                  <a:cubicBezTo>
                    <a:pt x="68077" y="12707"/>
                    <a:pt x="61497" y="13471"/>
                    <a:pt x="55052" y="14524"/>
                  </a:cubicBezTo>
                  <a:cubicBezTo>
                    <a:pt x="50937" y="15196"/>
                    <a:pt x="47239" y="15919"/>
                    <a:pt x="43750" y="16739"/>
                  </a:cubicBezTo>
                  <a:cubicBezTo>
                    <a:pt x="39671" y="17698"/>
                    <a:pt x="36280" y="18535"/>
                    <a:pt x="32894" y="19868"/>
                  </a:cubicBezTo>
                  <a:cubicBezTo>
                    <a:pt x="30642" y="20754"/>
                    <a:pt x="28443" y="21986"/>
                    <a:pt x="26315" y="23179"/>
                  </a:cubicBezTo>
                  <a:cubicBezTo>
                    <a:pt x="22603" y="25262"/>
                    <a:pt x="18761" y="27414"/>
                    <a:pt x="14582" y="27728"/>
                  </a:cubicBezTo>
                  <a:cubicBezTo>
                    <a:pt x="14284" y="27750"/>
                    <a:pt x="13983" y="27761"/>
                    <a:pt x="13680" y="27761"/>
                  </a:cubicBezTo>
                  <a:cubicBezTo>
                    <a:pt x="8600" y="27761"/>
                    <a:pt x="3011" y="24606"/>
                    <a:pt x="1265" y="17265"/>
                  </a:cubicBezTo>
                  <a:cubicBezTo>
                    <a:pt x="424" y="13728"/>
                    <a:pt x="774" y="10998"/>
                    <a:pt x="2304" y="9148"/>
                  </a:cubicBezTo>
                  <a:cubicBezTo>
                    <a:pt x="3847" y="7282"/>
                    <a:pt x="6123" y="6467"/>
                    <a:pt x="8144" y="5916"/>
                  </a:cubicBezTo>
                  <a:cubicBezTo>
                    <a:pt x="14663" y="4135"/>
                    <a:pt x="21503" y="4060"/>
                    <a:pt x="27536" y="3991"/>
                  </a:cubicBezTo>
                  <a:lnTo>
                    <a:pt x="28284" y="3982"/>
                  </a:lnTo>
                  <a:cubicBezTo>
                    <a:pt x="35338" y="3908"/>
                    <a:pt x="42635" y="3830"/>
                    <a:pt x="49562" y="1411"/>
                  </a:cubicBezTo>
                  <a:cubicBezTo>
                    <a:pt x="50530" y="1072"/>
                    <a:pt x="51303" y="753"/>
                    <a:pt x="51989" y="409"/>
                  </a:cubicBezTo>
                  <a:lnTo>
                    <a:pt x="51989" y="410"/>
                  </a:lnTo>
                  <a:lnTo>
                    <a:pt x="77472" y="410"/>
                  </a:lnTo>
                  <a:cubicBezTo>
                    <a:pt x="75657" y="1022"/>
                    <a:pt x="73845" y="1526"/>
                    <a:pt x="72138" y="1986"/>
                  </a:cubicBezTo>
                  <a:cubicBezTo>
                    <a:pt x="71479" y="2162"/>
                    <a:pt x="70816" y="2334"/>
                    <a:pt x="70156" y="2505"/>
                  </a:cubicBezTo>
                  <a:cubicBezTo>
                    <a:pt x="68329" y="2977"/>
                    <a:pt x="66440" y="3467"/>
                    <a:pt x="64605" y="4082"/>
                  </a:cubicBezTo>
                  <a:cubicBezTo>
                    <a:pt x="61004" y="5291"/>
                    <a:pt x="57124" y="6040"/>
                    <a:pt x="52740" y="6369"/>
                  </a:cubicBezTo>
                  <a:cubicBezTo>
                    <a:pt x="49638" y="6602"/>
                    <a:pt x="46418" y="6602"/>
                    <a:pt x="43304" y="6603"/>
                  </a:cubicBezTo>
                  <a:cubicBezTo>
                    <a:pt x="34965" y="6606"/>
                    <a:pt x="26344" y="6609"/>
                    <a:pt x="18528" y="10955"/>
                  </a:cubicBezTo>
                  <a:cubicBezTo>
                    <a:pt x="14223" y="13350"/>
                    <a:pt x="12644" y="15910"/>
                    <a:pt x="13835" y="18561"/>
                  </a:cubicBezTo>
                  <a:cubicBezTo>
                    <a:pt x="14838" y="20791"/>
                    <a:pt x="17057" y="22107"/>
                    <a:pt x="18813" y="22421"/>
                  </a:cubicBezTo>
                  <a:cubicBezTo>
                    <a:pt x="19239" y="22498"/>
                    <a:pt x="19668" y="22533"/>
                    <a:pt x="20097" y="22533"/>
                  </a:cubicBezTo>
                  <a:cubicBezTo>
                    <a:pt x="22307" y="22533"/>
                    <a:pt x="24513" y="21604"/>
                    <a:pt x="26433" y="20647"/>
                  </a:cubicBezTo>
                  <a:cubicBezTo>
                    <a:pt x="27444" y="20142"/>
                    <a:pt x="28451" y="19561"/>
                    <a:pt x="29427" y="18998"/>
                  </a:cubicBezTo>
                  <a:cubicBezTo>
                    <a:pt x="30955" y="18116"/>
                    <a:pt x="32534" y="17203"/>
                    <a:pt x="34157" y="16576"/>
                  </a:cubicBezTo>
                  <a:cubicBezTo>
                    <a:pt x="37956" y="15106"/>
                    <a:pt x="41874" y="14247"/>
                    <a:pt x="44864" y="13661"/>
                  </a:cubicBezTo>
                  <a:cubicBezTo>
                    <a:pt x="49244" y="12804"/>
                    <a:pt x="53720" y="12190"/>
                    <a:pt x="58050" y="11597"/>
                  </a:cubicBezTo>
                  <a:cubicBezTo>
                    <a:pt x="61146" y="11172"/>
                    <a:pt x="64344" y="10734"/>
                    <a:pt x="67486" y="10209"/>
                  </a:cubicBezTo>
                  <a:cubicBezTo>
                    <a:pt x="71305" y="9572"/>
                    <a:pt x="74827" y="8898"/>
                    <a:pt x="78252" y="8150"/>
                  </a:cubicBezTo>
                  <a:cubicBezTo>
                    <a:pt x="80759" y="7602"/>
                    <a:pt x="84017" y="6743"/>
                    <a:pt x="86995" y="4937"/>
                  </a:cubicBezTo>
                  <a:cubicBezTo>
                    <a:pt x="88677" y="3915"/>
                    <a:pt x="90044" y="2435"/>
                    <a:pt x="91173" y="409"/>
                  </a:cubicBezTo>
                  <a:close/>
                  <a:moveTo>
                    <a:pt x="90934" y="0"/>
                  </a:moveTo>
                  <a:lnTo>
                    <a:pt x="90877" y="105"/>
                  </a:lnTo>
                  <a:cubicBezTo>
                    <a:pt x="89755" y="2148"/>
                    <a:pt x="88458" y="3572"/>
                    <a:pt x="86786" y="4587"/>
                  </a:cubicBezTo>
                  <a:cubicBezTo>
                    <a:pt x="83860" y="6361"/>
                    <a:pt x="80642" y="7209"/>
                    <a:pt x="78166" y="7749"/>
                  </a:cubicBezTo>
                  <a:cubicBezTo>
                    <a:pt x="74747" y="8496"/>
                    <a:pt x="71232" y="9168"/>
                    <a:pt x="67420" y="9804"/>
                  </a:cubicBezTo>
                  <a:cubicBezTo>
                    <a:pt x="64284" y="10326"/>
                    <a:pt x="61086" y="10767"/>
                    <a:pt x="57994" y="11189"/>
                  </a:cubicBezTo>
                  <a:cubicBezTo>
                    <a:pt x="53660" y="11784"/>
                    <a:pt x="49177" y="12398"/>
                    <a:pt x="44787" y="13257"/>
                  </a:cubicBezTo>
                  <a:cubicBezTo>
                    <a:pt x="41781" y="13846"/>
                    <a:pt x="37840" y="14712"/>
                    <a:pt x="34011" y="16192"/>
                  </a:cubicBezTo>
                  <a:cubicBezTo>
                    <a:pt x="32361" y="16832"/>
                    <a:pt x="30768" y="17751"/>
                    <a:pt x="29227" y="18641"/>
                  </a:cubicBezTo>
                  <a:cubicBezTo>
                    <a:pt x="28257" y="19199"/>
                    <a:pt x="27256" y="19778"/>
                    <a:pt x="26252" y="20278"/>
                  </a:cubicBezTo>
                  <a:cubicBezTo>
                    <a:pt x="24377" y="21213"/>
                    <a:pt x="22228" y="22123"/>
                    <a:pt x="20096" y="22123"/>
                  </a:cubicBezTo>
                  <a:cubicBezTo>
                    <a:pt x="19691" y="22123"/>
                    <a:pt x="19286" y="22090"/>
                    <a:pt x="18884" y="22019"/>
                  </a:cubicBezTo>
                  <a:cubicBezTo>
                    <a:pt x="17234" y="21723"/>
                    <a:pt x="15146" y="20485"/>
                    <a:pt x="14203" y="18389"/>
                  </a:cubicBezTo>
                  <a:cubicBezTo>
                    <a:pt x="13112" y="15962"/>
                    <a:pt x="14633" y="13577"/>
                    <a:pt x="18725" y="11302"/>
                  </a:cubicBezTo>
                  <a:cubicBezTo>
                    <a:pt x="26450" y="7006"/>
                    <a:pt x="35017" y="7004"/>
                    <a:pt x="43304" y="7002"/>
                  </a:cubicBezTo>
                  <a:cubicBezTo>
                    <a:pt x="46426" y="7002"/>
                    <a:pt x="49654" y="6999"/>
                    <a:pt x="52770" y="6766"/>
                  </a:cubicBezTo>
                  <a:cubicBezTo>
                    <a:pt x="57188" y="6433"/>
                    <a:pt x="61100" y="5680"/>
                    <a:pt x="64734" y="4460"/>
                  </a:cubicBezTo>
                  <a:cubicBezTo>
                    <a:pt x="66555" y="3847"/>
                    <a:pt x="68437" y="3359"/>
                    <a:pt x="70258" y="2889"/>
                  </a:cubicBezTo>
                  <a:cubicBezTo>
                    <a:pt x="70921" y="2718"/>
                    <a:pt x="71583" y="2546"/>
                    <a:pt x="72244" y="2369"/>
                  </a:cubicBezTo>
                  <a:cubicBezTo>
                    <a:pt x="74310" y="1815"/>
                    <a:pt x="76526" y="1191"/>
                    <a:pt x="78725" y="393"/>
                  </a:cubicBezTo>
                  <a:lnTo>
                    <a:pt x="79801" y="3"/>
                  </a:lnTo>
                  <a:lnTo>
                    <a:pt x="51891" y="3"/>
                  </a:lnTo>
                  <a:lnTo>
                    <a:pt x="51849" y="25"/>
                  </a:lnTo>
                  <a:cubicBezTo>
                    <a:pt x="51168" y="369"/>
                    <a:pt x="50398" y="688"/>
                    <a:pt x="49430" y="1026"/>
                  </a:cubicBezTo>
                  <a:cubicBezTo>
                    <a:pt x="42565" y="3424"/>
                    <a:pt x="35301" y="3502"/>
                    <a:pt x="28279" y="3577"/>
                  </a:cubicBezTo>
                  <a:lnTo>
                    <a:pt x="27530" y="3587"/>
                  </a:lnTo>
                  <a:cubicBezTo>
                    <a:pt x="21472" y="3654"/>
                    <a:pt x="14606" y="3731"/>
                    <a:pt x="8035" y="5524"/>
                  </a:cubicBezTo>
                  <a:cubicBezTo>
                    <a:pt x="5955" y="6091"/>
                    <a:pt x="3608" y="6937"/>
                    <a:pt x="1994" y="8889"/>
                  </a:cubicBezTo>
                  <a:cubicBezTo>
                    <a:pt x="378" y="10842"/>
                    <a:pt x="1" y="13691"/>
                    <a:pt x="872" y="17356"/>
                  </a:cubicBezTo>
                  <a:cubicBezTo>
                    <a:pt x="2415" y="23842"/>
                    <a:pt x="7591" y="28164"/>
                    <a:pt x="13647" y="28164"/>
                  </a:cubicBezTo>
                  <a:cubicBezTo>
                    <a:pt x="13966" y="28164"/>
                    <a:pt x="14287" y="28154"/>
                    <a:pt x="14609" y="28121"/>
                  </a:cubicBezTo>
                  <a:cubicBezTo>
                    <a:pt x="18878" y="27800"/>
                    <a:pt x="22758" y="25623"/>
                    <a:pt x="26511" y="23520"/>
                  </a:cubicBezTo>
                  <a:cubicBezTo>
                    <a:pt x="28626" y="22334"/>
                    <a:pt x="30812" y="21108"/>
                    <a:pt x="33038" y="20233"/>
                  </a:cubicBezTo>
                  <a:cubicBezTo>
                    <a:pt x="36400" y="18911"/>
                    <a:pt x="39775" y="18075"/>
                    <a:pt x="43838" y="17121"/>
                  </a:cubicBezTo>
                  <a:cubicBezTo>
                    <a:pt x="47319" y="16305"/>
                    <a:pt x="51008" y="15582"/>
                    <a:pt x="55113" y="14912"/>
                  </a:cubicBezTo>
                  <a:cubicBezTo>
                    <a:pt x="61550" y="13861"/>
                    <a:pt x="68126" y="13097"/>
                    <a:pt x="74484" y="12357"/>
                  </a:cubicBezTo>
                  <a:lnTo>
                    <a:pt x="77477" y="12010"/>
                  </a:lnTo>
                  <a:cubicBezTo>
                    <a:pt x="87323" y="10854"/>
                    <a:pt x="96973" y="9822"/>
                    <a:pt x="106514" y="9822"/>
                  </a:cubicBezTo>
                  <a:cubicBezTo>
                    <a:pt x="107222" y="9822"/>
                    <a:pt x="107930" y="9827"/>
                    <a:pt x="108637" y="9839"/>
                  </a:cubicBezTo>
                  <a:lnTo>
                    <a:pt x="108843" y="9842"/>
                  </a:lnTo>
                  <a:lnTo>
                    <a:pt x="108843" y="4203"/>
                  </a:lnTo>
                  <a:cubicBezTo>
                    <a:pt x="108843" y="1884"/>
                    <a:pt x="107336" y="0"/>
                    <a:pt x="1054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3">
  <p:cSld name="BLANK_1_1_1_1_1_1_1_1_1">
    <p:bg>
      <p:bgPr>
        <a:solidFill>
          <a:schemeClr val="accent4"/>
        </a:solidFill>
        <a:effectLst/>
      </p:bgPr>
    </p:bg>
    <p:spTree>
      <p:nvGrpSpPr>
        <p:cNvPr id="1" name="Shape 1044"/>
        <p:cNvGrpSpPr/>
        <p:nvPr/>
      </p:nvGrpSpPr>
      <p:grpSpPr>
        <a:xfrm>
          <a:off x="0" y="0"/>
          <a:ext cx="0" cy="0"/>
          <a:chOff x="0" y="0"/>
          <a:chExt cx="0" cy="0"/>
        </a:xfrm>
      </p:grpSpPr>
      <p:grpSp>
        <p:nvGrpSpPr>
          <p:cNvPr id="1045" name="Google Shape;1045;p33"/>
          <p:cNvGrpSpPr/>
          <p:nvPr/>
        </p:nvGrpSpPr>
        <p:grpSpPr>
          <a:xfrm>
            <a:off x="-97264" y="-2356200"/>
            <a:ext cx="9517944" cy="7737118"/>
            <a:chOff x="-97264" y="-2356200"/>
            <a:chExt cx="9517944" cy="7737118"/>
          </a:xfrm>
        </p:grpSpPr>
        <p:sp>
          <p:nvSpPr>
            <p:cNvPr id="1046" name="Google Shape;1046;p33"/>
            <p:cNvSpPr/>
            <p:nvPr/>
          </p:nvSpPr>
          <p:spPr>
            <a:xfrm rot="10800000" flipH="1">
              <a:off x="-89101" y="3917310"/>
              <a:ext cx="3985503" cy="848251"/>
            </a:xfrm>
            <a:custGeom>
              <a:avLst/>
              <a:gdLst/>
              <a:ahLst/>
              <a:cxnLst/>
              <a:rect l="l" t="t" r="r" b="b"/>
              <a:pathLst>
                <a:path w="99594" h="21197" extrusionOk="0">
                  <a:moveTo>
                    <a:pt x="65021" y="0"/>
                  </a:moveTo>
                  <a:cubicBezTo>
                    <a:pt x="64434" y="0"/>
                    <a:pt x="63848" y="10"/>
                    <a:pt x="63260" y="29"/>
                  </a:cubicBezTo>
                  <a:cubicBezTo>
                    <a:pt x="57732" y="207"/>
                    <a:pt x="52245" y="1096"/>
                    <a:pt x="46816" y="2389"/>
                  </a:cubicBezTo>
                  <a:cubicBezTo>
                    <a:pt x="41611" y="3631"/>
                    <a:pt x="36750" y="6060"/>
                    <a:pt x="31830" y="8475"/>
                  </a:cubicBezTo>
                  <a:cubicBezTo>
                    <a:pt x="27244" y="10725"/>
                    <a:pt x="22624" y="12692"/>
                    <a:pt x="17724" y="13463"/>
                  </a:cubicBezTo>
                  <a:cubicBezTo>
                    <a:pt x="15802" y="13765"/>
                    <a:pt x="13860" y="13942"/>
                    <a:pt x="11920" y="13942"/>
                  </a:cubicBezTo>
                  <a:cubicBezTo>
                    <a:pt x="10234" y="13942"/>
                    <a:pt x="8549" y="13808"/>
                    <a:pt x="6879" y="13505"/>
                  </a:cubicBezTo>
                  <a:cubicBezTo>
                    <a:pt x="4515" y="13077"/>
                    <a:pt x="2162" y="12285"/>
                    <a:pt x="0" y="10984"/>
                  </a:cubicBezTo>
                  <a:lnTo>
                    <a:pt x="0" y="18944"/>
                  </a:lnTo>
                  <a:cubicBezTo>
                    <a:pt x="1762" y="19024"/>
                    <a:pt x="3523" y="19075"/>
                    <a:pt x="5283" y="19075"/>
                  </a:cubicBezTo>
                  <a:cubicBezTo>
                    <a:pt x="9227" y="19075"/>
                    <a:pt x="13162" y="18820"/>
                    <a:pt x="17071" y="18072"/>
                  </a:cubicBezTo>
                  <a:cubicBezTo>
                    <a:pt x="21981" y="17133"/>
                    <a:pt x="26589" y="15270"/>
                    <a:pt x="30996" y="12374"/>
                  </a:cubicBezTo>
                  <a:cubicBezTo>
                    <a:pt x="33739" y="10570"/>
                    <a:pt x="36781" y="9886"/>
                    <a:pt x="39837" y="9886"/>
                  </a:cubicBezTo>
                  <a:cubicBezTo>
                    <a:pt x="40660" y="9886"/>
                    <a:pt x="41484" y="9936"/>
                    <a:pt x="42304" y="10026"/>
                  </a:cubicBezTo>
                  <a:cubicBezTo>
                    <a:pt x="50992" y="10985"/>
                    <a:pt x="59004" y="15789"/>
                    <a:pt x="67420" y="18291"/>
                  </a:cubicBezTo>
                  <a:cubicBezTo>
                    <a:pt x="72853" y="19907"/>
                    <a:pt x="78486" y="20812"/>
                    <a:pt x="84058" y="21107"/>
                  </a:cubicBezTo>
                  <a:cubicBezTo>
                    <a:pt x="85055" y="21160"/>
                    <a:pt x="86060" y="21196"/>
                    <a:pt x="87066" y="21196"/>
                  </a:cubicBezTo>
                  <a:cubicBezTo>
                    <a:pt x="89207" y="21196"/>
                    <a:pt x="91355" y="21031"/>
                    <a:pt x="93446" y="20508"/>
                  </a:cubicBezTo>
                  <a:cubicBezTo>
                    <a:pt x="95522" y="19989"/>
                    <a:pt x="98275" y="18989"/>
                    <a:pt x="98894" y="16049"/>
                  </a:cubicBezTo>
                  <a:cubicBezTo>
                    <a:pt x="99594" y="12721"/>
                    <a:pt x="97265" y="10188"/>
                    <a:pt x="95270" y="8623"/>
                  </a:cubicBezTo>
                  <a:cubicBezTo>
                    <a:pt x="92667" y="6581"/>
                    <a:pt x="89709" y="5268"/>
                    <a:pt x="86790" y="4165"/>
                  </a:cubicBezTo>
                  <a:cubicBezTo>
                    <a:pt x="79711" y="1489"/>
                    <a:pt x="72404" y="0"/>
                    <a:pt x="65021" y="0"/>
                  </a:cubicBezTo>
                  <a:close/>
                </a:path>
              </a:pathLst>
            </a:custGeom>
            <a:solidFill>
              <a:srgbClr val="C44253">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3"/>
            <p:cNvSpPr/>
            <p:nvPr/>
          </p:nvSpPr>
          <p:spPr>
            <a:xfrm rot="10800000" flipH="1">
              <a:off x="-89221" y="1998098"/>
              <a:ext cx="8386467" cy="1819876"/>
            </a:xfrm>
            <a:custGeom>
              <a:avLst/>
              <a:gdLst/>
              <a:ahLst/>
              <a:cxnLst/>
              <a:rect l="l" t="t" r="r" b="b"/>
              <a:pathLst>
                <a:path w="209570" h="45477" extrusionOk="0">
                  <a:moveTo>
                    <a:pt x="173399" y="0"/>
                  </a:moveTo>
                  <a:cubicBezTo>
                    <a:pt x="171819" y="0"/>
                    <a:pt x="170239" y="33"/>
                    <a:pt x="168661" y="80"/>
                  </a:cubicBezTo>
                  <a:cubicBezTo>
                    <a:pt x="164324" y="208"/>
                    <a:pt x="160018" y="528"/>
                    <a:pt x="155729" y="1390"/>
                  </a:cubicBezTo>
                  <a:cubicBezTo>
                    <a:pt x="151776" y="2184"/>
                    <a:pt x="147874" y="3386"/>
                    <a:pt x="144099" y="5071"/>
                  </a:cubicBezTo>
                  <a:cubicBezTo>
                    <a:pt x="140139" y="6838"/>
                    <a:pt x="136425" y="9227"/>
                    <a:pt x="132734" y="11745"/>
                  </a:cubicBezTo>
                  <a:cubicBezTo>
                    <a:pt x="125453" y="16714"/>
                    <a:pt x="118372" y="22168"/>
                    <a:pt x="110478" y="25489"/>
                  </a:cubicBezTo>
                  <a:cubicBezTo>
                    <a:pt x="104010" y="28211"/>
                    <a:pt x="97197" y="29287"/>
                    <a:pt x="90399" y="29287"/>
                  </a:cubicBezTo>
                  <a:cubicBezTo>
                    <a:pt x="89168" y="29287"/>
                    <a:pt x="87937" y="29252"/>
                    <a:pt x="86709" y="29185"/>
                  </a:cubicBezTo>
                  <a:cubicBezTo>
                    <a:pt x="70235" y="28285"/>
                    <a:pt x="53959" y="22404"/>
                    <a:pt x="38422" y="15780"/>
                  </a:cubicBezTo>
                  <a:cubicBezTo>
                    <a:pt x="34245" y="13999"/>
                    <a:pt x="30113" y="12729"/>
                    <a:pt x="25697" y="12479"/>
                  </a:cubicBezTo>
                  <a:cubicBezTo>
                    <a:pt x="24449" y="12409"/>
                    <a:pt x="23202" y="12379"/>
                    <a:pt x="21954" y="12379"/>
                  </a:cubicBezTo>
                  <a:cubicBezTo>
                    <a:pt x="18881" y="12379"/>
                    <a:pt x="15809" y="12558"/>
                    <a:pt x="12741" y="12746"/>
                  </a:cubicBezTo>
                  <a:cubicBezTo>
                    <a:pt x="9315" y="12958"/>
                    <a:pt x="5883" y="13109"/>
                    <a:pt x="2471" y="13588"/>
                  </a:cubicBezTo>
                  <a:cubicBezTo>
                    <a:pt x="1651" y="13702"/>
                    <a:pt x="825" y="13831"/>
                    <a:pt x="0" y="13986"/>
                  </a:cubicBezTo>
                  <a:lnTo>
                    <a:pt x="0" y="21931"/>
                  </a:lnTo>
                  <a:cubicBezTo>
                    <a:pt x="3093" y="20622"/>
                    <a:pt x="6277" y="19799"/>
                    <a:pt x="9551" y="19799"/>
                  </a:cubicBezTo>
                  <a:cubicBezTo>
                    <a:pt x="10632" y="19799"/>
                    <a:pt x="11722" y="19889"/>
                    <a:pt x="12823" y="20080"/>
                  </a:cubicBezTo>
                  <a:cubicBezTo>
                    <a:pt x="20488" y="21419"/>
                    <a:pt x="27144" y="26632"/>
                    <a:pt x="33499" y="31891"/>
                  </a:cubicBezTo>
                  <a:cubicBezTo>
                    <a:pt x="45486" y="41811"/>
                    <a:pt x="59912" y="45476"/>
                    <a:pt x="74081" y="45476"/>
                  </a:cubicBezTo>
                  <a:cubicBezTo>
                    <a:pt x="74665" y="45476"/>
                    <a:pt x="75248" y="45470"/>
                    <a:pt x="75831" y="45458"/>
                  </a:cubicBezTo>
                  <a:cubicBezTo>
                    <a:pt x="90804" y="45142"/>
                    <a:pt x="106177" y="41401"/>
                    <a:pt x="119282" y="31968"/>
                  </a:cubicBezTo>
                  <a:cubicBezTo>
                    <a:pt x="125990" y="27139"/>
                    <a:pt x="132221" y="21338"/>
                    <a:pt x="138817" y="16271"/>
                  </a:cubicBezTo>
                  <a:cubicBezTo>
                    <a:pt x="142143" y="13714"/>
                    <a:pt x="145448" y="11379"/>
                    <a:pt x="149316" y="10440"/>
                  </a:cubicBezTo>
                  <a:cubicBezTo>
                    <a:pt x="150812" y="10078"/>
                    <a:pt x="152323" y="9917"/>
                    <a:pt x="153836" y="9917"/>
                  </a:cubicBezTo>
                  <a:cubicBezTo>
                    <a:pt x="155625" y="9917"/>
                    <a:pt x="157416" y="10142"/>
                    <a:pt x="159185" y="10527"/>
                  </a:cubicBezTo>
                  <a:cubicBezTo>
                    <a:pt x="162983" y="11352"/>
                    <a:pt x="166672" y="12839"/>
                    <a:pt x="170334" y="14321"/>
                  </a:cubicBezTo>
                  <a:cubicBezTo>
                    <a:pt x="174482" y="15997"/>
                    <a:pt x="178713" y="17383"/>
                    <a:pt x="182992" y="18407"/>
                  </a:cubicBezTo>
                  <a:cubicBezTo>
                    <a:pt x="186653" y="19282"/>
                    <a:pt x="190426" y="19787"/>
                    <a:pt x="194193" y="19787"/>
                  </a:cubicBezTo>
                  <a:cubicBezTo>
                    <a:pt x="197694" y="19787"/>
                    <a:pt x="201190" y="19351"/>
                    <a:pt x="204587" y="18369"/>
                  </a:cubicBezTo>
                  <a:cubicBezTo>
                    <a:pt x="206831" y="17721"/>
                    <a:pt x="209570" y="16218"/>
                    <a:pt x="208195" y="12736"/>
                  </a:cubicBezTo>
                  <a:cubicBezTo>
                    <a:pt x="207019" y="9759"/>
                    <a:pt x="203809" y="8201"/>
                    <a:pt x="201535" y="7001"/>
                  </a:cubicBezTo>
                  <a:cubicBezTo>
                    <a:pt x="195238" y="3676"/>
                    <a:pt x="188684" y="1200"/>
                    <a:pt x="181872" y="426"/>
                  </a:cubicBezTo>
                  <a:cubicBezTo>
                    <a:pt x="179055" y="106"/>
                    <a:pt x="176227" y="0"/>
                    <a:pt x="173399" y="0"/>
                  </a:cubicBezTo>
                  <a:close/>
                </a:path>
              </a:pathLst>
            </a:custGeom>
            <a:solidFill>
              <a:srgbClr val="C44253">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3"/>
            <p:cNvSpPr/>
            <p:nvPr/>
          </p:nvSpPr>
          <p:spPr>
            <a:xfrm rot="10800000" flipH="1">
              <a:off x="-89101" y="2398138"/>
              <a:ext cx="819678" cy="314658"/>
            </a:xfrm>
            <a:custGeom>
              <a:avLst/>
              <a:gdLst/>
              <a:ahLst/>
              <a:cxnLst/>
              <a:rect l="l" t="t" r="r" b="b"/>
              <a:pathLst>
                <a:path w="20483" h="7863" extrusionOk="0">
                  <a:moveTo>
                    <a:pt x="10679" y="1"/>
                  </a:moveTo>
                  <a:cubicBezTo>
                    <a:pt x="7200" y="1"/>
                    <a:pt x="3530" y="930"/>
                    <a:pt x="0" y="1036"/>
                  </a:cubicBezTo>
                  <a:lnTo>
                    <a:pt x="0" y="7210"/>
                  </a:lnTo>
                  <a:cubicBezTo>
                    <a:pt x="73" y="7210"/>
                    <a:pt x="146" y="7210"/>
                    <a:pt x="218" y="7210"/>
                  </a:cubicBezTo>
                  <a:cubicBezTo>
                    <a:pt x="2966" y="7210"/>
                    <a:pt x="5723" y="7366"/>
                    <a:pt x="8473" y="7532"/>
                  </a:cubicBezTo>
                  <a:cubicBezTo>
                    <a:pt x="10471" y="7652"/>
                    <a:pt x="12481" y="7858"/>
                    <a:pt x="14482" y="7862"/>
                  </a:cubicBezTo>
                  <a:cubicBezTo>
                    <a:pt x="14579" y="7862"/>
                    <a:pt x="14677" y="7863"/>
                    <a:pt x="14776" y="7863"/>
                  </a:cubicBezTo>
                  <a:cubicBezTo>
                    <a:pt x="16107" y="7863"/>
                    <a:pt x="17589" y="7805"/>
                    <a:pt x="18794" y="7093"/>
                  </a:cubicBezTo>
                  <a:cubicBezTo>
                    <a:pt x="20483" y="6096"/>
                    <a:pt x="19330" y="4228"/>
                    <a:pt x="18366" y="3075"/>
                  </a:cubicBezTo>
                  <a:cubicBezTo>
                    <a:pt x="16959" y="1395"/>
                    <a:pt x="15150" y="529"/>
                    <a:pt x="13253" y="203"/>
                  </a:cubicBezTo>
                  <a:cubicBezTo>
                    <a:pt x="12410" y="59"/>
                    <a:pt x="11551" y="1"/>
                    <a:pt x="10679" y="1"/>
                  </a:cubicBezTo>
                  <a:close/>
                </a:path>
              </a:pathLst>
            </a:custGeom>
            <a:solidFill>
              <a:srgbClr val="C44253">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3"/>
            <p:cNvSpPr/>
            <p:nvPr/>
          </p:nvSpPr>
          <p:spPr>
            <a:xfrm rot="10800000" flipH="1">
              <a:off x="-89101" y="1041269"/>
              <a:ext cx="9361694" cy="2012360"/>
            </a:xfrm>
            <a:custGeom>
              <a:avLst/>
              <a:gdLst/>
              <a:ahLst/>
              <a:cxnLst/>
              <a:rect l="l" t="t" r="r" b="b"/>
              <a:pathLst>
                <a:path w="233940" h="50287" extrusionOk="0">
                  <a:moveTo>
                    <a:pt x="233940" y="0"/>
                  </a:moveTo>
                  <a:cubicBezTo>
                    <a:pt x="230479" y="1532"/>
                    <a:pt x="227264" y="3838"/>
                    <a:pt x="224035" y="6016"/>
                  </a:cubicBezTo>
                  <a:cubicBezTo>
                    <a:pt x="219999" y="8735"/>
                    <a:pt x="215918" y="11195"/>
                    <a:pt x="211510" y="12795"/>
                  </a:cubicBezTo>
                  <a:cubicBezTo>
                    <a:pt x="205977" y="14804"/>
                    <a:pt x="200252" y="15619"/>
                    <a:pt x="194517" y="15619"/>
                  </a:cubicBezTo>
                  <a:cubicBezTo>
                    <a:pt x="191019" y="15619"/>
                    <a:pt x="187518" y="15316"/>
                    <a:pt x="184053" y="14796"/>
                  </a:cubicBezTo>
                  <a:cubicBezTo>
                    <a:pt x="174879" y="13417"/>
                    <a:pt x="165892" y="10575"/>
                    <a:pt x="156983" y="7553"/>
                  </a:cubicBezTo>
                  <a:cubicBezTo>
                    <a:pt x="154186" y="6603"/>
                    <a:pt x="151295" y="5923"/>
                    <a:pt x="148402" y="5923"/>
                  </a:cubicBezTo>
                  <a:cubicBezTo>
                    <a:pt x="147105" y="5923"/>
                    <a:pt x="145807" y="6060"/>
                    <a:pt x="144518" y="6370"/>
                  </a:cubicBezTo>
                  <a:cubicBezTo>
                    <a:pt x="141010" y="7213"/>
                    <a:pt x="137841" y="9316"/>
                    <a:pt x="134862" y="11732"/>
                  </a:cubicBezTo>
                  <a:cubicBezTo>
                    <a:pt x="131415" y="14529"/>
                    <a:pt x="128149" y="17665"/>
                    <a:pt x="124700" y="20457"/>
                  </a:cubicBezTo>
                  <a:cubicBezTo>
                    <a:pt x="120681" y="23709"/>
                    <a:pt x="116461" y="26565"/>
                    <a:pt x="112085" y="28971"/>
                  </a:cubicBezTo>
                  <a:cubicBezTo>
                    <a:pt x="103869" y="33488"/>
                    <a:pt x="95132" y="36387"/>
                    <a:pt x="86236" y="37674"/>
                  </a:cubicBezTo>
                  <a:cubicBezTo>
                    <a:pt x="82434" y="38224"/>
                    <a:pt x="78620" y="38471"/>
                    <a:pt x="74803" y="38471"/>
                  </a:cubicBezTo>
                  <a:cubicBezTo>
                    <a:pt x="58405" y="38471"/>
                    <a:pt x="41951" y="33908"/>
                    <a:pt x="26125" y="29171"/>
                  </a:cubicBezTo>
                  <a:cubicBezTo>
                    <a:pt x="17408" y="26561"/>
                    <a:pt x="8732" y="23693"/>
                    <a:pt x="0" y="21148"/>
                  </a:cubicBezTo>
                  <a:lnTo>
                    <a:pt x="0" y="30371"/>
                  </a:lnTo>
                  <a:cubicBezTo>
                    <a:pt x="3472" y="33108"/>
                    <a:pt x="7489" y="35009"/>
                    <a:pt x="11115" y="36595"/>
                  </a:cubicBezTo>
                  <a:cubicBezTo>
                    <a:pt x="17532" y="39404"/>
                    <a:pt x="24220" y="41608"/>
                    <a:pt x="30929" y="42938"/>
                  </a:cubicBezTo>
                  <a:cubicBezTo>
                    <a:pt x="38228" y="44386"/>
                    <a:pt x="45630" y="44923"/>
                    <a:pt x="53022" y="44923"/>
                  </a:cubicBezTo>
                  <a:cubicBezTo>
                    <a:pt x="55748" y="44923"/>
                    <a:pt x="58473" y="44850"/>
                    <a:pt x="61191" y="44723"/>
                  </a:cubicBezTo>
                  <a:cubicBezTo>
                    <a:pt x="71533" y="44237"/>
                    <a:pt x="81978" y="43258"/>
                    <a:pt x="92233" y="41498"/>
                  </a:cubicBezTo>
                  <a:cubicBezTo>
                    <a:pt x="102742" y="39694"/>
                    <a:pt x="112661" y="35767"/>
                    <a:pt x="122701" y="31597"/>
                  </a:cubicBezTo>
                  <a:cubicBezTo>
                    <a:pt x="132437" y="27557"/>
                    <a:pt x="142206" y="24207"/>
                    <a:pt x="152521" y="24092"/>
                  </a:cubicBezTo>
                  <a:cubicBezTo>
                    <a:pt x="152754" y="24089"/>
                    <a:pt x="152988" y="24088"/>
                    <a:pt x="153222" y="24088"/>
                  </a:cubicBezTo>
                  <a:cubicBezTo>
                    <a:pt x="163194" y="24088"/>
                    <a:pt x="173100" y="26520"/>
                    <a:pt x="182555" y="30450"/>
                  </a:cubicBezTo>
                  <a:cubicBezTo>
                    <a:pt x="187610" y="32550"/>
                    <a:pt x="192565" y="35025"/>
                    <a:pt x="197604" y="37193"/>
                  </a:cubicBezTo>
                  <a:cubicBezTo>
                    <a:pt x="202625" y="39352"/>
                    <a:pt x="207681" y="41382"/>
                    <a:pt x="212770" y="43265"/>
                  </a:cubicBezTo>
                  <a:cubicBezTo>
                    <a:pt x="219747" y="45846"/>
                    <a:pt x="226825" y="48256"/>
                    <a:pt x="233940" y="50286"/>
                  </a:cubicBezTo>
                  <a:lnTo>
                    <a:pt x="233940" y="34729"/>
                  </a:lnTo>
                  <a:cubicBezTo>
                    <a:pt x="233339" y="34539"/>
                    <a:pt x="232731" y="34368"/>
                    <a:pt x="232112" y="34224"/>
                  </a:cubicBezTo>
                  <a:cubicBezTo>
                    <a:pt x="229270" y="33551"/>
                    <a:pt x="226381" y="33250"/>
                    <a:pt x="223499" y="32996"/>
                  </a:cubicBezTo>
                  <a:cubicBezTo>
                    <a:pt x="219753" y="32668"/>
                    <a:pt x="216005" y="32333"/>
                    <a:pt x="212261" y="31960"/>
                  </a:cubicBezTo>
                  <a:cubicBezTo>
                    <a:pt x="208072" y="31543"/>
                    <a:pt x="203886" y="31089"/>
                    <a:pt x="199705" y="30539"/>
                  </a:cubicBezTo>
                  <a:cubicBezTo>
                    <a:pt x="195713" y="30014"/>
                    <a:pt x="191661" y="29550"/>
                    <a:pt x="187710" y="28635"/>
                  </a:cubicBezTo>
                  <a:cubicBezTo>
                    <a:pt x="184185" y="27821"/>
                    <a:pt x="180587" y="27222"/>
                    <a:pt x="177204" y="25665"/>
                  </a:cubicBezTo>
                  <a:cubicBezTo>
                    <a:pt x="175719" y="24980"/>
                    <a:pt x="173996" y="24080"/>
                    <a:pt x="173054" y="22380"/>
                  </a:cubicBezTo>
                  <a:cubicBezTo>
                    <a:pt x="172381" y="21164"/>
                    <a:pt x="172300" y="19467"/>
                    <a:pt x="173266" y="18466"/>
                  </a:cubicBezTo>
                  <a:cubicBezTo>
                    <a:pt x="174400" y="17293"/>
                    <a:pt x="176205" y="17248"/>
                    <a:pt x="177591" y="17230"/>
                  </a:cubicBezTo>
                  <a:cubicBezTo>
                    <a:pt x="177667" y="17230"/>
                    <a:pt x="177743" y="17229"/>
                    <a:pt x="177820" y="17229"/>
                  </a:cubicBezTo>
                  <a:cubicBezTo>
                    <a:pt x="179957" y="17229"/>
                    <a:pt x="182098" y="17572"/>
                    <a:pt x="184206" y="17983"/>
                  </a:cubicBezTo>
                  <a:cubicBezTo>
                    <a:pt x="186167" y="18365"/>
                    <a:pt x="188113" y="18845"/>
                    <a:pt x="190056" y="19342"/>
                  </a:cubicBezTo>
                  <a:cubicBezTo>
                    <a:pt x="192155" y="19880"/>
                    <a:pt x="194290" y="20178"/>
                    <a:pt x="196416" y="20482"/>
                  </a:cubicBezTo>
                  <a:cubicBezTo>
                    <a:pt x="200378" y="21047"/>
                    <a:pt x="204372" y="21430"/>
                    <a:pt x="208364" y="21430"/>
                  </a:cubicBezTo>
                  <a:cubicBezTo>
                    <a:pt x="209889" y="21430"/>
                    <a:pt x="211413" y="21374"/>
                    <a:pt x="212936" y="21251"/>
                  </a:cubicBezTo>
                  <a:cubicBezTo>
                    <a:pt x="218320" y="20818"/>
                    <a:pt x="223791" y="19532"/>
                    <a:pt x="228641" y="16425"/>
                  </a:cubicBezTo>
                  <a:cubicBezTo>
                    <a:pt x="230586" y="15179"/>
                    <a:pt x="232358" y="13636"/>
                    <a:pt x="233940" y="11842"/>
                  </a:cubicBezTo>
                  <a:lnTo>
                    <a:pt x="233940" y="0"/>
                  </a:lnTo>
                  <a:close/>
                </a:path>
              </a:pathLst>
            </a:custGeom>
            <a:solidFill>
              <a:srgbClr val="C44253">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3"/>
            <p:cNvSpPr/>
            <p:nvPr/>
          </p:nvSpPr>
          <p:spPr>
            <a:xfrm rot="10800000" flipH="1">
              <a:off x="-88861" y="622227"/>
              <a:ext cx="5153814" cy="1015564"/>
            </a:xfrm>
            <a:custGeom>
              <a:avLst/>
              <a:gdLst/>
              <a:ahLst/>
              <a:cxnLst/>
              <a:rect l="l" t="t" r="r" b="b"/>
              <a:pathLst>
                <a:path w="128789" h="25378" extrusionOk="0">
                  <a:moveTo>
                    <a:pt x="125460" y="1"/>
                  </a:moveTo>
                  <a:cubicBezTo>
                    <a:pt x="124112" y="1"/>
                    <a:pt x="122755" y="233"/>
                    <a:pt x="121432" y="495"/>
                  </a:cubicBezTo>
                  <a:cubicBezTo>
                    <a:pt x="117708" y="1235"/>
                    <a:pt x="114038" y="2428"/>
                    <a:pt x="110408" y="3702"/>
                  </a:cubicBezTo>
                  <a:cubicBezTo>
                    <a:pt x="101528" y="6816"/>
                    <a:pt x="92732" y="10293"/>
                    <a:pt x="83787" y="13112"/>
                  </a:cubicBezTo>
                  <a:cubicBezTo>
                    <a:pt x="72182" y="16772"/>
                    <a:pt x="60329" y="19483"/>
                    <a:pt x="48340" y="19746"/>
                  </a:cubicBezTo>
                  <a:cubicBezTo>
                    <a:pt x="47589" y="19762"/>
                    <a:pt x="46838" y="19771"/>
                    <a:pt x="46087" y="19771"/>
                  </a:cubicBezTo>
                  <a:cubicBezTo>
                    <a:pt x="36277" y="19771"/>
                    <a:pt x="26528" y="18319"/>
                    <a:pt x="17277" y="13958"/>
                  </a:cubicBezTo>
                  <a:cubicBezTo>
                    <a:pt x="14817" y="12796"/>
                    <a:pt x="12434" y="11433"/>
                    <a:pt x="10052" y="10038"/>
                  </a:cubicBezTo>
                  <a:cubicBezTo>
                    <a:pt x="7467" y="8528"/>
                    <a:pt x="4765" y="7378"/>
                    <a:pt x="2106" y="6103"/>
                  </a:cubicBezTo>
                  <a:cubicBezTo>
                    <a:pt x="1402" y="5766"/>
                    <a:pt x="699" y="5418"/>
                    <a:pt x="0" y="5056"/>
                  </a:cubicBezTo>
                  <a:lnTo>
                    <a:pt x="0" y="11211"/>
                  </a:lnTo>
                  <a:cubicBezTo>
                    <a:pt x="4701" y="13100"/>
                    <a:pt x="9362" y="15161"/>
                    <a:pt x="14041" y="17090"/>
                  </a:cubicBezTo>
                  <a:cubicBezTo>
                    <a:pt x="16400" y="18063"/>
                    <a:pt x="18775" y="19117"/>
                    <a:pt x="21195" y="19846"/>
                  </a:cubicBezTo>
                  <a:cubicBezTo>
                    <a:pt x="23656" y="20587"/>
                    <a:pt x="26170" y="20896"/>
                    <a:pt x="28695" y="21030"/>
                  </a:cubicBezTo>
                  <a:cubicBezTo>
                    <a:pt x="33506" y="21285"/>
                    <a:pt x="38258" y="21488"/>
                    <a:pt x="43036" y="22348"/>
                  </a:cubicBezTo>
                  <a:cubicBezTo>
                    <a:pt x="47992" y="23241"/>
                    <a:pt x="52914" y="24461"/>
                    <a:pt x="57900" y="25055"/>
                  </a:cubicBezTo>
                  <a:cubicBezTo>
                    <a:pt x="59669" y="25266"/>
                    <a:pt x="61430" y="25377"/>
                    <a:pt x="63185" y="25377"/>
                  </a:cubicBezTo>
                  <a:cubicBezTo>
                    <a:pt x="66528" y="25377"/>
                    <a:pt x="69851" y="24974"/>
                    <a:pt x="73168" y="24091"/>
                  </a:cubicBezTo>
                  <a:cubicBezTo>
                    <a:pt x="82572" y="21585"/>
                    <a:pt x="91311" y="16379"/>
                    <a:pt x="100290" y="12209"/>
                  </a:cubicBezTo>
                  <a:cubicBezTo>
                    <a:pt x="102551" y="11159"/>
                    <a:pt x="104832" y="10174"/>
                    <a:pt x="107142" y="9317"/>
                  </a:cubicBezTo>
                  <a:cubicBezTo>
                    <a:pt x="109515" y="8437"/>
                    <a:pt x="111919" y="7831"/>
                    <a:pt x="114326" y="7132"/>
                  </a:cubicBezTo>
                  <a:cubicBezTo>
                    <a:pt x="119263" y="5699"/>
                    <a:pt x="123997" y="3389"/>
                    <a:pt x="128789" y="1350"/>
                  </a:cubicBezTo>
                  <a:cubicBezTo>
                    <a:pt x="128436" y="255"/>
                    <a:pt x="127130" y="101"/>
                    <a:pt x="126329" y="35"/>
                  </a:cubicBezTo>
                  <a:cubicBezTo>
                    <a:pt x="126040" y="12"/>
                    <a:pt x="125750" y="1"/>
                    <a:pt x="125460" y="1"/>
                  </a:cubicBezTo>
                  <a:close/>
                </a:path>
              </a:pathLst>
            </a:custGeom>
            <a:solidFill>
              <a:srgbClr val="C44253">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3"/>
            <p:cNvSpPr/>
            <p:nvPr/>
          </p:nvSpPr>
          <p:spPr>
            <a:xfrm rot="10800000" flipH="1">
              <a:off x="-89101" y="-787656"/>
              <a:ext cx="949935" cy="459281"/>
            </a:xfrm>
            <a:custGeom>
              <a:avLst/>
              <a:gdLst/>
              <a:ahLst/>
              <a:cxnLst/>
              <a:rect l="l" t="t" r="r" b="b"/>
              <a:pathLst>
                <a:path w="23738" h="11477" extrusionOk="0">
                  <a:moveTo>
                    <a:pt x="0" y="0"/>
                  </a:moveTo>
                  <a:lnTo>
                    <a:pt x="0" y="7277"/>
                  </a:lnTo>
                  <a:cubicBezTo>
                    <a:pt x="3475" y="8436"/>
                    <a:pt x="6937" y="9675"/>
                    <a:pt x="10474" y="10467"/>
                  </a:cubicBezTo>
                  <a:cubicBezTo>
                    <a:pt x="12599" y="10942"/>
                    <a:pt x="14945" y="11477"/>
                    <a:pt x="17230" y="11477"/>
                  </a:cubicBezTo>
                  <a:cubicBezTo>
                    <a:pt x="18607" y="11477"/>
                    <a:pt x="19963" y="11282"/>
                    <a:pt x="21233" y="10762"/>
                  </a:cubicBezTo>
                  <a:cubicBezTo>
                    <a:pt x="22964" y="10052"/>
                    <a:pt x="23737" y="8373"/>
                    <a:pt x="22783" y="6233"/>
                  </a:cubicBezTo>
                  <a:cubicBezTo>
                    <a:pt x="21854" y="4148"/>
                    <a:pt x="19780" y="3350"/>
                    <a:pt x="18049" y="2892"/>
                  </a:cubicBezTo>
                  <a:cubicBezTo>
                    <a:pt x="14044" y="1834"/>
                    <a:pt x="9964" y="2398"/>
                    <a:pt x="5923" y="1958"/>
                  </a:cubicBezTo>
                  <a:cubicBezTo>
                    <a:pt x="3848" y="1734"/>
                    <a:pt x="1868" y="1036"/>
                    <a:pt x="0" y="0"/>
                  </a:cubicBezTo>
                  <a:close/>
                </a:path>
              </a:pathLst>
            </a:custGeom>
            <a:solidFill>
              <a:srgbClr val="C44253">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3"/>
            <p:cNvSpPr/>
            <p:nvPr/>
          </p:nvSpPr>
          <p:spPr>
            <a:xfrm rot="10800000" flipH="1">
              <a:off x="-89101" y="-905085"/>
              <a:ext cx="9361814" cy="2217890"/>
            </a:xfrm>
            <a:custGeom>
              <a:avLst/>
              <a:gdLst/>
              <a:ahLst/>
              <a:cxnLst/>
              <a:rect l="l" t="t" r="r" b="b"/>
              <a:pathLst>
                <a:path w="233943" h="55423" extrusionOk="0">
                  <a:moveTo>
                    <a:pt x="144772" y="1"/>
                  </a:moveTo>
                  <a:cubicBezTo>
                    <a:pt x="142102" y="1"/>
                    <a:pt x="139431" y="96"/>
                    <a:pt x="136766" y="286"/>
                  </a:cubicBezTo>
                  <a:cubicBezTo>
                    <a:pt x="128012" y="909"/>
                    <a:pt x="119276" y="2552"/>
                    <a:pt x="110812" y="5489"/>
                  </a:cubicBezTo>
                  <a:cubicBezTo>
                    <a:pt x="106624" y="6944"/>
                    <a:pt x="102575" y="8874"/>
                    <a:pt x="98468" y="10653"/>
                  </a:cubicBezTo>
                  <a:cubicBezTo>
                    <a:pt x="93953" y="12609"/>
                    <a:pt x="89399" y="14424"/>
                    <a:pt x="84794" y="16010"/>
                  </a:cubicBezTo>
                  <a:cubicBezTo>
                    <a:pt x="74251" y="19642"/>
                    <a:pt x="63428" y="21981"/>
                    <a:pt x="52620" y="21981"/>
                  </a:cubicBezTo>
                  <a:cubicBezTo>
                    <a:pt x="45059" y="21981"/>
                    <a:pt x="37505" y="20836"/>
                    <a:pt x="30059" y="18189"/>
                  </a:cubicBezTo>
                  <a:cubicBezTo>
                    <a:pt x="25579" y="16596"/>
                    <a:pt x="21178" y="14667"/>
                    <a:pt x="16828" y="12578"/>
                  </a:cubicBezTo>
                  <a:cubicBezTo>
                    <a:pt x="12514" y="10509"/>
                    <a:pt x="8272" y="8266"/>
                    <a:pt x="3815" y="6712"/>
                  </a:cubicBezTo>
                  <a:cubicBezTo>
                    <a:pt x="2549" y="6272"/>
                    <a:pt x="1276" y="5888"/>
                    <a:pt x="0" y="5548"/>
                  </a:cubicBezTo>
                  <a:lnTo>
                    <a:pt x="0" y="23614"/>
                  </a:lnTo>
                  <a:cubicBezTo>
                    <a:pt x="12657" y="29572"/>
                    <a:pt x="26166" y="33013"/>
                    <a:pt x="39600" y="33024"/>
                  </a:cubicBezTo>
                  <a:cubicBezTo>
                    <a:pt x="39625" y="33024"/>
                    <a:pt x="39649" y="33024"/>
                    <a:pt x="39674" y="33024"/>
                  </a:cubicBezTo>
                  <a:cubicBezTo>
                    <a:pt x="43920" y="33024"/>
                    <a:pt x="48167" y="32654"/>
                    <a:pt x="52367" y="31843"/>
                  </a:cubicBezTo>
                  <a:cubicBezTo>
                    <a:pt x="54553" y="31420"/>
                    <a:pt x="56709" y="30737"/>
                    <a:pt x="58881" y="30217"/>
                  </a:cubicBezTo>
                  <a:cubicBezTo>
                    <a:pt x="61539" y="29579"/>
                    <a:pt x="64252" y="29008"/>
                    <a:pt x="66965" y="29005"/>
                  </a:cubicBezTo>
                  <a:cubicBezTo>
                    <a:pt x="66982" y="29005"/>
                    <a:pt x="66999" y="29005"/>
                    <a:pt x="67017" y="29005"/>
                  </a:cubicBezTo>
                  <a:cubicBezTo>
                    <a:pt x="68762" y="29005"/>
                    <a:pt x="71102" y="29156"/>
                    <a:pt x="72309" y="31005"/>
                  </a:cubicBezTo>
                  <a:cubicBezTo>
                    <a:pt x="73261" y="32464"/>
                    <a:pt x="73035" y="34779"/>
                    <a:pt x="72433" y="36381"/>
                  </a:cubicBezTo>
                  <a:cubicBezTo>
                    <a:pt x="71760" y="38175"/>
                    <a:pt x="70452" y="39418"/>
                    <a:pt x="69067" y="40261"/>
                  </a:cubicBezTo>
                  <a:cubicBezTo>
                    <a:pt x="65139" y="42655"/>
                    <a:pt x="60371" y="42850"/>
                    <a:pt x="56096" y="42852"/>
                  </a:cubicBezTo>
                  <a:cubicBezTo>
                    <a:pt x="56089" y="42852"/>
                    <a:pt x="56082" y="42852"/>
                    <a:pt x="56075" y="42852"/>
                  </a:cubicBezTo>
                  <a:cubicBezTo>
                    <a:pt x="46902" y="42852"/>
                    <a:pt x="37792" y="41022"/>
                    <a:pt x="28834" y="38660"/>
                  </a:cubicBezTo>
                  <a:cubicBezTo>
                    <a:pt x="19225" y="36125"/>
                    <a:pt x="9684" y="33151"/>
                    <a:pt x="0" y="31087"/>
                  </a:cubicBezTo>
                  <a:lnTo>
                    <a:pt x="0" y="40459"/>
                  </a:lnTo>
                  <a:cubicBezTo>
                    <a:pt x="415" y="40687"/>
                    <a:pt x="838" y="40900"/>
                    <a:pt x="1269" y="41094"/>
                  </a:cubicBezTo>
                  <a:cubicBezTo>
                    <a:pt x="3834" y="42246"/>
                    <a:pt x="6360" y="42550"/>
                    <a:pt x="9049" y="42595"/>
                  </a:cubicBezTo>
                  <a:cubicBezTo>
                    <a:pt x="11321" y="42632"/>
                    <a:pt x="13601" y="42650"/>
                    <a:pt x="15862" y="42966"/>
                  </a:cubicBezTo>
                  <a:cubicBezTo>
                    <a:pt x="17766" y="43232"/>
                    <a:pt x="19811" y="43645"/>
                    <a:pt x="21476" y="44925"/>
                  </a:cubicBezTo>
                  <a:cubicBezTo>
                    <a:pt x="22689" y="45858"/>
                    <a:pt x="23822" y="47631"/>
                    <a:pt x="23620" y="49546"/>
                  </a:cubicBezTo>
                  <a:cubicBezTo>
                    <a:pt x="23450" y="51198"/>
                    <a:pt x="22153" y="51995"/>
                    <a:pt x="21013" y="52388"/>
                  </a:cubicBezTo>
                  <a:cubicBezTo>
                    <a:pt x="19769" y="52816"/>
                    <a:pt x="18468" y="52983"/>
                    <a:pt x="17149" y="52983"/>
                  </a:cubicBezTo>
                  <a:cubicBezTo>
                    <a:pt x="14678" y="52983"/>
                    <a:pt x="12147" y="52396"/>
                    <a:pt x="9822" y="51845"/>
                  </a:cubicBezTo>
                  <a:cubicBezTo>
                    <a:pt x="6510" y="51059"/>
                    <a:pt x="3259" y="49899"/>
                    <a:pt x="0" y="48810"/>
                  </a:cubicBezTo>
                  <a:lnTo>
                    <a:pt x="0" y="54602"/>
                  </a:lnTo>
                  <a:cubicBezTo>
                    <a:pt x="5036" y="55007"/>
                    <a:pt x="10079" y="55225"/>
                    <a:pt x="15119" y="55348"/>
                  </a:cubicBezTo>
                  <a:cubicBezTo>
                    <a:pt x="17082" y="55396"/>
                    <a:pt x="19048" y="55423"/>
                    <a:pt x="21015" y="55423"/>
                  </a:cubicBezTo>
                  <a:cubicBezTo>
                    <a:pt x="29997" y="55423"/>
                    <a:pt x="38994" y="54866"/>
                    <a:pt x="47880" y="53219"/>
                  </a:cubicBezTo>
                  <a:cubicBezTo>
                    <a:pt x="52943" y="52282"/>
                    <a:pt x="58028" y="51048"/>
                    <a:pt x="62912" y="49101"/>
                  </a:cubicBezTo>
                  <a:cubicBezTo>
                    <a:pt x="67581" y="47240"/>
                    <a:pt x="72025" y="44594"/>
                    <a:pt x="76326" y="41657"/>
                  </a:cubicBezTo>
                  <a:cubicBezTo>
                    <a:pt x="84683" y="35949"/>
                    <a:pt x="92557" y="29085"/>
                    <a:pt x="101261" y="24207"/>
                  </a:cubicBezTo>
                  <a:cubicBezTo>
                    <a:pt x="110109" y="19249"/>
                    <a:pt x="119692" y="17446"/>
                    <a:pt x="129288" y="16670"/>
                  </a:cubicBezTo>
                  <a:cubicBezTo>
                    <a:pt x="132649" y="16399"/>
                    <a:pt x="136013" y="16271"/>
                    <a:pt x="139377" y="16271"/>
                  </a:cubicBezTo>
                  <a:cubicBezTo>
                    <a:pt x="157478" y="16271"/>
                    <a:pt x="175585" y="19963"/>
                    <a:pt x="193212" y="24804"/>
                  </a:cubicBezTo>
                  <a:cubicBezTo>
                    <a:pt x="203630" y="27665"/>
                    <a:pt x="214279" y="30372"/>
                    <a:pt x="224304" y="35040"/>
                  </a:cubicBezTo>
                  <a:cubicBezTo>
                    <a:pt x="227597" y="36575"/>
                    <a:pt x="230795" y="38437"/>
                    <a:pt x="233942" y="40411"/>
                  </a:cubicBezTo>
                  <a:lnTo>
                    <a:pt x="233942" y="31703"/>
                  </a:lnTo>
                  <a:cubicBezTo>
                    <a:pt x="228231" y="27859"/>
                    <a:pt x="222155" y="24807"/>
                    <a:pt x="216214" y="21705"/>
                  </a:cubicBezTo>
                  <a:cubicBezTo>
                    <a:pt x="207456" y="17134"/>
                    <a:pt x="198525" y="13002"/>
                    <a:pt x="189487" y="9410"/>
                  </a:cubicBezTo>
                  <a:cubicBezTo>
                    <a:pt x="180687" y="5912"/>
                    <a:pt x="171778" y="2926"/>
                    <a:pt x="162615" y="1437"/>
                  </a:cubicBezTo>
                  <a:cubicBezTo>
                    <a:pt x="156702" y="476"/>
                    <a:pt x="150736" y="1"/>
                    <a:pt x="144772" y="1"/>
                  </a:cubicBezTo>
                  <a:close/>
                </a:path>
              </a:pathLst>
            </a:custGeom>
            <a:solidFill>
              <a:srgbClr val="C44253">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3"/>
            <p:cNvSpPr/>
            <p:nvPr/>
          </p:nvSpPr>
          <p:spPr>
            <a:xfrm rot="10800000" flipH="1">
              <a:off x="4312517" y="-1778160"/>
              <a:ext cx="4960169" cy="2176352"/>
            </a:xfrm>
            <a:custGeom>
              <a:avLst/>
              <a:gdLst/>
              <a:ahLst/>
              <a:cxnLst/>
              <a:rect l="l" t="t" r="r" b="b"/>
              <a:pathLst>
                <a:path w="123950" h="54385" extrusionOk="0">
                  <a:moveTo>
                    <a:pt x="25687" y="0"/>
                  </a:moveTo>
                  <a:cubicBezTo>
                    <a:pt x="25613" y="0"/>
                    <a:pt x="25540" y="0"/>
                    <a:pt x="25467" y="0"/>
                  </a:cubicBezTo>
                  <a:cubicBezTo>
                    <a:pt x="22189" y="8"/>
                    <a:pt x="18895" y="286"/>
                    <a:pt x="15653" y="893"/>
                  </a:cubicBezTo>
                  <a:cubicBezTo>
                    <a:pt x="12106" y="1558"/>
                    <a:pt x="8455" y="2579"/>
                    <a:pt x="5276" y="4757"/>
                  </a:cubicBezTo>
                  <a:cubicBezTo>
                    <a:pt x="2358" y="6754"/>
                    <a:pt x="1" y="10011"/>
                    <a:pt x="133" y="14446"/>
                  </a:cubicBezTo>
                  <a:cubicBezTo>
                    <a:pt x="289" y="19675"/>
                    <a:pt x="3866" y="23250"/>
                    <a:pt x="7286" y="25363"/>
                  </a:cubicBezTo>
                  <a:cubicBezTo>
                    <a:pt x="11223" y="27796"/>
                    <a:pt x="15408" y="28684"/>
                    <a:pt x="19651" y="28684"/>
                  </a:cubicBezTo>
                  <a:cubicBezTo>
                    <a:pt x="25154" y="28684"/>
                    <a:pt x="30756" y="27191"/>
                    <a:pt x="36046" y="25632"/>
                  </a:cubicBezTo>
                  <a:cubicBezTo>
                    <a:pt x="41465" y="24035"/>
                    <a:pt x="46862" y="22167"/>
                    <a:pt x="52380" y="21177"/>
                  </a:cubicBezTo>
                  <a:cubicBezTo>
                    <a:pt x="56587" y="20424"/>
                    <a:pt x="60828" y="20023"/>
                    <a:pt x="65073" y="20023"/>
                  </a:cubicBezTo>
                  <a:cubicBezTo>
                    <a:pt x="66363" y="20023"/>
                    <a:pt x="67654" y="20060"/>
                    <a:pt x="68944" y="20135"/>
                  </a:cubicBezTo>
                  <a:cubicBezTo>
                    <a:pt x="79965" y="20783"/>
                    <a:pt x="90870" y="24103"/>
                    <a:pt x="100937" y="29809"/>
                  </a:cubicBezTo>
                  <a:cubicBezTo>
                    <a:pt x="105755" y="32540"/>
                    <a:pt x="110519" y="35684"/>
                    <a:pt x="114557" y="40038"/>
                  </a:cubicBezTo>
                  <a:cubicBezTo>
                    <a:pt x="118056" y="43811"/>
                    <a:pt x="120978" y="48359"/>
                    <a:pt x="123419" y="53277"/>
                  </a:cubicBezTo>
                  <a:cubicBezTo>
                    <a:pt x="123600" y="53644"/>
                    <a:pt x="123773" y="54016"/>
                    <a:pt x="123950" y="54384"/>
                  </a:cubicBezTo>
                  <a:lnTo>
                    <a:pt x="123950" y="30590"/>
                  </a:lnTo>
                  <a:cubicBezTo>
                    <a:pt x="115011" y="23740"/>
                    <a:pt x="104675" y="20070"/>
                    <a:pt x="94699" y="16430"/>
                  </a:cubicBezTo>
                  <a:cubicBezTo>
                    <a:pt x="83278" y="12265"/>
                    <a:pt x="71945" y="7950"/>
                    <a:pt x="60279" y="4996"/>
                  </a:cubicBezTo>
                  <a:cubicBezTo>
                    <a:pt x="48938" y="2125"/>
                    <a:pt x="37275" y="0"/>
                    <a:pt x="25687" y="0"/>
                  </a:cubicBezTo>
                  <a:close/>
                </a:path>
              </a:pathLst>
            </a:custGeom>
            <a:solidFill>
              <a:srgbClr val="C44253">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3"/>
            <p:cNvSpPr/>
            <p:nvPr/>
          </p:nvSpPr>
          <p:spPr>
            <a:xfrm rot="10800000" flipH="1">
              <a:off x="-89101" y="-2355943"/>
              <a:ext cx="4579363" cy="1972262"/>
            </a:xfrm>
            <a:custGeom>
              <a:avLst/>
              <a:gdLst/>
              <a:ahLst/>
              <a:cxnLst/>
              <a:rect l="l" t="t" r="r" b="b"/>
              <a:pathLst>
                <a:path w="114434" h="49285" extrusionOk="0">
                  <a:moveTo>
                    <a:pt x="97111" y="0"/>
                  </a:moveTo>
                  <a:cubicBezTo>
                    <a:pt x="92375" y="0"/>
                    <a:pt x="88229" y="4066"/>
                    <a:pt x="85079" y="8725"/>
                  </a:cubicBezTo>
                  <a:cubicBezTo>
                    <a:pt x="81036" y="14698"/>
                    <a:pt x="78056" y="22263"/>
                    <a:pt x="72346" y="26006"/>
                  </a:cubicBezTo>
                  <a:cubicBezTo>
                    <a:pt x="69011" y="28192"/>
                    <a:pt x="65286" y="29191"/>
                    <a:pt x="61597" y="29874"/>
                  </a:cubicBezTo>
                  <a:cubicBezTo>
                    <a:pt x="57172" y="30696"/>
                    <a:pt x="52733" y="31343"/>
                    <a:pt x="48270" y="31736"/>
                  </a:cubicBezTo>
                  <a:cubicBezTo>
                    <a:pt x="43819" y="32127"/>
                    <a:pt x="39334" y="32342"/>
                    <a:pt x="34849" y="32342"/>
                  </a:cubicBezTo>
                  <a:cubicBezTo>
                    <a:pt x="29827" y="32342"/>
                    <a:pt x="24804" y="32073"/>
                    <a:pt x="19828" y="31484"/>
                  </a:cubicBezTo>
                  <a:cubicBezTo>
                    <a:pt x="13156" y="30694"/>
                    <a:pt x="6527" y="29288"/>
                    <a:pt x="0" y="27342"/>
                  </a:cubicBezTo>
                  <a:lnTo>
                    <a:pt x="0" y="45284"/>
                  </a:lnTo>
                  <a:cubicBezTo>
                    <a:pt x="0" y="47494"/>
                    <a:pt x="1415" y="49285"/>
                    <a:pt x="3161" y="49285"/>
                  </a:cubicBezTo>
                  <a:lnTo>
                    <a:pt x="54554" y="49285"/>
                  </a:lnTo>
                  <a:cubicBezTo>
                    <a:pt x="57524" y="43691"/>
                    <a:pt x="61460" y="38933"/>
                    <a:pt x="66165" y="35699"/>
                  </a:cubicBezTo>
                  <a:cubicBezTo>
                    <a:pt x="74007" y="30307"/>
                    <a:pt x="82814" y="29860"/>
                    <a:pt x="91444" y="28199"/>
                  </a:cubicBezTo>
                  <a:cubicBezTo>
                    <a:pt x="94850" y="27544"/>
                    <a:pt x="98284" y="26656"/>
                    <a:pt x="101576" y="25345"/>
                  </a:cubicBezTo>
                  <a:cubicBezTo>
                    <a:pt x="104402" y="24220"/>
                    <a:pt x="107468" y="22637"/>
                    <a:pt x="109397" y="19658"/>
                  </a:cubicBezTo>
                  <a:cubicBezTo>
                    <a:pt x="114434" y="11884"/>
                    <a:pt x="106261" y="3395"/>
                    <a:pt x="100927" y="890"/>
                  </a:cubicBezTo>
                  <a:cubicBezTo>
                    <a:pt x="99620" y="276"/>
                    <a:pt x="98345" y="0"/>
                    <a:pt x="97111" y="0"/>
                  </a:cubicBezTo>
                  <a:close/>
                </a:path>
              </a:pathLst>
            </a:custGeom>
            <a:solidFill>
              <a:srgbClr val="C44253">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3"/>
            <p:cNvSpPr/>
            <p:nvPr/>
          </p:nvSpPr>
          <p:spPr>
            <a:xfrm rot="10800000" flipH="1">
              <a:off x="2774626" y="-2355960"/>
              <a:ext cx="4319449" cy="712432"/>
            </a:xfrm>
            <a:custGeom>
              <a:avLst/>
              <a:gdLst/>
              <a:ahLst/>
              <a:cxnLst/>
              <a:rect l="l" t="t" r="r" b="b"/>
              <a:pathLst>
                <a:path w="107939" h="17803" extrusionOk="0">
                  <a:moveTo>
                    <a:pt x="27543" y="0"/>
                  </a:moveTo>
                  <a:cubicBezTo>
                    <a:pt x="27240" y="0"/>
                    <a:pt x="26937" y="6"/>
                    <a:pt x="26634" y="18"/>
                  </a:cubicBezTo>
                  <a:cubicBezTo>
                    <a:pt x="24027" y="121"/>
                    <a:pt x="21392" y="745"/>
                    <a:pt x="19094" y="2364"/>
                  </a:cubicBezTo>
                  <a:cubicBezTo>
                    <a:pt x="18481" y="2797"/>
                    <a:pt x="16577" y="4050"/>
                    <a:pt x="17537" y="5118"/>
                  </a:cubicBezTo>
                  <a:cubicBezTo>
                    <a:pt x="18117" y="5762"/>
                    <a:pt x="19161" y="5928"/>
                    <a:pt x="19890" y="6091"/>
                  </a:cubicBezTo>
                  <a:cubicBezTo>
                    <a:pt x="23855" y="6979"/>
                    <a:pt x="27949" y="6569"/>
                    <a:pt x="31949" y="6998"/>
                  </a:cubicBezTo>
                  <a:cubicBezTo>
                    <a:pt x="35180" y="7344"/>
                    <a:pt x="39652" y="7834"/>
                    <a:pt x="41798" y="11379"/>
                  </a:cubicBezTo>
                  <a:cubicBezTo>
                    <a:pt x="41873" y="11504"/>
                    <a:pt x="41874" y="11697"/>
                    <a:pt x="41748" y="11777"/>
                  </a:cubicBezTo>
                  <a:cubicBezTo>
                    <a:pt x="40684" y="12461"/>
                    <a:pt x="39488" y="12703"/>
                    <a:pt x="38262" y="12703"/>
                  </a:cubicBezTo>
                  <a:cubicBezTo>
                    <a:pt x="36542" y="12703"/>
                    <a:pt x="34763" y="12227"/>
                    <a:pt x="33207" y="11823"/>
                  </a:cubicBezTo>
                  <a:cubicBezTo>
                    <a:pt x="31601" y="11407"/>
                    <a:pt x="30013" y="10894"/>
                    <a:pt x="28412" y="10466"/>
                  </a:cubicBezTo>
                  <a:cubicBezTo>
                    <a:pt x="26593" y="9980"/>
                    <a:pt x="24742" y="9711"/>
                    <a:pt x="22919" y="9248"/>
                  </a:cubicBezTo>
                  <a:cubicBezTo>
                    <a:pt x="18811" y="8207"/>
                    <a:pt x="14751" y="6811"/>
                    <a:pt x="10581" y="6185"/>
                  </a:cubicBezTo>
                  <a:cubicBezTo>
                    <a:pt x="9499" y="6023"/>
                    <a:pt x="8286" y="5852"/>
                    <a:pt x="7075" y="5852"/>
                  </a:cubicBezTo>
                  <a:cubicBezTo>
                    <a:pt x="5505" y="5852"/>
                    <a:pt x="3938" y="6139"/>
                    <a:pt x="2667" y="7101"/>
                  </a:cubicBezTo>
                  <a:cubicBezTo>
                    <a:pt x="702" y="8588"/>
                    <a:pt x="1" y="12230"/>
                    <a:pt x="827" y="14868"/>
                  </a:cubicBezTo>
                  <a:cubicBezTo>
                    <a:pt x="1191" y="16035"/>
                    <a:pt x="1835" y="16995"/>
                    <a:pt x="2588" y="17803"/>
                  </a:cubicBezTo>
                  <a:lnTo>
                    <a:pt x="107349" y="17803"/>
                  </a:lnTo>
                  <a:cubicBezTo>
                    <a:pt x="107939" y="14229"/>
                    <a:pt x="104542" y="9947"/>
                    <a:pt x="102361" y="8404"/>
                  </a:cubicBezTo>
                  <a:cubicBezTo>
                    <a:pt x="99751" y="6560"/>
                    <a:pt x="96718" y="5974"/>
                    <a:pt x="93716" y="5974"/>
                  </a:cubicBezTo>
                  <a:cubicBezTo>
                    <a:pt x="92496" y="5974"/>
                    <a:pt x="91282" y="6070"/>
                    <a:pt x="90103" y="6219"/>
                  </a:cubicBezTo>
                  <a:cubicBezTo>
                    <a:pt x="87978" y="6486"/>
                    <a:pt x="85895" y="7048"/>
                    <a:pt x="83786" y="7444"/>
                  </a:cubicBezTo>
                  <a:cubicBezTo>
                    <a:pt x="81051" y="7961"/>
                    <a:pt x="78295" y="8278"/>
                    <a:pt x="75534" y="8442"/>
                  </a:cubicBezTo>
                  <a:cubicBezTo>
                    <a:pt x="74026" y="8532"/>
                    <a:pt x="72516" y="8576"/>
                    <a:pt x="71005" y="8576"/>
                  </a:cubicBezTo>
                  <a:cubicBezTo>
                    <a:pt x="66567" y="8576"/>
                    <a:pt x="62125" y="8194"/>
                    <a:pt x="57730" y="7447"/>
                  </a:cubicBezTo>
                  <a:cubicBezTo>
                    <a:pt x="52546" y="6565"/>
                    <a:pt x="47524" y="4962"/>
                    <a:pt x="42478" y="3264"/>
                  </a:cubicBezTo>
                  <a:cubicBezTo>
                    <a:pt x="37619" y="1632"/>
                    <a:pt x="32605" y="0"/>
                    <a:pt x="27543" y="0"/>
                  </a:cubicBezTo>
                  <a:close/>
                </a:path>
              </a:pathLst>
            </a:custGeom>
            <a:solidFill>
              <a:srgbClr val="C44253">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3"/>
            <p:cNvSpPr/>
            <p:nvPr/>
          </p:nvSpPr>
          <p:spPr>
            <a:xfrm rot="10800000" flipH="1">
              <a:off x="8048796" y="-2356200"/>
              <a:ext cx="658408" cy="716833"/>
            </a:xfrm>
            <a:custGeom>
              <a:avLst/>
              <a:gdLst/>
              <a:ahLst/>
              <a:cxnLst/>
              <a:rect l="l" t="t" r="r" b="b"/>
              <a:pathLst>
                <a:path w="16453" h="17913" extrusionOk="0">
                  <a:moveTo>
                    <a:pt x="3031" y="0"/>
                  </a:moveTo>
                  <a:cubicBezTo>
                    <a:pt x="3004" y="0"/>
                    <a:pt x="2977" y="1"/>
                    <a:pt x="2950" y="2"/>
                  </a:cubicBezTo>
                  <a:cubicBezTo>
                    <a:pt x="1" y="132"/>
                    <a:pt x="2474" y="3624"/>
                    <a:pt x="3374" y="4819"/>
                  </a:cubicBezTo>
                  <a:cubicBezTo>
                    <a:pt x="5353" y="7446"/>
                    <a:pt x="8065" y="13097"/>
                    <a:pt x="8485" y="17912"/>
                  </a:cubicBezTo>
                  <a:lnTo>
                    <a:pt x="16452" y="17912"/>
                  </a:lnTo>
                  <a:cubicBezTo>
                    <a:pt x="15488" y="16742"/>
                    <a:pt x="14559" y="15523"/>
                    <a:pt x="13682" y="14232"/>
                  </a:cubicBezTo>
                  <a:cubicBezTo>
                    <a:pt x="11356" y="10805"/>
                    <a:pt x="9597" y="6836"/>
                    <a:pt x="7171" y="3507"/>
                  </a:cubicBezTo>
                  <a:cubicBezTo>
                    <a:pt x="6176" y="2144"/>
                    <a:pt x="4651" y="0"/>
                    <a:pt x="3031" y="0"/>
                  </a:cubicBezTo>
                  <a:close/>
                </a:path>
              </a:pathLst>
            </a:custGeom>
            <a:solidFill>
              <a:srgbClr val="C44253">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3"/>
            <p:cNvSpPr/>
            <p:nvPr/>
          </p:nvSpPr>
          <p:spPr>
            <a:xfrm rot="10800000" flipH="1">
              <a:off x="4946282" y="-2356029"/>
              <a:ext cx="4326332" cy="1547277"/>
            </a:xfrm>
            <a:custGeom>
              <a:avLst/>
              <a:gdLst/>
              <a:ahLst/>
              <a:cxnLst/>
              <a:rect l="l" t="t" r="r" b="b"/>
              <a:pathLst>
                <a:path w="108111" h="38665" extrusionOk="0">
                  <a:moveTo>
                    <a:pt x="45814" y="1"/>
                  </a:moveTo>
                  <a:cubicBezTo>
                    <a:pt x="35137" y="1"/>
                    <a:pt x="24388" y="2076"/>
                    <a:pt x="14090" y="5571"/>
                  </a:cubicBezTo>
                  <a:cubicBezTo>
                    <a:pt x="10624" y="6748"/>
                    <a:pt x="7061" y="8059"/>
                    <a:pt x="3946" y="10366"/>
                  </a:cubicBezTo>
                  <a:cubicBezTo>
                    <a:pt x="2615" y="11352"/>
                    <a:pt x="1078" y="12695"/>
                    <a:pt x="565" y="14641"/>
                  </a:cubicBezTo>
                  <a:cubicBezTo>
                    <a:pt x="1" y="16782"/>
                    <a:pt x="1151" y="18845"/>
                    <a:pt x="2414" y="20142"/>
                  </a:cubicBezTo>
                  <a:cubicBezTo>
                    <a:pt x="4524" y="22313"/>
                    <a:pt x="7328" y="22930"/>
                    <a:pt x="10110" y="22930"/>
                  </a:cubicBezTo>
                  <a:cubicBezTo>
                    <a:pt x="11691" y="22930"/>
                    <a:pt x="13266" y="22730"/>
                    <a:pt x="14702" y="22504"/>
                  </a:cubicBezTo>
                  <a:cubicBezTo>
                    <a:pt x="19304" y="21780"/>
                    <a:pt x="23791" y="20252"/>
                    <a:pt x="28307" y="18979"/>
                  </a:cubicBezTo>
                  <a:cubicBezTo>
                    <a:pt x="31469" y="18088"/>
                    <a:pt x="34583" y="17727"/>
                    <a:pt x="37812" y="17553"/>
                  </a:cubicBezTo>
                  <a:cubicBezTo>
                    <a:pt x="39567" y="17460"/>
                    <a:pt x="41324" y="17409"/>
                    <a:pt x="43081" y="17409"/>
                  </a:cubicBezTo>
                  <a:cubicBezTo>
                    <a:pt x="45289" y="17409"/>
                    <a:pt x="47497" y="17490"/>
                    <a:pt x="49701" y="17670"/>
                  </a:cubicBezTo>
                  <a:cubicBezTo>
                    <a:pt x="53900" y="18013"/>
                    <a:pt x="58120" y="18692"/>
                    <a:pt x="62182" y="20121"/>
                  </a:cubicBezTo>
                  <a:cubicBezTo>
                    <a:pt x="65643" y="21338"/>
                    <a:pt x="69140" y="23140"/>
                    <a:pt x="71836" y="26229"/>
                  </a:cubicBezTo>
                  <a:cubicBezTo>
                    <a:pt x="74556" y="29344"/>
                    <a:pt x="76197" y="34210"/>
                    <a:pt x="75759" y="38664"/>
                  </a:cubicBezTo>
                  <a:lnTo>
                    <a:pt x="85535" y="38664"/>
                  </a:lnTo>
                  <a:cubicBezTo>
                    <a:pt x="85296" y="35981"/>
                    <a:pt x="84353" y="33119"/>
                    <a:pt x="83500" y="31067"/>
                  </a:cubicBezTo>
                  <a:cubicBezTo>
                    <a:pt x="82723" y="29197"/>
                    <a:pt x="81831" y="27538"/>
                    <a:pt x="80681" y="26012"/>
                  </a:cubicBezTo>
                  <a:cubicBezTo>
                    <a:pt x="79935" y="25023"/>
                    <a:pt x="78306" y="23246"/>
                    <a:pt x="78633" y="21650"/>
                  </a:cubicBezTo>
                  <a:cubicBezTo>
                    <a:pt x="78840" y="20643"/>
                    <a:pt x="79649" y="20281"/>
                    <a:pt x="80449" y="20281"/>
                  </a:cubicBezTo>
                  <a:cubicBezTo>
                    <a:pt x="80893" y="20281"/>
                    <a:pt x="81334" y="20392"/>
                    <a:pt x="81670" y="20567"/>
                  </a:cubicBezTo>
                  <a:cubicBezTo>
                    <a:pt x="83214" y="21372"/>
                    <a:pt x="84460" y="23111"/>
                    <a:pt x="85532" y="24674"/>
                  </a:cubicBezTo>
                  <a:cubicBezTo>
                    <a:pt x="88081" y="28395"/>
                    <a:pt x="90008" y="32694"/>
                    <a:pt x="92680" y="36288"/>
                  </a:cubicBezTo>
                  <a:cubicBezTo>
                    <a:pt x="93289" y="37105"/>
                    <a:pt x="93919" y="37895"/>
                    <a:pt x="94562" y="38663"/>
                  </a:cubicBezTo>
                  <a:lnTo>
                    <a:pt x="104952" y="38663"/>
                  </a:lnTo>
                  <a:cubicBezTo>
                    <a:pt x="106677" y="38663"/>
                    <a:pt x="108077" y="36912"/>
                    <a:pt x="108110" y="34738"/>
                  </a:cubicBezTo>
                  <a:cubicBezTo>
                    <a:pt x="104684" y="32047"/>
                    <a:pt x="101346" y="29175"/>
                    <a:pt x="98018" y="26250"/>
                  </a:cubicBezTo>
                  <a:cubicBezTo>
                    <a:pt x="92264" y="21194"/>
                    <a:pt x="86645" y="15791"/>
                    <a:pt x="80705" y="11085"/>
                  </a:cubicBezTo>
                  <a:cubicBezTo>
                    <a:pt x="70628" y="3099"/>
                    <a:pt x="58598" y="156"/>
                    <a:pt x="46845" y="7"/>
                  </a:cubicBezTo>
                  <a:cubicBezTo>
                    <a:pt x="46501" y="3"/>
                    <a:pt x="46158" y="1"/>
                    <a:pt x="45814" y="1"/>
                  </a:cubicBezTo>
                  <a:close/>
                </a:path>
              </a:pathLst>
            </a:custGeom>
            <a:solidFill>
              <a:srgbClr val="C44253">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3"/>
            <p:cNvSpPr/>
            <p:nvPr/>
          </p:nvSpPr>
          <p:spPr>
            <a:xfrm rot="10800000" flipH="1">
              <a:off x="5076700" y="4430817"/>
              <a:ext cx="4335896" cy="796099"/>
            </a:xfrm>
            <a:custGeom>
              <a:avLst/>
              <a:gdLst/>
              <a:ahLst/>
              <a:cxnLst/>
              <a:rect l="l" t="t" r="r" b="b"/>
              <a:pathLst>
                <a:path w="108350" h="27758" extrusionOk="0">
                  <a:moveTo>
                    <a:pt x="51648" y="1"/>
                  </a:moveTo>
                  <a:cubicBezTo>
                    <a:pt x="50846" y="407"/>
                    <a:pt x="50018" y="729"/>
                    <a:pt x="49203" y="1014"/>
                  </a:cubicBezTo>
                  <a:cubicBezTo>
                    <a:pt x="42065" y="3506"/>
                    <a:pt x="34586" y="3501"/>
                    <a:pt x="27241" y="3584"/>
                  </a:cubicBezTo>
                  <a:cubicBezTo>
                    <a:pt x="20757" y="3656"/>
                    <a:pt x="14163" y="3777"/>
                    <a:pt x="7797" y="5515"/>
                  </a:cubicBezTo>
                  <a:cubicBezTo>
                    <a:pt x="5715" y="6083"/>
                    <a:pt x="3438" y="6902"/>
                    <a:pt x="1858" y="8814"/>
                  </a:cubicBezTo>
                  <a:cubicBezTo>
                    <a:pt x="0" y="11058"/>
                    <a:pt x="83" y="14195"/>
                    <a:pt x="776" y="17107"/>
                  </a:cubicBezTo>
                  <a:cubicBezTo>
                    <a:pt x="2438" y="24097"/>
                    <a:pt x="7861" y="27758"/>
                    <a:pt x="13371" y="27758"/>
                  </a:cubicBezTo>
                  <a:cubicBezTo>
                    <a:pt x="13681" y="27758"/>
                    <a:pt x="13992" y="27746"/>
                    <a:pt x="14303" y="27723"/>
                  </a:cubicBezTo>
                  <a:cubicBezTo>
                    <a:pt x="20922" y="27226"/>
                    <a:pt x="26485" y="22282"/>
                    <a:pt x="32673" y="19847"/>
                  </a:cubicBezTo>
                  <a:cubicBezTo>
                    <a:pt x="36195" y="18461"/>
                    <a:pt x="39879" y="17578"/>
                    <a:pt x="43501" y="16728"/>
                  </a:cubicBezTo>
                  <a:cubicBezTo>
                    <a:pt x="47244" y="15849"/>
                    <a:pt x="51012" y="15131"/>
                    <a:pt x="54789" y="14515"/>
                  </a:cubicBezTo>
                  <a:cubicBezTo>
                    <a:pt x="62223" y="13302"/>
                    <a:pt x="69695" y="12486"/>
                    <a:pt x="77160" y="11610"/>
                  </a:cubicBezTo>
                  <a:cubicBezTo>
                    <a:pt x="86796" y="10479"/>
                    <a:pt x="96503" y="9420"/>
                    <a:pt x="106195" y="9420"/>
                  </a:cubicBezTo>
                  <a:cubicBezTo>
                    <a:pt x="106913" y="9420"/>
                    <a:pt x="107630" y="9426"/>
                    <a:pt x="108348" y="9438"/>
                  </a:cubicBezTo>
                  <a:lnTo>
                    <a:pt x="108348" y="4002"/>
                  </a:lnTo>
                  <a:cubicBezTo>
                    <a:pt x="108350" y="1793"/>
                    <a:pt x="106935" y="1"/>
                    <a:pt x="105190" y="1"/>
                  </a:cubicBezTo>
                  <a:lnTo>
                    <a:pt x="90762" y="1"/>
                  </a:lnTo>
                  <a:cubicBezTo>
                    <a:pt x="89703" y="1934"/>
                    <a:pt x="88395" y="3470"/>
                    <a:pt x="86599" y="4557"/>
                  </a:cubicBezTo>
                  <a:cubicBezTo>
                    <a:pt x="83877" y="6208"/>
                    <a:pt x="80880" y="7099"/>
                    <a:pt x="77918" y="7745"/>
                  </a:cubicBezTo>
                  <a:cubicBezTo>
                    <a:pt x="74349" y="8524"/>
                    <a:pt x="70756" y="9202"/>
                    <a:pt x="67162" y="9801"/>
                  </a:cubicBezTo>
                  <a:cubicBezTo>
                    <a:pt x="59627" y="11058"/>
                    <a:pt x="52047" y="11784"/>
                    <a:pt x="44534" y="13253"/>
                  </a:cubicBezTo>
                  <a:cubicBezTo>
                    <a:pt x="40916" y="13963"/>
                    <a:pt x="37300" y="14822"/>
                    <a:pt x="33793" y="16179"/>
                  </a:cubicBezTo>
                  <a:cubicBezTo>
                    <a:pt x="31120" y="17214"/>
                    <a:pt x="28648" y="18964"/>
                    <a:pt x="26050" y="20259"/>
                  </a:cubicBezTo>
                  <a:cubicBezTo>
                    <a:pt x="24092" y="21236"/>
                    <a:pt x="21957" y="22126"/>
                    <a:pt x="19819" y="22126"/>
                  </a:cubicBezTo>
                  <a:cubicBezTo>
                    <a:pt x="19398" y="22126"/>
                    <a:pt x="18976" y="22091"/>
                    <a:pt x="18556" y="22016"/>
                  </a:cubicBezTo>
                  <a:cubicBezTo>
                    <a:pt x="16742" y="21690"/>
                    <a:pt x="14667" y="20360"/>
                    <a:pt x="13727" y="18271"/>
                  </a:cubicBezTo>
                  <a:cubicBezTo>
                    <a:pt x="12111" y="14673"/>
                    <a:pt x="16343" y="12032"/>
                    <a:pt x="18335" y="10924"/>
                  </a:cubicBezTo>
                  <a:cubicBezTo>
                    <a:pt x="29038" y="4972"/>
                    <a:pt x="41116" y="7214"/>
                    <a:pt x="52462" y="6363"/>
                  </a:cubicBezTo>
                  <a:cubicBezTo>
                    <a:pt x="56489" y="6062"/>
                    <a:pt x="60477" y="5377"/>
                    <a:pt x="64377" y="4066"/>
                  </a:cubicBezTo>
                  <a:cubicBezTo>
                    <a:pt x="66858" y="3233"/>
                    <a:pt x="69388" y="2647"/>
                    <a:pt x="71900" y="1973"/>
                  </a:cubicBezTo>
                  <a:cubicBezTo>
                    <a:pt x="74066" y="1391"/>
                    <a:pt x="76235" y="775"/>
                    <a:pt x="78366" y="1"/>
                  </a:cubicBezTo>
                  <a:close/>
                </a:path>
              </a:pathLst>
            </a:custGeom>
            <a:solidFill>
              <a:srgbClr val="C44253">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3"/>
            <p:cNvSpPr/>
            <p:nvPr/>
          </p:nvSpPr>
          <p:spPr>
            <a:xfrm rot="10800000" flipH="1">
              <a:off x="-97224" y="3973736"/>
              <a:ext cx="3996027" cy="864218"/>
            </a:xfrm>
            <a:custGeom>
              <a:avLst/>
              <a:gdLst/>
              <a:ahLst/>
              <a:cxnLst/>
              <a:rect l="l" t="t" r="r" b="b"/>
              <a:pathLst>
                <a:path w="99857" h="21596" extrusionOk="0">
                  <a:moveTo>
                    <a:pt x="65198" y="399"/>
                  </a:moveTo>
                  <a:cubicBezTo>
                    <a:pt x="72321" y="399"/>
                    <a:pt x="79621" y="1791"/>
                    <a:pt x="86922" y="4550"/>
                  </a:cubicBezTo>
                  <a:cubicBezTo>
                    <a:pt x="89575" y="5554"/>
                    <a:pt x="92653" y="6864"/>
                    <a:pt x="95348" y="8979"/>
                  </a:cubicBezTo>
                  <a:cubicBezTo>
                    <a:pt x="98235" y="11247"/>
                    <a:pt x="99428" y="13677"/>
                    <a:pt x="98898" y="16206"/>
                  </a:cubicBezTo>
                  <a:cubicBezTo>
                    <a:pt x="98311" y="18994"/>
                    <a:pt x="95759" y="19972"/>
                    <a:pt x="93599" y="20511"/>
                  </a:cubicBezTo>
                  <a:cubicBezTo>
                    <a:pt x="91491" y="21039"/>
                    <a:pt x="89309" y="21193"/>
                    <a:pt x="87246" y="21193"/>
                  </a:cubicBezTo>
                  <a:cubicBezTo>
                    <a:pt x="86217" y="21193"/>
                    <a:pt x="85218" y="21155"/>
                    <a:pt x="84273" y="21106"/>
                  </a:cubicBezTo>
                  <a:cubicBezTo>
                    <a:pt x="78503" y="20800"/>
                    <a:pt x="72921" y="19852"/>
                    <a:pt x="67683" y="18295"/>
                  </a:cubicBezTo>
                  <a:cubicBezTo>
                    <a:pt x="64541" y="17362"/>
                    <a:pt x="61400" y="16083"/>
                    <a:pt x="58362" y="14847"/>
                  </a:cubicBezTo>
                  <a:cubicBezTo>
                    <a:pt x="53266" y="12773"/>
                    <a:pt x="47995" y="10628"/>
                    <a:pt x="42530" y="10025"/>
                  </a:cubicBezTo>
                  <a:cubicBezTo>
                    <a:pt x="41682" y="9932"/>
                    <a:pt x="40859" y="9885"/>
                    <a:pt x="40058" y="9885"/>
                  </a:cubicBezTo>
                  <a:cubicBezTo>
                    <a:pt x="36646" y="9885"/>
                    <a:pt x="33636" y="10728"/>
                    <a:pt x="31087" y="12400"/>
                  </a:cubicBezTo>
                  <a:cubicBezTo>
                    <a:pt x="26728" y="15269"/>
                    <a:pt x="22197" y="17122"/>
                    <a:pt x="17235" y="18071"/>
                  </a:cubicBezTo>
                  <a:cubicBezTo>
                    <a:pt x="13172" y="18848"/>
                    <a:pt x="9086" y="19070"/>
                    <a:pt x="5424" y="19070"/>
                  </a:cubicBezTo>
                  <a:cubicBezTo>
                    <a:pt x="3631" y="19070"/>
                    <a:pt x="1941" y="19017"/>
                    <a:pt x="403" y="18949"/>
                  </a:cubicBezTo>
                  <a:lnTo>
                    <a:pt x="403" y="11532"/>
                  </a:lnTo>
                  <a:cubicBezTo>
                    <a:pt x="2361" y="12661"/>
                    <a:pt x="4594" y="13456"/>
                    <a:pt x="7045" y="13900"/>
                  </a:cubicBezTo>
                  <a:cubicBezTo>
                    <a:pt x="8672" y="14195"/>
                    <a:pt x="10356" y="14343"/>
                    <a:pt x="12121" y="14343"/>
                  </a:cubicBezTo>
                  <a:cubicBezTo>
                    <a:pt x="13968" y="14343"/>
                    <a:pt x="15904" y="14181"/>
                    <a:pt x="17957" y="13858"/>
                  </a:cubicBezTo>
                  <a:cubicBezTo>
                    <a:pt x="23076" y="13055"/>
                    <a:pt x="27790" y="10978"/>
                    <a:pt x="32121" y="8853"/>
                  </a:cubicBezTo>
                  <a:lnTo>
                    <a:pt x="32595" y="8620"/>
                  </a:lnTo>
                  <a:cubicBezTo>
                    <a:pt x="37243" y="6337"/>
                    <a:pt x="42049" y="3980"/>
                    <a:pt x="47066" y="2784"/>
                  </a:cubicBezTo>
                  <a:cubicBezTo>
                    <a:pt x="53031" y="1361"/>
                    <a:pt x="58397" y="590"/>
                    <a:pt x="63469" y="426"/>
                  </a:cubicBezTo>
                  <a:cubicBezTo>
                    <a:pt x="64044" y="408"/>
                    <a:pt x="64620" y="399"/>
                    <a:pt x="65198" y="399"/>
                  </a:cubicBezTo>
                  <a:close/>
                  <a:moveTo>
                    <a:pt x="65203" y="1"/>
                  </a:moveTo>
                  <a:cubicBezTo>
                    <a:pt x="64619" y="1"/>
                    <a:pt x="64036" y="10"/>
                    <a:pt x="63455" y="29"/>
                  </a:cubicBezTo>
                  <a:cubicBezTo>
                    <a:pt x="58355" y="192"/>
                    <a:pt x="52963" y="968"/>
                    <a:pt x="46970" y="2396"/>
                  </a:cubicBezTo>
                  <a:cubicBezTo>
                    <a:pt x="41911" y="3604"/>
                    <a:pt x="37084" y="5971"/>
                    <a:pt x="32416" y="8263"/>
                  </a:cubicBezTo>
                  <a:lnTo>
                    <a:pt x="31942" y="8496"/>
                  </a:lnTo>
                  <a:cubicBezTo>
                    <a:pt x="27640" y="10606"/>
                    <a:pt x="22957" y="12670"/>
                    <a:pt x="17892" y="13466"/>
                  </a:cubicBezTo>
                  <a:cubicBezTo>
                    <a:pt x="15860" y="13785"/>
                    <a:pt x="13946" y="13945"/>
                    <a:pt x="12120" y="13945"/>
                  </a:cubicBezTo>
                  <a:cubicBezTo>
                    <a:pt x="10379" y="13945"/>
                    <a:pt x="8719" y="13799"/>
                    <a:pt x="7116" y="13508"/>
                  </a:cubicBezTo>
                  <a:cubicBezTo>
                    <a:pt x="4584" y="13050"/>
                    <a:pt x="2294" y="12211"/>
                    <a:pt x="305" y="11012"/>
                  </a:cubicBezTo>
                  <a:lnTo>
                    <a:pt x="0" y="10828"/>
                  </a:lnTo>
                  <a:lnTo>
                    <a:pt x="0" y="19337"/>
                  </a:lnTo>
                  <a:lnTo>
                    <a:pt x="193" y="19345"/>
                  </a:lnTo>
                  <a:cubicBezTo>
                    <a:pt x="1788" y="19417"/>
                    <a:pt x="3552" y="19474"/>
                    <a:pt x="5427" y="19474"/>
                  </a:cubicBezTo>
                  <a:cubicBezTo>
                    <a:pt x="9110" y="19474"/>
                    <a:pt x="13220" y="19251"/>
                    <a:pt x="17311" y="18469"/>
                  </a:cubicBezTo>
                  <a:cubicBezTo>
                    <a:pt x="22324" y="17509"/>
                    <a:pt x="26904" y="15636"/>
                    <a:pt x="31309" y="12740"/>
                  </a:cubicBezTo>
                  <a:cubicBezTo>
                    <a:pt x="33791" y="11110"/>
                    <a:pt x="36725" y="10287"/>
                    <a:pt x="40058" y="10287"/>
                  </a:cubicBezTo>
                  <a:cubicBezTo>
                    <a:pt x="40845" y="10287"/>
                    <a:pt x="41654" y="10333"/>
                    <a:pt x="42485" y="10425"/>
                  </a:cubicBezTo>
                  <a:cubicBezTo>
                    <a:pt x="47895" y="11021"/>
                    <a:pt x="53139" y="13156"/>
                    <a:pt x="58211" y="15220"/>
                  </a:cubicBezTo>
                  <a:cubicBezTo>
                    <a:pt x="61257" y="16459"/>
                    <a:pt x="64408" y="17742"/>
                    <a:pt x="67568" y="18681"/>
                  </a:cubicBezTo>
                  <a:cubicBezTo>
                    <a:pt x="72838" y="20248"/>
                    <a:pt x="78452" y="21200"/>
                    <a:pt x="84253" y="21507"/>
                  </a:cubicBezTo>
                  <a:cubicBezTo>
                    <a:pt x="85207" y="21557"/>
                    <a:pt x="86216" y="21596"/>
                    <a:pt x="87255" y="21596"/>
                  </a:cubicBezTo>
                  <a:cubicBezTo>
                    <a:pt x="89341" y="21596"/>
                    <a:pt x="91554" y="21438"/>
                    <a:pt x="93697" y="20904"/>
                  </a:cubicBezTo>
                  <a:cubicBezTo>
                    <a:pt x="95795" y="20381"/>
                    <a:pt x="98654" y="19332"/>
                    <a:pt x="99293" y="16292"/>
                  </a:cubicBezTo>
                  <a:cubicBezTo>
                    <a:pt x="99857" y="13600"/>
                    <a:pt x="98614" y="11035"/>
                    <a:pt x="95596" y="8666"/>
                  </a:cubicBezTo>
                  <a:cubicBezTo>
                    <a:pt x="92859" y="6520"/>
                    <a:pt x="89747" y="5193"/>
                    <a:pt x="87062" y="4178"/>
                  </a:cubicBezTo>
                  <a:cubicBezTo>
                    <a:pt x="79719" y="1402"/>
                    <a:pt x="72371" y="1"/>
                    <a:pt x="652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0" name="Google Shape;1060;p33"/>
            <p:cNvGrpSpPr/>
            <p:nvPr/>
          </p:nvGrpSpPr>
          <p:grpSpPr>
            <a:xfrm>
              <a:off x="-97224" y="3233178"/>
              <a:ext cx="9377821" cy="2147740"/>
              <a:chOff x="-97224" y="3233178"/>
              <a:chExt cx="9377821" cy="2147740"/>
            </a:xfrm>
          </p:grpSpPr>
          <p:sp>
            <p:nvSpPr>
              <p:cNvPr id="1061" name="Google Shape;1061;p33"/>
              <p:cNvSpPr/>
              <p:nvPr/>
            </p:nvSpPr>
            <p:spPr>
              <a:xfrm rot="10800000" flipH="1">
                <a:off x="-89101" y="3233178"/>
                <a:ext cx="9361814" cy="2075187"/>
              </a:xfrm>
              <a:custGeom>
                <a:avLst/>
                <a:gdLst/>
                <a:ahLst/>
                <a:cxnLst/>
                <a:rect l="l" t="t" r="r" b="b"/>
                <a:pathLst>
                  <a:path w="233943" h="51857" extrusionOk="0">
                    <a:moveTo>
                      <a:pt x="114254" y="0"/>
                    </a:moveTo>
                    <a:cubicBezTo>
                      <a:pt x="113814" y="3337"/>
                      <a:pt x="107760" y="3970"/>
                      <a:pt x="105882" y="4185"/>
                    </a:cubicBezTo>
                    <a:cubicBezTo>
                      <a:pt x="103480" y="4463"/>
                      <a:pt x="101037" y="4580"/>
                      <a:pt x="98593" y="4580"/>
                    </a:cubicBezTo>
                    <a:cubicBezTo>
                      <a:pt x="96187" y="4580"/>
                      <a:pt x="93780" y="4466"/>
                      <a:pt x="91413" y="4277"/>
                    </a:cubicBezTo>
                    <a:cubicBezTo>
                      <a:pt x="83262" y="3622"/>
                      <a:pt x="75254" y="1586"/>
                      <a:pt x="67197" y="2"/>
                    </a:cubicBezTo>
                    <a:lnTo>
                      <a:pt x="3161" y="2"/>
                    </a:lnTo>
                    <a:cubicBezTo>
                      <a:pt x="1415" y="2"/>
                      <a:pt x="0" y="1794"/>
                      <a:pt x="0" y="4003"/>
                    </a:cubicBezTo>
                    <a:lnTo>
                      <a:pt x="0" y="12983"/>
                    </a:lnTo>
                    <a:cubicBezTo>
                      <a:pt x="752" y="13703"/>
                      <a:pt x="1532" y="14304"/>
                      <a:pt x="2202" y="14753"/>
                    </a:cubicBezTo>
                    <a:cubicBezTo>
                      <a:pt x="5867" y="17202"/>
                      <a:pt x="10108" y="17905"/>
                      <a:pt x="14266" y="17905"/>
                    </a:cubicBezTo>
                    <a:cubicBezTo>
                      <a:pt x="15542" y="17905"/>
                      <a:pt x="16811" y="17839"/>
                      <a:pt x="18052" y="17736"/>
                    </a:cubicBezTo>
                    <a:cubicBezTo>
                      <a:pt x="23329" y="17301"/>
                      <a:pt x="28524" y="16026"/>
                      <a:pt x="33704" y="14740"/>
                    </a:cubicBezTo>
                    <a:cubicBezTo>
                      <a:pt x="40948" y="12940"/>
                      <a:pt x="48135" y="10828"/>
                      <a:pt x="55442" y="9439"/>
                    </a:cubicBezTo>
                    <a:cubicBezTo>
                      <a:pt x="61321" y="8322"/>
                      <a:pt x="67233" y="7670"/>
                      <a:pt x="73167" y="7670"/>
                    </a:cubicBezTo>
                    <a:cubicBezTo>
                      <a:pt x="74688" y="7670"/>
                      <a:pt x="76210" y="7713"/>
                      <a:pt x="77734" y="7802"/>
                    </a:cubicBezTo>
                    <a:cubicBezTo>
                      <a:pt x="85106" y="8232"/>
                      <a:pt x="92423" y="9785"/>
                      <a:pt x="99530" y="12287"/>
                    </a:cubicBezTo>
                    <a:cubicBezTo>
                      <a:pt x="102317" y="13268"/>
                      <a:pt x="105115" y="14314"/>
                      <a:pt x="107858" y="15489"/>
                    </a:cubicBezTo>
                    <a:cubicBezTo>
                      <a:pt x="110332" y="16548"/>
                      <a:pt x="112809" y="17789"/>
                      <a:pt x="115004" y="19608"/>
                    </a:cubicBezTo>
                    <a:cubicBezTo>
                      <a:pt x="117824" y="21944"/>
                      <a:pt x="120303" y="25852"/>
                      <a:pt x="120226" y="30339"/>
                    </a:cubicBezTo>
                    <a:cubicBezTo>
                      <a:pt x="120101" y="37466"/>
                      <a:pt x="112935" y="40330"/>
                      <a:pt x="108516" y="41748"/>
                    </a:cubicBezTo>
                    <a:cubicBezTo>
                      <a:pt x="101630" y="43955"/>
                      <a:pt x="94414" y="44564"/>
                      <a:pt x="87337" y="44821"/>
                    </a:cubicBezTo>
                    <a:cubicBezTo>
                      <a:pt x="84855" y="44912"/>
                      <a:pt x="82371" y="44958"/>
                      <a:pt x="79887" y="44958"/>
                    </a:cubicBezTo>
                    <a:cubicBezTo>
                      <a:pt x="73140" y="44958"/>
                      <a:pt x="66393" y="44612"/>
                      <a:pt x="59673" y="43851"/>
                    </a:cubicBezTo>
                    <a:cubicBezTo>
                      <a:pt x="52128" y="42997"/>
                      <a:pt x="44620" y="41722"/>
                      <a:pt x="37128" y="40332"/>
                    </a:cubicBezTo>
                    <a:cubicBezTo>
                      <a:pt x="29596" y="38936"/>
                      <a:pt x="22076" y="37257"/>
                      <a:pt x="14513" y="36145"/>
                    </a:cubicBezTo>
                    <a:cubicBezTo>
                      <a:pt x="10469" y="35552"/>
                      <a:pt x="6279" y="35103"/>
                      <a:pt x="2100" y="35103"/>
                    </a:cubicBezTo>
                    <a:cubicBezTo>
                      <a:pt x="1400" y="35103"/>
                      <a:pt x="700" y="35116"/>
                      <a:pt x="0" y="35142"/>
                    </a:cubicBezTo>
                    <a:lnTo>
                      <a:pt x="0" y="41392"/>
                    </a:lnTo>
                    <a:cubicBezTo>
                      <a:pt x="3897" y="40406"/>
                      <a:pt x="7757" y="39113"/>
                      <a:pt x="11701" y="38520"/>
                    </a:cubicBezTo>
                    <a:cubicBezTo>
                      <a:pt x="12850" y="38347"/>
                      <a:pt x="14002" y="38268"/>
                      <a:pt x="15153" y="38268"/>
                    </a:cubicBezTo>
                    <a:cubicBezTo>
                      <a:pt x="18352" y="38268"/>
                      <a:pt x="21545" y="38880"/>
                      <a:pt x="24665" y="39789"/>
                    </a:cubicBezTo>
                    <a:cubicBezTo>
                      <a:pt x="29176" y="41103"/>
                      <a:pt x="33559" y="43015"/>
                      <a:pt x="37996" y="44675"/>
                    </a:cubicBezTo>
                    <a:cubicBezTo>
                      <a:pt x="42689" y="46433"/>
                      <a:pt x="47479" y="47692"/>
                      <a:pt x="52300" y="48740"/>
                    </a:cubicBezTo>
                    <a:cubicBezTo>
                      <a:pt x="61496" y="50745"/>
                      <a:pt x="70937" y="51857"/>
                      <a:pt x="80373" y="51857"/>
                    </a:cubicBezTo>
                    <a:cubicBezTo>
                      <a:pt x="91348" y="51857"/>
                      <a:pt x="102317" y="50352"/>
                      <a:pt x="112889" y="46997"/>
                    </a:cubicBezTo>
                    <a:cubicBezTo>
                      <a:pt x="122215" y="44038"/>
                      <a:pt x="130897" y="39216"/>
                      <a:pt x="139694" y="34414"/>
                    </a:cubicBezTo>
                    <a:cubicBezTo>
                      <a:pt x="143466" y="32352"/>
                      <a:pt x="147358" y="30634"/>
                      <a:pt x="151383" y="29556"/>
                    </a:cubicBezTo>
                    <a:cubicBezTo>
                      <a:pt x="155813" y="28370"/>
                      <a:pt x="160303" y="28105"/>
                      <a:pt x="164816" y="27914"/>
                    </a:cubicBezTo>
                    <a:cubicBezTo>
                      <a:pt x="167320" y="27807"/>
                      <a:pt x="169825" y="27756"/>
                      <a:pt x="172331" y="27756"/>
                    </a:cubicBezTo>
                    <a:cubicBezTo>
                      <a:pt x="189289" y="27756"/>
                      <a:pt x="206270" y="30094"/>
                      <a:pt x="222996" y="33398"/>
                    </a:cubicBezTo>
                    <a:cubicBezTo>
                      <a:pt x="226644" y="34116"/>
                      <a:pt x="230302" y="34924"/>
                      <a:pt x="233942" y="35864"/>
                    </a:cubicBezTo>
                    <a:lnTo>
                      <a:pt x="233942" y="9938"/>
                    </a:lnTo>
                    <a:cubicBezTo>
                      <a:pt x="233216" y="9925"/>
                      <a:pt x="232489" y="9919"/>
                      <a:pt x="231762" y="9919"/>
                    </a:cubicBezTo>
                    <a:cubicBezTo>
                      <a:pt x="219843" y="9919"/>
                      <a:pt x="207922" y="11530"/>
                      <a:pt x="196068" y="12904"/>
                    </a:cubicBezTo>
                    <a:cubicBezTo>
                      <a:pt x="188339" y="13801"/>
                      <a:pt x="180609" y="14806"/>
                      <a:pt x="172944" y="16393"/>
                    </a:cubicBezTo>
                    <a:cubicBezTo>
                      <a:pt x="169135" y="17181"/>
                      <a:pt x="165343" y="18112"/>
                      <a:pt x="161591" y="19260"/>
                    </a:cubicBezTo>
                    <a:cubicBezTo>
                      <a:pt x="158213" y="20291"/>
                      <a:pt x="155063" y="21813"/>
                      <a:pt x="151893" y="23606"/>
                    </a:cubicBezTo>
                    <a:cubicBezTo>
                      <a:pt x="147715" y="25970"/>
                      <a:pt x="143374" y="28204"/>
                      <a:pt x="138868" y="28204"/>
                    </a:cubicBezTo>
                    <a:cubicBezTo>
                      <a:pt x="137422" y="28204"/>
                      <a:pt x="135960" y="27974"/>
                      <a:pt x="134480" y="27445"/>
                    </a:cubicBezTo>
                    <a:cubicBezTo>
                      <a:pt x="129632" y="25711"/>
                      <a:pt x="125716" y="20547"/>
                      <a:pt x="125484" y="13951"/>
                    </a:cubicBezTo>
                    <a:cubicBezTo>
                      <a:pt x="125286" y="8300"/>
                      <a:pt x="129601" y="6027"/>
                      <a:pt x="133294" y="5020"/>
                    </a:cubicBezTo>
                    <a:cubicBezTo>
                      <a:pt x="139570" y="3307"/>
                      <a:pt x="146074" y="3151"/>
                      <a:pt x="152463" y="3078"/>
                    </a:cubicBezTo>
                    <a:cubicBezTo>
                      <a:pt x="160083" y="2991"/>
                      <a:pt x="167851" y="3042"/>
                      <a:pt x="175233" y="328"/>
                    </a:cubicBezTo>
                    <a:cubicBezTo>
                      <a:pt x="175511" y="226"/>
                      <a:pt x="175788" y="116"/>
                      <a:pt x="176066" y="0"/>
                    </a:cubicBezTo>
                    <a:close/>
                  </a:path>
                </a:pathLst>
              </a:custGeom>
              <a:solidFill>
                <a:srgbClr val="C44253">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3"/>
              <p:cNvSpPr/>
              <p:nvPr/>
            </p:nvSpPr>
            <p:spPr>
              <a:xfrm rot="10800000" flipH="1">
                <a:off x="-97224" y="3290284"/>
                <a:ext cx="9377821" cy="2090634"/>
              </a:xfrm>
              <a:custGeom>
                <a:avLst/>
                <a:gdLst/>
                <a:ahLst/>
                <a:cxnLst/>
                <a:rect l="l" t="t" r="r" b="b"/>
                <a:pathLst>
                  <a:path w="234343" h="52243" extrusionOk="0">
                    <a:moveTo>
                      <a:pt x="67361" y="400"/>
                    </a:moveTo>
                    <a:cubicBezTo>
                      <a:pt x="69340" y="790"/>
                      <a:pt x="71349" y="1215"/>
                      <a:pt x="73292" y="1625"/>
                    </a:cubicBezTo>
                    <a:cubicBezTo>
                      <a:pt x="79265" y="2884"/>
                      <a:pt x="85439" y="4185"/>
                      <a:pt x="91598" y="4680"/>
                    </a:cubicBezTo>
                    <a:cubicBezTo>
                      <a:pt x="94144" y="4885"/>
                      <a:pt x="96537" y="4987"/>
                      <a:pt x="98805" y="4987"/>
                    </a:cubicBezTo>
                    <a:cubicBezTo>
                      <a:pt x="101387" y="4987"/>
                      <a:pt x="103808" y="4854"/>
                      <a:pt x="106108" y="4590"/>
                    </a:cubicBezTo>
                    <a:lnTo>
                      <a:pt x="106218" y="4577"/>
                    </a:lnTo>
                    <a:cubicBezTo>
                      <a:pt x="108158" y="4354"/>
                      <a:pt x="114000" y="3685"/>
                      <a:pt x="114628" y="406"/>
                    </a:cubicBezTo>
                    <a:lnTo>
                      <a:pt x="175193" y="406"/>
                    </a:lnTo>
                    <a:cubicBezTo>
                      <a:pt x="168249" y="2915"/>
                      <a:pt x="160889" y="2994"/>
                      <a:pt x="153768" y="3069"/>
                    </a:cubicBezTo>
                    <a:lnTo>
                      <a:pt x="152665" y="3082"/>
                    </a:lnTo>
                    <a:cubicBezTo>
                      <a:pt x="145764" y="3162"/>
                      <a:pt x="139551" y="3364"/>
                      <a:pt x="133446" y="5030"/>
                    </a:cubicBezTo>
                    <a:cubicBezTo>
                      <a:pt x="128003" y="6516"/>
                      <a:pt x="125326" y="9588"/>
                      <a:pt x="125487" y="14164"/>
                    </a:cubicBezTo>
                    <a:cubicBezTo>
                      <a:pt x="125709" y="20471"/>
                      <a:pt x="129379" y="25966"/>
                      <a:pt x="134618" y="27839"/>
                    </a:cubicBezTo>
                    <a:cubicBezTo>
                      <a:pt x="136131" y="28380"/>
                      <a:pt x="137619" y="28617"/>
                      <a:pt x="139091" y="28617"/>
                    </a:cubicBezTo>
                    <a:cubicBezTo>
                      <a:pt x="143547" y="28617"/>
                      <a:pt x="147847" y="26448"/>
                      <a:pt x="152196" y="23987"/>
                    </a:cubicBezTo>
                    <a:cubicBezTo>
                      <a:pt x="155813" y="21943"/>
                      <a:pt x="158880" y="20567"/>
                      <a:pt x="161854" y="19658"/>
                    </a:cubicBezTo>
                    <a:cubicBezTo>
                      <a:pt x="165379" y="18581"/>
                      <a:pt x="169085" y="17643"/>
                      <a:pt x="173189" y="16795"/>
                    </a:cubicBezTo>
                    <a:cubicBezTo>
                      <a:pt x="180974" y="15181"/>
                      <a:pt x="188894" y="14166"/>
                      <a:pt x="196294" y="13308"/>
                    </a:cubicBezTo>
                    <a:cubicBezTo>
                      <a:pt x="197767" y="13138"/>
                      <a:pt x="199245" y="12964"/>
                      <a:pt x="200722" y="12788"/>
                    </a:cubicBezTo>
                    <a:cubicBezTo>
                      <a:pt x="210970" y="11576"/>
                      <a:pt x="221543" y="10326"/>
                      <a:pt x="231999" y="10326"/>
                    </a:cubicBezTo>
                    <a:cubicBezTo>
                      <a:pt x="232648" y="10326"/>
                      <a:pt x="233296" y="10331"/>
                      <a:pt x="233944" y="10341"/>
                    </a:cubicBezTo>
                    <a:lnTo>
                      <a:pt x="233944" y="35809"/>
                    </a:lnTo>
                    <a:cubicBezTo>
                      <a:pt x="230629" y="34959"/>
                      <a:pt x="227123" y="34173"/>
                      <a:pt x="223236" y="33405"/>
                    </a:cubicBezTo>
                    <a:cubicBezTo>
                      <a:pt x="203906" y="29587"/>
                      <a:pt x="187591" y="27758"/>
                      <a:pt x="172597" y="27758"/>
                    </a:cubicBezTo>
                    <a:cubicBezTo>
                      <a:pt x="170032" y="27758"/>
                      <a:pt x="167505" y="27812"/>
                      <a:pt x="165009" y="27918"/>
                    </a:cubicBezTo>
                    <a:cubicBezTo>
                      <a:pt x="160422" y="28112"/>
                      <a:pt x="155941" y="28387"/>
                      <a:pt x="151533" y="29567"/>
                    </a:cubicBezTo>
                    <a:cubicBezTo>
                      <a:pt x="147826" y="30560"/>
                      <a:pt x="143986" y="32153"/>
                      <a:pt x="139798" y="34441"/>
                    </a:cubicBezTo>
                    <a:lnTo>
                      <a:pt x="138875" y="34945"/>
                    </a:lnTo>
                    <a:cubicBezTo>
                      <a:pt x="130584" y="39473"/>
                      <a:pt x="122011" y="44161"/>
                      <a:pt x="113029" y="47009"/>
                    </a:cubicBezTo>
                    <a:cubicBezTo>
                      <a:pt x="102889" y="50226"/>
                      <a:pt x="91919" y="51840"/>
                      <a:pt x="80509" y="51840"/>
                    </a:cubicBezTo>
                    <a:cubicBezTo>
                      <a:pt x="71401" y="51840"/>
                      <a:pt x="62013" y="50811"/>
                      <a:pt x="52541" y="48749"/>
                    </a:cubicBezTo>
                    <a:cubicBezTo>
                      <a:pt x="46930" y="47526"/>
                      <a:pt x="42394" y="46236"/>
                      <a:pt x="38264" y="44691"/>
                    </a:cubicBezTo>
                    <a:cubicBezTo>
                      <a:pt x="36953" y="44199"/>
                      <a:pt x="35624" y="43678"/>
                      <a:pt x="34338" y="43172"/>
                    </a:cubicBezTo>
                    <a:cubicBezTo>
                      <a:pt x="31276" y="41971"/>
                      <a:pt x="28107" y="40726"/>
                      <a:pt x="24921" y="39799"/>
                    </a:cubicBezTo>
                    <a:cubicBezTo>
                      <a:pt x="21414" y="38777"/>
                      <a:pt x="18247" y="38271"/>
                      <a:pt x="15326" y="38271"/>
                    </a:cubicBezTo>
                    <a:cubicBezTo>
                      <a:pt x="14137" y="38271"/>
                      <a:pt x="12987" y="38356"/>
                      <a:pt x="11874" y="38521"/>
                    </a:cubicBezTo>
                    <a:cubicBezTo>
                      <a:pt x="9119" y="38936"/>
                      <a:pt x="6366" y="39703"/>
                      <a:pt x="3703" y="40442"/>
                    </a:cubicBezTo>
                    <a:cubicBezTo>
                      <a:pt x="2622" y="40742"/>
                      <a:pt x="1508" y="41053"/>
                      <a:pt x="406" y="41335"/>
                    </a:cubicBezTo>
                    <a:lnTo>
                      <a:pt x="406" y="35538"/>
                    </a:lnTo>
                    <a:cubicBezTo>
                      <a:pt x="1027" y="35516"/>
                      <a:pt x="1658" y="35506"/>
                      <a:pt x="2301" y="35506"/>
                    </a:cubicBezTo>
                    <a:cubicBezTo>
                      <a:pt x="5902" y="35506"/>
                      <a:pt x="9901" y="35844"/>
                      <a:pt x="14687" y="36547"/>
                    </a:cubicBezTo>
                    <a:cubicBezTo>
                      <a:pt x="19745" y="37290"/>
                      <a:pt x="24868" y="38304"/>
                      <a:pt x="29822" y="39284"/>
                    </a:cubicBezTo>
                    <a:cubicBezTo>
                      <a:pt x="32271" y="39769"/>
                      <a:pt x="34802" y="40270"/>
                      <a:pt x="37296" y="40733"/>
                    </a:cubicBezTo>
                    <a:cubicBezTo>
                      <a:pt x="43914" y="41961"/>
                      <a:pt x="51770" y="43339"/>
                      <a:pt x="59854" y="44254"/>
                    </a:cubicBezTo>
                    <a:cubicBezTo>
                      <a:pt x="66359" y="44990"/>
                      <a:pt x="73165" y="45361"/>
                      <a:pt x="80163" y="45361"/>
                    </a:cubicBezTo>
                    <a:cubicBezTo>
                      <a:pt x="82603" y="45361"/>
                      <a:pt x="85067" y="45316"/>
                      <a:pt x="87550" y="45225"/>
                    </a:cubicBezTo>
                    <a:cubicBezTo>
                      <a:pt x="94026" y="44991"/>
                      <a:pt x="101613" y="44441"/>
                      <a:pt x="108780" y="42142"/>
                    </a:cubicBezTo>
                    <a:cubicBezTo>
                      <a:pt x="113810" y="40529"/>
                      <a:pt x="120508" y="37574"/>
                      <a:pt x="120629" y="30544"/>
                    </a:cubicBezTo>
                    <a:cubicBezTo>
                      <a:pt x="120696" y="26529"/>
                      <a:pt x="118718" y="22458"/>
                      <a:pt x="115334" y="19654"/>
                    </a:cubicBezTo>
                    <a:cubicBezTo>
                      <a:pt x="112985" y="17708"/>
                      <a:pt x="110379" y="16465"/>
                      <a:pt x="108140" y="15506"/>
                    </a:cubicBezTo>
                    <a:cubicBezTo>
                      <a:pt x="105719" y="14467"/>
                      <a:pt x="103070" y="13450"/>
                      <a:pt x="99798" y="12298"/>
                    </a:cubicBezTo>
                    <a:cubicBezTo>
                      <a:pt x="92520" y="9735"/>
                      <a:pt x="85169" y="8223"/>
                      <a:pt x="77949" y="7802"/>
                    </a:cubicBezTo>
                    <a:cubicBezTo>
                      <a:pt x="76425" y="7713"/>
                      <a:pt x="74890" y="7669"/>
                      <a:pt x="73339" y="7669"/>
                    </a:cubicBezTo>
                    <a:cubicBezTo>
                      <a:pt x="67706" y="7669"/>
                      <a:pt x="61863" y="8255"/>
                      <a:pt x="55605" y="9443"/>
                    </a:cubicBezTo>
                    <a:cubicBezTo>
                      <a:pt x="50502" y="10413"/>
                      <a:pt x="45374" y="11757"/>
                      <a:pt x="40416" y="13057"/>
                    </a:cubicBezTo>
                    <a:cubicBezTo>
                      <a:pt x="38267" y="13620"/>
                      <a:pt x="36046" y="14201"/>
                      <a:pt x="33857" y="14746"/>
                    </a:cubicBezTo>
                    <a:cubicBezTo>
                      <a:pt x="29050" y="15939"/>
                      <a:pt x="23603" y="17293"/>
                      <a:pt x="18238" y="17736"/>
                    </a:cubicBezTo>
                    <a:cubicBezTo>
                      <a:pt x="17038" y="17835"/>
                      <a:pt x="15751" y="17910"/>
                      <a:pt x="14415" y="17910"/>
                    </a:cubicBezTo>
                    <a:cubicBezTo>
                      <a:pt x="10534" y="17910"/>
                      <a:pt x="6246" y="17280"/>
                      <a:pt x="2517" y="14787"/>
                    </a:cubicBezTo>
                    <a:cubicBezTo>
                      <a:pt x="2004" y="14446"/>
                      <a:pt x="1229" y="13878"/>
                      <a:pt x="403" y="13098"/>
                    </a:cubicBezTo>
                    <a:lnTo>
                      <a:pt x="403" y="4204"/>
                    </a:lnTo>
                    <a:cubicBezTo>
                      <a:pt x="403" y="2108"/>
                      <a:pt x="1731" y="405"/>
                      <a:pt x="3364" y="405"/>
                    </a:cubicBezTo>
                    <a:lnTo>
                      <a:pt x="67361" y="400"/>
                    </a:lnTo>
                    <a:close/>
                    <a:moveTo>
                      <a:pt x="114278" y="0"/>
                    </a:moveTo>
                    <a:lnTo>
                      <a:pt x="114255" y="176"/>
                    </a:lnTo>
                    <a:cubicBezTo>
                      <a:pt x="113845" y="3294"/>
                      <a:pt x="108068" y="3957"/>
                      <a:pt x="106170" y="4175"/>
                    </a:cubicBezTo>
                    <a:lnTo>
                      <a:pt x="106061" y="4187"/>
                    </a:lnTo>
                    <a:cubicBezTo>
                      <a:pt x="103777" y="4451"/>
                      <a:pt x="101371" y="4582"/>
                      <a:pt x="98803" y="4582"/>
                    </a:cubicBezTo>
                    <a:cubicBezTo>
                      <a:pt x="96546" y="4582"/>
                      <a:pt x="94164" y="4481"/>
                      <a:pt x="91630" y="4277"/>
                    </a:cubicBezTo>
                    <a:cubicBezTo>
                      <a:pt x="85496" y="3785"/>
                      <a:pt x="79335" y="2485"/>
                      <a:pt x="73374" y="1229"/>
                    </a:cubicBezTo>
                    <a:cubicBezTo>
                      <a:pt x="71430" y="820"/>
                      <a:pt x="69420" y="395"/>
                      <a:pt x="67400" y="2"/>
                    </a:cubicBezTo>
                    <a:lnTo>
                      <a:pt x="3365" y="2"/>
                    </a:lnTo>
                    <a:cubicBezTo>
                      <a:pt x="1511" y="2"/>
                      <a:pt x="3" y="1889"/>
                      <a:pt x="3" y="4205"/>
                    </a:cubicBezTo>
                    <a:lnTo>
                      <a:pt x="3" y="13267"/>
                    </a:lnTo>
                    <a:lnTo>
                      <a:pt x="66" y="13327"/>
                    </a:lnTo>
                    <a:cubicBezTo>
                      <a:pt x="935" y="14157"/>
                      <a:pt x="1758" y="14760"/>
                      <a:pt x="2295" y="15120"/>
                    </a:cubicBezTo>
                    <a:cubicBezTo>
                      <a:pt x="6107" y="17668"/>
                      <a:pt x="10473" y="18312"/>
                      <a:pt x="14416" y="18312"/>
                    </a:cubicBezTo>
                    <a:cubicBezTo>
                      <a:pt x="15764" y="18312"/>
                      <a:pt x="17063" y="18236"/>
                      <a:pt x="18274" y="18136"/>
                    </a:cubicBezTo>
                    <a:cubicBezTo>
                      <a:pt x="23670" y="17692"/>
                      <a:pt x="29134" y="16335"/>
                      <a:pt x="33955" y="15136"/>
                    </a:cubicBezTo>
                    <a:cubicBezTo>
                      <a:pt x="36148" y="14591"/>
                      <a:pt x="38370" y="14008"/>
                      <a:pt x="40521" y="13444"/>
                    </a:cubicBezTo>
                    <a:cubicBezTo>
                      <a:pt x="45471" y="12145"/>
                      <a:pt x="50591" y="10802"/>
                      <a:pt x="55682" y="9836"/>
                    </a:cubicBezTo>
                    <a:cubicBezTo>
                      <a:pt x="61914" y="8652"/>
                      <a:pt x="67733" y="8068"/>
                      <a:pt x="73339" y="8068"/>
                    </a:cubicBezTo>
                    <a:cubicBezTo>
                      <a:pt x="74883" y="8068"/>
                      <a:pt x="76410" y="8112"/>
                      <a:pt x="77924" y="8200"/>
                    </a:cubicBezTo>
                    <a:cubicBezTo>
                      <a:pt x="85109" y="8620"/>
                      <a:pt x="92423" y="10126"/>
                      <a:pt x="99664" y="12674"/>
                    </a:cubicBezTo>
                    <a:cubicBezTo>
                      <a:pt x="102926" y="13823"/>
                      <a:pt x="105569" y="14839"/>
                      <a:pt x="107978" y="15872"/>
                    </a:cubicBezTo>
                    <a:cubicBezTo>
                      <a:pt x="110192" y="16820"/>
                      <a:pt x="112765" y="18046"/>
                      <a:pt x="115074" y="19959"/>
                    </a:cubicBezTo>
                    <a:cubicBezTo>
                      <a:pt x="118366" y="22686"/>
                      <a:pt x="120289" y="26638"/>
                      <a:pt x="120224" y="30531"/>
                    </a:cubicBezTo>
                    <a:cubicBezTo>
                      <a:pt x="120108" y="37304"/>
                      <a:pt x="113565" y="40179"/>
                      <a:pt x="108656" y="41753"/>
                    </a:cubicBezTo>
                    <a:cubicBezTo>
                      <a:pt x="101534" y="44037"/>
                      <a:pt x="93982" y="44584"/>
                      <a:pt x="87532" y="44818"/>
                    </a:cubicBezTo>
                    <a:cubicBezTo>
                      <a:pt x="85053" y="44908"/>
                      <a:pt x="82593" y="44953"/>
                      <a:pt x="80156" y="44953"/>
                    </a:cubicBezTo>
                    <a:cubicBezTo>
                      <a:pt x="73174" y="44953"/>
                      <a:pt x="66385" y="44584"/>
                      <a:pt x="59897" y="43849"/>
                    </a:cubicBezTo>
                    <a:cubicBezTo>
                      <a:pt x="51824" y="42936"/>
                      <a:pt x="43978" y="41560"/>
                      <a:pt x="37366" y="40335"/>
                    </a:cubicBezTo>
                    <a:cubicBezTo>
                      <a:pt x="34874" y="39874"/>
                      <a:pt x="32343" y="39371"/>
                      <a:pt x="29894" y="38889"/>
                    </a:cubicBezTo>
                    <a:cubicBezTo>
                      <a:pt x="24935" y="37906"/>
                      <a:pt x="19807" y="36891"/>
                      <a:pt x="14740" y="36147"/>
                    </a:cubicBezTo>
                    <a:cubicBezTo>
                      <a:pt x="9938" y="35440"/>
                      <a:pt x="5923" y="35101"/>
                      <a:pt x="2306" y="35101"/>
                    </a:cubicBezTo>
                    <a:cubicBezTo>
                      <a:pt x="1587" y="35101"/>
                      <a:pt x="884" y="35114"/>
                      <a:pt x="193" y="35141"/>
                    </a:cubicBezTo>
                    <a:lnTo>
                      <a:pt x="0" y="35148"/>
                    </a:lnTo>
                    <a:lnTo>
                      <a:pt x="0" y="41850"/>
                    </a:lnTo>
                    <a:lnTo>
                      <a:pt x="250" y="41789"/>
                    </a:lnTo>
                    <a:cubicBezTo>
                      <a:pt x="1438" y="41486"/>
                      <a:pt x="2642" y="41153"/>
                      <a:pt x="3807" y="40829"/>
                    </a:cubicBezTo>
                    <a:cubicBezTo>
                      <a:pt x="6459" y="40093"/>
                      <a:pt x="9201" y="39331"/>
                      <a:pt x="11931" y="38920"/>
                    </a:cubicBezTo>
                    <a:cubicBezTo>
                      <a:pt x="13025" y="38755"/>
                      <a:pt x="14155" y="38672"/>
                      <a:pt x="15326" y="38672"/>
                    </a:cubicBezTo>
                    <a:cubicBezTo>
                      <a:pt x="18207" y="38672"/>
                      <a:pt x="21339" y="39173"/>
                      <a:pt x="24808" y="40183"/>
                    </a:cubicBezTo>
                    <a:cubicBezTo>
                      <a:pt x="27977" y="41106"/>
                      <a:pt x="31136" y="42346"/>
                      <a:pt x="34192" y="43547"/>
                    </a:cubicBezTo>
                    <a:cubicBezTo>
                      <a:pt x="35480" y="44051"/>
                      <a:pt x="36810" y="44575"/>
                      <a:pt x="38124" y="45065"/>
                    </a:cubicBezTo>
                    <a:cubicBezTo>
                      <a:pt x="42272" y="46618"/>
                      <a:pt x="46826" y="47913"/>
                      <a:pt x="52458" y="49140"/>
                    </a:cubicBezTo>
                    <a:cubicBezTo>
                      <a:pt x="61960" y="51209"/>
                      <a:pt x="71376" y="52242"/>
                      <a:pt x="80515" y="52242"/>
                    </a:cubicBezTo>
                    <a:cubicBezTo>
                      <a:pt x="91963" y="52242"/>
                      <a:pt x="102972" y="50622"/>
                      <a:pt x="113151" y="47393"/>
                    </a:cubicBezTo>
                    <a:cubicBezTo>
                      <a:pt x="122171" y="44531"/>
                      <a:pt x="130760" y="39837"/>
                      <a:pt x="139068" y="35298"/>
                    </a:cubicBezTo>
                    <a:lnTo>
                      <a:pt x="139990" y="34794"/>
                    </a:lnTo>
                    <a:cubicBezTo>
                      <a:pt x="144149" y="32523"/>
                      <a:pt x="147959" y="30939"/>
                      <a:pt x="151635" y="29954"/>
                    </a:cubicBezTo>
                    <a:cubicBezTo>
                      <a:pt x="156001" y="28784"/>
                      <a:pt x="160459" y="28512"/>
                      <a:pt x="165023" y="28318"/>
                    </a:cubicBezTo>
                    <a:cubicBezTo>
                      <a:pt x="167510" y="28212"/>
                      <a:pt x="170027" y="28159"/>
                      <a:pt x="172583" y="28159"/>
                    </a:cubicBezTo>
                    <a:cubicBezTo>
                      <a:pt x="187551" y="28159"/>
                      <a:pt x="203846" y="29985"/>
                      <a:pt x="223155" y="33798"/>
                    </a:cubicBezTo>
                    <a:cubicBezTo>
                      <a:pt x="227133" y="34583"/>
                      <a:pt x="230708" y="35389"/>
                      <a:pt x="234091" y="36262"/>
                    </a:cubicBezTo>
                    <a:lnTo>
                      <a:pt x="234343" y="36327"/>
                    </a:lnTo>
                    <a:lnTo>
                      <a:pt x="234343" y="9942"/>
                    </a:lnTo>
                    <a:lnTo>
                      <a:pt x="234144" y="9938"/>
                    </a:lnTo>
                    <a:cubicBezTo>
                      <a:pt x="233436" y="9926"/>
                      <a:pt x="232728" y="9920"/>
                      <a:pt x="232019" y="9920"/>
                    </a:cubicBezTo>
                    <a:cubicBezTo>
                      <a:pt x="221533" y="9920"/>
                      <a:pt x="210937" y="11173"/>
                      <a:pt x="200668" y="12387"/>
                    </a:cubicBezTo>
                    <a:cubicBezTo>
                      <a:pt x="199192" y="12560"/>
                      <a:pt x="197716" y="12735"/>
                      <a:pt x="196241" y="12907"/>
                    </a:cubicBezTo>
                    <a:cubicBezTo>
                      <a:pt x="188833" y="13765"/>
                      <a:pt x="180900" y="14784"/>
                      <a:pt x="173099" y="16399"/>
                    </a:cubicBezTo>
                    <a:cubicBezTo>
                      <a:pt x="168984" y="17250"/>
                      <a:pt x="165266" y="18189"/>
                      <a:pt x="161730" y="19271"/>
                    </a:cubicBezTo>
                    <a:cubicBezTo>
                      <a:pt x="158729" y="20188"/>
                      <a:pt x="155634" y="21574"/>
                      <a:pt x="151992" y="23636"/>
                    </a:cubicBezTo>
                    <a:cubicBezTo>
                      <a:pt x="147694" y="26067"/>
                      <a:pt x="143448" y="28211"/>
                      <a:pt x="139076" y="28211"/>
                    </a:cubicBezTo>
                    <a:cubicBezTo>
                      <a:pt x="137648" y="28211"/>
                      <a:pt x="136206" y="27982"/>
                      <a:pt x="134745" y="27459"/>
                    </a:cubicBezTo>
                    <a:cubicBezTo>
                      <a:pt x="129659" y="25640"/>
                      <a:pt x="126097" y="20292"/>
                      <a:pt x="125882" y="14148"/>
                    </a:cubicBezTo>
                    <a:cubicBezTo>
                      <a:pt x="125729" y="9782"/>
                      <a:pt x="128305" y="6844"/>
                      <a:pt x="133544" y="5415"/>
                    </a:cubicBezTo>
                    <a:cubicBezTo>
                      <a:pt x="139606" y="3761"/>
                      <a:pt x="145790" y="3559"/>
                      <a:pt x="152664" y="3482"/>
                    </a:cubicBezTo>
                    <a:lnTo>
                      <a:pt x="153767" y="3469"/>
                    </a:lnTo>
                    <a:cubicBezTo>
                      <a:pt x="160981" y="3392"/>
                      <a:pt x="168439" y="3314"/>
                      <a:pt x="175499" y="719"/>
                    </a:cubicBezTo>
                    <a:cubicBezTo>
                      <a:pt x="175781" y="617"/>
                      <a:pt x="176061" y="506"/>
                      <a:pt x="176341" y="389"/>
                    </a:cubicBezTo>
                    <a:lnTo>
                      <a:pt x="17726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3" name="Google Shape;1063;p33"/>
            <p:cNvSpPr/>
            <p:nvPr/>
          </p:nvSpPr>
          <p:spPr>
            <a:xfrm rot="10800000" flipH="1">
              <a:off x="-97224" y="2054444"/>
              <a:ext cx="8367499" cy="1836163"/>
            </a:xfrm>
            <a:custGeom>
              <a:avLst/>
              <a:gdLst/>
              <a:ahLst/>
              <a:cxnLst/>
              <a:rect l="l" t="t" r="r" b="b"/>
              <a:pathLst>
                <a:path w="209096" h="45884" extrusionOk="0">
                  <a:moveTo>
                    <a:pt x="173615" y="405"/>
                  </a:moveTo>
                  <a:cubicBezTo>
                    <a:pt x="176375" y="405"/>
                    <a:pt x="179213" y="507"/>
                    <a:pt x="182050" y="829"/>
                  </a:cubicBezTo>
                  <a:cubicBezTo>
                    <a:pt x="188207" y="1528"/>
                    <a:pt x="194615" y="3672"/>
                    <a:pt x="201642" y="7381"/>
                  </a:cubicBezTo>
                  <a:lnTo>
                    <a:pt x="202000" y="7570"/>
                  </a:lnTo>
                  <a:cubicBezTo>
                    <a:pt x="204160" y="8703"/>
                    <a:pt x="207122" y="10258"/>
                    <a:pt x="208209" y="13014"/>
                  </a:cubicBezTo>
                  <a:cubicBezTo>
                    <a:pt x="208659" y="14157"/>
                    <a:pt x="208681" y="15157"/>
                    <a:pt x="208272" y="15990"/>
                  </a:cubicBezTo>
                  <a:cubicBezTo>
                    <a:pt x="207624" y="17309"/>
                    <a:pt x="205989" y="18018"/>
                    <a:pt x="204732" y="18381"/>
                  </a:cubicBezTo>
                  <a:cubicBezTo>
                    <a:pt x="201461" y="19325"/>
                    <a:pt x="198006" y="19797"/>
                    <a:pt x="194392" y="19797"/>
                  </a:cubicBezTo>
                  <a:cubicBezTo>
                    <a:pt x="190821" y="19797"/>
                    <a:pt x="187096" y="19336"/>
                    <a:pt x="183241" y="18415"/>
                  </a:cubicBezTo>
                  <a:cubicBezTo>
                    <a:pt x="179114" y="17429"/>
                    <a:pt x="174866" y="16057"/>
                    <a:pt x="170611" y="14337"/>
                  </a:cubicBezTo>
                  <a:cubicBezTo>
                    <a:pt x="166998" y="12878"/>
                    <a:pt x="163261" y="11368"/>
                    <a:pt x="159428" y="10535"/>
                  </a:cubicBezTo>
                  <a:cubicBezTo>
                    <a:pt x="157531" y="10122"/>
                    <a:pt x="155742" y="9916"/>
                    <a:pt x="154034" y="9916"/>
                  </a:cubicBezTo>
                  <a:cubicBezTo>
                    <a:pt x="152450" y="9916"/>
                    <a:pt x="150935" y="10094"/>
                    <a:pt x="149470" y="10449"/>
                  </a:cubicBezTo>
                  <a:cubicBezTo>
                    <a:pt x="145504" y="11411"/>
                    <a:pt x="142070" y="13874"/>
                    <a:pt x="138895" y="16316"/>
                  </a:cubicBezTo>
                  <a:cubicBezTo>
                    <a:pt x="136054" y="18501"/>
                    <a:pt x="133233" y="20858"/>
                    <a:pt x="130505" y="23139"/>
                  </a:cubicBezTo>
                  <a:cubicBezTo>
                    <a:pt x="126905" y="26149"/>
                    <a:pt x="123181" y="29264"/>
                    <a:pt x="119366" y="32010"/>
                  </a:cubicBezTo>
                  <a:cubicBezTo>
                    <a:pt x="107458" y="40580"/>
                    <a:pt x="92880" y="45107"/>
                    <a:pt x="76028" y="45462"/>
                  </a:cubicBezTo>
                  <a:cubicBezTo>
                    <a:pt x="75424" y="45475"/>
                    <a:pt x="74822" y="45482"/>
                    <a:pt x="74224" y="45482"/>
                  </a:cubicBezTo>
                  <a:cubicBezTo>
                    <a:pt x="58269" y="45482"/>
                    <a:pt x="44689" y="40929"/>
                    <a:pt x="33828" y="31942"/>
                  </a:cubicBezTo>
                  <a:cubicBezTo>
                    <a:pt x="27187" y="26448"/>
                    <a:pt x="20603" y="21405"/>
                    <a:pt x="13056" y="20088"/>
                  </a:cubicBezTo>
                  <a:cubicBezTo>
                    <a:pt x="11967" y="19897"/>
                    <a:pt x="10865" y="19801"/>
                    <a:pt x="9746" y="19801"/>
                  </a:cubicBezTo>
                  <a:cubicBezTo>
                    <a:pt x="6781" y="19801"/>
                    <a:pt x="3696" y="20474"/>
                    <a:pt x="406" y="21833"/>
                  </a:cubicBezTo>
                  <a:lnTo>
                    <a:pt x="406" y="14358"/>
                  </a:lnTo>
                  <a:cubicBezTo>
                    <a:pt x="1109" y="14230"/>
                    <a:pt x="1864" y="14110"/>
                    <a:pt x="2702" y="13993"/>
                  </a:cubicBezTo>
                  <a:cubicBezTo>
                    <a:pt x="5594" y="13588"/>
                    <a:pt x="8552" y="13414"/>
                    <a:pt x="11411" y="13245"/>
                  </a:cubicBezTo>
                  <a:lnTo>
                    <a:pt x="12958" y="13152"/>
                  </a:lnTo>
                  <a:cubicBezTo>
                    <a:pt x="15818" y="12978"/>
                    <a:pt x="18953" y="12785"/>
                    <a:pt x="22145" y="12785"/>
                  </a:cubicBezTo>
                  <a:cubicBezTo>
                    <a:pt x="23389" y="12785"/>
                    <a:pt x="24641" y="12814"/>
                    <a:pt x="25889" y="12885"/>
                  </a:cubicBezTo>
                  <a:cubicBezTo>
                    <a:pt x="29786" y="13104"/>
                    <a:pt x="33808" y="14150"/>
                    <a:pt x="38546" y="16169"/>
                  </a:cubicBezTo>
                  <a:cubicBezTo>
                    <a:pt x="52883" y="22283"/>
                    <a:pt x="69842" y="28659"/>
                    <a:pt x="86902" y="29591"/>
                  </a:cubicBezTo>
                  <a:cubicBezTo>
                    <a:pt x="88135" y="29659"/>
                    <a:pt x="89353" y="29692"/>
                    <a:pt x="90554" y="29692"/>
                  </a:cubicBezTo>
                  <a:cubicBezTo>
                    <a:pt x="97955" y="29692"/>
                    <a:pt x="104738" y="28414"/>
                    <a:pt x="110758" y="25880"/>
                  </a:cubicBezTo>
                  <a:cubicBezTo>
                    <a:pt x="117187" y="23174"/>
                    <a:pt x="123174" y="18993"/>
                    <a:pt x="128962" y="14950"/>
                  </a:cubicBezTo>
                  <a:cubicBezTo>
                    <a:pt x="130301" y="14015"/>
                    <a:pt x="131684" y="13050"/>
                    <a:pt x="133052" y="12117"/>
                  </a:cubicBezTo>
                  <a:cubicBezTo>
                    <a:pt x="136569" y="9716"/>
                    <a:pt x="140379" y="7249"/>
                    <a:pt x="144384" y="5460"/>
                  </a:cubicBezTo>
                  <a:cubicBezTo>
                    <a:pt x="148006" y="3842"/>
                    <a:pt x="151905" y="2608"/>
                    <a:pt x="155970" y="1792"/>
                  </a:cubicBezTo>
                  <a:cubicBezTo>
                    <a:pt x="159701" y="1042"/>
                    <a:pt x="163680" y="640"/>
                    <a:pt x="168868" y="486"/>
                  </a:cubicBezTo>
                  <a:cubicBezTo>
                    <a:pt x="170413" y="440"/>
                    <a:pt x="172001" y="405"/>
                    <a:pt x="173615" y="405"/>
                  </a:cubicBezTo>
                  <a:close/>
                  <a:moveTo>
                    <a:pt x="173609" y="0"/>
                  </a:moveTo>
                  <a:cubicBezTo>
                    <a:pt x="171993" y="0"/>
                    <a:pt x="170405" y="35"/>
                    <a:pt x="168858" y="80"/>
                  </a:cubicBezTo>
                  <a:cubicBezTo>
                    <a:pt x="163644" y="234"/>
                    <a:pt x="159645" y="639"/>
                    <a:pt x="155891" y="1393"/>
                  </a:cubicBezTo>
                  <a:cubicBezTo>
                    <a:pt x="151795" y="2216"/>
                    <a:pt x="147870" y="3459"/>
                    <a:pt x="144219" y="5088"/>
                  </a:cubicBezTo>
                  <a:cubicBezTo>
                    <a:pt x="140186" y="6888"/>
                    <a:pt x="136359" y="9369"/>
                    <a:pt x="132824" y="11781"/>
                  </a:cubicBezTo>
                  <a:cubicBezTo>
                    <a:pt x="131454" y="12715"/>
                    <a:pt x="130070" y="13683"/>
                    <a:pt x="128732" y="14617"/>
                  </a:cubicBezTo>
                  <a:cubicBezTo>
                    <a:pt x="122961" y="18648"/>
                    <a:pt x="116993" y="22817"/>
                    <a:pt x="110602" y="25506"/>
                  </a:cubicBezTo>
                  <a:cubicBezTo>
                    <a:pt x="104631" y="28019"/>
                    <a:pt x="97899" y="29287"/>
                    <a:pt x="90554" y="29287"/>
                  </a:cubicBezTo>
                  <a:cubicBezTo>
                    <a:pt x="89360" y="29287"/>
                    <a:pt x="88149" y="29254"/>
                    <a:pt x="86923" y="29187"/>
                  </a:cubicBezTo>
                  <a:cubicBezTo>
                    <a:pt x="69926" y="28261"/>
                    <a:pt x="53010" y="21898"/>
                    <a:pt x="38703" y="15797"/>
                  </a:cubicBezTo>
                  <a:cubicBezTo>
                    <a:pt x="33922" y="13758"/>
                    <a:pt x="29857" y="12704"/>
                    <a:pt x="25911" y="12481"/>
                  </a:cubicBezTo>
                  <a:cubicBezTo>
                    <a:pt x="24653" y="12410"/>
                    <a:pt x="23392" y="12381"/>
                    <a:pt x="22140" y="12381"/>
                  </a:cubicBezTo>
                  <a:cubicBezTo>
                    <a:pt x="18938" y="12381"/>
                    <a:pt x="15797" y="12572"/>
                    <a:pt x="12931" y="12748"/>
                  </a:cubicBezTo>
                  <a:lnTo>
                    <a:pt x="11384" y="12841"/>
                  </a:lnTo>
                  <a:cubicBezTo>
                    <a:pt x="8518" y="13010"/>
                    <a:pt x="5551" y="13184"/>
                    <a:pt x="2644" y="13591"/>
                  </a:cubicBezTo>
                  <a:cubicBezTo>
                    <a:pt x="1731" y="13718"/>
                    <a:pt x="921" y="13848"/>
                    <a:pt x="165" y="13990"/>
                  </a:cubicBezTo>
                  <a:lnTo>
                    <a:pt x="0" y="14020"/>
                  </a:lnTo>
                  <a:lnTo>
                    <a:pt x="0" y="22434"/>
                  </a:lnTo>
                  <a:lnTo>
                    <a:pt x="280" y="22317"/>
                  </a:lnTo>
                  <a:cubicBezTo>
                    <a:pt x="3624" y="20902"/>
                    <a:pt x="6748" y="20202"/>
                    <a:pt x="9745" y="20202"/>
                  </a:cubicBezTo>
                  <a:cubicBezTo>
                    <a:pt x="10841" y="20202"/>
                    <a:pt x="11920" y="20296"/>
                    <a:pt x="12987" y="20482"/>
                  </a:cubicBezTo>
                  <a:cubicBezTo>
                    <a:pt x="20436" y="21784"/>
                    <a:pt x="26975" y="26792"/>
                    <a:pt x="33571" y="32250"/>
                  </a:cubicBezTo>
                  <a:cubicBezTo>
                    <a:pt x="44508" y="41302"/>
                    <a:pt x="58178" y="45884"/>
                    <a:pt x="74230" y="45884"/>
                  </a:cubicBezTo>
                  <a:cubicBezTo>
                    <a:pt x="74828" y="45884"/>
                    <a:pt x="75434" y="45878"/>
                    <a:pt x="76041" y="45864"/>
                  </a:cubicBezTo>
                  <a:cubicBezTo>
                    <a:pt x="92973" y="45507"/>
                    <a:pt x="107630" y="40953"/>
                    <a:pt x="119603" y="32334"/>
                  </a:cubicBezTo>
                  <a:cubicBezTo>
                    <a:pt x="123430" y="29580"/>
                    <a:pt x="127160" y="26462"/>
                    <a:pt x="130767" y="23446"/>
                  </a:cubicBezTo>
                  <a:cubicBezTo>
                    <a:pt x="133490" y="21168"/>
                    <a:pt x="136306" y="18812"/>
                    <a:pt x="139143" y="16633"/>
                  </a:cubicBezTo>
                  <a:cubicBezTo>
                    <a:pt x="142286" y="14218"/>
                    <a:pt x="145678" y="11782"/>
                    <a:pt x="149569" y="10839"/>
                  </a:cubicBezTo>
                  <a:cubicBezTo>
                    <a:pt x="151002" y="10492"/>
                    <a:pt x="152486" y="10318"/>
                    <a:pt x="154040" y="10318"/>
                  </a:cubicBezTo>
                  <a:cubicBezTo>
                    <a:pt x="155718" y="10318"/>
                    <a:pt x="157477" y="10521"/>
                    <a:pt x="159345" y="10926"/>
                  </a:cubicBezTo>
                  <a:cubicBezTo>
                    <a:pt x="163146" y="11754"/>
                    <a:pt x="166866" y="13255"/>
                    <a:pt x="170463" y="14710"/>
                  </a:cubicBezTo>
                  <a:cubicBezTo>
                    <a:pt x="174735" y="16434"/>
                    <a:pt x="179004" y="17813"/>
                    <a:pt x="183149" y="18805"/>
                  </a:cubicBezTo>
                  <a:cubicBezTo>
                    <a:pt x="187035" y="19734"/>
                    <a:pt x="190791" y="20198"/>
                    <a:pt x="194393" y="20198"/>
                  </a:cubicBezTo>
                  <a:cubicBezTo>
                    <a:pt x="198045" y="20198"/>
                    <a:pt x="201538" y="19721"/>
                    <a:pt x="204846" y="18766"/>
                  </a:cubicBezTo>
                  <a:cubicBezTo>
                    <a:pt x="206788" y="18205"/>
                    <a:pt x="208062" y="17332"/>
                    <a:pt x="208634" y="16167"/>
                  </a:cubicBezTo>
                  <a:cubicBezTo>
                    <a:pt x="209095" y="15229"/>
                    <a:pt x="209080" y="14117"/>
                    <a:pt x="208584" y="12865"/>
                  </a:cubicBezTo>
                  <a:cubicBezTo>
                    <a:pt x="207441" y="9969"/>
                    <a:pt x="204404" y="8376"/>
                    <a:pt x="202188" y="7211"/>
                  </a:cubicBezTo>
                  <a:lnTo>
                    <a:pt x="201831" y="7024"/>
                  </a:lnTo>
                  <a:cubicBezTo>
                    <a:pt x="194760" y="3289"/>
                    <a:pt x="188306" y="1132"/>
                    <a:pt x="182098" y="427"/>
                  </a:cubicBezTo>
                  <a:cubicBezTo>
                    <a:pt x="179239" y="102"/>
                    <a:pt x="176384" y="0"/>
                    <a:pt x="1736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3"/>
            <p:cNvSpPr/>
            <p:nvPr/>
          </p:nvSpPr>
          <p:spPr>
            <a:xfrm rot="10800000" flipH="1">
              <a:off x="-97184" y="2454484"/>
              <a:ext cx="807313" cy="330705"/>
            </a:xfrm>
            <a:custGeom>
              <a:avLst/>
              <a:gdLst/>
              <a:ahLst/>
              <a:cxnLst/>
              <a:rect l="l" t="t" r="r" b="b"/>
              <a:pathLst>
                <a:path w="20174" h="8264" extrusionOk="0">
                  <a:moveTo>
                    <a:pt x="10888" y="404"/>
                  </a:moveTo>
                  <a:cubicBezTo>
                    <a:pt x="11749" y="404"/>
                    <a:pt x="12597" y="461"/>
                    <a:pt x="13422" y="602"/>
                  </a:cubicBezTo>
                  <a:cubicBezTo>
                    <a:pt x="15472" y="954"/>
                    <a:pt x="17153" y="1897"/>
                    <a:pt x="18413" y="3404"/>
                  </a:cubicBezTo>
                  <a:cubicBezTo>
                    <a:pt x="19054" y="4170"/>
                    <a:pt x="19787" y="5267"/>
                    <a:pt x="19634" y="6147"/>
                  </a:cubicBezTo>
                  <a:cubicBezTo>
                    <a:pt x="19567" y="6546"/>
                    <a:pt x="19324" y="6863"/>
                    <a:pt x="18894" y="7118"/>
                  </a:cubicBezTo>
                  <a:cubicBezTo>
                    <a:pt x="17704" y="7820"/>
                    <a:pt x="16206" y="7861"/>
                    <a:pt x="14950" y="7861"/>
                  </a:cubicBezTo>
                  <a:cubicBezTo>
                    <a:pt x="14860" y="7861"/>
                    <a:pt x="14771" y="7861"/>
                    <a:pt x="14684" y="7861"/>
                  </a:cubicBezTo>
                  <a:cubicBezTo>
                    <a:pt x="13289" y="7856"/>
                    <a:pt x="11866" y="7753"/>
                    <a:pt x="10488" y="7653"/>
                  </a:cubicBezTo>
                  <a:cubicBezTo>
                    <a:pt x="9887" y="7608"/>
                    <a:pt x="9287" y="7565"/>
                    <a:pt x="8687" y="7529"/>
                  </a:cubicBezTo>
                  <a:cubicBezTo>
                    <a:pt x="5827" y="7359"/>
                    <a:pt x="3245" y="7206"/>
                    <a:pt x="649" y="7206"/>
                  </a:cubicBezTo>
                  <a:cubicBezTo>
                    <a:pt x="568" y="7206"/>
                    <a:pt x="486" y="7206"/>
                    <a:pt x="405" y="7206"/>
                  </a:cubicBezTo>
                  <a:lnTo>
                    <a:pt x="405" y="1428"/>
                  </a:lnTo>
                  <a:cubicBezTo>
                    <a:pt x="2017" y="1368"/>
                    <a:pt x="3674" y="1139"/>
                    <a:pt x="5280" y="919"/>
                  </a:cubicBezTo>
                  <a:cubicBezTo>
                    <a:pt x="7141" y="665"/>
                    <a:pt x="9044" y="404"/>
                    <a:pt x="10888" y="404"/>
                  </a:cubicBezTo>
                  <a:close/>
                  <a:moveTo>
                    <a:pt x="10888" y="1"/>
                  </a:moveTo>
                  <a:cubicBezTo>
                    <a:pt x="9018" y="1"/>
                    <a:pt x="7099" y="265"/>
                    <a:pt x="5223" y="522"/>
                  </a:cubicBezTo>
                  <a:cubicBezTo>
                    <a:pt x="3564" y="751"/>
                    <a:pt x="1848" y="984"/>
                    <a:pt x="195" y="1034"/>
                  </a:cubicBezTo>
                  <a:lnTo>
                    <a:pt x="1" y="1039"/>
                  </a:lnTo>
                  <a:lnTo>
                    <a:pt x="1" y="7612"/>
                  </a:lnTo>
                  <a:lnTo>
                    <a:pt x="202" y="7612"/>
                  </a:lnTo>
                  <a:cubicBezTo>
                    <a:pt x="266" y="7612"/>
                    <a:pt x="330" y="7612"/>
                    <a:pt x="393" y="7612"/>
                  </a:cubicBezTo>
                  <a:cubicBezTo>
                    <a:pt x="3056" y="7612"/>
                    <a:pt x="5717" y="7756"/>
                    <a:pt x="8664" y="7932"/>
                  </a:cubicBezTo>
                  <a:cubicBezTo>
                    <a:pt x="9261" y="7968"/>
                    <a:pt x="9860" y="8012"/>
                    <a:pt x="10460" y="8055"/>
                  </a:cubicBezTo>
                  <a:cubicBezTo>
                    <a:pt x="11844" y="8155"/>
                    <a:pt x="13275" y="8259"/>
                    <a:pt x="14682" y="8264"/>
                  </a:cubicBezTo>
                  <a:lnTo>
                    <a:pt x="14998" y="8264"/>
                  </a:lnTo>
                  <a:cubicBezTo>
                    <a:pt x="16295" y="8264"/>
                    <a:pt x="17831" y="8211"/>
                    <a:pt x="19096" y="7463"/>
                  </a:cubicBezTo>
                  <a:cubicBezTo>
                    <a:pt x="19626" y="7152"/>
                    <a:pt x="19940" y="6730"/>
                    <a:pt x="20030" y="6216"/>
                  </a:cubicBezTo>
                  <a:cubicBezTo>
                    <a:pt x="20173" y="5387"/>
                    <a:pt x="19732" y="4354"/>
                    <a:pt x="18720" y="3145"/>
                  </a:cubicBezTo>
                  <a:cubicBezTo>
                    <a:pt x="17395" y="1562"/>
                    <a:pt x="15637" y="574"/>
                    <a:pt x="13488" y="205"/>
                  </a:cubicBezTo>
                  <a:cubicBezTo>
                    <a:pt x="12639" y="59"/>
                    <a:pt x="11769" y="1"/>
                    <a:pt x="108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3"/>
            <p:cNvSpPr/>
            <p:nvPr/>
          </p:nvSpPr>
          <p:spPr>
            <a:xfrm rot="10800000" flipH="1">
              <a:off x="-97104" y="1094974"/>
              <a:ext cx="9377861" cy="2035410"/>
            </a:xfrm>
            <a:custGeom>
              <a:avLst/>
              <a:gdLst/>
              <a:ahLst/>
              <a:cxnLst/>
              <a:rect l="l" t="t" r="r" b="b"/>
              <a:pathLst>
                <a:path w="234344" h="50863" extrusionOk="0">
                  <a:moveTo>
                    <a:pt x="233940" y="621"/>
                  </a:moveTo>
                  <a:lnTo>
                    <a:pt x="233940" y="12077"/>
                  </a:lnTo>
                  <a:cubicBezTo>
                    <a:pt x="232371" y="13846"/>
                    <a:pt x="230619" y="15358"/>
                    <a:pt x="228734" y="16565"/>
                  </a:cubicBezTo>
                  <a:cubicBezTo>
                    <a:pt x="224484" y="19289"/>
                    <a:pt x="219376" y="20857"/>
                    <a:pt x="213122" y="21360"/>
                  </a:cubicBezTo>
                  <a:cubicBezTo>
                    <a:pt x="211653" y="21479"/>
                    <a:pt x="210146" y="21539"/>
                    <a:pt x="208580" y="21539"/>
                  </a:cubicBezTo>
                  <a:cubicBezTo>
                    <a:pt x="205000" y="21539"/>
                    <a:pt x="201109" y="21226"/>
                    <a:pt x="196647" y="20590"/>
                  </a:cubicBezTo>
                  <a:lnTo>
                    <a:pt x="196529" y="20574"/>
                  </a:lnTo>
                  <a:cubicBezTo>
                    <a:pt x="194477" y="20283"/>
                    <a:pt x="192356" y="19981"/>
                    <a:pt x="190306" y="19457"/>
                  </a:cubicBezTo>
                  <a:cubicBezTo>
                    <a:pt x="188131" y="18901"/>
                    <a:pt x="186302" y="18457"/>
                    <a:pt x="184446" y="18095"/>
                  </a:cubicBezTo>
                  <a:cubicBezTo>
                    <a:pt x="182413" y="17700"/>
                    <a:pt x="180221" y="17338"/>
                    <a:pt x="178016" y="17338"/>
                  </a:cubicBezTo>
                  <a:cubicBezTo>
                    <a:pt x="177942" y="17338"/>
                    <a:pt x="177867" y="17339"/>
                    <a:pt x="177792" y="17340"/>
                  </a:cubicBezTo>
                  <a:cubicBezTo>
                    <a:pt x="176496" y="17354"/>
                    <a:pt x="174542" y="17378"/>
                    <a:pt x="173323" y="18637"/>
                  </a:cubicBezTo>
                  <a:cubicBezTo>
                    <a:pt x="172261" y="19733"/>
                    <a:pt x="172397" y="21555"/>
                    <a:pt x="173080" y="22788"/>
                  </a:cubicBezTo>
                  <a:cubicBezTo>
                    <a:pt x="174004" y="24459"/>
                    <a:pt x="175665" y="25395"/>
                    <a:pt x="177319" y="26158"/>
                  </a:cubicBezTo>
                  <a:cubicBezTo>
                    <a:pt x="180088" y="27433"/>
                    <a:pt x="183032" y="28076"/>
                    <a:pt x="185878" y="28699"/>
                  </a:cubicBezTo>
                  <a:cubicBezTo>
                    <a:pt x="186544" y="28844"/>
                    <a:pt x="187205" y="28990"/>
                    <a:pt x="187866" y="29142"/>
                  </a:cubicBezTo>
                  <a:cubicBezTo>
                    <a:pt x="191326" y="29942"/>
                    <a:pt x="194903" y="30405"/>
                    <a:pt x="198362" y="30852"/>
                  </a:cubicBezTo>
                  <a:lnTo>
                    <a:pt x="199879" y="31048"/>
                  </a:lnTo>
                  <a:cubicBezTo>
                    <a:pt x="203501" y="31524"/>
                    <a:pt x="207493" y="31975"/>
                    <a:pt x="212443" y="32469"/>
                  </a:cubicBezTo>
                  <a:cubicBezTo>
                    <a:pt x="216296" y="32854"/>
                    <a:pt x="220110" y="33192"/>
                    <a:pt x="223683" y="33505"/>
                  </a:cubicBezTo>
                  <a:cubicBezTo>
                    <a:pt x="226437" y="33747"/>
                    <a:pt x="229366" y="34040"/>
                    <a:pt x="232268" y="34727"/>
                  </a:cubicBezTo>
                  <a:cubicBezTo>
                    <a:pt x="232812" y="34856"/>
                    <a:pt x="233374" y="35011"/>
                    <a:pt x="233940" y="35186"/>
                  </a:cubicBezTo>
                  <a:lnTo>
                    <a:pt x="233940" y="50330"/>
                  </a:lnTo>
                  <a:cubicBezTo>
                    <a:pt x="227593" y="48509"/>
                    <a:pt x="220754" y="46238"/>
                    <a:pt x="213042" y="43386"/>
                  </a:cubicBezTo>
                  <a:cubicBezTo>
                    <a:pt x="208088" y="41555"/>
                    <a:pt x="202988" y="39512"/>
                    <a:pt x="197884" y="37317"/>
                  </a:cubicBezTo>
                  <a:cubicBezTo>
                    <a:pt x="195613" y="36339"/>
                    <a:pt x="193318" y="35281"/>
                    <a:pt x="191099" y="34257"/>
                  </a:cubicBezTo>
                  <a:cubicBezTo>
                    <a:pt x="188401" y="33014"/>
                    <a:pt x="185611" y="31726"/>
                    <a:pt x="182833" y="30573"/>
                  </a:cubicBezTo>
                  <a:cubicBezTo>
                    <a:pt x="172649" y="26340"/>
                    <a:pt x="162754" y="24195"/>
                    <a:pt x="153409" y="24195"/>
                  </a:cubicBezTo>
                  <a:cubicBezTo>
                    <a:pt x="153178" y="24195"/>
                    <a:pt x="152948" y="24197"/>
                    <a:pt x="152719" y="24198"/>
                  </a:cubicBezTo>
                  <a:cubicBezTo>
                    <a:pt x="142080" y="24319"/>
                    <a:pt x="132064" y="27884"/>
                    <a:pt x="122824" y="31721"/>
                  </a:cubicBezTo>
                  <a:cubicBezTo>
                    <a:pt x="112729" y="35913"/>
                    <a:pt x="102805" y="39822"/>
                    <a:pt x="92400" y="41608"/>
                  </a:cubicBezTo>
                  <a:cubicBezTo>
                    <a:pt x="82867" y="43244"/>
                    <a:pt x="72721" y="44299"/>
                    <a:pt x="61383" y="44830"/>
                  </a:cubicBezTo>
                  <a:cubicBezTo>
                    <a:pt x="58519" y="44965"/>
                    <a:pt x="55783" y="45032"/>
                    <a:pt x="53152" y="45032"/>
                  </a:cubicBezTo>
                  <a:cubicBezTo>
                    <a:pt x="45012" y="45032"/>
                    <a:pt x="37887" y="44383"/>
                    <a:pt x="31169" y="43050"/>
                  </a:cubicBezTo>
                  <a:cubicBezTo>
                    <a:pt x="24718" y="41770"/>
                    <a:pt x="18066" y="39641"/>
                    <a:pt x="11397" y="36720"/>
                  </a:cubicBezTo>
                  <a:cubicBezTo>
                    <a:pt x="7680" y="35093"/>
                    <a:pt x="3780" y="33224"/>
                    <a:pt x="405" y="30582"/>
                  </a:cubicBezTo>
                  <a:lnTo>
                    <a:pt x="405" y="21725"/>
                  </a:lnTo>
                  <a:cubicBezTo>
                    <a:pt x="5173" y="23118"/>
                    <a:pt x="10001" y="24631"/>
                    <a:pt x="14673" y="26094"/>
                  </a:cubicBezTo>
                  <a:cubicBezTo>
                    <a:pt x="18472" y="27283"/>
                    <a:pt x="22397" y="28512"/>
                    <a:pt x="26269" y="29670"/>
                  </a:cubicBezTo>
                  <a:cubicBezTo>
                    <a:pt x="42759" y="34607"/>
                    <a:pt x="58954" y="38982"/>
                    <a:pt x="74991" y="38982"/>
                  </a:cubicBezTo>
                  <a:cubicBezTo>
                    <a:pt x="78823" y="38982"/>
                    <a:pt x="82649" y="38732"/>
                    <a:pt x="86466" y="38179"/>
                  </a:cubicBezTo>
                  <a:cubicBezTo>
                    <a:pt x="95509" y="36872"/>
                    <a:pt x="104228" y="33938"/>
                    <a:pt x="112383" y="29455"/>
                  </a:cubicBezTo>
                  <a:cubicBezTo>
                    <a:pt x="116730" y="27066"/>
                    <a:pt x="120985" y="24195"/>
                    <a:pt x="125029" y="20922"/>
                  </a:cubicBezTo>
                  <a:cubicBezTo>
                    <a:pt x="126767" y="19511"/>
                    <a:pt x="128488" y="17994"/>
                    <a:pt x="130152" y="16524"/>
                  </a:cubicBezTo>
                  <a:cubicBezTo>
                    <a:pt x="131788" y="15078"/>
                    <a:pt x="133483" y="13582"/>
                    <a:pt x="135190" y="12196"/>
                  </a:cubicBezTo>
                  <a:cubicBezTo>
                    <a:pt x="137654" y="10200"/>
                    <a:pt x="140969" y="7788"/>
                    <a:pt x="144768" y="6873"/>
                  </a:cubicBezTo>
                  <a:cubicBezTo>
                    <a:pt x="145990" y="6580"/>
                    <a:pt x="147258" y="6432"/>
                    <a:pt x="148594" y="6432"/>
                  </a:cubicBezTo>
                  <a:cubicBezTo>
                    <a:pt x="151134" y="6432"/>
                    <a:pt x="153922" y="6966"/>
                    <a:pt x="157120" y="8052"/>
                  </a:cubicBezTo>
                  <a:cubicBezTo>
                    <a:pt x="165254" y="10813"/>
                    <a:pt x="174727" y="13878"/>
                    <a:pt x="184226" y="15304"/>
                  </a:cubicBezTo>
                  <a:cubicBezTo>
                    <a:pt x="187914" y="15858"/>
                    <a:pt x="191419" y="16136"/>
                    <a:pt x="194766" y="16136"/>
                  </a:cubicBezTo>
                  <a:cubicBezTo>
                    <a:pt x="200932" y="16136"/>
                    <a:pt x="206557" y="15192"/>
                    <a:pt x="211781" y="13295"/>
                  </a:cubicBezTo>
                  <a:cubicBezTo>
                    <a:pt x="216509" y="11579"/>
                    <a:pt x="220789" y="8892"/>
                    <a:pt x="224351" y="6492"/>
                  </a:cubicBezTo>
                  <a:cubicBezTo>
                    <a:pt x="224766" y="6212"/>
                    <a:pt x="225182" y="5928"/>
                    <a:pt x="225598" y="5645"/>
                  </a:cubicBezTo>
                  <a:cubicBezTo>
                    <a:pt x="228277" y="3826"/>
                    <a:pt x="231045" y="1944"/>
                    <a:pt x="233940" y="621"/>
                  </a:cubicBezTo>
                  <a:close/>
                  <a:moveTo>
                    <a:pt x="234344" y="1"/>
                  </a:moveTo>
                  <a:lnTo>
                    <a:pt x="234062" y="127"/>
                  </a:lnTo>
                  <a:cubicBezTo>
                    <a:pt x="231032" y="1470"/>
                    <a:pt x="228156" y="3423"/>
                    <a:pt x="225375" y="5313"/>
                  </a:cubicBezTo>
                  <a:cubicBezTo>
                    <a:pt x="224959" y="5595"/>
                    <a:pt x="224545" y="5878"/>
                    <a:pt x="224128" y="6158"/>
                  </a:cubicBezTo>
                  <a:cubicBezTo>
                    <a:pt x="220589" y="8544"/>
                    <a:pt x="216336" y="11214"/>
                    <a:pt x="211647" y="12916"/>
                  </a:cubicBezTo>
                  <a:cubicBezTo>
                    <a:pt x="206466" y="14796"/>
                    <a:pt x="200885" y="15732"/>
                    <a:pt x="194765" y="15732"/>
                  </a:cubicBezTo>
                  <a:cubicBezTo>
                    <a:pt x="191440" y="15732"/>
                    <a:pt x="187955" y="15456"/>
                    <a:pt x="184289" y="14905"/>
                  </a:cubicBezTo>
                  <a:cubicBezTo>
                    <a:pt x="174822" y="13485"/>
                    <a:pt x="165370" y="10424"/>
                    <a:pt x="157251" y="7671"/>
                  </a:cubicBezTo>
                  <a:cubicBezTo>
                    <a:pt x="154011" y="6571"/>
                    <a:pt x="151182" y="6028"/>
                    <a:pt x="148600" y="6028"/>
                  </a:cubicBezTo>
                  <a:cubicBezTo>
                    <a:pt x="147230" y="6028"/>
                    <a:pt x="145930" y="6181"/>
                    <a:pt x="144675" y="6483"/>
                  </a:cubicBezTo>
                  <a:cubicBezTo>
                    <a:pt x="140797" y="7416"/>
                    <a:pt x="137434" y="9860"/>
                    <a:pt x="134939" y="11886"/>
                  </a:cubicBezTo>
                  <a:cubicBezTo>
                    <a:pt x="133224" y="13277"/>
                    <a:pt x="131528" y="14775"/>
                    <a:pt x="129887" y="16224"/>
                  </a:cubicBezTo>
                  <a:cubicBezTo>
                    <a:pt x="128225" y="17690"/>
                    <a:pt x="126509" y="19207"/>
                    <a:pt x="124774" y="20610"/>
                  </a:cubicBezTo>
                  <a:cubicBezTo>
                    <a:pt x="120749" y="23869"/>
                    <a:pt x="116514" y="26727"/>
                    <a:pt x="112189" y="29105"/>
                  </a:cubicBezTo>
                  <a:cubicBezTo>
                    <a:pt x="104076" y="33564"/>
                    <a:pt x="95402" y="36484"/>
                    <a:pt x="86407" y="37785"/>
                  </a:cubicBezTo>
                  <a:cubicBezTo>
                    <a:pt x="82611" y="38334"/>
                    <a:pt x="78806" y="38583"/>
                    <a:pt x="74991" y="38583"/>
                  </a:cubicBezTo>
                  <a:cubicBezTo>
                    <a:pt x="59005" y="38583"/>
                    <a:pt x="42843" y="34216"/>
                    <a:pt x="26384" y="29289"/>
                  </a:cubicBezTo>
                  <a:cubicBezTo>
                    <a:pt x="22516" y="28130"/>
                    <a:pt x="18589" y="26901"/>
                    <a:pt x="14793" y="25711"/>
                  </a:cubicBezTo>
                  <a:cubicBezTo>
                    <a:pt x="10035" y="24222"/>
                    <a:pt x="5116" y="22681"/>
                    <a:pt x="257" y="21265"/>
                  </a:cubicBezTo>
                  <a:lnTo>
                    <a:pt x="0" y="21189"/>
                  </a:lnTo>
                  <a:lnTo>
                    <a:pt x="0" y="30778"/>
                  </a:lnTo>
                  <a:lnTo>
                    <a:pt x="77" y="30839"/>
                  </a:lnTo>
                  <a:cubicBezTo>
                    <a:pt x="3505" y="33541"/>
                    <a:pt x="7466" y="35440"/>
                    <a:pt x="11235" y="37090"/>
                  </a:cubicBezTo>
                  <a:cubicBezTo>
                    <a:pt x="17931" y="40022"/>
                    <a:pt x="24610" y="42161"/>
                    <a:pt x="31090" y="43447"/>
                  </a:cubicBezTo>
                  <a:cubicBezTo>
                    <a:pt x="37834" y="44786"/>
                    <a:pt x="44983" y="45437"/>
                    <a:pt x="53148" y="45437"/>
                  </a:cubicBezTo>
                  <a:cubicBezTo>
                    <a:pt x="55786" y="45437"/>
                    <a:pt x="58530" y="45369"/>
                    <a:pt x="61401" y="45235"/>
                  </a:cubicBezTo>
                  <a:cubicBezTo>
                    <a:pt x="72756" y="44700"/>
                    <a:pt x="82917" y="43644"/>
                    <a:pt x="92467" y="42007"/>
                  </a:cubicBezTo>
                  <a:cubicBezTo>
                    <a:pt x="102913" y="40214"/>
                    <a:pt x="112861" y="36296"/>
                    <a:pt x="122978" y="32095"/>
                  </a:cubicBezTo>
                  <a:cubicBezTo>
                    <a:pt x="132181" y="28274"/>
                    <a:pt x="142153" y="24722"/>
                    <a:pt x="152725" y="24602"/>
                  </a:cubicBezTo>
                  <a:cubicBezTo>
                    <a:pt x="152952" y="24600"/>
                    <a:pt x="153179" y="24598"/>
                    <a:pt x="153407" y="24598"/>
                  </a:cubicBezTo>
                  <a:cubicBezTo>
                    <a:pt x="162694" y="24598"/>
                    <a:pt x="172541" y="26730"/>
                    <a:pt x="182679" y="30945"/>
                  </a:cubicBezTo>
                  <a:cubicBezTo>
                    <a:pt x="185447" y="32095"/>
                    <a:pt x="188234" y="33381"/>
                    <a:pt x="190930" y="34624"/>
                  </a:cubicBezTo>
                  <a:cubicBezTo>
                    <a:pt x="193152" y="35649"/>
                    <a:pt x="195448" y="36707"/>
                    <a:pt x="197726" y="37686"/>
                  </a:cubicBezTo>
                  <a:cubicBezTo>
                    <a:pt x="202837" y="39885"/>
                    <a:pt x="207942" y="41928"/>
                    <a:pt x="212901" y="43763"/>
                  </a:cubicBezTo>
                  <a:cubicBezTo>
                    <a:pt x="220729" y="46656"/>
                    <a:pt x="227658" y="48955"/>
                    <a:pt x="234085" y="50788"/>
                  </a:cubicBezTo>
                  <a:lnTo>
                    <a:pt x="234341" y="50863"/>
                  </a:lnTo>
                  <a:lnTo>
                    <a:pt x="234344" y="50863"/>
                  </a:lnTo>
                  <a:lnTo>
                    <a:pt x="234344" y="34896"/>
                  </a:lnTo>
                  <a:lnTo>
                    <a:pt x="234204" y="34850"/>
                  </a:lnTo>
                  <a:cubicBezTo>
                    <a:pt x="233582" y="34654"/>
                    <a:pt x="232962" y="34481"/>
                    <a:pt x="232362" y="34340"/>
                  </a:cubicBezTo>
                  <a:cubicBezTo>
                    <a:pt x="229433" y="33647"/>
                    <a:pt x="226488" y="33352"/>
                    <a:pt x="223721" y="33110"/>
                  </a:cubicBezTo>
                  <a:cubicBezTo>
                    <a:pt x="220148" y="32797"/>
                    <a:pt x="216338" y="32457"/>
                    <a:pt x="212486" y="32074"/>
                  </a:cubicBezTo>
                  <a:cubicBezTo>
                    <a:pt x="207542" y="31581"/>
                    <a:pt x="203553" y="31128"/>
                    <a:pt x="199935" y="30653"/>
                  </a:cubicBezTo>
                  <a:lnTo>
                    <a:pt x="198416" y="30455"/>
                  </a:lnTo>
                  <a:cubicBezTo>
                    <a:pt x="194968" y="30009"/>
                    <a:pt x="191400" y="29547"/>
                    <a:pt x="187960" y="28753"/>
                  </a:cubicBezTo>
                  <a:cubicBezTo>
                    <a:pt x="187298" y="28602"/>
                    <a:pt x="186634" y="28454"/>
                    <a:pt x="185969" y="28310"/>
                  </a:cubicBezTo>
                  <a:cubicBezTo>
                    <a:pt x="183145" y="27690"/>
                    <a:pt x="180223" y="27051"/>
                    <a:pt x="177494" y="25795"/>
                  </a:cubicBezTo>
                  <a:cubicBezTo>
                    <a:pt x="176009" y="25111"/>
                    <a:pt x="174350" y="24245"/>
                    <a:pt x="173437" y="22596"/>
                  </a:cubicBezTo>
                  <a:cubicBezTo>
                    <a:pt x="172829" y="21493"/>
                    <a:pt x="172693" y="19876"/>
                    <a:pt x="173617" y="18921"/>
                  </a:cubicBezTo>
                  <a:cubicBezTo>
                    <a:pt x="174717" y="17783"/>
                    <a:pt x="176574" y="17760"/>
                    <a:pt x="177801" y="17745"/>
                  </a:cubicBezTo>
                  <a:cubicBezTo>
                    <a:pt x="177883" y="17744"/>
                    <a:pt x="177965" y="17744"/>
                    <a:pt x="178047" y="17744"/>
                  </a:cubicBezTo>
                  <a:cubicBezTo>
                    <a:pt x="180223" y="17744"/>
                    <a:pt x="182367" y="18103"/>
                    <a:pt x="184375" y="18494"/>
                  </a:cubicBezTo>
                  <a:cubicBezTo>
                    <a:pt x="186221" y="18853"/>
                    <a:pt x="188043" y="19296"/>
                    <a:pt x="190212" y="19850"/>
                  </a:cubicBezTo>
                  <a:cubicBezTo>
                    <a:pt x="192283" y="20380"/>
                    <a:pt x="194415" y="20683"/>
                    <a:pt x="196477" y="20976"/>
                  </a:cubicBezTo>
                  <a:lnTo>
                    <a:pt x="196594" y="20993"/>
                  </a:lnTo>
                  <a:cubicBezTo>
                    <a:pt x="201071" y="21630"/>
                    <a:pt x="204978" y="21943"/>
                    <a:pt x="208576" y="21943"/>
                  </a:cubicBezTo>
                  <a:cubicBezTo>
                    <a:pt x="210156" y="21943"/>
                    <a:pt x="211676" y="21883"/>
                    <a:pt x="213159" y="21763"/>
                  </a:cubicBezTo>
                  <a:cubicBezTo>
                    <a:pt x="219481" y="21255"/>
                    <a:pt x="224648" y="19666"/>
                    <a:pt x="228956" y="16905"/>
                  </a:cubicBezTo>
                  <a:cubicBezTo>
                    <a:pt x="230892" y="15665"/>
                    <a:pt x="232689" y="14110"/>
                    <a:pt x="234294" y="12287"/>
                  </a:cubicBezTo>
                  <a:lnTo>
                    <a:pt x="234344" y="12230"/>
                  </a:lnTo>
                  <a:lnTo>
                    <a:pt x="2343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3"/>
            <p:cNvSpPr/>
            <p:nvPr/>
          </p:nvSpPr>
          <p:spPr>
            <a:xfrm rot="10800000" flipH="1">
              <a:off x="-97264" y="678532"/>
              <a:ext cx="5171942" cy="1031731"/>
            </a:xfrm>
            <a:custGeom>
              <a:avLst/>
              <a:gdLst/>
              <a:ahLst/>
              <a:cxnLst/>
              <a:rect l="l" t="t" r="r" b="b"/>
              <a:pathLst>
                <a:path w="129242" h="25782" extrusionOk="0">
                  <a:moveTo>
                    <a:pt x="125667" y="404"/>
                  </a:moveTo>
                  <a:cubicBezTo>
                    <a:pt x="125949" y="404"/>
                    <a:pt x="126232" y="415"/>
                    <a:pt x="126514" y="437"/>
                  </a:cubicBezTo>
                  <a:cubicBezTo>
                    <a:pt x="127419" y="510"/>
                    <a:pt x="128375" y="690"/>
                    <a:pt x="128733" y="1442"/>
                  </a:cubicBezTo>
                  <a:cubicBezTo>
                    <a:pt x="127667" y="1898"/>
                    <a:pt x="126604" y="2366"/>
                    <a:pt x="125540" y="2833"/>
                  </a:cubicBezTo>
                  <a:cubicBezTo>
                    <a:pt x="121951" y="4414"/>
                    <a:pt x="118237" y="6047"/>
                    <a:pt x="114473" y="7141"/>
                  </a:cubicBezTo>
                  <a:cubicBezTo>
                    <a:pt x="113881" y="7314"/>
                    <a:pt x="113286" y="7483"/>
                    <a:pt x="112693" y="7649"/>
                  </a:cubicBezTo>
                  <a:cubicBezTo>
                    <a:pt x="110914" y="8149"/>
                    <a:pt x="109073" y="8666"/>
                    <a:pt x="107278" y="9330"/>
                  </a:cubicBezTo>
                  <a:cubicBezTo>
                    <a:pt x="105183" y="10108"/>
                    <a:pt x="102936" y="11055"/>
                    <a:pt x="100411" y="12228"/>
                  </a:cubicBezTo>
                  <a:cubicBezTo>
                    <a:pt x="97928" y="13381"/>
                    <a:pt x="95424" y="14634"/>
                    <a:pt x="93002" y="15844"/>
                  </a:cubicBezTo>
                  <a:cubicBezTo>
                    <a:pt x="86663" y="19013"/>
                    <a:pt x="80109" y="22288"/>
                    <a:pt x="73322" y="24097"/>
                  </a:cubicBezTo>
                  <a:cubicBezTo>
                    <a:pt x="70106" y="24955"/>
                    <a:pt x="66829" y="25381"/>
                    <a:pt x="63411" y="25381"/>
                  </a:cubicBezTo>
                  <a:cubicBezTo>
                    <a:pt x="61691" y="25381"/>
                    <a:pt x="59935" y="25273"/>
                    <a:pt x="58132" y="25057"/>
                  </a:cubicBezTo>
                  <a:cubicBezTo>
                    <a:pt x="54870" y="24667"/>
                    <a:pt x="51578" y="24000"/>
                    <a:pt x="48394" y="23351"/>
                  </a:cubicBezTo>
                  <a:cubicBezTo>
                    <a:pt x="46720" y="23010"/>
                    <a:pt x="44988" y="22658"/>
                    <a:pt x="43281" y="22351"/>
                  </a:cubicBezTo>
                  <a:cubicBezTo>
                    <a:pt x="38827" y="21551"/>
                    <a:pt x="34306" y="21314"/>
                    <a:pt x="29931" y="21085"/>
                  </a:cubicBezTo>
                  <a:lnTo>
                    <a:pt x="28914" y="21031"/>
                  </a:lnTo>
                  <a:cubicBezTo>
                    <a:pt x="25978" y="20874"/>
                    <a:pt x="23609" y="20501"/>
                    <a:pt x="21462" y="19855"/>
                  </a:cubicBezTo>
                  <a:cubicBezTo>
                    <a:pt x="19489" y="19259"/>
                    <a:pt x="17512" y="18432"/>
                    <a:pt x="15599" y="17635"/>
                  </a:cubicBezTo>
                  <a:cubicBezTo>
                    <a:pt x="15171" y="17457"/>
                    <a:pt x="14747" y="17279"/>
                    <a:pt x="14321" y="17105"/>
                  </a:cubicBezTo>
                  <a:cubicBezTo>
                    <a:pt x="12341" y="16286"/>
                    <a:pt x="10328" y="15433"/>
                    <a:pt x="8383" y="14606"/>
                  </a:cubicBezTo>
                  <a:cubicBezTo>
                    <a:pt x="5772" y="13497"/>
                    <a:pt x="3075" y="12349"/>
                    <a:pt x="404" y="11276"/>
                  </a:cubicBezTo>
                  <a:lnTo>
                    <a:pt x="403" y="11276"/>
                  </a:lnTo>
                  <a:lnTo>
                    <a:pt x="403" y="5584"/>
                  </a:lnTo>
                  <a:cubicBezTo>
                    <a:pt x="967" y="5874"/>
                    <a:pt x="1566" y="6170"/>
                    <a:pt x="2220" y="6484"/>
                  </a:cubicBezTo>
                  <a:cubicBezTo>
                    <a:pt x="2905" y="6811"/>
                    <a:pt x="3592" y="7131"/>
                    <a:pt x="4281" y="7450"/>
                  </a:cubicBezTo>
                  <a:cubicBezTo>
                    <a:pt x="6227" y="8357"/>
                    <a:pt x="8240" y="9293"/>
                    <a:pt x="10153" y="10412"/>
                  </a:cubicBezTo>
                  <a:cubicBezTo>
                    <a:pt x="12434" y="11746"/>
                    <a:pt x="14871" y="13148"/>
                    <a:pt x="17395" y="14337"/>
                  </a:cubicBezTo>
                  <a:cubicBezTo>
                    <a:pt x="25707" y="18255"/>
                    <a:pt x="35202" y="20169"/>
                    <a:pt x="46355" y="20169"/>
                  </a:cubicBezTo>
                  <a:cubicBezTo>
                    <a:pt x="47079" y="20169"/>
                    <a:pt x="47811" y="20161"/>
                    <a:pt x="48549" y="20145"/>
                  </a:cubicBezTo>
                  <a:cubicBezTo>
                    <a:pt x="59131" y="19914"/>
                    <a:pt x="70411" y="17805"/>
                    <a:pt x="84049" y="13504"/>
                  </a:cubicBezTo>
                  <a:cubicBezTo>
                    <a:pt x="89815" y="11685"/>
                    <a:pt x="95612" y="9562"/>
                    <a:pt x="101217" y="7507"/>
                  </a:cubicBezTo>
                  <a:cubicBezTo>
                    <a:pt x="104315" y="6374"/>
                    <a:pt x="107517" y="5200"/>
                    <a:pt x="110679" y="4091"/>
                  </a:cubicBezTo>
                  <a:cubicBezTo>
                    <a:pt x="114143" y="2876"/>
                    <a:pt x="117874" y="1648"/>
                    <a:pt x="121675" y="895"/>
                  </a:cubicBezTo>
                  <a:cubicBezTo>
                    <a:pt x="122896" y="652"/>
                    <a:pt x="124279" y="404"/>
                    <a:pt x="125667" y="404"/>
                  </a:cubicBezTo>
                  <a:close/>
                  <a:moveTo>
                    <a:pt x="125672" y="1"/>
                  </a:moveTo>
                  <a:cubicBezTo>
                    <a:pt x="124248" y="1"/>
                    <a:pt x="122839" y="252"/>
                    <a:pt x="121598" y="497"/>
                  </a:cubicBezTo>
                  <a:cubicBezTo>
                    <a:pt x="117773" y="1256"/>
                    <a:pt x="114025" y="2491"/>
                    <a:pt x="110546" y="3711"/>
                  </a:cubicBezTo>
                  <a:cubicBezTo>
                    <a:pt x="107384" y="4820"/>
                    <a:pt x="104179" y="5993"/>
                    <a:pt x="101080" y="7129"/>
                  </a:cubicBezTo>
                  <a:cubicBezTo>
                    <a:pt x="95477" y="9180"/>
                    <a:pt x="89685" y="11305"/>
                    <a:pt x="83929" y="13120"/>
                  </a:cubicBezTo>
                  <a:cubicBezTo>
                    <a:pt x="70328" y="17407"/>
                    <a:pt x="59084" y="19512"/>
                    <a:pt x="48540" y="19742"/>
                  </a:cubicBezTo>
                  <a:cubicBezTo>
                    <a:pt x="47811" y="19758"/>
                    <a:pt x="47089" y="19766"/>
                    <a:pt x="46374" y="19766"/>
                  </a:cubicBezTo>
                  <a:cubicBezTo>
                    <a:pt x="35268" y="19766"/>
                    <a:pt x="25827" y="17865"/>
                    <a:pt x="17567" y="13971"/>
                  </a:cubicBezTo>
                  <a:cubicBezTo>
                    <a:pt x="15057" y="12788"/>
                    <a:pt x="12628" y="11391"/>
                    <a:pt x="10355" y="10062"/>
                  </a:cubicBezTo>
                  <a:cubicBezTo>
                    <a:pt x="8426" y="8935"/>
                    <a:pt x="6404" y="7993"/>
                    <a:pt x="4448" y="7084"/>
                  </a:cubicBezTo>
                  <a:cubicBezTo>
                    <a:pt x="3762" y="6767"/>
                    <a:pt x="3076" y="6447"/>
                    <a:pt x="2395" y="6120"/>
                  </a:cubicBezTo>
                  <a:cubicBezTo>
                    <a:pt x="1626" y="5754"/>
                    <a:pt x="940" y="5411"/>
                    <a:pt x="294" y="5075"/>
                  </a:cubicBezTo>
                  <a:lnTo>
                    <a:pt x="0" y="4921"/>
                  </a:lnTo>
                  <a:lnTo>
                    <a:pt x="0" y="11545"/>
                  </a:lnTo>
                  <a:lnTo>
                    <a:pt x="126" y="11595"/>
                  </a:lnTo>
                  <a:cubicBezTo>
                    <a:pt x="2833" y="12684"/>
                    <a:pt x="5574" y="13848"/>
                    <a:pt x="8224" y="14973"/>
                  </a:cubicBezTo>
                  <a:cubicBezTo>
                    <a:pt x="10170" y="15801"/>
                    <a:pt x="12184" y="16656"/>
                    <a:pt x="14167" y="17473"/>
                  </a:cubicBezTo>
                  <a:cubicBezTo>
                    <a:pt x="14591" y="17649"/>
                    <a:pt x="15016" y="17828"/>
                    <a:pt x="15441" y="18003"/>
                  </a:cubicBezTo>
                  <a:cubicBezTo>
                    <a:pt x="17363" y="18808"/>
                    <a:pt x="19349" y="19638"/>
                    <a:pt x="21344" y="20238"/>
                  </a:cubicBezTo>
                  <a:cubicBezTo>
                    <a:pt x="23523" y="20895"/>
                    <a:pt x="25922" y="21274"/>
                    <a:pt x="28892" y="21431"/>
                  </a:cubicBezTo>
                  <a:lnTo>
                    <a:pt x="29910" y="21485"/>
                  </a:lnTo>
                  <a:cubicBezTo>
                    <a:pt x="34272" y="21714"/>
                    <a:pt x="38783" y="21950"/>
                    <a:pt x="43209" y="22746"/>
                  </a:cubicBezTo>
                  <a:cubicBezTo>
                    <a:pt x="44912" y="23053"/>
                    <a:pt x="46641" y="23406"/>
                    <a:pt x="48313" y="23744"/>
                  </a:cubicBezTo>
                  <a:cubicBezTo>
                    <a:pt x="51505" y="24393"/>
                    <a:pt x="54806" y="25065"/>
                    <a:pt x="58085" y="25456"/>
                  </a:cubicBezTo>
                  <a:cubicBezTo>
                    <a:pt x="59905" y="25673"/>
                    <a:pt x="61677" y="25782"/>
                    <a:pt x="63414" y="25782"/>
                  </a:cubicBezTo>
                  <a:cubicBezTo>
                    <a:pt x="66866" y="25782"/>
                    <a:pt x="70177" y="25352"/>
                    <a:pt x="73425" y="24486"/>
                  </a:cubicBezTo>
                  <a:cubicBezTo>
                    <a:pt x="80253" y="22666"/>
                    <a:pt x="86826" y="19379"/>
                    <a:pt x="93183" y="16202"/>
                  </a:cubicBezTo>
                  <a:cubicBezTo>
                    <a:pt x="95603" y="14991"/>
                    <a:pt x="98105" y="13741"/>
                    <a:pt x="100582" y="12591"/>
                  </a:cubicBezTo>
                  <a:cubicBezTo>
                    <a:pt x="103097" y="11422"/>
                    <a:pt x="105333" y="10479"/>
                    <a:pt x="107419" y="9706"/>
                  </a:cubicBezTo>
                  <a:cubicBezTo>
                    <a:pt x="109198" y="9046"/>
                    <a:pt x="111031" y="8532"/>
                    <a:pt x="112803" y="8033"/>
                  </a:cubicBezTo>
                  <a:cubicBezTo>
                    <a:pt x="113399" y="7867"/>
                    <a:pt x="113993" y="7699"/>
                    <a:pt x="114588" y="7526"/>
                  </a:cubicBezTo>
                  <a:cubicBezTo>
                    <a:pt x="118376" y="6424"/>
                    <a:pt x="122102" y="4784"/>
                    <a:pt x="125704" y="3199"/>
                  </a:cubicBezTo>
                  <a:cubicBezTo>
                    <a:pt x="126826" y="2705"/>
                    <a:pt x="127947" y="2212"/>
                    <a:pt x="129073" y="1733"/>
                  </a:cubicBezTo>
                  <a:lnTo>
                    <a:pt x="129242" y="1662"/>
                  </a:lnTo>
                  <a:lnTo>
                    <a:pt x="129185" y="1488"/>
                  </a:lnTo>
                  <a:cubicBezTo>
                    <a:pt x="128775" y="216"/>
                    <a:pt x="127216" y="89"/>
                    <a:pt x="126549" y="34"/>
                  </a:cubicBezTo>
                  <a:cubicBezTo>
                    <a:pt x="126257" y="11"/>
                    <a:pt x="125964" y="1"/>
                    <a:pt x="1256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3"/>
            <p:cNvSpPr/>
            <p:nvPr/>
          </p:nvSpPr>
          <p:spPr>
            <a:xfrm rot="10800000" flipH="1">
              <a:off x="-97184" y="-848500"/>
              <a:ext cx="9378021" cy="2233737"/>
            </a:xfrm>
            <a:custGeom>
              <a:avLst/>
              <a:gdLst/>
              <a:ahLst/>
              <a:cxnLst/>
              <a:rect l="l" t="t" r="r" b="b"/>
              <a:pathLst>
                <a:path w="234348" h="55819" extrusionOk="0">
                  <a:moveTo>
                    <a:pt x="144981" y="403"/>
                  </a:moveTo>
                  <a:cubicBezTo>
                    <a:pt x="150962" y="403"/>
                    <a:pt x="156924" y="882"/>
                    <a:pt x="162787" y="1836"/>
                  </a:cubicBezTo>
                  <a:cubicBezTo>
                    <a:pt x="170740" y="3127"/>
                    <a:pt x="179016" y="5583"/>
                    <a:pt x="189615" y="9797"/>
                  </a:cubicBezTo>
                  <a:cubicBezTo>
                    <a:pt x="198427" y="13299"/>
                    <a:pt x="207411" y="17431"/>
                    <a:pt x="216323" y="22082"/>
                  </a:cubicBezTo>
                  <a:lnTo>
                    <a:pt x="218254" y="23088"/>
                  </a:lnTo>
                  <a:cubicBezTo>
                    <a:pt x="223483" y="25804"/>
                    <a:pt x="228885" y="28612"/>
                    <a:pt x="233942" y="32005"/>
                  </a:cubicBezTo>
                  <a:lnTo>
                    <a:pt x="233942" y="40242"/>
                  </a:lnTo>
                  <a:cubicBezTo>
                    <a:pt x="230357" y="38005"/>
                    <a:pt x="227378" y="36353"/>
                    <a:pt x="224590" y="35054"/>
                  </a:cubicBezTo>
                  <a:cubicBezTo>
                    <a:pt x="215470" y="30808"/>
                    <a:pt x="205746" y="28155"/>
                    <a:pt x="196343" y="25590"/>
                  </a:cubicBezTo>
                  <a:cubicBezTo>
                    <a:pt x="195383" y="25330"/>
                    <a:pt x="194423" y="25067"/>
                    <a:pt x="193466" y="24804"/>
                  </a:cubicBezTo>
                  <a:cubicBezTo>
                    <a:pt x="172307" y="18995"/>
                    <a:pt x="155262" y="16255"/>
                    <a:pt x="139723" y="16255"/>
                  </a:cubicBezTo>
                  <a:cubicBezTo>
                    <a:pt x="136241" y="16255"/>
                    <a:pt x="132834" y="16392"/>
                    <a:pt x="129473" y="16664"/>
                  </a:cubicBezTo>
                  <a:cubicBezTo>
                    <a:pt x="117659" y="17617"/>
                    <a:pt x="108992" y="19950"/>
                    <a:pt x="101363" y="24225"/>
                  </a:cubicBezTo>
                  <a:cubicBezTo>
                    <a:pt x="95848" y="27316"/>
                    <a:pt x="90586" y="31262"/>
                    <a:pt x="85495" y="35080"/>
                  </a:cubicBezTo>
                  <a:cubicBezTo>
                    <a:pt x="82539" y="37296"/>
                    <a:pt x="79484" y="39588"/>
                    <a:pt x="76413" y="41684"/>
                  </a:cubicBezTo>
                  <a:cubicBezTo>
                    <a:pt x="71394" y="45113"/>
                    <a:pt x="67146" y="47471"/>
                    <a:pt x="63039" y="49108"/>
                  </a:cubicBezTo>
                  <a:cubicBezTo>
                    <a:pt x="58787" y="50804"/>
                    <a:pt x="54022" y="52109"/>
                    <a:pt x="48045" y="53216"/>
                  </a:cubicBezTo>
                  <a:cubicBezTo>
                    <a:pt x="40031" y="54703"/>
                    <a:pt x="31384" y="55416"/>
                    <a:pt x="21189" y="55416"/>
                  </a:cubicBezTo>
                  <a:cubicBezTo>
                    <a:pt x="19290" y="55416"/>
                    <a:pt x="17337" y="55391"/>
                    <a:pt x="15325" y="55342"/>
                  </a:cubicBezTo>
                  <a:cubicBezTo>
                    <a:pt x="9761" y="55207"/>
                    <a:pt x="4879" y="54966"/>
                    <a:pt x="402" y="54612"/>
                  </a:cubicBezTo>
                  <a:lnTo>
                    <a:pt x="407" y="54612"/>
                  </a:lnTo>
                  <a:lnTo>
                    <a:pt x="407" y="49284"/>
                  </a:lnTo>
                  <a:cubicBezTo>
                    <a:pt x="817" y="49421"/>
                    <a:pt x="1230" y="49561"/>
                    <a:pt x="1643" y="49700"/>
                  </a:cubicBezTo>
                  <a:cubicBezTo>
                    <a:pt x="4359" y="50619"/>
                    <a:pt x="7168" y="51566"/>
                    <a:pt x="9980" y="52235"/>
                  </a:cubicBezTo>
                  <a:cubicBezTo>
                    <a:pt x="12206" y="52763"/>
                    <a:pt x="14788" y="53377"/>
                    <a:pt x="17344" y="53377"/>
                  </a:cubicBezTo>
                  <a:cubicBezTo>
                    <a:pt x="18683" y="53377"/>
                    <a:pt x="20014" y="53208"/>
                    <a:pt x="21283" y="52772"/>
                  </a:cubicBezTo>
                  <a:cubicBezTo>
                    <a:pt x="22931" y="52205"/>
                    <a:pt x="23878" y="51164"/>
                    <a:pt x="24025" y="49761"/>
                  </a:cubicBezTo>
                  <a:cubicBezTo>
                    <a:pt x="24231" y="47784"/>
                    <a:pt x="23055" y="45926"/>
                    <a:pt x="21802" y="44960"/>
                  </a:cubicBezTo>
                  <a:cubicBezTo>
                    <a:pt x="20124" y="43670"/>
                    <a:pt x="18067" y="43236"/>
                    <a:pt x="16094" y="42961"/>
                  </a:cubicBezTo>
                  <a:cubicBezTo>
                    <a:pt x="13968" y="42663"/>
                    <a:pt x="11797" y="42629"/>
                    <a:pt x="9701" y="42596"/>
                  </a:cubicBezTo>
                  <a:lnTo>
                    <a:pt x="9254" y="42589"/>
                  </a:lnTo>
                  <a:cubicBezTo>
                    <a:pt x="6994" y="42550"/>
                    <a:pt x="4310" y="42346"/>
                    <a:pt x="1553" y="41105"/>
                  </a:cubicBezTo>
                  <a:cubicBezTo>
                    <a:pt x="1170" y="40933"/>
                    <a:pt x="784" y="40741"/>
                    <a:pt x="402" y="40534"/>
                  </a:cubicBezTo>
                  <a:lnTo>
                    <a:pt x="402" y="31531"/>
                  </a:lnTo>
                  <a:cubicBezTo>
                    <a:pt x="6844" y="32915"/>
                    <a:pt x="13326" y="34726"/>
                    <a:pt x="19599" y="36477"/>
                  </a:cubicBezTo>
                  <a:cubicBezTo>
                    <a:pt x="22674" y="37335"/>
                    <a:pt x="25850" y="38224"/>
                    <a:pt x="28985" y="39049"/>
                  </a:cubicBezTo>
                  <a:cubicBezTo>
                    <a:pt x="36397" y="41005"/>
                    <a:pt x="46195" y="43249"/>
                    <a:pt x="56268" y="43249"/>
                  </a:cubicBezTo>
                  <a:lnTo>
                    <a:pt x="56298" y="43249"/>
                  </a:lnTo>
                  <a:cubicBezTo>
                    <a:pt x="60549" y="43247"/>
                    <a:pt x="65413" y="43043"/>
                    <a:pt x="69372" y="40633"/>
                  </a:cubicBezTo>
                  <a:cubicBezTo>
                    <a:pt x="71055" y="39609"/>
                    <a:pt x="72214" y="38269"/>
                    <a:pt x="72821" y="36652"/>
                  </a:cubicBezTo>
                  <a:cubicBezTo>
                    <a:pt x="73454" y="34967"/>
                    <a:pt x="73654" y="32595"/>
                    <a:pt x="72675" y="31095"/>
                  </a:cubicBezTo>
                  <a:cubicBezTo>
                    <a:pt x="71475" y="29255"/>
                    <a:pt x="69235" y="29002"/>
                    <a:pt x="67193" y="29002"/>
                  </a:cubicBezTo>
                  <a:lnTo>
                    <a:pt x="67163" y="29002"/>
                  </a:lnTo>
                  <a:cubicBezTo>
                    <a:pt x="64338" y="29005"/>
                    <a:pt x="61485" y="29632"/>
                    <a:pt x="59033" y="30219"/>
                  </a:cubicBezTo>
                  <a:cubicBezTo>
                    <a:pt x="58197" y="30419"/>
                    <a:pt x="57351" y="30648"/>
                    <a:pt x="56532" y="30868"/>
                  </a:cubicBezTo>
                  <a:cubicBezTo>
                    <a:pt x="55224" y="31222"/>
                    <a:pt x="53869" y="31587"/>
                    <a:pt x="52529" y="31845"/>
                  </a:cubicBezTo>
                  <a:cubicBezTo>
                    <a:pt x="48490" y="32626"/>
                    <a:pt x="44235" y="33024"/>
                    <a:pt x="39894" y="33024"/>
                  </a:cubicBezTo>
                  <a:cubicBezTo>
                    <a:pt x="39863" y="33024"/>
                    <a:pt x="39832" y="33024"/>
                    <a:pt x="39801" y="33024"/>
                  </a:cubicBezTo>
                  <a:cubicBezTo>
                    <a:pt x="26833" y="33011"/>
                    <a:pt x="13576" y="29869"/>
                    <a:pt x="402" y="23687"/>
                  </a:cubicBezTo>
                  <a:lnTo>
                    <a:pt x="402" y="6011"/>
                  </a:lnTo>
                  <a:cubicBezTo>
                    <a:pt x="1635" y="6344"/>
                    <a:pt x="2827" y="6712"/>
                    <a:pt x="3952" y="7104"/>
                  </a:cubicBezTo>
                  <a:cubicBezTo>
                    <a:pt x="7474" y="8330"/>
                    <a:pt x="10930" y="10023"/>
                    <a:pt x="14269" y="11659"/>
                  </a:cubicBezTo>
                  <a:cubicBezTo>
                    <a:pt x="15159" y="12095"/>
                    <a:pt x="16051" y="12530"/>
                    <a:pt x="16944" y="12959"/>
                  </a:cubicBezTo>
                  <a:cubicBezTo>
                    <a:pt x="21849" y="15315"/>
                    <a:pt x="26184" y="17153"/>
                    <a:pt x="30193" y="18579"/>
                  </a:cubicBezTo>
                  <a:cubicBezTo>
                    <a:pt x="37329" y="21116"/>
                    <a:pt x="44835" y="22386"/>
                    <a:pt x="52799" y="22386"/>
                  </a:cubicBezTo>
                  <a:cubicBezTo>
                    <a:pt x="62775" y="22386"/>
                    <a:pt x="73472" y="20393"/>
                    <a:pt x="85065" y="16400"/>
                  </a:cubicBezTo>
                  <a:cubicBezTo>
                    <a:pt x="89374" y="14915"/>
                    <a:pt x="93852" y="13162"/>
                    <a:pt x="98753" y="11037"/>
                  </a:cubicBezTo>
                  <a:cubicBezTo>
                    <a:pt x="99763" y="10600"/>
                    <a:pt x="100773" y="10151"/>
                    <a:pt x="101781" y="9706"/>
                  </a:cubicBezTo>
                  <a:cubicBezTo>
                    <a:pt x="104805" y="8364"/>
                    <a:pt x="107933" y="6975"/>
                    <a:pt x="111082" y="5882"/>
                  </a:cubicBezTo>
                  <a:cubicBezTo>
                    <a:pt x="119135" y="3086"/>
                    <a:pt x="127851" y="1338"/>
                    <a:pt x="136984" y="688"/>
                  </a:cubicBezTo>
                  <a:cubicBezTo>
                    <a:pt x="139649" y="498"/>
                    <a:pt x="142317" y="403"/>
                    <a:pt x="144981" y="403"/>
                  </a:cubicBezTo>
                  <a:close/>
                  <a:moveTo>
                    <a:pt x="144959" y="1"/>
                  </a:moveTo>
                  <a:cubicBezTo>
                    <a:pt x="142293" y="1"/>
                    <a:pt x="139623" y="96"/>
                    <a:pt x="136956" y="285"/>
                  </a:cubicBezTo>
                  <a:cubicBezTo>
                    <a:pt x="127785" y="938"/>
                    <a:pt x="119037" y="2693"/>
                    <a:pt x="110949" y="5501"/>
                  </a:cubicBezTo>
                  <a:cubicBezTo>
                    <a:pt x="107786" y="6599"/>
                    <a:pt x="104650" y="7991"/>
                    <a:pt x="101618" y="9337"/>
                  </a:cubicBezTo>
                  <a:cubicBezTo>
                    <a:pt x="100610" y="9784"/>
                    <a:pt x="99605" y="10230"/>
                    <a:pt x="98594" y="10669"/>
                  </a:cubicBezTo>
                  <a:cubicBezTo>
                    <a:pt x="93702" y="12788"/>
                    <a:pt x="89236" y="14538"/>
                    <a:pt x="84935" y="16020"/>
                  </a:cubicBezTo>
                  <a:cubicBezTo>
                    <a:pt x="73384" y="19997"/>
                    <a:pt x="62731" y="21983"/>
                    <a:pt x="52798" y="21983"/>
                  </a:cubicBezTo>
                  <a:cubicBezTo>
                    <a:pt x="44880" y="21983"/>
                    <a:pt x="37420" y="20721"/>
                    <a:pt x="30329" y="18200"/>
                  </a:cubicBezTo>
                  <a:cubicBezTo>
                    <a:pt x="26334" y="16780"/>
                    <a:pt x="22012" y="14948"/>
                    <a:pt x="17118" y="12599"/>
                  </a:cubicBezTo>
                  <a:cubicBezTo>
                    <a:pt x="16225" y="12172"/>
                    <a:pt x="15335" y="11736"/>
                    <a:pt x="14448" y="11300"/>
                  </a:cubicBezTo>
                  <a:cubicBezTo>
                    <a:pt x="11097" y="9658"/>
                    <a:pt x="7631" y="7961"/>
                    <a:pt x="4086" y="6726"/>
                  </a:cubicBezTo>
                  <a:cubicBezTo>
                    <a:pt x="2874" y="6305"/>
                    <a:pt x="1587" y="5911"/>
                    <a:pt x="257" y="5556"/>
                  </a:cubicBezTo>
                  <a:lnTo>
                    <a:pt x="2" y="5489"/>
                  </a:lnTo>
                  <a:lnTo>
                    <a:pt x="2" y="23947"/>
                  </a:lnTo>
                  <a:lnTo>
                    <a:pt x="118" y="24001"/>
                  </a:lnTo>
                  <a:cubicBezTo>
                    <a:pt x="13383" y="30245"/>
                    <a:pt x="26736" y="33418"/>
                    <a:pt x="39802" y="33430"/>
                  </a:cubicBezTo>
                  <a:cubicBezTo>
                    <a:pt x="39862" y="33430"/>
                    <a:pt x="39922" y="33430"/>
                    <a:pt x="39983" y="33430"/>
                  </a:cubicBezTo>
                  <a:cubicBezTo>
                    <a:pt x="44319" y="33430"/>
                    <a:pt x="48571" y="33023"/>
                    <a:pt x="52607" y="32244"/>
                  </a:cubicBezTo>
                  <a:cubicBezTo>
                    <a:pt x="53961" y="31982"/>
                    <a:pt x="55324" y="31615"/>
                    <a:pt x="56640" y="31261"/>
                  </a:cubicBezTo>
                  <a:cubicBezTo>
                    <a:pt x="57454" y="31041"/>
                    <a:pt x="58297" y="30815"/>
                    <a:pt x="59127" y="30616"/>
                  </a:cubicBezTo>
                  <a:cubicBezTo>
                    <a:pt x="61559" y="30033"/>
                    <a:pt x="64382" y="29412"/>
                    <a:pt x="67164" y="29409"/>
                  </a:cubicBezTo>
                  <a:cubicBezTo>
                    <a:pt x="67187" y="29409"/>
                    <a:pt x="67210" y="29409"/>
                    <a:pt x="67233" y="29409"/>
                  </a:cubicBezTo>
                  <a:cubicBezTo>
                    <a:pt x="69147" y="29409"/>
                    <a:pt x="71252" y="29651"/>
                    <a:pt x="72340" y="31318"/>
                  </a:cubicBezTo>
                  <a:cubicBezTo>
                    <a:pt x="73241" y="32701"/>
                    <a:pt x="73043" y="34924"/>
                    <a:pt x="72447" y="36513"/>
                  </a:cubicBezTo>
                  <a:cubicBezTo>
                    <a:pt x="71871" y="38046"/>
                    <a:pt x="70768" y="39317"/>
                    <a:pt x="69163" y="40292"/>
                  </a:cubicBezTo>
                  <a:cubicBezTo>
                    <a:pt x="65293" y="42649"/>
                    <a:pt x="60492" y="42849"/>
                    <a:pt x="56298" y="42850"/>
                  </a:cubicBezTo>
                  <a:lnTo>
                    <a:pt x="56268" y="42850"/>
                  </a:lnTo>
                  <a:cubicBezTo>
                    <a:pt x="46241" y="42850"/>
                    <a:pt x="36475" y="40614"/>
                    <a:pt x="29086" y="38666"/>
                  </a:cubicBezTo>
                  <a:cubicBezTo>
                    <a:pt x="25956" y="37839"/>
                    <a:pt x="22778" y="36952"/>
                    <a:pt x="19706" y="36095"/>
                  </a:cubicBezTo>
                  <a:cubicBezTo>
                    <a:pt x="13350" y="34319"/>
                    <a:pt x="6776" y="32482"/>
                    <a:pt x="244" y="31089"/>
                  </a:cubicBezTo>
                  <a:lnTo>
                    <a:pt x="1" y="31038"/>
                  </a:lnTo>
                  <a:lnTo>
                    <a:pt x="1" y="40777"/>
                  </a:lnTo>
                  <a:lnTo>
                    <a:pt x="105" y="40834"/>
                  </a:lnTo>
                  <a:cubicBezTo>
                    <a:pt x="528" y="41068"/>
                    <a:pt x="960" y="41284"/>
                    <a:pt x="1387" y="41477"/>
                  </a:cubicBezTo>
                  <a:cubicBezTo>
                    <a:pt x="4210" y="42747"/>
                    <a:pt x="6945" y="42957"/>
                    <a:pt x="9247" y="42996"/>
                  </a:cubicBezTo>
                  <a:lnTo>
                    <a:pt x="9694" y="43003"/>
                  </a:lnTo>
                  <a:cubicBezTo>
                    <a:pt x="11777" y="43036"/>
                    <a:pt x="13933" y="43072"/>
                    <a:pt x="16035" y="43364"/>
                  </a:cubicBezTo>
                  <a:cubicBezTo>
                    <a:pt x="17956" y="43633"/>
                    <a:pt x="19953" y="44050"/>
                    <a:pt x="21555" y="45283"/>
                  </a:cubicBezTo>
                  <a:cubicBezTo>
                    <a:pt x="22721" y="46179"/>
                    <a:pt x="23812" y="47901"/>
                    <a:pt x="23624" y="49723"/>
                  </a:cubicBezTo>
                  <a:cubicBezTo>
                    <a:pt x="23492" y="50977"/>
                    <a:pt x="22661" y="51876"/>
                    <a:pt x="21149" y="52395"/>
                  </a:cubicBezTo>
                  <a:cubicBezTo>
                    <a:pt x="19929" y="52815"/>
                    <a:pt x="18642" y="52977"/>
                    <a:pt x="17343" y="52977"/>
                  </a:cubicBezTo>
                  <a:cubicBezTo>
                    <a:pt x="14829" y="52977"/>
                    <a:pt x="12272" y="52369"/>
                    <a:pt x="10068" y="51847"/>
                  </a:cubicBezTo>
                  <a:cubicBezTo>
                    <a:pt x="7275" y="51184"/>
                    <a:pt x="4475" y="50237"/>
                    <a:pt x="1767" y="49323"/>
                  </a:cubicBezTo>
                  <a:cubicBezTo>
                    <a:pt x="1267" y="49155"/>
                    <a:pt x="767" y="48985"/>
                    <a:pt x="265" y="48818"/>
                  </a:cubicBezTo>
                  <a:lnTo>
                    <a:pt x="1" y="48728"/>
                  </a:lnTo>
                  <a:lnTo>
                    <a:pt x="1" y="54985"/>
                  </a:lnTo>
                  <a:lnTo>
                    <a:pt x="187" y="54999"/>
                  </a:lnTo>
                  <a:cubicBezTo>
                    <a:pt x="4720" y="55364"/>
                    <a:pt x="9668" y="55608"/>
                    <a:pt x="15316" y="55745"/>
                  </a:cubicBezTo>
                  <a:cubicBezTo>
                    <a:pt x="17327" y="55794"/>
                    <a:pt x="19280" y="55818"/>
                    <a:pt x="21180" y="55818"/>
                  </a:cubicBezTo>
                  <a:cubicBezTo>
                    <a:pt x="31405" y="55818"/>
                    <a:pt x="40078" y="55104"/>
                    <a:pt x="48122" y="53615"/>
                  </a:cubicBezTo>
                  <a:cubicBezTo>
                    <a:pt x="54125" y="52502"/>
                    <a:pt x="58913" y="51189"/>
                    <a:pt x="63191" y="49484"/>
                  </a:cubicBezTo>
                  <a:cubicBezTo>
                    <a:pt x="67326" y="47835"/>
                    <a:pt x="71599" y="45463"/>
                    <a:pt x="76643" y="42018"/>
                  </a:cubicBezTo>
                  <a:cubicBezTo>
                    <a:pt x="79721" y="39917"/>
                    <a:pt x="82780" y="37621"/>
                    <a:pt x="85739" y="35403"/>
                  </a:cubicBezTo>
                  <a:cubicBezTo>
                    <a:pt x="90819" y="31594"/>
                    <a:pt x="96072" y="27654"/>
                    <a:pt x="101563" y="24578"/>
                  </a:cubicBezTo>
                  <a:cubicBezTo>
                    <a:pt x="109139" y="20330"/>
                    <a:pt x="117758" y="18014"/>
                    <a:pt x="129508" y="17065"/>
                  </a:cubicBezTo>
                  <a:cubicBezTo>
                    <a:pt x="132858" y="16795"/>
                    <a:pt x="136254" y="16658"/>
                    <a:pt x="139725" y="16658"/>
                  </a:cubicBezTo>
                  <a:cubicBezTo>
                    <a:pt x="155229" y="16658"/>
                    <a:pt x="172239" y="19393"/>
                    <a:pt x="193363" y="25194"/>
                  </a:cubicBezTo>
                  <a:cubicBezTo>
                    <a:pt x="194320" y="25456"/>
                    <a:pt x="195279" y="25717"/>
                    <a:pt x="196240" y="25980"/>
                  </a:cubicBezTo>
                  <a:cubicBezTo>
                    <a:pt x="205628" y="28540"/>
                    <a:pt x="215334" y="31188"/>
                    <a:pt x="224421" y="35420"/>
                  </a:cubicBezTo>
                  <a:cubicBezTo>
                    <a:pt x="227275" y="36749"/>
                    <a:pt x="230329" y="38452"/>
                    <a:pt x="234037" y="40778"/>
                  </a:cubicBezTo>
                  <a:lnTo>
                    <a:pt x="234347" y="40971"/>
                  </a:lnTo>
                  <a:lnTo>
                    <a:pt x="234347" y="31794"/>
                  </a:lnTo>
                  <a:lnTo>
                    <a:pt x="234257" y="31734"/>
                  </a:lnTo>
                  <a:cubicBezTo>
                    <a:pt x="229156" y="28302"/>
                    <a:pt x="223710" y="25471"/>
                    <a:pt x="218442" y="22732"/>
                  </a:cubicBezTo>
                  <a:lnTo>
                    <a:pt x="216510" y="21728"/>
                  </a:lnTo>
                  <a:cubicBezTo>
                    <a:pt x="207587" y="17070"/>
                    <a:pt x="198587" y="12930"/>
                    <a:pt x="189764" y="9423"/>
                  </a:cubicBezTo>
                  <a:cubicBezTo>
                    <a:pt x="179135" y="5199"/>
                    <a:pt x="170836" y="2739"/>
                    <a:pt x="162852" y="1440"/>
                  </a:cubicBezTo>
                  <a:cubicBezTo>
                    <a:pt x="156959" y="482"/>
                    <a:pt x="150969" y="1"/>
                    <a:pt x="1449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3"/>
            <p:cNvSpPr/>
            <p:nvPr/>
          </p:nvSpPr>
          <p:spPr>
            <a:xfrm rot="10800000" flipH="1">
              <a:off x="4303273" y="-1749146"/>
              <a:ext cx="4977457" cy="2219891"/>
            </a:xfrm>
            <a:custGeom>
              <a:avLst/>
              <a:gdLst/>
              <a:ahLst/>
              <a:cxnLst/>
              <a:rect l="l" t="t" r="r" b="b"/>
              <a:pathLst>
                <a:path w="124382" h="55473" extrusionOk="0">
                  <a:moveTo>
                    <a:pt x="25918" y="402"/>
                  </a:moveTo>
                  <a:cubicBezTo>
                    <a:pt x="36041" y="402"/>
                    <a:pt x="47026" y="1991"/>
                    <a:pt x="60462" y="5393"/>
                  </a:cubicBezTo>
                  <a:cubicBezTo>
                    <a:pt x="70856" y="8024"/>
                    <a:pt x="81175" y="11807"/>
                    <a:pt x="91155" y="15464"/>
                  </a:cubicBezTo>
                  <a:cubicBezTo>
                    <a:pt x="92391" y="15917"/>
                    <a:pt x="93627" y="16369"/>
                    <a:pt x="94863" y="16822"/>
                  </a:cubicBezTo>
                  <a:lnTo>
                    <a:pt x="95647" y="17108"/>
                  </a:lnTo>
                  <a:cubicBezTo>
                    <a:pt x="105319" y="20631"/>
                    <a:pt x="115319" y="24277"/>
                    <a:pt x="123981" y="30890"/>
                  </a:cubicBezTo>
                  <a:lnTo>
                    <a:pt x="123981" y="53695"/>
                  </a:lnTo>
                  <a:cubicBezTo>
                    <a:pt x="123931" y="53594"/>
                    <a:pt x="123881" y="53490"/>
                    <a:pt x="123831" y="53388"/>
                  </a:cubicBezTo>
                  <a:cubicBezTo>
                    <a:pt x="121216" y="48116"/>
                    <a:pt x="118223" y="43645"/>
                    <a:pt x="114937" y="40100"/>
                  </a:cubicBezTo>
                  <a:cubicBezTo>
                    <a:pt x="110571" y="35392"/>
                    <a:pt x="105339" y="32142"/>
                    <a:pt x="101268" y="29834"/>
                  </a:cubicBezTo>
                  <a:cubicBezTo>
                    <a:pt x="91058" y="24049"/>
                    <a:pt x="80265" y="20787"/>
                    <a:pt x="69187" y="20137"/>
                  </a:cubicBezTo>
                  <a:cubicBezTo>
                    <a:pt x="67907" y="20061"/>
                    <a:pt x="66618" y="20024"/>
                    <a:pt x="65319" y="20024"/>
                  </a:cubicBezTo>
                  <a:cubicBezTo>
                    <a:pt x="61141" y="20024"/>
                    <a:pt x="56870" y="20411"/>
                    <a:pt x="52577" y="21181"/>
                  </a:cubicBezTo>
                  <a:cubicBezTo>
                    <a:pt x="48332" y="21940"/>
                    <a:pt x="44099" y="23239"/>
                    <a:pt x="40004" y="24495"/>
                  </a:cubicBezTo>
                  <a:cubicBezTo>
                    <a:pt x="38744" y="24880"/>
                    <a:pt x="37484" y="25268"/>
                    <a:pt x="36221" y="25639"/>
                  </a:cubicBezTo>
                  <a:cubicBezTo>
                    <a:pt x="30814" y="27232"/>
                    <a:pt x="25249" y="28662"/>
                    <a:pt x="19858" y="28662"/>
                  </a:cubicBezTo>
                  <a:cubicBezTo>
                    <a:pt x="15618" y="28662"/>
                    <a:pt x="11486" y="27778"/>
                    <a:pt x="7624" y="25392"/>
                  </a:cubicBezTo>
                  <a:cubicBezTo>
                    <a:pt x="1653" y="21703"/>
                    <a:pt x="639" y="17073"/>
                    <a:pt x="567" y="14640"/>
                  </a:cubicBezTo>
                  <a:cubicBezTo>
                    <a:pt x="413" y="9480"/>
                    <a:pt x="3668" y="6464"/>
                    <a:pt x="5623" y="5124"/>
                  </a:cubicBezTo>
                  <a:cubicBezTo>
                    <a:pt x="9015" y="2801"/>
                    <a:pt x="12910" y="1856"/>
                    <a:pt x="15924" y="1292"/>
                  </a:cubicBezTo>
                  <a:cubicBezTo>
                    <a:pt x="19039" y="709"/>
                    <a:pt x="22328" y="409"/>
                    <a:pt x="25700" y="402"/>
                  </a:cubicBezTo>
                  <a:close/>
                  <a:moveTo>
                    <a:pt x="25696" y="0"/>
                  </a:moveTo>
                  <a:cubicBezTo>
                    <a:pt x="22298" y="9"/>
                    <a:pt x="18984" y="309"/>
                    <a:pt x="15846" y="896"/>
                  </a:cubicBezTo>
                  <a:cubicBezTo>
                    <a:pt x="12791" y="1468"/>
                    <a:pt x="8843" y="2428"/>
                    <a:pt x="5390" y="4792"/>
                  </a:cubicBezTo>
                  <a:cubicBezTo>
                    <a:pt x="3368" y="6176"/>
                    <a:pt x="0" y="9300"/>
                    <a:pt x="160" y="14653"/>
                  </a:cubicBezTo>
                  <a:cubicBezTo>
                    <a:pt x="236" y="17166"/>
                    <a:pt x="1277" y="21947"/>
                    <a:pt x="7409" y="25735"/>
                  </a:cubicBezTo>
                  <a:cubicBezTo>
                    <a:pt x="11344" y="28167"/>
                    <a:pt x="15543" y="29067"/>
                    <a:pt x="19845" y="29067"/>
                  </a:cubicBezTo>
                  <a:cubicBezTo>
                    <a:pt x="25284" y="29067"/>
                    <a:pt x="30887" y="27628"/>
                    <a:pt x="36329" y="26025"/>
                  </a:cubicBezTo>
                  <a:cubicBezTo>
                    <a:pt x="37594" y="25653"/>
                    <a:pt x="38857" y="25265"/>
                    <a:pt x="40120" y="24877"/>
                  </a:cubicBezTo>
                  <a:cubicBezTo>
                    <a:pt x="44202" y="23626"/>
                    <a:pt x="48423" y="22331"/>
                    <a:pt x="52645" y="21575"/>
                  </a:cubicBezTo>
                  <a:cubicBezTo>
                    <a:pt x="56919" y="20811"/>
                    <a:pt x="61167" y="20426"/>
                    <a:pt x="65320" y="20426"/>
                  </a:cubicBezTo>
                  <a:cubicBezTo>
                    <a:pt x="66611" y="20426"/>
                    <a:pt x="67892" y="20464"/>
                    <a:pt x="69163" y="20538"/>
                  </a:cubicBezTo>
                  <a:cubicBezTo>
                    <a:pt x="80177" y="21183"/>
                    <a:pt x="90911" y="24429"/>
                    <a:pt x="101068" y="30184"/>
                  </a:cubicBezTo>
                  <a:cubicBezTo>
                    <a:pt x="105113" y="32476"/>
                    <a:pt x="110313" y="35707"/>
                    <a:pt x="114641" y="40373"/>
                  </a:cubicBezTo>
                  <a:cubicBezTo>
                    <a:pt x="117901" y="43892"/>
                    <a:pt x="120872" y="48330"/>
                    <a:pt x="123468" y="53567"/>
                  </a:cubicBezTo>
                  <a:cubicBezTo>
                    <a:pt x="123595" y="53824"/>
                    <a:pt x="123718" y="54084"/>
                    <a:pt x="123842" y="54344"/>
                  </a:cubicBezTo>
                  <a:lnTo>
                    <a:pt x="124380" y="55470"/>
                  </a:lnTo>
                  <a:lnTo>
                    <a:pt x="124380" y="30691"/>
                  </a:lnTo>
                  <a:lnTo>
                    <a:pt x="124301" y="30630"/>
                  </a:lnTo>
                  <a:cubicBezTo>
                    <a:pt x="115571" y="23942"/>
                    <a:pt x="105512" y="20275"/>
                    <a:pt x="95782" y="16727"/>
                  </a:cubicBezTo>
                  <a:lnTo>
                    <a:pt x="94996" y="16442"/>
                  </a:lnTo>
                  <a:cubicBezTo>
                    <a:pt x="93760" y="15992"/>
                    <a:pt x="92525" y="15539"/>
                    <a:pt x="91289" y="15087"/>
                  </a:cubicBezTo>
                  <a:cubicBezTo>
                    <a:pt x="81300" y="11425"/>
                    <a:pt x="70971" y="7640"/>
                    <a:pt x="60557" y="5003"/>
                  </a:cubicBezTo>
                  <a:cubicBezTo>
                    <a:pt x="47087" y="1592"/>
                    <a:pt x="36071" y="0"/>
                    <a:pt x="25913" y="0"/>
                  </a:cubicBezTo>
                  <a:close/>
                  <a:moveTo>
                    <a:pt x="124380" y="55470"/>
                  </a:moveTo>
                  <a:lnTo>
                    <a:pt x="124380" y="55473"/>
                  </a:lnTo>
                  <a:lnTo>
                    <a:pt x="124381" y="55473"/>
                  </a:lnTo>
                  <a:lnTo>
                    <a:pt x="124380" y="5547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3"/>
            <p:cNvSpPr/>
            <p:nvPr/>
          </p:nvSpPr>
          <p:spPr>
            <a:xfrm rot="10800000" flipH="1">
              <a:off x="-97184" y="-2299797"/>
              <a:ext cx="4473596" cy="1988630"/>
            </a:xfrm>
            <a:custGeom>
              <a:avLst/>
              <a:gdLst/>
              <a:ahLst/>
              <a:cxnLst/>
              <a:rect l="l" t="t" r="r" b="b"/>
              <a:pathLst>
                <a:path w="111791" h="49694" extrusionOk="0">
                  <a:moveTo>
                    <a:pt x="97341" y="420"/>
                  </a:moveTo>
                  <a:cubicBezTo>
                    <a:pt x="98733" y="420"/>
                    <a:pt x="99979" y="773"/>
                    <a:pt x="101045" y="1273"/>
                  </a:cubicBezTo>
                  <a:cubicBezTo>
                    <a:pt x="104764" y="3021"/>
                    <a:pt x="109232" y="7243"/>
                    <a:pt x="110572" y="11931"/>
                  </a:cubicBezTo>
                  <a:cubicBezTo>
                    <a:pt x="111369" y="14719"/>
                    <a:pt x="110985" y="17351"/>
                    <a:pt x="109429" y="19750"/>
                  </a:cubicBezTo>
                  <a:cubicBezTo>
                    <a:pt x="107469" y="22776"/>
                    <a:pt x="104270" y="24339"/>
                    <a:pt x="101702" y="25361"/>
                  </a:cubicBezTo>
                  <a:cubicBezTo>
                    <a:pt x="98754" y="26534"/>
                    <a:pt x="95452" y="27464"/>
                    <a:pt x="91607" y="28204"/>
                  </a:cubicBezTo>
                  <a:cubicBezTo>
                    <a:pt x="89921" y="28528"/>
                    <a:pt x="88200" y="28811"/>
                    <a:pt x="86532" y="29084"/>
                  </a:cubicBezTo>
                  <a:cubicBezTo>
                    <a:pt x="79681" y="30207"/>
                    <a:pt x="72597" y="31372"/>
                    <a:pt x="66253" y="35734"/>
                  </a:cubicBezTo>
                  <a:cubicBezTo>
                    <a:pt x="61721" y="38849"/>
                    <a:pt x="57707" y="43535"/>
                    <a:pt x="54638" y="49289"/>
                  </a:cubicBezTo>
                  <a:lnTo>
                    <a:pt x="3363" y="49289"/>
                  </a:lnTo>
                  <a:cubicBezTo>
                    <a:pt x="1730" y="49289"/>
                    <a:pt x="402" y="47585"/>
                    <a:pt x="402" y="45488"/>
                  </a:cubicBezTo>
                  <a:lnTo>
                    <a:pt x="402" y="27817"/>
                  </a:lnTo>
                  <a:cubicBezTo>
                    <a:pt x="6956" y="29756"/>
                    <a:pt x="13549" y="31125"/>
                    <a:pt x="20006" y="31888"/>
                  </a:cubicBezTo>
                  <a:cubicBezTo>
                    <a:pt x="24832" y="32458"/>
                    <a:pt x="29867" y="32744"/>
                    <a:pt x="35067" y="32744"/>
                  </a:cubicBezTo>
                  <a:cubicBezTo>
                    <a:pt x="39433" y="32744"/>
                    <a:pt x="43915" y="32543"/>
                    <a:pt x="48490" y="32140"/>
                  </a:cubicBezTo>
                  <a:cubicBezTo>
                    <a:pt x="52725" y="31766"/>
                    <a:pt x="57090" y="31156"/>
                    <a:pt x="61838" y="30276"/>
                  </a:cubicBezTo>
                  <a:cubicBezTo>
                    <a:pt x="65200" y="29650"/>
                    <a:pt x="69115" y="28700"/>
                    <a:pt x="72658" y="26377"/>
                  </a:cubicBezTo>
                  <a:cubicBezTo>
                    <a:pt x="76773" y="23677"/>
                    <a:pt x="79509" y="18971"/>
                    <a:pt x="82157" y="14419"/>
                  </a:cubicBezTo>
                  <a:cubicBezTo>
                    <a:pt x="83207" y="12610"/>
                    <a:pt x="84295" y="10742"/>
                    <a:pt x="85446" y="9038"/>
                  </a:cubicBezTo>
                  <a:cubicBezTo>
                    <a:pt x="89943" y="2389"/>
                    <a:pt x="94052" y="420"/>
                    <a:pt x="97341" y="420"/>
                  </a:cubicBezTo>
                  <a:close/>
                  <a:moveTo>
                    <a:pt x="97320" y="1"/>
                  </a:moveTo>
                  <a:cubicBezTo>
                    <a:pt x="92272" y="1"/>
                    <a:pt x="88015" y="4523"/>
                    <a:pt x="85113" y="8813"/>
                  </a:cubicBezTo>
                  <a:cubicBezTo>
                    <a:pt x="83953" y="10529"/>
                    <a:pt x="82863" y="12404"/>
                    <a:pt x="81808" y="14217"/>
                  </a:cubicBezTo>
                  <a:cubicBezTo>
                    <a:pt x="79187" y="18729"/>
                    <a:pt x="76473" y="23393"/>
                    <a:pt x="72437" y="26041"/>
                  </a:cubicBezTo>
                  <a:cubicBezTo>
                    <a:pt x="68955" y="28325"/>
                    <a:pt x="65088" y="29264"/>
                    <a:pt x="61763" y="29881"/>
                  </a:cubicBezTo>
                  <a:cubicBezTo>
                    <a:pt x="57027" y="30760"/>
                    <a:pt x="52675" y="31369"/>
                    <a:pt x="48454" y="31740"/>
                  </a:cubicBezTo>
                  <a:cubicBezTo>
                    <a:pt x="43892" y="32141"/>
                    <a:pt x="39422" y="32342"/>
                    <a:pt x="35069" y="32342"/>
                  </a:cubicBezTo>
                  <a:cubicBezTo>
                    <a:pt x="29883" y="32342"/>
                    <a:pt x="24864" y="32057"/>
                    <a:pt x="20053" y="31489"/>
                  </a:cubicBezTo>
                  <a:cubicBezTo>
                    <a:pt x="13535" y="30716"/>
                    <a:pt x="6875" y="29326"/>
                    <a:pt x="259" y="27354"/>
                  </a:cubicBezTo>
                  <a:lnTo>
                    <a:pt x="1" y="27277"/>
                  </a:lnTo>
                  <a:lnTo>
                    <a:pt x="1" y="45491"/>
                  </a:lnTo>
                  <a:cubicBezTo>
                    <a:pt x="1" y="47809"/>
                    <a:pt x="1508" y="49694"/>
                    <a:pt x="3363" y="49694"/>
                  </a:cubicBezTo>
                  <a:lnTo>
                    <a:pt x="54879" y="49694"/>
                  </a:lnTo>
                  <a:lnTo>
                    <a:pt x="54936" y="49585"/>
                  </a:lnTo>
                  <a:cubicBezTo>
                    <a:pt x="57983" y="43837"/>
                    <a:pt x="61975" y="39163"/>
                    <a:pt x="66481" y="36064"/>
                  </a:cubicBezTo>
                  <a:cubicBezTo>
                    <a:pt x="72751" y="31752"/>
                    <a:pt x="79791" y="30597"/>
                    <a:pt x="86599" y="29479"/>
                  </a:cubicBezTo>
                  <a:cubicBezTo>
                    <a:pt x="88267" y="29206"/>
                    <a:pt x="89993" y="28921"/>
                    <a:pt x="91683" y="28597"/>
                  </a:cubicBezTo>
                  <a:cubicBezTo>
                    <a:pt x="95554" y="27852"/>
                    <a:pt x="98882" y="26914"/>
                    <a:pt x="101852" y="25732"/>
                  </a:cubicBezTo>
                  <a:cubicBezTo>
                    <a:pt x="104477" y="24689"/>
                    <a:pt x="107747" y="23089"/>
                    <a:pt x="109769" y="19968"/>
                  </a:cubicBezTo>
                  <a:cubicBezTo>
                    <a:pt x="111389" y="17466"/>
                    <a:pt x="111791" y="14724"/>
                    <a:pt x="110961" y="11820"/>
                  </a:cubicBezTo>
                  <a:cubicBezTo>
                    <a:pt x="109585" y="7016"/>
                    <a:pt x="105018" y="2695"/>
                    <a:pt x="101216" y="909"/>
                  </a:cubicBezTo>
                  <a:cubicBezTo>
                    <a:pt x="99874" y="279"/>
                    <a:pt x="98573" y="1"/>
                    <a:pt x="973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3"/>
            <p:cNvSpPr/>
            <p:nvPr/>
          </p:nvSpPr>
          <p:spPr>
            <a:xfrm rot="10800000" flipH="1">
              <a:off x="2768223" y="-2299814"/>
              <a:ext cx="4335456" cy="728679"/>
            </a:xfrm>
            <a:custGeom>
              <a:avLst/>
              <a:gdLst/>
              <a:ahLst/>
              <a:cxnLst/>
              <a:rect l="l" t="t" r="r" b="b"/>
              <a:pathLst>
                <a:path w="108339" h="18209" extrusionOk="0">
                  <a:moveTo>
                    <a:pt x="27698" y="402"/>
                  </a:moveTo>
                  <a:cubicBezTo>
                    <a:pt x="32888" y="402"/>
                    <a:pt x="38022" y="2124"/>
                    <a:pt x="42576" y="3656"/>
                  </a:cubicBezTo>
                  <a:cubicBezTo>
                    <a:pt x="47416" y="5283"/>
                    <a:pt x="52582" y="6948"/>
                    <a:pt x="57857" y="7844"/>
                  </a:cubicBezTo>
                  <a:cubicBezTo>
                    <a:pt x="62292" y="8597"/>
                    <a:pt x="66755" y="8977"/>
                    <a:pt x="71177" y="8977"/>
                  </a:cubicBezTo>
                  <a:cubicBezTo>
                    <a:pt x="72693" y="8977"/>
                    <a:pt x="74204" y="8932"/>
                    <a:pt x="75707" y="8843"/>
                  </a:cubicBezTo>
                  <a:cubicBezTo>
                    <a:pt x="78578" y="8671"/>
                    <a:pt x="81363" y="8335"/>
                    <a:pt x="83983" y="7841"/>
                  </a:cubicBezTo>
                  <a:cubicBezTo>
                    <a:pt x="84740" y="7698"/>
                    <a:pt x="85506" y="7531"/>
                    <a:pt x="86246" y="7371"/>
                  </a:cubicBezTo>
                  <a:cubicBezTo>
                    <a:pt x="87567" y="7085"/>
                    <a:pt x="88932" y="6788"/>
                    <a:pt x="90288" y="6616"/>
                  </a:cubicBezTo>
                  <a:cubicBezTo>
                    <a:pt x="91569" y="6455"/>
                    <a:pt x="92767" y="6374"/>
                    <a:pt x="93889" y="6374"/>
                  </a:cubicBezTo>
                  <a:cubicBezTo>
                    <a:pt x="97369" y="6374"/>
                    <a:pt x="100126" y="7157"/>
                    <a:pt x="102405" y="8765"/>
                  </a:cubicBezTo>
                  <a:cubicBezTo>
                    <a:pt x="104715" y="10399"/>
                    <a:pt x="107752" y="14521"/>
                    <a:pt x="107336" y="17804"/>
                  </a:cubicBezTo>
                  <a:lnTo>
                    <a:pt x="2840" y="17804"/>
                  </a:lnTo>
                  <a:cubicBezTo>
                    <a:pt x="2038" y="16930"/>
                    <a:pt x="1495" y="16015"/>
                    <a:pt x="1180" y="15011"/>
                  </a:cubicBezTo>
                  <a:cubicBezTo>
                    <a:pt x="328" y="12292"/>
                    <a:pt x="1140" y="8835"/>
                    <a:pt x="2950" y="7464"/>
                  </a:cubicBezTo>
                  <a:cubicBezTo>
                    <a:pt x="4188" y="6527"/>
                    <a:pt x="5746" y="6255"/>
                    <a:pt x="7263" y="6255"/>
                  </a:cubicBezTo>
                  <a:cubicBezTo>
                    <a:pt x="8508" y="6255"/>
                    <a:pt x="9724" y="6438"/>
                    <a:pt x="10713" y="6586"/>
                  </a:cubicBezTo>
                  <a:cubicBezTo>
                    <a:pt x="13555" y="7015"/>
                    <a:pt x="16398" y="7815"/>
                    <a:pt x="19148" y="8591"/>
                  </a:cubicBezTo>
                  <a:cubicBezTo>
                    <a:pt x="20420" y="8950"/>
                    <a:pt x="21733" y="9320"/>
                    <a:pt x="23031" y="9648"/>
                  </a:cubicBezTo>
                  <a:cubicBezTo>
                    <a:pt x="23892" y="9867"/>
                    <a:pt x="24772" y="10044"/>
                    <a:pt x="25624" y="10217"/>
                  </a:cubicBezTo>
                  <a:cubicBezTo>
                    <a:pt x="26578" y="10410"/>
                    <a:pt x="27561" y="10610"/>
                    <a:pt x="28520" y="10866"/>
                  </a:cubicBezTo>
                  <a:cubicBezTo>
                    <a:pt x="29266" y="11066"/>
                    <a:pt x="30023" y="11287"/>
                    <a:pt x="30753" y="11502"/>
                  </a:cubicBezTo>
                  <a:cubicBezTo>
                    <a:pt x="31592" y="11746"/>
                    <a:pt x="32458" y="12000"/>
                    <a:pt x="33317" y="12223"/>
                  </a:cubicBezTo>
                  <a:lnTo>
                    <a:pt x="33467" y="12263"/>
                  </a:lnTo>
                  <a:cubicBezTo>
                    <a:pt x="34991" y="12659"/>
                    <a:pt x="36728" y="13111"/>
                    <a:pt x="38421" y="13111"/>
                  </a:cubicBezTo>
                  <a:cubicBezTo>
                    <a:pt x="39680" y="13111"/>
                    <a:pt x="40914" y="12861"/>
                    <a:pt x="42017" y="12152"/>
                  </a:cubicBezTo>
                  <a:cubicBezTo>
                    <a:pt x="42247" y="12003"/>
                    <a:pt x="42254" y="11687"/>
                    <a:pt x="42130" y="11480"/>
                  </a:cubicBezTo>
                  <a:cubicBezTo>
                    <a:pt x="39927" y="7838"/>
                    <a:pt x="35420" y="7355"/>
                    <a:pt x="32131" y="7002"/>
                  </a:cubicBezTo>
                  <a:cubicBezTo>
                    <a:pt x="30552" y="6834"/>
                    <a:pt x="28936" y="6794"/>
                    <a:pt x="27373" y="6755"/>
                  </a:cubicBezTo>
                  <a:cubicBezTo>
                    <a:pt x="24971" y="6694"/>
                    <a:pt x="22485" y="6634"/>
                    <a:pt x="20094" y="6098"/>
                  </a:cubicBezTo>
                  <a:lnTo>
                    <a:pt x="19861" y="6045"/>
                  </a:lnTo>
                  <a:cubicBezTo>
                    <a:pt x="19174" y="5899"/>
                    <a:pt x="18323" y="5715"/>
                    <a:pt x="17845" y="5185"/>
                  </a:cubicBezTo>
                  <a:cubicBezTo>
                    <a:pt x="17683" y="5000"/>
                    <a:pt x="17613" y="4809"/>
                    <a:pt x="17637" y="4599"/>
                  </a:cubicBezTo>
                  <a:cubicBezTo>
                    <a:pt x="17720" y="3886"/>
                    <a:pt x="18816" y="3119"/>
                    <a:pt x="19284" y="2791"/>
                  </a:cubicBezTo>
                  <a:lnTo>
                    <a:pt x="19370" y="2730"/>
                  </a:lnTo>
                  <a:cubicBezTo>
                    <a:pt x="21382" y="1313"/>
                    <a:pt x="23882" y="535"/>
                    <a:pt x="26803" y="420"/>
                  </a:cubicBezTo>
                  <a:cubicBezTo>
                    <a:pt x="27101" y="408"/>
                    <a:pt x="27399" y="402"/>
                    <a:pt x="27698" y="402"/>
                  </a:cubicBezTo>
                  <a:close/>
                  <a:moveTo>
                    <a:pt x="27716" y="0"/>
                  </a:moveTo>
                  <a:cubicBezTo>
                    <a:pt x="27408" y="0"/>
                    <a:pt x="27101" y="6"/>
                    <a:pt x="26793" y="18"/>
                  </a:cubicBezTo>
                  <a:cubicBezTo>
                    <a:pt x="23792" y="137"/>
                    <a:pt x="21220" y="940"/>
                    <a:pt x="19143" y="2401"/>
                  </a:cubicBezTo>
                  <a:lnTo>
                    <a:pt x="19057" y="2461"/>
                  </a:lnTo>
                  <a:cubicBezTo>
                    <a:pt x="18500" y="2850"/>
                    <a:pt x="17342" y="3659"/>
                    <a:pt x="17241" y="4552"/>
                  </a:cubicBezTo>
                  <a:cubicBezTo>
                    <a:pt x="17204" y="4879"/>
                    <a:pt x="17307" y="5183"/>
                    <a:pt x="17550" y="5452"/>
                  </a:cubicBezTo>
                  <a:cubicBezTo>
                    <a:pt x="18114" y="6081"/>
                    <a:pt x="19037" y="6279"/>
                    <a:pt x="19779" y="6438"/>
                  </a:cubicBezTo>
                  <a:lnTo>
                    <a:pt x="20009" y="6488"/>
                  </a:lnTo>
                  <a:cubicBezTo>
                    <a:pt x="22436" y="7034"/>
                    <a:pt x="24942" y="7095"/>
                    <a:pt x="27366" y="7155"/>
                  </a:cubicBezTo>
                  <a:cubicBezTo>
                    <a:pt x="28920" y="7194"/>
                    <a:pt x="30528" y="7234"/>
                    <a:pt x="32089" y="7401"/>
                  </a:cubicBezTo>
                  <a:cubicBezTo>
                    <a:pt x="35297" y="7744"/>
                    <a:pt x="39689" y="8215"/>
                    <a:pt x="41788" y="11686"/>
                  </a:cubicBezTo>
                  <a:cubicBezTo>
                    <a:pt x="41818" y="11736"/>
                    <a:pt x="41813" y="11800"/>
                    <a:pt x="41803" y="11810"/>
                  </a:cubicBezTo>
                  <a:cubicBezTo>
                    <a:pt x="40777" y="12469"/>
                    <a:pt x="39614" y="12703"/>
                    <a:pt x="38419" y="12703"/>
                  </a:cubicBezTo>
                  <a:cubicBezTo>
                    <a:pt x="36773" y="12703"/>
                    <a:pt x="35066" y="12260"/>
                    <a:pt x="33571" y="11872"/>
                  </a:cubicBezTo>
                  <a:lnTo>
                    <a:pt x="33421" y="11832"/>
                  </a:lnTo>
                  <a:cubicBezTo>
                    <a:pt x="32568" y="11613"/>
                    <a:pt x="31706" y="11359"/>
                    <a:pt x="30871" y="11114"/>
                  </a:cubicBezTo>
                  <a:cubicBezTo>
                    <a:pt x="30136" y="10900"/>
                    <a:pt x="29377" y="10677"/>
                    <a:pt x="28627" y="10477"/>
                  </a:cubicBezTo>
                  <a:cubicBezTo>
                    <a:pt x="27659" y="10217"/>
                    <a:pt x="26667" y="10017"/>
                    <a:pt x="25708" y="9823"/>
                  </a:cubicBezTo>
                  <a:cubicBezTo>
                    <a:pt x="24862" y="9650"/>
                    <a:pt x="23985" y="9473"/>
                    <a:pt x="23133" y="9257"/>
                  </a:cubicBezTo>
                  <a:cubicBezTo>
                    <a:pt x="21840" y="8930"/>
                    <a:pt x="20529" y="8560"/>
                    <a:pt x="19261" y="8202"/>
                  </a:cubicBezTo>
                  <a:cubicBezTo>
                    <a:pt x="16498" y="7424"/>
                    <a:pt x="13642" y="6619"/>
                    <a:pt x="10776" y="6188"/>
                  </a:cubicBezTo>
                  <a:cubicBezTo>
                    <a:pt x="9769" y="6036"/>
                    <a:pt x="8534" y="5850"/>
                    <a:pt x="7263" y="5850"/>
                  </a:cubicBezTo>
                  <a:cubicBezTo>
                    <a:pt x="5677" y="5850"/>
                    <a:pt x="4036" y="6139"/>
                    <a:pt x="2711" y="7142"/>
                  </a:cubicBezTo>
                  <a:cubicBezTo>
                    <a:pt x="579" y="8757"/>
                    <a:pt x="1" y="12576"/>
                    <a:pt x="798" y="15131"/>
                  </a:cubicBezTo>
                  <a:cubicBezTo>
                    <a:pt x="1138" y="16218"/>
                    <a:pt x="1730" y="17203"/>
                    <a:pt x="2606" y="18144"/>
                  </a:cubicBezTo>
                  <a:lnTo>
                    <a:pt x="2666" y="18209"/>
                  </a:lnTo>
                  <a:lnTo>
                    <a:pt x="107680" y="18209"/>
                  </a:lnTo>
                  <a:lnTo>
                    <a:pt x="107713" y="18040"/>
                  </a:lnTo>
                  <a:cubicBezTo>
                    <a:pt x="108339" y="14231"/>
                    <a:pt x="104720" y="9907"/>
                    <a:pt x="102642" y="8438"/>
                  </a:cubicBezTo>
                  <a:cubicBezTo>
                    <a:pt x="100295" y="6780"/>
                    <a:pt x="97465" y="5972"/>
                    <a:pt x="93901" y="5972"/>
                  </a:cubicBezTo>
                  <a:cubicBezTo>
                    <a:pt x="92759" y="5972"/>
                    <a:pt x="91543" y="6055"/>
                    <a:pt x="90243" y="6219"/>
                  </a:cubicBezTo>
                  <a:cubicBezTo>
                    <a:pt x="88870" y="6392"/>
                    <a:pt x="87495" y="6691"/>
                    <a:pt x="86166" y="6979"/>
                  </a:cubicBezTo>
                  <a:cubicBezTo>
                    <a:pt x="85428" y="7141"/>
                    <a:pt x="84666" y="7307"/>
                    <a:pt x="83913" y="7448"/>
                  </a:cubicBezTo>
                  <a:cubicBezTo>
                    <a:pt x="81310" y="7937"/>
                    <a:pt x="78543" y="8272"/>
                    <a:pt x="75687" y="8443"/>
                  </a:cubicBezTo>
                  <a:cubicBezTo>
                    <a:pt x="74193" y="8531"/>
                    <a:pt x="72692" y="8575"/>
                    <a:pt x="71186" y="8575"/>
                  </a:cubicBezTo>
                  <a:cubicBezTo>
                    <a:pt x="66784" y="8575"/>
                    <a:pt x="62342" y="8199"/>
                    <a:pt x="57928" y="7448"/>
                  </a:cubicBezTo>
                  <a:cubicBezTo>
                    <a:pt x="52682" y="6556"/>
                    <a:pt x="47532" y="4898"/>
                    <a:pt x="42708" y="3276"/>
                  </a:cubicBezTo>
                  <a:cubicBezTo>
                    <a:pt x="38128" y="1734"/>
                    <a:pt x="32975" y="0"/>
                    <a:pt x="277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3"/>
            <p:cNvSpPr/>
            <p:nvPr/>
          </p:nvSpPr>
          <p:spPr>
            <a:xfrm rot="10800000" flipH="1">
              <a:off x="4932235" y="-2299843"/>
              <a:ext cx="4348422" cy="1563444"/>
            </a:xfrm>
            <a:custGeom>
              <a:avLst/>
              <a:gdLst/>
              <a:ahLst/>
              <a:cxnLst/>
              <a:rect l="l" t="t" r="r" b="b"/>
              <a:pathLst>
                <a:path w="108663" h="39069" extrusionOk="0">
                  <a:moveTo>
                    <a:pt x="46151" y="403"/>
                  </a:moveTo>
                  <a:cubicBezTo>
                    <a:pt x="46500" y="403"/>
                    <a:pt x="46847" y="405"/>
                    <a:pt x="47194" y="409"/>
                  </a:cubicBezTo>
                  <a:cubicBezTo>
                    <a:pt x="60555" y="576"/>
                    <a:pt x="71907" y="4288"/>
                    <a:pt x="80932" y="11441"/>
                  </a:cubicBezTo>
                  <a:cubicBezTo>
                    <a:pt x="84958" y="14633"/>
                    <a:pt x="88903" y="18201"/>
                    <a:pt x="92718" y="21653"/>
                  </a:cubicBezTo>
                  <a:cubicBezTo>
                    <a:pt x="94523" y="23286"/>
                    <a:pt x="96389" y="24974"/>
                    <a:pt x="98238" y="26600"/>
                  </a:cubicBezTo>
                  <a:cubicBezTo>
                    <a:pt x="101177" y="29181"/>
                    <a:pt x="104663" y="32202"/>
                    <a:pt x="108257" y="35034"/>
                  </a:cubicBezTo>
                  <a:cubicBezTo>
                    <a:pt x="108185" y="37046"/>
                    <a:pt x="106877" y="38663"/>
                    <a:pt x="105303" y="38663"/>
                  </a:cubicBezTo>
                  <a:lnTo>
                    <a:pt x="95006" y="38663"/>
                  </a:lnTo>
                  <a:cubicBezTo>
                    <a:pt x="94337" y="37862"/>
                    <a:pt x="93741" y="37110"/>
                    <a:pt x="93190" y="36368"/>
                  </a:cubicBezTo>
                  <a:cubicBezTo>
                    <a:pt x="91738" y="34415"/>
                    <a:pt x="90482" y="32209"/>
                    <a:pt x="89268" y="30076"/>
                  </a:cubicBezTo>
                  <a:cubicBezTo>
                    <a:pt x="88255" y="28296"/>
                    <a:pt x="87207" y="26455"/>
                    <a:pt x="86046" y="24761"/>
                  </a:cubicBezTo>
                  <a:cubicBezTo>
                    <a:pt x="84901" y="23090"/>
                    <a:pt x="83654" y="21394"/>
                    <a:pt x="82109" y="20589"/>
                  </a:cubicBezTo>
                  <a:cubicBezTo>
                    <a:pt x="81766" y="20411"/>
                    <a:pt x="81285" y="20282"/>
                    <a:pt x="80790" y="20282"/>
                  </a:cubicBezTo>
                  <a:cubicBezTo>
                    <a:pt x="80446" y="20282"/>
                    <a:pt x="80095" y="20344"/>
                    <a:pt x="79779" y="20494"/>
                  </a:cubicBezTo>
                  <a:cubicBezTo>
                    <a:pt x="79253" y="20744"/>
                    <a:pt x="78909" y="21200"/>
                    <a:pt x="78784" y="21809"/>
                  </a:cubicBezTo>
                  <a:cubicBezTo>
                    <a:pt x="78479" y="23295"/>
                    <a:pt x="79725" y="24879"/>
                    <a:pt x="80550" y="25925"/>
                  </a:cubicBezTo>
                  <a:cubicBezTo>
                    <a:pt x="80666" y="26074"/>
                    <a:pt x="80775" y="26210"/>
                    <a:pt x="80868" y="26335"/>
                  </a:cubicBezTo>
                  <a:cubicBezTo>
                    <a:pt x="81946" y="27764"/>
                    <a:pt x="82835" y="29354"/>
                    <a:pt x="83661" y="31345"/>
                  </a:cubicBezTo>
                  <a:cubicBezTo>
                    <a:pt x="84287" y="32848"/>
                    <a:pt x="85364" y="35767"/>
                    <a:pt x="85660" y="38663"/>
                  </a:cubicBezTo>
                  <a:lnTo>
                    <a:pt x="76327" y="38663"/>
                  </a:lnTo>
                  <a:cubicBezTo>
                    <a:pt x="76685" y="34328"/>
                    <a:pt x="75134" y="29497"/>
                    <a:pt x="72336" y="26295"/>
                  </a:cubicBezTo>
                  <a:cubicBezTo>
                    <a:pt x="70016" y="23636"/>
                    <a:pt x="66829" y="21619"/>
                    <a:pt x="62597" y="20130"/>
                  </a:cubicBezTo>
                  <a:cubicBezTo>
                    <a:pt x="58968" y="18853"/>
                    <a:pt x="54987" y="18071"/>
                    <a:pt x="50066" y="17668"/>
                  </a:cubicBezTo>
                  <a:cubicBezTo>
                    <a:pt x="47919" y="17494"/>
                    <a:pt x="45723" y="17407"/>
                    <a:pt x="43437" y="17407"/>
                  </a:cubicBezTo>
                  <a:cubicBezTo>
                    <a:pt x="41731" y="17407"/>
                    <a:pt x="39974" y="17455"/>
                    <a:pt x="38150" y="17552"/>
                  </a:cubicBezTo>
                  <a:cubicBezTo>
                    <a:pt x="34341" y="17757"/>
                    <a:pt x="31394" y="18197"/>
                    <a:pt x="28604" y="18985"/>
                  </a:cubicBezTo>
                  <a:cubicBezTo>
                    <a:pt x="27525" y="19288"/>
                    <a:pt x="26448" y="19608"/>
                    <a:pt x="25369" y="19927"/>
                  </a:cubicBezTo>
                  <a:cubicBezTo>
                    <a:pt x="21997" y="20924"/>
                    <a:pt x="18511" y="21956"/>
                    <a:pt x="15020" y="22506"/>
                  </a:cubicBezTo>
                  <a:cubicBezTo>
                    <a:pt x="13538" y="22740"/>
                    <a:pt x="11993" y="22922"/>
                    <a:pt x="10477" y="22922"/>
                  </a:cubicBezTo>
                  <a:cubicBezTo>
                    <a:pt x="7660" y="22922"/>
                    <a:pt x="4942" y="22294"/>
                    <a:pt x="2908" y="20201"/>
                  </a:cubicBezTo>
                  <a:cubicBezTo>
                    <a:pt x="2318" y="19594"/>
                    <a:pt x="445" y="17417"/>
                    <a:pt x="1110" y="14892"/>
                  </a:cubicBezTo>
                  <a:cubicBezTo>
                    <a:pt x="1609" y="13004"/>
                    <a:pt x="3139" y="11676"/>
                    <a:pt x="4417" y="10728"/>
                  </a:cubicBezTo>
                  <a:cubicBezTo>
                    <a:pt x="7502" y="8442"/>
                    <a:pt x="11094" y="7120"/>
                    <a:pt x="14506" y="5962"/>
                  </a:cubicBezTo>
                  <a:cubicBezTo>
                    <a:pt x="25380" y="2272"/>
                    <a:pt x="36012" y="403"/>
                    <a:pt x="46151" y="403"/>
                  </a:cubicBezTo>
                  <a:close/>
                  <a:moveTo>
                    <a:pt x="46184" y="0"/>
                  </a:moveTo>
                  <a:cubicBezTo>
                    <a:pt x="35995" y="0"/>
                    <a:pt x="25302" y="1873"/>
                    <a:pt x="14376" y="5582"/>
                  </a:cubicBezTo>
                  <a:cubicBezTo>
                    <a:pt x="10932" y="6749"/>
                    <a:pt x="7309" y="8083"/>
                    <a:pt x="4175" y="10405"/>
                  </a:cubicBezTo>
                  <a:cubicBezTo>
                    <a:pt x="2845" y="11391"/>
                    <a:pt x="1250" y="12780"/>
                    <a:pt x="720" y="14790"/>
                  </a:cubicBezTo>
                  <a:cubicBezTo>
                    <a:pt x="0" y="17521"/>
                    <a:pt x="1992" y="19837"/>
                    <a:pt x="2618" y="20484"/>
                  </a:cubicBezTo>
                  <a:cubicBezTo>
                    <a:pt x="4745" y="22672"/>
                    <a:pt x="7559" y="23326"/>
                    <a:pt x="10464" y="23326"/>
                  </a:cubicBezTo>
                  <a:cubicBezTo>
                    <a:pt x="12008" y="23326"/>
                    <a:pt x="13578" y="23141"/>
                    <a:pt x="15083" y="22903"/>
                  </a:cubicBezTo>
                  <a:cubicBezTo>
                    <a:pt x="18599" y="22350"/>
                    <a:pt x="22098" y="21314"/>
                    <a:pt x="25483" y="20314"/>
                  </a:cubicBezTo>
                  <a:cubicBezTo>
                    <a:pt x="26558" y="19996"/>
                    <a:pt x="27635" y="19678"/>
                    <a:pt x="28713" y="19374"/>
                  </a:cubicBezTo>
                  <a:cubicBezTo>
                    <a:pt x="31476" y="18595"/>
                    <a:pt x="34392" y="18158"/>
                    <a:pt x="38171" y="17957"/>
                  </a:cubicBezTo>
                  <a:cubicBezTo>
                    <a:pt x="39992" y="17859"/>
                    <a:pt x="41744" y="17811"/>
                    <a:pt x="43446" y="17811"/>
                  </a:cubicBezTo>
                  <a:cubicBezTo>
                    <a:pt x="45718" y="17811"/>
                    <a:pt x="47900" y="17898"/>
                    <a:pt x="50034" y="18072"/>
                  </a:cubicBezTo>
                  <a:cubicBezTo>
                    <a:pt x="54919" y="18471"/>
                    <a:pt x="58869" y="19245"/>
                    <a:pt x="62464" y="20513"/>
                  </a:cubicBezTo>
                  <a:cubicBezTo>
                    <a:pt x="66629" y="21980"/>
                    <a:pt x="69761" y="23959"/>
                    <a:pt x="72035" y="26564"/>
                  </a:cubicBezTo>
                  <a:cubicBezTo>
                    <a:pt x="74808" y="29740"/>
                    <a:pt x="76328" y="34562"/>
                    <a:pt x="75907" y="38847"/>
                  </a:cubicBezTo>
                  <a:lnTo>
                    <a:pt x="75885" y="39069"/>
                  </a:lnTo>
                  <a:lnTo>
                    <a:pt x="86103" y="39069"/>
                  </a:lnTo>
                  <a:lnTo>
                    <a:pt x="86083" y="38849"/>
                  </a:lnTo>
                  <a:cubicBezTo>
                    <a:pt x="85816" y="35827"/>
                    <a:pt x="84685" y="32755"/>
                    <a:pt x="84035" y="31193"/>
                  </a:cubicBezTo>
                  <a:cubicBezTo>
                    <a:pt x="83194" y="29170"/>
                    <a:pt x="82289" y="27550"/>
                    <a:pt x="81192" y="26094"/>
                  </a:cubicBezTo>
                  <a:cubicBezTo>
                    <a:pt x="81095" y="25968"/>
                    <a:pt x="80986" y="25829"/>
                    <a:pt x="80868" y="25679"/>
                  </a:cubicBezTo>
                  <a:cubicBezTo>
                    <a:pt x="80089" y="24692"/>
                    <a:pt x="78913" y="23196"/>
                    <a:pt x="79180" y="21893"/>
                  </a:cubicBezTo>
                  <a:cubicBezTo>
                    <a:pt x="79280" y="21406"/>
                    <a:pt x="79542" y="21057"/>
                    <a:pt x="79953" y="20860"/>
                  </a:cubicBezTo>
                  <a:cubicBezTo>
                    <a:pt x="80215" y="20736"/>
                    <a:pt x="80506" y="20684"/>
                    <a:pt x="80793" y="20684"/>
                  </a:cubicBezTo>
                  <a:cubicBezTo>
                    <a:pt x="81216" y="20684"/>
                    <a:pt x="81630" y="20796"/>
                    <a:pt x="81925" y="20950"/>
                  </a:cubicBezTo>
                  <a:cubicBezTo>
                    <a:pt x="83388" y="21710"/>
                    <a:pt x="84600" y="23365"/>
                    <a:pt x="85716" y="24991"/>
                  </a:cubicBezTo>
                  <a:cubicBezTo>
                    <a:pt x="86867" y="26672"/>
                    <a:pt x="87910" y="28506"/>
                    <a:pt x="88919" y="30277"/>
                  </a:cubicBezTo>
                  <a:cubicBezTo>
                    <a:pt x="90139" y="32421"/>
                    <a:pt x="91401" y="34638"/>
                    <a:pt x="92868" y="36611"/>
                  </a:cubicBezTo>
                  <a:cubicBezTo>
                    <a:pt x="93440" y="37380"/>
                    <a:pt x="94059" y="38160"/>
                    <a:pt x="94759" y="38996"/>
                  </a:cubicBezTo>
                  <a:lnTo>
                    <a:pt x="94819" y="39068"/>
                  </a:lnTo>
                  <a:lnTo>
                    <a:pt x="105303" y="39068"/>
                  </a:lnTo>
                  <a:cubicBezTo>
                    <a:pt x="107121" y="39068"/>
                    <a:pt x="108627" y="37217"/>
                    <a:pt x="108661" y="34947"/>
                  </a:cubicBezTo>
                  <a:lnTo>
                    <a:pt x="108663" y="34847"/>
                  </a:lnTo>
                  <a:lnTo>
                    <a:pt x="108584" y="34784"/>
                  </a:lnTo>
                  <a:cubicBezTo>
                    <a:pt x="104971" y="31939"/>
                    <a:pt x="101460" y="28897"/>
                    <a:pt x="98502" y="26300"/>
                  </a:cubicBezTo>
                  <a:cubicBezTo>
                    <a:pt x="96655" y="24675"/>
                    <a:pt x="94790" y="22989"/>
                    <a:pt x="92987" y="21357"/>
                  </a:cubicBezTo>
                  <a:cubicBezTo>
                    <a:pt x="89168" y="17899"/>
                    <a:pt x="85217" y="14326"/>
                    <a:pt x="81181" y="11127"/>
                  </a:cubicBezTo>
                  <a:cubicBezTo>
                    <a:pt x="72085" y="3918"/>
                    <a:pt x="60650" y="176"/>
                    <a:pt x="47197" y="6"/>
                  </a:cubicBezTo>
                  <a:cubicBezTo>
                    <a:pt x="46860" y="2"/>
                    <a:pt x="46522" y="0"/>
                    <a:pt x="461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3"/>
            <p:cNvSpPr/>
            <p:nvPr/>
          </p:nvSpPr>
          <p:spPr>
            <a:xfrm rot="10800000" flipH="1">
              <a:off x="5065015" y="4471289"/>
              <a:ext cx="4355665" cy="807744"/>
            </a:xfrm>
            <a:custGeom>
              <a:avLst/>
              <a:gdLst/>
              <a:ahLst/>
              <a:cxnLst/>
              <a:rect l="l" t="t" r="r" b="b"/>
              <a:pathLst>
                <a:path w="108844" h="28164" extrusionOk="0">
                  <a:moveTo>
                    <a:pt x="105484" y="409"/>
                  </a:moveTo>
                  <a:cubicBezTo>
                    <a:pt x="107116" y="409"/>
                    <a:pt x="108443" y="2114"/>
                    <a:pt x="108443" y="4208"/>
                  </a:cubicBezTo>
                  <a:lnTo>
                    <a:pt x="108443" y="9441"/>
                  </a:lnTo>
                  <a:cubicBezTo>
                    <a:pt x="107791" y="9431"/>
                    <a:pt x="107138" y="9426"/>
                    <a:pt x="106485" y="9426"/>
                  </a:cubicBezTo>
                  <a:cubicBezTo>
                    <a:pt x="96929" y="9426"/>
                    <a:pt x="87281" y="10461"/>
                    <a:pt x="77432" y="11618"/>
                  </a:cubicBezTo>
                  <a:lnTo>
                    <a:pt x="74438" y="11967"/>
                  </a:lnTo>
                  <a:cubicBezTo>
                    <a:pt x="68077" y="12707"/>
                    <a:pt x="61497" y="13471"/>
                    <a:pt x="55052" y="14524"/>
                  </a:cubicBezTo>
                  <a:cubicBezTo>
                    <a:pt x="50937" y="15196"/>
                    <a:pt x="47239" y="15919"/>
                    <a:pt x="43750" y="16739"/>
                  </a:cubicBezTo>
                  <a:cubicBezTo>
                    <a:pt x="39671" y="17698"/>
                    <a:pt x="36280" y="18535"/>
                    <a:pt x="32894" y="19868"/>
                  </a:cubicBezTo>
                  <a:cubicBezTo>
                    <a:pt x="30642" y="20754"/>
                    <a:pt x="28443" y="21986"/>
                    <a:pt x="26315" y="23179"/>
                  </a:cubicBezTo>
                  <a:cubicBezTo>
                    <a:pt x="22603" y="25262"/>
                    <a:pt x="18761" y="27414"/>
                    <a:pt x="14582" y="27728"/>
                  </a:cubicBezTo>
                  <a:cubicBezTo>
                    <a:pt x="14284" y="27750"/>
                    <a:pt x="13983" y="27761"/>
                    <a:pt x="13680" y="27761"/>
                  </a:cubicBezTo>
                  <a:cubicBezTo>
                    <a:pt x="8600" y="27761"/>
                    <a:pt x="3011" y="24606"/>
                    <a:pt x="1265" y="17265"/>
                  </a:cubicBezTo>
                  <a:cubicBezTo>
                    <a:pt x="424" y="13728"/>
                    <a:pt x="774" y="10998"/>
                    <a:pt x="2304" y="9148"/>
                  </a:cubicBezTo>
                  <a:cubicBezTo>
                    <a:pt x="3847" y="7282"/>
                    <a:pt x="6123" y="6467"/>
                    <a:pt x="8144" y="5916"/>
                  </a:cubicBezTo>
                  <a:cubicBezTo>
                    <a:pt x="14663" y="4135"/>
                    <a:pt x="21503" y="4060"/>
                    <a:pt x="27536" y="3991"/>
                  </a:cubicBezTo>
                  <a:lnTo>
                    <a:pt x="28284" y="3982"/>
                  </a:lnTo>
                  <a:cubicBezTo>
                    <a:pt x="35338" y="3908"/>
                    <a:pt x="42635" y="3830"/>
                    <a:pt x="49562" y="1411"/>
                  </a:cubicBezTo>
                  <a:cubicBezTo>
                    <a:pt x="50530" y="1072"/>
                    <a:pt x="51303" y="753"/>
                    <a:pt x="51989" y="409"/>
                  </a:cubicBezTo>
                  <a:lnTo>
                    <a:pt x="51989" y="410"/>
                  </a:lnTo>
                  <a:lnTo>
                    <a:pt x="77472" y="410"/>
                  </a:lnTo>
                  <a:cubicBezTo>
                    <a:pt x="75657" y="1022"/>
                    <a:pt x="73845" y="1526"/>
                    <a:pt x="72138" y="1986"/>
                  </a:cubicBezTo>
                  <a:cubicBezTo>
                    <a:pt x="71479" y="2162"/>
                    <a:pt x="70816" y="2334"/>
                    <a:pt x="70156" y="2505"/>
                  </a:cubicBezTo>
                  <a:cubicBezTo>
                    <a:pt x="68329" y="2977"/>
                    <a:pt x="66440" y="3467"/>
                    <a:pt x="64605" y="4082"/>
                  </a:cubicBezTo>
                  <a:cubicBezTo>
                    <a:pt x="61004" y="5291"/>
                    <a:pt x="57124" y="6040"/>
                    <a:pt x="52740" y="6369"/>
                  </a:cubicBezTo>
                  <a:cubicBezTo>
                    <a:pt x="49638" y="6602"/>
                    <a:pt x="46418" y="6602"/>
                    <a:pt x="43304" y="6603"/>
                  </a:cubicBezTo>
                  <a:cubicBezTo>
                    <a:pt x="34965" y="6606"/>
                    <a:pt x="26344" y="6609"/>
                    <a:pt x="18528" y="10955"/>
                  </a:cubicBezTo>
                  <a:cubicBezTo>
                    <a:pt x="14223" y="13350"/>
                    <a:pt x="12644" y="15910"/>
                    <a:pt x="13835" y="18561"/>
                  </a:cubicBezTo>
                  <a:cubicBezTo>
                    <a:pt x="14838" y="20791"/>
                    <a:pt x="17057" y="22107"/>
                    <a:pt x="18813" y="22421"/>
                  </a:cubicBezTo>
                  <a:cubicBezTo>
                    <a:pt x="19239" y="22498"/>
                    <a:pt x="19668" y="22533"/>
                    <a:pt x="20097" y="22533"/>
                  </a:cubicBezTo>
                  <a:cubicBezTo>
                    <a:pt x="22307" y="22533"/>
                    <a:pt x="24513" y="21604"/>
                    <a:pt x="26433" y="20647"/>
                  </a:cubicBezTo>
                  <a:cubicBezTo>
                    <a:pt x="27444" y="20142"/>
                    <a:pt x="28451" y="19561"/>
                    <a:pt x="29427" y="18998"/>
                  </a:cubicBezTo>
                  <a:cubicBezTo>
                    <a:pt x="30955" y="18116"/>
                    <a:pt x="32534" y="17203"/>
                    <a:pt x="34157" y="16576"/>
                  </a:cubicBezTo>
                  <a:cubicBezTo>
                    <a:pt x="37956" y="15106"/>
                    <a:pt x="41874" y="14247"/>
                    <a:pt x="44864" y="13661"/>
                  </a:cubicBezTo>
                  <a:cubicBezTo>
                    <a:pt x="49244" y="12804"/>
                    <a:pt x="53720" y="12190"/>
                    <a:pt x="58050" y="11597"/>
                  </a:cubicBezTo>
                  <a:cubicBezTo>
                    <a:pt x="61146" y="11172"/>
                    <a:pt x="64344" y="10734"/>
                    <a:pt x="67486" y="10209"/>
                  </a:cubicBezTo>
                  <a:cubicBezTo>
                    <a:pt x="71305" y="9572"/>
                    <a:pt x="74827" y="8898"/>
                    <a:pt x="78252" y="8150"/>
                  </a:cubicBezTo>
                  <a:cubicBezTo>
                    <a:pt x="80759" y="7602"/>
                    <a:pt x="84017" y="6743"/>
                    <a:pt x="86995" y="4937"/>
                  </a:cubicBezTo>
                  <a:cubicBezTo>
                    <a:pt x="88677" y="3915"/>
                    <a:pt x="90044" y="2435"/>
                    <a:pt x="91173" y="409"/>
                  </a:cubicBezTo>
                  <a:close/>
                  <a:moveTo>
                    <a:pt x="90934" y="0"/>
                  </a:moveTo>
                  <a:lnTo>
                    <a:pt x="90877" y="105"/>
                  </a:lnTo>
                  <a:cubicBezTo>
                    <a:pt x="89755" y="2148"/>
                    <a:pt x="88458" y="3572"/>
                    <a:pt x="86786" y="4587"/>
                  </a:cubicBezTo>
                  <a:cubicBezTo>
                    <a:pt x="83860" y="6361"/>
                    <a:pt x="80642" y="7209"/>
                    <a:pt x="78166" y="7749"/>
                  </a:cubicBezTo>
                  <a:cubicBezTo>
                    <a:pt x="74747" y="8496"/>
                    <a:pt x="71232" y="9168"/>
                    <a:pt x="67420" y="9804"/>
                  </a:cubicBezTo>
                  <a:cubicBezTo>
                    <a:pt x="64284" y="10326"/>
                    <a:pt x="61086" y="10767"/>
                    <a:pt x="57994" y="11189"/>
                  </a:cubicBezTo>
                  <a:cubicBezTo>
                    <a:pt x="53660" y="11784"/>
                    <a:pt x="49177" y="12398"/>
                    <a:pt x="44787" y="13257"/>
                  </a:cubicBezTo>
                  <a:cubicBezTo>
                    <a:pt x="41781" y="13846"/>
                    <a:pt x="37840" y="14712"/>
                    <a:pt x="34011" y="16192"/>
                  </a:cubicBezTo>
                  <a:cubicBezTo>
                    <a:pt x="32361" y="16832"/>
                    <a:pt x="30768" y="17751"/>
                    <a:pt x="29227" y="18641"/>
                  </a:cubicBezTo>
                  <a:cubicBezTo>
                    <a:pt x="28257" y="19199"/>
                    <a:pt x="27256" y="19778"/>
                    <a:pt x="26252" y="20278"/>
                  </a:cubicBezTo>
                  <a:cubicBezTo>
                    <a:pt x="24377" y="21213"/>
                    <a:pt x="22228" y="22123"/>
                    <a:pt x="20096" y="22123"/>
                  </a:cubicBezTo>
                  <a:cubicBezTo>
                    <a:pt x="19691" y="22123"/>
                    <a:pt x="19286" y="22090"/>
                    <a:pt x="18884" y="22019"/>
                  </a:cubicBezTo>
                  <a:cubicBezTo>
                    <a:pt x="17234" y="21723"/>
                    <a:pt x="15146" y="20485"/>
                    <a:pt x="14203" y="18389"/>
                  </a:cubicBezTo>
                  <a:cubicBezTo>
                    <a:pt x="13112" y="15962"/>
                    <a:pt x="14633" y="13577"/>
                    <a:pt x="18725" y="11302"/>
                  </a:cubicBezTo>
                  <a:cubicBezTo>
                    <a:pt x="26450" y="7006"/>
                    <a:pt x="35017" y="7004"/>
                    <a:pt x="43304" y="7002"/>
                  </a:cubicBezTo>
                  <a:cubicBezTo>
                    <a:pt x="46426" y="7002"/>
                    <a:pt x="49654" y="6999"/>
                    <a:pt x="52770" y="6766"/>
                  </a:cubicBezTo>
                  <a:cubicBezTo>
                    <a:pt x="57188" y="6433"/>
                    <a:pt x="61100" y="5680"/>
                    <a:pt x="64734" y="4460"/>
                  </a:cubicBezTo>
                  <a:cubicBezTo>
                    <a:pt x="66555" y="3847"/>
                    <a:pt x="68437" y="3359"/>
                    <a:pt x="70258" y="2889"/>
                  </a:cubicBezTo>
                  <a:cubicBezTo>
                    <a:pt x="70921" y="2718"/>
                    <a:pt x="71583" y="2546"/>
                    <a:pt x="72244" y="2369"/>
                  </a:cubicBezTo>
                  <a:cubicBezTo>
                    <a:pt x="74310" y="1815"/>
                    <a:pt x="76526" y="1191"/>
                    <a:pt x="78725" y="393"/>
                  </a:cubicBezTo>
                  <a:lnTo>
                    <a:pt x="79801" y="3"/>
                  </a:lnTo>
                  <a:lnTo>
                    <a:pt x="51891" y="3"/>
                  </a:lnTo>
                  <a:lnTo>
                    <a:pt x="51849" y="25"/>
                  </a:lnTo>
                  <a:cubicBezTo>
                    <a:pt x="51168" y="369"/>
                    <a:pt x="50398" y="688"/>
                    <a:pt x="49430" y="1026"/>
                  </a:cubicBezTo>
                  <a:cubicBezTo>
                    <a:pt x="42565" y="3424"/>
                    <a:pt x="35301" y="3502"/>
                    <a:pt x="28279" y="3577"/>
                  </a:cubicBezTo>
                  <a:lnTo>
                    <a:pt x="27530" y="3587"/>
                  </a:lnTo>
                  <a:cubicBezTo>
                    <a:pt x="21472" y="3654"/>
                    <a:pt x="14606" y="3731"/>
                    <a:pt x="8035" y="5524"/>
                  </a:cubicBezTo>
                  <a:cubicBezTo>
                    <a:pt x="5955" y="6091"/>
                    <a:pt x="3608" y="6937"/>
                    <a:pt x="1994" y="8889"/>
                  </a:cubicBezTo>
                  <a:cubicBezTo>
                    <a:pt x="378" y="10842"/>
                    <a:pt x="1" y="13691"/>
                    <a:pt x="872" y="17356"/>
                  </a:cubicBezTo>
                  <a:cubicBezTo>
                    <a:pt x="2415" y="23842"/>
                    <a:pt x="7591" y="28164"/>
                    <a:pt x="13647" y="28164"/>
                  </a:cubicBezTo>
                  <a:cubicBezTo>
                    <a:pt x="13966" y="28164"/>
                    <a:pt x="14287" y="28154"/>
                    <a:pt x="14609" y="28121"/>
                  </a:cubicBezTo>
                  <a:cubicBezTo>
                    <a:pt x="18878" y="27800"/>
                    <a:pt x="22758" y="25623"/>
                    <a:pt x="26511" y="23520"/>
                  </a:cubicBezTo>
                  <a:cubicBezTo>
                    <a:pt x="28626" y="22334"/>
                    <a:pt x="30812" y="21108"/>
                    <a:pt x="33038" y="20233"/>
                  </a:cubicBezTo>
                  <a:cubicBezTo>
                    <a:pt x="36400" y="18911"/>
                    <a:pt x="39775" y="18075"/>
                    <a:pt x="43838" y="17121"/>
                  </a:cubicBezTo>
                  <a:cubicBezTo>
                    <a:pt x="47319" y="16305"/>
                    <a:pt x="51008" y="15582"/>
                    <a:pt x="55113" y="14912"/>
                  </a:cubicBezTo>
                  <a:cubicBezTo>
                    <a:pt x="61550" y="13861"/>
                    <a:pt x="68126" y="13097"/>
                    <a:pt x="74484" y="12357"/>
                  </a:cubicBezTo>
                  <a:lnTo>
                    <a:pt x="77477" y="12010"/>
                  </a:lnTo>
                  <a:cubicBezTo>
                    <a:pt x="87323" y="10854"/>
                    <a:pt x="96973" y="9822"/>
                    <a:pt x="106514" y="9822"/>
                  </a:cubicBezTo>
                  <a:cubicBezTo>
                    <a:pt x="107222" y="9822"/>
                    <a:pt x="107930" y="9827"/>
                    <a:pt x="108637" y="9839"/>
                  </a:cubicBezTo>
                  <a:lnTo>
                    <a:pt x="108843" y="9842"/>
                  </a:lnTo>
                  <a:lnTo>
                    <a:pt x="108843" y="4203"/>
                  </a:lnTo>
                  <a:cubicBezTo>
                    <a:pt x="108843" y="1884"/>
                    <a:pt x="107336" y="0"/>
                    <a:pt x="1054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4">
  <p:cSld name="BLANK_1_1_1_1_1_1_1_1_1_1">
    <p:bg>
      <p:bgPr>
        <a:solidFill>
          <a:schemeClr val="accent1"/>
        </a:solidFill>
        <a:effectLst/>
      </p:bgPr>
    </p:bg>
    <p:spTree>
      <p:nvGrpSpPr>
        <p:cNvPr id="1" name="Shape 1073"/>
        <p:cNvGrpSpPr/>
        <p:nvPr/>
      </p:nvGrpSpPr>
      <p:grpSpPr>
        <a:xfrm>
          <a:off x="0" y="0"/>
          <a:ext cx="0" cy="0"/>
          <a:chOff x="0" y="0"/>
          <a:chExt cx="0" cy="0"/>
        </a:xfrm>
      </p:grpSpPr>
      <p:grpSp>
        <p:nvGrpSpPr>
          <p:cNvPr id="1074" name="Google Shape;1074;p34"/>
          <p:cNvGrpSpPr/>
          <p:nvPr/>
        </p:nvGrpSpPr>
        <p:grpSpPr>
          <a:xfrm>
            <a:off x="-97264" y="-2508600"/>
            <a:ext cx="9517944" cy="7737118"/>
            <a:chOff x="-97264" y="-2508600"/>
            <a:chExt cx="9517944" cy="7737118"/>
          </a:xfrm>
        </p:grpSpPr>
        <p:sp>
          <p:nvSpPr>
            <p:cNvPr id="1075" name="Google Shape;1075;p34"/>
            <p:cNvSpPr/>
            <p:nvPr/>
          </p:nvSpPr>
          <p:spPr>
            <a:xfrm>
              <a:off x="-89101" y="-1893243"/>
              <a:ext cx="3985503" cy="848251"/>
            </a:xfrm>
            <a:custGeom>
              <a:avLst/>
              <a:gdLst/>
              <a:ahLst/>
              <a:cxnLst/>
              <a:rect l="l" t="t" r="r" b="b"/>
              <a:pathLst>
                <a:path w="99594" h="21197" extrusionOk="0">
                  <a:moveTo>
                    <a:pt x="65021" y="0"/>
                  </a:moveTo>
                  <a:cubicBezTo>
                    <a:pt x="64434" y="0"/>
                    <a:pt x="63848" y="10"/>
                    <a:pt x="63260" y="29"/>
                  </a:cubicBezTo>
                  <a:cubicBezTo>
                    <a:pt x="57732" y="207"/>
                    <a:pt x="52245" y="1096"/>
                    <a:pt x="46816" y="2389"/>
                  </a:cubicBezTo>
                  <a:cubicBezTo>
                    <a:pt x="41611" y="3631"/>
                    <a:pt x="36750" y="6060"/>
                    <a:pt x="31830" y="8475"/>
                  </a:cubicBezTo>
                  <a:cubicBezTo>
                    <a:pt x="27244" y="10725"/>
                    <a:pt x="22624" y="12692"/>
                    <a:pt x="17724" y="13463"/>
                  </a:cubicBezTo>
                  <a:cubicBezTo>
                    <a:pt x="15802" y="13765"/>
                    <a:pt x="13860" y="13942"/>
                    <a:pt x="11920" y="13942"/>
                  </a:cubicBezTo>
                  <a:cubicBezTo>
                    <a:pt x="10234" y="13942"/>
                    <a:pt x="8549" y="13808"/>
                    <a:pt x="6879" y="13505"/>
                  </a:cubicBezTo>
                  <a:cubicBezTo>
                    <a:pt x="4515" y="13077"/>
                    <a:pt x="2162" y="12285"/>
                    <a:pt x="0" y="10984"/>
                  </a:cubicBezTo>
                  <a:lnTo>
                    <a:pt x="0" y="18944"/>
                  </a:lnTo>
                  <a:cubicBezTo>
                    <a:pt x="1762" y="19024"/>
                    <a:pt x="3523" y="19075"/>
                    <a:pt x="5283" y="19075"/>
                  </a:cubicBezTo>
                  <a:cubicBezTo>
                    <a:pt x="9227" y="19075"/>
                    <a:pt x="13162" y="18820"/>
                    <a:pt x="17071" y="18072"/>
                  </a:cubicBezTo>
                  <a:cubicBezTo>
                    <a:pt x="21981" y="17133"/>
                    <a:pt x="26589" y="15270"/>
                    <a:pt x="30996" y="12374"/>
                  </a:cubicBezTo>
                  <a:cubicBezTo>
                    <a:pt x="33739" y="10570"/>
                    <a:pt x="36781" y="9886"/>
                    <a:pt x="39837" y="9886"/>
                  </a:cubicBezTo>
                  <a:cubicBezTo>
                    <a:pt x="40660" y="9886"/>
                    <a:pt x="41484" y="9936"/>
                    <a:pt x="42304" y="10026"/>
                  </a:cubicBezTo>
                  <a:cubicBezTo>
                    <a:pt x="50992" y="10985"/>
                    <a:pt x="59004" y="15789"/>
                    <a:pt x="67420" y="18291"/>
                  </a:cubicBezTo>
                  <a:cubicBezTo>
                    <a:pt x="72853" y="19907"/>
                    <a:pt x="78486" y="20812"/>
                    <a:pt x="84058" y="21107"/>
                  </a:cubicBezTo>
                  <a:cubicBezTo>
                    <a:pt x="85055" y="21160"/>
                    <a:pt x="86060" y="21196"/>
                    <a:pt x="87066" y="21196"/>
                  </a:cubicBezTo>
                  <a:cubicBezTo>
                    <a:pt x="89207" y="21196"/>
                    <a:pt x="91355" y="21031"/>
                    <a:pt x="93446" y="20508"/>
                  </a:cubicBezTo>
                  <a:cubicBezTo>
                    <a:pt x="95522" y="19989"/>
                    <a:pt x="98275" y="18989"/>
                    <a:pt x="98894" y="16049"/>
                  </a:cubicBezTo>
                  <a:cubicBezTo>
                    <a:pt x="99594" y="12721"/>
                    <a:pt x="97265" y="10188"/>
                    <a:pt x="95270" y="8623"/>
                  </a:cubicBezTo>
                  <a:cubicBezTo>
                    <a:pt x="92667" y="6581"/>
                    <a:pt x="89709" y="5268"/>
                    <a:pt x="86790" y="4165"/>
                  </a:cubicBezTo>
                  <a:cubicBezTo>
                    <a:pt x="79711" y="1489"/>
                    <a:pt x="72404" y="0"/>
                    <a:pt x="65021" y="0"/>
                  </a:cubicBezTo>
                  <a:close/>
                </a:path>
              </a:pathLst>
            </a:custGeom>
            <a:solidFill>
              <a:srgbClr val="E6C7DE">
                <a:alpha val="4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4"/>
            <p:cNvSpPr/>
            <p:nvPr/>
          </p:nvSpPr>
          <p:spPr>
            <a:xfrm>
              <a:off x="-89221" y="-945655"/>
              <a:ext cx="8386467" cy="1819876"/>
            </a:xfrm>
            <a:custGeom>
              <a:avLst/>
              <a:gdLst/>
              <a:ahLst/>
              <a:cxnLst/>
              <a:rect l="l" t="t" r="r" b="b"/>
              <a:pathLst>
                <a:path w="209570" h="45477" extrusionOk="0">
                  <a:moveTo>
                    <a:pt x="173399" y="0"/>
                  </a:moveTo>
                  <a:cubicBezTo>
                    <a:pt x="171819" y="0"/>
                    <a:pt x="170239" y="33"/>
                    <a:pt x="168661" y="80"/>
                  </a:cubicBezTo>
                  <a:cubicBezTo>
                    <a:pt x="164324" y="208"/>
                    <a:pt x="160018" y="528"/>
                    <a:pt x="155729" y="1390"/>
                  </a:cubicBezTo>
                  <a:cubicBezTo>
                    <a:pt x="151776" y="2184"/>
                    <a:pt x="147874" y="3386"/>
                    <a:pt x="144099" y="5071"/>
                  </a:cubicBezTo>
                  <a:cubicBezTo>
                    <a:pt x="140139" y="6838"/>
                    <a:pt x="136425" y="9227"/>
                    <a:pt x="132734" y="11745"/>
                  </a:cubicBezTo>
                  <a:cubicBezTo>
                    <a:pt x="125453" y="16714"/>
                    <a:pt x="118372" y="22168"/>
                    <a:pt x="110478" y="25489"/>
                  </a:cubicBezTo>
                  <a:cubicBezTo>
                    <a:pt x="104010" y="28211"/>
                    <a:pt x="97197" y="29287"/>
                    <a:pt x="90399" y="29287"/>
                  </a:cubicBezTo>
                  <a:cubicBezTo>
                    <a:pt x="89168" y="29287"/>
                    <a:pt x="87937" y="29252"/>
                    <a:pt x="86709" y="29185"/>
                  </a:cubicBezTo>
                  <a:cubicBezTo>
                    <a:pt x="70235" y="28285"/>
                    <a:pt x="53959" y="22404"/>
                    <a:pt x="38422" y="15780"/>
                  </a:cubicBezTo>
                  <a:cubicBezTo>
                    <a:pt x="34245" y="13999"/>
                    <a:pt x="30113" y="12729"/>
                    <a:pt x="25697" y="12479"/>
                  </a:cubicBezTo>
                  <a:cubicBezTo>
                    <a:pt x="24449" y="12409"/>
                    <a:pt x="23202" y="12379"/>
                    <a:pt x="21954" y="12379"/>
                  </a:cubicBezTo>
                  <a:cubicBezTo>
                    <a:pt x="18881" y="12379"/>
                    <a:pt x="15809" y="12558"/>
                    <a:pt x="12741" y="12746"/>
                  </a:cubicBezTo>
                  <a:cubicBezTo>
                    <a:pt x="9315" y="12958"/>
                    <a:pt x="5883" y="13109"/>
                    <a:pt x="2471" y="13588"/>
                  </a:cubicBezTo>
                  <a:cubicBezTo>
                    <a:pt x="1651" y="13702"/>
                    <a:pt x="825" y="13831"/>
                    <a:pt x="0" y="13986"/>
                  </a:cubicBezTo>
                  <a:lnTo>
                    <a:pt x="0" y="21931"/>
                  </a:lnTo>
                  <a:cubicBezTo>
                    <a:pt x="3093" y="20622"/>
                    <a:pt x="6277" y="19799"/>
                    <a:pt x="9551" y="19799"/>
                  </a:cubicBezTo>
                  <a:cubicBezTo>
                    <a:pt x="10632" y="19799"/>
                    <a:pt x="11722" y="19889"/>
                    <a:pt x="12823" y="20080"/>
                  </a:cubicBezTo>
                  <a:cubicBezTo>
                    <a:pt x="20488" y="21419"/>
                    <a:pt x="27144" y="26632"/>
                    <a:pt x="33499" y="31891"/>
                  </a:cubicBezTo>
                  <a:cubicBezTo>
                    <a:pt x="45486" y="41811"/>
                    <a:pt x="59912" y="45476"/>
                    <a:pt x="74081" y="45476"/>
                  </a:cubicBezTo>
                  <a:cubicBezTo>
                    <a:pt x="74665" y="45476"/>
                    <a:pt x="75248" y="45470"/>
                    <a:pt x="75831" y="45458"/>
                  </a:cubicBezTo>
                  <a:cubicBezTo>
                    <a:pt x="90804" y="45142"/>
                    <a:pt x="106177" y="41401"/>
                    <a:pt x="119282" y="31968"/>
                  </a:cubicBezTo>
                  <a:cubicBezTo>
                    <a:pt x="125990" y="27139"/>
                    <a:pt x="132221" y="21338"/>
                    <a:pt x="138817" y="16271"/>
                  </a:cubicBezTo>
                  <a:cubicBezTo>
                    <a:pt x="142143" y="13714"/>
                    <a:pt x="145448" y="11379"/>
                    <a:pt x="149316" y="10440"/>
                  </a:cubicBezTo>
                  <a:cubicBezTo>
                    <a:pt x="150812" y="10078"/>
                    <a:pt x="152323" y="9917"/>
                    <a:pt x="153836" y="9917"/>
                  </a:cubicBezTo>
                  <a:cubicBezTo>
                    <a:pt x="155625" y="9917"/>
                    <a:pt x="157416" y="10142"/>
                    <a:pt x="159185" y="10527"/>
                  </a:cubicBezTo>
                  <a:cubicBezTo>
                    <a:pt x="162983" y="11352"/>
                    <a:pt x="166672" y="12839"/>
                    <a:pt x="170334" y="14321"/>
                  </a:cubicBezTo>
                  <a:cubicBezTo>
                    <a:pt x="174482" y="15997"/>
                    <a:pt x="178713" y="17383"/>
                    <a:pt x="182992" y="18407"/>
                  </a:cubicBezTo>
                  <a:cubicBezTo>
                    <a:pt x="186653" y="19282"/>
                    <a:pt x="190426" y="19787"/>
                    <a:pt x="194193" y="19787"/>
                  </a:cubicBezTo>
                  <a:cubicBezTo>
                    <a:pt x="197694" y="19787"/>
                    <a:pt x="201190" y="19351"/>
                    <a:pt x="204587" y="18369"/>
                  </a:cubicBezTo>
                  <a:cubicBezTo>
                    <a:pt x="206831" y="17721"/>
                    <a:pt x="209570" y="16218"/>
                    <a:pt x="208195" y="12736"/>
                  </a:cubicBezTo>
                  <a:cubicBezTo>
                    <a:pt x="207019" y="9759"/>
                    <a:pt x="203809" y="8201"/>
                    <a:pt x="201535" y="7001"/>
                  </a:cubicBezTo>
                  <a:cubicBezTo>
                    <a:pt x="195238" y="3676"/>
                    <a:pt x="188684" y="1200"/>
                    <a:pt x="181872" y="426"/>
                  </a:cubicBezTo>
                  <a:cubicBezTo>
                    <a:pt x="179055" y="106"/>
                    <a:pt x="176227" y="0"/>
                    <a:pt x="173399" y="0"/>
                  </a:cubicBezTo>
                  <a:close/>
                </a:path>
              </a:pathLst>
            </a:custGeom>
            <a:solidFill>
              <a:srgbClr val="E6C7DE">
                <a:alpha val="4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4"/>
            <p:cNvSpPr/>
            <p:nvPr/>
          </p:nvSpPr>
          <p:spPr>
            <a:xfrm>
              <a:off x="-89101" y="159523"/>
              <a:ext cx="819678" cy="314658"/>
            </a:xfrm>
            <a:custGeom>
              <a:avLst/>
              <a:gdLst/>
              <a:ahLst/>
              <a:cxnLst/>
              <a:rect l="l" t="t" r="r" b="b"/>
              <a:pathLst>
                <a:path w="20483" h="7863" extrusionOk="0">
                  <a:moveTo>
                    <a:pt x="10679" y="1"/>
                  </a:moveTo>
                  <a:cubicBezTo>
                    <a:pt x="7200" y="1"/>
                    <a:pt x="3530" y="930"/>
                    <a:pt x="0" y="1036"/>
                  </a:cubicBezTo>
                  <a:lnTo>
                    <a:pt x="0" y="7210"/>
                  </a:lnTo>
                  <a:cubicBezTo>
                    <a:pt x="73" y="7210"/>
                    <a:pt x="146" y="7210"/>
                    <a:pt x="218" y="7210"/>
                  </a:cubicBezTo>
                  <a:cubicBezTo>
                    <a:pt x="2966" y="7210"/>
                    <a:pt x="5723" y="7366"/>
                    <a:pt x="8473" y="7532"/>
                  </a:cubicBezTo>
                  <a:cubicBezTo>
                    <a:pt x="10471" y="7652"/>
                    <a:pt x="12481" y="7858"/>
                    <a:pt x="14482" y="7862"/>
                  </a:cubicBezTo>
                  <a:cubicBezTo>
                    <a:pt x="14579" y="7862"/>
                    <a:pt x="14677" y="7863"/>
                    <a:pt x="14776" y="7863"/>
                  </a:cubicBezTo>
                  <a:cubicBezTo>
                    <a:pt x="16107" y="7863"/>
                    <a:pt x="17589" y="7805"/>
                    <a:pt x="18794" y="7093"/>
                  </a:cubicBezTo>
                  <a:cubicBezTo>
                    <a:pt x="20483" y="6096"/>
                    <a:pt x="19330" y="4228"/>
                    <a:pt x="18366" y="3075"/>
                  </a:cubicBezTo>
                  <a:cubicBezTo>
                    <a:pt x="16959" y="1395"/>
                    <a:pt x="15150" y="529"/>
                    <a:pt x="13253" y="203"/>
                  </a:cubicBezTo>
                  <a:cubicBezTo>
                    <a:pt x="12410" y="59"/>
                    <a:pt x="11551" y="1"/>
                    <a:pt x="10679" y="1"/>
                  </a:cubicBezTo>
                  <a:close/>
                </a:path>
              </a:pathLst>
            </a:custGeom>
            <a:solidFill>
              <a:srgbClr val="E6C7DE">
                <a:alpha val="4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4"/>
            <p:cNvSpPr/>
            <p:nvPr/>
          </p:nvSpPr>
          <p:spPr>
            <a:xfrm>
              <a:off x="-89101" y="-181311"/>
              <a:ext cx="9361694" cy="2012360"/>
            </a:xfrm>
            <a:custGeom>
              <a:avLst/>
              <a:gdLst/>
              <a:ahLst/>
              <a:cxnLst/>
              <a:rect l="l" t="t" r="r" b="b"/>
              <a:pathLst>
                <a:path w="233940" h="50287" extrusionOk="0">
                  <a:moveTo>
                    <a:pt x="233940" y="0"/>
                  </a:moveTo>
                  <a:cubicBezTo>
                    <a:pt x="230479" y="1532"/>
                    <a:pt x="227264" y="3838"/>
                    <a:pt x="224035" y="6016"/>
                  </a:cubicBezTo>
                  <a:cubicBezTo>
                    <a:pt x="219999" y="8735"/>
                    <a:pt x="215918" y="11195"/>
                    <a:pt x="211510" y="12795"/>
                  </a:cubicBezTo>
                  <a:cubicBezTo>
                    <a:pt x="205977" y="14804"/>
                    <a:pt x="200252" y="15619"/>
                    <a:pt x="194517" y="15619"/>
                  </a:cubicBezTo>
                  <a:cubicBezTo>
                    <a:pt x="191019" y="15619"/>
                    <a:pt x="187518" y="15316"/>
                    <a:pt x="184053" y="14796"/>
                  </a:cubicBezTo>
                  <a:cubicBezTo>
                    <a:pt x="174879" y="13417"/>
                    <a:pt x="165892" y="10575"/>
                    <a:pt x="156983" y="7553"/>
                  </a:cubicBezTo>
                  <a:cubicBezTo>
                    <a:pt x="154186" y="6603"/>
                    <a:pt x="151295" y="5923"/>
                    <a:pt x="148402" y="5923"/>
                  </a:cubicBezTo>
                  <a:cubicBezTo>
                    <a:pt x="147105" y="5923"/>
                    <a:pt x="145807" y="6060"/>
                    <a:pt x="144518" y="6370"/>
                  </a:cubicBezTo>
                  <a:cubicBezTo>
                    <a:pt x="141010" y="7213"/>
                    <a:pt x="137841" y="9316"/>
                    <a:pt x="134862" y="11732"/>
                  </a:cubicBezTo>
                  <a:cubicBezTo>
                    <a:pt x="131415" y="14529"/>
                    <a:pt x="128149" y="17665"/>
                    <a:pt x="124700" y="20457"/>
                  </a:cubicBezTo>
                  <a:cubicBezTo>
                    <a:pt x="120681" y="23709"/>
                    <a:pt x="116461" y="26565"/>
                    <a:pt x="112085" y="28971"/>
                  </a:cubicBezTo>
                  <a:cubicBezTo>
                    <a:pt x="103869" y="33488"/>
                    <a:pt x="95132" y="36387"/>
                    <a:pt x="86236" y="37674"/>
                  </a:cubicBezTo>
                  <a:cubicBezTo>
                    <a:pt x="82434" y="38224"/>
                    <a:pt x="78620" y="38471"/>
                    <a:pt x="74803" y="38471"/>
                  </a:cubicBezTo>
                  <a:cubicBezTo>
                    <a:pt x="58405" y="38471"/>
                    <a:pt x="41951" y="33908"/>
                    <a:pt x="26125" y="29171"/>
                  </a:cubicBezTo>
                  <a:cubicBezTo>
                    <a:pt x="17408" y="26561"/>
                    <a:pt x="8732" y="23693"/>
                    <a:pt x="0" y="21148"/>
                  </a:cubicBezTo>
                  <a:lnTo>
                    <a:pt x="0" y="30371"/>
                  </a:lnTo>
                  <a:cubicBezTo>
                    <a:pt x="3472" y="33108"/>
                    <a:pt x="7489" y="35009"/>
                    <a:pt x="11115" y="36595"/>
                  </a:cubicBezTo>
                  <a:cubicBezTo>
                    <a:pt x="17532" y="39404"/>
                    <a:pt x="24220" y="41608"/>
                    <a:pt x="30929" y="42938"/>
                  </a:cubicBezTo>
                  <a:cubicBezTo>
                    <a:pt x="38228" y="44386"/>
                    <a:pt x="45630" y="44923"/>
                    <a:pt x="53022" y="44923"/>
                  </a:cubicBezTo>
                  <a:cubicBezTo>
                    <a:pt x="55748" y="44923"/>
                    <a:pt x="58473" y="44850"/>
                    <a:pt x="61191" y="44723"/>
                  </a:cubicBezTo>
                  <a:cubicBezTo>
                    <a:pt x="71533" y="44237"/>
                    <a:pt x="81978" y="43258"/>
                    <a:pt x="92233" y="41498"/>
                  </a:cubicBezTo>
                  <a:cubicBezTo>
                    <a:pt x="102742" y="39694"/>
                    <a:pt x="112661" y="35767"/>
                    <a:pt x="122701" y="31597"/>
                  </a:cubicBezTo>
                  <a:cubicBezTo>
                    <a:pt x="132437" y="27557"/>
                    <a:pt x="142206" y="24207"/>
                    <a:pt x="152521" y="24092"/>
                  </a:cubicBezTo>
                  <a:cubicBezTo>
                    <a:pt x="152754" y="24089"/>
                    <a:pt x="152988" y="24088"/>
                    <a:pt x="153222" y="24088"/>
                  </a:cubicBezTo>
                  <a:cubicBezTo>
                    <a:pt x="163194" y="24088"/>
                    <a:pt x="173100" y="26520"/>
                    <a:pt x="182555" y="30450"/>
                  </a:cubicBezTo>
                  <a:cubicBezTo>
                    <a:pt x="187610" y="32550"/>
                    <a:pt x="192565" y="35025"/>
                    <a:pt x="197604" y="37193"/>
                  </a:cubicBezTo>
                  <a:cubicBezTo>
                    <a:pt x="202625" y="39352"/>
                    <a:pt x="207681" y="41382"/>
                    <a:pt x="212770" y="43265"/>
                  </a:cubicBezTo>
                  <a:cubicBezTo>
                    <a:pt x="219747" y="45846"/>
                    <a:pt x="226825" y="48256"/>
                    <a:pt x="233940" y="50286"/>
                  </a:cubicBezTo>
                  <a:lnTo>
                    <a:pt x="233940" y="34729"/>
                  </a:lnTo>
                  <a:cubicBezTo>
                    <a:pt x="233339" y="34539"/>
                    <a:pt x="232731" y="34368"/>
                    <a:pt x="232112" y="34224"/>
                  </a:cubicBezTo>
                  <a:cubicBezTo>
                    <a:pt x="229270" y="33551"/>
                    <a:pt x="226381" y="33250"/>
                    <a:pt x="223499" y="32996"/>
                  </a:cubicBezTo>
                  <a:cubicBezTo>
                    <a:pt x="219753" y="32668"/>
                    <a:pt x="216005" y="32333"/>
                    <a:pt x="212261" y="31960"/>
                  </a:cubicBezTo>
                  <a:cubicBezTo>
                    <a:pt x="208072" y="31543"/>
                    <a:pt x="203886" y="31089"/>
                    <a:pt x="199705" y="30539"/>
                  </a:cubicBezTo>
                  <a:cubicBezTo>
                    <a:pt x="195713" y="30014"/>
                    <a:pt x="191661" y="29550"/>
                    <a:pt x="187710" y="28635"/>
                  </a:cubicBezTo>
                  <a:cubicBezTo>
                    <a:pt x="184185" y="27821"/>
                    <a:pt x="180587" y="27222"/>
                    <a:pt x="177204" y="25665"/>
                  </a:cubicBezTo>
                  <a:cubicBezTo>
                    <a:pt x="175719" y="24980"/>
                    <a:pt x="173996" y="24080"/>
                    <a:pt x="173054" y="22380"/>
                  </a:cubicBezTo>
                  <a:cubicBezTo>
                    <a:pt x="172381" y="21164"/>
                    <a:pt x="172300" y="19467"/>
                    <a:pt x="173266" y="18466"/>
                  </a:cubicBezTo>
                  <a:cubicBezTo>
                    <a:pt x="174400" y="17293"/>
                    <a:pt x="176205" y="17248"/>
                    <a:pt x="177591" y="17230"/>
                  </a:cubicBezTo>
                  <a:cubicBezTo>
                    <a:pt x="177667" y="17230"/>
                    <a:pt x="177743" y="17229"/>
                    <a:pt x="177820" y="17229"/>
                  </a:cubicBezTo>
                  <a:cubicBezTo>
                    <a:pt x="179957" y="17229"/>
                    <a:pt x="182098" y="17572"/>
                    <a:pt x="184206" y="17983"/>
                  </a:cubicBezTo>
                  <a:cubicBezTo>
                    <a:pt x="186167" y="18365"/>
                    <a:pt x="188113" y="18845"/>
                    <a:pt x="190056" y="19342"/>
                  </a:cubicBezTo>
                  <a:cubicBezTo>
                    <a:pt x="192155" y="19880"/>
                    <a:pt x="194290" y="20178"/>
                    <a:pt x="196416" y="20482"/>
                  </a:cubicBezTo>
                  <a:cubicBezTo>
                    <a:pt x="200378" y="21047"/>
                    <a:pt x="204372" y="21430"/>
                    <a:pt x="208364" y="21430"/>
                  </a:cubicBezTo>
                  <a:cubicBezTo>
                    <a:pt x="209889" y="21430"/>
                    <a:pt x="211413" y="21374"/>
                    <a:pt x="212936" y="21251"/>
                  </a:cubicBezTo>
                  <a:cubicBezTo>
                    <a:pt x="218320" y="20818"/>
                    <a:pt x="223791" y="19532"/>
                    <a:pt x="228641" y="16425"/>
                  </a:cubicBezTo>
                  <a:cubicBezTo>
                    <a:pt x="230586" y="15179"/>
                    <a:pt x="232358" y="13636"/>
                    <a:pt x="233940" y="11842"/>
                  </a:cubicBezTo>
                  <a:lnTo>
                    <a:pt x="233940" y="0"/>
                  </a:lnTo>
                  <a:close/>
                </a:path>
              </a:pathLst>
            </a:custGeom>
            <a:solidFill>
              <a:srgbClr val="E6C7DE">
                <a:alpha val="4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4"/>
            <p:cNvSpPr/>
            <p:nvPr/>
          </p:nvSpPr>
          <p:spPr>
            <a:xfrm>
              <a:off x="-88861" y="1234528"/>
              <a:ext cx="5153814" cy="1015564"/>
            </a:xfrm>
            <a:custGeom>
              <a:avLst/>
              <a:gdLst/>
              <a:ahLst/>
              <a:cxnLst/>
              <a:rect l="l" t="t" r="r" b="b"/>
              <a:pathLst>
                <a:path w="128789" h="25378" extrusionOk="0">
                  <a:moveTo>
                    <a:pt x="125460" y="1"/>
                  </a:moveTo>
                  <a:cubicBezTo>
                    <a:pt x="124112" y="1"/>
                    <a:pt x="122755" y="233"/>
                    <a:pt x="121432" y="495"/>
                  </a:cubicBezTo>
                  <a:cubicBezTo>
                    <a:pt x="117708" y="1235"/>
                    <a:pt x="114038" y="2428"/>
                    <a:pt x="110408" y="3702"/>
                  </a:cubicBezTo>
                  <a:cubicBezTo>
                    <a:pt x="101528" y="6816"/>
                    <a:pt x="92732" y="10293"/>
                    <a:pt x="83787" y="13112"/>
                  </a:cubicBezTo>
                  <a:cubicBezTo>
                    <a:pt x="72182" y="16772"/>
                    <a:pt x="60329" y="19483"/>
                    <a:pt x="48340" y="19746"/>
                  </a:cubicBezTo>
                  <a:cubicBezTo>
                    <a:pt x="47589" y="19762"/>
                    <a:pt x="46838" y="19771"/>
                    <a:pt x="46087" y="19771"/>
                  </a:cubicBezTo>
                  <a:cubicBezTo>
                    <a:pt x="36277" y="19771"/>
                    <a:pt x="26528" y="18319"/>
                    <a:pt x="17277" y="13958"/>
                  </a:cubicBezTo>
                  <a:cubicBezTo>
                    <a:pt x="14817" y="12796"/>
                    <a:pt x="12434" y="11433"/>
                    <a:pt x="10052" y="10038"/>
                  </a:cubicBezTo>
                  <a:cubicBezTo>
                    <a:pt x="7467" y="8528"/>
                    <a:pt x="4765" y="7378"/>
                    <a:pt x="2106" y="6103"/>
                  </a:cubicBezTo>
                  <a:cubicBezTo>
                    <a:pt x="1402" y="5766"/>
                    <a:pt x="699" y="5418"/>
                    <a:pt x="0" y="5056"/>
                  </a:cubicBezTo>
                  <a:lnTo>
                    <a:pt x="0" y="11211"/>
                  </a:lnTo>
                  <a:cubicBezTo>
                    <a:pt x="4701" y="13100"/>
                    <a:pt x="9362" y="15161"/>
                    <a:pt x="14041" y="17090"/>
                  </a:cubicBezTo>
                  <a:cubicBezTo>
                    <a:pt x="16400" y="18063"/>
                    <a:pt x="18775" y="19117"/>
                    <a:pt x="21195" y="19846"/>
                  </a:cubicBezTo>
                  <a:cubicBezTo>
                    <a:pt x="23656" y="20587"/>
                    <a:pt x="26170" y="20896"/>
                    <a:pt x="28695" y="21030"/>
                  </a:cubicBezTo>
                  <a:cubicBezTo>
                    <a:pt x="33506" y="21285"/>
                    <a:pt x="38258" y="21488"/>
                    <a:pt x="43036" y="22348"/>
                  </a:cubicBezTo>
                  <a:cubicBezTo>
                    <a:pt x="47992" y="23241"/>
                    <a:pt x="52914" y="24461"/>
                    <a:pt x="57900" y="25055"/>
                  </a:cubicBezTo>
                  <a:cubicBezTo>
                    <a:pt x="59669" y="25266"/>
                    <a:pt x="61430" y="25377"/>
                    <a:pt x="63185" y="25377"/>
                  </a:cubicBezTo>
                  <a:cubicBezTo>
                    <a:pt x="66528" y="25377"/>
                    <a:pt x="69851" y="24974"/>
                    <a:pt x="73168" y="24091"/>
                  </a:cubicBezTo>
                  <a:cubicBezTo>
                    <a:pt x="82572" y="21585"/>
                    <a:pt x="91311" y="16379"/>
                    <a:pt x="100290" y="12209"/>
                  </a:cubicBezTo>
                  <a:cubicBezTo>
                    <a:pt x="102551" y="11159"/>
                    <a:pt x="104832" y="10174"/>
                    <a:pt x="107142" y="9317"/>
                  </a:cubicBezTo>
                  <a:cubicBezTo>
                    <a:pt x="109515" y="8437"/>
                    <a:pt x="111919" y="7831"/>
                    <a:pt x="114326" y="7132"/>
                  </a:cubicBezTo>
                  <a:cubicBezTo>
                    <a:pt x="119263" y="5699"/>
                    <a:pt x="123997" y="3389"/>
                    <a:pt x="128789" y="1350"/>
                  </a:cubicBezTo>
                  <a:cubicBezTo>
                    <a:pt x="128436" y="255"/>
                    <a:pt x="127130" y="101"/>
                    <a:pt x="126329" y="35"/>
                  </a:cubicBezTo>
                  <a:cubicBezTo>
                    <a:pt x="126040" y="12"/>
                    <a:pt x="125750" y="1"/>
                    <a:pt x="125460" y="1"/>
                  </a:cubicBezTo>
                  <a:close/>
                </a:path>
              </a:pathLst>
            </a:custGeom>
            <a:solidFill>
              <a:srgbClr val="E6C7DE">
                <a:alpha val="4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4"/>
            <p:cNvSpPr/>
            <p:nvPr/>
          </p:nvSpPr>
          <p:spPr>
            <a:xfrm>
              <a:off x="-89101" y="3200694"/>
              <a:ext cx="949935" cy="459281"/>
            </a:xfrm>
            <a:custGeom>
              <a:avLst/>
              <a:gdLst/>
              <a:ahLst/>
              <a:cxnLst/>
              <a:rect l="l" t="t" r="r" b="b"/>
              <a:pathLst>
                <a:path w="23738" h="11477" extrusionOk="0">
                  <a:moveTo>
                    <a:pt x="0" y="0"/>
                  </a:moveTo>
                  <a:lnTo>
                    <a:pt x="0" y="7277"/>
                  </a:lnTo>
                  <a:cubicBezTo>
                    <a:pt x="3475" y="8436"/>
                    <a:pt x="6937" y="9675"/>
                    <a:pt x="10474" y="10467"/>
                  </a:cubicBezTo>
                  <a:cubicBezTo>
                    <a:pt x="12599" y="10942"/>
                    <a:pt x="14945" y="11477"/>
                    <a:pt x="17230" y="11477"/>
                  </a:cubicBezTo>
                  <a:cubicBezTo>
                    <a:pt x="18607" y="11477"/>
                    <a:pt x="19963" y="11282"/>
                    <a:pt x="21233" y="10762"/>
                  </a:cubicBezTo>
                  <a:cubicBezTo>
                    <a:pt x="22964" y="10052"/>
                    <a:pt x="23737" y="8373"/>
                    <a:pt x="22783" y="6233"/>
                  </a:cubicBezTo>
                  <a:cubicBezTo>
                    <a:pt x="21854" y="4148"/>
                    <a:pt x="19780" y="3350"/>
                    <a:pt x="18049" y="2892"/>
                  </a:cubicBezTo>
                  <a:cubicBezTo>
                    <a:pt x="14044" y="1834"/>
                    <a:pt x="9964" y="2398"/>
                    <a:pt x="5923" y="1958"/>
                  </a:cubicBezTo>
                  <a:cubicBezTo>
                    <a:pt x="3848" y="1734"/>
                    <a:pt x="1868" y="1036"/>
                    <a:pt x="0" y="0"/>
                  </a:cubicBezTo>
                  <a:close/>
                </a:path>
              </a:pathLst>
            </a:custGeom>
            <a:solidFill>
              <a:srgbClr val="E6C7DE">
                <a:alpha val="4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4"/>
            <p:cNvSpPr/>
            <p:nvPr/>
          </p:nvSpPr>
          <p:spPr>
            <a:xfrm>
              <a:off x="-89101" y="1559514"/>
              <a:ext cx="9361814" cy="2217890"/>
            </a:xfrm>
            <a:custGeom>
              <a:avLst/>
              <a:gdLst/>
              <a:ahLst/>
              <a:cxnLst/>
              <a:rect l="l" t="t" r="r" b="b"/>
              <a:pathLst>
                <a:path w="233943" h="55423" extrusionOk="0">
                  <a:moveTo>
                    <a:pt x="144772" y="1"/>
                  </a:moveTo>
                  <a:cubicBezTo>
                    <a:pt x="142102" y="1"/>
                    <a:pt x="139431" y="96"/>
                    <a:pt x="136766" y="286"/>
                  </a:cubicBezTo>
                  <a:cubicBezTo>
                    <a:pt x="128012" y="909"/>
                    <a:pt x="119276" y="2552"/>
                    <a:pt x="110812" y="5489"/>
                  </a:cubicBezTo>
                  <a:cubicBezTo>
                    <a:pt x="106624" y="6944"/>
                    <a:pt x="102575" y="8874"/>
                    <a:pt x="98468" y="10653"/>
                  </a:cubicBezTo>
                  <a:cubicBezTo>
                    <a:pt x="93953" y="12609"/>
                    <a:pt x="89399" y="14424"/>
                    <a:pt x="84794" y="16010"/>
                  </a:cubicBezTo>
                  <a:cubicBezTo>
                    <a:pt x="74251" y="19642"/>
                    <a:pt x="63428" y="21981"/>
                    <a:pt x="52620" y="21981"/>
                  </a:cubicBezTo>
                  <a:cubicBezTo>
                    <a:pt x="45059" y="21981"/>
                    <a:pt x="37505" y="20836"/>
                    <a:pt x="30059" y="18189"/>
                  </a:cubicBezTo>
                  <a:cubicBezTo>
                    <a:pt x="25579" y="16596"/>
                    <a:pt x="21178" y="14667"/>
                    <a:pt x="16828" y="12578"/>
                  </a:cubicBezTo>
                  <a:cubicBezTo>
                    <a:pt x="12514" y="10509"/>
                    <a:pt x="8272" y="8266"/>
                    <a:pt x="3815" y="6712"/>
                  </a:cubicBezTo>
                  <a:cubicBezTo>
                    <a:pt x="2549" y="6272"/>
                    <a:pt x="1276" y="5888"/>
                    <a:pt x="0" y="5548"/>
                  </a:cubicBezTo>
                  <a:lnTo>
                    <a:pt x="0" y="23614"/>
                  </a:lnTo>
                  <a:cubicBezTo>
                    <a:pt x="12657" y="29572"/>
                    <a:pt x="26166" y="33013"/>
                    <a:pt x="39600" y="33024"/>
                  </a:cubicBezTo>
                  <a:cubicBezTo>
                    <a:pt x="39625" y="33024"/>
                    <a:pt x="39649" y="33024"/>
                    <a:pt x="39674" y="33024"/>
                  </a:cubicBezTo>
                  <a:cubicBezTo>
                    <a:pt x="43920" y="33024"/>
                    <a:pt x="48167" y="32654"/>
                    <a:pt x="52367" y="31843"/>
                  </a:cubicBezTo>
                  <a:cubicBezTo>
                    <a:pt x="54553" y="31420"/>
                    <a:pt x="56709" y="30737"/>
                    <a:pt x="58881" y="30217"/>
                  </a:cubicBezTo>
                  <a:cubicBezTo>
                    <a:pt x="61539" y="29579"/>
                    <a:pt x="64252" y="29008"/>
                    <a:pt x="66965" y="29005"/>
                  </a:cubicBezTo>
                  <a:cubicBezTo>
                    <a:pt x="66982" y="29005"/>
                    <a:pt x="66999" y="29005"/>
                    <a:pt x="67017" y="29005"/>
                  </a:cubicBezTo>
                  <a:cubicBezTo>
                    <a:pt x="68762" y="29005"/>
                    <a:pt x="71102" y="29156"/>
                    <a:pt x="72309" y="31005"/>
                  </a:cubicBezTo>
                  <a:cubicBezTo>
                    <a:pt x="73261" y="32464"/>
                    <a:pt x="73035" y="34779"/>
                    <a:pt x="72433" y="36381"/>
                  </a:cubicBezTo>
                  <a:cubicBezTo>
                    <a:pt x="71760" y="38175"/>
                    <a:pt x="70452" y="39418"/>
                    <a:pt x="69067" y="40261"/>
                  </a:cubicBezTo>
                  <a:cubicBezTo>
                    <a:pt x="65139" y="42655"/>
                    <a:pt x="60371" y="42850"/>
                    <a:pt x="56096" y="42852"/>
                  </a:cubicBezTo>
                  <a:cubicBezTo>
                    <a:pt x="56089" y="42852"/>
                    <a:pt x="56082" y="42852"/>
                    <a:pt x="56075" y="42852"/>
                  </a:cubicBezTo>
                  <a:cubicBezTo>
                    <a:pt x="46902" y="42852"/>
                    <a:pt x="37792" y="41022"/>
                    <a:pt x="28834" y="38660"/>
                  </a:cubicBezTo>
                  <a:cubicBezTo>
                    <a:pt x="19225" y="36125"/>
                    <a:pt x="9684" y="33151"/>
                    <a:pt x="0" y="31087"/>
                  </a:cubicBezTo>
                  <a:lnTo>
                    <a:pt x="0" y="40459"/>
                  </a:lnTo>
                  <a:cubicBezTo>
                    <a:pt x="415" y="40687"/>
                    <a:pt x="838" y="40900"/>
                    <a:pt x="1269" y="41094"/>
                  </a:cubicBezTo>
                  <a:cubicBezTo>
                    <a:pt x="3834" y="42246"/>
                    <a:pt x="6360" y="42550"/>
                    <a:pt x="9049" y="42595"/>
                  </a:cubicBezTo>
                  <a:cubicBezTo>
                    <a:pt x="11321" y="42632"/>
                    <a:pt x="13601" y="42650"/>
                    <a:pt x="15862" y="42966"/>
                  </a:cubicBezTo>
                  <a:cubicBezTo>
                    <a:pt x="17766" y="43232"/>
                    <a:pt x="19811" y="43645"/>
                    <a:pt x="21476" y="44925"/>
                  </a:cubicBezTo>
                  <a:cubicBezTo>
                    <a:pt x="22689" y="45858"/>
                    <a:pt x="23822" y="47631"/>
                    <a:pt x="23620" y="49546"/>
                  </a:cubicBezTo>
                  <a:cubicBezTo>
                    <a:pt x="23450" y="51198"/>
                    <a:pt x="22153" y="51995"/>
                    <a:pt x="21013" y="52388"/>
                  </a:cubicBezTo>
                  <a:cubicBezTo>
                    <a:pt x="19769" y="52816"/>
                    <a:pt x="18468" y="52983"/>
                    <a:pt x="17149" y="52983"/>
                  </a:cubicBezTo>
                  <a:cubicBezTo>
                    <a:pt x="14678" y="52983"/>
                    <a:pt x="12147" y="52396"/>
                    <a:pt x="9822" y="51845"/>
                  </a:cubicBezTo>
                  <a:cubicBezTo>
                    <a:pt x="6510" y="51059"/>
                    <a:pt x="3259" y="49899"/>
                    <a:pt x="0" y="48810"/>
                  </a:cubicBezTo>
                  <a:lnTo>
                    <a:pt x="0" y="54602"/>
                  </a:lnTo>
                  <a:cubicBezTo>
                    <a:pt x="5036" y="55007"/>
                    <a:pt x="10079" y="55225"/>
                    <a:pt x="15119" y="55348"/>
                  </a:cubicBezTo>
                  <a:cubicBezTo>
                    <a:pt x="17082" y="55396"/>
                    <a:pt x="19048" y="55423"/>
                    <a:pt x="21015" y="55423"/>
                  </a:cubicBezTo>
                  <a:cubicBezTo>
                    <a:pt x="29997" y="55423"/>
                    <a:pt x="38994" y="54866"/>
                    <a:pt x="47880" y="53219"/>
                  </a:cubicBezTo>
                  <a:cubicBezTo>
                    <a:pt x="52943" y="52282"/>
                    <a:pt x="58028" y="51048"/>
                    <a:pt x="62912" y="49101"/>
                  </a:cubicBezTo>
                  <a:cubicBezTo>
                    <a:pt x="67581" y="47240"/>
                    <a:pt x="72025" y="44594"/>
                    <a:pt x="76326" y="41657"/>
                  </a:cubicBezTo>
                  <a:cubicBezTo>
                    <a:pt x="84683" y="35949"/>
                    <a:pt x="92557" y="29085"/>
                    <a:pt x="101261" y="24207"/>
                  </a:cubicBezTo>
                  <a:cubicBezTo>
                    <a:pt x="110109" y="19249"/>
                    <a:pt x="119692" y="17446"/>
                    <a:pt x="129288" y="16670"/>
                  </a:cubicBezTo>
                  <a:cubicBezTo>
                    <a:pt x="132649" y="16399"/>
                    <a:pt x="136013" y="16271"/>
                    <a:pt x="139377" y="16271"/>
                  </a:cubicBezTo>
                  <a:cubicBezTo>
                    <a:pt x="157478" y="16271"/>
                    <a:pt x="175585" y="19963"/>
                    <a:pt x="193212" y="24804"/>
                  </a:cubicBezTo>
                  <a:cubicBezTo>
                    <a:pt x="203630" y="27665"/>
                    <a:pt x="214279" y="30372"/>
                    <a:pt x="224304" y="35040"/>
                  </a:cubicBezTo>
                  <a:cubicBezTo>
                    <a:pt x="227597" y="36575"/>
                    <a:pt x="230795" y="38437"/>
                    <a:pt x="233942" y="40411"/>
                  </a:cubicBezTo>
                  <a:lnTo>
                    <a:pt x="233942" y="31703"/>
                  </a:lnTo>
                  <a:cubicBezTo>
                    <a:pt x="228231" y="27859"/>
                    <a:pt x="222155" y="24807"/>
                    <a:pt x="216214" y="21705"/>
                  </a:cubicBezTo>
                  <a:cubicBezTo>
                    <a:pt x="207456" y="17134"/>
                    <a:pt x="198525" y="13002"/>
                    <a:pt x="189487" y="9410"/>
                  </a:cubicBezTo>
                  <a:cubicBezTo>
                    <a:pt x="180687" y="5912"/>
                    <a:pt x="171778" y="2926"/>
                    <a:pt x="162615" y="1437"/>
                  </a:cubicBezTo>
                  <a:cubicBezTo>
                    <a:pt x="156702" y="476"/>
                    <a:pt x="150736" y="1"/>
                    <a:pt x="144772" y="1"/>
                  </a:cubicBezTo>
                  <a:close/>
                </a:path>
              </a:pathLst>
            </a:custGeom>
            <a:solidFill>
              <a:srgbClr val="E6C7DE">
                <a:alpha val="4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4"/>
            <p:cNvSpPr/>
            <p:nvPr/>
          </p:nvSpPr>
          <p:spPr>
            <a:xfrm>
              <a:off x="4312517" y="2474126"/>
              <a:ext cx="4960169" cy="2176352"/>
            </a:xfrm>
            <a:custGeom>
              <a:avLst/>
              <a:gdLst/>
              <a:ahLst/>
              <a:cxnLst/>
              <a:rect l="l" t="t" r="r" b="b"/>
              <a:pathLst>
                <a:path w="123950" h="54385" extrusionOk="0">
                  <a:moveTo>
                    <a:pt x="25687" y="0"/>
                  </a:moveTo>
                  <a:cubicBezTo>
                    <a:pt x="25613" y="0"/>
                    <a:pt x="25540" y="0"/>
                    <a:pt x="25467" y="0"/>
                  </a:cubicBezTo>
                  <a:cubicBezTo>
                    <a:pt x="22189" y="8"/>
                    <a:pt x="18895" y="286"/>
                    <a:pt x="15653" y="893"/>
                  </a:cubicBezTo>
                  <a:cubicBezTo>
                    <a:pt x="12106" y="1558"/>
                    <a:pt x="8455" y="2579"/>
                    <a:pt x="5276" y="4757"/>
                  </a:cubicBezTo>
                  <a:cubicBezTo>
                    <a:pt x="2358" y="6754"/>
                    <a:pt x="1" y="10011"/>
                    <a:pt x="133" y="14446"/>
                  </a:cubicBezTo>
                  <a:cubicBezTo>
                    <a:pt x="289" y="19675"/>
                    <a:pt x="3866" y="23250"/>
                    <a:pt x="7286" y="25363"/>
                  </a:cubicBezTo>
                  <a:cubicBezTo>
                    <a:pt x="11223" y="27796"/>
                    <a:pt x="15408" y="28684"/>
                    <a:pt x="19651" y="28684"/>
                  </a:cubicBezTo>
                  <a:cubicBezTo>
                    <a:pt x="25154" y="28684"/>
                    <a:pt x="30756" y="27191"/>
                    <a:pt x="36046" y="25632"/>
                  </a:cubicBezTo>
                  <a:cubicBezTo>
                    <a:pt x="41465" y="24035"/>
                    <a:pt x="46862" y="22167"/>
                    <a:pt x="52380" y="21177"/>
                  </a:cubicBezTo>
                  <a:cubicBezTo>
                    <a:pt x="56587" y="20424"/>
                    <a:pt x="60828" y="20023"/>
                    <a:pt x="65073" y="20023"/>
                  </a:cubicBezTo>
                  <a:cubicBezTo>
                    <a:pt x="66363" y="20023"/>
                    <a:pt x="67654" y="20060"/>
                    <a:pt x="68944" y="20135"/>
                  </a:cubicBezTo>
                  <a:cubicBezTo>
                    <a:pt x="79965" y="20783"/>
                    <a:pt x="90870" y="24103"/>
                    <a:pt x="100937" y="29809"/>
                  </a:cubicBezTo>
                  <a:cubicBezTo>
                    <a:pt x="105755" y="32540"/>
                    <a:pt x="110519" y="35684"/>
                    <a:pt x="114557" y="40038"/>
                  </a:cubicBezTo>
                  <a:cubicBezTo>
                    <a:pt x="118056" y="43811"/>
                    <a:pt x="120978" y="48359"/>
                    <a:pt x="123419" y="53277"/>
                  </a:cubicBezTo>
                  <a:cubicBezTo>
                    <a:pt x="123600" y="53644"/>
                    <a:pt x="123773" y="54016"/>
                    <a:pt x="123950" y="54384"/>
                  </a:cubicBezTo>
                  <a:lnTo>
                    <a:pt x="123950" y="30590"/>
                  </a:lnTo>
                  <a:cubicBezTo>
                    <a:pt x="115011" y="23740"/>
                    <a:pt x="104675" y="20070"/>
                    <a:pt x="94699" y="16430"/>
                  </a:cubicBezTo>
                  <a:cubicBezTo>
                    <a:pt x="83278" y="12265"/>
                    <a:pt x="71945" y="7950"/>
                    <a:pt x="60279" y="4996"/>
                  </a:cubicBezTo>
                  <a:cubicBezTo>
                    <a:pt x="48938" y="2125"/>
                    <a:pt x="37275" y="0"/>
                    <a:pt x="25687" y="0"/>
                  </a:cubicBezTo>
                  <a:close/>
                </a:path>
              </a:pathLst>
            </a:custGeom>
            <a:solidFill>
              <a:srgbClr val="E6C7DE">
                <a:alpha val="4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4"/>
            <p:cNvSpPr/>
            <p:nvPr/>
          </p:nvSpPr>
          <p:spPr>
            <a:xfrm>
              <a:off x="-89101" y="3255999"/>
              <a:ext cx="4579363" cy="1972262"/>
            </a:xfrm>
            <a:custGeom>
              <a:avLst/>
              <a:gdLst/>
              <a:ahLst/>
              <a:cxnLst/>
              <a:rect l="l" t="t" r="r" b="b"/>
              <a:pathLst>
                <a:path w="114434" h="49285" extrusionOk="0">
                  <a:moveTo>
                    <a:pt x="97111" y="0"/>
                  </a:moveTo>
                  <a:cubicBezTo>
                    <a:pt x="92375" y="0"/>
                    <a:pt x="88229" y="4066"/>
                    <a:pt x="85079" y="8725"/>
                  </a:cubicBezTo>
                  <a:cubicBezTo>
                    <a:pt x="81036" y="14698"/>
                    <a:pt x="78056" y="22263"/>
                    <a:pt x="72346" y="26006"/>
                  </a:cubicBezTo>
                  <a:cubicBezTo>
                    <a:pt x="69011" y="28192"/>
                    <a:pt x="65286" y="29191"/>
                    <a:pt x="61597" y="29874"/>
                  </a:cubicBezTo>
                  <a:cubicBezTo>
                    <a:pt x="57172" y="30696"/>
                    <a:pt x="52733" y="31343"/>
                    <a:pt x="48270" y="31736"/>
                  </a:cubicBezTo>
                  <a:cubicBezTo>
                    <a:pt x="43819" y="32127"/>
                    <a:pt x="39334" y="32342"/>
                    <a:pt x="34849" y="32342"/>
                  </a:cubicBezTo>
                  <a:cubicBezTo>
                    <a:pt x="29827" y="32342"/>
                    <a:pt x="24804" y="32073"/>
                    <a:pt x="19828" y="31484"/>
                  </a:cubicBezTo>
                  <a:cubicBezTo>
                    <a:pt x="13156" y="30694"/>
                    <a:pt x="6527" y="29288"/>
                    <a:pt x="0" y="27342"/>
                  </a:cubicBezTo>
                  <a:lnTo>
                    <a:pt x="0" y="45284"/>
                  </a:lnTo>
                  <a:cubicBezTo>
                    <a:pt x="0" y="47494"/>
                    <a:pt x="1415" y="49285"/>
                    <a:pt x="3161" y="49285"/>
                  </a:cubicBezTo>
                  <a:lnTo>
                    <a:pt x="54554" y="49285"/>
                  </a:lnTo>
                  <a:cubicBezTo>
                    <a:pt x="57524" y="43691"/>
                    <a:pt x="61460" y="38933"/>
                    <a:pt x="66165" y="35699"/>
                  </a:cubicBezTo>
                  <a:cubicBezTo>
                    <a:pt x="74007" y="30307"/>
                    <a:pt x="82814" y="29860"/>
                    <a:pt x="91444" y="28199"/>
                  </a:cubicBezTo>
                  <a:cubicBezTo>
                    <a:pt x="94850" y="27544"/>
                    <a:pt x="98284" y="26656"/>
                    <a:pt x="101576" y="25345"/>
                  </a:cubicBezTo>
                  <a:cubicBezTo>
                    <a:pt x="104402" y="24220"/>
                    <a:pt x="107468" y="22637"/>
                    <a:pt x="109397" y="19658"/>
                  </a:cubicBezTo>
                  <a:cubicBezTo>
                    <a:pt x="114434" y="11884"/>
                    <a:pt x="106261" y="3395"/>
                    <a:pt x="100927" y="890"/>
                  </a:cubicBezTo>
                  <a:cubicBezTo>
                    <a:pt x="99620" y="276"/>
                    <a:pt x="98345" y="0"/>
                    <a:pt x="97111" y="0"/>
                  </a:cubicBezTo>
                  <a:close/>
                </a:path>
              </a:pathLst>
            </a:custGeom>
            <a:solidFill>
              <a:srgbClr val="E6C7DE">
                <a:alpha val="4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4"/>
            <p:cNvSpPr/>
            <p:nvPr/>
          </p:nvSpPr>
          <p:spPr>
            <a:xfrm>
              <a:off x="2774626" y="4515847"/>
              <a:ext cx="4319449" cy="712432"/>
            </a:xfrm>
            <a:custGeom>
              <a:avLst/>
              <a:gdLst/>
              <a:ahLst/>
              <a:cxnLst/>
              <a:rect l="l" t="t" r="r" b="b"/>
              <a:pathLst>
                <a:path w="107939" h="17803" extrusionOk="0">
                  <a:moveTo>
                    <a:pt x="27543" y="0"/>
                  </a:moveTo>
                  <a:cubicBezTo>
                    <a:pt x="27240" y="0"/>
                    <a:pt x="26937" y="6"/>
                    <a:pt x="26634" y="18"/>
                  </a:cubicBezTo>
                  <a:cubicBezTo>
                    <a:pt x="24027" y="121"/>
                    <a:pt x="21392" y="745"/>
                    <a:pt x="19094" y="2364"/>
                  </a:cubicBezTo>
                  <a:cubicBezTo>
                    <a:pt x="18481" y="2797"/>
                    <a:pt x="16577" y="4050"/>
                    <a:pt x="17537" y="5118"/>
                  </a:cubicBezTo>
                  <a:cubicBezTo>
                    <a:pt x="18117" y="5762"/>
                    <a:pt x="19161" y="5928"/>
                    <a:pt x="19890" y="6091"/>
                  </a:cubicBezTo>
                  <a:cubicBezTo>
                    <a:pt x="23855" y="6979"/>
                    <a:pt x="27949" y="6569"/>
                    <a:pt x="31949" y="6998"/>
                  </a:cubicBezTo>
                  <a:cubicBezTo>
                    <a:pt x="35180" y="7344"/>
                    <a:pt x="39652" y="7834"/>
                    <a:pt x="41798" y="11379"/>
                  </a:cubicBezTo>
                  <a:cubicBezTo>
                    <a:pt x="41873" y="11504"/>
                    <a:pt x="41874" y="11697"/>
                    <a:pt x="41748" y="11777"/>
                  </a:cubicBezTo>
                  <a:cubicBezTo>
                    <a:pt x="40684" y="12461"/>
                    <a:pt x="39488" y="12703"/>
                    <a:pt x="38262" y="12703"/>
                  </a:cubicBezTo>
                  <a:cubicBezTo>
                    <a:pt x="36542" y="12703"/>
                    <a:pt x="34763" y="12227"/>
                    <a:pt x="33207" y="11823"/>
                  </a:cubicBezTo>
                  <a:cubicBezTo>
                    <a:pt x="31601" y="11407"/>
                    <a:pt x="30013" y="10894"/>
                    <a:pt x="28412" y="10466"/>
                  </a:cubicBezTo>
                  <a:cubicBezTo>
                    <a:pt x="26593" y="9980"/>
                    <a:pt x="24742" y="9711"/>
                    <a:pt x="22919" y="9248"/>
                  </a:cubicBezTo>
                  <a:cubicBezTo>
                    <a:pt x="18811" y="8207"/>
                    <a:pt x="14751" y="6811"/>
                    <a:pt x="10581" y="6185"/>
                  </a:cubicBezTo>
                  <a:cubicBezTo>
                    <a:pt x="9499" y="6023"/>
                    <a:pt x="8286" y="5852"/>
                    <a:pt x="7075" y="5852"/>
                  </a:cubicBezTo>
                  <a:cubicBezTo>
                    <a:pt x="5505" y="5852"/>
                    <a:pt x="3938" y="6139"/>
                    <a:pt x="2667" y="7101"/>
                  </a:cubicBezTo>
                  <a:cubicBezTo>
                    <a:pt x="702" y="8588"/>
                    <a:pt x="1" y="12230"/>
                    <a:pt x="827" y="14868"/>
                  </a:cubicBezTo>
                  <a:cubicBezTo>
                    <a:pt x="1191" y="16035"/>
                    <a:pt x="1835" y="16995"/>
                    <a:pt x="2588" y="17803"/>
                  </a:cubicBezTo>
                  <a:lnTo>
                    <a:pt x="107349" y="17803"/>
                  </a:lnTo>
                  <a:cubicBezTo>
                    <a:pt x="107939" y="14229"/>
                    <a:pt x="104542" y="9947"/>
                    <a:pt x="102361" y="8404"/>
                  </a:cubicBezTo>
                  <a:cubicBezTo>
                    <a:pt x="99751" y="6560"/>
                    <a:pt x="96718" y="5974"/>
                    <a:pt x="93716" y="5974"/>
                  </a:cubicBezTo>
                  <a:cubicBezTo>
                    <a:pt x="92496" y="5974"/>
                    <a:pt x="91282" y="6070"/>
                    <a:pt x="90103" y="6219"/>
                  </a:cubicBezTo>
                  <a:cubicBezTo>
                    <a:pt x="87978" y="6486"/>
                    <a:pt x="85895" y="7048"/>
                    <a:pt x="83786" y="7444"/>
                  </a:cubicBezTo>
                  <a:cubicBezTo>
                    <a:pt x="81051" y="7961"/>
                    <a:pt x="78295" y="8278"/>
                    <a:pt x="75534" y="8442"/>
                  </a:cubicBezTo>
                  <a:cubicBezTo>
                    <a:pt x="74026" y="8532"/>
                    <a:pt x="72516" y="8576"/>
                    <a:pt x="71005" y="8576"/>
                  </a:cubicBezTo>
                  <a:cubicBezTo>
                    <a:pt x="66567" y="8576"/>
                    <a:pt x="62125" y="8194"/>
                    <a:pt x="57730" y="7447"/>
                  </a:cubicBezTo>
                  <a:cubicBezTo>
                    <a:pt x="52546" y="6565"/>
                    <a:pt x="47524" y="4962"/>
                    <a:pt x="42478" y="3264"/>
                  </a:cubicBezTo>
                  <a:cubicBezTo>
                    <a:pt x="37619" y="1632"/>
                    <a:pt x="32605" y="0"/>
                    <a:pt x="27543" y="0"/>
                  </a:cubicBezTo>
                  <a:close/>
                </a:path>
              </a:pathLst>
            </a:custGeom>
            <a:solidFill>
              <a:srgbClr val="E6C7DE">
                <a:alpha val="4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4"/>
            <p:cNvSpPr/>
            <p:nvPr/>
          </p:nvSpPr>
          <p:spPr>
            <a:xfrm>
              <a:off x="8048796" y="4511685"/>
              <a:ext cx="658408" cy="716833"/>
            </a:xfrm>
            <a:custGeom>
              <a:avLst/>
              <a:gdLst/>
              <a:ahLst/>
              <a:cxnLst/>
              <a:rect l="l" t="t" r="r" b="b"/>
              <a:pathLst>
                <a:path w="16453" h="17913" extrusionOk="0">
                  <a:moveTo>
                    <a:pt x="3031" y="0"/>
                  </a:moveTo>
                  <a:cubicBezTo>
                    <a:pt x="3004" y="0"/>
                    <a:pt x="2977" y="1"/>
                    <a:pt x="2950" y="2"/>
                  </a:cubicBezTo>
                  <a:cubicBezTo>
                    <a:pt x="1" y="132"/>
                    <a:pt x="2474" y="3624"/>
                    <a:pt x="3374" y="4819"/>
                  </a:cubicBezTo>
                  <a:cubicBezTo>
                    <a:pt x="5353" y="7446"/>
                    <a:pt x="8065" y="13097"/>
                    <a:pt x="8485" y="17912"/>
                  </a:cubicBezTo>
                  <a:lnTo>
                    <a:pt x="16452" y="17912"/>
                  </a:lnTo>
                  <a:cubicBezTo>
                    <a:pt x="15488" y="16742"/>
                    <a:pt x="14559" y="15523"/>
                    <a:pt x="13682" y="14232"/>
                  </a:cubicBezTo>
                  <a:cubicBezTo>
                    <a:pt x="11356" y="10805"/>
                    <a:pt x="9597" y="6836"/>
                    <a:pt x="7171" y="3507"/>
                  </a:cubicBezTo>
                  <a:cubicBezTo>
                    <a:pt x="6176" y="2144"/>
                    <a:pt x="4651" y="0"/>
                    <a:pt x="3031" y="0"/>
                  </a:cubicBezTo>
                  <a:close/>
                </a:path>
              </a:pathLst>
            </a:custGeom>
            <a:solidFill>
              <a:srgbClr val="E6C7DE">
                <a:alpha val="4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4"/>
            <p:cNvSpPr/>
            <p:nvPr/>
          </p:nvSpPr>
          <p:spPr>
            <a:xfrm>
              <a:off x="4946282" y="3681071"/>
              <a:ext cx="4326332" cy="1547277"/>
            </a:xfrm>
            <a:custGeom>
              <a:avLst/>
              <a:gdLst/>
              <a:ahLst/>
              <a:cxnLst/>
              <a:rect l="l" t="t" r="r" b="b"/>
              <a:pathLst>
                <a:path w="108111" h="38665" extrusionOk="0">
                  <a:moveTo>
                    <a:pt x="45814" y="1"/>
                  </a:moveTo>
                  <a:cubicBezTo>
                    <a:pt x="35137" y="1"/>
                    <a:pt x="24388" y="2076"/>
                    <a:pt x="14090" y="5571"/>
                  </a:cubicBezTo>
                  <a:cubicBezTo>
                    <a:pt x="10624" y="6748"/>
                    <a:pt x="7061" y="8059"/>
                    <a:pt x="3946" y="10366"/>
                  </a:cubicBezTo>
                  <a:cubicBezTo>
                    <a:pt x="2615" y="11352"/>
                    <a:pt x="1078" y="12695"/>
                    <a:pt x="565" y="14641"/>
                  </a:cubicBezTo>
                  <a:cubicBezTo>
                    <a:pt x="1" y="16782"/>
                    <a:pt x="1151" y="18845"/>
                    <a:pt x="2414" y="20142"/>
                  </a:cubicBezTo>
                  <a:cubicBezTo>
                    <a:pt x="4524" y="22313"/>
                    <a:pt x="7328" y="22930"/>
                    <a:pt x="10110" y="22930"/>
                  </a:cubicBezTo>
                  <a:cubicBezTo>
                    <a:pt x="11691" y="22930"/>
                    <a:pt x="13266" y="22730"/>
                    <a:pt x="14702" y="22504"/>
                  </a:cubicBezTo>
                  <a:cubicBezTo>
                    <a:pt x="19304" y="21780"/>
                    <a:pt x="23791" y="20252"/>
                    <a:pt x="28307" y="18979"/>
                  </a:cubicBezTo>
                  <a:cubicBezTo>
                    <a:pt x="31469" y="18088"/>
                    <a:pt x="34583" y="17727"/>
                    <a:pt x="37812" y="17553"/>
                  </a:cubicBezTo>
                  <a:cubicBezTo>
                    <a:pt x="39567" y="17460"/>
                    <a:pt x="41324" y="17409"/>
                    <a:pt x="43081" y="17409"/>
                  </a:cubicBezTo>
                  <a:cubicBezTo>
                    <a:pt x="45289" y="17409"/>
                    <a:pt x="47497" y="17490"/>
                    <a:pt x="49701" y="17670"/>
                  </a:cubicBezTo>
                  <a:cubicBezTo>
                    <a:pt x="53900" y="18013"/>
                    <a:pt x="58120" y="18692"/>
                    <a:pt x="62182" y="20121"/>
                  </a:cubicBezTo>
                  <a:cubicBezTo>
                    <a:pt x="65643" y="21338"/>
                    <a:pt x="69140" y="23140"/>
                    <a:pt x="71836" y="26229"/>
                  </a:cubicBezTo>
                  <a:cubicBezTo>
                    <a:pt x="74556" y="29344"/>
                    <a:pt x="76197" y="34210"/>
                    <a:pt x="75759" y="38664"/>
                  </a:cubicBezTo>
                  <a:lnTo>
                    <a:pt x="85535" y="38664"/>
                  </a:lnTo>
                  <a:cubicBezTo>
                    <a:pt x="85296" y="35981"/>
                    <a:pt x="84353" y="33119"/>
                    <a:pt x="83500" y="31067"/>
                  </a:cubicBezTo>
                  <a:cubicBezTo>
                    <a:pt x="82723" y="29197"/>
                    <a:pt x="81831" y="27538"/>
                    <a:pt x="80681" y="26012"/>
                  </a:cubicBezTo>
                  <a:cubicBezTo>
                    <a:pt x="79935" y="25023"/>
                    <a:pt x="78306" y="23246"/>
                    <a:pt x="78633" y="21650"/>
                  </a:cubicBezTo>
                  <a:cubicBezTo>
                    <a:pt x="78840" y="20643"/>
                    <a:pt x="79649" y="20281"/>
                    <a:pt x="80449" y="20281"/>
                  </a:cubicBezTo>
                  <a:cubicBezTo>
                    <a:pt x="80893" y="20281"/>
                    <a:pt x="81334" y="20392"/>
                    <a:pt x="81670" y="20567"/>
                  </a:cubicBezTo>
                  <a:cubicBezTo>
                    <a:pt x="83214" y="21372"/>
                    <a:pt x="84460" y="23111"/>
                    <a:pt x="85532" y="24674"/>
                  </a:cubicBezTo>
                  <a:cubicBezTo>
                    <a:pt x="88081" y="28395"/>
                    <a:pt x="90008" y="32694"/>
                    <a:pt x="92680" y="36288"/>
                  </a:cubicBezTo>
                  <a:cubicBezTo>
                    <a:pt x="93289" y="37105"/>
                    <a:pt x="93919" y="37895"/>
                    <a:pt x="94562" y="38663"/>
                  </a:cubicBezTo>
                  <a:lnTo>
                    <a:pt x="104952" y="38663"/>
                  </a:lnTo>
                  <a:cubicBezTo>
                    <a:pt x="106677" y="38663"/>
                    <a:pt x="108077" y="36912"/>
                    <a:pt x="108110" y="34738"/>
                  </a:cubicBezTo>
                  <a:cubicBezTo>
                    <a:pt x="104684" y="32047"/>
                    <a:pt x="101346" y="29175"/>
                    <a:pt x="98018" y="26250"/>
                  </a:cubicBezTo>
                  <a:cubicBezTo>
                    <a:pt x="92264" y="21194"/>
                    <a:pt x="86645" y="15791"/>
                    <a:pt x="80705" y="11085"/>
                  </a:cubicBezTo>
                  <a:cubicBezTo>
                    <a:pt x="70628" y="3099"/>
                    <a:pt x="58598" y="156"/>
                    <a:pt x="46845" y="7"/>
                  </a:cubicBezTo>
                  <a:cubicBezTo>
                    <a:pt x="46501" y="3"/>
                    <a:pt x="46158" y="1"/>
                    <a:pt x="45814" y="1"/>
                  </a:cubicBezTo>
                  <a:close/>
                </a:path>
              </a:pathLst>
            </a:custGeom>
            <a:solidFill>
              <a:srgbClr val="E6C7DE">
                <a:alpha val="4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4"/>
            <p:cNvSpPr/>
            <p:nvPr/>
          </p:nvSpPr>
          <p:spPr>
            <a:xfrm>
              <a:off x="5076700" y="-2354598"/>
              <a:ext cx="4335896" cy="796099"/>
            </a:xfrm>
            <a:custGeom>
              <a:avLst/>
              <a:gdLst/>
              <a:ahLst/>
              <a:cxnLst/>
              <a:rect l="l" t="t" r="r" b="b"/>
              <a:pathLst>
                <a:path w="108350" h="27758" extrusionOk="0">
                  <a:moveTo>
                    <a:pt x="51648" y="1"/>
                  </a:moveTo>
                  <a:cubicBezTo>
                    <a:pt x="50846" y="407"/>
                    <a:pt x="50018" y="729"/>
                    <a:pt x="49203" y="1014"/>
                  </a:cubicBezTo>
                  <a:cubicBezTo>
                    <a:pt x="42065" y="3506"/>
                    <a:pt x="34586" y="3501"/>
                    <a:pt x="27241" y="3584"/>
                  </a:cubicBezTo>
                  <a:cubicBezTo>
                    <a:pt x="20757" y="3656"/>
                    <a:pt x="14163" y="3777"/>
                    <a:pt x="7797" y="5515"/>
                  </a:cubicBezTo>
                  <a:cubicBezTo>
                    <a:pt x="5715" y="6083"/>
                    <a:pt x="3438" y="6902"/>
                    <a:pt x="1858" y="8814"/>
                  </a:cubicBezTo>
                  <a:cubicBezTo>
                    <a:pt x="0" y="11058"/>
                    <a:pt x="83" y="14195"/>
                    <a:pt x="776" y="17107"/>
                  </a:cubicBezTo>
                  <a:cubicBezTo>
                    <a:pt x="2438" y="24097"/>
                    <a:pt x="7861" y="27758"/>
                    <a:pt x="13371" y="27758"/>
                  </a:cubicBezTo>
                  <a:cubicBezTo>
                    <a:pt x="13681" y="27758"/>
                    <a:pt x="13992" y="27746"/>
                    <a:pt x="14303" y="27723"/>
                  </a:cubicBezTo>
                  <a:cubicBezTo>
                    <a:pt x="20922" y="27226"/>
                    <a:pt x="26485" y="22282"/>
                    <a:pt x="32673" y="19847"/>
                  </a:cubicBezTo>
                  <a:cubicBezTo>
                    <a:pt x="36195" y="18461"/>
                    <a:pt x="39879" y="17578"/>
                    <a:pt x="43501" y="16728"/>
                  </a:cubicBezTo>
                  <a:cubicBezTo>
                    <a:pt x="47244" y="15849"/>
                    <a:pt x="51012" y="15131"/>
                    <a:pt x="54789" y="14515"/>
                  </a:cubicBezTo>
                  <a:cubicBezTo>
                    <a:pt x="62223" y="13302"/>
                    <a:pt x="69695" y="12486"/>
                    <a:pt x="77160" y="11610"/>
                  </a:cubicBezTo>
                  <a:cubicBezTo>
                    <a:pt x="86796" y="10479"/>
                    <a:pt x="96503" y="9420"/>
                    <a:pt x="106195" y="9420"/>
                  </a:cubicBezTo>
                  <a:cubicBezTo>
                    <a:pt x="106913" y="9420"/>
                    <a:pt x="107630" y="9426"/>
                    <a:pt x="108348" y="9438"/>
                  </a:cubicBezTo>
                  <a:lnTo>
                    <a:pt x="108348" y="4002"/>
                  </a:lnTo>
                  <a:cubicBezTo>
                    <a:pt x="108350" y="1793"/>
                    <a:pt x="106935" y="1"/>
                    <a:pt x="105190" y="1"/>
                  </a:cubicBezTo>
                  <a:lnTo>
                    <a:pt x="90762" y="1"/>
                  </a:lnTo>
                  <a:cubicBezTo>
                    <a:pt x="89703" y="1934"/>
                    <a:pt x="88395" y="3470"/>
                    <a:pt x="86599" y="4557"/>
                  </a:cubicBezTo>
                  <a:cubicBezTo>
                    <a:pt x="83877" y="6208"/>
                    <a:pt x="80880" y="7099"/>
                    <a:pt x="77918" y="7745"/>
                  </a:cubicBezTo>
                  <a:cubicBezTo>
                    <a:pt x="74349" y="8524"/>
                    <a:pt x="70756" y="9202"/>
                    <a:pt x="67162" y="9801"/>
                  </a:cubicBezTo>
                  <a:cubicBezTo>
                    <a:pt x="59627" y="11058"/>
                    <a:pt x="52047" y="11784"/>
                    <a:pt x="44534" y="13253"/>
                  </a:cubicBezTo>
                  <a:cubicBezTo>
                    <a:pt x="40916" y="13963"/>
                    <a:pt x="37300" y="14822"/>
                    <a:pt x="33793" y="16179"/>
                  </a:cubicBezTo>
                  <a:cubicBezTo>
                    <a:pt x="31120" y="17214"/>
                    <a:pt x="28648" y="18964"/>
                    <a:pt x="26050" y="20259"/>
                  </a:cubicBezTo>
                  <a:cubicBezTo>
                    <a:pt x="24092" y="21236"/>
                    <a:pt x="21957" y="22126"/>
                    <a:pt x="19819" y="22126"/>
                  </a:cubicBezTo>
                  <a:cubicBezTo>
                    <a:pt x="19398" y="22126"/>
                    <a:pt x="18976" y="22091"/>
                    <a:pt x="18556" y="22016"/>
                  </a:cubicBezTo>
                  <a:cubicBezTo>
                    <a:pt x="16742" y="21690"/>
                    <a:pt x="14667" y="20360"/>
                    <a:pt x="13727" y="18271"/>
                  </a:cubicBezTo>
                  <a:cubicBezTo>
                    <a:pt x="12111" y="14673"/>
                    <a:pt x="16343" y="12032"/>
                    <a:pt x="18335" y="10924"/>
                  </a:cubicBezTo>
                  <a:cubicBezTo>
                    <a:pt x="29038" y="4972"/>
                    <a:pt x="41116" y="7214"/>
                    <a:pt x="52462" y="6363"/>
                  </a:cubicBezTo>
                  <a:cubicBezTo>
                    <a:pt x="56489" y="6062"/>
                    <a:pt x="60477" y="5377"/>
                    <a:pt x="64377" y="4066"/>
                  </a:cubicBezTo>
                  <a:cubicBezTo>
                    <a:pt x="66858" y="3233"/>
                    <a:pt x="69388" y="2647"/>
                    <a:pt x="71900" y="1973"/>
                  </a:cubicBezTo>
                  <a:cubicBezTo>
                    <a:pt x="74066" y="1391"/>
                    <a:pt x="76235" y="775"/>
                    <a:pt x="78366" y="1"/>
                  </a:cubicBezTo>
                  <a:close/>
                </a:path>
              </a:pathLst>
            </a:custGeom>
            <a:solidFill>
              <a:srgbClr val="E6C7DE">
                <a:alpha val="4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4"/>
            <p:cNvSpPr/>
            <p:nvPr/>
          </p:nvSpPr>
          <p:spPr>
            <a:xfrm>
              <a:off x="-97224" y="-1965635"/>
              <a:ext cx="3996027" cy="864218"/>
            </a:xfrm>
            <a:custGeom>
              <a:avLst/>
              <a:gdLst/>
              <a:ahLst/>
              <a:cxnLst/>
              <a:rect l="l" t="t" r="r" b="b"/>
              <a:pathLst>
                <a:path w="99857" h="21596" extrusionOk="0">
                  <a:moveTo>
                    <a:pt x="65198" y="399"/>
                  </a:moveTo>
                  <a:cubicBezTo>
                    <a:pt x="72321" y="399"/>
                    <a:pt x="79621" y="1791"/>
                    <a:pt x="86922" y="4550"/>
                  </a:cubicBezTo>
                  <a:cubicBezTo>
                    <a:pt x="89575" y="5554"/>
                    <a:pt x="92653" y="6864"/>
                    <a:pt x="95348" y="8979"/>
                  </a:cubicBezTo>
                  <a:cubicBezTo>
                    <a:pt x="98235" y="11247"/>
                    <a:pt x="99428" y="13677"/>
                    <a:pt x="98898" y="16206"/>
                  </a:cubicBezTo>
                  <a:cubicBezTo>
                    <a:pt x="98311" y="18994"/>
                    <a:pt x="95759" y="19972"/>
                    <a:pt x="93599" y="20511"/>
                  </a:cubicBezTo>
                  <a:cubicBezTo>
                    <a:pt x="91491" y="21039"/>
                    <a:pt x="89309" y="21193"/>
                    <a:pt x="87246" y="21193"/>
                  </a:cubicBezTo>
                  <a:cubicBezTo>
                    <a:pt x="86217" y="21193"/>
                    <a:pt x="85218" y="21155"/>
                    <a:pt x="84273" y="21106"/>
                  </a:cubicBezTo>
                  <a:cubicBezTo>
                    <a:pt x="78503" y="20800"/>
                    <a:pt x="72921" y="19852"/>
                    <a:pt x="67683" y="18295"/>
                  </a:cubicBezTo>
                  <a:cubicBezTo>
                    <a:pt x="64541" y="17362"/>
                    <a:pt x="61400" y="16083"/>
                    <a:pt x="58362" y="14847"/>
                  </a:cubicBezTo>
                  <a:cubicBezTo>
                    <a:pt x="53266" y="12773"/>
                    <a:pt x="47995" y="10628"/>
                    <a:pt x="42530" y="10025"/>
                  </a:cubicBezTo>
                  <a:cubicBezTo>
                    <a:pt x="41682" y="9932"/>
                    <a:pt x="40859" y="9885"/>
                    <a:pt x="40058" y="9885"/>
                  </a:cubicBezTo>
                  <a:cubicBezTo>
                    <a:pt x="36646" y="9885"/>
                    <a:pt x="33636" y="10728"/>
                    <a:pt x="31087" y="12400"/>
                  </a:cubicBezTo>
                  <a:cubicBezTo>
                    <a:pt x="26728" y="15269"/>
                    <a:pt x="22197" y="17122"/>
                    <a:pt x="17235" y="18071"/>
                  </a:cubicBezTo>
                  <a:cubicBezTo>
                    <a:pt x="13172" y="18848"/>
                    <a:pt x="9086" y="19070"/>
                    <a:pt x="5424" y="19070"/>
                  </a:cubicBezTo>
                  <a:cubicBezTo>
                    <a:pt x="3631" y="19070"/>
                    <a:pt x="1941" y="19017"/>
                    <a:pt x="403" y="18949"/>
                  </a:cubicBezTo>
                  <a:lnTo>
                    <a:pt x="403" y="11532"/>
                  </a:lnTo>
                  <a:cubicBezTo>
                    <a:pt x="2361" y="12661"/>
                    <a:pt x="4594" y="13456"/>
                    <a:pt x="7045" y="13900"/>
                  </a:cubicBezTo>
                  <a:cubicBezTo>
                    <a:pt x="8672" y="14195"/>
                    <a:pt x="10356" y="14343"/>
                    <a:pt x="12121" y="14343"/>
                  </a:cubicBezTo>
                  <a:cubicBezTo>
                    <a:pt x="13968" y="14343"/>
                    <a:pt x="15904" y="14181"/>
                    <a:pt x="17957" y="13858"/>
                  </a:cubicBezTo>
                  <a:cubicBezTo>
                    <a:pt x="23076" y="13055"/>
                    <a:pt x="27790" y="10978"/>
                    <a:pt x="32121" y="8853"/>
                  </a:cubicBezTo>
                  <a:lnTo>
                    <a:pt x="32595" y="8620"/>
                  </a:lnTo>
                  <a:cubicBezTo>
                    <a:pt x="37243" y="6337"/>
                    <a:pt x="42049" y="3980"/>
                    <a:pt x="47066" y="2784"/>
                  </a:cubicBezTo>
                  <a:cubicBezTo>
                    <a:pt x="53031" y="1361"/>
                    <a:pt x="58397" y="590"/>
                    <a:pt x="63469" y="426"/>
                  </a:cubicBezTo>
                  <a:cubicBezTo>
                    <a:pt x="64044" y="408"/>
                    <a:pt x="64620" y="399"/>
                    <a:pt x="65198" y="399"/>
                  </a:cubicBezTo>
                  <a:close/>
                  <a:moveTo>
                    <a:pt x="65203" y="1"/>
                  </a:moveTo>
                  <a:cubicBezTo>
                    <a:pt x="64619" y="1"/>
                    <a:pt x="64036" y="10"/>
                    <a:pt x="63455" y="29"/>
                  </a:cubicBezTo>
                  <a:cubicBezTo>
                    <a:pt x="58355" y="192"/>
                    <a:pt x="52963" y="968"/>
                    <a:pt x="46970" y="2396"/>
                  </a:cubicBezTo>
                  <a:cubicBezTo>
                    <a:pt x="41911" y="3604"/>
                    <a:pt x="37084" y="5971"/>
                    <a:pt x="32416" y="8263"/>
                  </a:cubicBezTo>
                  <a:lnTo>
                    <a:pt x="31942" y="8496"/>
                  </a:lnTo>
                  <a:cubicBezTo>
                    <a:pt x="27640" y="10606"/>
                    <a:pt x="22957" y="12670"/>
                    <a:pt x="17892" y="13466"/>
                  </a:cubicBezTo>
                  <a:cubicBezTo>
                    <a:pt x="15860" y="13785"/>
                    <a:pt x="13946" y="13945"/>
                    <a:pt x="12120" y="13945"/>
                  </a:cubicBezTo>
                  <a:cubicBezTo>
                    <a:pt x="10379" y="13945"/>
                    <a:pt x="8719" y="13799"/>
                    <a:pt x="7116" y="13508"/>
                  </a:cubicBezTo>
                  <a:cubicBezTo>
                    <a:pt x="4584" y="13050"/>
                    <a:pt x="2294" y="12211"/>
                    <a:pt x="305" y="11012"/>
                  </a:cubicBezTo>
                  <a:lnTo>
                    <a:pt x="0" y="10828"/>
                  </a:lnTo>
                  <a:lnTo>
                    <a:pt x="0" y="19337"/>
                  </a:lnTo>
                  <a:lnTo>
                    <a:pt x="193" y="19345"/>
                  </a:lnTo>
                  <a:cubicBezTo>
                    <a:pt x="1788" y="19417"/>
                    <a:pt x="3552" y="19474"/>
                    <a:pt x="5427" y="19474"/>
                  </a:cubicBezTo>
                  <a:cubicBezTo>
                    <a:pt x="9110" y="19474"/>
                    <a:pt x="13220" y="19251"/>
                    <a:pt x="17311" y="18469"/>
                  </a:cubicBezTo>
                  <a:cubicBezTo>
                    <a:pt x="22324" y="17509"/>
                    <a:pt x="26904" y="15636"/>
                    <a:pt x="31309" y="12740"/>
                  </a:cubicBezTo>
                  <a:cubicBezTo>
                    <a:pt x="33791" y="11110"/>
                    <a:pt x="36725" y="10287"/>
                    <a:pt x="40058" y="10287"/>
                  </a:cubicBezTo>
                  <a:cubicBezTo>
                    <a:pt x="40845" y="10287"/>
                    <a:pt x="41654" y="10333"/>
                    <a:pt x="42485" y="10425"/>
                  </a:cubicBezTo>
                  <a:cubicBezTo>
                    <a:pt x="47895" y="11021"/>
                    <a:pt x="53139" y="13156"/>
                    <a:pt x="58211" y="15220"/>
                  </a:cubicBezTo>
                  <a:cubicBezTo>
                    <a:pt x="61257" y="16459"/>
                    <a:pt x="64408" y="17742"/>
                    <a:pt x="67568" y="18681"/>
                  </a:cubicBezTo>
                  <a:cubicBezTo>
                    <a:pt x="72838" y="20248"/>
                    <a:pt x="78452" y="21200"/>
                    <a:pt x="84253" y="21507"/>
                  </a:cubicBezTo>
                  <a:cubicBezTo>
                    <a:pt x="85207" y="21557"/>
                    <a:pt x="86216" y="21596"/>
                    <a:pt x="87255" y="21596"/>
                  </a:cubicBezTo>
                  <a:cubicBezTo>
                    <a:pt x="89341" y="21596"/>
                    <a:pt x="91554" y="21438"/>
                    <a:pt x="93697" y="20904"/>
                  </a:cubicBezTo>
                  <a:cubicBezTo>
                    <a:pt x="95795" y="20381"/>
                    <a:pt x="98654" y="19332"/>
                    <a:pt x="99293" y="16292"/>
                  </a:cubicBezTo>
                  <a:cubicBezTo>
                    <a:pt x="99857" y="13600"/>
                    <a:pt x="98614" y="11035"/>
                    <a:pt x="95596" y="8666"/>
                  </a:cubicBezTo>
                  <a:cubicBezTo>
                    <a:pt x="92859" y="6520"/>
                    <a:pt x="89747" y="5193"/>
                    <a:pt x="87062" y="4178"/>
                  </a:cubicBezTo>
                  <a:cubicBezTo>
                    <a:pt x="79719" y="1402"/>
                    <a:pt x="72371" y="1"/>
                    <a:pt x="652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9" name="Google Shape;1089;p34"/>
            <p:cNvGrpSpPr/>
            <p:nvPr/>
          </p:nvGrpSpPr>
          <p:grpSpPr>
            <a:xfrm>
              <a:off x="-97224" y="-2508600"/>
              <a:ext cx="9377821" cy="2147740"/>
              <a:chOff x="-97224" y="-2508600"/>
              <a:chExt cx="9377821" cy="2147740"/>
            </a:xfrm>
          </p:grpSpPr>
          <p:sp>
            <p:nvSpPr>
              <p:cNvPr id="1090" name="Google Shape;1090;p34"/>
              <p:cNvSpPr/>
              <p:nvPr/>
            </p:nvSpPr>
            <p:spPr>
              <a:xfrm>
                <a:off x="-89101" y="-2436047"/>
                <a:ext cx="9361814" cy="2075187"/>
              </a:xfrm>
              <a:custGeom>
                <a:avLst/>
                <a:gdLst/>
                <a:ahLst/>
                <a:cxnLst/>
                <a:rect l="l" t="t" r="r" b="b"/>
                <a:pathLst>
                  <a:path w="233943" h="51857" extrusionOk="0">
                    <a:moveTo>
                      <a:pt x="114254" y="0"/>
                    </a:moveTo>
                    <a:cubicBezTo>
                      <a:pt x="113814" y="3337"/>
                      <a:pt x="107760" y="3970"/>
                      <a:pt x="105882" y="4185"/>
                    </a:cubicBezTo>
                    <a:cubicBezTo>
                      <a:pt x="103480" y="4463"/>
                      <a:pt x="101037" y="4580"/>
                      <a:pt x="98593" y="4580"/>
                    </a:cubicBezTo>
                    <a:cubicBezTo>
                      <a:pt x="96187" y="4580"/>
                      <a:pt x="93780" y="4466"/>
                      <a:pt x="91413" y="4277"/>
                    </a:cubicBezTo>
                    <a:cubicBezTo>
                      <a:pt x="83262" y="3622"/>
                      <a:pt x="75254" y="1586"/>
                      <a:pt x="67197" y="2"/>
                    </a:cubicBezTo>
                    <a:lnTo>
                      <a:pt x="3161" y="2"/>
                    </a:lnTo>
                    <a:cubicBezTo>
                      <a:pt x="1415" y="2"/>
                      <a:pt x="0" y="1794"/>
                      <a:pt x="0" y="4003"/>
                    </a:cubicBezTo>
                    <a:lnTo>
                      <a:pt x="0" y="12983"/>
                    </a:lnTo>
                    <a:cubicBezTo>
                      <a:pt x="752" y="13703"/>
                      <a:pt x="1532" y="14304"/>
                      <a:pt x="2202" y="14753"/>
                    </a:cubicBezTo>
                    <a:cubicBezTo>
                      <a:pt x="5867" y="17202"/>
                      <a:pt x="10108" y="17905"/>
                      <a:pt x="14266" y="17905"/>
                    </a:cubicBezTo>
                    <a:cubicBezTo>
                      <a:pt x="15542" y="17905"/>
                      <a:pt x="16811" y="17839"/>
                      <a:pt x="18052" y="17736"/>
                    </a:cubicBezTo>
                    <a:cubicBezTo>
                      <a:pt x="23329" y="17301"/>
                      <a:pt x="28524" y="16026"/>
                      <a:pt x="33704" y="14740"/>
                    </a:cubicBezTo>
                    <a:cubicBezTo>
                      <a:pt x="40948" y="12940"/>
                      <a:pt x="48135" y="10828"/>
                      <a:pt x="55442" y="9439"/>
                    </a:cubicBezTo>
                    <a:cubicBezTo>
                      <a:pt x="61321" y="8322"/>
                      <a:pt x="67233" y="7670"/>
                      <a:pt x="73167" y="7670"/>
                    </a:cubicBezTo>
                    <a:cubicBezTo>
                      <a:pt x="74688" y="7670"/>
                      <a:pt x="76210" y="7713"/>
                      <a:pt x="77734" y="7802"/>
                    </a:cubicBezTo>
                    <a:cubicBezTo>
                      <a:pt x="85106" y="8232"/>
                      <a:pt x="92423" y="9785"/>
                      <a:pt x="99530" y="12287"/>
                    </a:cubicBezTo>
                    <a:cubicBezTo>
                      <a:pt x="102317" y="13268"/>
                      <a:pt x="105115" y="14314"/>
                      <a:pt x="107858" y="15489"/>
                    </a:cubicBezTo>
                    <a:cubicBezTo>
                      <a:pt x="110332" y="16548"/>
                      <a:pt x="112809" y="17789"/>
                      <a:pt x="115004" y="19608"/>
                    </a:cubicBezTo>
                    <a:cubicBezTo>
                      <a:pt x="117824" y="21944"/>
                      <a:pt x="120303" y="25852"/>
                      <a:pt x="120226" y="30339"/>
                    </a:cubicBezTo>
                    <a:cubicBezTo>
                      <a:pt x="120101" y="37466"/>
                      <a:pt x="112935" y="40330"/>
                      <a:pt x="108516" y="41748"/>
                    </a:cubicBezTo>
                    <a:cubicBezTo>
                      <a:pt x="101630" y="43955"/>
                      <a:pt x="94414" y="44564"/>
                      <a:pt x="87337" y="44821"/>
                    </a:cubicBezTo>
                    <a:cubicBezTo>
                      <a:pt x="84855" y="44912"/>
                      <a:pt x="82371" y="44958"/>
                      <a:pt x="79887" y="44958"/>
                    </a:cubicBezTo>
                    <a:cubicBezTo>
                      <a:pt x="73140" y="44958"/>
                      <a:pt x="66393" y="44612"/>
                      <a:pt x="59673" y="43851"/>
                    </a:cubicBezTo>
                    <a:cubicBezTo>
                      <a:pt x="52128" y="42997"/>
                      <a:pt x="44620" y="41722"/>
                      <a:pt x="37128" y="40332"/>
                    </a:cubicBezTo>
                    <a:cubicBezTo>
                      <a:pt x="29596" y="38936"/>
                      <a:pt x="22076" y="37257"/>
                      <a:pt x="14513" y="36145"/>
                    </a:cubicBezTo>
                    <a:cubicBezTo>
                      <a:pt x="10469" y="35552"/>
                      <a:pt x="6279" y="35103"/>
                      <a:pt x="2100" y="35103"/>
                    </a:cubicBezTo>
                    <a:cubicBezTo>
                      <a:pt x="1400" y="35103"/>
                      <a:pt x="700" y="35116"/>
                      <a:pt x="0" y="35142"/>
                    </a:cubicBezTo>
                    <a:lnTo>
                      <a:pt x="0" y="41392"/>
                    </a:lnTo>
                    <a:cubicBezTo>
                      <a:pt x="3897" y="40406"/>
                      <a:pt x="7757" y="39113"/>
                      <a:pt x="11701" y="38520"/>
                    </a:cubicBezTo>
                    <a:cubicBezTo>
                      <a:pt x="12850" y="38347"/>
                      <a:pt x="14002" y="38268"/>
                      <a:pt x="15153" y="38268"/>
                    </a:cubicBezTo>
                    <a:cubicBezTo>
                      <a:pt x="18352" y="38268"/>
                      <a:pt x="21545" y="38880"/>
                      <a:pt x="24665" y="39789"/>
                    </a:cubicBezTo>
                    <a:cubicBezTo>
                      <a:pt x="29176" y="41103"/>
                      <a:pt x="33559" y="43015"/>
                      <a:pt x="37996" y="44675"/>
                    </a:cubicBezTo>
                    <a:cubicBezTo>
                      <a:pt x="42689" y="46433"/>
                      <a:pt x="47479" y="47692"/>
                      <a:pt x="52300" y="48740"/>
                    </a:cubicBezTo>
                    <a:cubicBezTo>
                      <a:pt x="61496" y="50745"/>
                      <a:pt x="70937" y="51857"/>
                      <a:pt x="80373" y="51857"/>
                    </a:cubicBezTo>
                    <a:cubicBezTo>
                      <a:pt x="91348" y="51857"/>
                      <a:pt x="102317" y="50352"/>
                      <a:pt x="112889" y="46997"/>
                    </a:cubicBezTo>
                    <a:cubicBezTo>
                      <a:pt x="122215" y="44038"/>
                      <a:pt x="130897" y="39216"/>
                      <a:pt x="139694" y="34414"/>
                    </a:cubicBezTo>
                    <a:cubicBezTo>
                      <a:pt x="143466" y="32352"/>
                      <a:pt x="147358" y="30634"/>
                      <a:pt x="151383" y="29556"/>
                    </a:cubicBezTo>
                    <a:cubicBezTo>
                      <a:pt x="155813" y="28370"/>
                      <a:pt x="160303" y="28105"/>
                      <a:pt x="164816" y="27914"/>
                    </a:cubicBezTo>
                    <a:cubicBezTo>
                      <a:pt x="167320" y="27807"/>
                      <a:pt x="169825" y="27756"/>
                      <a:pt x="172331" y="27756"/>
                    </a:cubicBezTo>
                    <a:cubicBezTo>
                      <a:pt x="189289" y="27756"/>
                      <a:pt x="206270" y="30094"/>
                      <a:pt x="222996" y="33398"/>
                    </a:cubicBezTo>
                    <a:cubicBezTo>
                      <a:pt x="226644" y="34116"/>
                      <a:pt x="230302" y="34924"/>
                      <a:pt x="233942" y="35864"/>
                    </a:cubicBezTo>
                    <a:lnTo>
                      <a:pt x="233942" y="9938"/>
                    </a:lnTo>
                    <a:cubicBezTo>
                      <a:pt x="233216" y="9925"/>
                      <a:pt x="232489" y="9919"/>
                      <a:pt x="231762" y="9919"/>
                    </a:cubicBezTo>
                    <a:cubicBezTo>
                      <a:pt x="219843" y="9919"/>
                      <a:pt x="207922" y="11530"/>
                      <a:pt x="196068" y="12904"/>
                    </a:cubicBezTo>
                    <a:cubicBezTo>
                      <a:pt x="188339" y="13801"/>
                      <a:pt x="180609" y="14806"/>
                      <a:pt x="172944" y="16393"/>
                    </a:cubicBezTo>
                    <a:cubicBezTo>
                      <a:pt x="169135" y="17181"/>
                      <a:pt x="165343" y="18112"/>
                      <a:pt x="161591" y="19260"/>
                    </a:cubicBezTo>
                    <a:cubicBezTo>
                      <a:pt x="158213" y="20291"/>
                      <a:pt x="155063" y="21813"/>
                      <a:pt x="151893" y="23606"/>
                    </a:cubicBezTo>
                    <a:cubicBezTo>
                      <a:pt x="147715" y="25970"/>
                      <a:pt x="143374" y="28204"/>
                      <a:pt x="138868" y="28204"/>
                    </a:cubicBezTo>
                    <a:cubicBezTo>
                      <a:pt x="137422" y="28204"/>
                      <a:pt x="135960" y="27974"/>
                      <a:pt x="134480" y="27445"/>
                    </a:cubicBezTo>
                    <a:cubicBezTo>
                      <a:pt x="129632" y="25711"/>
                      <a:pt x="125716" y="20547"/>
                      <a:pt x="125484" y="13951"/>
                    </a:cubicBezTo>
                    <a:cubicBezTo>
                      <a:pt x="125286" y="8300"/>
                      <a:pt x="129601" y="6027"/>
                      <a:pt x="133294" y="5020"/>
                    </a:cubicBezTo>
                    <a:cubicBezTo>
                      <a:pt x="139570" y="3307"/>
                      <a:pt x="146074" y="3151"/>
                      <a:pt x="152463" y="3078"/>
                    </a:cubicBezTo>
                    <a:cubicBezTo>
                      <a:pt x="160083" y="2991"/>
                      <a:pt x="167851" y="3042"/>
                      <a:pt x="175233" y="328"/>
                    </a:cubicBezTo>
                    <a:cubicBezTo>
                      <a:pt x="175511" y="226"/>
                      <a:pt x="175788" y="116"/>
                      <a:pt x="1760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4"/>
              <p:cNvSpPr/>
              <p:nvPr/>
            </p:nvSpPr>
            <p:spPr>
              <a:xfrm>
                <a:off x="-97224" y="-2508600"/>
                <a:ext cx="9377821" cy="2090634"/>
              </a:xfrm>
              <a:custGeom>
                <a:avLst/>
                <a:gdLst/>
                <a:ahLst/>
                <a:cxnLst/>
                <a:rect l="l" t="t" r="r" b="b"/>
                <a:pathLst>
                  <a:path w="234343" h="52243" extrusionOk="0">
                    <a:moveTo>
                      <a:pt x="67361" y="400"/>
                    </a:moveTo>
                    <a:cubicBezTo>
                      <a:pt x="69340" y="790"/>
                      <a:pt x="71349" y="1215"/>
                      <a:pt x="73292" y="1625"/>
                    </a:cubicBezTo>
                    <a:cubicBezTo>
                      <a:pt x="79265" y="2884"/>
                      <a:pt x="85439" y="4185"/>
                      <a:pt x="91598" y="4680"/>
                    </a:cubicBezTo>
                    <a:cubicBezTo>
                      <a:pt x="94144" y="4885"/>
                      <a:pt x="96537" y="4987"/>
                      <a:pt x="98805" y="4987"/>
                    </a:cubicBezTo>
                    <a:cubicBezTo>
                      <a:pt x="101387" y="4987"/>
                      <a:pt x="103808" y="4854"/>
                      <a:pt x="106108" y="4590"/>
                    </a:cubicBezTo>
                    <a:lnTo>
                      <a:pt x="106218" y="4577"/>
                    </a:lnTo>
                    <a:cubicBezTo>
                      <a:pt x="108158" y="4354"/>
                      <a:pt x="114000" y="3685"/>
                      <a:pt x="114628" y="406"/>
                    </a:cubicBezTo>
                    <a:lnTo>
                      <a:pt x="175193" y="406"/>
                    </a:lnTo>
                    <a:cubicBezTo>
                      <a:pt x="168249" y="2915"/>
                      <a:pt x="160889" y="2994"/>
                      <a:pt x="153768" y="3069"/>
                    </a:cubicBezTo>
                    <a:lnTo>
                      <a:pt x="152665" y="3082"/>
                    </a:lnTo>
                    <a:cubicBezTo>
                      <a:pt x="145764" y="3162"/>
                      <a:pt x="139551" y="3364"/>
                      <a:pt x="133446" y="5030"/>
                    </a:cubicBezTo>
                    <a:cubicBezTo>
                      <a:pt x="128003" y="6516"/>
                      <a:pt x="125326" y="9588"/>
                      <a:pt x="125487" y="14164"/>
                    </a:cubicBezTo>
                    <a:cubicBezTo>
                      <a:pt x="125709" y="20471"/>
                      <a:pt x="129379" y="25966"/>
                      <a:pt x="134618" y="27839"/>
                    </a:cubicBezTo>
                    <a:cubicBezTo>
                      <a:pt x="136131" y="28380"/>
                      <a:pt x="137619" y="28617"/>
                      <a:pt x="139091" y="28617"/>
                    </a:cubicBezTo>
                    <a:cubicBezTo>
                      <a:pt x="143547" y="28617"/>
                      <a:pt x="147847" y="26448"/>
                      <a:pt x="152196" y="23987"/>
                    </a:cubicBezTo>
                    <a:cubicBezTo>
                      <a:pt x="155813" y="21943"/>
                      <a:pt x="158880" y="20567"/>
                      <a:pt x="161854" y="19658"/>
                    </a:cubicBezTo>
                    <a:cubicBezTo>
                      <a:pt x="165379" y="18581"/>
                      <a:pt x="169085" y="17643"/>
                      <a:pt x="173189" y="16795"/>
                    </a:cubicBezTo>
                    <a:cubicBezTo>
                      <a:pt x="180974" y="15181"/>
                      <a:pt x="188894" y="14166"/>
                      <a:pt x="196294" y="13308"/>
                    </a:cubicBezTo>
                    <a:cubicBezTo>
                      <a:pt x="197767" y="13138"/>
                      <a:pt x="199245" y="12964"/>
                      <a:pt x="200722" y="12788"/>
                    </a:cubicBezTo>
                    <a:cubicBezTo>
                      <a:pt x="210970" y="11576"/>
                      <a:pt x="221543" y="10326"/>
                      <a:pt x="231999" y="10326"/>
                    </a:cubicBezTo>
                    <a:cubicBezTo>
                      <a:pt x="232648" y="10326"/>
                      <a:pt x="233296" y="10331"/>
                      <a:pt x="233944" y="10341"/>
                    </a:cubicBezTo>
                    <a:lnTo>
                      <a:pt x="233944" y="35809"/>
                    </a:lnTo>
                    <a:cubicBezTo>
                      <a:pt x="230629" y="34959"/>
                      <a:pt x="227123" y="34173"/>
                      <a:pt x="223236" y="33405"/>
                    </a:cubicBezTo>
                    <a:cubicBezTo>
                      <a:pt x="203906" y="29587"/>
                      <a:pt x="187591" y="27758"/>
                      <a:pt x="172597" y="27758"/>
                    </a:cubicBezTo>
                    <a:cubicBezTo>
                      <a:pt x="170032" y="27758"/>
                      <a:pt x="167505" y="27812"/>
                      <a:pt x="165009" y="27918"/>
                    </a:cubicBezTo>
                    <a:cubicBezTo>
                      <a:pt x="160422" y="28112"/>
                      <a:pt x="155941" y="28387"/>
                      <a:pt x="151533" y="29567"/>
                    </a:cubicBezTo>
                    <a:cubicBezTo>
                      <a:pt x="147826" y="30560"/>
                      <a:pt x="143986" y="32153"/>
                      <a:pt x="139798" y="34441"/>
                    </a:cubicBezTo>
                    <a:lnTo>
                      <a:pt x="138875" y="34945"/>
                    </a:lnTo>
                    <a:cubicBezTo>
                      <a:pt x="130584" y="39473"/>
                      <a:pt x="122011" y="44161"/>
                      <a:pt x="113029" y="47009"/>
                    </a:cubicBezTo>
                    <a:cubicBezTo>
                      <a:pt x="102889" y="50226"/>
                      <a:pt x="91919" y="51840"/>
                      <a:pt x="80509" y="51840"/>
                    </a:cubicBezTo>
                    <a:cubicBezTo>
                      <a:pt x="71401" y="51840"/>
                      <a:pt x="62013" y="50811"/>
                      <a:pt x="52541" y="48749"/>
                    </a:cubicBezTo>
                    <a:cubicBezTo>
                      <a:pt x="46930" y="47526"/>
                      <a:pt x="42394" y="46236"/>
                      <a:pt x="38264" y="44691"/>
                    </a:cubicBezTo>
                    <a:cubicBezTo>
                      <a:pt x="36953" y="44199"/>
                      <a:pt x="35624" y="43678"/>
                      <a:pt x="34338" y="43172"/>
                    </a:cubicBezTo>
                    <a:cubicBezTo>
                      <a:pt x="31276" y="41971"/>
                      <a:pt x="28107" y="40726"/>
                      <a:pt x="24921" y="39799"/>
                    </a:cubicBezTo>
                    <a:cubicBezTo>
                      <a:pt x="21414" y="38777"/>
                      <a:pt x="18247" y="38271"/>
                      <a:pt x="15326" y="38271"/>
                    </a:cubicBezTo>
                    <a:cubicBezTo>
                      <a:pt x="14137" y="38271"/>
                      <a:pt x="12987" y="38356"/>
                      <a:pt x="11874" y="38521"/>
                    </a:cubicBezTo>
                    <a:cubicBezTo>
                      <a:pt x="9119" y="38936"/>
                      <a:pt x="6366" y="39703"/>
                      <a:pt x="3703" y="40442"/>
                    </a:cubicBezTo>
                    <a:cubicBezTo>
                      <a:pt x="2622" y="40742"/>
                      <a:pt x="1508" y="41053"/>
                      <a:pt x="406" y="41335"/>
                    </a:cubicBezTo>
                    <a:lnTo>
                      <a:pt x="406" y="35538"/>
                    </a:lnTo>
                    <a:cubicBezTo>
                      <a:pt x="1027" y="35516"/>
                      <a:pt x="1658" y="35506"/>
                      <a:pt x="2301" y="35506"/>
                    </a:cubicBezTo>
                    <a:cubicBezTo>
                      <a:pt x="5902" y="35506"/>
                      <a:pt x="9901" y="35844"/>
                      <a:pt x="14687" y="36547"/>
                    </a:cubicBezTo>
                    <a:cubicBezTo>
                      <a:pt x="19745" y="37290"/>
                      <a:pt x="24868" y="38304"/>
                      <a:pt x="29822" y="39284"/>
                    </a:cubicBezTo>
                    <a:cubicBezTo>
                      <a:pt x="32271" y="39769"/>
                      <a:pt x="34802" y="40270"/>
                      <a:pt x="37296" y="40733"/>
                    </a:cubicBezTo>
                    <a:cubicBezTo>
                      <a:pt x="43914" y="41961"/>
                      <a:pt x="51770" y="43339"/>
                      <a:pt x="59854" y="44254"/>
                    </a:cubicBezTo>
                    <a:cubicBezTo>
                      <a:pt x="66359" y="44990"/>
                      <a:pt x="73165" y="45361"/>
                      <a:pt x="80163" y="45361"/>
                    </a:cubicBezTo>
                    <a:cubicBezTo>
                      <a:pt x="82603" y="45361"/>
                      <a:pt x="85067" y="45316"/>
                      <a:pt x="87550" y="45225"/>
                    </a:cubicBezTo>
                    <a:cubicBezTo>
                      <a:pt x="94026" y="44991"/>
                      <a:pt x="101613" y="44441"/>
                      <a:pt x="108780" y="42142"/>
                    </a:cubicBezTo>
                    <a:cubicBezTo>
                      <a:pt x="113810" y="40529"/>
                      <a:pt x="120508" y="37574"/>
                      <a:pt x="120629" y="30544"/>
                    </a:cubicBezTo>
                    <a:cubicBezTo>
                      <a:pt x="120696" y="26529"/>
                      <a:pt x="118718" y="22458"/>
                      <a:pt x="115334" y="19654"/>
                    </a:cubicBezTo>
                    <a:cubicBezTo>
                      <a:pt x="112985" y="17708"/>
                      <a:pt x="110379" y="16465"/>
                      <a:pt x="108140" y="15506"/>
                    </a:cubicBezTo>
                    <a:cubicBezTo>
                      <a:pt x="105719" y="14467"/>
                      <a:pt x="103070" y="13450"/>
                      <a:pt x="99798" y="12298"/>
                    </a:cubicBezTo>
                    <a:cubicBezTo>
                      <a:pt x="92520" y="9735"/>
                      <a:pt x="85169" y="8223"/>
                      <a:pt x="77949" y="7802"/>
                    </a:cubicBezTo>
                    <a:cubicBezTo>
                      <a:pt x="76425" y="7713"/>
                      <a:pt x="74890" y="7669"/>
                      <a:pt x="73339" y="7669"/>
                    </a:cubicBezTo>
                    <a:cubicBezTo>
                      <a:pt x="67706" y="7669"/>
                      <a:pt x="61863" y="8255"/>
                      <a:pt x="55605" y="9443"/>
                    </a:cubicBezTo>
                    <a:cubicBezTo>
                      <a:pt x="50502" y="10413"/>
                      <a:pt x="45374" y="11757"/>
                      <a:pt x="40416" y="13057"/>
                    </a:cubicBezTo>
                    <a:cubicBezTo>
                      <a:pt x="38267" y="13620"/>
                      <a:pt x="36046" y="14201"/>
                      <a:pt x="33857" y="14746"/>
                    </a:cubicBezTo>
                    <a:cubicBezTo>
                      <a:pt x="29050" y="15939"/>
                      <a:pt x="23603" y="17293"/>
                      <a:pt x="18238" y="17736"/>
                    </a:cubicBezTo>
                    <a:cubicBezTo>
                      <a:pt x="17038" y="17835"/>
                      <a:pt x="15751" y="17910"/>
                      <a:pt x="14415" y="17910"/>
                    </a:cubicBezTo>
                    <a:cubicBezTo>
                      <a:pt x="10534" y="17910"/>
                      <a:pt x="6246" y="17280"/>
                      <a:pt x="2517" y="14787"/>
                    </a:cubicBezTo>
                    <a:cubicBezTo>
                      <a:pt x="2004" y="14446"/>
                      <a:pt x="1229" y="13878"/>
                      <a:pt x="403" y="13098"/>
                    </a:cubicBezTo>
                    <a:lnTo>
                      <a:pt x="403" y="4204"/>
                    </a:lnTo>
                    <a:cubicBezTo>
                      <a:pt x="403" y="2108"/>
                      <a:pt x="1731" y="405"/>
                      <a:pt x="3364" y="405"/>
                    </a:cubicBezTo>
                    <a:lnTo>
                      <a:pt x="67361" y="400"/>
                    </a:lnTo>
                    <a:close/>
                    <a:moveTo>
                      <a:pt x="114278" y="0"/>
                    </a:moveTo>
                    <a:lnTo>
                      <a:pt x="114255" y="176"/>
                    </a:lnTo>
                    <a:cubicBezTo>
                      <a:pt x="113845" y="3294"/>
                      <a:pt x="108068" y="3957"/>
                      <a:pt x="106170" y="4175"/>
                    </a:cubicBezTo>
                    <a:lnTo>
                      <a:pt x="106061" y="4187"/>
                    </a:lnTo>
                    <a:cubicBezTo>
                      <a:pt x="103777" y="4451"/>
                      <a:pt x="101371" y="4582"/>
                      <a:pt x="98803" y="4582"/>
                    </a:cubicBezTo>
                    <a:cubicBezTo>
                      <a:pt x="96546" y="4582"/>
                      <a:pt x="94164" y="4481"/>
                      <a:pt x="91630" y="4277"/>
                    </a:cubicBezTo>
                    <a:cubicBezTo>
                      <a:pt x="85496" y="3785"/>
                      <a:pt x="79335" y="2485"/>
                      <a:pt x="73374" y="1229"/>
                    </a:cubicBezTo>
                    <a:cubicBezTo>
                      <a:pt x="71430" y="820"/>
                      <a:pt x="69420" y="395"/>
                      <a:pt x="67400" y="2"/>
                    </a:cubicBezTo>
                    <a:lnTo>
                      <a:pt x="3365" y="2"/>
                    </a:lnTo>
                    <a:cubicBezTo>
                      <a:pt x="1511" y="2"/>
                      <a:pt x="3" y="1889"/>
                      <a:pt x="3" y="4205"/>
                    </a:cubicBezTo>
                    <a:lnTo>
                      <a:pt x="3" y="13267"/>
                    </a:lnTo>
                    <a:lnTo>
                      <a:pt x="66" y="13327"/>
                    </a:lnTo>
                    <a:cubicBezTo>
                      <a:pt x="935" y="14157"/>
                      <a:pt x="1758" y="14760"/>
                      <a:pt x="2295" y="15120"/>
                    </a:cubicBezTo>
                    <a:cubicBezTo>
                      <a:pt x="6107" y="17668"/>
                      <a:pt x="10473" y="18312"/>
                      <a:pt x="14416" y="18312"/>
                    </a:cubicBezTo>
                    <a:cubicBezTo>
                      <a:pt x="15764" y="18312"/>
                      <a:pt x="17063" y="18236"/>
                      <a:pt x="18274" y="18136"/>
                    </a:cubicBezTo>
                    <a:cubicBezTo>
                      <a:pt x="23670" y="17692"/>
                      <a:pt x="29134" y="16335"/>
                      <a:pt x="33955" y="15136"/>
                    </a:cubicBezTo>
                    <a:cubicBezTo>
                      <a:pt x="36148" y="14591"/>
                      <a:pt x="38370" y="14008"/>
                      <a:pt x="40521" y="13444"/>
                    </a:cubicBezTo>
                    <a:cubicBezTo>
                      <a:pt x="45471" y="12145"/>
                      <a:pt x="50591" y="10802"/>
                      <a:pt x="55682" y="9836"/>
                    </a:cubicBezTo>
                    <a:cubicBezTo>
                      <a:pt x="61914" y="8652"/>
                      <a:pt x="67733" y="8068"/>
                      <a:pt x="73339" y="8068"/>
                    </a:cubicBezTo>
                    <a:cubicBezTo>
                      <a:pt x="74883" y="8068"/>
                      <a:pt x="76410" y="8112"/>
                      <a:pt x="77924" y="8200"/>
                    </a:cubicBezTo>
                    <a:cubicBezTo>
                      <a:pt x="85109" y="8620"/>
                      <a:pt x="92423" y="10126"/>
                      <a:pt x="99664" y="12674"/>
                    </a:cubicBezTo>
                    <a:cubicBezTo>
                      <a:pt x="102926" y="13823"/>
                      <a:pt x="105569" y="14839"/>
                      <a:pt x="107978" y="15872"/>
                    </a:cubicBezTo>
                    <a:cubicBezTo>
                      <a:pt x="110192" y="16820"/>
                      <a:pt x="112765" y="18046"/>
                      <a:pt x="115074" y="19959"/>
                    </a:cubicBezTo>
                    <a:cubicBezTo>
                      <a:pt x="118366" y="22686"/>
                      <a:pt x="120289" y="26638"/>
                      <a:pt x="120224" y="30531"/>
                    </a:cubicBezTo>
                    <a:cubicBezTo>
                      <a:pt x="120108" y="37304"/>
                      <a:pt x="113565" y="40179"/>
                      <a:pt x="108656" y="41753"/>
                    </a:cubicBezTo>
                    <a:cubicBezTo>
                      <a:pt x="101534" y="44037"/>
                      <a:pt x="93982" y="44584"/>
                      <a:pt x="87532" y="44818"/>
                    </a:cubicBezTo>
                    <a:cubicBezTo>
                      <a:pt x="85053" y="44908"/>
                      <a:pt x="82593" y="44953"/>
                      <a:pt x="80156" y="44953"/>
                    </a:cubicBezTo>
                    <a:cubicBezTo>
                      <a:pt x="73174" y="44953"/>
                      <a:pt x="66385" y="44584"/>
                      <a:pt x="59897" y="43849"/>
                    </a:cubicBezTo>
                    <a:cubicBezTo>
                      <a:pt x="51824" y="42936"/>
                      <a:pt x="43978" y="41560"/>
                      <a:pt x="37366" y="40335"/>
                    </a:cubicBezTo>
                    <a:cubicBezTo>
                      <a:pt x="34874" y="39874"/>
                      <a:pt x="32343" y="39371"/>
                      <a:pt x="29894" y="38889"/>
                    </a:cubicBezTo>
                    <a:cubicBezTo>
                      <a:pt x="24935" y="37906"/>
                      <a:pt x="19807" y="36891"/>
                      <a:pt x="14740" y="36147"/>
                    </a:cubicBezTo>
                    <a:cubicBezTo>
                      <a:pt x="9938" y="35440"/>
                      <a:pt x="5923" y="35101"/>
                      <a:pt x="2306" y="35101"/>
                    </a:cubicBezTo>
                    <a:cubicBezTo>
                      <a:pt x="1587" y="35101"/>
                      <a:pt x="884" y="35114"/>
                      <a:pt x="193" y="35141"/>
                    </a:cubicBezTo>
                    <a:lnTo>
                      <a:pt x="0" y="35148"/>
                    </a:lnTo>
                    <a:lnTo>
                      <a:pt x="0" y="41850"/>
                    </a:lnTo>
                    <a:lnTo>
                      <a:pt x="250" y="41789"/>
                    </a:lnTo>
                    <a:cubicBezTo>
                      <a:pt x="1438" y="41486"/>
                      <a:pt x="2642" y="41153"/>
                      <a:pt x="3807" y="40829"/>
                    </a:cubicBezTo>
                    <a:cubicBezTo>
                      <a:pt x="6459" y="40093"/>
                      <a:pt x="9201" y="39331"/>
                      <a:pt x="11931" y="38920"/>
                    </a:cubicBezTo>
                    <a:cubicBezTo>
                      <a:pt x="13025" y="38755"/>
                      <a:pt x="14155" y="38672"/>
                      <a:pt x="15326" y="38672"/>
                    </a:cubicBezTo>
                    <a:cubicBezTo>
                      <a:pt x="18207" y="38672"/>
                      <a:pt x="21339" y="39173"/>
                      <a:pt x="24808" y="40183"/>
                    </a:cubicBezTo>
                    <a:cubicBezTo>
                      <a:pt x="27977" y="41106"/>
                      <a:pt x="31136" y="42346"/>
                      <a:pt x="34192" y="43547"/>
                    </a:cubicBezTo>
                    <a:cubicBezTo>
                      <a:pt x="35480" y="44051"/>
                      <a:pt x="36810" y="44575"/>
                      <a:pt x="38124" y="45065"/>
                    </a:cubicBezTo>
                    <a:cubicBezTo>
                      <a:pt x="42272" y="46618"/>
                      <a:pt x="46826" y="47913"/>
                      <a:pt x="52458" y="49140"/>
                    </a:cubicBezTo>
                    <a:cubicBezTo>
                      <a:pt x="61960" y="51209"/>
                      <a:pt x="71376" y="52242"/>
                      <a:pt x="80515" y="52242"/>
                    </a:cubicBezTo>
                    <a:cubicBezTo>
                      <a:pt x="91963" y="52242"/>
                      <a:pt x="102972" y="50622"/>
                      <a:pt x="113151" y="47393"/>
                    </a:cubicBezTo>
                    <a:cubicBezTo>
                      <a:pt x="122171" y="44531"/>
                      <a:pt x="130760" y="39837"/>
                      <a:pt x="139068" y="35298"/>
                    </a:cubicBezTo>
                    <a:lnTo>
                      <a:pt x="139990" y="34794"/>
                    </a:lnTo>
                    <a:cubicBezTo>
                      <a:pt x="144149" y="32523"/>
                      <a:pt x="147959" y="30939"/>
                      <a:pt x="151635" y="29954"/>
                    </a:cubicBezTo>
                    <a:cubicBezTo>
                      <a:pt x="156001" y="28784"/>
                      <a:pt x="160459" y="28512"/>
                      <a:pt x="165023" y="28318"/>
                    </a:cubicBezTo>
                    <a:cubicBezTo>
                      <a:pt x="167510" y="28212"/>
                      <a:pt x="170027" y="28159"/>
                      <a:pt x="172583" y="28159"/>
                    </a:cubicBezTo>
                    <a:cubicBezTo>
                      <a:pt x="187551" y="28159"/>
                      <a:pt x="203846" y="29985"/>
                      <a:pt x="223155" y="33798"/>
                    </a:cubicBezTo>
                    <a:cubicBezTo>
                      <a:pt x="227133" y="34583"/>
                      <a:pt x="230708" y="35389"/>
                      <a:pt x="234091" y="36262"/>
                    </a:cubicBezTo>
                    <a:lnTo>
                      <a:pt x="234343" y="36327"/>
                    </a:lnTo>
                    <a:lnTo>
                      <a:pt x="234343" y="9942"/>
                    </a:lnTo>
                    <a:lnTo>
                      <a:pt x="234144" y="9938"/>
                    </a:lnTo>
                    <a:cubicBezTo>
                      <a:pt x="233436" y="9926"/>
                      <a:pt x="232728" y="9920"/>
                      <a:pt x="232019" y="9920"/>
                    </a:cubicBezTo>
                    <a:cubicBezTo>
                      <a:pt x="221533" y="9920"/>
                      <a:pt x="210937" y="11173"/>
                      <a:pt x="200668" y="12387"/>
                    </a:cubicBezTo>
                    <a:cubicBezTo>
                      <a:pt x="199192" y="12560"/>
                      <a:pt x="197716" y="12735"/>
                      <a:pt x="196241" y="12907"/>
                    </a:cubicBezTo>
                    <a:cubicBezTo>
                      <a:pt x="188833" y="13765"/>
                      <a:pt x="180900" y="14784"/>
                      <a:pt x="173099" y="16399"/>
                    </a:cubicBezTo>
                    <a:cubicBezTo>
                      <a:pt x="168984" y="17250"/>
                      <a:pt x="165266" y="18189"/>
                      <a:pt x="161730" y="19271"/>
                    </a:cubicBezTo>
                    <a:cubicBezTo>
                      <a:pt x="158729" y="20188"/>
                      <a:pt x="155634" y="21574"/>
                      <a:pt x="151992" y="23636"/>
                    </a:cubicBezTo>
                    <a:cubicBezTo>
                      <a:pt x="147694" y="26067"/>
                      <a:pt x="143448" y="28211"/>
                      <a:pt x="139076" y="28211"/>
                    </a:cubicBezTo>
                    <a:cubicBezTo>
                      <a:pt x="137648" y="28211"/>
                      <a:pt x="136206" y="27982"/>
                      <a:pt x="134745" y="27459"/>
                    </a:cubicBezTo>
                    <a:cubicBezTo>
                      <a:pt x="129659" y="25640"/>
                      <a:pt x="126097" y="20292"/>
                      <a:pt x="125882" y="14148"/>
                    </a:cubicBezTo>
                    <a:cubicBezTo>
                      <a:pt x="125729" y="9782"/>
                      <a:pt x="128305" y="6844"/>
                      <a:pt x="133544" y="5415"/>
                    </a:cubicBezTo>
                    <a:cubicBezTo>
                      <a:pt x="139606" y="3761"/>
                      <a:pt x="145790" y="3559"/>
                      <a:pt x="152664" y="3482"/>
                    </a:cubicBezTo>
                    <a:lnTo>
                      <a:pt x="153767" y="3469"/>
                    </a:lnTo>
                    <a:cubicBezTo>
                      <a:pt x="160981" y="3392"/>
                      <a:pt x="168439" y="3314"/>
                      <a:pt x="175499" y="719"/>
                    </a:cubicBezTo>
                    <a:cubicBezTo>
                      <a:pt x="175781" y="617"/>
                      <a:pt x="176061" y="506"/>
                      <a:pt x="176341" y="389"/>
                    </a:cubicBezTo>
                    <a:lnTo>
                      <a:pt x="17726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2" name="Google Shape;1092;p34"/>
            <p:cNvSpPr/>
            <p:nvPr/>
          </p:nvSpPr>
          <p:spPr>
            <a:xfrm>
              <a:off x="-97224" y="-1018288"/>
              <a:ext cx="8367499" cy="1836163"/>
            </a:xfrm>
            <a:custGeom>
              <a:avLst/>
              <a:gdLst/>
              <a:ahLst/>
              <a:cxnLst/>
              <a:rect l="l" t="t" r="r" b="b"/>
              <a:pathLst>
                <a:path w="209096" h="45884" extrusionOk="0">
                  <a:moveTo>
                    <a:pt x="173615" y="405"/>
                  </a:moveTo>
                  <a:cubicBezTo>
                    <a:pt x="176375" y="405"/>
                    <a:pt x="179213" y="507"/>
                    <a:pt x="182050" y="829"/>
                  </a:cubicBezTo>
                  <a:cubicBezTo>
                    <a:pt x="188207" y="1528"/>
                    <a:pt x="194615" y="3672"/>
                    <a:pt x="201642" y="7381"/>
                  </a:cubicBezTo>
                  <a:lnTo>
                    <a:pt x="202000" y="7570"/>
                  </a:lnTo>
                  <a:cubicBezTo>
                    <a:pt x="204160" y="8703"/>
                    <a:pt x="207122" y="10258"/>
                    <a:pt x="208209" y="13014"/>
                  </a:cubicBezTo>
                  <a:cubicBezTo>
                    <a:pt x="208659" y="14157"/>
                    <a:pt x="208681" y="15157"/>
                    <a:pt x="208272" y="15990"/>
                  </a:cubicBezTo>
                  <a:cubicBezTo>
                    <a:pt x="207624" y="17309"/>
                    <a:pt x="205989" y="18018"/>
                    <a:pt x="204732" y="18381"/>
                  </a:cubicBezTo>
                  <a:cubicBezTo>
                    <a:pt x="201461" y="19325"/>
                    <a:pt x="198006" y="19797"/>
                    <a:pt x="194392" y="19797"/>
                  </a:cubicBezTo>
                  <a:cubicBezTo>
                    <a:pt x="190821" y="19797"/>
                    <a:pt x="187096" y="19336"/>
                    <a:pt x="183241" y="18415"/>
                  </a:cubicBezTo>
                  <a:cubicBezTo>
                    <a:pt x="179114" y="17429"/>
                    <a:pt x="174866" y="16057"/>
                    <a:pt x="170611" y="14337"/>
                  </a:cubicBezTo>
                  <a:cubicBezTo>
                    <a:pt x="166998" y="12878"/>
                    <a:pt x="163261" y="11368"/>
                    <a:pt x="159428" y="10535"/>
                  </a:cubicBezTo>
                  <a:cubicBezTo>
                    <a:pt x="157531" y="10122"/>
                    <a:pt x="155742" y="9916"/>
                    <a:pt x="154034" y="9916"/>
                  </a:cubicBezTo>
                  <a:cubicBezTo>
                    <a:pt x="152450" y="9916"/>
                    <a:pt x="150935" y="10094"/>
                    <a:pt x="149470" y="10449"/>
                  </a:cubicBezTo>
                  <a:cubicBezTo>
                    <a:pt x="145504" y="11411"/>
                    <a:pt x="142070" y="13874"/>
                    <a:pt x="138895" y="16316"/>
                  </a:cubicBezTo>
                  <a:cubicBezTo>
                    <a:pt x="136054" y="18501"/>
                    <a:pt x="133233" y="20858"/>
                    <a:pt x="130505" y="23139"/>
                  </a:cubicBezTo>
                  <a:cubicBezTo>
                    <a:pt x="126905" y="26149"/>
                    <a:pt x="123181" y="29264"/>
                    <a:pt x="119366" y="32010"/>
                  </a:cubicBezTo>
                  <a:cubicBezTo>
                    <a:pt x="107458" y="40580"/>
                    <a:pt x="92880" y="45107"/>
                    <a:pt x="76028" y="45462"/>
                  </a:cubicBezTo>
                  <a:cubicBezTo>
                    <a:pt x="75424" y="45475"/>
                    <a:pt x="74822" y="45482"/>
                    <a:pt x="74224" y="45482"/>
                  </a:cubicBezTo>
                  <a:cubicBezTo>
                    <a:pt x="58269" y="45482"/>
                    <a:pt x="44689" y="40929"/>
                    <a:pt x="33828" y="31942"/>
                  </a:cubicBezTo>
                  <a:cubicBezTo>
                    <a:pt x="27187" y="26448"/>
                    <a:pt x="20603" y="21405"/>
                    <a:pt x="13056" y="20088"/>
                  </a:cubicBezTo>
                  <a:cubicBezTo>
                    <a:pt x="11967" y="19897"/>
                    <a:pt x="10865" y="19801"/>
                    <a:pt x="9746" y="19801"/>
                  </a:cubicBezTo>
                  <a:cubicBezTo>
                    <a:pt x="6781" y="19801"/>
                    <a:pt x="3696" y="20474"/>
                    <a:pt x="406" y="21833"/>
                  </a:cubicBezTo>
                  <a:lnTo>
                    <a:pt x="406" y="14358"/>
                  </a:lnTo>
                  <a:cubicBezTo>
                    <a:pt x="1109" y="14230"/>
                    <a:pt x="1864" y="14110"/>
                    <a:pt x="2702" y="13993"/>
                  </a:cubicBezTo>
                  <a:cubicBezTo>
                    <a:pt x="5594" y="13588"/>
                    <a:pt x="8552" y="13414"/>
                    <a:pt x="11411" y="13245"/>
                  </a:cubicBezTo>
                  <a:lnTo>
                    <a:pt x="12958" y="13152"/>
                  </a:lnTo>
                  <a:cubicBezTo>
                    <a:pt x="15818" y="12978"/>
                    <a:pt x="18953" y="12785"/>
                    <a:pt x="22145" y="12785"/>
                  </a:cubicBezTo>
                  <a:cubicBezTo>
                    <a:pt x="23389" y="12785"/>
                    <a:pt x="24641" y="12814"/>
                    <a:pt x="25889" y="12885"/>
                  </a:cubicBezTo>
                  <a:cubicBezTo>
                    <a:pt x="29786" y="13104"/>
                    <a:pt x="33808" y="14150"/>
                    <a:pt x="38546" y="16169"/>
                  </a:cubicBezTo>
                  <a:cubicBezTo>
                    <a:pt x="52883" y="22283"/>
                    <a:pt x="69842" y="28659"/>
                    <a:pt x="86902" y="29591"/>
                  </a:cubicBezTo>
                  <a:cubicBezTo>
                    <a:pt x="88135" y="29659"/>
                    <a:pt x="89353" y="29692"/>
                    <a:pt x="90554" y="29692"/>
                  </a:cubicBezTo>
                  <a:cubicBezTo>
                    <a:pt x="97955" y="29692"/>
                    <a:pt x="104738" y="28414"/>
                    <a:pt x="110758" y="25880"/>
                  </a:cubicBezTo>
                  <a:cubicBezTo>
                    <a:pt x="117187" y="23174"/>
                    <a:pt x="123174" y="18993"/>
                    <a:pt x="128962" y="14950"/>
                  </a:cubicBezTo>
                  <a:cubicBezTo>
                    <a:pt x="130301" y="14015"/>
                    <a:pt x="131684" y="13050"/>
                    <a:pt x="133052" y="12117"/>
                  </a:cubicBezTo>
                  <a:cubicBezTo>
                    <a:pt x="136569" y="9716"/>
                    <a:pt x="140379" y="7249"/>
                    <a:pt x="144384" y="5460"/>
                  </a:cubicBezTo>
                  <a:cubicBezTo>
                    <a:pt x="148006" y="3842"/>
                    <a:pt x="151905" y="2608"/>
                    <a:pt x="155970" y="1792"/>
                  </a:cubicBezTo>
                  <a:cubicBezTo>
                    <a:pt x="159701" y="1042"/>
                    <a:pt x="163680" y="640"/>
                    <a:pt x="168868" y="486"/>
                  </a:cubicBezTo>
                  <a:cubicBezTo>
                    <a:pt x="170413" y="440"/>
                    <a:pt x="172001" y="405"/>
                    <a:pt x="173615" y="405"/>
                  </a:cubicBezTo>
                  <a:close/>
                  <a:moveTo>
                    <a:pt x="173609" y="0"/>
                  </a:moveTo>
                  <a:cubicBezTo>
                    <a:pt x="171993" y="0"/>
                    <a:pt x="170405" y="35"/>
                    <a:pt x="168858" y="80"/>
                  </a:cubicBezTo>
                  <a:cubicBezTo>
                    <a:pt x="163644" y="234"/>
                    <a:pt x="159645" y="639"/>
                    <a:pt x="155891" y="1393"/>
                  </a:cubicBezTo>
                  <a:cubicBezTo>
                    <a:pt x="151795" y="2216"/>
                    <a:pt x="147870" y="3459"/>
                    <a:pt x="144219" y="5088"/>
                  </a:cubicBezTo>
                  <a:cubicBezTo>
                    <a:pt x="140186" y="6888"/>
                    <a:pt x="136359" y="9369"/>
                    <a:pt x="132824" y="11781"/>
                  </a:cubicBezTo>
                  <a:cubicBezTo>
                    <a:pt x="131454" y="12715"/>
                    <a:pt x="130070" y="13683"/>
                    <a:pt x="128732" y="14617"/>
                  </a:cubicBezTo>
                  <a:cubicBezTo>
                    <a:pt x="122961" y="18648"/>
                    <a:pt x="116993" y="22817"/>
                    <a:pt x="110602" y="25506"/>
                  </a:cubicBezTo>
                  <a:cubicBezTo>
                    <a:pt x="104631" y="28019"/>
                    <a:pt x="97899" y="29287"/>
                    <a:pt x="90554" y="29287"/>
                  </a:cubicBezTo>
                  <a:cubicBezTo>
                    <a:pt x="89360" y="29287"/>
                    <a:pt x="88149" y="29254"/>
                    <a:pt x="86923" y="29187"/>
                  </a:cubicBezTo>
                  <a:cubicBezTo>
                    <a:pt x="69926" y="28261"/>
                    <a:pt x="53010" y="21898"/>
                    <a:pt x="38703" y="15797"/>
                  </a:cubicBezTo>
                  <a:cubicBezTo>
                    <a:pt x="33922" y="13758"/>
                    <a:pt x="29857" y="12704"/>
                    <a:pt x="25911" y="12481"/>
                  </a:cubicBezTo>
                  <a:cubicBezTo>
                    <a:pt x="24653" y="12410"/>
                    <a:pt x="23392" y="12381"/>
                    <a:pt x="22140" y="12381"/>
                  </a:cubicBezTo>
                  <a:cubicBezTo>
                    <a:pt x="18938" y="12381"/>
                    <a:pt x="15797" y="12572"/>
                    <a:pt x="12931" y="12748"/>
                  </a:cubicBezTo>
                  <a:lnTo>
                    <a:pt x="11384" y="12841"/>
                  </a:lnTo>
                  <a:cubicBezTo>
                    <a:pt x="8518" y="13010"/>
                    <a:pt x="5551" y="13184"/>
                    <a:pt x="2644" y="13591"/>
                  </a:cubicBezTo>
                  <a:cubicBezTo>
                    <a:pt x="1731" y="13718"/>
                    <a:pt x="921" y="13848"/>
                    <a:pt x="165" y="13990"/>
                  </a:cubicBezTo>
                  <a:lnTo>
                    <a:pt x="0" y="14020"/>
                  </a:lnTo>
                  <a:lnTo>
                    <a:pt x="0" y="22434"/>
                  </a:lnTo>
                  <a:lnTo>
                    <a:pt x="280" y="22317"/>
                  </a:lnTo>
                  <a:cubicBezTo>
                    <a:pt x="3624" y="20902"/>
                    <a:pt x="6748" y="20202"/>
                    <a:pt x="9745" y="20202"/>
                  </a:cubicBezTo>
                  <a:cubicBezTo>
                    <a:pt x="10841" y="20202"/>
                    <a:pt x="11920" y="20296"/>
                    <a:pt x="12987" y="20482"/>
                  </a:cubicBezTo>
                  <a:cubicBezTo>
                    <a:pt x="20436" y="21784"/>
                    <a:pt x="26975" y="26792"/>
                    <a:pt x="33571" y="32250"/>
                  </a:cubicBezTo>
                  <a:cubicBezTo>
                    <a:pt x="44508" y="41302"/>
                    <a:pt x="58178" y="45884"/>
                    <a:pt x="74230" y="45884"/>
                  </a:cubicBezTo>
                  <a:cubicBezTo>
                    <a:pt x="74828" y="45884"/>
                    <a:pt x="75434" y="45878"/>
                    <a:pt x="76041" y="45864"/>
                  </a:cubicBezTo>
                  <a:cubicBezTo>
                    <a:pt x="92973" y="45507"/>
                    <a:pt x="107630" y="40953"/>
                    <a:pt x="119603" y="32334"/>
                  </a:cubicBezTo>
                  <a:cubicBezTo>
                    <a:pt x="123430" y="29580"/>
                    <a:pt x="127160" y="26462"/>
                    <a:pt x="130767" y="23446"/>
                  </a:cubicBezTo>
                  <a:cubicBezTo>
                    <a:pt x="133490" y="21168"/>
                    <a:pt x="136306" y="18812"/>
                    <a:pt x="139143" y="16633"/>
                  </a:cubicBezTo>
                  <a:cubicBezTo>
                    <a:pt x="142286" y="14218"/>
                    <a:pt x="145678" y="11782"/>
                    <a:pt x="149569" y="10839"/>
                  </a:cubicBezTo>
                  <a:cubicBezTo>
                    <a:pt x="151002" y="10492"/>
                    <a:pt x="152486" y="10318"/>
                    <a:pt x="154040" y="10318"/>
                  </a:cubicBezTo>
                  <a:cubicBezTo>
                    <a:pt x="155718" y="10318"/>
                    <a:pt x="157477" y="10521"/>
                    <a:pt x="159345" y="10926"/>
                  </a:cubicBezTo>
                  <a:cubicBezTo>
                    <a:pt x="163146" y="11754"/>
                    <a:pt x="166866" y="13255"/>
                    <a:pt x="170463" y="14710"/>
                  </a:cubicBezTo>
                  <a:cubicBezTo>
                    <a:pt x="174735" y="16434"/>
                    <a:pt x="179004" y="17813"/>
                    <a:pt x="183149" y="18805"/>
                  </a:cubicBezTo>
                  <a:cubicBezTo>
                    <a:pt x="187035" y="19734"/>
                    <a:pt x="190791" y="20198"/>
                    <a:pt x="194393" y="20198"/>
                  </a:cubicBezTo>
                  <a:cubicBezTo>
                    <a:pt x="198045" y="20198"/>
                    <a:pt x="201538" y="19721"/>
                    <a:pt x="204846" y="18766"/>
                  </a:cubicBezTo>
                  <a:cubicBezTo>
                    <a:pt x="206788" y="18205"/>
                    <a:pt x="208062" y="17332"/>
                    <a:pt x="208634" y="16167"/>
                  </a:cubicBezTo>
                  <a:cubicBezTo>
                    <a:pt x="209095" y="15229"/>
                    <a:pt x="209080" y="14117"/>
                    <a:pt x="208584" y="12865"/>
                  </a:cubicBezTo>
                  <a:cubicBezTo>
                    <a:pt x="207441" y="9969"/>
                    <a:pt x="204404" y="8376"/>
                    <a:pt x="202188" y="7211"/>
                  </a:cubicBezTo>
                  <a:lnTo>
                    <a:pt x="201831" y="7024"/>
                  </a:lnTo>
                  <a:cubicBezTo>
                    <a:pt x="194760" y="3289"/>
                    <a:pt x="188306" y="1132"/>
                    <a:pt x="182098" y="427"/>
                  </a:cubicBezTo>
                  <a:cubicBezTo>
                    <a:pt x="179239" y="102"/>
                    <a:pt x="176384" y="0"/>
                    <a:pt x="1736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4"/>
            <p:cNvSpPr/>
            <p:nvPr/>
          </p:nvSpPr>
          <p:spPr>
            <a:xfrm>
              <a:off x="-97184" y="87130"/>
              <a:ext cx="807313" cy="330705"/>
            </a:xfrm>
            <a:custGeom>
              <a:avLst/>
              <a:gdLst/>
              <a:ahLst/>
              <a:cxnLst/>
              <a:rect l="l" t="t" r="r" b="b"/>
              <a:pathLst>
                <a:path w="20174" h="8264" extrusionOk="0">
                  <a:moveTo>
                    <a:pt x="10888" y="404"/>
                  </a:moveTo>
                  <a:cubicBezTo>
                    <a:pt x="11749" y="404"/>
                    <a:pt x="12597" y="461"/>
                    <a:pt x="13422" y="602"/>
                  </a:cubicBezTo>
                  <a:cubicBezTo>
                    <a:pt x="15472" y="954"/>
                    <a:pt x="17153" y="1897"/>
                    <a:pt x="18413" y="3404"/>
                  </a:cubicBezTo>
                  <a:cubicBezTo>
                    <a:pt x="19054" y="4170"/>
                    <a:pt x="19787" y="5267"/>
                    <a:pt x="19634" y="6147"/>
                  </a:cubicBezTo>
                  <a:cubicBezTo>
                    <a:pt x="19567" y="6546"/>
                    <a:pt x="19324" y="6863"/>
                    <a:pt x="18894" y="7118"/>
                  </a:cubicBezTo>
                  <a:cubicBezTo>
                    <a:pt x="17704" y="7820"/>
                    <a:pt x="16206" y="7861"/>
                    <a:pt x="14950" y="7861"/>
                  </a:cubicBezTo>
                  <a:cubicBezTo>
                    <a:pt x="14860" y="7861"/>
                    <a:pt x="14771" y="7861"/>
                    <a:pt x="14684" y="7861"/>
                  </a:cubicBezTo>
                  <a:cubicBezTo>
                    <a:pt x="13289" y="7856"/>
                    <a:pt x="11866" y="7753"/>
                    <a:pt x="10488" y="7653"/>
                  </a:cubicBezTo>
                  <a:cubicBezTo>
                    <a:pt x="9887" y="7608"/>
                    <a:pt x="9287" y="7565"/>
                    <a:pt x="8687" y="7529"/>
                  </a:cubicBezTo>
                  <a:cubicBezTo>
                    <a:pt x="5827" y="7359"/>
                    <a:pt x="3245" y="7206"/>
                    <a:pt x="649" y="7206"/>
                  </a:cubicBezTo>
                  <a:cubicBezTo>
                    <a:pt x="568" y="7206"/>
                    <a:pt x="486" y="7206"/>
                    <a:pt x="405" y="7206"/>
                  </a:cubicBezTo>
                  <a:lnTo>
                    <a:pt x="405" y="1428"/>
                  </a:lnTo>
                  <a:cubicBezTo>
                    <a:pt x="2017" y="1368"/>
                    <a:pt x="3674" y="1139"/>
                    <a:pt x="5280" y="919"/>
                  </a:cubicBezTo>
                  <a:cubicBezTo>
                    <a:pt x="7141" y="665"/>
                    <a:pt x="9044" y="404"/>
                    <a:pt x="10888" y="404"/>
                  </a:cubicBezTo>
                  <a:close/>
                  <a:moveTo>
                    <a:pt x="10888" y="1"/>
                  </a:moveTo>
                  <a:cubicBezTo>
                    <a:pt x="9018" y="1"/>
                    <a:pt x="7099" y="265"/>
                    <a:pt x="5223" y="522"/>
                  </a:cubicBezTo>
                  <a:cubicBezTo>
                    <a:pt x="3564" y="751"/>
                    <a:pt x="1848" y="984"/>
                    <a:pt x="195" y="1034"/>
                  </a:cubicBezTo>
                  <a:lnTo>
                    <a:pt x="1" y="1039"/>
                  </a:lnTo>
                  <a:lnTo>
                    <a:pt x="1" y="7612"/>
                  </a:lnTo>
                  <a:lnTo>
                    <a:pt x="202" y="7612"/>
                  </a:lnTo>
                  <a:cubicBezTo>
                    <a:pt x="266" y="7612"/>
                    <a:pt x="330" y="7612"/>
                    <a:pt x="393" y="7612"/>
                  </a:cubicBezTo>
                  <a:cubicBezTo>
                    <a:pt x="3056" y="7612"/>
                    <a:pt x="5717" y="7756"/>
                    <a:pt x="8664" y="7932"/>
                  </a:cubicBezTo>
                  <a:cubicBezTo>
                    <a:pt x="9261" y="7968"/>
                    <a:pt x="9860" y="8012"/>
                    <a:pt x="10460" y="8055"/>
                  </a:cubicBezTo>
                  <a:cubicBezTo>
                    <a:pt x="11844" y="8155"/>
                    <a:pt x="13275" y="8259"/>
                    <a:pt x="14682" y="8264"/>
                  </a:cubicBezTo>
                  <a:lnTo>
                    <a:pt x="14998" y="8264"/>
                  </a:lnTo>
                  <a:cubicBezTo>
                    <a:pt x="16295" y="8264"/>
                    <a:pt x="17831" y="8211"/>
                    <a:pt x="19096" y="7463"/>
                  </a:cubicBezTo>
                  <a:cubicBezTo>
                    <a:pt x="19626" y="7152"/>
                    <a:pt x="19940" y="6730"/>
                    <a:pt x="20030" y="6216"/>
                  </a:cubicBezTo>
                  <a:cubicBezTo>
                    <a:pt x="20173" y="5387"/>
                    <a:pt x="19732" y="4354"/>
                    <a:pt x="18720" y="3145"/>
                  </a:cubicBezTo>
                  <a:cubicBezTo>
                    <a:pt x="17395" y="1562"/>
                    <a:pt x="15637" y="574"/>
                    <a:pt x="13488" y="205"/>
                  </a:cubicBezTo>
                  <a:cubicBezTo>
                    <a:pt x="12639" y="59"/>
                    <a:pt x="11769" y="1"/>
                    <a:pt x="108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4"/>
            <p:cNvSpPr/>
            <p:nvPr/>
          </p:nvSpPr>
          <p:spPr>
            <a:xfrm>
              <a:off x="-97104" y="-258065"/>
              <a:ext cx="9377861" cy="2035410"/>
            </a:xfrm>
            <a:custGeom>
              <a:avLst/>
              <a:gdLst/>
              <a:ahLst/>
              <a:cxnLst/>
              <a:rect l="l" t="t" r="r" b="b"/>
              <a:pathLst>
                <a:path w="234344" h="50863" extrusionOk="0">
                  <a:moveTo>
                    <a:pt x="233940" y="621"/>
                  </a:moveTo>
                  <a:lnTo>
                    <a:pt x="233940" y="12077"/>
                  </a:lnTo>
                  <a:cubicBezTo>
                    <a:pt x="232371" y="13846"/>
                    <a:pt x="230619" y="15358"/>
                    <a:pt x="228734" y="16565"/>
                  </a:cubicBezTo>
                  <a:cubicBezTo>
                    <a:pt x="224484" y="19289"/>
                    <a:pt x="219376" y="20857"/>
                    <a:pt x="213122" y="21360"/>
                  </a:cubicBezTo>
                  <a:cubicBezTo>
                    <a:pt x="211653" y="21479"/>
                    <a:pt x="210146" y="21539"/>
                    <a:pt x="208580" y="21539"/>
                  </a:cubicBezTo>
                  <a:cubicBezTo>
                    <a:pt x="205000" y="21539"/>
                    <a:pt x="201109" y="21226"/>
                    <a:pt x="196647" y="20590"/>
                  </a:cubicBezTo>
                  <a:lnTo>
                    <a:pt x="196529" y="20574"/>
                  </a:lnTo>
                  <a:cubicBezTo>
                    <a:pt x="194477" y="20283"/>
                    <a:pt x="192356" y="19981"/>
                    <a:pt x="190306" y="19457"/>
                  </a:cubicBezTo>
                  <a:cubicBezTo>
                    <a:pt x="188131" y="18901"/>
                    <a:pt x="186302" y="18457"/>
                    <a:pt x="184446" y="18095"/>
                  </a:cubicBezTo>
                  <a:cubicBezTo>
                    <a:pt x="182413" y="17700"/>
                    <a:pt x="180221" y="17338"/>
                    <a:pt x="178016" y="17338"/>
                  </a:cubicBezTo>
                  <a:cubicBezTo>
                    <a:pt x="177942" y="17338"/>
                    <a:pt x="177867" y="17339"/>
                    <a:pt x="177792" y="17340"/>
                  </a:cubicBezTo>
                  <a:cubicBezTo>
                    <a:pt x="176496" y="17354"/>
                    <a:pt x="174542" y="17378"/>
                    <a:pt x="173323" y="18637"/>
                  </a:cubicBezTo>
                  <a:cubicBezTo>
                    <a:pt x="172261" y="19733"/>
                    <a:pt x="172397" y="21555"/>
                    <a:pt x="173080" y="22788"/>
                  </a:cubicBezTo>
                  <a:cubicBezTo>
                    <a:pt x="174004" y="24459"/>
                    <a:pt x="175665" y="25395"/>
                    <a:pt x="177319" y="26158"/>
                  </a:cubicBezTo>
                  <a:cubicBezTo>
                    <a:pt x="180088" y="27433"/>
                    <a:pt x="183032" y="28076"/>
                    <a:pt x="185878" y="28699"/>
                  </a:cubicBezTo>
                  <a:cubicBezTo>
                    <a:pt x="186544" y="28844"/>
                    <a:pt x="187205" y="28990"/>
                    <a:pt x="187866" y="29142"/>
                  </a:cubicBezTo>
                  <a:cubicBezTo>
                    <a:pt x="191326" y="29942"/>
                    <a:pt x="194903" y="30405"/>
                    <a:pt x="198362" y="30852"/>
                  </a:cubicBezTo>
                  <a:lnTo>
                    <a:pt x="199879" y="31048"/>
                  </a:lnTo>
                  <a:cubicBezTo>
                    <a:pt x="203501" y="31524"/>
                    <a:pt x="207493" y="31975"/>
                    <a:pt x="212443" y="32469"/>
                  </a:cubicBezTo>
                  <a:cubicBezTo>
                    <a:pt x="216296" y="32854"/>
                    <a:pt x="220110" y="33192"/>
                    <a:pt x="223683" y="33505"/>
                  </a:cubicBezTo>
                  <a:cubicBezTo>
                    <a:pt x="226437" y="33747"/>
                    <a:pt x="229366" y="34040"/>
                    <a:pt x="232268" y="34727"/>
                  </a:cubicBezTo>
                  <a:cubicBezTo>
                    <a:pt x="232812" y="34856"/>
                    <a:pt x="233374" y="35011"/>
                    <a:pt x="233940" y="35186"/>
                  </a:cubicBezTo>
                  <a:lnTo>
                    <a:pt x="233940" y="50330"/>
                  </a:lnTo>
                  <a:cubicBezTo>
                    <a:pt x="227593" y="48509"/>
                    <a:pt x="220754" y="46238"/>
                    <a:pt x="213042" y="43386"/>
                  </a:cubicBezTo>
                  <a:cubicBezTo>
                    <a:pt x="208088" y="41555"/>
                    <a:pt x="202988" y="39512"/>
                    <a:pt x="197884" y="37317"/>
                  </a:cubicBezTo>
                  <a:cubicBezTo>
                    <a:pt x="195613" y="36339"/>
                    <a:pt x="193318" y="35281"/>
                    <a:pt x="191099" y="34257"/>
                  </a:cubicBezTo>
                  <a:cubicBezTo>
                    <a:pt x="188401" y="33014"/>
                    <a:pt x="185611" y="31726"/>
                    <a:pt x="182833" y="30573"/>
                  </a:cubicBezTo>
                  <a:cubicBezTo>
                    <a:pt x="172649" y="26340"/>
                    <a:pt x="162754" y="24195"/>
                    <a:pt x="153409" y="24195"/>
                  </a:cubicBezTo>
                  <a:cubicBezTo>
                    <a:pt x="153178" y="24195"/>
                    <a:pt x="152948" y="24197"/>
                    <a:pt x="152719" y="24198"/>
                  </a:cubicBezTo>
                  <a:cubicBezTo>
                    <a:pt x="142080" y="24319"/>
                    <a:pt x="132064" y="27884"/>
                    <a:pt x="122824" y="31721"/>
                  </a:cubicBezTo>
                  <a:cubicBezTo>
                    <a:pt x="112729" y="35913"/>
                    <a:pt x="102805" y="39822"/>
                    <a:pt x="92400" y="41608"/>
                  </a:cubicBezTo>
                  <a:cubicBezTo>
                    <a:pt x="82867" y="43244"/>
                    <a:pt x="72721" y="44299"/>
                    <a:pt x="61383" y="44830"/>
                  </a:cubicBezTo>
                  <a:cubicBezTo>
                    <a:pt x="58519" y="44965"/>
                    <a:pt x="55783" y="45032"/>
                    <a:pt x="53152" y="45032"/>
                  </a:cubicBezTo>
                  <a:cubicBezTo>
                    <a:pt x="45012" y="45032"/>
                    <a:pt x="37887" y="44383"/>
                    <a:pt x="31169" y="43050"/>
                  </a:cubicBezTo>
                  <a:cubicBezTo>
                    <a:pt x="24718" y="41770"/>
                    <a:pt x="18066" y="39641"/>
                    <a:pt x="11397" y="36720"/>
                  </a:cubicBezTo>
                  <a:cubicBezTo>
                    <a:pt x="7680" y="35093"/>
                    <a:pt x="3780" y="33224"/>
                    <a:pt x="405" y="30582"/>
                  </a:cubicBezTo>
                  <a:lnTo>
                    <a:pt x="405" y="21725"/>
                  </a:lnTo>
                  <a:cubicBezTo>
                    <a:pt x="5173" y="23118"/>
                    <a:pt x="10001" y="24631"/>
                    <a:pt x="14673" y="26094"/>
                  </a:cubicBezTo>
                  <a:cubicBezTo>
                    <a:pt x="18472" y="27283"/>
                    <a:pt x="22397" y="28512"/>
                    <a:pt x="26269" y="29670"/>
                  </a:cubicBezTo>
                  <a:cubicBezTo>
                    <a:pt x="42759" y="34607"/>
                    <a:pt x="58954" y="38982"/>
                    <a:pt x="74991" y="38982"/>
                  </a:cubicBezTo>
                  <a:cubicBezTo>
                    <a:pt x="78823" y="38982"/>
                    <a:pt x="82649" y="38732"/>
                    <a:pt x="86466" y="38179"/>
                  </a:cubicBezTo>
                  <a:cubicBezTo>
                    <a:pt x="95509" y="36872"/>
                    <a:pt x="104228" y="33938"/>
                    <a:pt x="112383" y="29455"/>
                  </a:cubicBezTo>
                  <a:cubicBezTo>
                    <a:pt x="116730" y="27066"/>
                    <a:pt x="120985" y="24195"/>
                    <a:pt x="125029" y="20922"/>
                  </a:cubicBezTo>
                  <a:cubicBezTo>
                    <a:pt x="126767" y="19511"/>
                    <a:pt x="128488" y="17994"/>
                    <a:pt x="130152" y="16524"/>
                  </a:cubicBezTo>
                  <a:cubicBezTo>
                    <a:pt x="131788" y="15078"/>
                    <a:pt x="133483" y="13582"/>
                    <a:pt x="135190" y="12196"/>
                  </a:cubicBezTo>
                  <a:cubicBezTo>
                    <a:pt x="137654" y="10200"/>
                    <a:pt x="140969" y="7788"/>
                    <a:pt x="144768" y="6873"/>
                  </a:cubicBezTo>
                  <a:cubicBezTo>
                    <a:pt x="145990" y="6580"/>
                    <a:pt x="147258" y="6432"/>
                    <a:pt x="148594" y="6432"/>
                  </a:cubicBezTo>
                  <a:cubicBezTo>
                    <a:pt x="151134" y="6432"/>
                    <a:pt x="153922" y="6966"/>
                    <a:pt x="157120" y="8052"/>
                  </a:cubicBezTo>
                  <a:cubicBezTo>
                    <a:pt x="165254" y="10813"/>
                    <a:pt x="174727" y="13878"/>
                    <a:pt x="184226" y="15304"/>
                  </a:cubicBezTo>
                  <a:cubicBezTo>
                    <a:pt x="187914" y="15858"/>
                    <a:pt x="191419" y="16136"/>
                    <a:pt x="194766" y="16136"/>
                  </a:cubicBezTo>
                  <a:cubicBezTo>
                    <a:pt x="200932" y="16136"/>
                    <a:pt x="206557" y="15192"/>
                    <a:pt x="211781" y="13295"/>
                  </a:cubicBezTo>
                  <a:cubicBezTo>
                    <a:pt x="216509" y="11579"/>
                    <a:pt x="220789" y="8892"/>
                    <a:pt x="224351" y="6492"/>
                  </a:cubicBezTo>
                  <a:cubicBezTo>
                    <a:pt x="224766" y="6212"/>
                    <a:pt x="225182" y="5928"/>
                    <a:pt x="225598" y="5645"/>
                  </a:cubicBezTo>
                  <a:cubicBezTo>
                    <a:pt x="228277" y="3826"/>
                    <a:pt x="231045" y="1944"/>
                    <a:pt x="233940" y="621"/>
                  </a:cubicBezTo>
                  <a:close/>
                  <a:moveTo>
                    <a:pt x="234344" y="1"/>
                  </a:moveTo>
                  <a:lnTo>
                    <a:pt x="234062" y="127"/>
                  </a:lnTo>
                  <a:cubicBezTo>
                    <a:pt x="231032" y="1470"/>
                    <a:pt x="228156" y="3423"/>
                    <a:pt x="225375" y="5313"/>
                  </a:cubicBezTo>
                  <a:cubicBezTo>
                    <a:pt x="224959" y="5595"/>
                    <a:pt x="224545" y="5878"/>
                    <a:pt x="224128" y="6158"/>
                  </a:cubicBezTo>
                  <a:cubicBezTo>
                    <a:pt x="220589" y="8544"/>
                    <a:pt x="216336" y="11214"/>
                    <a:pt x="211647" y="12916"/>
                  </a:cubicBezTo>
                  <a:cubicBezTo>
                    <a:pt x="206466" y="14796"/>
                    <a:pt x="200885" y="15732"/>
                    <a:pt x="194765" y="15732"/>
                  </a:cubicBezTo>
                  <a:cubicBezTo>
                    <a:pt x="191440" y="15732"/>
                    <a:pt x="187955" y="15456"/>
                    <a:pt x="184289" y="14905"/>
                  </a:cubicBezTo>
                  <a:cubicBezTo>
                    <a:pt x="174822" y="13485"/>
                    <a:pt x="165370" y="10424"/>
                    <a:pt x="157251" y="7671"/>
                  </a:cubicBezTo>
                  <a:cubicBezTo>
                    <a:pt x="154011" y="6571"/>
                    <a:pt x="151182" y="6028"/>
                    <a:pt x="148600" y="6028"/>
                  </a:cubicBezTo>
                  <a:cubicBezTo>
                    <a:pt x="147230" y="6028"/>
                    <a:pt x="145930" y="6181"/>
                    <a:pt x="144675" y="6483"/>
                  </a:cubicBezTo>
                  <a:cubicBezTo>
                    <a:pt x="140797" y="7416"/>
                    <a:pt x="137434" y="9860"/>
                    <a:pt x="134939" y="11886"/>
                  </a:cubicBezTo>
                  <a:cubicBezTo>
                    <a:pt x="133224" y="13277"/>
                    <a:pt x="131528" y="14775"/>
                    <a:pt x="129887" y="16224"/>
                  </a:cubicBezTo>
                  <a:cubicBezTo>
                    <a:pt x="128225" y="17690"/>
                    <a:pt x="126509" y="19207"/>
                    <a:pt x="124774" y="20610"/>
                  </a:cubicBezTo>
                  <a:cubicBezTo>
                    <a:pt x="120749" y="23869"/>
                    <a:pt x="116514" y="26727"/>
                    <a:pt x="112189" y="29105"/>
                  </a:cubicBezTo>
                  <a:cubicBezTo>
                    <a:pt x="104076" y="33564"/>
                    <a:pt x="95402" y="36484"/>
                    <a:pt x="86407" y="37785"/>
                  </a:cubicBezTo>
                  <a:cubicBezTo>
                    <a:pt x="82611" y="38334"/>
                    <a:pt x="78806" y="38583"/>
                    <a:pt x="74991" y="38583"/>
                  </a:cubicBezTo>
                  <a:cubicBezTo>
                    <a:pt x="59005" y="38583"/>
                    <a:pt x="42843" y="34216"/>
                    <a:pt x="26384" y="29289"/>
                  </a:cubicBezTo>
                  <a:cubicBezTo>
                    <a:pt x="22516" y="28130"/>
                    <a:pt x="18589" y="26901"/>
                    <a:pt x="14793" y="25711"/>
                  </a:cubicBezTo>
                  <a:cubicBezTo>
                    <a:pt x="10035" y="24222"/>
                    <a:pt x="5116" y="22681"/>
                    <a:pt x="257" y="21265"/>
                  </a:cubicBezTo>
                  <a:lnTo>
                    <a:pt x="0" y="21189"/>
                  </a:lnTo>
                  <a:lnTo>
                    <a:pt x="0" y="30778"/>
                  </a:lnTo>
                  <a:lnTo>
                    <a:pt x="77" y="30839"/>
                  </a:lnTo>
                  <a:cubicBezTo>
                    <a:pt x="3505" y="33541"/>
                    <a:pt x="7466" y="35440"/>
                    <a:pt x="11235" y="37090"/>
                  </a:cubicBezTo>
                  <a:cubicBezTo>
                    <a:pt x="17931" y="40022"/>
                    <a:pt x="24610" y="42161"/>
                    <a:pt x="31090" y="43447"/>
                  </a:cubicBezTo>
                  <a:cubicBezTo>
                    <a:pt x="37834" y="44786"/>
                    <a:pt x="44983" y="45437"/>
                    <a:pt x="53148" y="45437"/>
                  </a:cubicBezTo>
                  <a:cubicBezTo>
                    <a:pt x="55786" y="45437"/>
                    <a:pt x="58530" y="45369"/>
                    <a:pt x="61401" y="45235"/>
                  </a:cubicBezTo>
                  <a:cubicBezTo>
                    <a:pt x="72756" y="44700"/>
                    <a:pt x="82917" y="43644"/>
                    <a:pt x="92467" y="42007"/>
                  </a:cubicBezTo>
                  <a:cubicBezTo>
                    <a:pt x="102913" y="40214"/>
                    <a:pt x="112861" y="36296"/>
                    <a:pt x="122978" y="32095"/>
                  </a:cubicBezTo>
                  <a:cubicBezTo>
                    <a:pt x="132181" y="28274"/>
                    <a:pt x="142153" y="24722"/>
                    <a:pt x="152725" y="24602"/>
                  </a:cubicBezTo>
                  <a:cubicBezTo>
                    <a:pt x="152952" y="24600"/>
                    <a:pt x="153179" y="24598"/>
                    <a:pt x="153407" y="24598"/>
                  </a:cubicBezTo>
                  <a:cubicBezTo>
                    <a:pt x="162694" y="24598"/>
                    <a:pt x="172541" y="26730"/>
                    <a:pt x="182679" y="30945"/>
                  </a:cubicBezTo>
                  <a:cubicBezTo>
                    <a:pt x="185447" y="32095"/>
                    <a:pt x="188234" y="33381"/>
                    <a:pt x="190930" y="34624"/>
                  </a:cubicBezTo>
                  <a:cubicBezTo>
                    <a:pt x="193152" y="35649"/>
                    <a:pt x="195448" y="36707"/>
                    <a:pt x="197726" y="37686"/>
                  </a:cubicBezTo>
                  <a:cubicBezTo>
                    <a:pt x="202837" y="39885"/>
                    <a:pt x="207942" y="41928"/>
                    <a:pt x="212901" y="43763"/>
                  </a:cubicBezTo>
                  <a:cubicBezTo>
                    <a:pt x="220729" y="46656"/>
                    <a:pt x="227658" y="48955"/>
                    <a:pt x="234085" y="50788"/>
                  </a:cubicBezTo>
                  <a:lnTo>
                    <a:pt x="234341" y="50863"/>
                  </a:lnTo>
                  <a:lnTo>
                    <a:pt x="234344" y="50863"/>
                  </a:lnTo>
                  <a:lnTo>
                    <a:pt x="234344" y="34896"/>
                  </a:lnTo>
                  <a:lnTo>
                    <a:pt x="234204" y="34850"/>
                  </a:lnTo>
                  <a:cubicBezTo>
                    <a:pt x="233582" y="34654"/>
                    <a:pt x="232962" y="34481"/>
                    <a:pt x="232362" y="34340"/>
                  </a:cubicBezTo>
                  <a:cubicBezTo>
                    <a:pt x="229433" y="33647"/>
                    <a:pt x="226488" y="33352"/>
                    <a:pt x="223721" y="33110"/>
                  </a:cubicBezTo>
                  <a:cubicBezTo>
                    <a:pt x="220148" y="32797"/>
                    <a:pt x="216338" y="32457"/>
                    <a:pt x="212486" y="32074"/>
                  </a:cubicBezTo>
                  <a:cubicBezTo>
                    <a:pt x="207542" y="31581"/>
                    <a:pt x="203553" y="31128"/>
                    <a:pt x="199935" y="30653"/>
                  </a:cubicBezTo>
                  <a:lnTo>
                    <a:pt x="198416" y="30455"/>
                  </a:lnTo>
                  <a:cubicBezTo>
                    <a:pt x="194968" y="30009"/>
                    <a:pt x="191400" y="29547"/>
                    <a:pt x="187960" y="28753"/>
                  </a:cubicBezTo>
                  <a:cubicBezTo>
                    <a:pt x="187298" y="28602"/>
                    <a:pt x="186634" y="28454"/>
                    <a:pt x="185969" y="28310"/>
                  </a:cubicBezTo>
                  <a:cubicBezTo>
                    <a:pt x="183145" y="27690"/>
                    <a:pt x="180223" y="27051"/>
                    <a:pt x="177494" y="25795"/>
                  </a:cubicBezTo>
                  <a:cubicBezTo>
                    <a:pt x="176009" y="25111"/>
                    <a:pt x="174350" y="24245"/>
                    <a:pt x="173437" y="22596"/>
                  </a:cubicBezTo>
                  <a:cubicBezTo>
                    <a:pt x="172829" y="21493"/>
                    <a:pt x="172693" y="19876"/>
                    <a:pt x="173617" y="18921"/>
                  </a:cubicBezTo>
                  <a:cubicBezTo>
                    <a:pt x="174717" y="17783"/>
                    <a:pt x="176574" y="17760"/>
                    <a:pt x="177801" y="17745"/>
                  </a:cubicBezTo>
                  <a:cubicBezTo>
                    <a:pt x="177883" y="17744"/>
                    <a:pt x="177965" y="17744"/>
                    <a:pt x="178047" y="17744"/>
                  </a:cubicBezTo>
                  <a:cubicBezTo>
                    <a:pt x="180223" y="17744"/>
                    <a:pt x="182367" y="18103"/>
                    <a:pt x="184375" y="18494"/>
                  </a:cubicBezTo>
                  <a:cubicBezTo>
                    <a:pt x="186221" y="18853"/>
                    <a:pt x="188043" y="19296"/>
                    <a:pt x="190212" y="19850"/>
                  </a:cubicBezTo>
                  <a:cubicBezTo>
                    <a:pt x="192283" y="20380"/>
                    <a:pt x="194415" y="20683"/>
                    <a:pt x="196477" y="20976"/>
                  </a:cubicBezTo>
                  <a:lnTo>
                    <a:pt x="196594" y="20993"/>
                  </a:lnTo>
                  <a:cubicBezTo>
                    <a:pt x="201071" y="21630"/>
                    <a:pt x="204978" y="21943"/>
                    <a:pt x="208576" y="21943"/>
                  </a:cubicBezTo>
                  <a:cubicBezTo>
                    <a:pt x="210156" y="21943"/>
                    <a:pt x="211676" y="21883"/>
                    <a:pt x="213159" y="21763"/>
                  </a:cubicBezTo>
                  <a:cubicBezTo>
                    <a:pt x="219481" y="21255"/>
                    <a:pt x="224648" y="19666"/>
                    <a:pt x="228956" y="16905"/>
                  </a:cubicBezTo>
                  <a:cubicBezTo>
                    <a:pt x="230892" y="15665"/>
                    <a:pt x="232689" y="14110"/>
                    <a:pt x="234294" y="12287"/>
                  </a:cubicBezTo>
                  <a:lnTo>
                    <a:pt x="234344" y="12230"/>
                  </a:lnTo>
                  <a:lnTo>
                    <a:pt x="2343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4"/>
            <p:cNvSpPr/>
            <p:nvPr/>
          </p:nvSpPr>
          <p:spPr>
            <a:xfrm>
              <a:off x="-97264" y="1162055"/>
              <a:ext cx="5171942" cy="1031731"/>
            </a:xfrm>
            <a:custGeom>
              <a:avLst/>
              <a:gdLst/>
              <a:ahLst/>
              <a:cxnLst/>
              <a:rect l="l" t="t" r="r" b="b"/>
              <a:pathLst>
                <a:path w="129242" h="25782" extrusionOk="0">
                  <a:moveTo>
                    <a:pt x="125667" y="404"/>
                  </a:moveTo>
                  <a:cubicBezTo>
                    <a:pt x="125949" y="404"/>
                    <a:pt x="126232" y="415"/>
                    <a:pt x="126514" y="437"/>
                  </a:cubicBezTo>
                  <a:cubicBezTo>
                    <a:pt x="127419" y="510"/>
                    <a:pt x="128375" y="690"/>
                    <a:pt x="128733" y="1442"/>
                  </a:cubicBezTo>
                  <a:cubicBezTo>
                    <a:pt x="127667" y="1898"/>
                    <a:pt x="126604" y="2366"/>
                    <a:pt x="125540" y="2833"/>
                  </a:cubicBezTo>
                  <a:cubicBezTo>
                    <a:pt x="121951" y="4414"/>
                    <a:pt x="118237" y="6047"/>
                    <a:pt x="114473" y="7141"/>
                  </a:cubicBezTo>
                  <a:cubicBezTo>
                    <a:pt x="113881" y="7314"/>
                    <a:pt x="113286" y="7483"/>
                    <a:pt x="112693" y="7649"/>
                  </a:cubicBezTo>
                  <a:cubicBezTo>
                    <a:pt x="110914" y="8149"/>
                    <a:pt x="109073" y="8666"/>
                    <a:pt x="107278" y="9330"/>
                  </a:cubicBezTo>
                  <a:cubicBezTo>
                    <a:pt x="105183" y="10108"/>
                    <a:pt x="102936" y="11055"/>
                    <a:pt x="100411" y="12228"/>
                  </a:cubicBezTo>
                  <a:cubicBezTo>
                    <a:pt x="97928" y="13381"/>
                    <a:pt x="95424" y="14634"/>
                    <a:pt x="93002" y="15844"/>
                  </a:cubicBezTo>
                  <a:cubicBezTo>
                    <a:pt x="86663" y="19013"/>
                    <a:pt x="80109" y="22288"/>
                    <a:pt x="73322" y="24097"/>
                  </a:cubicBezTo>
                  <a:cubicBezTo>
                    <a:pt x="70106" y="24955"/>
                    <a:pt x="66829" y="25381"/>
                    <a:pt x="63411" y="25381"/>
                  </a:cubicBezTo>
                  <a:cubicBezTo>
                    <a:pt x="61691" y="25381"/>
                    <a:pt x="59935" y="25273"/>
                    <a:pt x="58132" y="25057"/>
                  </a:cubicBezTo>
                  <a:cubicBezTo>
                    <a:pt x="54870" y="24667"/>
                    <a:pt x="51578" y="24000"/>
                    <a:pt x="48394" y="23351"/>
                  </a:cubicBezTo>
                  <a:cubicBezTo>
                    <a:pt x="46720" y="23010"/>
                    <a:pt x="44988" y="22658"/>
                    <a:pt x="43281" y="22351"/>
                  </a:cubicBezTo>
                  <a:cubicBezTo>
                    <a:pt x="38827" y="21551"/>
                    <a:pt x="34306" y="21314"/>
                    <a:pt x="29931" y="21085"/>
                  </a:cubicBezTo>
                  <a:lnTo>
                    <a:pt x="28914" y="21031"/>
                  </a:lnTo>
                  <a:cubicBezTo>
                    <a:pt x="25978" y="20874"/>
                    <a:pt x="23609" y="20501"/>
                    <a:pt x="21462" y="19855"/>
                  </a:cubicBezTo>
                  <a:cubicBezTo>
                    <a:pt x="19489" y="19259"/>
                    <a:pt x="17512" y="18432"/>
                    <a:pt x="15599" y="17635"/>
                  </a:cubicBezTo>
                  <a:cubicBezTo>
                    <a:pt x="15171" y="17457"/>
                    <a:pt x="14747" y="17279"/>
                    <a:pt x="14321" y="17105"/>
                  </a:cubicBezTo>
                  <a:cubicBezTo>
                    <a:pt x="12341" y="16286"/>
                    <a:pt x="10328" y="15433"/>
                    <a:pt x="8383" y="14606"/>
                  </a:cubicBezTo>
                  <a:cubicBezTo>
                    <a:pt x="5772" y="13497"/>
                    <a:pt x="3075" y="12349"/>
                    <a:pt x="404" y="11276"/>
                  </a:cubicBezTo>
                  <a:lnTo>
                    <a:pt x="403" y="11276"/>
                  </a:lnTo>
                  <a:lnTo>
                    <a:pt x="403" y="5584"/>
                  </a:lnTo>
                  <a:cubicBezTo>
                    <a:pt x="967" y="5874"/>
                    <a:pt x="1566" y="6170"/>
                    <a:pt x="2220" y="6484"/>
                  </a:cubicBezTo>
                  <a:cubicBezTo>
                    <a:pt x="2905" y="6811"/>
                    <a:pt x="3592" y="7131"/>
                    <a:pt x="4281" y="7450"/>
                  </a:cubicBezTo>
                  <a:cubicBezTo>
                    <a:pt x="6227" y="8357"/>
                    <a:pt x="8240" y="9293"/>
                    <a:pt x="10153" y="10412"/>
                  </a:cubicBezTo>
                  <a:cubicBezTo>
                    <a:pt x="12434" y="11746"/>
                    <a:pt x="14871" y="13148"/>
                    <a:pt x="17395" y="14337"/>
                  </a:cubicBezTo>
                  <a:cubicBezTo>
                    <a:pt x="25707" y="18255"/>
                    <a:pt x="35202" y="20169"/>
                    <a:pt x="46355" y="20169"/>
                  </a:cubicBezTo>
                  <a:cubicBezTo>
                    <a:pt x="47079" y="20169"/>
                    <a:pt x="47811" y="20161"/>
                    <a:pt x="48549" y="20145"/>
                  </a:cubicBezTo>
                  <a:cubicBezTo>
                    <a:pt x="59131" y="19914"/>
                    <a:pt x="70411" y="17805"/>
                    <a:pt x="84049" y="13504"/>
                  </a:cubicBezTo>
                  <a:cubicBezTo>
                    <a:pt x="89815" y="11685"/>
                    <a:pt x="95612" y="9562"/>
                    <a:pt x="101217" y="7507"/>
                  </a:cubicBezTo>
                  <a:cubicBezTo>
                    <a:pt x="104315" y="6374"/>
                    <a:pt x="107517" y="5200"/>
                    <a:pt x="110679" y="4091"/>
                  </a:cubicBezTo>
                  <a:cubicBezTo>
                    <a:pt x="114143" y="2876"/>
                    <a:pt x="117874" y="1648"/>
                    <a:pt x="121675" y="895"/>
                  </a:cubicBezTo>
                  <a:cubicBezTo>
                    <a:pt x="122896" y="652"/>
                    <a:pt x="124279" y="404"/>
                    <a:pt x="125667" y="404"/>
                  </a:cubicBezTo>
                  <a:close/>
                  <a:moveTo>
                    <a:pt x="125672" y="1"/>
                  </a:moveTo>
                  <a:cubicBezTo>
                    <a:pt x="124248" y="1"/>
                    <a:pt x="122839" y="252"/>
                    <a:pt x="121598" y="497"/>
                  </a:cubicBezTo>
                  <a:cubicBezTo>
                    <a:pt x="117773" y="1256"/>
                    <a:pt x="114025" y="2491"/>
                    <a:pt x="110546" y="3711"/>
                  </a:cubicBezTo>
                  <a:cubicBezTo>
                    <a:pt x="107384" y="4820"/>
                    <a:pt x="104179" y="5993"/>
                    <a:pt x="101080" y="7129"/>
                  </a:cubicBezTo>
                  <a:cubicBezTo>
                    <a:pt x="95477" y="9180"/>
                    <a:pt x="89685" y="11305"/>
                    <a:pt x="83929" y="13120"/>
                  </a:cubicBezTo>
                  <a:cubicBezTo>
                    <a:pt x="70328" y="17407"/>
                    <a:pt x="59084" y="19512"/>
                    <a:pt x="48540" y="19742"/>
                  </a:cubicBezTo>
                  <a:cubicBezTo>
                    <a:pt x="47811" y="19758"/>
                    <a:pt x="47089" y="19766"/>
                    <a:pt x="46374" y="19766"/>
                  </a:cubicBezTo>
                  <a:cubicBezTo>
                    <a:pt x="35268" y="19766"/>
                    <a:pt x="25827" y="17865"/>
                    <a:pt x="17567" y="13971"/>
                  </a:cubicBezTo>
                  <a:cubicBezTo>
                    <a:pt x="15057" y="12788"/>
                    <a:pt x="12628" y="11391"/>
                    <a:pt x="10355" y="10062"/>
                  </a:cubicBezTo>
                  <a:cubicBezTo>
                    <a:pt x="8426" y="8935"/>
                    <a:pt x="6404" y="7993"/>
                    <a:pt x="4448" y="7084"/>
                  </a:cubicBezTo>
                  <a:cubicBezTo>
                    <a:pt x="3762" y="6767"/>
                    <a:pt x="3076" y="6447"/>
                    <a:pt x="2395" y="6120"/>
                  </a:cubicBezTo>
                  <a:cubicBezTo>
                    <a:pt x="1626" y="5754"/>
                    <a:pt x="940" y="5411"/>
                    <a:pt x="294" y="5075"/>
                  </a:cubicBezTo>
                  <a:lnTo>
                    <a:pt x="0" y="4921"/>
                  </a:lnTo>
                  <a:lnTo>
                    <a:pt x="0" y="11545"/>
                  </a:lnTo>
                  <a:lnTo>
                    <a:pt x="126" y="11595"/>
                  </a:lnTo>
                  <a:cubicBezTo>
                    <a:pt x="2833" y="12684"/>
                    <a:pt x="5574" y="13848"/>
                    <a:pt x="8224" y="14973"/>
                  </a:cubicBezTo>
                  <a:cubicBezTo>
                    <a:pt x="10170" y="15801"/>
                    <a:pt x="12184" y="16656"/>
                    <a:pt x="14167" y="17473"/>
                  </a:cubicBezTo>
                  <a:cubicBezTo>
                    <a:pt x="14591" y="17649"/>
                    <a:pt x="15016" y="17828"/>
                    <a:pt x="15441" y="18003"/>
                  </a:cubicBezTo>
                  <a:cubicBezTo>
                    <a:pt x="17363" y="18808"/>
                    <a:pt x="19349" y="19638"/>
                    <a:pt x="21344" y="20238"/>
                  </a:cubicBezTo>
                  <a:cubicBezTo>
                    <a:pt x="23523" y="20895"/>
                    <a:pt x="25922" y="21274"/>
                    <a:pt x="28892" y="21431"/>
                  </a:cubicBezTo>
                  <a:lnTo>
                    <a:pt x="29910" y="21485"/>
                  </a:lnTo>
                  <a:cubicBezTo>
                    <a:pt x="34272" y="21714"/>
                    <a:pt x="38783" y="21950"/>
                    <a:pt x="43209" y="22746"/>
                  </a:cubicBezTo>
                  <a:cubicBezTo>
                    <a:pt x="44912" y="23053"/>
                    <a:pt x="46641" y="23406"/>
                    <a:pt x="48313" y="23744"/>
                  </a:cubicBezTo>
                  <a:cubicBezTo>
                    <a:pt x="51505" y="24393"/>
                    <a:pt x="54806" y="25065"/>
                    <a:pt x="58085" y="25456"/>
                  </a:cubicBezTo>
                  <a:cubicBezTo>
                    <a:pt x="59905" y="25673"/>
                    <a:pt x="61677" y="25782"/>
                    <a:pt x="63414" y="25782"/>
                  </a:cubicBezTo>
                  <a:cubicBezTo>
                    <a:pt x="66866" y="25782"/>
                    <a:pt x="70177" y="25352"/>
                    <a:pt x="73425" y="24486"/>
                  </a:cubicBezTo>
                  <a:cubicBezTo>
                    <a:pt x="80253" y="22666"/>
                    <a:pt x="86826" y="19379"/>
                    <a:pt x="93183" y="16202"/>
                  </a:cubicBezTo>
                  <a:cubicBezTo>
                    <a:pt x="95603" y="14991"/>
                    <a:pt x="98105" y="13741"/>
                    <a:pt x="100582" y="12591"/>
                  </a:cubicBezTo>
                  <a:cubicBezTo>
                    <a:pt x="103097" y="11422"/>
                    <a:pt x="105333" y="10479"/>
                    <a:pt x="107419" y="9706"/>
                  </a:cubicBezTo>
                  <a:cubicBezTo>
                    <a:pt x="109198" y="9046"/>
                    <a:pt x="111031" y="8532"/>
                    <a:pt x="112803" y="8033"/>
                  </a:cubicBezTo>
                  <a:cubicBezTo>
                    <a:pt x="113399" y="7867"/>
                    <a:pt x="113993" y="7699"/>
                    <a:pt x="114588" y="7526"/>
                  </a:cubicBezTo>
                  <a:cubicBezTo>
                    <a:pt x="118376" y="6424"/>
                    <a:pt x="122102" y="4784"/>
                    <a:pt x="125704" y="3199"/>
                  </a:cubicBezTo>
                  <a:cubicBezTo>
                    <a:pt x="126826" y="2705"/>
                    <a:pt x="127947" y="2212"/>
                    <a:pt x="129073" y="1733"/>
                  </a:cubicBezTo>
                  <a:lnTo>
                    <a:pt x="129242" y="1662"/>
                  </a:lnTo>
                  <a:lnTo>
                    <a:pt x="129185" y="1488"/>
                  </a:lnTo>
                  <a:cubicBezTo>
                    <a:pt x="128775" y="216"/>
                    <a:pt x="127216" y="89"/>
                    <a:pt x="126549" y="34"/>
                  </a:cubicBezTo>
                  <a:cubicBezTo>
                    <a:pt x="126257" y="11"/>
                    <a:pt x="125964" y="1"/>
                    <a:pt x="1256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4"/>
            <p:cNvSpPr/>
            <p:nvPr/>
          </p:nvSpPr>
          <p:spPr>
            <a:xfrm>
              <a:off x="-97184" y="1487081"/>
              <a:ext cx="9378021" cy="2233737"/>
            </a:xfrm>
            <a:custGeom>
              <a:avLst/>
              <a:gdLst/>
              <a:ahLst/>
              <a:cxnLst/>
              <a:rect l="l" t="t" r="r" b="b"/>
              <a:pathLst>
                <a:path w="234348" h="55819" extrusionOk="0">
                  <a:moveTo>
                    <a:pt x="144981" y="403"/>
                  </a:moveTo>
                  <a:cubicBezTo>
                    <a:pt x="150962" y="403"/>
                    <a:pt x="156924" y="882"/>
                    <a:pt x="162787" y="1836"/>
                  </a:cubicBezTo>
                  <a:cubicBezTo>
                    <a:pt x="170740" y="3127"/>
                    <a:pt x="179016" y="5583"/>
                    <a:pt x="189615" y="9797"/>
                  </a:cubicBezTo>
                  <a:cubicBezTo>
                    <a:pt x="198427" y="13299"/>
                    <a:pt x="207411" y="17431"/>
                    <a:pt x="216323" y="22082"/>
                  </a:cubicBezTo>
                  <a:lnTo>
                    <a:pt x="218254" y="23088"/>
                  </a:lnTo>
                  <a:cubicBezTo>
                    <a:pt x="223483" y="25804"/>
                    <a:pt x="228885" y="28612"/>
                    <a:pt x="233942" y="32005"/>
                  </a:cubicBezTo>
                  <a:lnTo>
                    <a:pt x="233942" y="40242"/>
                  </a:lnTo>
                  <a:cubicBezTo>
                    <a:pt x="230357" y="38005"/>
                    <a:pt x="227378" y="36353"/>
                    <a:pt x="224590" y="35054"/>
                  </a:cubicBezTo>
                  <a:cubicBezTo>
                    <a:pt x="215470" y="30808"/>
                    <a:pt x="205746" y="28155"/>
                    <a:pt x="196343" y="25590"/>
                  </a:cubicBezTo>
                  <a:cubicBezTo>
                    <a:pt x="195383" y="25330"/>
                    <a:pt x="194423" y="25067"/>
                    <a:pt x="193466" y="24804"/>
                  </a:cubicBezTo>
                  <a:cubicBezTo>
                    <a:pt x="172307" y="18995"/>
                    <a:pt x="155262" y="16255"/>
                    <a:pt x="139723" y="16255"/>
                  </a:cubicBezTo>
                  <a:cubicBezTo>
                    <a:pt x="136241" y="16255"/>
                    <a:pt x="132834" y="16392"/>
                    <a:pt x="129473" y="16664"/>
                  </a:cubicBezTo>
                  <a:cubicBezTo>
                    <a:pt x="117659" y="17617"/>
                    <a:pt x="108992" y="19950"/>
                    <a:pt x="101363" y="24225"/>
                  </a:cubicBezTo>
                  <a:cubicBezTo>
                    <a:pt x="95848" y="27316"/>
                    <a:pt x="90586" y="31262"/>
                    <a:pt x="85495" y="35080"/>
                  </a:cubicBezTo>
                  <a:cubicBezTo>
                    <a:pt x="82539" y="37296"/>
                    <a:pt x="79484" y="39588"/>
                    <a:pt x="76413" y="41684"/>
                  </a:cubicBezTo>
                  <a:cubicBezTo>
                    <a:pt x="71394" y="45113"/>
                    <a:pt x="67146" y="47471"/>
                    <a:pt x="63039" y="49108"/>
                  </a:cubicBezTo>
                  <a:cubicBezTo>
                    <a:pt x="58787" y="50804"/>
                    <a:pt x="54022" y="52109"/>
                    <a:pt x="48045" y="53216"/>
                  </a:cubicBezTo>
                  <a:cubicBezTo>
                    <a:pt x="40031" y="54703"/>
                    <a:pt x="31384" y="55416"/>
                    <a:pt x="21189" y="55416"/>
                  </a:cubicBezTo>
                  <a:cubicBezTo>
                    <a:pt x="19290" y="55416"/>
                    <a:pt x="17337" y="55391"/>
                    <a:pt x="15325" y="55342"/>
                  </a:cubicBezTo>
                  <a:cubicBezTo>
                    <a:pt x="9761" y="55207"/>
                    <a:pt x="4879" y="54966"/>
                    <a:pt x="402" y="54612"/>
                  </a:cubicBezTo>
                  <a:lnTo>
                    <a:pt x="407" y="54612"/>
                  </a:lnTo>
                  <a:lnTo>
                    <a:pt x="407" y="49284"/>
                  </a:lnTo>
                  <a:cubicBezTo>
                    <a:pt x="817" y="49421"/>
                    <a:pt x="1230" y="49561"/>
                    <a:pt x="1643" y="49700"/>
                  </a:cubicBezTo>
                  <a:cubicBezTo>
                    <a:pt x="4359" y="50619"/>
                    <a:pt x="7168" y="51566"/>
                    <a:pt x="9980" y="52235"/>
                  </a:cubicBezTo>
                  <a:cubicBezTo>
                    <a:pt x="12206" y="52763"/>
                    <a:pt x="14788" y="53377"/>
                    <a:pt x="17344" y="53377"/>
                  </a:cubicBezTo>
                  <a:cubicBezTo>
                    <a:pt x="18683" y="53377"/>
                    <a:pt x="20014" y="53208"/>
                    <a:pt x="21283" y="52772"/>
                  </a:cubicBezTo>
                  <a:cubicBezTo>
                    <a:pt x="22931" y="52205"/>
                    <a:pt x="23878" y="51164"/>
                    <a:pt x="24025" y="49761"/>
                  </a:cubicBezTo>
                  <a:cubicBezTo>
                    <a:pt x="24231" y="47784"/>
                    <a:pt x="23055" y="45926"/>
                    <a:pt x="21802" y="44960"/>
                  </a:cubicBezTo>
                  <a:cubicBezTo>
                    <a:pt x="20124" y="43670"/>
                    <a:pt x="18067" y="43236"/>
                    <a:pt x="16094" y="42961"/>
                  </a:cubicBezTo>
                  <a:cubicBezTo>
                    <a:pt x="13968" y="42663"/>
                    <a:pt x="11797" y="42629"/>
                    <a:pt x="9701" y="42596"/>
                  </a:cubicBezTo>
                  <a:lnTo>
                    <a:pt x="9254" y="42589"/>
                  </a:lnTo>
                  <a:cubicBezTo>
                    <a:pt x="6994" y="42550"/>
                    <a:pt x="4310" y="42346"/>
                    <a:pt x="1553" y="41105"/>
                  </a:cubicBezTo>
                  <a:cubicBezTo>
                    <a:pt x="1170" y="40933"/>
                    <a:pt x="784" y="40741"/>
                    <a:pt x="402" y="40534"/>
                  </a:cubicBezTo>
                  <a:lnTo>
                    <a:pt x="402" y="31531"/>
                  </a:lnTo>
                  <a:cubicBezTo>
                    <a:pt x="6844" y="32915"/>
                    <a:pt x="13326" y="34726"/>
                    <a:pt x="19599" y="36477"/>
                  </a:cubicBezTo>
                  <a:cubicBezTo>
                    <a:pt x="22674" y="37335"/>
                    <a:pt x="25850" y="38224"/>
                    <a:pt x="28985" y="39049"/>
                  </a:cubicBezTo>
                  <a:cubicBezTo>
                    <a:pt x="36397" y="41005"/>
                    <a:pt x="46195" y="43249"/>
                    <a:pt x="56268" y="43249"/>
                  </a:cubicBezTo>
                  <a:lnTo>
                    <a:pt x="56298" y="43249"/>
                  </a:lnTo>
                  <a:cubicBezTo>
                    <a:pt x="60549" y="43247"/>
                    <a:pt x="65413" y="43043"/>
                    <a:pt x="69372" y="40633"/>
                  </a:cubicBezTo>
                  <a:cubicBezTo>
                    <a:pt x="71055" y="39609"/>
                    <a:pt x="72214" y="38269"/>
                    <a:pt x="72821" y="36652"/>
                  </a:cubicBezTo>
                  <a:cubicBezTo>
                    <a:pt x="73454" y="34967"/>
                    <a:pt x="73654" y="32595"/>
                    <a:pt x="72675" y="31095"/>
                  </a:cubicBezTo>
                  <a:cubicBezTo>
                    <a:pt x="71475" y="29255"/>
                    <a:pt x="69235" y="29002"/>
                    <a:pt x="67193" y="29002"/>
                  </a:cubicBezTo>
                  <a:lnTo>
                    <a:pt x="67163" y="29002"/>
                  </a:lnTo>
                  <a:cubicBezTo>
                    <a:pt x="64338" y="29005"/>
                    <a:pt x="61485" y="29632"/>
                    <a:pt x="59033" y="30219"/>
                  </a:cubicBezTo>
                  <a:cubicBezTo>
                    <a:pt x="58197" y="30419"/>
                    <a:pt x="57351" y="30648"/>
                    <a:pt x="56532" y="30868"/>
                  </a:cubicBezTo>
                  <a:cubicBezTo>
                    <a:pt x="55224" y="31222"/>
                    <a:pt x="53869" y="31587"/>
                    <a:pt x="52529" y="31845"/>
                  </a:cubicBezTo>
                  <a:cubicBezTo>
                    <a:pt x="48490" y="32626"/>
                    <a:pt x="44235" y="33024"/>
                    <a:pt x="39894" y="33024"/>
                  </a:cubicBezTo>
                  <a:cubicBezTo>
                    <a:pt x="39863" y="33024"/>
                    <a:pt x="39832" y="33024"/>
                    <a:pt x="39801" y="33024"/>
                  </a:cubicBezTo>
                  <a:cubicBezTo>
                    <a:pt x="26833" y="33011"/>
                    <a:pt x="13576" y="29869"/>
                    <a:pt x="402" y="23687"/>
                  </a:cubicBezTo>
                  <a:lnTo>
                    <a:pt x="402" y="6011"/>
                  </a:lnTo>
                  <a:cubicBezTo>
                    <a:pt x="1635" y="6344"/>
                    <a:pt x="2827" y="6712"/>
                    <a:pt x="3952" y="7104"/>
                  </a:cubicBezTo>
                  <a:cubicBezTo>
                    <a:pt x="7474" y="8330"/>
                    <a:pt x="10930" y="10023"/>
                    <a:pt x="14269" y="11659"/>
                  </a:cubicBezTo>
                  <a:cubicBezTo>
                    <a:pt x="15159" y="12095"/>
                    <a:pt x="16051" y="12530"/>
                    <a:pt x="16944" y="12959"/>
                  </a:cubicBezTo>
                  <a:cubicBezTo>
                    <a:pt x="21849" y="15315"/>
                    <a:pt x="26184" y="17153"/>
                    <a:pt x="30193" y="18579"/>
                  </a:cubicBezTo>
                  <a:cubicBezTo>
                    <a:pt x="37329" y="21116"/>
                    <a:pt x="44835" y="22386"/>
                    <a:pt x="52799" y="22386"/>
                  </a:cubicBezTo>
                  <a:cubicBezTo>
                    <a:pt x="62775" y="22386"/>
                    <a:pt x="73472" y="20393"/>
                    <a:pt x="85065" y="16400"/>
                  </a:cubicBezTo>
                  <a:cubicBezTo>
                    <a:pt x="89374" y="14915"/>
                    <a:pt x="93852" y="13162"/>
                    <a:pt x="98753" y="11037"/>
                  </a:cubicBezTo>
                  <a:cubicBezTo>
                    <a:pt x="99763" y="10600"/>
                    <a:pt x="100773" y="10151"/>
                    <a:pt x="101781" y="9706"/>
                  </a:cubicBezTo>
                  <a:cubicBezTo>
                    <a:pt x="104805" y="8364"/>
                    <a:pt x="107933" y="6975"/>
                    <a:pt x="111082" y="5882"/>
                  </a:cubicBezTo>
                  <a:cubicBezTo>
                    <a:pt x="119135" y="3086"/>
                    <a:pt x="127851" y="1338"/>
                    <a:pt x="136984" y="688"/>
                  </a:cubicBezTo>
                  <a:cubicBezTo>
                    <a:pt x="139649" y="498"/>
                    <a:pt x="142317" y="403"/>
                    <a:pt x="144981" y="403"/>
                  </a:cubicBezTo>
                  <a:close/>
                  <a:moveTo>
                    <a:pt x="144959" y="1"/>
                  </a:moveTo>
                  <a:cubicBezTo>
                    <a:pt x="142293" y="1"/>
                    <a:pt x="139623" y="96"/>
                    <a:pt x="136956" y="285"/>
                  </a:cubicBezTo>
                  <a:cubicBezTo>
                    <a:pt x="127785" y="938"/>
                    <a:pt x="119037" y="2693"/>
                    <a:pt x="110949" y="5501"/>
                  </a:cubicBezTo>
                  <a:cubicBezTo>
                    <a:pt x="107786" y="6599"/>
                    <a:pt x="104650" y="7991"/>
                    <a:pt x="101618" y="9337"/>
                  </a:cubicBezTo>
                  <a:cubicBezTo>
                    <a:pt x="100610" y="9784"/>
                    <a:pt x="99605" y="10230"/>
                    <a:pt x="98594" y="10669"/>
                  </a:cubicBezTo>
                  <a:cubicBezTo>
                    <a:pt x="93702" y="12788"/>
                    <a:pt x="89236" y="14538"/>
                    <a:pt x="84935" y="16020"/>
                  </a:cubicBezTo>
                  <a:cubicBezTo>
                    <a:pt x="73384" y="19997"/>
                    <a:pt x="62731" y="21983"/>
                    <a:pt x="52798" y="21983"/>
                  </a:cubicBezTo>
                  <a:cubicBezTo>
                    <a:pt x="44880" y="21983"/>
                    <a:pt x="37420" y="20721"/>
                    <a:pt x="30329" y="18200"/>
                  </a:cubicBezTo>
                  <a:cubicBezTo>
                    <a:pt x="26334" y="16780"/>
                    <a:pt x="22012" y="14948"/>
                    <a:pt x="17118" y="12599"/>
                  </a:cubicBezTo>
                  <a:cubicBezTo>
                    <a:pt x="16225" y="12172"/>
                    <a:pt x="15335" y="11736"/>
                    <a:pt x="14448" y="11300"/>
                  </a:cubicBezTo>
                  <a:cubicBezTo>
                    <a:pt x="11097" y="9658"/>
                    <a:pt x="7631" y="7961"/>
                    <a:pt x="4086" y="6726"/>
                  </a:cubicBezTo>
                  <a:cubicBezTo>
                    <a:pt x="2874" y="6305"/>
                    <a:pt x="1587" y="5911"/>
                    <a:pt x="257" y="5556"/>
                  </a:cubicBezTo>
                  <a:lnTo>
                    <a:pt x="2" y="5489"/>
                  </a:lnTo>
                  <a:lnTo>
                    <a:pt x="2" y="23947"/>
                  </a:lnTo>
                  <a:lnTo>
                    <a:pt x="118" y="24001"/>
                  </a:lnTo>
                  <a:cubicBezTo>
                    <a:pt x="13383" y="30245"/>
                    <a:pt x="26736" y="33418"/>
                    <a:pt x="39802" y="33430"/>
                  </a:cubicBezTo>
                  <a:cubicBezTo>
                    <a:pt x="39862" y="33430"/>
                    <a:pt x="39922" y="33430"/>
                    <a:pt x="39983" y="33430"/>
                  </a:cubicBezTo>
                  <a:cubicBezTo>
                    <a:pt x="44319" y="33430"/>
                    <a:pt x="48571" y="33023"/>
                    <a:pt x="52607" y="32244"/>
                  </a:cubicBezTo>
                  <a:cubicBezTo>
                    <a:pt x="53961" y="31982"/>
                    <a:pt x="55324" y="31615"/>
                    <a:pt x="56640" y="31261"/>
                  </a:cubicBezTo>
                  <a:cubicBezTo>
                    <a:pt x="57454" y="31041"/>
                    <a:pt x="58297" y="30815"/>
                    <a:pt x="59127" y="30616"/>
                  </a:cubicBezTo>
                  <a:cubicBezTo>
                    <a:pt x="61559" y="30033"/>
                    <a:pt x="64382" y="29412"/>
                    <a:pt x="67164" y="29409"/>
                  </a:cubicBezTo>
                  <a:cubicBezTo>
                    <a:pt x="67187" y="29409"/>
                    <a:pt x="67210" y="29409"/>
                    <a:pt x="67233" y="29409"/>
                  </a:cubicBezTo>
                  <a:cubicBezTo>
                    <a:pt x="69147" y="29409"/>
                    <a:pt x="71252" y="29651"/>
                    <a:pt x="72340" y="31318"/>
                  </a:cubicBezTo>
                  <a:cubicBezTo>
                    <a:pt x="73241" y="32701"/>
                    <a:pt x="73043" y="34924"/>
                    <a:pt x="72447" y="36513"/>
                  </a:cubicBezTo>
                  <a:cubicBezTo>
                    <a:pt x="71871" y="38046"/>
                    <a:pt x="70768" y="39317"/>
                    <a:pt x="69163" y="40292"/>
                  </a:cubicBezTo>
                  <a:cubicBezTo>
                    <a:pt x="65293" y="42649"/>
                    <a:pt x="60492" y="42849"/>
                    <a:pt x="56298" y="42850"/>
                  </a:cubicBezTo>
                  <a:lnTo>
                    <a:pt x="56268" y="42850"/>
                  </a:lnTo>
                  <a:cubicBezTo>
                    <a:pt x="46241" y="42850"/>
                    <a:pt x="36475" y="40614"/>
                    <a:pt x="29086" y="38666"/>
                  </a:cubicBezTo>
                  <a:cubicBezTo>
                    <a:pt x="25956" y="37839"/>
                    <a:pt x="22778" y="36952"/>
                    <a:pt x="19706" y="36095"/>
                  </a:cubicBezTo>
                  <a:cubicBezTo>
                    <a:pt x="13350" y="34319"/>
                    <a:pt x="6776" y="32482"/>
                    <a:pt x="244" y="31089"/>
                  </a:cubicBezTo>
                  <a:lnTo>
                    <a:pt x="1" y="31038"/>
                  </a:lnTo>
                  <a:lnTo>
                    <a:pt x="1" y="40777"/>
                  </a:lnTo>
                  <a:lnTo>
                    <a:pt x="105" y="40834"/>
                  </a:lnTo>
                  <a:cubicBezTo>
                    <a:pt x="528" y="41068"/>
                    <a:pt x="960" y="41284"/>
                    <a:pt x="1387" y="41477"/>
                  </a:cubicBezTo>
                  <a:cubicBezTo>
                    <a:pt x="4210" y="42747"/>
                    <a:pt x="6945" y="42957"/>
                    <a:pt x="9247" y="42996"/>
                  </a:cubicBezTo>
                  <a:lnTo>
                    <a:pt x="9694" y="43003"/>
                  </a:lnTo>
                  <a:cubicBezTo>
                    <a:pt x="11777" y="43036"/>
                    <a:pt x="13933" y="43072"/>
                    <a:pt x="16035" y="43364"/>
                  </a:cubicBezTo>
                  <a:cubicBezTo>
                    <a:pt x="17956" y="43633"/>
                    <a:pt x="19953" y="44050"/>
                    <a:pt x="21555" y="45283"/>
                  </a:cubicBezTo>
                  <a:cubicBezTo>
                    <a:pt x="22721" y="46179"/>
                    <a:pt x="23812" y="47901"/>
                    <a:pt x="23624" y="49723"/>
                  </a:cubicBezTo>
                  <a:cubicBezTo>
                    <a:pt x="23492" y="50977"/>
                    <a:pt x="22661" y="51876"/>
                    <a:pt x="21149" y="52395"/>
                  </a:cubicBezTo>
                  <a:cubicBezTo>
                    <a:pt x="19929" y="52815"/>
                    <a:pt x="18642" y="52977"/>
                    <a:pt x="17343" y="52977"/>
                  </a:cubicBezTo>
                  <a:cubicBezTo>
                    <a:pt x="14829" y="52977"/>
                    <a:pt x="12272" y="52369"/>
                    <a:pt x="10068" y="51847"/>
                  </a:cubicBezTo>
                  <a:cubicBezTo>
                    <a:pt x="7275" y="51184"/>
                    <a:pt x="4475" y="50237"/>
                    <a:pt x="1767" y="49323"/>
                  </a:cubicBezTo>
                  <a:cubicBezTo>
                    <a:pt x="1267" y="49155"/>
                    <a:pt x="767" y="48985"/>
                    <a:pt x="265" y="48818"/>
                  </a:cubicBezTo>
                  <a:lnTo>
                    <a:pt x="1" y="48728"/>
                  </a:lnTo>
                  <a:lnTo>
                    <a:pt x="1" y="54985"/>
                  </a:lnTo>
                  <a:lnTo>
                    <a:pt x="187" y="54999"/>
                  </a:lnTo>
                  <a:cubicBezTo>
                    <a:pt x="4720" y="55364"/>
                    <a:pt x="9668" y="55608"/>
                    <a:pt x="15316" y="55745"/>
                  </a:cubicBezTo>
                  <a:cubicBezTo>
                    <a:pt x="17327" y="55794"/>
                    <a:pt x="19280" y="55818"/>
                    <a:pt x="21180" y="55818"/>
                  </a:cubicBezTo>
                  <a:cubicBezTo>
                    <a:pt x="31405" y="55818"/>
                    <a:pt x="40078" y="55104"/>
                    <a:pt x="48122" y="53615"/>
                  </a:cubicBezTo>
                  <a:cubicBezTo>
                    <a:pt x="54125" y="52502"/>
                    <a:pt x="58913" y="51189"/>
                    <a:pt x="63191" y="49484"/>
                  </a:cubicBezTo>
                  <a:cubicBezTo>
                    <a:pt x="67326" y="47835"/>
                    <a:pt x="71599" y="45463"/>
                    <a:pt x="76643" y="42018"/>
                  </a:cubicBezTo>
                  <a:cubicBezTo>
                    <a:pt x="79721" y="39917"/>
                    <a:pt x="82780" y="37621"/>
                    <a:pt x="85739" y="35403"/>
                  </a:cubicBezTo>
                  <a:cubicBezTo>
                    <a:pt x="90819" y="31594"/>
                    <a:pt x="96072" y="27654"/>
                    <a:pt x="101563" y="24578"/>
                  </a:cubicBezTo>
                  <a:cubicBezTo>
                    <a:pt x="109139" y="20330"/>
                    <a:pt x="117758" y="18014"/>
                    <a:pt x="129508" y="17065"/>
                  </a:cubicBezTo>
                  <a:cubicBezTo>
                    <a:pt x="132858" y="16795"/>
                    <a:pt x="136254" y="16658"/>
                    <a:pt x="139725" y="16658"/>
                  </a:cubicBezTo>
                  <a:cubicBezTo>
                    <a:pt x="155229" y="16658"/>
                    <a:pt x="172239" y="19393"/>
                    <a:pt x="193363" y="25194"/>
                  </a:cubicBezTo>
                  <a:cubicBezTo>
                    <a:pt x="194320" y="25456"/>
                    <a:pt x="195279" y="25717"/>
                    <a:pt x="196240" y="25980"/>
                  </a:cubicBezTo>
                  <a:cubicBezTo>
                    <a:pt x="205628" y="28540"/>
                    <a:pt x="215334" y="31188"/>
                    <a:pt x="224421" y="35420"/>
                  </a:cubicBezTo>
                  <a:cubicBezTo>
                    <a:pt x="227275" y="36749"/>
                    <a:pt x="230329" y="38452"/>
                    <a:pt x="234037" y="40778"/>
                  </a:cubicBezTo>
                  <a:lnTo>
                    <a:pt x="234347" y="40971"/>
                  </a:lnTo>
                  <a:lnTo>
                    <a:pt x="234347" y="31794"/>
                  </a:lnTo>
                  <a:lnTo>
                    <a:pt x="234257" y="31734"/>
                  </a:lnTo>
                  <a:cubicBezTo>
                    <a:pt x="229156" y="28302"/>
                    <a:pt x="223710" y="25471"/>
                    <a:pt x="218442" y="22732"/>
                  </a:cubicBezTo>
                  <a:lnTo>
                    <a:pt x="216510" y="21728"/>
                  </a:lnTo>
                  <a:cubicBezTo>
                    <a:pt x="207587" y="17070"/>
                    <a:pt x="198587" y="12930"/>
                    <a:pt x="189764" y="9423"/>
                  </a:cubicBezTo>
                  <a:cubicBezTo>
                    <a:pt x="179135" y="5199"/>
                    <a:pt x="170836" y="2739"/>
                    <a:pt x="162852" y="1440"/>
                  </a:cubicBezTo>
                  <a:cubicBezTo>
                    <a:pt x="156959" y="482"/>
                    <a:pt x="150969" y="1"/>
                    <a:pt x="1449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4"/>
            <p:cNvSpPr/>
            <p:nvPr/>
          </p:nvSpPr>
          <p:spPr>
            <a:xfrm>
              <a:off x="4303273" y="2401574"/>
              <a:ext cx="4977457" cy="2219891"/>
            </a:xfrm>
            <a:custGeom>
              <a:avLst/>
              <a:gdLst/>
              <a:ahLst/>
              <a:cxnLst/>
              <a:rect l="l" t="t" r="r" b="b"/>
              <a:pathLst>
                <a:path w="124382" h="55473" extrusionOk="0">
                  <a:moveTo>
                    <a:pt x="25918" y="402"/>
                  </a:moveTo>
                  <a:cubicBezTo>
                    <a:pt x="36041" y="402"/>
                    <a:pt x="47026" y="1991"/>
                    <a:pt x="60462" y="5393"/>
                  </a:cubicBezTo>
                  <a:cubicBezTo>
                    <a:pt x="70856" y="8024"/>
                    <a:pt x="81175" y="11807"/>
                    <a:pt x="91155" y="15464"/>
                  </a:cubicBezTo>
                  <a:cubicBezTo>
                    <a:pt x="92391" y="15917"/>
                    <a:pt x="93627" y="16369"/>
                    <a:pt x="94863" y="16822"/>
                  </a:cubicBezTo>
                  <a:lnTo>
                    <a:pt x="95647" y="17108"/>
                  </a:lnTo>
                  <a:cubicBezTo>
                    <a:pt x="105319" y="20631"/>
                    <a:pt x="115319" y="24277"/>
                    <a:pt x="123981" y="30890"/>
                  </a:cubicBezTo>
                  <a:lnTo>
                    <a:pt x="123981" y="53695"/>
                  </a:lnTo>
                  <a:cubicBezTo>
                    <a:pt x="123931" y="53594"/>
                    <a:pt x="123881" y="53490"/>
                    <a:pt x="123831" y="53388"/>
                  </a:cubicBezTo>
                  <a:cubicBezTo>
                    <a:pt x="121216" y="48116"/>
                    <a:pt x="118223" y="43645"/>
                    <a:pt x="114937" y="40100"/>
                  </a:cubicBezTo>
                  <a:cubicBezTo>
                    <a:pt x="110571" y="35392"/>
                    <a:pt x="105339" y="32142"/>
                    <a:pt x="101268" y="29834"/>
                  </a:cubicBezTo>
                  <a:cubicBezTo>
                    <a:pt x="91058" y="24049"/>
                    <a:pt x="80265" y="20787"/>
                    <a:pt x="69187" y="20137"/>
                  </a:cubicBezTo>
                  <a:cubicBezTo>
                    <a:pt x="67907" y="20061"/>
                    <a:pt x="66618" y="20024"/>
                    <a:pt x="65319" y="20024"/>
                  </a:cubicBezTo>
                  <a:cubicBezTo>
                    <a:pt x="61141" y="20024"/>
                    <a:pt x="56870" y="20411"/>
                    <a:pt x="52577" y="21181"/>
                  </a:cubicBezTo>
                  <a:cubicBezTo>
                    <a:pt x="48332" y="21940"/>
                    <a:pt x="44099" y="23239"/>
                    <a:pt x="40004" y="24495"/>
                  </a:cubicBezTo>
                  <a:cubicBezTo>
                    <a:pt x="38744" y="24880"/>
                    <a:pt x="37484" y="25268"/>
                    <a:pt x="36221" y="25639"/>
                  </a:cubicBezTo>
                  <a:cubicBezTo>
                    <a:pt x="30814" y="27232"/>
                    <a:pt x="25249" y="28662"/>
                    <a:pt x="19858" y="28662"/>
                  </a:cubicBezTo>
                  <a:cubicBezTo>
                    <a:pt x="15618" y="28662"/>
                    <a:pt x="11486" y="27778"/>
                    <a:pt x="7624" y="25392"/>
                  </a:cubicBezTo>
                  <a:cubicBezTo>
                    <a:pt x="1653" y="21703"/>
                    <a:pt x="639" y="17073"/>
                    <a:pt x="567" y="14640"/>
                  </a:cubicBezTo>
                  <a:cubicBezTo>
                    <a:pt x="413" y="9480"/>
                    <a:pt x="3668" y="6464"/>
                    <a:pt x="5623" y="5124"/>
                  </a:cubicBezTo>
                  <a:cubicBezTo>
                    <a:pt x="9015" y="2801"/>
                    <a:pt x="12910" y="1856"/>
                    <a:pt x="15924" y="1292"/>
                  </a:cubicBezTo>
                  <a:cubicBezTo>
                    <a:pt x="19039" y="709"/>
                    <a:pt x="22328" y="409"/>
                    <a:pt x="25700" y="402"/>
                  </a:cubicBezTo>
                  <a:close/>
                  <a:moveTo>
                    <a:pt x="25696" y="0"/>
                  </a:moveTo>
                  <a:cubicBezTo>
                    <a:pt x="22298" y="9"/>
                    <a:pt x="18984" y="309"/>
                    <a:pt x="15846" y="896"/>
                  </a:cubicBezTo>
                  <a:cubicBezTo>
                    <a:pt x="12791" y="1468"/>
                    <a:pt x="8843" y="2428"/>
                    <a:pt x="5390" y="4792"/>
                  </a:cubicBezTo>
                  <a:cubicBezTo>
                    <a:pt x="3368" y="6176"/>
                    <a:pt x="0" y="9300"/>
                    <a:pt x="160" y="14653"/>
                  </a:cubicBezTo>
                  <a:cubicBezTo>
                    <a:pt x="236" y="17166"/>
                    <a:pt x="1277" y="21947"/>
                    <a:pt x="7409" y="25735"/>
                  </a:cubicBezTo>
                  <a:cubicBezTo>
                    <a:pt x="11344" y="28167"/>
                    <a:pt x="15543" y="29067"/>
                    <a:pt x="19845" y="29067"/>
                  </a:cubicBezTo>
                  <a:cubicBezTo>
                    <a:pt x="25284" y="29067"/>
                    <a:pt x="30887" y="27628"/>
                    <a:pt x="36329" y="26025"/>
                  </a:cubicBezTo>
                  <a:cubicBezTo>
                    <a:pt x="37594" y="25653"/>
                    <a:pt x="38857" y="25265"/>
                    <a:pt x="40120" y="24877"/>
                  </a:cubicBezTo>
                  <a:cubicBezTo>
                    <a:pt x="44202" y="23626"/>
                    <a:pt x="48423" y="22331"/>
                    <a:pt x="52645" y="21575"/>
                  </a:cubicBezTo>
                  <a:cubicBezTo>
                    <a:pt x="56919" y="20811"/>
                    <a:pt x="61167" y="20426"/>
                    <a:pt x="65320" y="20426"/>
                  </a:cubicBezTo>
                  <a:cubicBezTo>
                    <a:pt x="66611" y="20426"/>
                    <a:pt x="67892" y="20464"/>
                    <a:pt x="69163" y="20538"/>
                  </a:cubicBezTo>
                  <a:cubicBezTo>
                    <a:pt x="80177" y="21183"/>
                    <a:pt x="90911" y="24429"/>
                    <a:pt x="101068" y="30184"/>
                  </a:cubicBezTo>
                  <a:cubicBezTo>
                    <a:pt x="105113" y="32476"/>
                    <a:pt x="110313" y="35707"/>
                    <a:pt x="114641" y="40373"/>
                  </a:cubicBezTo>
                  <a:cubicBezTo>
                    <a:pt x="117901" y="43892"/>
                    <a:pt x="120872" y="48330"/>
                    <a:pt x="123468" y="53567"/>
                  </a:cubicBezTo>
                  <a:cubicBezTo>
                    <a:pt x="123595" y="53824"/>
                    <a:pt x="123718" y="54084"/>
                    <a:pt x="123842" y="54344"/>
                  </a:cubicBezTo>
                  <a:lnTo>
                    <a:pt x="124380" y="55470"/>
                  </a:lnTo>
                  <a:lnTo>
                    <a:pt x="124380" y="30691"/>
                  </a:lnTo>
                  <a:lnTo>
                    <a:pt x="124301" y="30630"/>
                  </a:lnTo>
                  <a:cubicBezTo>
                    <a:pt x="115571" y="23942"/>
                    <a:pt x="105512" y="20275"/>
                    <a:pt x="95782" y="16727"/>
                  </a:cubicBezTo>
                  <a:lnTo>
                    <a:pt x="94996" y="16442"/>
                  </a:lnTo>
                  <a:cubicBezTo>
                    <a:pt x="93760" y="15992"/>
                    <a:pt x="92525" y="15539"/>
                    <a:pt x="91289" y="15087"/>
                  </a:cubicBezTo>
                  <a:cubicBezTo>
                    <a:pt x="81300" y="11425"/>
                    <a:pt x="70971" y="7640"/>
                    <a:pt x="60557" y="5003"/>
                  </a:cubicBezTo>
                  <a:cubicBezTo>
                    <a:pt x="47087" y="1592"/>
                    <a:pt x="36071" y="0"/>
                    <a:pt x="25913" y="0"/>
                  </a:cubicBezTo>
                  <a:close/>
                  <a:moveTo>
                    <a:pt x="124380" y="55470"/>
                  </a:moveTo>
                  <a:lnTo>
                    <a:pt x="124380" y="55473"/>
                  </a:lnTo>
                  <a:lnTo>
                    <a:pt x="124381" y="55473"/>
                  </a:lnTo>
                  <a:lnTo>
                    <a:pt x="124380" y="5547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4"/>
            <p:cNvSpPr/>
            <p:nvPr/>
          </p:nvSpPr>
          <p:spPr>
            <a:xfrm>
              <a:off x="-97184" y="3183486"/>
              <a:ext cx="4473596" cy="1988630"/>
            </a:xfrm>
            <a:custGeom>
              <a:avLst/>
              <a:gdLst/>
              <a:ahLst/>
              <a:cxnLst/>
              <a:rect l="l" t="t" r="r" b="b"/>
              <a:pathLst>
                <a:path w="111791" h="49694" extrusionOk="0">
                  <a:moveTo>
                    <a:pt x="97341" y="420"/>
                  </a:moveTo>
                  <a:cubicBezTo>
                    <a:pt x="98733" y="420"/>
                    <a:pt x="99979" y="773"/>
                    <a:pt x="101045" y="1273"/>
                  </a:cubicBezTo>
                  <a:cubicBezTo>
                    <a:pt x="104764" y="3021"/>
                    <a:pt x="109232" y="7243"/>
                    <a:pt x="110572" y="11931"/>
                  </a:cubicBezTo>
                  <a:cubicBezTo>
                    <a:pt x="111369" y="14719"/>
                    <a:pt x="110985" y="17351"/>
                    <a:pt x="109429" y="19750"/>
                  </a:cubicBezTo>
                  <a:cubicBezTo>
                    <a:pt x="107469" y="22776"/>
                    <a:pt x="104270" y="24339"/>
                    <a:pt x="101702" y="25361"/>
                  </a:cubicBezTo>
                  <a:cubicBezTo>
                    <a:pt x="98754" y="26534"/>
                    <a:pt x="95452" y="27464"/>
                    <a:pt x="91607" y="28204"/>
                  </a:cubicBezTo>
                  <a:cubicBezTo>
                    <a:pt x="89921" y="28528"/>
                    <a:pt x="88200" y="28811"/>
                    <a:pt x="86532" y="29084"/>
                  </a:cubicBezTo>
                  <a:cubicBezTo>
                    <a:pt x="79681" y="30207"/>
                    <a:pt x="72597" y="31372"/>
                    <a:pt x="66253" y="35734"/>
                  </a:cubicBezTo>
                  <a:cubicBezTo>
                    <a:pt x="61721" y="38849"/>
                    <a:pt x="57707" y="43535"/>
                    <a:pt x="54638" y="49289"/>
                  </a:cubicBezTo>
                  <a:lnTo>
                    <a:pt x="3363" y="49289"/>
                  </a:lnTo>
                  <a:cubicBezTo>
                    <a:pt x="1730" y="49289"/>
                    <a:pt x="402" y="47585"/>
                    <a:pt x="402" y="45488"/>
                  </a:cubicBezTo>
                  <a:lnTo>
                    <a:pt x="402" y="27817"/>
                  </a:lnTo>
                  <a:cubicBezTo>
                    <a:pt x="6956" y="29756"/>
                    <a:pt x="13549" y="31125"/>
                    <a:pt x="20006" y="31888"/>
                  </a:cubicBezTo>
                  <a:cubicBezTo>
                    <a:pt x="24832" y="32458"/>
                    <a:pt x="29867" y="32744"/>
                    <a:pt x="35067" y="32744"/>
                  </a:cubicBezTo>
                  <a:cubicBezTo>
                    <a:pt x="39433" y="32744"/>
                    <a:pt x="43915" y="32543"/>
                    <a:pt x="48490" y="32140"/>
                  </a:cubicBezTo>
                  <a:cubicBezTo>
                    <a:pt x="52725" y="31766"/>
                    <a:pt x="57090" y="31156"/>
                    <a:pt x="61838" y="30276"/>
                  </a:cubicBezTo>
                  <a:cubicBezTo>
                    <a:pt x="65200" y="29650"/>
                    <a:pt x="69115" y="28700"/>
                    <a:pt x="72658" y="26377"/>
                  </a:cubicBezTo>
                  <a:cubicBezTo>
                    <a:pt x="76773" y="23677"/>
                    <a:pt x="79509" y="18971"/>
                    <a:pt x="82157" y="14419"/>
                  </a:cubicBezTo>
                  <a:cubicBezTo>
                    <a:pt x="83207" y="12610"/>
                    <a:pt x="84295" y="10742"/>
                    <a:pt x="85446" y="9038"/>
                  </a:cubicBezTo>
                  <a:cubicBezTo>
                    <a:pt x="89943" y="2389"/>
                    <a:pt x="94052" y="420"/>
                    <a:pt x="97341" y="420"/>
                  </a:cubicBezTo>
                  <a:close/>
                  <a:moveTo>
                    <a:pt x="97320" y="1"/>
                  </a:moveTo>
                  <a:cubicBezTo>
                    <a:pt x="92272" y="1"/>
                    <a:pt x="88015" y="4523"/>
                    <a:pt x="85113" y="8813"/>
                  </a:cubicBezTo>
                  <a:cubicBezTo>
                    <a:pt x="83953" y="10529"/>
                    <a:pt x="82863" y="12404"/>
                    <a:pt x="81808" y="14217"/>
                  </a:cubicBezTo>
                  <a:cubicBezTo>
                    <a:pt x="79187" y="18729"/>
                    <a:pt x="76473" y="23393"/>
                    <a:pt x="72437" y="26041"/>
                  </a:cubicBezTo>
                  <a:cubicBezTo>
                    <a:pt x="68955" y="28325"/>
                    <a:pt x="65088" y="29264"/>
                    <a:pt x="61763" y="29881"/>
                  </a:cubicBezTo>
                  <a:cubicBezTo>
                    <a:pt x="57027" y="30760"/>
                    <a:pt x="52675" y="31369"/>
                    <a:pt x="48454" y="31740"/>
                  </a:cubicBezTo>
                  <a:cubicBezTo>
                    <a:pt x="43892" y="32141"/>
                    <a:pt x="39422" y="32342"/>
                    <a:pt x="35069" y="32342"/>
                  </a:cubicBezTo>
                  <a:cubicBezTo>
                    <a:pt x="29883" y="32342"/>
                    <a:pt x="24864" y="32057"/>
                    <a:pt x="20053" y="31489"/>
                  </a:cubicBezTo>
                  <a:cubicBezTo>
                    <a:pt x="13535" y="30716"/>
                    <a:pt x="6875" y="29326"/>
                    <a:pt x="259" y="27354"/>
                  </a:cubicBezTo>
                  <a:lnTo>
                    <a:pt x="1" y="27277"/>
                  </a:lnTo>
                  <a:lnTo>
                    <a:pt x="1" y="45491"/>
                  </a:lnTo>
                  <a:cubicBezTo>
                    <a:pt x="1" y="47809"/>
                    <a:pt x="1508" y="49694"/>
                    <a:pt x="3363" y="49694"/>
                  </a:cubicBezTo>
                  <a:lnTo>
                    <a:pt x="54879" y="49694"/>
                  </a:lnTo>
                  <a:lnTo>
                    <a:pt x="54936" y="49585"/>
                  </a:lnTo>
                  <a:cubicBezTo>
                    <a:pt x="57983" y="43837"/>
                    <a:pt x="61975" y="39163"/>
                    <a:pt x="66481" y="36064"/>
                  </a:cubicBezTo>
                  <a:cubicBezTo>
                    <a:pt x="72751" y="31752"/>
                    <a:pt x="79791" y="30597"/>
                    <a:pt x="86599" y="29479"/>
                  </a:cubicBezTo>
                  <a:cubicBezTo>
                    <a:pt x="88267" y="29206"/>
                    <a:pt x="89993" y="28921"/>
                    <a:pt x="91683" y="28597"/>
                  </a:cubicBezTo>
                  <a:cubicBezTo>
                    <a:pt x="95554" y="27852"/>
                    <a:pt x="98882" y="26914"/>
                    <a:pt x="101852" y="25732"/>
                  </a:cubicBezTo>
                  <a:cubicBezTo>
                    <a:pt x="104477" y="24689"/>
                    <a:pt x="107747" y="23089"/>
                    <a:pt x="109769" y="19968"/>
                  </a:cubicBezTo>
                  <a:cubicBezTo>
                    <a:pt x="111389" y="17466"/>
                    <a:pt x="111791" y="14724"/>
                    <a:pt x="110961" y="11820"/>
                  </a:cubicBezTo>
                  <a:cubicBezTo>
                    <a:pt x="109585" y="7016"/>
                    <a:pt x="105018" y="2695"/>
                    <a:pt x="101216" y="909"/>
                  </a:cubicBezTo>
                  <a:cubicBezTo>
                    <a:pt x="99874" y="279"/>
                    <a:pt x="98573" y="1"/>
                    <a:pt x="973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4"/>
            <p:cNvSpPr/>
            <p:nvPr/>
          </p:nvSpPr>
          <p:spPr>
            <a:xfrm>
              <a:off x="2768223" y="4443454"/>
              <a:ext cx="4335456" cy="728679"/>
            </a:xfrm>
            <a:custGeom>
              <a:avLst/>
              <a:gdLst/>
              <a:ahLst/>
              <a:cxnLst/>
              <a:rect l="l" t="t" r="r" b="b"/>
              <a:pathLst>
                <a:path w="108339" h="18209" extrusionOk="0">
                  <a:moveTo>
                    <a:pt x="27698" y="402"/>
                  </a:moveTo>
                  <a:cubicBezTo>
                    <a:pt x="32888" y="402"/>
                    <a:pt x="38022" y="2124"/>
                    <a:pt x="42576" y="3656"/>
                  </a:cubicBezTo>
                  <a:cubicBezTo>
                    <a:pt x="47416" y="5283"/>
                    <a:pt x="52582" y="6948"/>
                    <a:pt x="57857" y="7844"/>
                  </a:cubicBezTo>
                  <a:cubicBezTo>
                    <a:pt x="62292" y="8597"/>
                    <a:pt x="66755" y="8977"/>
                    <a:pt x="71177" y="8977"/>
                  </a:cubicBezTo>
                  <a:cubicBezTo>
                    <a:pt x="72693" y="8977"/>
                    <a:pt x="74204" y="8932"/>
                    <a:pt x="75707" y="8843"/>
                  </a:cubicBezTo>
                  <a:cubicBezTo>
                    <a:pt x="78578" y="8671"/>
                    <a:pt x="81363" y="8335"/>
                    <a:pt x="83983" y="7841"/>
                  </a:cubicBezTo>
                  <a:cubicBezTo>
                    <a:pt x="84740" y="7698"/>
                    <a:pt x="85506" y="7531"/>
                    <a:pt x="86246" y="7371"/>
                  </a:cubicBezTo>
                  <a:cubicBezTo>
                    <a:pt x="87567" y="7085"/>
                    <a:pt x="88932" y="6788"/>
                    <a:pt x="90288" y="6616"/>
                  </a:cubicBezTo>
                  <a:cubicBezTo>
                    <a:pt x="91569" y="6455"/>
                    <a:pt x="92767" y="6374"/>
                    <a:pt x="93889" y="6374"/>
                  </a:cubicBezTo>
                  <a:cubicBezTo>
                    <a:pt x="97369" y="6374"/>
                    <a:pt x="100126" y="7157"/>
                    <a:pt x="102405" y="8765"/>
                  </a:cubicBezTo>
                  <a:cubicBezTo>
                    <a:pt x="104715" y="10399"/>
                    <a:pt x="107752" y="14521"/>
                    <a:pt x="107336" y="17804"/>
                  </a:cubicBezTo>
                  <a:lnTo>
                    <a:pt x="2840" y="17804"/>
                  </a:lnTo>
                  <a:cubicBezTo>
                    <a:pt x="2038" y="16930"/>
                    <a:pt x="1495" y="16015"/>
                    <a:pt x="1180" y="15011"/>
                  </a:cubicBezTo>
                  <a:cubicBezTo>
                    <a:pt x="328" y="12292"/>
                    <a:pt x="1140" y="8835"/>
                    <a:pt x="2950" y="7464"/>
                  </a:cubicBezTo>
                  <a:cubicBezTo>
                    <a:pt x="4188" y="6527"/>
                    <a:pt x="5746" y="6255"/>
                    <a:pt x="7263" y="6255"/>
                  </a:cubicBezTo>
                  <a:cubicBezTo>
                    <a:pt x="8508" y="6255"/>
                    <a:pt x="9724" y="6438"/>
                    <a:pt x="10713" y="6586"/>
                  </a:cubicBezTo>
                  <a:cubicBezTo>
                    <a:pt x="13555" y="7015"/>
                    <a:pt x="16398" y="7815"/>
                    <a:pt x="19148" y="8591"/>
                  </a:cubicBezTo>
                  <a:cubicBezTo>
                    <a:pt x="20420" y="8950"/>
                    <a:pt x="21733" y="9320"/>
                    <a:pt x="23031" y="9648"/>
                  </a:cubicBezTo>
                  <a:cubicBezTo>
                    <a:pt x="23892" y="9867"/>
                    <a:pt x="24772" y="10044"/>
                    <a:pt x="25624" y="10217"/>
                  </a:cubicBezTo>
                  <a:cubicBezTo>
                    <a:pt x="26578" y="10410"/>
                    <a:pt x="27561" y="10610"/>
                    <a:pt x="28520" y="10866"/>
                  </a:cubicBezTo>
                  <a:cubicBezTo>
                    <a:pt x="29266" y="11066"/>
                    <a:pt x="30023" y="11287"/>
                    <a:pt x="30753" y="11502"/>
                  </a:cubicBezTo>
                  <a:cubicBezTo>
                    <a:pt x="31592" y="11746"/>
                    <a:pt x="32458" y="12000"/>
                    <a:pt x="33317" y="12223"/>
                  </a:cubicBezTo>
                  <a:lnTo>
                    <a:pt x="33467" y="12263"/>
                  </a:lnTo>
                  <a:cubicBezTo>
                    <a:pt x="34991" y="12659"/>
                    <a:pt x="36728" y="13111"/>
                    <a:pt x="38421" y="13111"/>
                  </a:cubicBezTo>
                  <a:cubicBezTo>
                    <a:pt x="39680" y="13111"/>
                    <a:pt x="40914" y="12861"/>
                    <a:pt x="42017" y="12152"/>
                  </a:cubicBezTo>
                  <a:cubicBezTo>
                    <a:pt x="42247" y="12003"/>
                    <a:pt x="42254" y="11687"/>
                    <a:pt x="42130" y="11480"/>
                  </a:cubicBezTo>
                  <a:cubicBezTo>
                    <a:pt x="39927" y="7838"/>
                    <a:pt x="35420" y="7355"/>
                    <a:pt x="32131" y="7002"/>
                  </a:cubicBezTo>
                  <a:cubicBezTo>
                    <a:pt x="30552" y="6834"/>
                    <a:pt x="28936" y="6794"/>
                    <a:pt x="27373" y="6755"/>
                  </a:cubicBezTo>
                  <a:cubicBezTo>
                    <a:pt x="24971" y="6694"/>
                    <a:pt x="22485" y="6634"/>
                    <a:pt x="20094" y="6098"/>
                  </a:cubicBezTo>
                  <a:lnTo>
                    <a:pt x="19861" y="6045"/>
                  </a:lnTo>
                  <a:cubicBezTo>
                    <a:pt x="19174" y="5899"/>
                    <a:pt x="18323" y="5715"/>
                    <a:pt x="17845" y="5185"/>
                  </a:cubicBezTo>
                  <a:cubicBezTo>
                    <a:pt x="17683" y="5000"/>
                    <a:pt x="17613" y="4809"/>
                    <a:pt x="17637" y="4599"/>
                  </a:cubicBezTo>
                  <a:cubicBezTo>
                    <a:pt x="17720" y="3886"/>
                    <a:pt x="18816" y="3119"/>
                    <a:pt x="19284" y="2791"/>
                  </a:cubicBezTo>
                  <a:lnTo>
                    <a:pt x="19370" y="2730"/>
                  </a:lnTo>
                  <a:cubicBezTo>
                    <a:pt x="21382" y="1313"/>
                    <a:pt x="23882" y="535"/>
                    <a:pt x="26803" y="420"/>
                  </a:cubicBezTo>
                  <a:cubicBezTo>
                    <a:pt x="27101" y="408"/>
                    <a:pt x="27399" y="402"/>
                    <a:pt x="27698" y="402"/>
                  </a:cubicBezTo>
                  <a:close/>
                  <a:moveTo>
                    <a:pt x="27716" y="0"/>
                  </a:moveTo>
                  <a:cubicBezTo>
                    <a:pt x="27408" y="0"/>
                    <a:pt x="27101" y="6"/>
                    <a:pt x="26793" y="18"/>
                  </a:cubicBezTo>
                  <a:cubicBezTo>
                    <a:pt x="23792" y="137"/>
                    <a:pt x="21220" y="940"/>
                    <a:pt x="19143" y="2401"/>
                  </a:cubicBezTo>
                  <a:lnTo>
                    <a:pt x="19057" y="2461"/>
                  </a:lnTo>
                  <a:cubicBezTo>
                    <a:pt x="18500" y="2850"/>
                    <a:pt x="17342" y="3659"/>
                    <a:pt x="17241" y="4552"/>
                  </a:cubicBezTo>
                  <a:cubicBezTo>
                    <a:pt x="17204" y="4879"/>
                    <a:pt x="17307" y="5183"/>
                    <a:pt x="17550" y="5452"/>
                  </a:cubicBezTo>
                  <a:cubicBezTo>
                    <a:pt x="18114" y="6081"/>
                    <a:pt x="19037" y="6279"/>
                    <a:pt x="19779" y="6438"/>
                  </a:cubicBezTo>
                  <a:lnTo>
                    <a:pt x="20009" y="6488"/>
                  </a:lnTo>
                  <a:cubicBezTo>
                    <a:pt x="22436" y="7034"/>
                    <a:pt x="24942" y="7095"/>
                    <a:pt x="27366" y="7155"/>
                  </a:cubicBezTo>
                  <a:cubicBezTo>
                    <a:pt x="28920" y="7194"/>
                    <a:pt x="30528" y="7234"/>
                    <a:pt x="32089" y="7401"/>
                  </a:cubicBezTo>
                  <a:cubicBezTo>
                    <a:pt x="35297" y="7744"/>
                    <a:pt x="39689" y="8215"/>
                    <a:pt x="41788" y="11686"/>
                  </a:cubicBezTo>
                  <a:cubicBezTo>
                    <a:pt x="41818" y="11736"/>
                    <a:pt x="41813" y="11800"/>
                    <a:pt x="41803" y="11810"/>
                  </a:cubicBezTo>
                  <a:cubicBezTo>
                    <a:pt x="40777" y="12469"/>
                    <a:pt x="39614" y="12703"/>
                    <a:pt x="38419" y="12703"/>
                  </a:cubicBezTo>
                  <a:cubicBezTo>
                    <a:pt x="36773" y="12703"/>
                    <a:pt x="35066" y="12260"/>
                    <a:pt x="33571" y="11872"/>
                  </a:cubicBezTo>
                  <a:lnTo>
                    <a:pt x="33421" y="11832"/>
                  </a:lnTo>
                  <a:cubicBezTo>
                    <a:pt x="32568" y="11613"/>
                    <a:pt x="31706" y="11359"/>
                    <a:pt x="30871" y="11114"/>
                  </a:cubicBezTo>
                  <a:cubicBezTo>
                    <a:pt x="30136" y="10900"/>
                    <a:pt x="29377" y="10677"/>
                    <a:pt x="28627" y="10477"/>
                  </a:cubicBezTo>
                  <a:cubicBezTo>
                    <a:pt x="27659" y="10217"/>
                    <a:pt x="26667" y="10017"/>
                    <a:pt x="25708" y="9823"/>
                  </a:cubicBezTo>
                  <a:cubicBezTo>
                    <a:pt x="24862" y="9650"/>
                    <a:pt x="23985" y="9473"/>
                    <a:pt x="23133" y="9257"/>
                  </a:cubicBezTo>
                  <a:cubicBezTo>
                    <a:pt x="21840" y="8930"/>
                    <a:pt x="20529" y="8560"/>
                    <a:pt x="19261" y="8202"/>
                  </a:cubicBezTo>
                  <a:cubicBezTo>
                    <a:pt x="16498" y="7424"/>
                    <a:pt x="13642" y="6619"/>
                    <a:pt x="10776" y="6188"/>
                  </a:cubicBezTo>
                  <a:cubicBezTo>
                    <a:pt x="9769" y="6036"/>
                    <a:pt x="8534" y="5850"/>
                    <a:pt x="7263" y="5850"/>
                  </a:cubicBezTo>
                  <a:cubicBezTo>
                    <a:pt x="5677" y="5850"/>
                    <a:pt x="4036" y="6139"/>
                    <a:pt x="2711" y="7142"/>
                  </a:cubicBezTo>
                  <a:cubicBezTo>
                    <a:pt x="579" y="8757"/>
                    <a:pt x="1" y="12576"/>
                    <a:pt x="798" y="15131"/>
                  </a:cubicBezTo>
                  <a:cubicBezTo>
                    <a:pt x="1138" y="16218"/>
                    <a:pt x="1730" y="17203"/>
                    <a:pt x="2606" y="18144"/>
                  </a:cubicBezTo>
                  <a:lnTo>
                    <a:pt x="2666" y="18209"/>
                  </a:lnTo>
                  <a:lnTo>
                    <a:pt x="107680" y="18209"/>
                  </a:lnTo>
                  <a:lnTo>
                    <a:pt x="107713" y="18040"/>
                  </a:lnTo>
                  <a:cubicBezTo>
                    <a:pt x="108339" y="14231"/>
                    <a:pt x="104720" y="9907"/>
                    <a:pt x="102642" y="8438"/>
                  </a:cubicBezTo>
                  <a:cubicBezTo>
                    <a:pt x="100295" y="6780"/>
                    <a:pt x="97465" y="5972"/>
                    <a:pt x="93901" y="5972"/>
                  </a:cubicBezTo>
                  <a:cubicBezTo>
                    <a:pt x="92759" y="5972"/>
                    <a:pt x="91543" y="6055"/>
                    <a:pt x="90243" y="6219"/>
                  </a:cubicBezTo>
                  <a:cubicBezTo>
                    <a:pt x="88870" y="6392"/>
                    <a:pt x="87495" y="6691"/>
                    <a:pt x="86166" y="6979"/>
                  </a:cubicBezTo>
                  <a:cubicBezTo>
                    <a:pt x="85428" y="7141"/>
                    <a:pt x="84666" y="7307"/>
                    <a:pt x="83913" y="7448"/>
                  </a:cubicBezTo>
                  <a:cubicBezTo>
                    <a:pt x="81310" y="7937"/>
                    <a:pt x="78543" y="8272"/>
                    <a:pt x="75687" y="8443"/>
                  </a:cubicBezTo>
                  <a:cubicBezTo>
                    <a:pt x="74193" y="8531"/>
                    <a:pt x="72692" y="8575"/>
                    <a:pt x="71186" y="8575"/>
                  </a:cubicBezTo>
                  <a:cubicBezTo>
                    <a:pt x="66784" y="8575"/>
                    <a:pt x="62342" y="8199"/>
                    <a:pt x="57928" y="7448"/>
                  </a:cubicBezTo>
                  <a:cubicBezTo>
                    <a:pt x="52682" y="6556"/>
                    <a:pt x="47532" y="4898"/>
                    <a:pt x="42708" y="3276"/>
                  </a:cubicBezTo>
                  <a:cubicBezTo>
                    <a:pt x="38128" y="1734"/>
                    <a:pt x="32975" y="0"/>
                    <a:pt x="277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4"/>
            <p:cNvSpPr/>
            <p:nvPr/>
          </p:nvSpPr>
          <p:spPr>
            <a:xfrm>
              <a:off x="4932235" y="3608718"/>
              <a:ext cx="4348422" cy="1563444"/>
            </a:xfrm>
            <a:custGeom>
              <a:avLst/>
              <a:gdLst/>
              <a:ahLst/>
              <a:cxnLst/>
              <a:rect l="l" t="t" r="r" b="b"/>
              <a:pathLst>
                <a:path w="108663" h="39069" extrusionOk="0">
                  <a:moveTo>
                    <a:pt x="46151" y="403"/>
                  </a:moveTo>
                  <a:cubicBezTo>
                    <a:pt x="46500" y="403"/>
                    <a:pt x="46847" y="405"/>
                    <a:pt x="47194" y="409"/>
                  </a:cubicBezTo>
                  <a:cubicBezTo>
                    <a:pt x="60555" y="576"/>
                    <a:pt x="71907" y="4288"/>
                    <a:pt x="80932" y="11441"/>
                  </a:cubicBezTo>
                  <a:cubicBezTo>
                    <a:pt x="84958" y="14633"/>
                    <a:pt x="88903" y="18201"/>
                    <a:pt x="92718" y="21653"/>
                  </a:cubicBezTo>
                  <a:cubicBezTo>
                    <a:pt x="94523" y="23286"/>
                    <a:pt x="96389" y="24974"/>
                    <a:pt x="98238" y="26600"/>
                  </a:cubicBezTo>
                  <a:cubicBezTo>
                    <a:pt x="101177" y="29181"/>
                    <a:pt x="104663" y="32202"/>
                    <a:pt x="108257" y="35034"/>
                  </a:cubicBezTo>
                  <a:cubicBezTo>
                    <a:pt x="108185" y="37046"/>
                    <a:pt x="106877" y="38663"/>
                    <a:pt x="105303" y="38663"/>
                  </a:cubicBezTo>
                  <a:lnTo>
                    <a:pt x="95006" y="38663"/>
                  </a:lnTo>
                  <a:cubicBezTo>
                    <a:pt x="94337" y="37862"/>
                    <a:pt x="93741" y="37110"/>
                    <a:pt x="93190" y="36368"/>
                  </a:cubicBezTo>
                  <a:cubicBezTo>
                    <a:pt x="91738" y="34415"/>
                    <a:pt x="90482" y="32209"/>
                    <a:pt x="89268" y="30076"/>
                  </a:cubicBezTo>
                  <a:cubicBezTo>
                    <a:pt x="88255" y="28296"/>
                    <a:pt x="87207" y="26455"/>
                    <a:pt x="86046" y="24761"/>
                  </a:cubicBezTo>
                  <a:cubicBezTo>
                    <a:pt x="84901" y="23090"/>
                    <a:pt x="83654" y="21394"/>
                    <a:pt x="82109" y="20589"/>
                  </a:cubicBezTo>
                  <a:cubicBezTo>
                    <a:pt x="81766" y="20411"/>
                    <a:pt x="81285" y="20282"/>
                    <a:pt x="80790" y="20282"/>
                  </a:cubicBezTo>
                  <a:cubicBezTo>
                    <a:pt x="80446" y="20282"/>
                    <a:pt x="80095" y="20344"/>
                    <a:pt x="79779" y="20494"/>
                  </a:cubicBezTo>
                  <a:cubicBezTo>
                    <a:pt x="79253" y="20744"/>
                    <a:pt x="78909" y="21200"/>
                    <a:pt x="78784" y="21809"/>
                  </a:cubicBezTo>
                  <a:cubicBezTo>
                    <a:pt x="78479" y="23295"/>
                    <a:pt x="79725" y="24879"/>
                    <a:pt x="80550" y="25925"/>
                  </a:cubicBezTo>
                  <a:cubicBezTo>
                    <a:pt x="80666" y="26074"/>
                    <a:pt x="80775" y="26210"/>
                    <a:pt x="80868" y="26335"/>
                  </a:cubicBezTo>
                  <a:cubicBezTo>
                    <a:pt x="81946" y="27764"/>
                    <a:pt x="82835" y="29354"/>
                    <a:pt x="83661" y="31345"/>
                  </a:cubicBezTo>
                  <a:cubicBezTo>
                    <a:pt x="84287" y="32848"/>
                    <a:pt x="85364" y="35767"/>
                    <a:pt x="85660" y="38663"/>
                  </a:cubicBezTo>
                  <a:lnTo>
                    <a:pt x="76327" y="38663"/>
                  </a:lnTo>
                  <a:cubicBezTo>
                    <a:pt x="76685" y="34328"/>
                    <a:pt x="75134" y="29497"/>
                    <a:pt x="72336" y="26295"/>
                  </a:cubicBezTo>
                  <a:cubicBezTo>
                    <a:pt x="70016" y="23636"/>
                    <a:pt x="66829" y="21619"/>
                    <a:pt x="62597" y="20130"/>
                  </a:cubicBezTo>
                  <a:cubicBezTo>
                    <a:pt x="58968" y="18853"/>
                    <a:pt x="54987" y="18071"/>
                    <a:pt x="50066" y="17668"/>
                  </a:cubicBezTo>
                  <a:cubicBezTo>
                    <a:pt x="47919" y="17494"/>
                    <a:pt x="45723" y="17407"/>
                    <a:pt x="43437" y="17407"/>
                  </a:cubicBezTo>
                  <a:cubicBezTo>
                    <a:pt x="41731" y="17407"/>
                    <a:pt x="39974" y="17455"/>
                    <a:pt x="38150" y="17552"/>
                  </a:cubicBezTo>
                  <a:cubicBezTo>
                    <a:pt x="34341" y="17757"/>
                    <a:pt x="31394" y="18197"/>
                    <a:pt x="28604" y="18985"/>
                  </a:cubicBezTo>
                  <a:cubicBezTo>
                    <a:pt x="27525" y="19288"/>
                    <a:pt x="26448" y="19608"/>
                    <a:pt x="25369" y="19927"/>
                  </a:cubicBezTo>
                  <a:cubicBezTo>
                    <a:pt x="21997" y="20924"/>
                    <a:pt x="18511" y="21956"/>
                    <a:pt x="15020" y="22506"/>
                  </a:cubicBezTo>
                  <a:cubicBezTo>
                    <a:pt x="13538" y="22740"/>
                    <a:pt x="11993" y="22922"/>
                    <a:pt x="10477" y="22922"/>
                  </a:cubicBezTo>
                  <a:cubicBezTo>
                    <a:pt x="7660" y="22922"/>
                    <a:pt x="4942" y="22294"/>
                    <a:pt x="2908" y="20201"/>
                  </a:cubicBezTo>
                  <a:cubicBezTo>
                    <a:pt x="2318" y="19594"/>
                    <a:pt x="445" y="17417"/>
                    <a:pt x="1110" y="14892"/>
                  </a:cubicBezTo>
                  <a:cubicBezTo>
                    <a:pt x="1609" y="13004"/>
                    <a:pt x="3139" y="11676"/>
                    <a:pt x="4417" y="10728"/>
                  </a:cubicBezTo>
                  <a:cubicBezTo>
                    <a:pt x="7502" y="8442"/>
                    <a:pt x="11094" y="7120"/>
                    <a:pt x="14506" y="5962"/>
                  </a:cubicBezTo>
                  <a:cubicBezTo>
                    <a:pt x="25380" y="2272"/>
                    <a:pt x="36012" y="403"/>
                    <a:pt x="46151" y="403"/>
                  </a:cubicBezTo>
                  <a:close/>
                  <a:moveTo>
                    <a:pt x="46184" y="0"/>
                  </a:moveTo>
                  <a:cubicBezTo>
                    <a:pt x="35995" y="0"/>
                    <a:pt x="25302" y="1873"/>
                    <a:pt x="14376" y="5582"/>
                  </a:cubicBezTo>
                  <a:cubicBezTo>
                    <a:pt x="10932" y="6749"/>
                    <a:pt x="7309" y="8083"/>
                    <a:pt x="4175" y="10405"/>
                  </a:cubicBezTo>
                  <a:cubicBezTo>
                    <a:pt x="2845" y="11391"/>
                    <a:pt x="1250" y="12780"/>
                    <a:pt x="720" y="14790"/>
                  </a:cubicBezTo>
                  <a:cubicBezTo>
                    <a:pt x="0" y="17521"/>
                    <a:pt x="1992" y="19837"/>
                    <a:pt x="2618" y="20484"/>
                  </a:cubicBezTo>
                  <a:cubicBezTo>
                    <a:pt x="4745" y="22672"/>
                    <a:pt x="7559" y="23326"/>
                    <a:pt x="10464" y="23326"/>
                  </a:cubicBezTo>
                  <a:cubicBezTo>
                    <a:pt x="12008" y="23326"/>
                    <a:pt x="13578" y="23141"/>
                    <a:pt x="15083" y="22903"/>
                  </a:cubicBezTo>
                  <a:cubicBezTo>
                    <a:pt x="18599" y="22350"/>
                    <a:pt x="22098" y="21314"/>
                    <a:pt x="25483" y="20314"/>
                  </a:cubicBezTo>
                  <a:cubicBezTo>
                    <a:pt x="26558" y="19996"/>
                    <a:pt x="27635" y="19678"/>
                    <a:pt x="28713" y="19374"/>
                  </a:cubicBezTo>
                  <a:cubicBezTo>
                    <a:pt x="31476" y="18595"/>
                    <a:pt x="34392" y="18158"/>
                    <a:pt x="38171" y="17957"/>
                  </a:cubicBezTo>
                  <a:cubicBezTo>
                    <a:pt x="39992" y="17859"/>
                    <a:pt x="41744" y="17811"/>
                    <a:pt x="43446" y="17811"/>
                  </a:cubicBezTo>
                  <a:cubicBezTo>
                    <a:pt x="45718" y="17811"/>
                    <a:pt x="47900" y="17898"/>
                    <a:pt x="50034" y="18072"/>
                  </a:cubicBezTo>
                  <a:cubicBezTo>
                    <a:pt x="54919" y="18471"/>
                    <a:pt x="58869" y="19245"/>
                    <a:pt x="62464" y="20513"/>
                  </a:cubicBezTo>
                  <a:cubicBezTo>
                    <a:pt x="66629" y="21980"/>
                    <a:pt x="69761" y="23959"/>
                    <a:pt x="72035" y="26564"/>
                  </a:cubicBezTo>
                  <a:cubicBezTo>
                    <a:pt x="74808" y="29740"/>
                    <a:pt x="76328" y="34562"/>
                    <a:pt x="75907" y="38847"/>
                  </a:cubicBezTo>
                  <a:lnTo>
                    <a:pt x="75885" y="39069"/>
                  </a:lnTo>
                  <a:lnTo>
                    <a:pt x="86103" y="39069"/>
                  </a:lnTo>
                  <a:lnTo>
                    <a:pt x="86083" y="38849"/>
                  </a:lnTo>
                  <a:cubicBezTo>
                    <a:pt x="85816" y="35827"/>
                    <a:pt x="84685" y="32755"/>
                    <a:pt x="84035" y="31193"/>
                  </a:cubicBezTo>
                  <a:cubicBezTo>
                    <a:pt x="83194" y="29170"/>
                    <a:pt x="82289" y="27550"/>
                    <a:pt x="81192" y="26094"/>
                  </a:cubicBezTo>
                  <a:cubicBezTo>
                    <a:pt x="81095" y="25968"/>
                    <a:pt x="80986" y="25829"/>
                    <a:pt x="80868" y="25679"/>
                  </a:cubicBezTo>
                  <a:cubicBezTo>
                    <a:pt x="80089" y="24692"/>
                    <a:pt x="78913" y="23196"/>
                    <a:pt x="79180" y="21893"/>
                  </a:cubicBezTo>
                  <a:cubicBezTo>
                    <a:pt x="79280" y="21406"/>
                    <a:pt x="79542" y="21057"/>
                    <a:pt x="79953" y="20860"/>
                  </a:cubicBezTo>
                  <a:cubicBezTo>
                    <a:pt x="80215" y="20736"/>
                    <a:pt x="80506" y="20684"/>
                    <a:pt x="80793" y="20684"/>
                  </a:cubicBezTo>
                  <a:cubicBezTo>
                    <a:pt x="81216" y="20684"/>
                    <a:pt x="81630" y="20796"/>
                    <a:pt x="81925" y="20950"/>
                  </a:cubicBezTo>
                  <a:cubicBezTo>
                    <a:pt x="83388" y="21710"/>
                    <a:pt x="84600" y="23365"/>
                    <a:pt x="85716" y="24991"/>
                  </a:cubicBezTo>
                  <a:cubicBezTo>
                    <a:pt x="86867" y="26672"/>
                    <a:pt x="87910" y="28506"/>
                    <a:pt x="88919" y="30277"/>
                  </a:cubicBezTo>
                  <a:cubicBezTo>
                    <a:pt x="90139" y="32421"/>
                    <a:pt x="91401" y="34638"/>
                    <a:pt x="92868" y="36611"/>
                  </a:cubicBezTo>
                  <a:cubicBezTo>
                    <a:pt x="93440" y="37380"/>
                    <a:pt x="94059" y="38160"/>
                    <a:pt x="94759" y="38996"/>
                  </a:cubicBezTo>
                  <a:lnTo>
                    <a:pt x="94819" y="39068"/>
                  </a:lnTo>
                  <a:lnTo>
                    <a:pt x="105303" y="39068"/>
                  </a:lnTo>
                  <a:cubicBezTo>
                    <a:pt x="107121" y="39068"/>
                    <a:pt x="108627" y="37217"/>
                    <a:pt x="108661" y="34947"/>
                  </a:cubicBezTo>
                  <a:lnTo>
                    <a:pt x="108663" y="34847"/>
                  </a:lnTo>
                  <a:lnTo>
                    <a:pt x="108584" y="34784"/>
                  </a:lnTo>
                  <a:cubicBezTo>
                    <a:pt x="104971" y="31939"/>
                    <a:pt x="101460" y="28897"/>
                    <a:pt x="98502" y="26300"/>
                  </a:cubicBezTo>
                  <a:cubicBezTo>
                    <a:pt x="96655" y="24675"/>
                    <a:pt x="94790" y="22989"/>
                    <a:pt x="92987" y="21357"/>
                  </a:cubicBezTo>
                  <a:cubicBezTo>
                    <a:pt x="89168" y="17899"/>
                    <a:pt x="85217" y="14326"/>
                    <a:pt x="81181" y="11127"/>
                  </a:cubicBezTo>
                  <a:cubicBezTo>
                    <a:pt x="72085" y="3918"/>
                    <a:pt x="60650" y="176"/>
                    <a:pt x="47197" y="6"/>
                  </a:cubicBezTo>
                  <a:cubicBezTo>
                    <a:pt x="46860" y="2"/>
                    <a:pt x="46522" y="0"/>
                    <a:pt x="461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4"/>
            <p:cNvSpPr/>
            <p:nvPr/>
          </p:nvSpPr>
          <p:spPr>
            <a:xfrm>
              <a:off x="5065015" y="-2406714"/>
              <a:ext cx="4355665" cy="807744"/>
            </a:xfrm>
            <a:custGeom>
              <a:avLst/>
              <a:gdLst/>
              <a:ahLst/>
              <a:cxnLst/>
              <a:rect l="l" t="t" r="r" b="b"/>
              <a:pathLst>
                <a:path w="108844" h="28164" extrusionOk="0">
                  <a:moveTo>
                    <a:pt x="105484" y="409"/>
                  </a:moveTo>
                  <a:cubicBezTo>
                    <a:pt x="107116" y="409"/>
                    <a:pt x="108443" y="2114"/>
                    <a:pt x="108443" y="4208"/>
                  </a:cubicBezTo>
                  <a:lnTo>
                    <a:pt x="108443" y="9441"/>
                  </a:lnTo>
                  <a:cubicBezTo>
                    <a:pt x="107791" y="9431"/>
                    <a:pt x="107138" y="9426"/>
                    <a:pt x="106485" y="9426"/>
                  </a:cubicBezTo>
                  <a:cubicBezTo>
                    <a:pt x="96929" y="9426"/>
                    <a:pt x="87281" y="10461"/>
                    <a:pt x="77432" y="11618"/>
                  </a:cubicBezTo>
                  <a:lnTo>
                    <a:pt x="74438" y="11967"/>
                  </a:lnTo>
                  <a:cubicBezTo>
                    <a:pt x="68077" y="12707"/>
                    <a:pt x="61497" y="13471"/>
                    <a:pt x="55052" y="14524"/>
                  </a:cubicBezTo>
                  <a:cubicBezTo>
                    <a:pt x="50937" y="15196"/>
                    <a:pt x="47239" y="15919"/>
                    <a:pt x="43750" y="16739"/>
                  </a:cubicBezTo>
                  <a:cubicBezTo>
                    <a:pt x="39671" y="17698"/>
                    <a:pt x="36280" y="18535"/>
                    <a:pt x="32894" y="19868"/>
                  </a:cubicBezTo>
                  <a:cubicBezTo>
                    <a:pt x="30642" y="20754"/>
                    <a:pt x="28443" y="21986"/>
                    <a:pt x="26315" y="23179"/>
                  </a:cubicBezTo>
                  <a:cubicBezTo>
                    <a:pt x="22603" y="25262"/>
                    <a:pt x="18761" y="27414"/>
                    <a:pt x="14582" y="27728"/>
                  </a:cubicBezTo>
                  <a:cubicBezTo>
                    <a:pt x="14284" y="27750"/>
                    <a:pt x="13983" y="27761"/>
                    <a:pt x="13680" y="27761"/>
                  </a:cubicBezTo>
                  <a:cubicBezTo>
                    <a:pt x="8600" y="27761"/>
                    <a:pt x="3011" y="24606"/>
                    <a:pt x="1265" y="17265"/>
                  </a:cubicBezTo>
                  <a:cubicBezTo>
                    <a:pt x="424" y="13728"/>
                    <a:pt x="774" y="10998"/>
                    <a:pt x="2304" y="9148"/>
                  </a:cubicBezTo>
                  <a:cubicBezTo>
                    <a:pt x="3847" y="7282"/>
                    <a:pt x="6123" y="6467"/>
                    <a:pt x="8144" y="5916"/>
                  </a:cubicBezTo>
                  <a:cubicBezTo>
                    <a:pt x="14663" y="4135"/>
                    <a:pt x="21503" y="4060"/>
                    <a:pt x="27536" y="3991"/>
                  </a:cubicBezTo>
                  <a:lnTo>
                    <a:pt x="28284" y="3982"/>
                  </a:lnTo>
                  <a:cubicBezTo>
                    <a:pt x="35338" y="3908"/>
                    <a:pt x="42635" y="3830"/>
                    <a:pt x="49562" y="1411"/>
                  </a:cubicBezTo>
                  <a:cubicBezTo>
                    <a:pt x="50530" y="1072"/>
                    <a:pt x="51303" y="753"/>
                    <a:pt x="51989" y="409"/>
                  </a:cubicBezTo>
                  <a:lnTo>
                    <a:pt x="51989" y="410"/>
                  </a:lnTo>
                  <a:lnTo>
                    <a:pt x="77472" y="410"/>
                  </a:lnTo>
                  <a:cubicBezTo>
                    <a:pt x="75657" y="1022"/>
                    <a:pt x="73845" y="1526"/>
                    <a:pt x="72138" y="1986"/>
                  </a:cubicBezTo>
                  <a:cubicBezTo>
                    <a:pt x="71479" y="2162"/>
                    <a:pt x="70816" y="2334"/>
                    <a:pt x="70156" y="2505"/>
                  </a:cubicBezTo>
                  <a:cubicBezTo>
                    <a:pt x="68329" y="2977"/>
                    <a:pt x="66440" y="3467"/>
                    <a:pt x="64605" y="4082"/>
                  </a:cubicBezTo>
                  <a:cubicBezTo>
                    <a:pt x="61004" y="5291"/>
                    <a:pt x="57124" y="6040"/>
                    <a:pt x="52740" y="6369"/>
                  </a:cubicBezTo>
                  <a:cubicBezTo>
                    <a:pt x="49638" y="6602"/>
                    <a:pt x="46418" y="6602"/>
                    <a:pt x="43304" y="6603"/>
                  </a:cubicBezTo>
                  <a:cubicBezTo>
                    <a:pt x="34965" y="6606"/>
                    <a:pt x="26344" y="6609"/>
                    <a:pt x="18528" y="10955"/>
                  </a:cubicBezTo>
                  <a:cubicBezTo>
                    <a:pt x="14223" y="13350"/>
                    <a:pt x="12644" y="15910"/>
                    <a:pt x="13835" y="18561"/>
                  </a:cubicBezTo>
                  <a:cubicBezTo>
                    <a:pt x="14838" y="20791"/>
                    <a:pt x="17057" y="22107"/>
                    <a:pt x="18813" y="22421"/>
                  </a:cubicBezTo>
                  <a:cubicBezTo>
                    <a:pt x="19239" y="22498"/>
                    <a:pt x="19668" y="22533"/>
                    <a:pt x="20097" y="22533"/>
                  </a:cubicBezTo>
                  <a:cubicBezTo>
                    <a:pt x="22307" y="22533"/>
                    <a:pt x="24513" y="21604"/>
                    <a:pt x="26433" y="20647"/>
                  </a:cubicBezTo>
                  <a:cubicBezTo>
                    <a:pt x="27444" y="20142"/>
                    <a:pt x="28451" y="19561"/>
                    <a:pt x="29427" y="18998"/>
                  </a:cubicBezTo>
                  <a:cubicBezTo>
                    <a:pt x="30955" y="18116"/>
                    <a:pt x="32534" y="17203"/>
                    <a:pt x="34157" y="16576"/>
                  </a:cubicBezTo>
                  <a:cubicBezTo>
                    <a:pt x="37956" y="15106"/>
                    <a:pt x="41874" y="14247"/>
                    <a:pt x="44864" y="13661"/>
                  </a:cubicBezTo>
                  <a:cubicBezTo>
                    <a:pt x="49244" y="12804"/>
                    <a:pt x="53720" y="12190"/>
                    <a:pt x="58050" y="11597"/>
                  </a:cubicBezTo>
                  <a:cubicBezTo>
                    <a:pt x="61146" y="11172"/>
                    <a:pt x="64344" y="10734"/>
                    <a:pt x="67486" y="10209"/>
                  </a:cubicBezTo>
                  <a:cubicBezTo>
                    <a:pt x="71305" y="9572"/>
                    <a:pt x="74827" y="8898"/>
                    <a:pt x="78252" y="8150"/>
                  </a:cubicBezTo>
                  <a:cubicBezTo>
                    <a:pt x="80759" y="7602"/>
                    <a:pt x="84017" y="6743"/>
                    <a:pt x="86995" y="4937"/>
                  </a:cubicBezTo>
                  <a:cubicBezTo>
                    <a:pt x="88677" y="3915"/>
                    <a:pt x="90044" y="2435"/>
                    <a:pt x="91173" y="409"/>
                  </a:cubicBezTo>
                  <a:close/>
                  <a:moveTo>
                    <a:pt x="90934" y="0"/>
                  </a:moveTo>
                  <a:lnTo>
                    <a:pt x="90877" y="105"/>
                  </a:lnTo>
                  <a:cubicBezTo>
                    <a:pt x="89755" y="2148"/>
                    <a:pt x="88458" y="3572"/>
                    <a:pt x="86786" y="4587"/>
                  </a:cubicBezTo>
                  <a:cubicBezTo>
                    <a:pt x="83860" y="6361"/>
                    <a:pt x="80642" y="7209"/>
                    <a:pt x="78166" y="7749"/>
                  </a:cubicBezTo>
                  <a:cubicBezTo>
                    <a:pt x="74747" y="8496"/>
                    <a:pt x="71232" y="9168"/>
                    <a:pt x="67420" y="9804"/>
                  </a:cubicBezTo>
                  <a:cubicBezTo>
                    <a:pt x="64284" y="10326"/>
                    <a:pt x="61086" y="10767"/>
                    <a:pt x="57994" y="11189"/>
                  </a:cubicBezTo>
                  <a:cubicBezTo>
                    <a:pt x="53660" y="11784"/>
                    <a:pt x="49177" y="12398"/>
                    <a:pt x="44787" y="13257"/>
                  </a:cubicBezTo>
                  <a:cubicBezTo>
                    <a:pt x="41781" y="13846"/>
                    <a:pt x="37840" y="14712"/>
                    <a:pt x="34011" y="16192"/>
                  </a:cubicBezTo>
                  <a:cubicBezTo>
                    <a:pt x="32361" y="16832"/>
                    <a:pt x="30768" y="17751"/>
                    <a:pt x="29227" y="18641"/>
                  </a:cubicBezTo>
                  <a:cubicBezTo>
                    <a:pt x="28257" y="19199"/>
                    <a:pt x="27256" y="19778"/>
                    <a:pt x="26252" y="20278"/>
                  </a:cubicBezTo>
                  <a:cubicBezTo>
                    <a:pt x="24377" y="21213"/>
                    <a:pt x="22228" y="22123"/>
                    <a:pt x="20096" y="22123"/>
                  </a:cubicBezTo>
                  <a:cubicBezTo>
                    <a:pt x="19691" y="22123"/>
                    <a:pt x="19286" y="22090"/>
                    <a:pt x="18884" y="22019"/>
                  </a:cubicBezTo>
                  <a:cubicBezTo>
                    <a:pt x="17234" y="21723"/>
                    <a:pt x="15146" y="20485"/>
                    <a:pt x="14203" y="18389"/>
                  </a:cubicBezTo>
                  <a:cubicBezTo>
                    <a:pt x="13112" y="15962"/>
                    <a:pt x="14633" y="13577"/>
                    <a:pt x="18725" y="11302"/>
                  </a:cubicBezTo>
                  <a:cubicBezTo>
                    <a:pt x="26450" y="7006"/>
                    <a:pt x="35017" y="7004"/>
                    <a:pt x="43304" y="7002"/>
                  </a:cubicBezTo>
                  <a:cubicBezTo>
                    <a:pt x="46426" y="7002"/>
                    <a:pt x="49654" y="6999"/>
                    <a:pt x="52770" y="6766"/>
                  </a:cubicBezTo>
                  <a:cubicBezTo>
                    <a:pt x="57188" y="6433"/>
                    <a:pt x="61100" y="5680"/>
                    <a:pt x="64734" y="4460"/>
                  </a:cubicBezTo>
                  <a:cubicBezTo>
                    <a:pt x="66555" y="3847"/>
                    <a:pt x="68437" y="3359"/>
                    <a:pt x="70258" y="2889"/>
                  </a:cubicBezTo>
                  <a:cubicBezTo>
                    <a:pt x="70921" y="2718"/>
                    <a:pt x="71583" y="2546"/>
                    <a:pt x="72244" y="2369"/>
                  </a:cubicBezTo>
                  <a:cubicBezTo>
                    <a:pt x="74310" y="1815"/>
                    <a:pt x="76526" y="1191"/>
                    <a:pt x="78725" y="393"/>
                  </a:cubicBezTo>
                  <a:lnTo>
                    <a:pt x="79801" y="3"/>
                  </a:lnTo>
                  <a:lnTo>
                    <a:pt x="51891" y="3"/>
                  </a:lnTo>
                  <a:lnTo>
                    <a:pt x="51849" y="25"/>
                  </a:lnTo>
                  <a:cubicBezTo>
                    <a:pt x="51168" y="369"/>
                    <a:pt x="50398" y="688"/>
                    <a:pt x="49430" y="1026"/>
                  </a:cubicBezTo>
                  <a:cubicBezTo>
                    <a:pt x="42565" y="3424"/>
                    <a:pt x="35301" y="3502"/>
                    <a:pt x="28279" y="3577"/>
                  </a:cubicBezTo>
                  <a:lnTo>
                    <a:pt x="27530" y="3587"/>
                  </a:lnTo>
                  <a:cubicBezTo>
                    <a:pt x="21472" y="3654"/>
                    <a:pt x="14606" y="3731"/>
                    <a:pt x="8035" y="5524"/>
                  </a:cubicBezTo>
                  <a:cubicBezTo>
                    <a:pt x="5955" y="6091"/>
                    <a:pt x="3608" y="6937"/>
                    <a:pt x="1994" y="8889"/>
                  </a:cubicBezTo>
                  <a:cubicBezTo>
                    <a:pt x="378" y="10842"/>
                    <a:pt x="1" y="13691"/>
                    <a:pt x="872" y="17356"/>
                  </a:cubicBezTo>
                  <a:cubicBezTo>
                    <a:pt x="2415" y="23842"/>
                    <a:pt x="7591" y="28164"/>
                    <a:pt x="13647" y="28164"/>
                  </a:cubicBezTo>
                  <a:cubicBezTo>
                    <a:pt x="13966" y="28164"/>
                    <a:pt x="14287" y="28154"/>
                    <a:pt x="14609" y="28121"/>
                  </a:cubicBezTo>
                  <a:cubicBezTo>
                    <a:pt x="18878" y="27800"/>
                    <a:pt x="22758" y="25623"/>
                    <a:pt x="26511" y="23520"/>
                  </a:cubicBezTo>
                  <a:cubicBezTo>
                    <a:pt x="28626" y="22334"/>
                    <a:pt x="30812" y="21108"/>
                    <a:pt x="33038" y="20233"/>
                  </a:cubicBezTo>
                  <a:cubicBezTo>
                    <a:pt x="36400" y="18911"/>
                    <a:pt x="39775" y="18075"/>
                    <a:pt x="43838" y="17121"/>
                  </a:cubicBezTo>
                  <a:cubicBezTo>
                    <a:pt x="47319" y="16305"/>
                    <a:pt x="51008" y="15582"/>
                    <a:pt x="55113" y="14912"/>
                  </a:cubicBezTo>
                  <a:cubicBezTo>
                    <a:pt x="61550" y="13861"/>
                    <a:pt x="68126" y="13097"/>
                    <a:pt x="74484" y="12357"/>
                  </a:cubicBezTo>
                  <a:lnTo>
                    <a:pt x="77477" y="12010"/>
                  </a:lnTo>
                  <a:cubicBezTo>
                    <a:pt x="87323" y="10854"/>
                    <a:pt x="96973" y="9822"/>
                    <a:pt x="106514" y="9822"/>
                  </a:cubicBezTo>
                  <a:cubicBezTo>
                    <a:pt x="107222" y="9822"/>
                    <a:pt x="107930" y="9827"/>
                    <a:pt x="108637" y="9839"/>
                  </a:cubicBezTo>
                  <a:lnTo>
                    <a:pt x="108843" y="9842"/>
                  </a:lnTo>
                  <a:lnTo>
                    <a:pt x="108843" y="4203"/>
                  </a:lnTo>
                  <a:cubicBezTo>
                    <a:pt x="108843" y="1884"/>
                    <a:pt x="107336" y="0"/>
                    <a:pt x="1054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4"/>
        </a:solidFill>
        <a:effectLst/>
      </p:bgPr>
    </p:bg>
    <p:spTree>
      <p:nvGrpSpPr>
        <p:cNvPr id="1" name="Shape 41"/>
        <p:cNvGrpSpPr/>
        <p:nvPr/>
      </p:nvGrpSpPr>
      <p:grpSpPr>
        <a:xfrm>
          <a:off x="0" y="0"/>
          <a:ext cx="0" cy="0"/>
          <a:chOff x="0" y="0"/>
          <a:chExt cx="0" cy="0"/>
        </a:xfrm>
      </p:grpSpPr>
      <p:grpSp>
        <p:nvGrpSpPr>
          <p:cNvPr id="42" name="Google Shape;42;p3"/>
          <p:cNvGrpSpPr/>
          <p:nvPr/>
        </p:nvGrpSpPr>
        <p:grpSpPr>
          <a:xfrm>
            <a:off x="-97264" y="-2356200"/>
            <a:ext cx="9517944" cy="7737118"/>
            <a:chOff x="-97264" y="-2356200"/>
            <a:chExt cx="9517944" cy="7737118"/>
          </a:xfrm>
        </p:grpSpPr>
        <p:sp>
          <p:nvSpPr>
            <p:cNvPr id="43" name="Google Shape;43;p3"/>
            <p:cNvSpPr/>
            <p:nvPr/>
          </p:nvSpPr>
          <p:spPr>
            <a:xfrm rot="10800000" flipH="1">
              <a:off x="-89101" y="3917310"/>
              <a:ext cx="3985503" cy="848251"/>
            </a:xfrm>
            <a:custGeom>
              <a:avLst/>
              <a:gdLst/>
              <a:ahLst/>
              <a:cxnLst/>
              <a:rect l="l" t="t" r="r" b="b"/>
              <a:pathLst>
                <a:path w="99594" h="21197" extrusionOk="0">
                  <a:moveTo>
                    <a:pt x="65021" y="0"/>
                  </a:moveTo>
                  <a:cubicBezTo>
                    <a:pt x="64434" y="0"/>
                    <a:pt x="63848" y="10"/>
                    <a:pt x="63260" y="29"/>
                  </a:cubicBezTo>
                  <a:cubicBezTo>
                    <a:pt x="57732" y="207"/>
                    <a:pt x="52245" y="1096"/>
                    <a:pt x="46816" y="2389"/>
                  </a:cubicBezTo>
                  <a:cubicBezTo>
                    <a:pt x="41611" y="3631"/>
                    <a:pt x="36750" y="6060"/>
                    <a:pt x="31830" y="8475"/>
                  </a:cubicBezTo>
                  <a:cubicBezTo>
                    <a:pt x="27244" y="10725"/>
                    <a:pt x="22624" y="12692"/>
                    <a:pt x="17724" y="13463"/>
                  </a:cubicBezTo>
                  <a:cubicBezTo>
                    <a:pt x="15802" y="13765"/>
                    <a:pt x="13860" y="13942"/>
                    <a:pt x="11920" y="13942"/>
                  </a:cubicBezTo>
                  <a:cubicBezTo>
                    <a:pt x="10234" y="13942"/>
                    <a:pt x="8549" y="13808"/>
                    <a:pt x="6879" y="13505"/>
                  </a:cubicBezTo>
                  <a:cubicBezTo>
                    <a:pt x="4515" y="13077"/>
                    <a:pt x="2162" y="12285"/>
                    <a:pt x="0" y="10984"/>
                  </a:cubicBezTo>
                  <a:lnTo>
                    <a:pt x="0" y="18944"/>
                  </a:lnTo>
                  <a:cubicBezTo>
                    <a:pt x="1762" y="19024"/>
                    <a:pt x="3523" y="19075"/>
                    <a:pt x="5283" y="19075"/>
                  </a:cubicBezTo>
                  <a:cubicBezTo>
                    <a:pt x="9227" y="19075"/>
                    <a:pt x="13162" y="18820"/>
                    <a:pt x="17071" y="18072"/>
                  </a:cubicBezTo>
                  <a:cubicBezTo>
                    <a:pt x="21981" y="17133"/>
                    <a:pt x="26589" y="15270"/>
                    <a:pt x="30996" y="12374"/>
                  </a:cubicBezTo>
                  <a:cubicBezTo>
                    <a:pt x="33739" y="10570"/>
                    <a:pt x="36781" y="9886"/>
                    <a:pt x="39837" y="9886"/>
                  </a:cubicBezTo>
                  <a:cubicBezTo>
                    <a:pt x="40660" y="9886"/>
                    <a:pt x="41484" y="9936"/>
                    <a:pt x="42304" y="10026"/>
                  </a:cubicBezTo>
                  <a:cubicBezTo>
                    <a:pt x="50992" y="10985"/>
                    <a:pt x="59004" y="15789"/>
                    <a:pt x="67420" y="18291"/>
                  </a:cubicBezTo>
                  <a:cubicBezTo>
                    <a:pt x="72853" y="19907"/>
                    <a:pt x="78486" y="20812"/>
                    <a:pt x="84058" y="21107"/>
                  </a:cubicBezTo>
                  <a:cubicBezTo>
                    <a:pt x="85055" y="21160"/>
                    <a:pt x="86060" y="21196"/>
                    <a:pt x="87066" y="21196"/>
                  </a:cubicBezTo>
                  <a:cubicBezTo>
                    <a:pt x="89207" y="21196"/>
                    <a:pt x="91355" y="21031"/>
                    <a:pt x="93446" y="20508"/>
                  </a:cubicBezTo>
                  <a:cubicBezTo>
                    <a:pt x="95522" y="19989"/>
                    <a:pt x="98275" y="18989"/>
                    <a:pt x="98894" y="16049"/>
                  </a:cubicBezTo>
                  <a:cubicBezTo>
                    <a:pt x="99594" y="12721"/>
                    <a:pt x="97265" y="10188"/>
                    <a:pt x="95270" y="8623"/>
                  </a:cubicBezTo>
                  <a:cubicBezTo>
                    <a:pt x="92667" y="6581"/>
                    <a:pt x="89709" y="5268"/>
                    <a:pt x="86790" y="4165"/>
                  </a:cubicBezTo>
                  <a:cubicBezTo>
                    <a:pt x="79711" y="1489"/>
                    <a:pt x="72404" y="0"/>
                    <a:pt x="65021" y="0"/>
                  </a:cubicBezTo>
                  <a:close/>
                </a:path>
              </a:pathLst>
            </a:custGeom>
            <a:solidFill>
              <a:srgbClr val="C44253">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rot="10800000" flipH="1">
              <a:off x="-89221" y="1998098"/>
              <a:ext cx="8386467" cy="1819876"/>
            </a:xfrm>
            <a:custGeom>
              <a:avLst/>
              <a:gdLst/>
              <a:ahLst/>
              <a:cxnLst/>
              <a:rect l="l" t="t" r="r" b="b"/>
              <a:pathLst>
                <a:path w="209570" h="45477" extrusionOk="0">
                  <a:moveTo>
                    <a:pt x="173399" y="0"/>
                  </a:moveTo>
                  <a:cubicBezTo>
                    <a:pt x="171819" y="0"/>
                    <a:pt x="170239" y="33"/>
                    <a:pt x="168661" y="80"/>
                  </a:cubicBezTo>
                  <a:cubicBezTo>
                    <a:pt x="164324" y="208"/>
                    <a:pt x="160018" y="528"/>
                    <a:pt x="155729" y="1390"/>
                  </a:cubicBezTo>
                  <a:cubicBezTo>
                    <a:pt x="151776" y="2184"/>
                    <a:pt x="147874" y="3386"/>
                    <a:pt x="144099" y="5071"/>
                  </a:cubicBezTo>
                  <a:cubicBezTo>
                    <a:pt x="140139" y="6838"/>
                    <a:pt x="136425" y="9227"/>
                    <a:pt x="132734" y="11745"/>
                  </a:cubicBezTo>
                  <a:cubicBezTo>
                    <a:pt x="125453" y="16714"/>
                    <a:pt x="118372" y="22168"/>
                    <a:pt x="110478" y="25489"/>
                  </a:cubicBezTo>
                  <a:cubicBezTo>
                    <a:pt x="104010" y="28211"/>
                    <a:pt x="97197" y="29287"/>
                    <a:pt x="90399" y="29287"/>
                  </a:cubicBezTo>
                  <a:cubicBezTo>
                    <a:pt x="89168" y="29287"/>
                    <a:pt x="87937" y="29252"/>
                    <a:pt x="86709" y="29185"/>
                  </a:cubicBezTo>
                  <a:cubicBezTo>
                    <a:pt x="70235" y="28285"/>
                    <a:pt x="53959" y="22404"/>
                    <a:pt x="38422" y="15780"/>
                  </a:cubicBezTo>
                  <a:cubicBezTo>
                    <a:pt x="34245" y="13999"/>
                    <a:pt x="30113" y="12729"/>
                    <a:pt x="25697" y="12479"/>
                  </a:cubicBezTo>
                  <a:cubicBezTo>
                    <a:pt x="24449" y="12409"/>
                    <a:pt x="23202" y="12379"/>
                    <a:pt x="21954" y="12379"/>
                  </a:cubicBezTo>
                  <a:cubicBezTo>
                    <a:pt x="18881" y="12379"/>
                    <a:pt x="15809" y="12558"/>
                    <a:pt x="12741" y="12746"/>
                  </a:cubicBezTo>
                  <a:cubicBezTo>
                    <a:pt x="9315" y="12958"/>
                    <a:pt x="5883" y="13109"/>
                    <a:pt x="2471" y="13588"/>
                  </a:cubicBezTo>
                  <a:cubicBezTo>
                    <a:pt x="1651" y="13702"/>
                    <a:pt x="825" y="13831"/>
                    <a:pt x="0" y="13986"/>
                  </a:cubicBezTo>
                  <a:lnTo>
                    <a:pt x="0" y="21931"/>
                  </a:lnTo>
                  <a:cubicBezTo>
                    <a:pt x="3093" y="20622"/>
                    <a:pt x="6277" y="19799"/>
                    <a:pt x="9551" y="19799"/>
                  </a:cubicBezTo>
                  <a:cubicBezTo>
                    <a:pt x="10632" y="19799"/>
                    <a:pt x="11722" y="19889"/>
                    <a:pt x="12823" y="20080"/>
                  </a:cubicBezTo>
                  <a:cubicBezTo>
                    <a:pt x="20488" y="21419"/>
                    <a:pt x="27144" y="26632"/>
                    <a:pt x="33499" y="31891"/>
                  </a:cubicBezTo>
                  <a:cubicBezTo>
                    <a:pt x="45486" y="41811"/>
                    <a:pt x="59912" y="45476"/>
                    <a:pt x="74081" y="45476"/>
                  </a:cubicBezTo>
                  <a:cubicBezTo>
                    <a:pt x="74665" y="45476"/>
                    <a:pt x="75248" y="45470"/>
                    <a:pt x="75831" y="45458"/>
                  </a:cubicBezTo>
                  <a:cubicBezTo>
                    <a:pt x="90804" y="45142"/>
                    <a:pt x="106177" y="41401"/>
                    <a:pt x="119282" y="31968"/>
                  </a:cubicBezTo>
                  <a:cubicBezTo>
                    <a:pt x="125990" y="27139"/>
                    <a:pt x="132221" y="21338"/>
                    <a:pt x="138817" y="16271"/>
                  </a:cubicBezTo>
                  <a:cubicBezTo>
                    <a:pt x="142143" y="13714"/>
                    <a:pt x="145448" y="11379"/>
                    <a:pt x="149316" y="10440"/>
                  </a:cubicBezTo>
                  <a:cubicBezTo>
                    <a:pt x="150812" y="10078"/>
                    <a:pt x="152323" y="9917"/>
                    <a:pt x="153836" y="9917"/>
                  </a:cubicBezTo>
                  <a:cubicBezTo>
                    <a:pt x="155625" y="9917"/>
                    <a:pt x="157416" y="10142"/>
                    <a:pt x="159185" y="10527"/>
                  </a:cubicBezTo>
                  <a:cubicBezTo>
                    <a:pt x="162983" y="11352"/>
                    <a:pt x="166672" y="12839"/>
                    <a:pt x="170334" y="14321"/>
                  </a:cubicBezTo>
                  <a:cubicBezTo>
                    <a:pt x="174482" y="15997"/>
                    <a:pt x="178713" y="17383"/>
                    <a:pt x="182992" y="18407"/>
                  </a:cubicBezTo>
                  <a:cubicBezTo>
                    <a:pt x="186653" y="19282"/>
                    <a:pt x="190426" y="19787"/>
                    <a:pt x="194193" y="19787"/>
                  </a:cubicBezTo>
                  <a:cubicBezTo>
                    <a:pt x="197694" y="19787"/>
                    <a:pt x="201190" y="19351"/>
                    <a:pt x="204587" y="18369"/>
                  </a:cubicBezTo>
                  <a:cubicBezTo>
                    <a:pt x="206831" y="17721"/>
                    <a:pt x="209570" y="16218"/>
                    <a:pt x="208195" y="12736"/>
                  </a:cubicBezTo>
                  <a:cubicBezTo>
                    <a:pt x="207019" y="9759"/>
                    <a:pt x="203809" y="8201"/>
                    <a:pt x="201535" y="7001"/>
                  </a:cubicBezTo>
                  <a:cubicBezTo>
                    <a:pt x="195238" y="3676"/>
                    <a:pt x="188684" y="1200"/>
                    <a:pt x="181872" y="426"/>
                  </a:cubicBezTo>
                  <a:cubicBezTo>
                    <a:pt x="179055" y="106"/>
                    <a:pt x="176227" y="0"/>
                    <a:pt x="173399" y="0"/>
                  </a:cubicBezTo>
                  <a:close/>
                </a:path>
              </a:pathLst>
            </a:custGeom>
            <a:solidFill>
              <a:srgbClr val="C44253">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rot="10800000" flipH="1">
              <a:off x="-89101" y="2398138"/>
              <a:ext cx="819678" cy="314658"/>
            </a:xfrm>
            <a:custGeom>
              <a:avLst/>
              <a:gdLst/>
              <a:ahLst/>
              <a:cxnLst/>
              <a:rect l="l" t="t" r="r" b="b"/>
              <a:pathLst>
                <a:path w="20483" h="7863" extrusionOk="0">
                  <a:moveTo>
                    <a:pt x="10679" y="1"/>
                  </a:moveTo>
                  <a:cubicBezTo>
                    <a:pt x="7200" y="1"/>
                    <a:pt x="3530" y="930"/>
                    <a:pt x="0" y="1036"/>
                  </a:cubicBezTo>
                  <a:lnTo>
                    <a:pt x="0" y="7210"/>
                  </a:lnTo>
                  <a:cubicBezTo>
                    <a:pt x="73" y="7210"/>
                    <a:pt x="146" y="7210"/>
                    <a:pt x="218" y="7210"/>
                  </a:cubicBezTo>
                  <a:cubicBezTo>
                    <a:pt x="2966" y="7210"/>
                    <a:pt x="5723" y="7366"/>
                    <a:pt x="8473" y="7532"/>
                  </a:cubicBezTo>
                  <a:cubicBezTo>
                    <a:pt x="10471" y="7652"/>
                    <a:pt x="12481" y="7858"/>
                    <a:pt x="14482" y="7862"/>
                  </a:cubicBezTo>
                  <a:cubicBezTo>
                    <a:pt x="14579" y="7862"/>
                    <a:pt x="14677" y="7863"/>
                    <a:pt x="14776" y="7863"/>
                  </a:cubicBezTo>
                  <a:cubicBezTo>
                    <a:pt x="16107" y="7863"/>
                    <a:pt x="17589" y="7805"/>
                    <a:pt x="18794" y="7093"/>
                  </a:cubicBezTo>
                  <a:cubicBezTo>
                    <a:pt x="20483" y="6096"/>
                    <a:pt x="19330" y="4228"/>
                    <a:pt x="18366" y="3075"/>
                  </a:cubicBezTo>
                  <a:cubicBezTo>
                    <a:pt x="16959" y="1395"/>
                    <a:pt x="15150" y="529"/>
                    <a:pt x="13253" y="203"/>
                  </a:cubicBezTo>
                  <a:cubicBezTo>
                    <a:pt x="12410" y="59"/>
                    <a:pt x="11551" y="1"/>
                    <a:pt x="10679" y="1"/>
                  </a:cubicBezTo>
                  <a:close/>
                </a:path>
              </a:pathLst>
            </a:custGeom>
            <a:solidFill>
              <a:srgbClr val="C44253">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rot="10800000" flipH="1">
              <a:off x="-89101" y="1041269"/>
              <a:ext cx="9361694" cy="2012360"/>
            </a:xfrm>
            <a:custGeom>
              <a:avLst/>
              <a:gdLst/>
              <a:ahLst/>
              <a:cxnLst/>
              <a:rect l="l" t="t" r="r" b="b"/>
              <a:pathLst>
                <a:path w="233940" h="50287" extrusionOk="0">
                  <a:moveTo>
                    <a:pt x="233940" y="0"/>
                  </a:moveTo>
                  <a:cubicBezTo>
                    <a:pt x="230479" y="1532"/>
                    <a:pt x="227264" y="3838"/>
                    <a:pt x="224035" y="6016"/>
                  </a:cubicBezTo>
                  <a:cubicBezTo>
                    <a:pt x="219999" y="8735"/>
                    <a:pt x="215918" y="11195"/>
                    <a:pt x="211510" y="12795"/>
                  </a:cubicBezTo>
                  <a:cubicBezTo>
                    <a:pt x="205977" y="14804"/>
                    <a:pt x="200252" y="15619"/>
                    <a:pt x="194517" y="15619"/>
                  </a:cubicBezTo>
                  <a:cubicBezTo>
                    <a:pt x="191019" y="15619"/>
                    <a:pt x="187518" y="15316"/>
                    <a:pt x="184053" y="14796"/>
                  </a:cubicBezTo>
                  <a:cubicBezTo>
                    <a:pt x="174879" y="13417"/>
                    <a:pt x="165892" y="10575"/>
                    <a:pt x="156983" y="7553"/>
                  </a:cubicBezTo>
                  <a:cubicBezTo>
                    <a:pt x="154186" y="6603"/>
                    <a:pt x="151295" y="5923"/>
                    <a:pt x="148402" y="5923"/>
                  </a:cubicBezTo>
                  <a:cubicBezTo>
                    <a:pt x="147105" y="5923"/>
                    <a:pt x="145807" y="6060"/>
                    <a:pt x="144518" y="6370"/>
                  </a:cubicBezTo>
                  <a:cubicBezTo>
                    <a:pt x="141010" y="7213"/>
                    <a:pt x="137841" y="9316"/>
                    <a:pt x="134862" y="11732"/>
                  </a:cubicBezTo>
                  <a:cubicBezTo>
                    <a:pt x="131415" y="14529"/>
                    <a:pt x="128149" y="17665"/>
                    <a:pt x="124700" y="20457"/>
                  </a:cubicBezTo>
                  <a:cubicBezTo>
                    <a:pt x="120681" y="23709"/>
                    <a:pt x="116461" y="26565"/>
                    <a:pt x="112085" y="28971"/>
                  </a:cubicBezTo>
                  <a:cubicBezTo>
                    <a:pt x="103869" y="33488"/>
                    <a:pt x="95132" y="36387"/>
                    <a:pt x="86236" y="37674"/>
                  </a:cubicBezTo>
                  <a:cubicBezTo>
                    <a:pt x="82434" y="38224"/>
                    <a:pt x="78620" y="38471"/>
                    <a:pt x="74803" y="38471"/>
                  </a:cubicBezTo>
                  <a:cubicBezTo>
                    <a:pt x="58405" y="38471"/>
                    <a:pt x="41951" y="33908"/>
                    <a:pt x="26125" y="29171"/>
                  </a:cubicBezTo>
                  <a:cubicBezTo>
                    <a:pt x="17408" y="26561"/>
                    <a:pt x="8732" y="23693"/>
                    <a:pt x="0" y="21148"/>
                  </a:cubicBezTo>
                  <a:lnTo>
                    <a:pt x="0" y="30371"/>
                  </a:lnTo>
                  <a:cubicBezTo>
                    <a:pt x="3472" y="33108"/>
                    <a:pt x="7489" y="35009"/>
                    <a:pt x="11115" y="36595"/>
                  </a:cubicBezTo>
                  <a:cubicBezTo>
                    <a:pt x="17532" y="39404"/>
                    <a:pt x="24220" y="41608"/>
                    <a:pt x="30929" y="42938"/>
                  </a:cubicBezTo>
                  <a:cubicBezTo>
                    <a:pt x="38228" y="44386"/>
                    <a:pt x="45630" y="44923"/>
                    <a:pt x="53022" y="44923"/>
                  </a:cubicBezTo>
                  <a:cubicBezTo>
                    <a:pt x="55748" y="44923"/>
                    <a:pt x="58473" y="44850"/>
                    <a:pt x="61191" y="44723"/>
                  </a:cubicBezTo>
                  <a:cubicBezTo>
                    <a:pt x="71533" y="44237"/>
                    <a:pt x="81978" y="43258"/>
                    <a:pt x="92233" y="41498"/>
                  </a:cubicBezTo>
                  <a:cubicBezTo>
                    <a:pt x="102742" y="39694"/>
                    <a:pt x="112661" y="35767"/>
                    <a:pt x="122701" y="31597"/>
                  </a:cubicBezTo>
                  <a:cubicBezTo>
                    <a:pt x="132437" y="27557"/>
                    <a:pt x="142206" y="24207"/>
                    <a:pt x="152521" y="24092"/>
                  </a:cubicBezTo>
                  <a:cubicBezTo>
                    <a:pt x="152754" y="24089"/>
                    <a:pt x="152988" y="24088"/>
                    <a:pt x="153222" y="24088"/>
                  </a:cubicBezTo>
                  <a:cubicBezTo>
                    <a:pt x="163194" y="24088"/>
                    <a:pt x="173100" y="26520"/>
                    <a:pt x="182555" y="30450"/>
                  </a:cubicBezTo>
                  <a:cubicBezTo>
                    <a:pt x="187610" y="32550"/>
                    <a:pt x="192565" y="35025"/>
                    <a:pt x="197604" y="37193"/>
                  </a:cubicBezTo>
                  <a:cubicBezTo>
                    <a:pt x="202625" y="39352"/>
                    <a:pt x="207681" y="41382"/>
                    <a:pt x="212770" y="43265"/>
                  </a:cubicBezTo>
                  <a:cubicBezTo>
                    <a:pt x="219747" y="45846"/>
                    <a:pt x="226825" y="48256"/>
                    <a:pt x="233940" y="50286"/>
                  </a:cubicBezTo>
                  <a:lnTo>
                    <a:pt x="233940" y="34729"/>
                  </a:lnTo>
                  <a:cubicBezTo>
                    <a:pt x="233339" y="34539"/>
                    <a:pt x="232731" y="34368"/>
                    <a:pt x="232112" y="34224"/>
                  </a:cubicBezTo>
                  <a:cubicBezTo>
                    <a:pt x="229270" y="33551"/>
                    <a:pt x="226381" y="33250"/>
                    <a:pt x="223499" y="32996"/>
                  </a:cubicBezTo>
                  <a:cubicBezTo>
                    <a:pt x="219753" y="32668"/>
                    <a:pt x="216005" y="32333"/>
                    <a:pt x="212261" y="31960"/>
                  </a:cubicBezTo>
                  <a:cubicBezTo>
                    <a:pt x="208072" y="31543"/>
                    <a:pt x="203886" y="31089"/>
                    <a:pt x="199705" y="30539"/>
                  </a:cubicBezTo>
                  <a:cubicBezTo>
                    <a:pt x="195713" y="30014"/>
                    <a:pt x="191661" y="29550"/>
                    <a:pt x="187710" y="28635"/>
                  </a:cubicBezTo>
                  <a:cubicBezTo>
                    <a:pt x="184185" y="27821"/>
                    <a:pt x="180587" y="27222"/>
                    <a:pt x="177204" y="25665"/>
                  </a:cubicBezTo>
                  <a:cubicBezTo>
                    <a:pt x="175719" y="24980"/>
                    <a:pt x="173996" y="24080"/>
                    <a:pt x="173054" y="22380"/>
                  </a:cubicBezTo>
                  <a:cubicBezTo>
                    <a:pt x="172381" y="21164"/>
                    <a:pt x="172300" y="19467"/>
                    <a:pt x="173266" y="18466"/>
                  </a:cubicBezTo>
                  <a:cubicBezTo>
                    <a:pt x="174400" y="17293"/>
                    <a:pt x="176205" y="17248"/>
                    <a:pt x="177591" y="17230"/>
                  </a:cubicBezTo>
                  <a:cubicBezTo>
                    <a:pt x="177667" y="17230"/>
                    <a:pt x="177743" y="17229"/>
                    <a:pt x="177820" y="17229"/>
                  </a:cubicBezTo>
                  <a:cubicBezTo>
                    <a:pt x="179957" y="17229"/>
                    <a:pt x="182098" y="17572"/>
                    <a:pt x="184206" y="17983"/>
                  </a:cubicBezTo>
                  <a:cubicBezTo>
                    <a:pt x="186167" y="18365"/>
                    <a:pt x="188113" y="18845"/>
                    <a:pt x="190056" y="19342"/>
                  </a:cubicBezTo>
                  <a:cubicBezTo>
                    <a:pt x="192155" y="19880"/>
                    <a:pt x="194290" y="20178"/>
                    <a:pt x="196416" y="20482"/>
                  </a:cubicBezTo>
                  <a:cubicBezTo>
                    <a:pt x="200378" y="21047"/>
                    <a:pt x="204372" y="21430"/>
                    <a:pt x="208364" y="21430"/>
                  </a:cubicBezTo>
                  <a:cubicBezTo>
                    <a:pt x="209889" y="21430"/>
                    <a:pt x="211413" y="21374"/>
                    <a:pt x="212936" y="21251"/>
                  </a:cubicBezTo>
                  <a:cubicBezTo>
                    <a:pt x="218320" y="20818"/>
                    <a:pt x="223791" y="19532"/>
                    <a:pt x="228641" y="16425"/>
                  </a:cubicBezTo>
                  <a:cubicBezTo>
                    <a:pt x="230586" y="15179"/>
                    <a:pt x="232358" y="13636"/>
                    <a:pt x="233940" y="11842"/>
                  </a:cubicBezTo>
                  <a:lnTo>
                    <a:pt x="233940" y="0"/>
                  </a:lnTo>
                  <a:close/>
                </a:path>
              </a:pathLst>
            </a:custGeom>
            <a:solidFill>
              <a:srgbClr val="C44253">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rot="10800000" flipH="1">
              <a:off x="-88861" y="622227"/>
              <a:ext cx="5153814" cy="1015564"/>
            </a:xfrm>
            <a:custGeom>
              <a:avLst/>
              <a:gdLst/>
              <a:ahLst/>
              <a:cxnLst/>
              <a:rect l="l" t="t" r="r" b="b"/>
              <a:pathLst>
                <a:path w="128789" h="25378" extrusionOk="0">
                  <a:moveTo>
                    <a:pt x="125460" y="1"/>
                  </a:moveTo>
                  <a:cubicBezTo>
                    <a:pt x="124112" y="1"/>
                    <a:pt x="122755" y="233"/>
                    <a:pt x="121432" y="495"/>
                  </a:cubicBezTo>
                  <a:cubicBezTo>
                    <a:pt x="117708" y="1235"/>
                    <a:pt x="114038" y="2428"/>
                    <a:pt x="110408" y="3702"/>
                  </a:cubicBezTo>
                  <a:cubicBezTo>
                    <a:pt x="101528" y="6816"/>
                    <a:pt x="92732" y="10293"/>
                    <a:pt x="83787" y="13112"/>
                  </a:cubicBezTo>
                  <a:cubicBezTo>
                    <a:pt x="72182" y="16772"/>
                    <a:pt x="60329" y="19483"/>
                    <a:pt x="48340" y="19746"/>
                  </a:cubicBezTo>
                  <a:cubicBezTo>
                    <a:pt x="47589" y="19762"/>
                    <a:pt x="46838" y="19771"/>
                    <a:pt x="46087" y="19771"/>
                  </a:cubicBezTo>
                  <a:cubicBezTo>
                    <a:pt x="36277" y="19771"/>
                    <a:pt x="26528" y="18319"/>
                    <a:pt x="17277" y="13958"/>
                  </a:cubicBezTo>
                  <a:cubicBezTo>
                    <a:pt x="14817" y="12796"/>
                    <a:pt x="12434" y="11433"/>
                    <a:pt x="10052" y="10038"/>
                  </a:cubicBezTo>
                  <a:cubicBezTo>
                    <a:pt x="7467" y="8528"/>
                    <a:pt x="4765" y="7378"/>
                    <a:pt x="2106" y="6103"/>
                  </a:cubicBezTo>
                  <a:cubicBezTo>
                    <a:pt x="1402" y="5766"/>
                    <a:pt x="699" y="5418"/>
                    <a:pt x="0" y="5056"/>
                  </a:cubicBezTo>
                  <a:lnTo>
                    <a:pt x="0" y="11211"/>
                  </a:lnTo>
                  <a:cubicBezTo>
                    <a:pt x="4701" y="13100"/>
                    <a:pt x="9362" y="15161"/>
                    <a:pt x="14041" y="17090"/>
                  </a:cubicBezTo>
                  <a:cubicBezTo>
                    <a:pt x="16400" y="18063"/>
                    <a:pt x="18775" y="19117"/>
                    <a:pt x="21195" y="19846"/>
                  </a:cubicBezTo>
                  <a:cubicBezTo>
                    <a:pt x="23656" y="20587"/>
                    <a:pt x="26170" y="20896"/>
                    <a:pt x="28695" y="21030"/>
                  </a:cubicBezTo>
                  <a:cubicBezTo>
                    <a:pt x="33506" y="21285"/>
                    <a:pt x="38258" y="21488"/>
                    <a:pt x="43036" y="22348"/>
                  </a:cubicBezTo>
                  <a:cubicBezTo>
                    <a:pt x="47992" y="23241"/>
                    <a:pt x="52914" y="24461"/>
                    <a:pt x="57900" y="25055"/>
                  </a:cubicBezTo>
                  <a:cubicBezTo>
                    <a:pt x="59669" y="25266"/>
                    <a:pt x="61430" y="25377"/>
                    <a:pt x="63185" y="25377"/>
                  </a:cubicBezTo>
                  <a:cubicBezTo>
                    <a:pt x="66528" y="25377"/>
                    <a:pt x="69851" y="24974"/>
                    <a:pt x="73168" y="24091"/>
                  </a:cubicBezTo>
                  <a:cubicBezTo>
                    <a:pt x="82572" y="21585"/>
                    <a:pt x="91311" y="16379"/>
                    <a:pt x="100290" y="12209"/>
                  </a:cubicBezTo>
                  <a:cubicBezTo>
                    <a:pt x="102551" y="11159"/>
                    <a:pt x="104832" y="10174"/>
                    <a:pt x="107142" y="9317"/>
                  </a:cubicBezTo>
                  <a:cubicBezTo>
                    <a:pt x="109515" y="8437"/>
                    <a:pt x="111919" y="7831"/>
                    <a:pt x="114326" y="7132"/>
                  </a:cubicBezTo>
                  <a:cubicBezTo>
                    <a:pt x="119263" y="5699"/>
                    <a:pt x="123997" y="3389"/>
                    <a:pt x="128789" y="1350"/>
                  </a:cubicBezTo>
                  <a:cubicBezTo>
                    <a:pt x="128436" y="255"/>
                    <a:pt x="127130" y="101"/>
                    <a:pt x="126329" y="35"/>
                  </a:cubicBezTo>
                  <a:cubicBezTo>
                    <a:pt x="126040" y="12"/>
                    <a:pt x="125750" y="1"/>
                    <a:pt x="125460" y="1"/>
                  </a:cubicBezTo>
                  <a:close/>
                </a:path>
              </a:pathLst>
            </a:custGeom>
            <a:solidFill>
              <a:srgbClr val="C44253">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rot="10800000" flipH="1">
              <a:off x="-89101" y="-787656"/>
              <a:ext cx="949935" cy="459281"/>
            </a:xfrm>
            <a:custGeom>
              <a:avLst/>
              <a:gdLst/>
              <a:ahLst/>
              <a:cxnLst/>
              <a:rect l="l" t="t" r="r" b="b"/>
              <a:pathLst>
                <a:path w="23738" h="11477" extrusionOk="0">
                  <a:moveTo>
                    <a:pt x="0" y="0"/>
                  </a:moveTo>
                  <a:lnTo>
                    <a:pt x="0" y="7277"/>
                  </a:lnTo>
                  <a:cubicBezTo>
                    <a:pt x="3475" y="8436"/>
                    <a:pt x="6937" y="9675"/>
                    <a:pt x="10474" y="10467"/>
                  </a:cubicBezTo>
                  <a:cubicBezTo>
                    <a:pt x="12599" y="10942"/>
                    <a:pt x="14945" y="11477"/>
                    <a:pt x="17230" y="11477"/>
                  </a:cubicBezTo>
                  <a:cubicBezTo>
                    <a:pt x="18607" y="11477"/>
                    <a:pt x="19963" y="11282"/>
                    <a:pt x="21233" y="10762"/>
                  </a:cubicBezTo>
                  <a:cubicBezTo>
                    <a:pt x="22964" y="10052"/>
                    <a:pt x="23737" y="8373"/>
                    <a:pt x="22783" y="6233"/>
                  </a:cubicBezTo>
                  <a:cubicBezTo>
                    <a:pt x="21854" y="4148"/>
                    <a:pt x="19780" y="3350"/>
                    <a:pt x="18049" y="2892"/>
                  </a:cubicBezTo>
                  <a:cubicBezTo>
                    <a:pt x="14044" y="1834"/>
                    <a:pt x="9964" y="2398"/>
                    <a:pt x="5923" y="1958"/>
                  </a:cubicBezTo>
                  <a:cubicBezTo>
                    <a:pt x="3848" y="1734"/>
                    <a:pt x="1868" y="1036"/>
                    <a:pt x="0" y="0"/>
                  </a:cubicBezTo>
                  <a:close/>
                </a:path>
              </a:pathLst>
            </a:custGeom>
            <a:solidFill>
              <a:srgbClr val="C44253">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rot="10800000" flipH="1">
              <a:off x="-89101" y="-905085"/>
              <a:ext cx="9361814" cy="2217890"/>
            </a:xfrm>
            <a:custGeom>
              <a:avLst/>
              <a:gdLst/>
              <a:ahLst/>
              <a:cxnLst/>
              <a:rect l="l" t="t" r="r" b="b"/>
              <a:pathLst>
                <a:path w="233943" h="55423" extrusionOk="0">
                  <a:moveTo>
                    <a:pt x="144772" y="1"/>
                  </a:moveTo>
                  <a:cubicBezTo>
                    <a:pt x="142102" y="1"/>
                    <a:pt x="139431" y="96"/>
                    <a:pt x="136766" y="286"/>
                  </a:cubicBezTo>
                  <a:cubicBezTo>
                    <a:pt x="128012" y="909"/>
                    <a:pt x="119276" y="2552"/>
                    <a:pt x="110812" y="5489"/>
                  </a:cubicBezTo>
                  <a:cubicBezTo>
                    <a:pt x="106624" y="6944"/>
                    <a:pt x="102575" y="8874"/>
                    <a:pt x="98468" y="10653"/>
                  </a:cubicBezTo>
                  <a:cubicBezTo>
                    <a:pt x="93953" y="12609"/>
                    <a:pt x="89399" y="14424"/>
                    <a:pt x="84794" y="16010"/>
                  </a:cubicBezTo>
                  <a:cubicBezTo>
                    <a:pt x="74251" y="19642"/>
                    <a:pt x="63428" y="21981"/>
                    <a:pt x="52620" y="21981"/>
                  </a:cubicBezTo>
                  <a:cubicBezTo>
                    <a:pt x="45059" y="21981"/>
                    <a:pt x="37505" y="20836"/>
                    <a:pt x="30059" y="18189"/>
                  </a:cubicBezTo>
                  <a:cubicBezTo>
                    <a:pt x="25579" y="16596"/>
                    <a:pt x="21178" y="14667"/>
                    <a:pt x="16828" y="12578"/>
                  </a:cubicBezTo>
                  <a:cubicBezTo>
                    <a:pt x="12514" y="10509"/>
                    <a:pt x="8272" y="8266"/>
                    <a:pt x="3815" y="6712"/>
                  </a:cubicBezTo>
                  <a:cubicBezTo>
                    <a:pt x="2549" y="6272"/>
                    <a:pt x="1276" y="5888"/>
                    <a:pt x="0" y="5548"/>
                  </a:cubicBezTo>
                  <a:lnTo>
                    <a:pt x="0" y="23614"/>
                  </a:lnTo>
                  <a:cubicBezTo>
                    <a:pt x="12657" y="29572"/>
                    <a:pt x="26166" y="33013"/>
                    <a:pt x="39600" y="33024"/>
                  </a:cubicBezTo>
                  <a:cubicBezTo>
                    <a:pt x="39625" y="33024"/>
                    <a:pt x="39649" y="33024"/>
                    <a:pt x="39674" y="33024"/>
                  </a:cubicBezTo>
                  <a:cubicBezTo>
                    <a:pt x="43920" y="33024"/>
                    <a:pt x="48167" y="32654"/>
                    <a:pt x="52367" y="31843"/>
                  </a:cubicBezTo>
                  <a:cubicBezTo>
                    <a:pt x="54553" y="31420"/>
                    <a:pt x="56709" y="30737"/>
                    <a:pt x="58881" y="30217"/>
                  </a:cubicBezTo>
                  <a:cubicBezTo>
                    <a:pt x="61539" y="29579"/>
                    <a:pt x="64252" y="29008"/>
                    <a:pt x="66965" y="29005"/>
                  </a:cubicBezTo>
                  <a:cubicBezTo>
                    <a:pt x="66982" y="29005"/>
                    <a:pt x="66999" y="29005"/>
                    <a:pt x="67017" y="29005"/>
                  </a:cubicBezTo>
                  <a:cubicBezTo>
                    <a:pt x="68762" y="29005"/>
                    <a:pt x="71102" y="29156"/>
                    <a:pt x="72309" y="31005"/>
                  </a:cubicBezTo>
                  <a:cubicBezTo>
                    <a:pt x="73261" y="32464"/>
                    <a:pt x="73035" y="34779"/>
                    <a:pt x="72433" y="36381"/>
                  </a:cubicBezTo>
                  <a:cubicBezTo>
                    <a:pt x="71760" y="38175"/>
                    <a:pt x="70452" y="39418"/>
                    <a:pt x="69067" y="40261"/>
                  </a:cubicBezTo>
                  <a:cubicBezTo>
                    <a:pt x="65139" y="42655"/>
                    <a:pt x="60371" y="42850"/>
                    <a:pt x="56096" y="42852"/>
                  </a:cubicBezTo>
                  <a:cubicBezTo>
                    <a:pt x="56089" y="42852"/>
                    <a:pt x="56082" y="42852"/>
                    <a:pt x="56075" y="42852"/>
                  </a:cubicBezTo>
                  <a:cubicBezTo>
                    <a:pt x="46902" y="42852"/>
                    <a:pt x="37792" y="41022"/>
                    <a:pt x="28834" y="38660"/>
                  </a:cubicBezTo>
                  <a:cubicBezTo>
                    <a:pt x="19225" y="36125"/>
                    <a:pt x="9684" y="33151"/>
                    <a:pt x="0" y="31087"/>
                  </a:cubicBezTo>
                  <a:lnTo>
                    <a:pt x="0" y="40459"/>
                  </a:lnTo>
                  <a:cubicBezTo>
                    <a:pt x="415" y="40687"/>
                    <a:pt x="838" y="40900"/>
                    <a:pt x="1269" y="41094"/>
                  </a:cubicBezTo>
                  <a:cubicBezTo>
                    <a:pt x="3834" y="42246"/>
                    <a:pt x="6360" y="42550"/>
                    <a:pt x="9049" y="42595"/>
                  </a:cubicBezTo>
                  <a:cubicBezTo>
                    <a:pt x="11321" y="42632"/>
                    <a:pt x="13601" y="42650"/>
                    <a:pt x="15862" y="42966"/>
                  </a:cubicBezTo>
                  <a:cubicBezTo>
                    <a:pt x="17766" y="43232"/>
                    <a:pt x="19811" y="43645"/>
                    <a:pt x="21476" y="44925"/>
                  </a:cubicBezTo>
                  <a:cubicBezTo>
                    <a:pt x="22689" y="45858"/>
                    <a:pt x="23822" y="47631"/>
                    <a:pt x="23620" y="49546"/>
                  </a:cubicBezTo>
                  <a:cubicBezTo>
                    <a:pt x="23450" y="51198"/>
                    <a:pt x="22153" y="51995"/>
                    <a:pt x="21013" y="52388"/>
                  </a:cubicBezTo>
                  <a:cubicBezTo>
                    <a:pt x="19769" y="52816"/>
                    <a:pt x="18468" y="52983"/>
                    <a:pt x="17149" y="52983"/>
                  </a:cubicBezTo>
                  <a:cubicBezTo>
                    <a:pt x="14678" y="52983"/>
                    <a:pt x="12147" y="52396"/>
                    <a:pt x="9822" y="51845"/>
                  </a:cubicBezTo>
                  <a:cubicBezTo>
                    <a:pt x="6510" y="51059"/>
                    <a:pt x="3259" y="49899"/>
                    <a:pt x="0" y="48810"/>
                  </a:cubicBezTo>
                  <a:lnTo>
                    <a:pt x="0" y="54602"/>
                  </a:lnTo>
                  <a:cubicBezTo>
                    <a:pt x="5036" y="55007"/>
                    <a:pt x="10079" y="55225"/>
                    <a:pt x="15119" y="55348"/>
                  </a:cubicBezTo>
                  <a:cubicBezTo>
                    <a:pt x="17082" y="55396"/>
                    <a:pt x="19048" y="55423"/>
                    <a:pt x="21015" y="55423"/>
                  </a:cubicBezTo>
                  <a:cubicBezTo>
                    <a:pt x="29997" y="55423"/>
                    <a:pt x="38994" y="54866"/>
                    <a:pt x="47880" y="53219"/>
                  </a:cubicBezTo>
                  <a:cubicBezTo>
                    <a:pt x="52943" y="52282"/>
                    <a:pt x="58028" y="51048"/>
                    <a:pt x="62912" y="49101"/>
                  </a:cubicBezTo>
                  <a:cubicBezTo>
                    <a:pt x="67581" y="47240"/>
                    <a:pt x="72025" y="44594"/>
                    <a:pt x="76326" y="41657"/>
                  </a:cubicBezTo>
                  <a:cubicBezTo>
                    <a:pt x="84683" y="35949"/>
                    <a:pt x="92557" y="29085"/>
                    <a:pt x="101261" y="24207"/>
                  </a:cubicBezTo>
                  <a:cubicBezTo>
                    <a:pt x="110109" y="19249"/>
                    <a:pt x="119692" y="17446"/>
                    <a:pt x="129288" y="16670"/>
                  </a:cubicBezTo>
                  <a:cubicBezTo>
                    <a:pt x="132649" y="16399"/>
                    <a:pt x="136013" y="16271"/>
                    <a:pt x="139377" y="16271"/>
                  </a:cubicBezTo>
                  <a:cubicBezTo>
                    <a:pt x="157478" y="16271"/>
                    <a:pt x="175585" y="19963"/>
                    <a:pt x="193212" y="24804"/>
                  </a:cubicBezTo>
                  <a:cubicBezTo>
                    <a:pt x="203630" y="27665"/>
                    <a:pt x="214279" y="30372"/>
                    <a:pt x="224304" y="35040"/>
                  </a:cubicBezTo>
                  <a:cubicBezTo>
                    <a:pt x="227597" y="36575"/>
                    <a:pt x="230795" y="38437"/>
                    <a:pt x="233942" y="40411"/>
                  </a:cubicBezTo>
                  <a:lnTo>
                    <a:pt x="233942" y="31703"/>
                  </a:lnTo>
                  <a:cubicBezTo>
                    <a:pt x="228231" y="27859"/>
                    <a:pt x="222155" y="24807"/>
                    <a:pt x="216214" y="21705"/>
                  </a:cubicBezTo>
                  <a:cubicBezTo>
                    <a:pt x="207456" y="17134"/>
                    <a:pt x="198525" y="13002"/>
                    <a:pt x="189487" y="9410"/>
                  </a:cubicBezTo>
                  <a:cubicBezTo>
                    <a:pt x="180687" y="5912"/>
                    <a:pt x="171778" y="2926"/>
                    <a:pt x="162615" y="1437"/>
                  </a:cubicBezTo>
                  <a:cubicBezTo>
                    <a:pt x="156702" y="476"/>
                    <a:pt x="150736" y="1"/>
                    <a:pt x="144772" y="1"/>
                  </a:cubicBezTo>
                  <a:close/>
                </a:path>
              </a:pathLst>
            </a:custGeom>
            <a:solidFill>
              <a:srgbClr val="C44253">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rot="10800000" flipH="1">
              <a:off x="4312517" y="-1778160"/>
              <a:ext cx="4960169" cy="2176352"/>
            </a:xfrm>
            <a:custGeom>
              <a:avLst/>
              <a:gdLst/>
              <a:ahLst/>
              <a:cxnLst/>
              <a:rect l="l" t="t" r="r" b="b"/>
              <a:pathLst>
                <a:path w="123950" h="54385" extrusionOk="0">
                  <a:moveTo>
                    <a:pt x="25687" y="0"/>
                  </a:moveTo>
                  <a:cubicBezTo>
                    <a:pt x="25613" y="0"/>
                    <a:pt x="25540" y="0"/>
                    <a:pt x="25467" y="0"/>
                  </a:cubicBezTo>
                  <a:cubicBezTo>
                    <a:pt x="22189" y="8"/>
                    <a:pt x="18895" y="286"/>
                    <a:pt x="15653" y="893"/>
                  </a:cubicBezTo>
                  <a:cubicBezTo>
                    <a:pt x="12106" y="1558"/>
                    <a:pt x="8455" y="2579"/>
                    <a:pt x="5276" y="4757"/>
                  </a:cubicBezTo>
                  <a:cubicBezTo>
                    <a:pt x="2358" y="6754"/>
                    <a:pt x="1" y="10011"/>
                    <a:pt x="133" y="14446"/>
                  </a:cubicBezTo>
                  <a:cubicBezTo>
                    <a:pt x="289" y="19675"/>
                    <a:pt x="3866" y="23250"/>
                    <a:pt x="7286" y="25363"/>
                  </a:cubicBezTo>
                  <a:cubicBezTo>
                    <a:pt x="11223" y="27796"/>
                    <a:pt x="15408" y="28684"/>
                    <a:pt x="19651" y="28684"/>
                  </a:cubicBezTo>
                  <a:cubicBezTo>
                    <a:pt x="25154" y="28684"/>
                    <a:pt x="30756" y="27191"/>
                    <a:pt x="36046" y="25632"/>
                  </a:cubicBezTo>
                  <a:cubicBezTo>
                    <a:pt x="41465" y="24035"/>
                    <a:pt x="46862" y="22167"/>
                    <a:pt x="52380" y="21177"/>
                  </a:cubicBezTo>
                  <a:cubicBezTo>
                    <a:pt x="56587" y="20424"/>
                    <a:pt x="60828" y="20023"/>
                    <a:pt x="65073" y="20023"/>
                  </a:cubicBezTo>
                  <a:cubicBezTo>
                    <a:pt x="66363" y="20023"/>
                    <a:pt x="67654" y="20060"/>
                    <a:pt x="68944" y="20135"/>
                  </a:cubicBezTo>
                  <a:cubicBezTo>
                    <a:pt x="79965" y="20783"/>
                    <a:pt x="90870" y="24103"/>
                    <a:pt x="100937" y="29809"/>
                  </a:cubicBezTo>
                  <a:cubicBezTo>
                    <a:pt x="105755" y="32540"/>
                    <a:pt x="110519" y="35684"/>
                    <a:pt x="114557" y="40038"/>
                  </a:cubicBezTo>
                  <a:cubicBezTo>
                    <a:pt x="118056" y="43811"/>
                    <a:pt x="120978" y="48359"/>
                    <a:pt x="123419" y="53277"/>
                  </a:cubicBezTo>
                  <a:cubicBezTo>
                    <a:pt x="123600" y="53644"/>
                    <a:pt x="123773" y="54016"/>
                    <a:pt x="123950" y="54384"/>
                  </a:cubicBezTo>
                  <a:lnTo>
                    <a:pt x="123950" y="30590"/>
                  </a:lnTo>
                  <a:cubicBezTo>
                    <a:pt x="115011" y="23740"/>
                    <a:pt x="104675" y="20070"/>
                    <a:pt x="94699" y="16430"/>
                  </a:cubicBezTo>
                  <a:cubicBezTo>
                    <a:pt x="83278" y="12265"/>
                    <a:pt x="71945" y="7950"/>
                    <a:pt x="60279" y="4996"/>
                  </a:cubicBezTo>
                  <a:cubicBezTo>
                    <a:pt x="48938" y="2125"/>
                    <a:pt x="37275" y="0"/>
                    <a:pt x="25687" y="0"/>
                  </a:cubicBezTo>
                  <a:close/>
                </a:path>
              </a:pathLst>
            </a:custGeom>
            <a:solidFill>
              <a:srgbClr val="C44253">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rot="10800000" flipH="1">
              <a:off x="-89101" y="-2355943"/>
              <a:ext cx="4579363" cy="1972262"/>
            </a:xfrm>
            <a:custGeom>
              <a:avLst/>
              <a:gdLst/>
              <a:ahLst/>
              <a:cxnLst/>
              <a:rect l="l" t="t" r="r" b="b"/>
              <a:pathLst>
                <a:path w="114434" h="49285" extrusionOk="0">
                  <a:moveTo>
                    <a:pt x="97111" y="0"/>
                  </a:moveTo>
                  <a:cubicBezTo>
                    <a:pt x="92375" y="0"/>
                    <a:pt x="88229" y="4066"/>
                    <a:pt x="85079" y="8725"/>
                  </a:cubicBezTo>
                  <a:cubicBezTo>
                    <a:pt x="81036" y="14698"/>
                    <a:pt x="78056" y="22263"/>
                    <a:pt x="72346" y="26006"/>
                  </a:cubicBezTo>
                  <a:cubicBezTo>
                    <a:pt x="69011" y="28192"/>
                    <a:pt x="65286" y="29191"/>
                    <a:pt x="61597" y="29874"/>
                  </a:cubicBezTo>
                  <a:cubicBezTo>
                    <a:pt x="57172" y="30696"/>
                    <a:pt x="52733" y="31343"/>
                    <a:pt x="48270" y="31736"/>
                  </a:cubicBezTo>
                  <a:cubicBezTo>
                    <a:pt x="43819" y="32127"/>
                    <a:pt x="39334" y="32342"/>
                    <a:pt x="34849" y="32342"/>
                  </a:cubicBezTo>
                  <a:cubicBezTo>
                    <a:pt x="29827" y="32342"/>
                    <a:pt x="24804" y="32073"/>
                    <a:pt x="19828" y="31484"/>
                  </a:cubicBezTo>
                  <a:cubicBezTo>
                    <a:pt x="13156" y="30694"/>
                    <a:pt x="6527" y="29288"/>
                    <a:pt x="0" y="27342"/>
                  </a:cubicBezTo>
                  <a:lnTo>
                    <a:pt x="0" y="45284"/>
                  </a:lnTo>
                  <a:cubicBezTo>
                    <a:pt x="0" y="47494"/>
                    <a:pt x="1415" y="49285"/>
                    <a:pt x="3161" y="49285"/>
                  </a:cubicBezTo>
                  <a:lnTo>
                    <a:pt x="54554" y="49285"/>
                  </a:lnTo>
                  <a:cubicBezTo>
                    <a:pt x="57524" y="43691"/>
                    <a:pt x="61460" y="38933"/>
                    <a:pt x="66165" y="35699"/>
                  </a:cubicBezTo>
                  <a:cubicBezTo>
                    <a:pt x="74007" y="30307"/>
                    <a:pt x="82814" y="29860"/>
                    <a:pt x="91444" y="28199"/>
                  </a:cubicBezTo>
                  <a:cubicBezTo>
                    <a:pt x="94850" y="27544"/>
                    <a:pt x="98284" y="26656"/>
                    <a:pt x="101576" y="25345"/>
                  </a:cubicBezTo>
                  <a:cubicBezTo>
                    <a:pt x="104402" y="24220"/>
                    <a:pt x="107468" y="22637"/>
                    <a:pt x="109397" y="19658"/>
                  </a:cubicBezTo>
                  <a:cubicBezTo>
                    <a:pt x="114434" y="11884"/>
                    <a:pt x="106261" y="3395"/>
                    <a:pt x="100927" y="890"/>
                  </a:cubicBezTo>
                  <a:cubicBezTo>
                    <a:pt x="99620" y="276"/>
                    <a:pt x="98345" y="0"/>
                    <a:pt x="97111" y="0"/>
                  </a:cubicBezTo>
                  <a:close/>
                </a:path>
              </a:pathLst>
            </a:custGeom>
            <a:solidFill>
              <a:srgbClr val="C44253">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rot="10800000" flipH="1">
              <a:off x="2774626" y="-2355960"/>
              <a:ext cx="4319449" cy="712432"/>
            </a:xfrm>
            <a:custGeom>
              <a:avLst/>
              <a:gdLst/>
              <a:ahLst/>
              <a:cxnLst/>
              <a:rect l="l" t="t" r="r" b="b"/>
              <a:pathLst>
                <a:path w="107939" h="17803" extrusionOk="0">
                  <a:moveTo>
                    <a:pt x="27543" y="0"/>
                  </a:moveTo>
                  <a:cubicBezTo>
                    <a:pt x="27240" y="0"/>
                    <a:pt x="26937" y="6"/>
                    <a:pt x="26634" y="18"/>
                  </a:cubicBezTo>
                  <a:cubicBezTo>
                    <a:pt x="24027" y="121"/>
                    <a:pt x="21392" y="745"/>
                    <a:pt x="19094" y="2364"/>
                  </a:cubicBezTo>
                  <a:cubicBezTo>
                    <a:pt x="18481" y="2797"/>
                    <a:pt x="16577" y="4050"/>
                    <a:pt x="17537" y="5118"/>
                  </a:cubicBezTo>
                  <a:cubicBezTo>
                    <a:pt x="18117" y="5762"/>
                    <a:pt x="19161" y="5928"/>
                    <a:pt x="19890" y="6091"/>
                  </a:cubicBezTo>
                  <a:cubicBezTo>
                    <a:pt x="23855" y="6979"/>
                    <a:pt x="27949" y="6569"/>
                    <a:pt x="31949" y="6998"/>
                  </a:cubicBezTo>
                  <a:cubicBezTo>
                    <a:pt x="35180" y="7344"/>
                    <a:pt x="39652" y="7834"/>
                    <a:pt x="41798" y="11379"/>
                  </a:cubicBezTo>
                  <a:cubicBezTo>
                    <a:pt x="41873" y="11504"/>
                    <a:pt x="41874" y="11697"/>
                    <a:pt x="41748" y="11777"/>
                  </a:cubicBezTo>
                  <a:cubicBezTo>
                    <a:pt x="40684" y="12461"/>
                    <a:pt x="39488" y="12703"/>
                    <a:pt x="38262" y="12703"/>
                  </a:cubicBezTo>
                  <a:cubicBezTo>
                    <a:pt x="36542" y="12703"/>
                    <a:pt x="34763" y="12227"/>
                    <a:pt x="33207" y="11823"/>
                  </a:cubicBezTo>
                  <a:cubicBezTo>
                    <a:pt x="31601" y="11407"/>
                    <a:pt x="30013" y="10894"/>
                    <a:pt x="28412" y="10466"/>
                  </a:cubicBezTo>
                  <a:cubicBezTo>
                    <a:pt x="26593" y="9980"/>
                    <a:pt x="24742" y="9711"/>
                    <a:pt x="22919" y="9248"/>
                  </a:cubicBezTo>
                  <a:cubicBezTo>
                    <a:pt x="18811" y="8207"/>
                    <a:pt x="14751" y="6811"/>
                    <a:pt x="10581" y="6185"/>
                  </a:cubicBezTo>
                  <a:cubicBezTo>
                    <a:pt x="9499" y="6023"/>
                    <a:pt x="8286" y="5852"/>
                    <a:pt x="7075" y="5852"/>
                  </a:cubicBezTo>
                  <a:cubicBezTo>
                    <a:pt x="5505" y="5852"/>
                    <a:pt x="3938" y="6139"/>
                    <a:pt x="2667" y="7101"/>
                  </a:cubicBezTo>
                  <a:cubicBezTo>
                    <a:pt x="702" y="8588"/>
                    <a:pt x="1" y="12230"/>
                    <a:pt x="827" y="14868"/>
                  </a:cubicBezTo>
                  <a:cubicBezTo>
                    <a:pt x="1191" y="16035"/>
                    <a:pt x="1835" y="16995"/>
                    <a:pt x="2588" y="17803"/>
                  </a:cubicBezTo>
                  <a:lnTo>
                    <a:pt x="107349" y="17803"/>
                  </a:lnTo>
                  <a:cubicBezTo>
                    <a:pt x="107939" y="14229"/>
                    <a:pt x="104542" y="9947"/>
                    <a:pt x="102361" y="8404"/>
                  </a:cubicBezTo>
                  <a:cubicBezTo>
                    <a:pt x="99751" y="6560"/>
                    <a:pt x="96718" y="5974"/>
                    <a:pt x="93716" y="5974"/>
                  </a:cubicBezTo>
                  <a:cubicBezTo>
                    <a:pt x="92496" y="5974"/>
                    <a:pt x="91282" y="6070"/>
                    <a:pt x="90103" y="6219"/>
                  </a:cubicBezTo>
                  <a:cubicBezTo>
                    <a:pt x="87978" y="6486"/>
                    <a:pt x="85895" y="7048"/>
                    <a:pt x="83786" y="7444"/>
                  </a:cubicBezTo>
                  <a:cubicBezTo>
                    <a:pt x="81051" y="7961"/>
                    <a:pt x="78295" y="8278"/>
                    <a:pt x="75534" y="8442"/>
                  </a:cubicBezTo>
                  <a:cubicBezTo>
                    <a:pt x="74026" y="8532"/>
                    <a:pt x="72516" y="8576"/>
                    <a:pt x="71005" y="8576"/>
                  </a:cubicBezTo>
                  <a:cubicBezTo>
                    <a:pt x="66567" y="8576"/>
                    <a:pt x="62125" y="8194"/>
                    <a:pt x="57730" y="7447"/>
                  </a:cubicBezTo>
                  <a:cubicBezTo>
                    <a:pt x="52546" y="6565"/>
                    <a:pt x="47524" y="4962"/>
                    <a:pt x="42478" y="3264"/>
                  </a:cubicBezTo>
                  <a:cubicBezTo>
                    <a:pt x="37619" y="1632"/>
                    <a:pt x="32605" y="0"/>
                    <a:pt x="27543" y="0"/>
                  </a:cubicBezTo>
                  <a:close/>
                </a:path>
              </a:pathLst>
            </a:custGeom>
            <a:solidFill>
              <a:srgbClr val="C44253">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flipH="1">
              <a:off x="8048796" y="-2356200"/>
              <a:ext cx="658408" cy="716833"/>
            </a:xfrm>
            <a:custGeom>
              <a:avLst/>
              <a:gdLst/>
              <a:ahLst/>
              <a:cxnLst/>
              <a:rect l="l" t="t" r="r" b="b"/>
              <a:pathLst>
                <a:path w="16453" h="17913" extrusionOk="0">
                  <a:moveTo>
                    <a:pt x="3031" y="0"/>
                  </a:moveTo>
                  <a:cubicBezTo>
                    <a:pt x="3004" y="0"/>
                    <a:pt x="2977" y="1"/>
                    <a:pt x="2950" y="2"/>
                  </a:cubicBezTo>
                  <a:cubicBezTo>
                    <a:pt x="1" y="132"/>
                    <a:pt x="2474" y="3624"/>
                    <a:pt x="3374" y="4819"/>
                  </a:cubicBezTo>
                  <a:cubicBezTo>
                    <a:pt x="5353" y="7446"/>
                    <a:pt x="8065" y="13097"/>
                    <a:pt x="8485" y="17912"/>
                  </a:cubicBezTo>
                  <a:lnTo>
                    <a:pt x="16452" y="17912"/>
                  </a:lnTo>
                  <a:cubicBezTo>
                    <a:pt x="15488" y="16742"/>
                    <a:pt x="14559" y="15523"/>
                    <a:pt x="13682" y="14232"/>
                  </a:cubicBezTo>
                  <a:cubicBezTo>
                    <a:pt x="11356" y="10805"/>
                    <a:pt x="9597" y="6836"/>
                    <a:pt x="7171" y="3507"/>
                  </a:cubicBezTo>
                  <a:cubicBezTo>
                    <a:pt x="6176" y="2144"/>
                    <a:pt x="4651" y="0"/>
                    <a:pt x="3031" y="0"/>
                  </a:cubicBezTo>
                  <a:close/>
                </a:path>
              </a:pathLst>
            </a:custGeom>
            <a:solidFill>
              <a:srgbClr val="C44253">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rot="10800000" flipH="1">
              <a:off x="4946282" y="-2356029"/>
              <a:ext cx="4326332" cy="1547277"/>
            </a:xfrm>
            <a:custGeom>
              <a:avLst/>
              <a:gdLst/>
              <a:ahLst/>
              <a:cxnLst/>
              <a:rect l="l" t="t" r="r" b="b"/>
              <a:pathLst>
                <a:path w="108111" h="38665" extrusionOk="0">
                  <a:moveTo>
                    <a:pt x="45814" y="1"/>
                  </a:moveTo>
                  <a:cubicBezTo>
                    <a:pt x="35137" y="1"/>
                    <a:pt x="24388" y="2076"/>
                    <a:pt x="14090" y="5571"/>
                  </a:cubicBezTo>
                  <a:cubicBezTo>
                    <a:pt x="10624" y="6748"/>
                    <a:pt x="7061" y="8059"/>
                    <a:pt x="3946" y="10366"/>
                  </a:cubicBezTo>
                  <a:cubicBezTo>
                    <a:pt x="2615" y="11352"/>
                    <a:pt x="1078" y="12695"/>
                    <a:pt x="565" y="14641"/>
                  </a:cubicBezTo>
                  <a:cubicBezTo>
                    <a:pt x="1" y="16782"/>
                    <a:pt x="1151" y="18845"/>
                    <a:pt x="2414" y="20142"/>
                  </a:cubicBezTo>
                  <a:cubicBezTo>
                    <a:pt x="4524" y="22313"/>
                    <a:pt x="7328" y="22930"/>
                    <a:pt x="10110" y="22930"/>
                  </a:cubicBezTo>
                  <a:cubicBezTo>
                    <a:pt x="11691" y="22930"/>
                    <a:pt x="13266" y="22730"/>
                    <a:pt x="14702" y="22504"/>
                  </a:cubicBezTo>
                  <a:cubicBezTo>
                    <a:pt x="19304" y="21780"/>
                    <a:pt x="23791" y="20252"/>
                    <a:pt x="28307" y="18979"/>
                  </a:cubicBezTo>
                  <a:cubicBezTo>
                    <a:pt x="31469" y="18088"/>
                    <a:pt x="34583" y="17727"/>
                    <a:pt x="37812" y="17553"/>
                  </a:cubicBezTo>
                  <a:cubicBezTo>
                    <a:pt x="39567" y="17460"/>
                    <a:pt x="41324" y="17409"/>
                    <a:pt x="43081" y="17409"/>
                  </a:cubicBezTo>
                  <a:cubicBezTo>
                    <a:pt x="45289" y="17409"/>
                    <a:pt x="47497" y="17490"/>
                    <a:pt x="49701" y="17670"/>
                  </a:cubicBezTo>
                  <a:cubicBezTo>
                    <a:pt x="53900" y="18013"/>
                    <a:pt x="58120" y="18692"/>
                    <a:pt x="62182" y="20121"/>
                  </a:cubicBezTo>
                  <a:cubicBezTo>
                    <a:pt x="65643" y="21338"/>
                    <a:pt x="69140" y="23140"/>
                    <a:pt x="71836" y="26229"/>
                  </a:cubicBezTo>
                  <a:cubicBezTo>
                    <a:pt x="74556" y="29344"/>
                    <a:pt x="76197" y="34210"/>
                    <a:pt x="75759" y="38664"/>
                  </a:cubicBezTo>
                  <a:lnTo>
                    <a:pt x="85535" y="38664"/>
                  </a:lnTo>
                  <a:cubicBezTo>
                    <a:pt x="85296" y="35981"/>
                    <a:pt x="84353" y="33119"/>
                    <a:pt x="83500" y="31067"/>
                  </a:cubicBezTo>
                  <a:cubicBezTo>
                    <a:pt x="82723" y="29197"/>
                    <a:pt x="81831" y="27538"/>
                    <a:pt x="80681" y="26012"/>
                  </a:cubicBezTo>
                  <a:cubicBezTo>
                    <a:pt x="79935" y="25023"/>
                    <a:pt x="78306" y="23246"/>
                    <a:pt x="78633" y="21650"/>
                  </a:cubicBezTo>
                  <a:cubicBezTo>
                    <a:pt x="78840" y="20643"/>
                    <a:pt x="79649" y="20281"/>
                    <a:pt x="80449" y="20281"/>
                  </a:cubicBezTo>
                  <a:cubicBezTo>
                    <a:pt x="80893" y="20281"/>
                    <a:pt x="81334" y="20392"/>
                    <a:pt x="81670" y="20567"/>
                  </a:cubicBezTo>
                  <a:cubicBezTo>
                    <a:pt x="83214" y="21372"/>
                    <a:pt x="84460" y="23111"/>
                    <a:pt x="85532" y="24674"/>
                  </a:cubicBezTo>
                  <a:cubicBezTo>
                    <a:pt x="88081" y="28395"/>
                    <a:pt x="90008" y="32694"/>
                    <a:pt x="92680" y="36288"/>
                  </a:cubicBezTo>
                  <a:cubicBezTo>
                    <a:pt x="93289" y="37105"/>
                    <a:pt x="93919" y="37895"/>
                    <a:pt x="94562" y="38663"/>
                  </a:cubicBezTo>
                  <a:lnTo>
                    <a:pt x="104952" y="38663"/>
                  </a:lnTo>
                  <a:cubicBezTo>
                    <a:pt x="106677" y="38663"/>
                    <a:pt x="108077" y="36912"/>
                    <a:pt x="108110" y="34738"/>
                  </a:cubicBezTo>
                  <a:cubicBezTo>
                    <a:pt x="104684" y="32047"/>
                    <a:pt x="101346" y="29175"/>
                    <a:pt x="98018" y="26250"/>
                  </a:cubicBezTo>
                  <a:cubicBezTo>
                    <a:pt x="92264" y="21194"/>
                    <a:pt x="86645" y="15791"/>
                    <a:pt x="80705" y="11085"/>
                  </a:cubicBezTo>
                  <a:cubicBezTo>
                    <a:pt x="70628" y="3099"/>
                    <a:pt x="58598" y="156"/>
                    <a:pt x="46845" y="7"/>
                  </a:cubicBezTo>
                  <a:cubicBezTo>
                    <a:pt x="46501" y="3"/>
                    <a:pt x="46158" y="1"/>
                    <a:pt x="45814" y="1"/>
                  </a:cubicBezTo>
                  <a:close/>
                </a:path>
              </a:pathLst>
            </a:custGeom>
            <a:solidFill>
              <a:srgbClr val="C44253">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rot="10800000" flipH="1">
              <a:off x="5076700" y="4430817"/>
              <a:ext cx="4335896" cy="796099"/>
            </a:xfrm>
            <a:custGeom>
              <a:avLst/>
              <a:gdLst/>
              <a:ahLst/>
              <a:cxnLst/>
              <a:rect l="l" t="t" r="r" b="b"/>
              <a:pathLst>
                <a:path w="108350" h="27758" extrusionOk="0">
                  <a:moveTo>
                    <a:pt x="51648" y="1"/>
                  </a:moveTo>
                  <a:cubicBezTo>
                    <a:pt x="50846" y="407"/>
                    <a:pt x="50018" y="729"/>
                    <a:pt x="49203" y="1014"/>
                  </a:cubicBezTo>
                  <a:cubicBezTo>
                    <a:pt x="42065" y="3506"/>
                    <a:pt x="34586" y="3501"/>
                    <a:pt x="27241" y="3584"/>
                  </a:cubicBezTo>
                  <a:cubicBezTo>
                    <a:pt x="20757" y="3656"/>
                    <a:pt x="14163" y="3777"/>
                    <a:pt x="7797" y="5515"/>
                  </a:cubicBezTo>
                  <a:cubicBezTo>
                    <a:pt x="5715" y="6083"/>
                    <a:pt x="3438" y="6902"/>
                    <a:pt x="1858" y="8814"/>
                  </a:cubicBezTo>
                  <a:cubicBezTo>
                    <a:pt x="0" y="11058"/>
                    <a:pt x="83" y="14195"/>
                    <a:pt x="776" y="17107"/>
                  </a:cubicBezTo>
                  <a:cubicBezTo>
                    <a:pt x="2438" y="24097"/>
                    <a:pt x="7861" y="27758"/>
                    <a:pt x="13371" y="27758"/>
                  </a:cubicBezTo>
                  <a:cubicBezTo>
                    <a:pt x="13681" y="27758"/>
                    <a:pt x="13992" y="27746"/>
                    <a:pt x="14303" y="27723"/>
                  </a:cubicBezTo>
                  <a:cubicBezTo>
                    <a:pt x="20922" y="27226"/>
                    <a:pt x="26485" y="22282"/>
                    <a:pt x="32673" y="19847"/>
                  </a:cubicBezTo>
                  <a:cubicBezTo>
                    <a:pt x="36195" y="18461"/>
                    <a:pt x="39879" y="17578"/>
                    <a:pt x="43501" y="16728"/>
                  </a:cubicBezTo>
                  <a:cubicBezTo>
                    <a:pt x="47244" y="15849"/>
                    <a:pt x="51012" y="15131"/>
                    <a:pt x="54789" y="14515"/>
                  </a:cubicBezTo>
                  <a:cubicBezTo>
                    <a:pt x="62223" y="13302"/>
                    <a:pt x="69695" y="12486"/>
                    <a:pt x="77160" y="11610"/>
                  </a:cubicBezTo>
                  <a:cubicBezTo>
                    <a:pt x="86796" y="10479"/>
                    <a:pt x="96503" y="9420"/>
                    <a:pt x="106195" y="9420"/>
                  </a:cubicBezTo>
                  <a:cubicBezTo>
                    <a:pt x="106913" y="9420"/>
                    <a:pt x="107630" y="9426"/>
                    <a:pt x="108348" y="9438"/>
                  </a:cubicBezTo>
                  <a:lnTo>
                    <a:pt x="108348" y="4002"/>
                  </a:lnTo>
                  <a:cubicBezTo>
                    <a:pt x="108350" y="1793"/>
                    <a:pt x="106935" y="1"/>
                    <a:pt x="105190" y="1"/>
                  </a:cubicBezTo>
                  <a:lnTo>
                    <a:pt x="90762" y="1"/>
                  </a:lnTo>
                  <a:cubicBezTo>
                    <a:pt x="89703" y="1934"/>
                    <a:pt x="88395" y="3470"/>
                    <a:pt x="86599" y="4557"/>
                  </a:cubicBezTo>
                  <a:cubicBezTo>
                    <a:pt x="83877" y="6208"/>
                    <a:pt x="80880" y="7099"/>
                    <a:pt x="77918" y="7745"/>
                  </a:cubicBezTo>
                  <a:cubicBezTo>
                    <a:pt x="74349" y="8524"/>
                    <a:pt x="70756" y="9202"/>
                    <a:pt x="67162" y="9801"/>
                  </a:cubicBezTo>
                  <a:cubicBezTo>
                    <a:pt x="59627" y="11058"/>
                    <a:pt x="52047" y="11784"/>
                    <a:pt x="44534" y="13253"/>
                  </a:cubicBezTo>
                  <a:cubicBezTo>
                    <a:pt x="40916" y="13963"/>
                    <a:pt x="37300" y="14822"/>
                    <a:pt x="33793" y="16179"/>
                  </a:cubicBezTo>
                  <a:cubicBezTo>
                    <a:pt x="31120" y="17214"/>
                    <a:pt x="28648" y="18964"/>
                    <a:pt x="26050" y="20259"/>
                  </a:cubicBezTo>
                  <a:cubicBezTo>
                    <a:pt x="24092" y="21236"/>
                    <a:pt x="21957" y="22126"/>
                    <a:pt x="19819" y="22126"/>
                  </a:cubicBezTo>
                  <a:cubicBezTo>
                    <a:pt x="19398" y="22126"/>
                    <a:pt x="18976" y="22091"/>
                    <a:pt x="18556" y="22016"/>
                  </a:cubicBezTo>
                  <a:cubicBezTo>
                    <a:pt x="16742" y="21690"/>
                    <a:pt x="14667" y="20360"/>
                    <a:pt x="13727" y="18271"/>
                  </a:cubicBezTo>
                  <a:cubicBezTo>
                    <a:pt x="12111" y="14673"/>
                    <a:pt x="16343" y="12032"/>
                    <a:pt x="18335" y="10924"/>
                  </a:cubicBezTo>
                  <a:cubicBezTo>
                    <a:pt x="29038" y="4972"/>
                    <a:pt x="41116" y="7214"/>
                    <a:pt x="52462" y="6363"/>
                  </a:cubicBezTo>
                  <a:cubicBezTo>
                    <a:pt x="56489" y="6062"/>
                    <a:pt x="60477" y="5377"/>
                    <a:pt x="64377" y="4066"/>
                  </a:cubicBezTo>
                  <a:cubicBezTo>
                    <a:pt x="66858" y="3233"/>
                    <a:pt x="69388" y="2647"/>
                    <a:pt x="71900" y="1973"/>
                  </a:cubicBezTo>
                  <a:cubicBezTo>
                    <a:pt x="74066" y="1391"/>
                    <a:pt x="76235" y="775"/>
                    <a:pt x="78366" y="1"/>
                  </a:cubicBezTo>
                  <a:close/>
                </a:path>
              </a:pathLst>
            </a:custGeom>
            <a:solidFill>
              <a:srgbClr val="C44253">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flipH="1">
              <a:off x="-97224" y="3973736"/>
              <a:ext cx="3996027" cy="864218"/>
            </a:xfrm>
            <a:custGeom>
              <a:avLst/>
              <a:gdLst/>
              <a:ahLst/>
              <a:cxnLst/>
              <a:rect l="l" t="t" r="r" b="b"/>
              <a:pathLst>
                <a:path w="99857" h="21596" extrusionOk="0">
                  <a:moveTo>
                    <a:pt x="65198" y="399"/>
                  </a:moveTo>
                  <a:cubicBezTo>
                    <a:pt x="72321" y="399"/>
                    <a:pt x="79621" y="1791"/>
                    <a:pt x="86922" y="4550"/>
                  </a:cubicBezTo>
                  <a:cubicBezTo>
                    <a:pt x="89575" y="5554"/>
                    <a:pt x="92653" y="6864"/>
                    <a:pt x="95348" y="8979"/>
                  </a:cubicBezTo>
                  <a:cubicBezTo>
                    <a:pt x="98235" y="11247"/>
                    <a:pt x="99428" y="13677"/>
                    <a:pt x="98898" y="16206"/>
                  </a:cubicBezTo>
                  <a:cubicBezTo>
                    <a:pt x="98311" y="18994"/>
                    <a:pt x="95759" y="19972"/>
                    <a:pt x="93599" y="20511"/>
                  </a:cubicBezTo>
                  <a:cubicBezTo>
                    <a:pt x="91491" y="21039"/>
                    <a:pt x="89309" y="21193"/>
                    <a:pt x="87246" y="21193"/>
                  </a:cubicBezTo>
                  <a:cubicBezTo>
                    <a:pt x="86217" y="21193"/>
                    <a:pt x="85218" y="21155"/>
                    <a:pt x="84273" y="21106"/>
                  </a:cubicBezTo>
                  <a:cubicBezTo>
                    <a:pt x="78503" y="20800"/>
                    <a:pt x="72921" y="19852"/>
                    <a:pt x="67683" y="18295"/>
                  </a:cubicBezTo>
                  <a:cubicBezTo>
                    <a:pt x="64541" y="17362"/>
                    <a:pt x="61400" y="16083"/>
                    <a:pt x="58362" y="14847"/>
                  </a:cubicBezTo>
                  <a:cubicBezTo>
                    <a:pt x="53266" y="12773"/>
                    <a:pt x="47995" y="10628"/>
                    <a:pt x="42530" y="10025"/>
                  </a:cubicBezTo>
                  <a:cubicBezTo>
                    <a:pt x="41682" y="9932"/>
                    <a:pt x="40859" y="9885"/>
                    <a:pt x="40058" y="9885"/>
                  </a:cubicBezTo>
                  <a:cubicBezTo>
                    <a:pt x="36646" y="9885"/>
                    <a:pt x="33636" y="10728"/>
                    <a:pt x="31087" y="12400"/>
                  </a:cubicBezTo>
                  <a:cubicBezTo>
                    <a:pt x="26728" y="15269"/>
                    <a:pt x="22197" y="17122"/>
                    <a:pt x="17235" y="18071"/>
                  </a:cubicBezTo>
                  <a:cubicBezTo>
                    <a:pt x="13172" y="18848"/>
                    <a:pt x="9086" y="19070"/>
                    <a:pt x="5424" y="19070"/>
                  </a:cubicBezTo>
                  <a:cubicBezTo>
                    <a:pt x="3631" y="19070"/>
                    <a:pt x="1941" y="19017"/>
                    <a:pt x="403" y="18949"/>
                  </a:cubicBezTo>
                  <a:lnTo>
                    <a:pt x="403" y="11532"/>
                  </a:lnTo>
                  <a:cubicBezTo>
                    <a:pt x="2361" y="12661"/>
                    <a:pt x="4594" y="13456"/>
                    <a:pt x="7045" y="13900"/>
                  </a:cubicBezTo>
                  <a:cubicBezTo>
                    <a:pt x="8672" y="14195"/>
                    <a:pt x="10356" y="14343"/>
                    <a:pt x="12121" y="14343"/>
                  </a:cubicBezTo>
                  <a:cubicBezTo>
                    <a:pt x="13968" y="14343"/>
                    <a:pt x="15904" y="14181"/>
                    <a:pt x="17957" y="13858"/>
                  </a:cubicBezTo>
                  <a:cubicBezTo>
                    <a:pt x="23076" y="13055"/>
                    <a:pt x="27790" y="10978"/>
                    <a:pt x="32121" y="8853"/>
                  </a:cubicBezTo>
                  <a:lnTo>
                    <a:pt x="32595" y="8620"/>
                  </a:lnTo>
                  <a:cubicBezTo>
                    <a:pt x="37243" y="6337"/>
                    <a:pt x="42049" y="3980"/>
                    <a:pt x="47066" y="2784"/>
                  </a:cubicBezTo>
                  <a:cubicBezTo>
                    <a:pt x="53031" y="1361"/>
                    <a:pt x="58397" y="590"/>
                    <a:pt x="63469" y="426"/>
                  </a:cubicBezTo>
                  <a:cubicBezTo>
                    <a:pt x="64044" y="408"/>
                    <a:pt x="64620" y="399"/>
                    <a:pt x="65198" y="399"/>
                  </a:cubicBezTo>
                  <a:close/>
                  <a:moveTo>
                    <a:pt x="65203" y="1"/>
                  </a:moveTo>
                  <a:cubicBezTo>
                    <a:pt x="64619" y="1"/>
                    <a:pt x="64036" y="10"/>
                    <a:pt x="63455" y="29"/>
                  </a:cubicBezTo>
                  <a:cubicBezTo>
                    <a:pt x="58355" y="192"/>
                    <a:pt x="52963" y="968"/>
                    <a:pt x="46970" y="2396"/>
                  </a:cubicBezTo>
                  <a:cubicBezTo>
                    <a:pt x="41911" y="3604"/>
                    <a:pt x="37084" y="5971"/>
                    <a:pt x="32416" y="8263"/>
                  </a:cubicBezTo>
                  <a:lnTo>
                    <a:pt x="31942" y="8496"/>
                  </a:lnTo>
                  <a:cubicBezTo>
                    <a:pt x="27640" y="10606"/>
                    <a:pt x="22957" y="12670"/>
                    <a:pt x="17892" y="13466"/>
                  </a:cubicBezTo>
                  <a:cubicBezTo>
                    <a:pt x="15860" y="13785"/>
                    <a:pt x="13946" y="13945"/>
                    <a:pt x="12120" y="13945"/>
                  </a:cubicBezTo>
                  <a:cubicBezTo>
                    <a:pt x="10379" y="13945"/>
                    <a:pt x="8719" y="13799"/>
                    <a:pt x="7116" y="13508"/>
                  </a:cubicBezTo>
                  <a:cubicBezTo>
                    <a:pt x="4584" y="13050"/>
                    <a:pt x="2294" y="12211"/>
                    <a:pt x="305" y="11012"/>
                  </a:cubicBezTo>
                  <a:lnTo>
                    <a:pt x="0" y="10828"/>
                  </a:lnTo>
                  <a:lnTo>
                    <a:pt x="0" y="19337"/>
                  </a:lnTo>
                  <a:lnTo>
                    <a:pt x="193" y="19345"/>
                  </a:lnTo>
                  <a:cubicBezTo>
                    <a:pt x="1788" y="19417"/>
                    <a:pt x="3552" y="19474"/>
                    <a:pt x="5427" y="19474"/>
                  </a:cubicBezTo>
                  <a:cubicBezTo>
                    <a:pt x="9110" y="19474"/>
                    <a:pt x="13220" y="19251"/>
                    <a:pt x="17311" y="18469"/>
                  </a:cubicBezTo>
                  <a:cubicBezTo>
                    <a:pt x="22324" y="17509"/>
                    <a:pt x="26904" y="15636"/>
                    <a:pt x="31309" y="12740"/>
                  </a:cubicBezTo>
                  <a:cubicBezTo>
                    <a:pt x="33791" y="11110"/>
                    <a:pt x="36725" y="10287"/>
                    <a:pt x="40058" y="10287"/>
                  </a:cubicBezTo>
                  <a:cubicBezTo>
                    <a:pt x="40845" y="10287"/>
                    <a:pt x="41654" y="10333"/>
                    <a:pt x="42485" y="10425"/>
                  </a:cubicBezTo>
                  <a:cubicBezTo>
                    <a:pt x="47895" y="11021"/>
                    <a:pt x="53139" y="13156"/>
                    <a:pt x="58211" y="15220"/>
                  </a:cubicBezTo>
                  <a:cubicBezTo>
                    <a:pt x="61257" y="16459"/>
                    <a:pt x="64408" y="17742"/>
                    <a:pt x="67568" y="18681"/>
                  </a:cubicBezTo>
                  <a:cubicBezTo>
                    <a:pt x="72838" y="20248"/>
                    <a:pt x="78452" y="21200"/>
                    <a:pt x="84253" y="21507"/>
                  </a:cubicBezTo>
                  <a:cubicBezTo>
                    <a:pt x="85207" y="21557"/>
                    <a:pt x="86216" y="21596"/>
                    <a:pt x="87255" y="21596"/>
                  </a:cubicBezTo>
                  <a:cubicBezTo>
                    <a:pt x="89341" y="21596"/>
                    <a:pt x="91554" y="21438"/>
                    <a:pt x="93697" y="20904"/>
                  </a:cubicBezTo>
                  <a:cubicBezTo>
                    <a:pt x="95795" y="20381"/>
                    <a:pt x="98654" y="19332"/>
                    <a:pt x="99293" y="16292"/>
                  </a:cubicBezTo>
                  <a:cubicBezTo>
                    <a:pt x="99857" y="13600"/>
                    <a:pt x="98614" y="11035"/>
                    <a:pt x="95596" y="8666"/>
                  </a:cubicBezTo>
                  <a:cubicBezTo>
                    <a:pt x="92859" y="6520"/>
                    <a:pt x="89747" y="5193"/>
                    <a:pt x="87062" y="4178"/>
                  </a:cubicBezTo>
                  <a:cubicBezTo>
                    <a:pt x="79719" y="1402"/>
                    <a:pt x="72371" y="1"/>
                    <a:pt x="652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 name="Google Shape;57;p3"/>
            <p:cNvGrpSpPr/>
            <p:nvPr/>
          </p:nvGrpSpPr>
          <p:grpSpPr>
            <a:xfrm>
              <a:off x="-97224" y="3233178"/>
              <a:ext cx="9377821" cy="2147740"/>
              <a:chOff x="-97224" y="3233178"/>
              <a:chExt cx="9377821" cy="2147740"/>
            </a:xfrm>
          </p:grpSpPr>
          <p:sp>
            <p:nvSpPr>
              <p:cNvPr id="58" name="Google Shape;58;p3"/>
              <p:cNvSpPr/>
              <p:nvPr/>
            </p:nvSpPr>
            <p:spPr>
              <a:xfrm rot="10800000" flipH="1">
                <a:off x="-89101" y="3233178"/>
                <a:ext cx="9361814" cy="2075187"/>
              </a:xfrm>
              <a:custGeom>
                <a:avLst/>
                <a:gdLst/>
                <a:ahLst/>
                <a:cxnLst/>
                <a:rect l="l" t="t" r="r" b="b"/>
                <a:pathLst>
                  <a:path w="233943" h="51857" extrusionOk="0">
                    <a:moveTo>
                      <a:pt x="114254" y="0"/>
                    </a:moveTo>
                    <a:cubicBezTo>
                      <a:pt x="113814" y="3337"/>
                      <a:pt x="107760" y="3970"/>
                      <a:pt x="105882" y="4185"/>
                    </a:cubicBezTo>
                    <a:cubicBezTo>
                      <a:pt x="103480" y="4463"/>
                      <a:pt x="101037" y="4580"/>
                      <a:pt x="98593" y="4580"/>
                    </a:cubicBezTo>
                    <a:cubicBezTo>
                      <a:pt x="96187" y="4580"/>
                      <a:pt x="93780" y="4466"/>
                      <a:pt x="91413" y="4277"/>
                    </a:cubicBezTo>
                    <a:cubicBezTo>
                      <a:pt x="83262" y="3622"/>
                      <a:pt x="75254" y="1586"/>
                      <a:pt x="67197" y="2"/>
                    </a:cubicBezTo>
                    <a:lnTo>
                      <a:pt x="3161" y="2"/>
                    </a:lnTo>
                    <a:cubicBezTo>
                      <a:pt x="1415" y="2"/>
                      <a:pt x="0" y="1794"/>
                      <a:pt x="0" y="4003"/>
                    </a:cubicBezTo>
                    <a:lnTo>
                      <a:pt x="0" y="12983"/>
                    </a:lnTo>
                    <a:cubicBezTo>
                      <a:pt x="752" y="13703"/>
                      <a:pt x="1532" y="14304"/>
                      <a:pt x="2202" y="14753"/>
                    </a:cubicBezTo>
                    <a:cubicBezTo>
                      <a:pt x="5867" y="17202"/>
                      <a:pt x="10108" y="17905"/>
                      <a:pt x="14266" y="17905"/>
                    </a:cubicBezTo>
                    <a:cubicBezTo>
                      <a:pt x="15542" y="17905"/>
                      <a:pt x="16811" y="17839"/>
                      <a:pt x="18052" y="17736"/>
                    </a:cubicBezTo>
                    <a:cubicBezTo>
                      <a:pt x="23329" y="17301"/>
                      <a:pt x="28524" y="16026"/>
                      <a:pt x="33704" y="14740"/>
                    </a:cubicBezTo>
                    <a:cubicBezTo>
                      <a:pt x="40948" y="12940"/>
                      <a:pt x="48135" y="10828"/>
                      <a:pt x="55442" y="9439"/>
                    </a:cubicBezTo>
                    <a:cubicBezTo>
                      <a:pt x="61321" y="8322"/>
                      <a:pt x="67233" y="7670"/>
                      <a:pt x="73167" y="7670"/>
                    </a:cubicBezTo>
                    <a:cubicBezTo>
                      <a:pt x="74688" y="7670"/>
                      <a:pt x="76210" y="7713"/>
                      <a:pt x="77734" y="7802"/>
                    </a:cubicBezTo>
                    <a:cubicBezTo>
                      <a:pt x="85106" y="8232"/>
                      <a:pt x="92423" y="9785"/>
                      <a:pt x="99530" y="12287"/>
                    </a:cubicBezTo>
                    <a:cubicBezTo>
                      <a:pt x="102317" y="13268"/>
                      <a:pt x="105115" y="14314"/>
                      <a:pt x="107858" y="15489"/>
                    </a:cubicBezTo>
                    <a:cubicBezTo>
                      <a:pt x="110332" y="16548"/>
                      <a:pt x="112809" y="17789"/>
                      <a:pt x="115004" y="19608"/>
                    </a:cubicBezTo>
                    <a:cubicBezTo>
                      <a:pt x="117824" y="21944"/>
                      <a:pt x="120303" y="25852"/>
                      <a:pt x="120226" y="30339"/>
                    </a:cubicBezTo>
                    <a:cubicBezTo>
                      <a:pt x="120101" y="37466"/>
                      <a:pt x="112935" y="40330"/>
                      <a:pt x="108516" y="41748"/>
                    </a:cubicBezTo>
                    <a:cubicBezTo>
                      <a:pt x="101630" y="43955"/>
                      <a:pt x="94414" y="44564"/>
                      <a:pt x="87337" y="44821"/>
                    </a:cubicBezTo>
                    <a:cubicBezTo>
                      <a:pt x="84855" y="44912"/>
                      <a:pt x="82371" y="44958"/>
                      <a:pt x="79887" y="44958"/>
                    </a:cubicBezTo>
                    <a:cubicBezTo>
                      <a:pt x="73140" y="44958"/>
                      <a:pt x="66393" y="44612"/>
                      <a:pt x="59673" y="43851"/>
                    </a:cubicBezTo>
                    <a:cubicBezTo>
                      <a:pt x="52128" y="42997"/>
                      <a:pt x="44620" y="41722"/>
                      <a:pt x="37128" y="40332"/>
                    </a:cubicBezTo>
                    <a:cubicBezTo>
                      <a:pt x="29596" y="38936"/>
                      <a:pt x="22076" y="37257"/>
                      <a:pt x="14513" y="36145"/>
                    </a:cubicBezTo>
                    <a:cubicBezTo>
                      <a:pt x="10469" y="35552"/>
                      <a:pt x="6279" y="35103"/>
                      <a:pt x="2100" y="35103"/>
                    </a:cubicBezTo>
                    <a:cubicBezTo>
                      <a:pt x="1400" y="35103"/>
                      <a:pt x="700" y="35116"/>
                      <a:pt x="0" y="35142"/>
                    </a:cubicBezTo>
                    <a:lnTo>
                      <a:pt x="0" y="41392"/>
                    </a:lnTo>
                    <a:cubicBezTo>
                      <a:pt x="3897" y="40406"/>
                      <a:pt x="7757" y="39113"/>
                      <a:pt x="11701" y="38520"/>
                    </a:cubicBezTo>
                    <a:cubicBezTo>
                      <a:pt x="12850" y="38347"/>
                      <a:pt x="14002" y="38268"/>
                      <a:pt x="15153" y="38268"/>
                    </a:cubicBezTo>
                    <a:cubicBezTo>
                      <a:pt x="18352" y="38268"/>
                      <a:pt x="21545" y="38880"/>
                      <a:pt x="24665" y="39789"/>
                    </a:cubicBezTo>
                    <a:cubicBezTo>
                      <a:pt x="29176" y="41103"/>
                      <a:pt x="33559" y="43015"/>
                      <a:pt x="37996" y="44675"/>
                    </a:cubicBezTo>
                    <a:cubicBezTo>
                      <a:pt x="42689" y="46433"/>
                      <a:pt x="47479" y="47692"/>
                      <a:pt x="52300" y="48740"/>
                    </a:cubicBezTo>
                    <a:cubicBezTo>
                      <a:pt x="61496" y="50745"/>
                      <a:pt x="70937" y="51857"/>
                      <a:pt x="80373" y="51857"/>
                    </a:cubicBezTo>
                    <a:cubicBezTo>
                      <a:pt x="91348" y="51857"/>
                      <a:pt x="102317" y="50352"/>
                      <a:pt x="112889" y="46997"/>
                    </a:cubicBezTo>
                    <a:cubicBezTo>
                      <a:pt x="122215" y="44038"/>
                      <a:pt x="130897" y="39216"/>
                      <a:pt x="139694" y="34414"/>
                    </a:cubicBezTo>
                    <a:cubicBezTo>
                      <a:pt x="143466" y="32352"/>
                      <a:pt x="147358" y="30634"/>
                      <a:pt x="151383" y="29556"/>
                    </a:cubicBezTo>
                    <a:cubicBezTo>
                      <a:pt x="155813" y="28370"/>
                      <a:pt x="160303" y="28105"/>
                      <a:pt x="164816" y="27914"/>
                    </a:cubicBezTo>
                    <a:cubicBezTo>
                      <a:pt x="167320" y="27807"/>
                      <a:pt x="169825" y="27756"/>
                      <a:pt x="172331" y="27756"/>
                    </a:cubicBezTo>
                    <a:cubicBezTo>
                      <a:pt x="189289" y="27756"/>
                      <a:pt x="206270" y="30094"/>
                      <a:pt x="222996" y="33398"/>
                    </a:cubicBezTo>
                    <a:cubicBezTo>
                      <a:pt x="226644" y="34116"/>
                      <a:pt x="230302" y="34924"/>
                      <a:pt x="233942" y="35864"/>
                    </a:cubicBezTo>
                    <a:lnTo>
                      <a:pt x="233942" y="9938"/>
                    </a:lnTo>
                    <a:cubicBezTo>
                      <a:pt x="233216" y="9925"/>
                      <a:pt x="232489" y="9919"/>
                      <a:pt x="231762" y="9919"/>
                    </a:cubicBezTo>
                    <a:cubicBezTo>
                      <a:pt x="219843" y="9919"/>
                      <a:pt x="207922" y="11530"/>
                      <a:pt x="196068" y="12904"/>
                    </a:cubicBezTo>
                    <a:cubicBezTo>
                      <a:pt x="188339" y="13801"/>
                      <a:pt x="180609" y="14806"/>
                      <a:pt x="172944" y="16393"/>
                    </a:cubicBezTo>
                    <a:cubicBezTo>
                      <a:pt x="169135" y="17181"/>
                      <a:pt x="165343" y="18112"/>
                      <a:pt x="161591" y="19260"/>
                    </a:cubicBezTo>
                    <a:cubicBezTo>
                      <a:pt x="158213" y="20291"/>
                      <a:pt x="155063" y="21813"/>
                      <a:pt x="151893" y="23606"/>
                    </a:cubicBezTo>
                    <a:cubicBezTo>
                      <a:pt x="147715" y="25970"/>
                      <a:pt x="143374" y="28204"/>
                      <a:pt x="138868" y="28204"/>
                    </a:cubicBezTo>
                    <a:cubicBezTo>
                      <a:pt x="137422" y="28204"/>
                      <a:pt x="135960" y="27974"/>
                      <a:pt x="134480" y="27445"/>
                    </a:cubicBezTo>
                    <a:cubicBezTo>
                      <a:pt x="129632" y="25711"/>
                      <a:pt x="125716" y="20547"/>
                      <a:pt x="125484" y="13951"/>
                    </a:cubicBezTo>
                    <a:cubicBezTo>
                      <a:pt x="125286" y="8300"/>
                      <a:pt x="129601" y="6027"/>
                      <a:pt x="133294" y="5020"/>
                    </a:cubicBezTo>
                    <a:cubicBezTo>
                      <a:pt x="139570" y="3307"/>
                      <a:pt x="146074" y="3151"/>
                      <a:pt x="152463" y="3078"/>
                    </a:cubicBezTo>
                    <a:cubicBezTo>
                      <a:pt x="160083" y="2991"/>
                      <a:pt x="167851" y="3042"/>
                      <a:pt x="175233" y="328"/>
                    </a:cubicBezTo>
                    <a:cubicBezTo>
                      <a:pt x="175511" y="226"/>
                      <a:pt x="175788" y="116"/>
                      <a:pt x="176066" y="0"/>
                    </a:cubicBezTo>
                    <a:close/>
                  </a:path>
                </a:pathLst>
              </a:custGeom>
              <a:solidFill>
                <a:srgbClr val="C44253">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rot="10800000" flipH="1">
                <a:off x="-97224" y="3290284"/>
                <a:ext cx="9377821" cy="2090634"/>
              </a:xfrm>
              <a:custGeom>
                <a:avLst/>
                <a:gdLst/>
                <a:ahLst/>
                <a:cxnLst/>
                <a:rect l="l" t="t" r="r" b="b"/>
                <a:pathLst>
                  <a:path w="234343" h="52243" extrusionOk="0">
                    <a:moveTo>
                      <a:pt x="67361" y="400"/>
                    </a:moveTo>
                    <a:cubicBezTo>
                      <a:pt x="69340" y="790"/>
                      <a:pt x="71349" y="1215"/>
                      <a:pt x="73292" y="1625"/>
                    </a:cubicBezTo>
                    <a:cubicBezTo>
                      <a:pt x="79265" y="2884"/>
                      <a:pt x="85439" y="4185"/>
                      <a:pt x="91598" y="4680"/>
                    </a:cubicBezTo>
                    <a:cubicBezTo>
                      <a:pt x="94144" y="4885"/>
                      <a:pt x="96537" y="4987"/>
                      <a:pt x="98805" y="4987"/>
                    </a:cubicBezTo>
                    <a:cubicBezTo>
                      <a:pt x="101387" y="4987"/>
                      <a:pt x="103808" y="4854"/>
                      <a:pt x="106108" y="4590"/>
                    </a:cubicBezTo>
                    <a:lnTo>
                      <a:pt x="106218" y="4577"/>
                    </a:lnTo>
                    <a:cubicBezTo>
                      <a:pt x="108158" y="4354"/>
                      <a:pt x="114000" y="3685"/>
                      <a:pt x="114628" y="406"/>
                    </a:cubicBezTo>
                    <a:lnTo>
                      <a:pt x="175193" y="406"/>
                    </a:lnTo>
                    <a:cubicBezTo>
                      <a:pt x="168249" y="2915"/>
                      <a:pt x="160889" y="2994"/>
                      <a:pt x="153768" y="3069"/>
                    </a:cubicBezTo>
                    <a:lnTo>
                      <a:pt x="152665" y="3082"/>
                    </a:lnTo>
                    <a:cubicBezTo>
                      <a:pt x="145764" y="3162"/>
                      <a:pt x="139551" y="3364"/>
                      <a:pt x="133446" y="5030"/>
                    </a:cubicBezTo>
                    <a:cubicBezTo>
                      <a:pt x="128003" y="6516"/>
                      <a:pt x="125326" y="9588"/>
                      <a:pt x="125487" y="14164"/>
                    </a:cubicBezTo>
                    <a:cubicBezTo>
                      <a:pt x="125709" y="20471"/>
                      <a:pt x="129379" y="25966"/>
                      <a:pt x="134618" y="27839"/>
                    </a:cubicBezTo>
                    <a:cubicBezTo>
                      <a:pt x="136131" y="28380"/>
                      <a:pt x="137619" y="28617"/>
                      <a:pt x="139091" y="28617"/>
                    </a:cubicBezTo>
                    <a:cubicBezTo>
                      <a:pt x="143547" y="28617"/>
                      <a:pt x="147847" y="26448"/>
                      <a:pt x="152196" y="23987"/>
                    </a:cubicBezTo>
                    <a:cubicBezTo>
                      <a:pt x="155813" y="21943"/>
                      <a:pt x="158880" y="20567"/>
                      <a:pt x="161854" y="19658"/>
                    </a:cubicBezTo>
                    <a:cubicBezTo>
                      <a:pt x="165379" y="18581"/>
                      <a:pt x="169085" y="17643"/>
                      <a:pt x="173189" y="16795"/>
                    </a:cubicBezTo>
                    <a:cubicBezTo>
                      <a:pt x="180974" y="15181"/>
                      <a:pt x="188894" y="14166"/>
                      <a:pt x="196294" y="13308"/>
                    </a:cubicBezTo>
                    <a:cubicBezTo>
                      <a:pt x="197767" y="13138"/>
                      <a:pt x="199245" y="12964"/>
                      <a:pt x="200722" y="12788"/>
                    </a:cubicBezTo>
                    <a:cubicBezTo>
                      <a:pt x="210970" y="11576"/>
                      <a:pt x="221543" y="10326"/>
                      <a:pt x="231999" y="10326"/>
                    </a:cubicBezTo>
                    <a:cubicBezTo>
                      <a:pt x="232648" y="10326"/>
                      <a:pt x="233296" y="10331"/>
                      <a:pt x="233944" y="10341"/>
                    </a:cubicBezTo>
                    <a:lnTo>
                      <a:pt x="233944" y="35809"/>
                    </a:lnTo>
                    <a:cubicBezTo>
                      <a:pt x="230629" y="34959"/>
                      <a:pt x="227123" y="34173"/>
                      <a:pt x="223236" y="33405"/>
                    </a:cubicBezTo>
                    <a:cubicBezTo>
                      <a:pt x="203906" y="29587"/>
                      <a:pt x="187591" y="27758"/>
                      <a:pt x="172597" y="27758"/>
                    </a:cubicBezTo>
                    <a:cubicBezTo>
                      <a:pt x="170032" y="27758"/>
                      <a:pt x="167505" y="27812"/>
                      <a:pt x="165009" y="27918"/>
                    </a:cubicBezTo>
                    <a:cubicBezTo>
                      <a:pt x="160422" y="28112"/>
                      <a:pt x="155941" y="28387"/>
                      <a:pt x="151533" y="29567"/>
                    </a:cubicBezTo>
                    <a:cubicBezTo>
                      <a:pt x="147826" y="30560"/>
                      <a:pt x="143986" y="32153"/>
                      <a:pt x="139798" y="34441"/>
                    </a:cubicBezTo>
                    <a:lnTo>
                      <a:pt x="138875" y="34945"/>
                    </a:lnTo>
                    <a:cubicBezTo>
                      <a:pt x="130584" y="39473"/>
                      <a:pt x="122011" y="44161"/>
                      <a:pt x="113029" y="47009"/>
                    </a:cubicBezTo>
                    <a:cubicBezTo>
                      <a:pt x="102889" y="50226"/>
                      <a:pt x="91919" y="51840"/>
                      <a:pt x="80509" y="51840"/>
                    </a:cubicBezTo>
                    <a:cubicBezTo>
                      <a:pt x="71401" y="51840"/>
                      <a:pt x="62013" y="50811"/>
                      <a:pt x="52541" y="48749"/>
                    </a:cubicBezTo>
                    <a:cubicBezTo>
                      <a:pt x="46930" y="47526"/>
                      <a:pt x="42394" y="46236"/>
                      <a:pt x="38264" y="44691"/>
                    </a:cubicBezTo>
                    <a:cubicBezTo>
                      <a:pt x="36953" y="44199"/>
                      <a:pt x="35624" y="43678"/>
                      <a:pt x="34338" y="43172"/>
                    </a:cubicBezTo>
                    <a:cubicBezTo>
                      <a:pt x="31276" y="41971"/>
                      <a:pt x="28107" y="40726"/>
                      <a:pt x="24921" y="39799"/>
                    </a:cubicBezTo>
                    <a:cubicBezTo>
                      <a:pt x="21414" y="38777"/>
                      <a:pt x="18247" y="38271"/>
                      <a:pt x="15326" y="38271"/>
                    </a:cubicBezTo>
                    <a:cubicBezTo>
                      <a:pt x="14137" y="38271"/>
                      <a:pt x="12987" y="38356"/>
                      <a:pt x="11874" y="38521"/>
                    </a:cubicBezTo>
                    <a:cubicBezTo>
                      <a:pt x="9119" y="38936"/>
                      <a:pt x="6366" y="39703"/>
                      <a:pt x="3703" y="40442"/>
                    </a:cubicBezTo>
                    <a:cubicBezTo>
                      <a:pt x="2622" y="40742"/>
                      <a:pt x="1508" y="41053"/>
                      <a:pt x="406" y="41335"/>
                    </a:cubicBezTo>
                    <a:lnTo>
                      <a:pt x="406" y="35538"/>
                    </a:lnTo>
                    <a:cubicBezTo>
                      <a:pt x="1027" y="35516"/>
                      <a:pt x="1658" y="35506"/>
                      <a:pt x="2301" y="35506"/>
                    </a:cubicBezTo>
                    <a:cubicBezTo>
                      <a:pt x="5902" y="35506"/>
                      <a:pt x="9901" y="35844"/>
                      <a:pt x="14687" y="36547"/>
                    </a:cubicBezTo>
                    <a:cubicBezTo>
                      <a:pt x="19745" y="37290"/>
                      <a:pt x="24868" y="38304"/>
                      <a:pt x="29822" y="39284"/>
                    </a:cubicBezTo>
                    <a:cubicBezTo>
                      <a:pt x="32271" y="39769"/>
                      <a:pt x="34802" y="40270"/>
                      <a:pt x="37296" y="40733"/>
                    </a:cubicBezTo>
                    <a:cubicBezTo>
                      <a:pt x="43914" y="41961"/>
                      <a:pt x="51770" y="43339"/>
                      <a:pt x="59854" y="44254"/>
                    </a:cubicBezTo>
                    <a:cubicBezTo>
                      <a:pt x="66359" y="44990"/>
                      <a:pt x="73165" y="45361"/>
                      <a:pt x="80163" y="45361"/>
                    </a:cubicBezTo>
                    <a:cubicBezTo>
                      <a:pt x="82603" y="45361"/>
                      <a:pt x="85067" y="45316"/>
                      <a:pt x="87550" y="45225"/>
                    </a:cubicBezTo>
                    <a:cubicBezTo>
                      <a:pt x="94026" y="44991"/>
                      <a:pt x="101613" y="44441"/>
                      <a:pt x="108780" y="42142"/>
                    </a:cubicBezTo>
                    <a:cubicBezTo>
                      <a:pt x="113810" y="40529"/>
                      <a:pt x="120508" y="37574"/>
                      <a:pt x="120629" y="30544"/>
                    </a:cubicBezTo>
                    <a:cubicBezTo>
                      <a:pt x="120696" y="26529"/>
                      <a:pt x="118718" y="22458"/>
                      <a:pt x="115334" y="19654"/>
                    </a:cubicBezTo>
                    <a:cubicBezTo>
                      <a:pt x="112985" y="17708"/>
                      <a:pt x="110379" y="16465"/>
                      <a:pt x="108140" y="15506"/>
                    </a:cubicBezTo>
                    <a:cubicBezTo>
                      <a:pt x="105719" y="14467"/>
                      <a:pt x="103070" y="13450"/>
                      <a:pt x="99798" y="12298"/>
                    </a:cubicBezTo>
                    <a:cubicBezTo>
                      <a:pt x="92520" y="9735"/>
                      <a:pt x="85169" y="8223"/>
                      <a:pt x="77949" y="7802"/>
                    </a:cubicBezTo>
                    <a:cubicBezTo>
                      <a:pt x="76425" y="7713"/>
                      <a:pt x="74890" y="7669"/>
                      <a:pt x="73339" y="7669"/>
                    </a:cubicBezTo>
                    <a:cubicBezTo>
                      <a:pt x="67706" y="7669"/>
                      <a:pt x="61863" y="8255"/>
                      <a:pt x="55605" y="9443"/>
                    </a:cubicBezTo>
                    <a:cubicBezTo>
                      <a:pt x="50502" y="10413"/>
                      <a:pt x="45374" y="11757"/>
                      <a:pt x="40416" y="13057"/>
                    </a:cubicBezTo>
                    <a:cubicBezTo>
                      <a:pt x="38267" y="13620"/>
                      <a:pt x="36046" y="14201"/>
                      <a:pt x="33857" y="14746"/>
                    </a:cubicBezTo>
                    <a:cubicBezTo>
                      <a:pt x="29050" y="15939"/>
                      <a:pt x="23603" y="17293"/>
                      <a:pt x="18238" y="17736"/>
                    </a:cubicBezTo>
                    <a:cubicBezTo>
                      <a:pt x="17038" y="17835"/>
                      <a:pt x="15751" y="17910"/>
                      <a:pt x="14415" y="17910"/>
                    </a:cubicBezTo>
                    <a:cubicBezTo>
                      <a:pt x="10534" y="17910"/>
                      <a:pt x="6246" y="17280"/>
                      <a:pt x="2517" y="14787"/>
                    </a:cubicBezTo>
                    <a:cubicBezTo>
                      <a:pt x="2004" y="14446"/>
                      <a:pt x="1229" y="13878"/>
                      <a:pt x="403" y="13098"/>
                    </a:cubicBezTo>
                    <a:lnTo>
                      <a:pt x="403" y="4204"/>
                    </a:lnTo>
                    <a:cubicBezTo>
                      <a:pt x="403" y="2108"/>
                      <a:pt x="1731" y="405"/>
                      <a:pt x="3364" y="405"/>
                    </a:cubicBezTo>
                    <a:lnTo>
                      <a:pt x="67361" y="400"/>
                    </a:lnTo>
                    <a:close/>
                    <a:moveTo>
                      <a:pt x="114278" y="0"/>
                    </a:moveTo>
                    <a:lnTo>
                      <a:pt x="114255" y="176"/>
                    </a:lnTo>
                    <a:cubicBezTo>
                      <a:pt x="113845" y="3294"/>
                      <a:pt x="108068" y="3957"/>
                      <a:pt x="106170" y="4175"/>
                    </a:cubicBezTo>
                    <a:lnTo>
                      <a:pt x="106061" y="4187"/>
                    </a:lnTo>
                    <a:cubicBezTo>
                      <a:pt x="103777" y="4451"/>
                      <a:pt x="101371" y="4582"/>
                      <a:pt x="98803" y="4582"/>
                    </a:cubicBezTo>
                    <a:cubicBezTo>
                      <a:pt x="96546" y="4582"/>
                      <a:pt x="94164" y="4481"/>
                      <a:pt x="91630" y="4277"/>
                    </a:cubicBezTo>
                    <a:cubicBezTo>
                      <a:pt x="85496" y="3785"/>
                      <a:pt x="79335" y="2485"/>
                      <a:pt x="73374" y="1229"/>
                    </a:cubicBezTo>
                    <a:cubicBezTo>
                      <a:pt x="71430" y="820"/>
                      <a:pt x="69420" y="395"/>
                      <a:pt x="67400" y="2"/>
                    </a:cubicBezTo>
                    <a:lnTo>
                      <a:pt x="3365" y="2"/>
                    </a:lnTo>
                    <a:cubicBezTo>
                      <a:pt x="1511" y="2"/>
                      <a:pt x="3" y="1889"/>
                      <a:pt x="3" y="4205"/>
                    </a:cubicBezTo>
                    <a:lnTo>
                      <a:pt x="3" y="13267"/>
                    </a:lnTo>
                    <a:lnTo>
                      <a:pt x="66" y="13327"/>
                    </a:lnTo>
                    <a:cubicBezTo>
                      <a:pt x="935" y="14157"/>
                      <a:pt x="1758" y="14760"/>
                      <a:pt x="2295" y="15120"/>
                    </a:cubicBezTo>
                    <a:cubicBezTo>
                      <a:pt x="6107" y="17668"/>
                      <a:pt x="10473" y="18312"/>
                      <a:pt x="14416" y="18312"/>
                    </a:cubicBezTo>
                    <a:cubicBezTo>
                      <a:pt x="15764" y="18312"/>
                      <a:pt x="17063" y="18236"/>
                      <a:pt x="18274" y="18136"/>
                    </a:cubicBezTo>
                    <a:cubicBezTo>
                      <a:pt x="23670" y="17692"/>
                      <a:pt x="29134" y="16335"/>
                      <a:pt x="33955" y="15136"/>
                    </a:cubicBezTo>
                    <a:cubicBezTo>
                      <a:pt x="36148" y="14591"/>
                      <a:pt x="38370" y="14008"/>
                      <a:pt x="40521" y="13444"/>
                    </a:cubicBezTo>
                    <a:cubicBezTo>
                      <a:pt x="45471" y="12145"/>
                      <a:pt x="50591" y="10802"/>
                      <a:pt x="55682" y="9836"/>
                    </a:cubicBezTo>
                    <a:cubicBezTo>
                      <a:pt x="61914" y="8652"/>
                      <a:pt x="67733" y="8068"/>
                      <a:pt x="73339" y="8068"/>
                    </a:cubicBezTo>
                    <a:cubicBezTo>
                      <a:pt x="74883" y="8068"/>
                      <a:pt x="76410" y="8112"/>
                      <a:pt x="77924" y="8200"/>
                    </a:cubicBezTo>
                    <a:cubicBezTo>
                      <a:pt x="85109" y="8620"/>
                      <a:pt x="92423" y="10126"/>
                      <a:pt x="99664" y="12674"/>
                    </a:cubicBezTo>
                    <a:cubicBezTo>
                      <a:pt x="102926" y="13823"/>
                      <a:pt x="105569" y="14839"/>
                      <a:pt x="107978" y="15872"/>
                    </a:cubicBezTo>
                    <a:cubicBezTo>
                      <a:pt x="110192" y="16820"/>
                      <a:pt x="112765" y="18046"/>
                      <a:pt x="115074" y="19959"/>
                    </a:cubicBezTo>
                    <a:cubicBezTo>
                      <a:pt x="118366" y="22686"/>
                      <a:pt x="120289" y="26638"/>
                      <a:pt x="120224" y="30531"/>
                    </a:cubicBezTo>
                    <a:cubicBezTo>
                      <a:pt x="120108" y="37304"/>
                      <a:pt x="113565" y="40179"/>
                      <a:pt x="108656" y="41753"/>
                    </a:cubicBezTo>
                    <a:cubicBezTo>
                      <a:pt x="101534" y="44037"/>
                      <a:pt x="93982" y="44584"/>
                      <a:pt x="87532" y="44818"/>
                    </a:cubicBezTo>
                    <a:cubicBezTo>
                      <a:pt x="85053" y="44908"/>
                      <a:pt x="82593" y="44953"/>
                      <a:pt x="80156" y="44953"/>
                    </a:cubicBezTo>
                    <a:cubicBezTo>
                      <a:pt x="73174" y="44953"/>
                      <a:pt x="66385" y="44584"/>
                      <a:pt x="59897" y="43849"/>
                    </a:cubicBezTo>
                    <a:cubicBezTo>
                      <a:pt x="51824" y="42936"/>
                      <a:pt x="43978" y="41560"/>
                      <a:pt x="37366" y="40335"/>
                    </a:cubicBezTo>
                    <a:cubicBezTo>
                      <a:pt x="34874" y="39874"/>
                      <a:pt x="32343" y="39371"/>
                      <a:pt x="29894" y="38889"/>
                    </a:cubicBezTo>
                    <a:cubicBezTo>
                      <a:pt x="24935" y="37906"/>
                      <a:pt x="19807" y="36891"/>
                      <a:pt x="14740" y="36147"/>
                    </a:cubicBezTo>
                    <a:cubicBezTo>
                      <a:pt x="9938" y="35440"/>
                      <a:pt x="5923" y="35101"/>
                      <a:pt x="2306" y="35101"/>
                    </a:cubicBezTo>
                    <a:cubicBezTo>
                      <a:pt x="1587" y="35101"/>
                      <a:pt x="884" y="35114"/>
                      <a:pt x="193" y="35141"/>
                    </a:cubicBezTo>
                    <a:lnTo>
                      <a:pt x="0" y="35148"/>
                    </a:lnTo>
                    <a:lnTo>
                      <a:pt x="0" y="41850"/>
                    </a:lnTo>
                    <a:lnTo>
                      <a:pt x="250" y="41789"/>
                    </a:lnTo>
                    <a:cubicBezTo>
                      <a:pt x="1438" y="41486"/>
                      <a:pt x="2642" y="41153"/>
                      <a:pt x="3807" y="40829"/>
                    </a:cubicBezTo>
                    <a:cubicBezTo>
                      <a:pt x="6459" y="40093"/>
                      <a:pt x="9201" y="39331"/>
                      <a:pt x="11931" y="38920"/>
                    </a:cubicBezTo>
                    <a:cubicBezTo>
                      <a:pt x="13025" y="38755"/>
                      <a:pt x="14155" y="38672"/>
                      <a:pt x="15326" y="38672"/>
                    </a:cubicBezTo>
                    <a:cubicBezTo>
                      <a:pt x="18207" y="38672"/>
                      <a:pt x="21339" y="39173"/>
                      <a:pt x="24808" y="40183"/>
                    </a:cubicBezTo>
                    <a:cubicBezTo>
                      <a:pt x="27977" y="41106"/>
                      <a:pt x="31136" y="42346"/>
                      <a:pt x="34192" y="43547"/>
                    </a:cubicBezTo>
                    <a:cubicBezTo>
                      <a:pt x="35480" y="44051"/>
                      <a:pt x="36810" y="44575"/>
                      <a:pt x="38124" y="45065"/>
                    </a:cubicBezTo>
                    <a:cubicBezTo>
                      <a:pt x="42272" y="46618"/>
                      <a:pt x="46826" y="47913"/>
                      <a:pt x="52458" y="49140"/>
                    </a:cubicBezTo>
                    <a:cubicBezTo>
                      <a:pt x="61960" y="51209"/>
                      <a:pt x="71376" y="52242"/>
                      <a:pt x="80515" y="52242"/>
                    </a:cubicBezTo>
                    <a:cubicBezTo>
                      <a:pt x="91963" y="52242"/>
                      <a:pt x="102972" y="50622"/>
                      <a:pt x="113151" y="47393"/>
                    </a:cubicBezTo>
                    <a:cubicBezTo>
                      <a:pt x="122171" y="44531"/>
                      <a:pt x="130760" y="39837"/>
                      <a:pt x="139068" y="35298"/>
                    </a:cubicBezTo>
                    <a:lnTo>
                      <a:pt x="139990" y="34794"/>
                    </a:lnTo>
                    <a:cubicBezTo>
                      <a:pt x="144149" y="32523"/>
                      <a:pt x="147959" y="30939"/>
                      <a:pt x="151635" y="29954"/>
                    </a:cubicBezTo>
                    <a:cubicBezTo>
                      <a:pt x="156001" y="28784"/>
                      <a:pt x="160459" y="28512"/>
                      <a:pt x="165023" y="28318"/>
                    </a:cubicBezTo>
                    <a:cubicBezTo>
                      <a:pt x="167510" y="28212"/>
                      <a:pt x="170027" y="28159"/>
                      <a:pt x="172583" y="28159"/>
                    </a:cubicBezTo>
                    <a:cubicBezTo>
                      <a:pt x="187551" y="28159"/>
                      <a:pt x="203846" y="29985"/>
                      <a:pt x="223155" y="33798"/>
                    </a:cubicBezTo>
                    <a:cubicBezTo>
                      <a:pt x="227133" y="34583"/>
                      <a:pt x="230708" y="35389"/>
                      <a:pt x="234091" y="36262"/>
                    </a:cubicBezTo>
                    <a:lnTo>
                      <a:pt x="234343" y="36327"/>
                    </a:lnTo>
                    <a:lnTo>
                      <a:pt x="234343" y="9942"/>
                    </a:lnTo>
                    <a:lnTo>
                      <a:pt x="234144" y="9938"/>
                    </a:lnTo>
                    <a:cubicBezTo>
                      <a:pt x="233436" y="9926"/>
                      <a:pt x="232728" y="9920"/>
                      <a:pt x="232019" y="9920"/>
                    </a:cubicBezTo>
                    <a:cubicBezTo>
                      <a:pt x="221533" y="9920"/>
                      <a:pt x="210937" y="11173"/>
                      <a:pt x="200668" y="12387"/>
                    </a:cubicBezTo>
                    <a:cubicBezTo>
                      <a:pt x="199192" y="12560"/>
                      <a:pt x="197716" y="12735"/>
                      <a:pt x="196241" y="12907"/>
                    </a:cubicBezTo>
                    <a:cubicBezTo>
                      <a:pt x="188833" y="13765"/>
                      <a:pt x="180900" y="14784"/>
                      <a:pt x="173099" y="16399"/>
                    </a:cubicBezTo>
                    <a:cubicBezTo>
                      <a:pt x="168984" y="17250"/>
                      <a:pt x="165266" y="18189"/>
                      <a:pt x="161730" y="19271"/>
                    </a:cubicBezTo>
                    <a:cubicBezTo>
                      <a:pt x="158729" y="20188"/>
                      <a:pt x="155634" y="21574"/>
                      <a:pt x="151992" y="23636"/>
                    </a:cubicBezTo>
                    <a:cubicBezTo>
                      <a:pt x="147694" y="26067"/>
                      <a:pt x="143448" y="28211"/>
                      <a:pt x="139076" y="28211"/>
                    </a:cubicBezTo>
                    <a:cubicBezTo>
                      <a:pt x="137648" y="28211"/>
                      <a:pt x="136206" y="27982"/>
                      <a:pt x="134745" y="27459"/>
                    </a:cubicBezTo>
                    <a:cubicBezTo>
                      <a:pt x="129659" y="25640"/>
                      <a:pt x="126097" y="20292"/>
                      <a:pt x="125882" y="14148"/>
                    </a:cubicBezTo>
                    <a:cubicBezTo>
                      <a:pt x="125729" y="9782"/>
                      <a:pt x="128305" y="6844"/>
                      <a:pt x="133544" y="5415"/>
                    </a:cubicBezTo>
                    <a:cubicBezTo>
                      <a:pt x="139606" y="3761"/>
                      <a:pt x="145790" y="3559"/>
                      <a:pt x="152664" y="3482"/>
                    </a:cubicBezTo>
                    <a:lnTo>
                      <a:pt x="153767" y="3469"/>
                    </a:lnTo>
                    <a:cubicBezTo>
                      <a:pt x="160981" y="3392"/>
                      <a:pt x="168439" y="3314"/>
                      <a:pt x="175499" y="719"/>
                    </a:cubicBezTo>
                    <a:cubicBezTo>
                      <a:pt x="175781" y="617"/>
                      <a:pt x="176061" y="506"/>
                      <a:pt x="176341" y="389"/>
                    </a:cubicBezTo>
                    <a:lnTo>
                      <a:pt x="17726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3"/>
            <p:cNvSpPr/>
            <p:nvPr/>
          </p:nvSpPr>
          <p:spPr>
            <a:xfrm rot="10800000" flipH="1">
              <a:off x="-97224" y="2054444"/>
              <a:ext cx="8367499" cy="1836163"/>
            </a:xfrm>
            <a:custGeom>
              <a:avLst/>
              <a:gdLst/>
              <a:ahLst/>
              <a:cxnLst/>
              <a:rect l="l" t="t" r="r" b="b"/>
              <a:pathLst>
                <a:path w="209096" h="45884" extrusionOk="0">
                  <a:moveTo>
                    <a:pt x="173615" y="405"/>
                  </a:moveTo>
                  <a:cubicBezTo>
                    <a:pt x="176375" y="405"/>
                    <a:pt x="179213" y="507"/>
                    <a:pt x="182050" y="829"/>
                  </a:cubicBezTo>
                  <a:cubicBezTo>
                    <a:pt x="188207" y="1528"/>
                    <a:pt x="194615" y="3672"/>
                    <a:pt x="201642" y="7381"/>
                  </a:cubicBezTo>
                  <a:lnTo>
                    <a:pt x="202000" y="7570"/>
                  </a:lnTo>
                  <a:cubicBezTo>
                    <a:pt x="204160" y="8703"/>
                    <a:pt x="207122" y="10258"/>
                    <a:pt x="208209" y="13014"/>
                  </a:cubicBezTo>
                  <a:cubicBezTo>
                    <a:pt x="208659" y="14157"/>
                    <a:pt x="208681" y="15157"/>
                    <a:pt x="208272" y="15990"/>
                  </a:cubicBezTo>
                  <a:cubicBezTo>
                    <a:pt x="207624" y="17309"/>
                    <a:pt x="205989" y="18018"/>
                    <a:pt x="204732" y="18381"/>
                  </a:cubicBezTo>
                  <a:cubicBezTo>
                    <a:pt x="201461" y="19325"/>
                    <a:pt x="198006" y="19797"/>
                    <a:pt x="194392" y="19797"/>
                  </a:cubicBezTo>
                  <a:cubicBezTo>
                    <a:pt x="190821" y="19797"/>
                    <a:pt x="187096" y="19336"/>
                    <a:pt x="183241" y="18415"/>
                  </a:cubicBezTo>
                  <a:cubicBezTo>
                    <a:pt x="179114" y="17429"/>
                    <a:pt x="174866" y="16057"/>
                    <a:pt x="170611" y="14337"/>
                  </a:cubicBezTo>
                  <a:cubicBezTo>
                    <a:pt x="166998" y="12878"/>
                    <a:pt x="163261" y="11368"/>
                    <a:pt x="159428" y="10535"/>
                  </a:cubicBezTo>
                  <a:cubicBezTo>
                    <a:pt x="157531" y="10122"/>
                    <a:pt x="155742" y="9916"/>
                    <a:pt x="154034" y="9916"/>
                  </a:cubicBezTo>
                  <a:cubicBezTo>
                    <a:pt x="152450" y="9916"/>
                    <a:pt x="150935" y="10094"/>
                    <a:pt x="149470" y="10449"/>
                  </a:cubicBezTo>
                  <a:cubicBezTo>
                    <a:pt x="145504" y="11411"/>
                    <a:pt x="142070" y="13874"/>
                    <a:pt x="138895" y="16316"/>
                  </a:cubicBezTo>
                  <a:cubicBezTo>
                    <a:pt x="136054" y="18501"/>
                    <a:pt x="133233" y="20858"/>
                    <a:pt x="130505" y="23139"/>
                  </a:cubicBezTo>
                  <a:cubicBezTo>
                    <a:pt x="126905" y="26149"/>
                    <a:pt x="123181" y="29264"/>
                    <a:pt x="119366" y="32010"/>
                  </a:cubicBezTo>
                  <a:cubicBezTo>
                    <a:pt x="107458" y="40580"/>
                    <a:pt x="92880" y="45107"/>
                    <a:pt x="76028" y="45462"/>
                  </a:cubicBezTo>
                  <a:cubicBezTo>
                    <a:pt x="75424" y="45475"/>
                    <a:pt x="74822" y="45482"/>
                    <a:pt x="74224" y="45482"/>
                  </a:cubicBezTo>
                  <a:cubicBezTo>
                    <a:pt x="58269" y="45482"/>
                    <a:pt x="44689" y="40929"/>
                    <a:pt x="33828" y="31942"/>
                  </a:cubicBezTo>
                  <a:cubicBezTo>
                    <a:pt x="27187" y="26448"/>
                    <a:pt x="20603" y="21405"/>
                    <a:pt x="13056" y="20088"/>
                  </a:cubicBezTo>
                  <a:cubicBezTo>
                    <a:pt x="11967" y="19897"/>
                    <a:pt x="10865" y="19801"/>
                    <a:pt x="9746" y="19801"/>
                  </a:cubicBezTo>
                  <a:cubicBezTo>
                    <a:pt x="6781" y="19801"/>
                    <a:pt x="3696" y="20474"/>
                    <a:pt x="406" y="21833"/>
                  </a:cubicBezTo>
                  <a:lnTo>
                    <a:pt x="406" y="14358"/>
                  </a:lnTo>
                  <a:cubicBezTo>
                    <a:pt x="1109" y="14230"/>
                    <a:pt x="1864" y="14110"/>
                    <a:pt x="2702" y="13993"/>
                  </a:cubicBezTo>
                  <a:cubicBezTo>
                    <a:pt x="5594" y="13588"/>
                    <a:pt x="8552" y="13414"/>
                    <a:pt x="11411" y="13245"/>
                  </a:cubicBezTo>
                  <a:lnTo>
                    <a:pt x="12958" y="13152"/>
                  </a:lnTo>
                  <a:cubicBezTo>
                    <a:pt x="15818" y="12978"/>
                    <a:pt x="18953" y="12785"/>
                    <a:pt x="22145" y="12785"/>
                  </a:cubicBezTo>
                  <a:cubicBezTo>
                    <a:pt x="23389" y="12785"/>
                    <a:pt x="24641" y="12814"/>
                    <a:pt x="25889" y="12885"/>
                  </a:cubicBezTo>
                  <a:cubicBezTo>
                    <a:pt x="29786" y="13104"/>
                    <a:pt x="33808" y="14150"/>
                    <a:pt x="38546" y="16169"/>
                  </a:cubicBezTo>
                  <a:cubicBezTo>
                    <a:pt x="52883" y="22283"/>
                    <a:pt x="69842" y="28659"/>
                    <a:pt x="86902" y="29591"/>
                  </a:cubicBezTo>
                  <a:cubicBezTo>
                    <a:pt x="88135" y="29659"/>
                    <a:pt x="89353" y="29692"/>
                    <a:pt x="90554" y="29692"/>
                  </a:cubicBezTo>
                  <a:cubicBezTo>
                    <a:pt x="97955" y="29692"/>
                    <a:pt x="104738" y="28414"/>
                    <a:pt x="110758" y="25880"/>
                  </a:cubicBezTo>
                  <a:cubicBezTo>
                    <a:pt x="117187" y="23174"/>
                    <a:pt x="123174" y="18993"/>
                    <a:pt x="128962" y="14950"/>
                  </a:cubicBezTo>
                  <a:cubicBezTo>
                    <a:pt x="130301" y="14015"/>
                    <a:pt x="131684" y="13050"/>
                    <a:pt x="133052" y="12117"/>
                  </a:cubicBezTo>
                  <a:cubicBezTo>
                    <a:pt x="136569" y="9716"/>
                    <a:pt x="140379" y="7249"/>
                    <a:pt x="144384" y="5460"/>
                  </a:cubicBezTo>
                  <a:cubicBezTo>
                    <a:pt x="148006" y="3842"/>
                    <a:pt x="151905" y="2608"/>
                    <a:pt x="155970" y="1792"/>
                  </a:cubicBezTo>
                  <a:cubicBezTo>
                    <a:pt x="159701" y="1042"/>
                    <a:pt x="163680" y="640"/>
                    <a:pt x="168868" y="486"/>
                  </a:cubicBezTo>
                  <a:cubicBezTo>
                    <a:pt x="170413" y="440"/>
                    <a:pt x="172001" y="405"/>
                    <a:pt x="173615" y="405"/>
                  </a:cubicBezTo>
                  <a:close/>
                  <a:moveTo>
                    <a:pt x="173609" y="0"/>
                  </a:moveTo>
                  <a:cubicBezTo>
                    <a:pt x="171993" y="0"/>
                    <a:pt x="170405" y="35"/>
                    <a:pt x="168858" y="80"/>
                  </a:cubicBezTo>
                  <a:cubicBezTo>
                    <a:pt x="163644" y="234"/>
                    <a:pt x="159645" y="639"/>
                    <a:pt x="155891" y="1393"/>
                  </a:cubicBezTo>
                  <a:cubicBezTo>
                    <a:pt x="151795" y="2216"/>
                    <a:pt x="147870" y="3459"/>
                    <a:pt x="144219" y="5088"/>
                  </a:cubicBezTo>
                  <a:cubicBezTo>
                    <a:pt x="140186" y="6888"/>
                    <a:pt x="136359" y="9369"/>
                    <a:pt x="132824" y="11781"/>
                  </a:cubicBezTo>
                  <a:cubicBezTo>
                    <a:pt x="131454" y="12715"/>
                    <a:pt x="130070" y="13683"/>
                    <a:pt x="128732" y="14617"/>
                  </a:cubicBezTo>
                  <a:cubicBezTo>
                    <a:pt x="122961" y="18648"/>
                    <a:pt x="116993" y="22817"/>
                    <a:pt x="110602" y="25506"/>
                  </a:cubicBezTo>
                  <a:cubicBezTo>
                    <a:pt x="104631" y="28019"/>
                    <a:pt x="97899" y="29287"/>
                    <a:pt x="90554" y="29287"/>
                  </a:cubicBezTo>
                  <a:cubicBezTo>
                    <a:pt x="89360" y="29287"/>
                    <a:pt x="88149" y="29254"/>
                    <a:pt x="86923" y="29187"/>
                  </a:cubicBezTo>
                  <a:cubicBezTo>
                    <a:pt x="69926" y="28261"/>
                    <a:pt x="53010" y="21898"/>
                    <a:pt x="38703" y="15797"/>
                  </a:cubicBezTo>
                  <a:cubicBezTo>
                    <a:pt x="33922" y="13758"/>
                    <a:pt x="29857" y="12704"/>
                    <a:pt x="25911" y="12481"/>
                  </a:cubicBezTo>
                  <a:cubicBezTo>
                    <a:pt x="24653" y="12410"/>
                    <a:pt x="23392" y="12381"/>
                    <a:pt x="22140" y="12381"/>
                  </a:cubicBezTo>
                  <a:cubicBezTo>
                    <a:pt x="18938" y="12381"/>
                    <a:pt x="15797" y="12572"/>
                    <a:pt x="12931" y="12748"/>
                  </a:cubicBezTo>
                  <a:lnTo>
                    <a:pt x="11384" y="12841"/>
                  </a:lnTo>
                  <a:cubicBezTo>
                    <a:pt x="8518" y="13010"/>
                    <a:pt x="5551" y="13184"/>
                    <a:pt x="2644" y="13591"/>
                  </a:cubicBezTo>
                  <a:cubicBezTo>
                    <a:pt x="1731" y="13718"/>
                    <a:pt x="921" y="13848"/>
                    <a:pt x="165" y="13990"/>
                  </a:cubicBezTo>
                  <a:lnTo>
                    <a:pt x="0" y="14020"/>
                  </a:lnTo>
                  <a:lnTo>
                    <a:pt x="0" y="22434"/>
                  </a:lnTo>
                  <a:lnTo>
                    <a:pt x="280" y="22317"/>
                  </a:lnTo>
                  <a:cubicBezTo>
                    <a:pt x="3624" y="20902"/>
                    <a:pt x="6748" y="20202"/>
                    <a:pt x="9745" y="20202"/>
                  </a:cubicBezTo>
                  <a:cubicBezTo>
                    <a:pt x="10841" y="20202"/>
                    <a:pt x="11920" y="20296"/>
                    <a:pt x="12987" y="20482"/>
                  </a:cubicBezTo>
                  <a:cubicBezTo>
                    <a:pt x="20436" y="21784"/>
                    <a:pt x="26975" y="26792"/>
                    <a:pt x="33571" y="32250"/>
                  </a:cubicBezTo>
                  <a:cubicBezTo>
                    <a:pt x="44508" y="41302"/>
                    <a:pt x="58178" y="45884"/>
                    <a:pt x="74230" y="45884"/>
                  </a:cubicBezTo>
                  <a:cubicBezTo>
                    <a:pt x="74828" y="45884"/>
                    <a:pt x="75434" y="45878"/>
                    <a:pt x="76041" y="45864"/>
                  </a:cubicBezTo>
                  <a:cubicBezTo>
                    <a:pt x="92973" y="45507"/>
                    <a:pt x="107630" y="40953"/>
                    <a:pt x="119603" y="32334"/>
                  </a:cubicBezTo>
                  <a:cubicBezTo>
                    <a:pt x="123430" y="29580"/>
                    <a:pt x="127160" y="26462"/>
                    <a:pt x="130767" y="23446"/>
                  </a:cubicBezTo>
                  <a:cubicBezTo>
                    <a:pt x="133490" y="21168"/>
                    <a:pt x="136306" y="18812"/>
                    <a:pt x="139143" y="16633"/>
                  </a:cubicBezTo>
                  <a:cubicBezTo>
                    <a:pt x="142286" y="14218"/>
                    <a:pt x="145678" y="11782"/>
                    <a:pt x="149569" y="10839"/>
                  </a:cubicBezTo>
                  <a:cubicBezTo>
                    <a:pt x="151002" y="10492"/>
                    <a:pt x="152486" y="10318"/>
                    <a:pt x="154040" y="10318"/>
                  </a:cubicBezTo>
                  <a:cubicBezTo>
                    <a:pt x="155718" y="10318"/>
                    <a:pt x="157477" y="10521"/>
                    <a:pt x="159345" y="10926"/>
                  </a:cubicBezTo>
                  <a:cubicBezTo>
                    <a:pt x="163146" y="11754"/>
                    <a:pt x="166866" y="13255"/>
                    <a:pt x="170463" y="14710"/>
                  </a:cubicBezTo>
                  <a:cubicBezTo>
                    <a:pt x="174735" y="16434"/>
                    <a:pt x="179004" y="17813"/>
                    <a:pt x="183149" y="18805"/>
                  </a:cubicBezTo>
                  <a:cubicBezTo>
                    <a:pt x="187035" y="19734"/>
                    <a:pt x="190791" y="20198"/>
                    <a:pt x="194393" y="20198"/>
                  </a:cubicBezTo>
                  <a:cubicBezTo>
                    <a:pt x="198045" y="20198"/>
                    <a:pt x="201538" y="19721"/>
                    <a:pt x="204846" y="18766"/>
                  </a:cubicBezTo>
                  <a:cubicBezTo>
                    <a:pt x="206788" y="18205"/>
                    <a:pt x="208062" y="17332"/>
                    <a:pt x="208634" y="16167"/>
                  </a:cubicBezTo>
                  <a:cubicBezTo>
                    <a:pt x="209095" y="15229"/>
                    <a:pt x="209080" y="14117"/>
                    <a:pt x="208584" y="12865"/>
                  </a:cubicBezTo>
                  <a:cubicBezTo>
                    <a:pt x="207441" y="9969"/>
                    <a:pt x="204404" y="8376"/>
                    <a:pt x="202188" y="7211"/>
                  </a:cubicBezTo>
                  <a:lnTo>
                    <a:pt x="201831" y="7024"/>
                  </a:lnTo>
                  <a:cubicBezTo>
                    <a:pt x="194760" y="3289"/>
                    <a:pt x="188306" y="1132"/>
                    <a:pt x="182098" y="427"/>
                  </a:cubicBezTo>
                  <a:cubicBezTo>
                    <a:pt x="179239" y="102"/>
                    <a:pt x="176384" y="0"/>
                    <a:pt x="1736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flipH="1">
              <a:off x="-97184" y="2454484"/>
              <a:ext cx="807313" cy="330705"/>
            </a:xfrm>
            <a:custGeom>
              <a:avLst/>
              <a:gdLst/>
              <a:ahLst/>
              <a:cxnLst/>
              <a:rect l="l" t="t" r="r" b="b"/>
              <a:pathLst>
                <a:path w="20174" h="8264" extrusionOk="0">
                  <a:moveTo>
                    <a:pt x="10888" y="404"/>
                  </a:moveTo>
                  <a:cubicBezTo>
                    <a:pt x="11749" y="404"/>
                    <a:pt x="12597" y="461"/>
                    <a:pt x="13422" y="602"/>
                  </a:cubicBezTo>
                  <a:cubicBezTo>
                    <a:pt x="15472" y="954"/>
                    <a:pt x="17153" y="1897"/>
                    <a:pt x="18413" y="3404"/>
                  </a:cubicBezTo>
                  <a:cubicBezTo>
                    <a:pt x="19054" y="4170"/>
                    <a:pt x="19787" y="5267"/>
                    <a:pt x="19634" y="6147"/>
                  </a:cubicBezTo>
                  <a:cubicBezTo>
                    <a:pt x="19567" y="6546"/>
                    <a:pt x="19324" y="6863"/>
                    <a:pt x="18894" y="7118"/>
                  </a:cubicBezTo>
                  <a:cubicBezTo>
                    <a:pt x="17704" y="7820"/>
                    <a:pt x="16206" y="7861"/>
                    <a:pt x="14950" y="7861"/>
                  </a:cubicBezTo>
                  <a:cubicBezTo>
                    <a:pt x="14860" y="7861"/>
                    <a:pt x="14771" y="7861"/>
                    <a:pt x="14684" y="7861"/>
                  </a:cubicBezTo>
                  <a:cubicBezTo>
                    <a:pt x="13289" y="7856"/>
                    <a:pt x="11866" y="7753"/>
                    <a:pt x="10488" y="7653"/>
                  </a:cubicBezTo>
                  <a:cubicBezTo>
                    <a:pt x="9887" y="7608"/>
                    <a:pt x="9287" y="7565"/>
                    <a:pt x="8687" y="7529"/>
                  </a:cubicBezTo>
                  <a:cubicBezTo>
                    <a:pt x="5827" y="7359"/>
                    <a:pt x="3245" y="7206"/>
                    <a:pt x="649" y="7206"/>
                  </a:cubicBezTo>
                  <a:cubicBezTo>
                    <a:pt x="568" y="7206"/>
                    <a:pt x="486" y="7206"/>
                    <a:pt x="405" y="7206"/>
                  </a:cubicBezTo>
                  <a:lnTo>
                    <a:pt x="405" y="1428"/>
                  </a:lnTo>
                  <a:cubicBezTo>
                    <a:pt x="2017" y="1368"/>
                    <a:pt x="3674" y="1139"/>
                    <a:pt x="5280" y="919"/>
                  </a:cubicBezTo>
                  <a:cubicBezTo>
                    <a:pt x="7141" y="665"/>
                    <a:pt x="9044" y="404"/>
                    <a:pt x="10888" y="404"/>
                  </a:cubicBezTo>
                  <a:close/>
                  <a:moveTo>
                    <a:pt x="10888" y="1"/>
                  </a:moveTo>
                  <a:cubicBezTo>
                    <a:pt x="9018" y="1"/>
                    <a:pt x="7099" y="265"/>
                    <a:pt x="5223" y="522"/>
                  </a:cubicBezTo>
                  <a:cubicBezTo>
                    <a:pt x="3564" y="751"/>
                    <a:pt x="1848" y="984"/>
                    <a:pt x="195" y="1034"/>
                  </a:cubicBezTo>
                  <a:lnTo>
                    <a:pt x="1" y="1039"/>
                  </a:lnTo>
                  <a:lnTo>
                    <a:pt x="1" y="7612"/>
                  </a:lnTo>
                  <a:lnTo>
                    <a:pt x="202" y="7612"/>
                  </a:lnTo>
                  <a:cubicBezTo>
                    <a:pt x="266" y="7612"/>
                    <a:pt x="330" y="7612"/>
                    <a:pt x="393" y="7612"/>
                  </a:cubicBezTo>
                  <a:cubicBezTo>
                    <a:pt x="3056" y="7612"/>
                    <a:pt x="5717" y="7756"/>
                    <a:pt x="8664" y="7932"/>
                  </a:cubicBezTo>
                  <a:cubicBezTo>
                    <a:pt x="9261" y="7968"/>
                    <a:pt x="9860" y="8012"/>
                    <a:pt x="10460" y="8055"/>
                  </a:cubicBezTo>
                  <a:cubicBezTo>
                    <a:pt x="11844" y="8155"/>
                    <a:pt x="13275" y="8259"/>
                    <a:pt x="14682" y="8264"/>
                  </a:cubicBezTo>
                  <a:lnTo>
                    <a:pt x="14998" y="8264"/>
                  </a:lnTo>
                  <a:cubicBezTo>
                    <a:pt x="16295" y="8264"/>
                    <a:pt x="17831" y="8211"/>
                    <a:pt x="19096" y="7463"/>
                  </a:cubicBezTo>
                  <a:cubicBezTo>
                    <a:pt x="19626" y="7152"/>
                    <a:pt x="19940" y="6730"/>
                    <a:pt x="20030" y="6216"/>
                  </a:cubicBezTo>
                  <a:cubicBezTo>
                    <a:pt x="20173" y="5387"/>
                    <a:pt x="19732" y="4354"/>
                    <a:pt x="18720" y="3145"/>
                  </a:cubicBezTo>
                  <a:cubicBezTo>
                    <a:pt x="17395" y="1562"/>
                    <a:pt x="15637" y="574"/>
                    <a:pt x="13488" y="205"/>
                  </a:cubicBezTo>
                  <a:cubicBezTo>
                    <a:pt x="12639" y="59"/>
                    <a:pt x="11769" y="1"/>
                    <a:pt x="108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flipH="1">
              <a:off x="-97104" y="1094974"/>
              <a:ext cx="9377861" cy="2035410"/>
            </a:xfrm>
            <a:custGeom>
              <a:avLst/>
              <a:gdLst/>
              <a:ahLst/>
              <a:cxnLst/>
              <a:rect l="l" t="t" r="r" b="b"/>
              <a:pathLst>
                <a:path w="234344" h="50863" extrusionOk="0">
                  <a:moveTo>
                    <a:pt x="233940" y="621"/>
                  </a:moveTo>
                  <a:lnTo>
                    <a:pt x="233940" y="12077"/>
                  </a:lnTo>
                  <a:cubicBezTo>
                    <a:pt x="232371" y="13846"/>
                    <a:pt x="230619" y="15358"/>
                    <a:pt x="228734" y="16565"/>
                  </a:cubicBezTo>
                  <a:cubicBezTo>
                    <a:pt x="224484" y="19289"/>
                    <a:pt x="219376" y="20857"/>
                    <a:pt x="213122" y="21360"/>
                  </a:cubicBezTo>
                  <a:cubicBezTo>
                    <a:pt x="211653" y="21479"/>
                    <a:pt x="210146" y="21539"/>
                    <a:pt x="208580" y="21539"/>
                  </a:cubicBezTo>
                  <a:cubicBezTo>
                    <a:pt x="205000" y="21539"/>
                    <a:pt x="201109" y="21226"/>
                    <a:pt x="196647" y="20590"/>
                  </a:cubicBezTo>
                  <a:lnTo>
                    <a:pt x="196529" y="20574"/>
                  </a:lnTo>
                  <a:cubicBezTo>
                    <a:pt x="194477" y="20283"/>
                    <a:pt x="192356" y="19981"/>
                    <a:pt x="190306" y="19457"/>
                  </a:cubicBezTo>
                  <a:cubicBezTo>
                    <a:pt x="188131" y="18901"/>
                    <a:pt x="186302" y="18457"/>
                    <a:pt x="184446" y="18095"/>
                  </a:cubicBezTo>
                  <a:cubicBezTo>
                    <a:pt x="182413" y="17700"/>
                    <a:pt x="180221" y="17338"/>
                    <a:pt x="178016" y="17338"/>
                  </a:cubicBezTo>
                  <a:cubicBezTo>
                    <a:pt x="177942" y="17338"/>
                    <a:pt x="177867" y="17339"/>
                    <a:pt x="177792" y="17340"/>
                  </a:cubicBezTo>
                  <a:cubicBezTo>
                    <a:pt x="176496" y="17354"/>
                    <a:pt x="174542" y="17378"/>
                    <a:pt x="173323" y="18637"/>
                  </a:cubicBezTo>
                  <a:cubicBezTo>
                    <a:pt x="172261" y="19733"/>
                    <a:pt x="172397" y="21555"/>
                    <a:pt x="173080" y="22788"/>
                  </a:cubicBezTo>
                  <a:cubicBezTo>
                    <a:pt x="174004" y="24459"/>
                    <a:pt x="175665" y="25395"/>
                    <a:pt x="177319" y="26158"/>
                  </a:cubicBezTo>
                  <a:cubicBezTo>
                    <a:pt x="180088" y="27433"/>
                    <a:pt x="183032" y="28076"/>
                    <a:pt x="185878" y="28699"/>
                  </a:cubicBezTo>
                  <a:cubicBezTo>
                    <a:pt x="186544" y="28844"/>
                    <a:pt x="187205" y="28990"/>
                    <a:pt x="187866" y="29142"/>
                  </a:cubicBezTo>
                  <a:cubicBezTo>
                    <a:pt x="191326" y="29942"/>
                    <a:pt x="194903" y="30405"/>
                    <a:pt x="198362" y="30852"/>
                  </a:cubicBezTo>
                  <a:lnTo>
                    <a:pt x="199879" y="31048"/>
                  </a:lnTo>
                  <a:cubicBezTo>
                    <a:pt x="203501" y="31524"/>
                    <a:pt x="207493" y="31975"/>
                    <a:pt x="212443" y="32469"/>
                  </a:cubicBezTo>
                  <a:cubicBezTo>
                    <a:pt x="216296" y="32854"/>
                    <a:pt x="220110" y="33192"/>
                    <a:pt x="223683" y="33505"/>
                  </a:cubicBezTo>
                  <a:cubicBezTo>
                    <a:pt x="226437" y="33747"/>
                    <a:pt x="229366" y="34040"/>
                    <a:pt x="232268" y="34727"/>
                  </a:cubicBezTo>
                  <a:cubicBezTo>
                    <a:pt x="232812" y="34856"/>
                    <a:pt x="233374" y="35011"/>
                    <a:pt x="233940" y="35186"/>
                  </a:cubicBezTo>
                  <a:lnTo>
                    <a:pt x="233940" y="50330"/>
                  </a:lnTo>
                  <a:cubicBezTo>
                    <a:pt x="227593" y="48509"/>
                    <a:pt x="220754" y="46238"/>
                    <a:pt x="213042" y="43386"/>
                  </a:cubicBezTo>
                  <a:cubicBezTo>
                    <a:pt x="208088" y="41555"/>
                    <a:pt x="202988" y="39512"/>
                    <a:pt x="197884" y="37317"/>
                  </a:cubicBezTo>
                  <a:cubicBezTo>
                    <a:pt x="195613" y="36339"/>
                    <a:pt x="193318" y="35281"/>
                    <a:pt x="191099" y="34257"/>
                  </a:cubicBezTo>
                  <a:cubicBezTo>
                    <a:pt x="188401" y="33014"/>
                    <a:pt x="185611" y="31726"/>
                    <a:pt x="182833" y="30573"/>
                  </a:cubicBezTo>
                  <a:cubicBezTo>
                    <a:pt x="172649" y="26340"/>
                    <a:pt x="162754" y="24195"/>
                    <a:pt x="153409" y="24195"/>
                  </a:cubicBezTo>
                  <a:cubicBezTo>
                    <a:pt x="153178" y="24195"/>
                    <a:pt x="152948" y="24197"/>
                    <a:pt x="152719" y="24198"/>
                  </a:cubicBezTo>
                  <a:cubicBezTo>
                    <a:pt x="142080" y="24319"/>
                    <a:pt x="132064" y="27884"/>
                    <a:pt x="122824" y="31721"/>
                  </a:cubicBezTo>
                  <a:cubicBezTo>
                    <a:pt x="112729" y="35913"/>
                    <a:pt x="102805" y="39822"/>
                    <a:pt x="92400" y="41608"/>
                  </a:cubicBezTo>
                  <a:cubicBezTo>
                    <a:pt x="82867" y="43244"/>
                    <a:pt x="72721" y="44299"/>
                    <a:pt x="61383" y="44830"/>
                  </a:cubicBezTo>
                  <a:cubicBezTo>
                    <a:pt x="58519" y="44965"/>
                    <a:pt x="55783" y="45032"/>
                    <a:pt x="53152" y="45032"/>
                  </a:cubicBezTo>
                  <a:cubicBezTo>
                    <a:pt x="45012" y="45032"/>
                    <a:pt x="37887" y="44383"/>
                    <a:pt x="31169" y="43050"/>
                  </a:cubicBezTo>
                  <a:cubicBezTo>
                    <a:pt x="24718" y="41770"/>
                    <a:pt x="18066" y="39641"/>
                    <a:pt x="11397" y="36720"/>
                  </a:cubicBezTo>
                  <a:cubicBezTo>
                    <a:pt x="7680" y="35093"/>
                    <a:pt x="3780" y="33224"/>
                    <a:pt x="405" y="30582"/>
                  </a:cubicBezTo>
                  <a:lnTo>
                    <a:pt x="405" y="21725"/>
                  </a:lnTo>
                  <a:cubicBezTo>
                    <a:pt x="5173" y="23118"/>
                    <a:pt x="10001" y="24631"/>
                    <a:pt x="14673" y="26094"/>
                  </a:cubicBezTo>
                  <a:cubicBezTo>
                    <a:pt x="18472" y="27283"/>
                    <a:pt x="22397" y="28512"/>
                    <a:pt x="26269" y="29670"/>
                  </a:cubicBezTo>
                  <a:cubicBezTo>
                    <a:pt x="42759" y="34607"/>
                    <a:pt x="58954" y="38982"/>
                    <a:pt x="74991" y="38982"/>
                  </a:cubicBezTo>
                  <a:cubicBezTo>
                    <a:pt x="78823" y="38982"/>
                    <a:pt x="82649" y="38732"/>
                    <a:pt x="86466" y="38179"/>
                  </a:cubicBezTo>
                  <a:cubicBezTo>
                    <a:pt x="95509" y="36872"/>
                    <a:pt x="104228" y="33938"/>
                    <a:pt x="112383" y="29455"/>
                  </a:cubicBezTo>
                  <a:cubicBezTo>
                    <a:pt x="116730" y="27066"/>
                    <a:pt x="120985" y="24195"/>
                    <a:pt x="125029" y="20922"/>
                  </a:cubicBezTo>
                  <a:cubicBezTo>
                    <a:pt x="126767" y="19511"/>
                    <a:pt x="128488" y="17994"/>
                    <a:pt x="130152" y="16524"/>
                  </a:cubicBezTo>
                  <a:cubicBezTo>
                    <a:pt x="131788" y="15078"/>
                    <a:pt x="133483" y="13582"/>
                    <a:pt x="135190" y="12196"/>
                  </a:cubicBezTo>
                  <a:cubicBezTo>
                    <a:pt x="137654" y="10200"/>
                    <a:pt x="140969" y="7788"/>
                    <a:pt x="144768" y="6873"/>
                  </a:cubicBezTo>
                  <a:cubicBezTo>
                    <a:pt x="145990" y="6580"/>
                    <a:pt x="147258" y="6432"/>
                    <a:pt x="148594" y="6432"/>
                  </a:cubicBezTo>
                  <a:cubicBezTo>
                    <a:pt x="151134" y="6432"/>
                    <a:pt x="153922" y="6966"/>
                    <a:pt x="157120" y="8052"/>
                  </a:cubicBezTo>
                  <a:cubicBezTo>
                    <a:pt x="165254" y="10813"/>
                    <a:pt x="174727" y="13878"/>
                    <a:pt x="184226" y="15304"/>
                  </a:cubicBezTo>
                  <a:cubicBezTo>
                    <a:pt x="187914" y="15858"/>
                    <a:pt x="191419" y="16136"/>
                    <a:pt x="194766" y="16136"/>
                  </a:cubicBezTo>
                  <a:cubicBezTo>
                    <a:pt x="200932" y="16136"/>
                    <a:pt x="206557" y="15192"/>
                    <a:pt x="211781" y="13295"/>
                  </a:cubicBezTo>
                  <a:cubicBezTo>
                    <a:pt x="216509" y="11579"/>
                    <a:pt x="220789" y="8892"/>
                    <a:pt x="224351" y="6492"/>
                  </a:cubicBezTo>
                  <a:cubicBezTo>
                    <a:pt x="224766" y="6212"/>
                    <a:pt x="225182" y="5928"/>
                    <a:pt x="225598" y="5645"/>
                  </a:cubicBezTo>
                  <a:cubicBezTo>
                    <a:pt x="228277" y="3826"/>
                    <a:pt x="231045" y="1944"/>
                    <a:pt x="233940" y="621"/>
                  </a:cubicBezTo>
                  <a:close/>
                  <a:moveTo>
                    <a:pt x="234344" y="1"/>
                  </a:moveTo>
                  <a:lnTo>
                    <a:pt x="234062" y="127"/>
                  </a:lnTo>
                  <a:cubicBezTo>
                    <a:pt x="231032" y="1470"/>
                    <a:pt x="228156" y="3423"/>
                    <a:pt x="225375" y="5313"/>
                  </a:cubicBezTo>
                  <a:cubicBezTo>
                    <a:pt x="224959" y="5595"/>
                    <a:pt x="224545" y="5878"/>
                    <a:pt x="224128" y="6158"/>
                  </a:cubicBezTo>
                  <a:cubicBezTo>
                    <a:pt x="220589" y="8544"/>
                    <a:pt x="216336" y="11214"/>
                    <a:pt x="211647" y="12916"/>
                  </a:cubicBezTo>
                  <a:cubicBezTo>
                    <a:pt x="206466" y="14796"/>
                    <a:pt x="200885" y="15732"/>
                    <a:pt x="194765" y="15732"/>
                  </a:cubicBezTo>
                  <a:cubicBezTo>
                    <a:pt x="191440" y="15732"/>
                    <a:pt x="187955" y="15456"/>
                    <a:pt x="184289" y="14905"/>
                  </a:cubicBezTo>
                  <a:cubicBezTo>
                    <a:pt x="174822" y="13485"/>
                    <a:pt x="165370" y="10424"/>
                    <a:pt x="157251" y="7671"/>
                  </a:cubicBezTo>
                  <a:cubicBezTo>
                    <a:pt x="154011" y="6571"/>
                    <a:pt x="151182" y="6028"/>
                    <a:pt x="148600" y="6028"/>
                  </a:cubicBezTo>
                  <a:cubicBezTo>
                    <a:pt x="147230" y="6028"/>
                    <a:pt x="145930" y="6181"/>
                    <a:pt x="144675" y="6483"/>
                  </a:cubicBezTo>
                  <a:cubicBezTo>
                    <a:pt x="140797" y="7416"/>
                    <a:pt x="137434" y="9860"/>
                    <a:pt x="134939" y="11886"/>
                  </a:cubicBezTo>
                  <a:cubicBezTo>
                    <a:pt x="133224" y="13277"/>
                    <a:pt x="131528" y="14775"/>
                    <a:pt x="129887" y="16224"/>
                  </a:cubicBezTo>
                  <a:cubicBezTo>
                    <a:pt x="128225" y="17690"/>
                    <a:pt x="126509" y="19207"/>
                    <a:pt x="124774" y="20610"/>
                  </a:cubicBezTo>
                  <a:cubicBezTo>
                    <a:pt x="120749" y="23869"/>
                    <a:pt x="116514" y="26727"/>
                    <a:pt x="112189" y="29105"/>
                  </a:cubicBezTo>
                  <a:cubicBezTo>
                    <a:pt x="104076" y="33564"/>
                    <a:pt x="95402" y="36484"/>
                    <a:pt x="86407" y="37785"/>
                  </a:cubicBezTo>
                  <a:cubicBezTo>
                    <a:pt x="82611" y="38334"/>
                    <a:pt x="78806" y="38583"/>
                    <a:pt x="74991" y="38583"/>
                  </a:cubicBezTo>
                  <a:cubicBezTo>
                    <a:pt x="59005" y="38583"/>
                    <a:pt x="42843" y="34216"/>
                    <a:pt x="26384" y="29289"/>
                  </a:cubicBezTo>
                  <a:cubicBezTo>
                    <a:pt x="22516" y="28130"/>
                    <a:pt x="18589" y="26901"/>
                    <a:pt x="14793" y="25711"/>
                  </a:cubicBezTo>
                  <a:cubicBezTo>
                    <a:pt x="10035" y="24222"/>
                    <a:pt x="5116" y="22681"/>
                    <a:pt x="257" y="21265"/>
                  </a:cubicBezTo>
                  <a:lnTo>
                    <a:pt x="0" y="21189"/>
                  </a:lnTo>
                  <a:lnTo>
                    <a:pt x="0" y="30778"/>
                  </a:lnTo>
                  <a:lnTo>
                    <a:pt x="77" y="30839"/>
                  </a:lnTo>
                  <a:cubicBezTo>
                    <a:pt x="3505" y="33541"/>
                    <a:pt x="7466" y="35440"/>
                    <a:pt x="11235" y="37090"/>
                  </a:cubicBezTo>
                  <a:cubicBezTo>
                    <a:pt x="17931" y="40022"/>
                    <a:pt x="24610" y="42161"/>
                    <a:pt x="31090" y="43447"/>
                  </a:cubicBezTo>
                  <a:cubicBezTo>
                    <a:pt x="37834" y="44786"/>
                    <a:pt x="44983" y="45437"/>
                    <a:pt x="53148" y="45437"/>
                  </a:cubicBezTo>
                  <a:cubicBezTo>
                    <a:pt x="55786" y="45437"/>
                    <a:pt x="58530" y="45369"/>
                    <a:pt x="61401" y="45235"/>
                  </a:cubicBezTo>
                  <a:cubicBezTo>
                    <a:pt x="72756" y="44700"/>
                    <a:pt x="82917" y="43644"/>
                    <a:pt x="92467" y="42007"/>
                  </a:cubicBezTo>
                  <a:cubicBezTo>
                    <a:pt x="102913" y="40214"/>
                    <a:pt x="112861" y="36296"/>
                    <a:pt x="122978" y="32095"/>
                  </a:cubicBezTo>
                  <a:cubicBezTo>
                    <a:pt x="132181" y="28274"/>
                    <a:pt x="142153" y="24722"/>
                    <a:pt x="152725" y="24602"/>
                  </a:cubicBezTo>
                  <a:cubicBezTo>
                    <a:pt x="152952" y="24600"/>
                    <a:pt x="153179" y="24598"/>
                    <a:pt x="153407" y="24598"/>
                  </a:cubicBezTo>
                  <a:cubicBezTo>
                    <a:pt x="162694" y="24598"/>
                    <a:pt x="172541" y="26730"/>
                    <a:pt x="182679" y="30945"/>
                  </a:cubicBezTo>
                  <a:cubicBezTo>
                    <a:pt x="185447" y="32095"/>
                    <a:pt x="188234" y="33381"/>
                    <a:pt x="190930" y="34624"/>
                  </a:cubicBezTo>
                  <a:cubicBezTo>
                    <a:pt x="193152" y="35649"/>
                    <a:pt x="195448" y="36707"/>
                    <a:pt x="197726" y="37686"/>
                  </a:cubicBezTo>
                  <a:cubicBezTo>
                    <a:pt x="202837" y="39885"/>
                    <a:pt x="207942" y="41928"/>
                    <a:pt x="212901" y="43763"/>
                  </a:cubicBezTo>
                  <a:cubicBezTo>
                    <a:pt x="220729" y="46656"/>
                    <a:pt x="227658" y="48955"/>
                    <a:pt x="234085" y="50788"/>
                  </a:cubicBezTo>
                  <a:lnTo>
                    <a:pt x="234341" y="50863"/>
                  </a:lnTo>
                  <a:lnTo>
                    <a:pt x="234344" y="50863"/>
                  </a:lnTo>
                  <a:lnTo>
                    <a:pt x="234344" y="34896"/>
                  </a:lnTo>
                  <a:lnTo>
                    <a:pt x="234204" y="34850"/>
                  </a:lnTo>
                  <a:cubicBezTo>
                    <a:pt x="233582" y="34654"/>
                    <a:pt x="232962" y="34481"/>
                    <a:pt x="232362" y="34340"/>
                  </a:cubicBezTo>
                  <a:cubicBezTo>
                    <a:pt x="229433" y="33647"/>
                    <a:pt x="226488" y="33352"/>
                    <a:pt x="223721" y="33110"/>
                  </a:cubicBezTo>
                  <a:cubicBezTo>
                    <a:pt x="220148" y="32797"/>
                    <a:pt x="216338" y="32457"/>
                    <a:pt x="212486" y="32074"/>
                  </a:cubicBezTo>
                  <a:cubicBezTo>
                    <a:pt x="207542" y="31581"/>
                    <a:pt x="203553" y="31128"/>
                    <a:pt x="199935" y="30653"/>
                  </a:cubicBezTo>
                  <a:lnTo>
                    <a:pt x="198416" y="30455"/>
                  </a:lnTo>
                  <a:cubicBezTo>
                    <a:pt x="194968" y="30009"/>
                    <a:pt x="191400" y="29547"/>
                    <a:pt x="187960" y="28753"/>
                  </a:cubicBezTo>
                  <a:cubicBezTo>
                    <a:pt x="187298" y="28602"/>
                    <a:pt x="186634" y="28454"/>
                    <a:pt x="185969" y="28310"/>
                  </a:cubicBezTo>
                  <a:cubicBezTo>
                    <a:pt x="183145" y="27690"/>
                    <a:pt x="180223" y="27051"/>
                    <a:pt x="177494" y="25795"/>
                  </a:cubicBezTo>
                  <a:cubicBezTo>
                    <a:pt x="176009" y="25111"/>
                    <a:pt x="174350" y="24245"/>
                    <a:pt x="173437" y="22596"/>
                  </a:cubicBezTo>
                  <a:cubicBezTo>
                    <a:pt x="172829" y="21493"/>
                    <a:pt x="172693" y="19876"/>
                    <a:pt x="173617" y="18921"/>
                  </a:cubicBezTo>
                  <a:cubicBezTo>
                    <a:pt x="174717" y="17783"/>
                    <a:pt x="176574" y="17760"/>
                    <a:pt x="177801" y="17745"/>
                  </a:cubicBezTo>
                  <a:cubicBezTo>
                    <a:pt x="177883" y="17744"/>
                    <a:pt x="177965" y="17744"/>
                    <a:pt x="178047" y="17744"/>
                  </a:cubicBezTo>
                  <a:cubicBezTo>
                    <a:pt x="180223" y="17744"/>
                    <a:pt x="182367" y="18103"/>
                    <a:pt x="184375" y="18494"/>
                  </a:cubicBezTo>
                  <a:cubicBezTo>
                    <a:pt x="186221" y="18853"/>
                    <a:pt x="188043" y="19296"/>
                    <a:pt x="190212" y="19850"/>
                  </a:cubicBezTo>
                  <a:cubicBezTo>
                    <a:pt x="192283" y="20380"/>
                    <a:pt x="194415" y="20683"/>
                    <a:pt x="196477" y="20976"/>
                  </a:cubicBezTo>
                  <a:lnTo>
                    <a:pt x="196594" y="20993"/>
                  </a:lnTo>
                  <a:cubicBezTo>
                    <a:pt x="201071" y="21630"/>
                    <a:pt x="204978" y="21943"/>
                    <a:pt x="208576" y="21943"/>
                  </a:cubicBezTo>
                  <a:cubicBezTo>
                    <a:pt x="210156" y="21943"/>
                    <a:pt x="211676" y="21883"/>
                    <a:pt x="213159" y="21763"/>
                  </a:cubicBezTo>
                  <a:cubicBezTo>
                    <a:pt x="219481" y="21255"/>
                    <a:pt x="224648" y="19666"/>
                    <a:pt x="228956" y="16905"/>
                  </a:cubicBezTo>
                  <a:cubicBezTo>
                    <a:pt x="230892" y="15665"/>
                    <a:pt x="232689" y="14110"/>
                    <a:pt x="234294" y="12287"/>
                  </a:cubicBezTo>
                  <a:lnTo>
                    <a:pt x="234344" y="12230"/>
                  </a:lnTo>
                  <a:lnTo>
                    <a:pt x="2343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rot="10800000" flipH="1">
              <a:off x="-97264" y="678532"/>
              <a:ext cx="5171942" cy="1031731"/>
            </a:xfrm>
            <a:custGeom>
              <a:avLst/>
              <a:gdLst/>
              <a:ahLst/>
              <a:cxnLst/>
              <a:rect l="l" t="t" r="r" b="b"/>
              <a:pathLst>
                <a:path w="129242" h="25782" extrusionOk="0">
                  <a:moveTo>
                    <a:pt x="125667" y="404"/>
                  </a:moveTo>
                  <a:cubicBezTo>
                    <a:pt x="125949" y="404"/>
                    <a:pt x="126232" y="415"/>
                    <a:pt x="126514" y="437"/>
                  </a:cubicBezTo>
                  <a:cubicBezTo>
                    <a:pt x="127419" y="510"/>
                    <a:pt x="128375" y="690"/>
                    <a:pt x="128733" y="1442"/>
                  </a:cubicBezTo>
                  <a:cubicBezTo>
                    <a:pt x="127667" y="1898"/>
                    <a:pt x="126604" y="2366"/>
                    <a:pt x="125540" y="2833"/>
                  </a:cubicBezTo>
                  <a:cubicBezTo>
                    <a:pt x="121951" y="4414"/>
                    <a:pt x="118237" y="6047"/>
                    <a:pt x="114473" y="7141"/>
                  </a:cubicBezTo>
                  <a:cubicBezTo>
                    <a:pt x="113881" y="7314"/>
                    <a:pt x="113286" y="7483"/>
                    <a:pt x="112693" y="7649"/>
                  </a:cubicBezTo>
                  <a:cubicBezTo>
                    <a:pt x="110914" y="8149"/>
                    <a:pt x="109073" y="8666"/>
                    <a:pt x="107278" y="9330"/>
                  </a:cubicBezTo>
                  <a:cubicBezTo>
                    <a:pt x="105183" y="10108"/>
                    <a:pt x="102936" y="11055"/>
                    <a:pt x="100411" y="12228"/>
                  </a:cubicBezTo>
                  <a:cubicBezTo>
                    <a:pt x="97928" y="13381"/>
                    <a:pt x="95424" y="14634"/>
                    <a:pt x="93002" y="15844"/>
                  </a:cubicBezTo>
                  <a:cubicBezTo>
                    <a:pt x="86663" y="19013"/>
                    <a:pt x="80109" y="22288"/>
                    <a:pt x="73322" y="24097"/>
                  </a:cubicBezTo>
                  <a:cubicBezTo>
                    <a:pt x="70106" y="24955"/>
                    <a:pt x="66829" y="25381"/>
                    <a:pt x="63411" y="25381"/>
                  </a:cubicBezTo>
                  <a:cubicBezTo>
                    <a:pt x="61691" y="25381"/>
                    <a:pt x="59935" y="25273"/>
                    <a:pt x="58132" y="25057"/>
                  </a:cubicBezTo>
                  <a:cubicBezTo>
                    <a:pt x="54870" y="24667"/>
                    <a:pt x="51578" y="24000"/>
                    <a:pt x="48394" y="23351"/>
                  </a:cubicBezTo>
                  <a:cubicBezTo>
                    <a:pt x="46720" y="23010"/>
                    <a:pt x="44988" y="22658"/>
                    <a:pt x="43281" y="22351"/>
                  </a:cubicBezTo>
                  <a:cubicBezTo>
                    <a:pt x="38827" y="21551"/>
                    <a:pt x="34306" y="21314"/>
                    <a:pt x="29931" y="21085"/>
                  </a:cubicBezTo>
                  <a:lnTo>
                    <a:pt x="28914" y="21031"/>
                  </a:lnTo>
                  <a:cubicBezTo>
                    <a:pt x="25978" y="20874"/>
                    <a:pt x="23609" y="20501"/>
                    <a:pt x="21462" y="19855"/>
                  </a:cubicBezTo>
                  <a:cubicBezTo>
                    <a:pt x="19489" y="19259"/>
                    <a:pt x="17512" y="18432"/>
                    <a:pt x="15599" y="17635"/>
                  </a:cubicBezTo>
                  <a:cubicBezTo>
                    <a:pt x="15171" y="17457"/>
                    <a:pt x="14747" y="17279"/>
                    <a:pt x="14321" y="17105"/>
                  </a:cubicBezTo>
                  <a:cubicBezTo>
                    <a:pt x="12341" y="16286"/>
                    <a:pt x="10328" y="15433"/>
                    <a:pt x="8383" y="14606"/>
                  </a:cubicBezTo>
                  <a:cubicBezTo>
                    <a:pt x="5772" y="13497"/>
                    <a:pt x="3075" y="12349"/>
                    <a:pt x="404" y="11276"/>
                  </a:cubicBezTo>
                  <a:lnTo>
                    <a:pt x="403" y="11276"/>
                  </a:lnTo>
                  <a:lnTo>
                    <a:pt x="403" y="5584"/>
                  </a:lnTo>
                  <a:cubicBezTo>
                    <a:pt x="967" y="5874"/>
                    <a:pt x="1566" y="6170"/>
                    <a:pt x="2220" y="6484"/>
                  </a:cubicBezTo>
                  <a:cubicBezTo>
                    <a:pt x="2905" y="6811"/>
                    <a:pt x="3592" y="7131"/>
                    <a:pt x="4281" y="7450"/>
                  </a:cubicBezTo>
                  <a:cubicBezTo>
                    <a:pt x="6227" y="8357"/>
                    <a:pt x="8240" y="9293"/>
                    <a:pt x="10153" y="10412"/>
                  </a:cubicBezTo>
                  <a:cubicBezTo>
                    <a:pt x="12434" y="11746"/>
                    <a:pt x="14871" y="13148"/>
                    <a:pt x="17395" y="14337"/>
                  </a:cubicBezTo>
                  <a:cubicBezTo>
                    <a:pt x="25707" y="18255"/>
                    <a:pt x="35202" y="20169"/>
                    <a:pt x="46355" y="20169"/>
                  </a:cubicBezTo>
                  <a:cubicBezTo>
                    <a:pt x="47079" y="20169"/>
                    <a:pt x="47811" y="20161"/>
                    <a:pt x="48549" y="20145"/>
                  </a:cubicBezTo>
                  <a:cubicBezTo>
                    <a:pt x="59131" y="19914"/>
                    <a:pt x="70411" y="17805"/>
                    <a:pt x="84049" y="13504"/>
                  </a:cubicBezTo>
                  <a:cubicBezTo>
                    <a:pt x="89815" y="11685"/>
                    <a:pt x="95612" y="9562"/>
                    <a:pt x="101217" y="7507"/>
                  </a:cubicBezTo>
                  <a:cubicBezTo>
                    <a:pt x="104315" y="6374"/>
                    <a:pt x="107517" y="5200"/>
                    <a:pt x="110679" y="4091"/>
                  </a:cubicBezTo>
                  <a:cubicBezTo>
                    <a:pt x="114143" y="2876"/>
                    <a:pt x="117874" y="1648"/>
                    <a:pt x="121675" y="895"/>
                  </a:cubicBezTo>
                  <a:cubicBezTo>
                    <a:pt x="122896" y="652"/>
                    <a:pt x="124279" y="404"/>
                    <a:pt x="125667" y="404"/>
                  </a:cubicBezTo>
                  <a:close/>
                  <a:moveTo>
                    <a:pt x="125672" y="1"/>
                  </a:moveTo>
                  <a:cubicBezTo>
                    <a:pt x="124248" y="1"/>
                    <a:pt x="122839" y="252"/>
                    <a:pt x="121598" y="497"/>
                  </a:cubicBezTo>
                  <a:cubicBezTo>
                    <a:pt x="117773" y="1256"/>
                    <a:pt x="114025" y="2491"/>
                    <a:pt x="110546" y="3711"/>
                  </a:cubicBezTo>
                  <a:cubicBezTo>
                    <a:pt x="107384" y="4820"/>
                    <a:pt x="104179" y="5993"/>
                    <a:pt x="101080" y="7129"/>
                  </a:cubicBezTo>
                  <a:cubicBezTo>
                    <a:pt x="95477" y="9180"/>
                    <a:pt x="89685" y="11305"/>
                    <a:pt x="83929" y="13120"/>
                  </a:cubicBezTo>
                  <a:cubicBezTo>
                    <a:pt x="70328" y="17407"/>
                    <a:pt x="59084" y="19512"/>
                    <a:pt x="48540" y="19742"/>
                  </a:cubicBezTo>
                  <a:cubicBezTo>
                    <a:pt x="47811" y="19758"/>
                    <a:pt x="47089" y="19766"/>
                    <a:pt x="46374" y="19766"/>
                  </a:cubicBezTo>
                  <a:cubicBezTo>
                    <a:pt x="35268" y="19766"/>
                    <a:pt x="25827" y="17865"/>
                    <a:pt x="17567" y="13971"/>
                  </a:cubicBezTo>
                  <a:cubicBezTo>
                    <a:pt x="15057" y="12788"/>
                    <a:pt x="12628" y="11391"/>
                    <a:pt x="10355" y="10062"/>
                  </a:cubicBezTo>
                  <a:cubicBezTo>
                    <a:pt x="8426" y="8935"/>
                    <a:pt x="6404" y="7993"/>
                    <a:pt x="4448" y="7084"/>
                  </a:cubicBezTo>
                  <a:cubicBezTo>
                    <a:pt x="3762" y="6767"/>
                    <a:pt x="3076" y="6447"/>
                    <a:pt x="2395" y="6120"/>
                  </a:cubicBezTo>
                  <a:cubicBezTo>
                    <a:pt x="1626" y="5754"/>
                    <a:pt x="940" y="5411"/>
                    <a:pt x="294" y="5075"/>
                  </a:cubicBezTo>
                  <a:lnTo>
                    <a:pt x="0" y="4921"/>
                  </a:lnTo>
                  <a:lnTo>
                    <a:pt x="0" y="11545"/>
                  </a:lnTo>
                  <a:lnTo>
                    <a:pt x="126" y="11595"/>
                  </a:lnTo>
                  <a:cubicBezTo>
                    <a:pt x="2833" y="12684"/>
                    <a:pt x="5574" y="13848"/>
                    <a:pt x="8224" y="14973"/>
                  </a:cubicBezTo>
                  <a:cubicBezTo>
                    <a:pt x="10170" y="15801"/>
                    <a:pt x="12184" y="16656"/>
                    <a:pt x="14167" y="17473"/>
                  </a:cubicBezTo>
                  <a:cubicBezTo>
                    <a:pt x="14591" y="17649"/>
                    <a:pt x="15016" y="17828"/>
                    <a:pt x="15441" y="18003"/>
                  </a:cubicBezTo>
                  <a:cubicBezTo>
                    <a:pt x="17363" y="18808"/>
                    <a:pt x="19349" y="19638"/>
                    <a:pt x="21344" y="20238"/>
                  </a:cubicBezTo>
                  <a:cubicBezTo>
                    <a:pt x="23523" y="20895"/>
                    <a:pt x="25922" y="21274"/>
                    <a:pt x="28892" y="21431"/>
                  </a:cubicBezTo>
                  <a:lnTo>
                    <a:pt x="29910" y="21485"/>
                  </a:lnTo>
                  <a:cubicBezTo>
                    <a:pt x="34272" y="21714"/>
                    <a:pt x="38783" y="21950"/>
                    <a:pt x="43209" y="22746"/>
                  </a:cubicBezTo>
                  <a:cubicBezTo>
                    <a:pt x="44912" y="23053"/>
                    <a:pt x="46641" y="23406"/>
                    <a:pt x="48313" y="23744"/>
                  </a:cubicBezTo>
                  <a:cubicBezTo>
                    <a:pt x="51505" y="24393"/>
                    <a:pt x="54806" y="25065"/>
                    <a:pt x="58085" y="25456"/>
                  </a:cubicBezTo>
                  <a:cubicBezTo>
                    <a:pt x="59905" y="25673"/>
                    <a:pt x="61677" y="25782"/>
                    <a:pt x="63414" y="25782"/>
                  </a:cubicBezTo>
                  <a:cubicBezTo>
                    <a:pt x="66866" y="25782"/>
                    <a:pt x="70177" y="25352"/>
                    <a:pt x="73425" y="24486"/>
                  </a:cubicBezTo>
                  <a:cubicBezTo>
                    <a:pt x="80253" y="22666"/>
                    <a:pt x="86826" y="19379"/>
                    <a:pt x="93183" y="16202"/>
                  </a:cubicBezTo>
                  <a:cubicBezTo>
                    <a:pt x="95603" y="14991"/>
                    <a:pt x="98105" y="13741"/>
                    <a:pt x="100582" y="12591"/>
                  </a:cubicBezTo>
                  <a:cubicBezTo>
                    <a:pt x="103097" y="11422"/>
                    <a:pt x="105333" y="10479"/>
                    <a:pt x="107419" y="9706"/>
                  </a:cubicBezTo>
                  <a:cubicBezTo>
                    <a:pt x="109198" y="9046"/>
                    <a:pt x="111031" y="8532"/>
                    <a:pt x="112803" y="8033"/>
                  </a:cubicBezTo>
                  <a:cubicBezTo>
                    <a:pt x="113399" y="7867"/>
                    <a:pt x="113993" y="7699"/>
                    <a:pt x="114588" y="7526"/>
                  </a:cubicBezTo>
                  <a:cubicBezTo>
                    <a:pt x="118376" y="6424"/>
                    <a:pt x="122102" y="4784"/>
                    <a:pt x="125704" y="3199"/>
                  </a:cubicBezTo>
                  <a:cubicBezTo>
                    <a:pt x="126826" y="2705"/>
                    <a:pt x="127947" y="2212"/>
                    <a:pt x="129073" y="1733"/>
                  </a:cubicBezTo>
                  <a:lnTo>
                    <a:pt x="129242" y="1662"/>
                  </a:lnTo>
                  <a:lnTo>
                    <a:pt x="129185" y="1488"/>
                  </a:lnTo>
                  <a:cubicBezTo>
                    <a:pt x="128775" y="216"/>
                    <a:pt x="127216" y="89"/>
                    <a:pt x="126549" y="34"/>
                  </a:cubicBezTo>
                  <a:cubicBezTo>
                    <a:pt x="126257" y="11"/>
                    <a:pt x="125964" y="1"/>
                    <a:pt x="1256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rot="10800000" flipH="1">
              <a:off x="-97184" y="-848500"/>
              <a:ext cx="9378021" cy="2233737"/>
            </a:xfrm>
            <a:custGeom>
              <a:avLst/>
              <a:gdLst/>
              <a:ahLst/>
              <a:cxnLst/>
              <a:rect l="l" t="t" r="r" b="b"/>
              <a:pathLst>
                <a:path w="234348" h="55819" extrusionOk="0">
                  <a:moveTo>
                    <a:pt x="144981" y="403"/>
                  </a:moveTo>
                  <a:cubicBezTo>
                    <a:pt x="150962" y="403"/>
                    <a:pt x="156924" y="882"/>
                    <a:pt x="162787" y="1836"/>
                  </a:cubicBezTo>
                  <a:cubicBezTo>
                    <a:pt x="170740" y="3127"/>
                    <a:pt x="179016" y="5583"/>
                    <a:pt x="189615" y="9797"/>
                  </a:cubicBezTo>
                  <a:cubicBezTo>
                    <a:pt x="198427" y="13299"/>
                    <a:pt x="207411" y="17431"/>
                    <a:pt x="216323" y="22082"/>
                  </a:cubicBezTo>
                  <a:lnTo>
                    <a:pt x="218254" y="23088"/>
                  </a:lnTo>
                  <a:cubicBezTo>
                    <a:pt x="223483" y="25804"/>
                    <a:pt x="228885" y="28612"/>
                    <a:pt x="233942" y="32005"/>
                  </a:cubicBezTo>
                  <a:lnTo>
                    <a:pt x="233942" y="40242"/>
                  </a:lnTo>
                  <a:cubicBezTo>
                    <a:pt x="230357" y="38005"/>
                    <a:pt x="227378" y="36353"/>
                    <a:pt x="224590" y="35054"/>
                  </a:cubicBezTo>
                  <a:cubicBezTo>
                    <a:pt x="215470" y="30808"/>
                    <a:pt x="205746" y="28155"/>
                    <a:pt x="196343" y="25590"/>
                  </a:cubicBezTo>
                  <a:cubicBezTo>
                    <a:pt x="195383" y="25330"/>
                    <a:pt x="194423" y="25067"/>
                    <a:pt x="193466" y="24804"/>
                  </a:cubicBezTo>
                  <a:cubicBezTo>
                    <a:pt x="172307" y="18995"/>
                    <a:pt x="155262" y="16255"/>
                    <a:pt x="139723" y="16255"/>
                  </a:cubicBezTo>
                  <a:cubicBezTo>
                    <a:pt x="136241" y="16255"/>
                    <a:pt x="132834" y="16392"/>
                    <a:pt x="129473" y="16664"/>
                  </a:cubicBezTo>
                  <a:cubicBezTo>
                    <a:pt x="117659" y="17617"/>
                    <a:pt x="108992" y="19950"/>
                    <a:pt x="101363" y="24225"/>
                  </a:cubicBezTo>
                  <a:cubicBezTo>
                    <a:pt x="95848" y="27316"/>
                    <a:pt x="90586" y="31262"/>
                    <a:pt x="85495" y="35080"/>
                  </a:cubicBezTo>
                  <a:cubicBezTo>
                    <a:pt x="82539" y="37296"/>
                    <a:pt x="79484" y="39588"/>
                    <a:pt x="76413" y="41684"/>
                  </a:cubicBezTo>
                  <a:cubicBezTo>
                    <a:pt x="71394" y="45113"/>
                    <a:pt x="67146" y="47471"/>
                    <a:pt x="63039" y="49108"/>
                  </a:cubicBezTo>
                  <a:cubicBezTo>
                    <a:pt x="58787" y="50804"/>
                    <a:pt x="54022" y="52109"/>
                    <a:pt x="48045" y="53216"/>
                  </a:cubicBezTo>
                  <a:cubicBezTo>
                    <a:pt x="40031" y="54703"/>
                    <a:pt x="31384" y="55416"/>
                    <a:pt x="21189" y="55416"/>
                  </a:cubicBezTo>
                  <a:cubicBezTo>
                    <a:pt x="19290" y="55416"/>
                    <a:pt x="17337" y="55391"/>
                    <a:pt x="15325" y="55342"/>
                  </a:cubicBezTo>
                  <a:cubicBezTo>
                    <a:pt x="9761" y="55207"/>
                    <a:pt x="4879" y="54966"/>
                    <a:pt x="402" y="54612"/>
                  </a:cubicBezTo>
                  <a:lnTo>
                    <a:pt x="407" y="54612"/>
                  </a:lnTo>
                  <a:lnTo>
                    <a:pt x="407" y="49284"/>
                  </a:lnTo>
                  <a:cubicBezTo>
                    <a:pt x="817" y="49421"/>
                    <a:pt x="1230" y="49561"/>
                    <a:pt x="1643" y="49700"/>
                  </a:cubicBezTo>
                  <a:cubicBezTo>
                    <a:pt x="4359" y="50619"/>
                    <a:pt x="7168" y="51566"/>
                    <a:pt x="9980" y="52235"/>
                  </a:cubicBezTo>
                  <a:cubicBezTo>
                    <a:pt x="12206" y="52763"/>
                    <a:pt x="14788" y="53377"/>
                    <a:pt x="17344" y="53377"/>
                  </a:cubicBezTo>
                  <a:cubicBezTo>
                    <a:pt x="18683" y="53377"/>
                    <a:pt x="20014" y="53208"/>
                    <a:pt x="21283" y="52772"/>
                  </a:cubicBezTo>
                  <a:cubicBezTo>
                    <a:pt x="22931" y="52205"/>
                    <a:pt x="23878" y="51164"/>
                    <a:pt x="24025" y="49761"/>
                  </a:cubicBezTo>
                  <a:cubicBezTo>
                    <a:pt x="24231" y="47784"/>
                    <a:pt x="23055" y="45926"/>
                    <a:pt x="21802" y="44960"/>
                  </a:cubicBezTo>
                  <a:cubicBezTo>
                    <a:pt x="20124" y="43670"/>
                    <a:pt x="18067" y="43236"/>
                    <a:pt x="16094" y="42961"/>
                  </a:cubicBezTo>
                  <a:cubicBezTo>
                    <a:pt x="13968" y="42663"/>
                    <a:pt x="11797" y="42629"/>
                    <a:pt x="9701" y="42596"/>
                  </a:cubicBezTo>
                  <a:lnTo>
                    <a:pt x="9254" y="42589"/>
                  </a:lnTo>
                  <a:cubicBezTo>
                    <a:pt x="6994" y="42550"/>
                    <a:pt x="4310" y="42346"/>
                    <a:pt x="1553" y="41105"/>
                  </a:cubicBezTo>
                  <a:cubicBezTo>
                    <a:pt x="1170" y="40933"/>
                    <a:pt x="784" y="40741"/>
                    <a:pt x="402" y="40534"/>
                  </a:cubicBezTo>
                  <a:lnTo>
                    <a:pt x="402" y="31531"/>
                  </a:lnTo>
                  <a:cubicBezTo>
                    <a:pt x="6844" y="32915"/>
                    <a:pt x="13326" y="34726"/>
                    <a:pt x="19599" y="36477"/>
                  </a:cubicBezTo>
                  <a:cubicBezTo>
                    <a:pt x="22674" y="37335"/>
                    <a:pt x="25850" y="38224"/>
                    <a:pt x="28985" y="39049"/>
                  </a:cubicBezTo>
                  <a:cubicBezTo>
                    <a:pt x="36397" y="41005"/>
                    <a:pt x="46195" y="43249"/>
                    <a:pt x="56268" y="43249"/>
                  </a:cubicBezTo>
                  <a:lnTo>
                    <a:pt x="56298" y="43249"/>
                  </a:lnTo>
                  <a:cubicBezTo>
                    <a:pt x="60549" y="43247"/>
                    <a:pt x="65413" y="43043"/>
                    <a:pt x="69372" y="40633"/>
                  </a:cubicBezTo>
                  <a:cubicBezTo>
                    <a:pt x="71055" y="39609"/>
                    <a:pt x="72214" y="38269"/>
                    <a:pt x="72821" y="36652"/>
                  </a:cubicBezTo>
                  <a:cubicBezTo>
                    <a:pt x="73454" y="34967"/>
                    <a:pt x="73654" y="32595"/>
                    <a:pt x="72675" y="31095"/>
                  </a:cubicBezTo>
                  <a:cubicBezTo>
                    <a:pt x="71475" y="29255"/>
                    <a:pt x="69235" y="29002"/>
                    <a:pt x="67193" y="29002"/>
                  </a:cubicBezTo>
                  <a:lnTo>
                    <a:pt x="67163" y="29002"/>
                  </a:lnTo>
                  <a:cubicBezTo>
                    <a:pt x="64338" y="29005"/>
                    <a:pt x="61485" y="29632"/>
                    <a:pt x="59033" y="30219"/>
                  </a:cubicBezTo>
                  <a:cubicBezTo>
                    <a:pt x="58197" y="30419"/>
                    <a:pt x="57351" y="30648"/>
                    <a:pt x="56532" y="30868"/>
                  </a:cubicBezTo>
                  <a:cubicBezTo>
                    <a:pt x="55224" y="31222"/>
                    <a:pt x="53869" y="31587"/>
                    <a:pt x="52529" y="31845"/>
                  </a:cubicBezTo>
                  <a:cubicBezTo>
                    <a:pt x="48490" y="32626"/>
                    <a:pt x="44235" y="33024"/>
                    <a:pt x="39894" y="33024"/>
                  </a:cubicBezTo>
                  <a:cubicBezTo>
                    <a:pt x="39863" y="33024"/>
                    <a:pt x="39832" y="33024"/>
                    <a:pt x="39801" y="33024"/>
                  </a:cubicBezTo>
                  <a:cubicBezTo>
                    <a:pt x="26833" y="33011"/>
                    <a:pt x="13576" y="29869"/>
                    <a:pt x="402" y="23687"/>
                  </a:cubicBezTo>
                  <a:lnTo>
                    <a:pt x="402" y="6011"/>
                  </a:lnTo>
                  <a:cubicBezTo>
                    <a:pt x="1635" y="6344"/>
                    <a:pt x="2827" y="6712"/>
                    <a:pt x="3952" y="7104"/>
                  </a:cubicBezTo>
                  <a:cubicBezTo>
                    <a:pt x="7474" y="8330"/>
                    <a:pt x="10930" y="10023"/>
                    <a:pt x="14269" y="11659"/>
                  </a:cubicBezTo>
                  <a:cubicBezTo>
                    <a:pt x="15159" y="12095"/>
                    <a:pt x="16051" y="12530"/>
                    <a:pt x="16944" y="12959"/>
                  </a:cubicBezTo>
                  <a:cubicBezTo>
                    <a:pt x="21849" y="15315"/>
                    <a:pt x="26184" y="17153"/>
                    <a:pt x="30193" y="18579"/>
                  </a:cubicBezTo>
                  <a:cubicBezTo>
                    <a:pt x="37329" y="21116"/>
                    <a:pt x="44835" y="22386"/>
                    <a:pt x="52799" y="22386"/>
                  </a:cubicBezTo>
                  <a:cubicBezTo>
                    <a:pt x="62775" y="22386"/>
                    <a:pt x="73472" y="20393"/>
                    <a:pt x="85065" y="16400"/>
                  </a:cubicBezTo>
                  <a:cubicBezTo>
                    <a:pt x="89374" y="14915"/>
                    <a:pt x="93852" y="13162"/>
                    <a:pt x="98753" y="11037"/>
                  </a:cubicBezTo>
                  <a:cubicBezTo>
                    <a:pt x="99763" y="10600"/>
                    <a:pt x="100773" y="10151"/>
                    <a:pt x="101781" y="9706"/>
                  </a:cubicBezTo>
                  <a:cubicBezTo>
                    <a:pt x="104805" y="8364"/>
                    <a:pt x="107933" y="6975"/>
                    <a:pt x="111082" y="5882"/>
                  </a:cubicBezTo>
                  <a:cubicBezTo>
                    <a:pt x="119135" y="3086"/>
                    <a:pt x="127851" y="1338"/>
                    <a:pt x="136984" y="688"/>
                  </a:cubicBezTo>
                  <a:cubicBezTo>
                    <a:pt x="139649" y="498"/>
                    <a:pt x="142317" y="403"/>
                    <a:pt x="144981" y="403"/>
                  </a:cubicBezTo>
                  <a:close/>
                  <a:moveTo>
                    <a:pt x="144959" y="1"/>
                  </a:moveTo>
                  <a:cubicBezTo>
                    <a:pt x="142293" y="1"/>
                    <a:pt x="139623" y="96"/>
                    <a:pt x="136956" y="285"/>
                  </a:cubicBezTo>
                  <a:cubicBezTo>
                    <a:pt x="127785" y="938"/>
                    <a:pt x="119037" y="2693"/>
                    <a:pt x="110949" y="5501"/>
                  </a:cubicBezTo>
                  <a:cubicBezTo>
                    <a:pt x="107786" y="6599"/>
                    <a:pt x="104650" y="7991"/>
                    <a:pt x="101618" y="9337"/>
                  </a:cubicBezTo>
                  <a:cubicBezTo>
                    <a:pt x="100610" y="9784"/>
                    <a:pt x="99605" y="10230"/>
                    <a:pt x="98594" y="10669"/>
                  </a:cubicBezTo>
                  <a:cubicBezTo>
                    <a:pt x="93702" y="12788"/>
                    <a:pt x="89236" y="14538"/>
                    <a:pt x="84935" y="16020"/>
                  </a:cubicBezTo>
                  <a:cubicBezTo>
                    <a:pt x="73384" y="19997"/>
                    <a:pt x="62731" y="21983"/>
                    <a:pt x="52798" y="21983"/>
                  </a:cubicBezTo>
                  <a:cubicBezTo>
                    <a:pt x="44880" y="21983"/>
                    <a:pt x="37420" y="20721"/>
                    <a:pt x="30329" y="18200"/>
                  </a:cubicBezTo>
                  <a:cubicBezTo>
                    <a:pt x="26334" y="16780"/>
                    <a:pt x="22012" y="14948"/>
                    <a:pt x="17118" y="12599"/>
                  </a:cubicBezTo>
                  <a:cubicBezTo>
                    <a:pt x="16225" y="12172"/>
                    <a:pt x="15335" y="11736"/>
                    <a:pt x="14448" y="11300"/>
                  </a:cubicBezTo>
                  <a:cubicBezTo>
                    <a:pt x="11097" y="9658"/>
                    <a:pt x="7631" y="7961"/>
                    <a:pt x="4086" y="6726"/>
                  </a:cubicBezTo>
                  <a:cubicBezTo>
                    <a:pt x="2874" y="6305"/>
                    <a:pt x="1587" y="5911"/>
                    <a:pt x="257" y="5556"/>
                  </a:cubicBezTo>
                  <a:lnTo>
                    <a:pt x="2" y="5489"/>
                  </a:lnTo>
                  <a:lnTo>
                    <a:pt x="2" y="23947"/>
                  </a:lnTo>
                  <a:lnTo>
                    <a:pt x="118" y="24001"/>
                  </a:lnTo>
                  <a:cubicBezTo>
                    <a:pt x="13383" y="30245"/>
                    <a:pt x="26736" y="33418"/>
                    <a:pt x="39802" y="33430"/>
                  </a:cubicBezTo>
                  <a:cubicBezTo>
                    <a:pt x="39862" y="33430"/>
                    <a:pt x="39922" y="33430"/>
                    <a:pt x="39983" y="33430"/>
                  </a:cubicBezTo>
                  <a:cubicBezTo>
                    <a:pt x="44319" y="33430"/>
                    <a:pt x="48571" y="33023"/>
                    <a:pt x="52607" y="32244"/>
                  </a:cubicBezTo>
                  <a:cubicBezTo>
                    <a:pt x="53961" y="31982"/>
                    <a:pt x="55324" y="31615"/>
                    <a:pt x="56640" y="31261"/>
                  </a:cubicBezTo>
                  <a:cubicBezTo>
                    <a:pt x="57454" y="31041"/>
                    <a:pt x="58297" y="30815"/>
                    <a:pt x="59127" y="30616"/>
                  </a:cubicBezTo>
                  <a:cubicBezTo>
                    <a:pt x="61559" y="30033"/>
                    <a:pt x="64382" y="29412"/>
                    <a:pt x="67164" y="29409"/>
                  </a:cubicBezTo>
                  <a:cubicBezTo>
                    <a:pt x="67187" y="29409"/>
                    <a:pt x="67210" y="29409"/>
                    <a:pt x="67233" y="29409"/>
                  </a:cubicBezTo>
                  <a:cubicBezTo>
                    <a:pt x="69147" y="29409"/>
                    <a:pt x="71252" y="29651"/>
                    <a:pt x="72340" y="31318"/>
                  </a:cubicBezTo>
                  <a:cubicBezTo>
                    <a:pt x="73241" y="32701"/>
                    <a:pt x="73043" y="34924"/>
                    <a:pt x="72447" y="36513"/>
                  </a:cubicBezTo>
                  <a:cubicBezTo>
                    <a:pt x="71871" y="38046"/>
                    <a:pt x="70768" y="39317"/>
                    <a:pt x="69163" y="40292"/>
                  </a:cubicBezTo>
                  <a:cubicBezTo>
                    <a:pt x="65293" y="42649"/>
                    <a:pt x="60492" y="42849"/>
                    <a:pt x="56298" y="42850"/>
                  </a:cubicBezTo>
                  <a:lnTo>
                    <a:pt x="56268" y="42850"/>
                  </a:lnTo>
                  <a:cubicBezTo>
                    <a:pt x="46241" y="42850"/>
                    <a:pt x="36475" y="40614"/>
                    <a:pt x="29086" y="38666"/>
                  </a:cubicBezTo>
                  <a:cubicBezTo>
                    <a:pt x="25956" y="37839"/>
                    <a:pt x="22778" y="36952"/>
                    <a:pt x="19706" y="36095"/>
                  </a:cubicBezTo>
                  <a:cubicBezTo>
                    <a:pt x="13350" y="34319"/>
                    <a:pt x="6776" y="32482"/>
                    <a:pt x="244" y="31089"/>
                  </a:cubicBezTo>
                  <a:lnTo>
                    <a:pt x="1" y="31038"/>
                  </a:lnTo>
                  <a:lnTo>
                    <a:pt x="1" y="40777"/>
                  </a:lnTo>
                  <a:lnTo>
                    <a:pt x="105" y="40834"/>
                  </a:lnTo>
                  <a:cubicBezTo>
                    <a:pt x="528" y="41068"/>
                    <a:pt x="960" y="41284"/>
                    <a:pt x="1387" y="41477"/>
                  </a:cubicBezTo>
                  <a:cubicBezTo>
                    <a:pt x="4210" y="42747"/>
                    <a:pt x="6945" y="42957"/>
                    <a:pt x="9247" y="42996"/>
                  </a:cubicBezTo>
                  <a:lnTo>
                    <a:pt x="9694" y="43003"/>
                  </a:lnTo>
                  <a:cubicBezTo>
                    <a:pt x="11777" y="43036"/>
                    <a:pt x="13933" y="43072"/>
                    <a:pt x="16035" y="43364"/>
                  </a:cubicBezTo>
                  <a:cubicBezTo>
                    <a:pt x="17956" y="43633"/>
                    <a:pt x="19953" y="44050"/>
                    <a:pt x="21555" y="45283"/>
                  </a:cubicBezTo>
                  <a:cubicBezTo>
                    <a:pt x="22721" y="46179"/>
                    <a:pt x="23812" y="47901"/>
                    <a:pt x="23624" y="49723"/>
                  </a:cubicBezTo>
                  <a:cubicBezTo>
                    <a:pt x="23492" y="50977"/>
                    <a:pt x="22661" y="51876"/>
                    <a:pt x="21149" y="52395"/>
                  </a:cubicBezTo>
                  <a:cubicBezTo>
                    <a:pt x="19929" y="52815"/>
                    <a:pt x="18642" y="52977"/>
                    <a:pt x="17343" y="52977"/>
                  </a:cubicBezTo>
                  <a:cubicBezTo>
                    <a:pt x="14829" y="52977"/>
                    <a:pt x="12272" y="52369"/>
                    <a:pt x="10068" y="51847"/>
                  </a:cubicBezTo>
                  <a:cubicBezTo>
                    <a:pt x="7275" y="51184"/>
                    <a:pt x="4475" y="50237"/>
                    <a:pt x="1767" y="49323"/>
                  </a:cubicBezTo>
                  <a:cubicBezTo>
                    <a:pt x="1267" y="49155"/>
                    <a:pt x="767" y="48985"/>
                    <a:pt x="265" y="48818"/>
                  </a:cubicBezTo>
                  <a:lnTo>
                    <a:pt x="1" y="48728"/>
                  </a:lnTo>
                  <a:lnTo>
                    <a:pt x="1" y="54985"/>
                  </a:lnTo>
                  <a:lnTo>
                    <a:pt x="187" y="54999"/>
                  </a:lnTo>
                  <a:cubicBezTo>
                    <a:pt x="4720" y="55364"/>
                    <a:pt x="9668" y="55608"/>
                    <a:pt x="15316" y="55745"/>
                  </a:cubicBezTo>
                  <a:cubicBezTo>
                    <a:pt x="17327" y="55794"/>
                    <a:pt x="19280" y="55818"/>
                    <a:pt x="21180" y="55818"/>
                  </a:cubicBezTo>
                  <a:cubicBezTo>
                    <a:pt x="31405" y="55818"/>
                    <a:pt x="40078" y="55104"/>
                    <a:pt x="48122" y="53615"/>
                  </a:cubicBezTo>
                  <a:cubicBezTo>
                    <a:pt x="54125" y="52502"/>
                    <a:pt x="58913" y="51189"/>
                    <a:pt x="63191" y="49484"/>
                  </a:cubicBezTo>
                  <a:cubicBezTo>
                    <a:pt x="67326" y="47835"/>
                    <a:pt x="71599" y="45463"/>
                    <a:pt x="76643" y="42018"/>
                  </a:cubicBezTo>
                  <a:cubicBezTo>
                    <a:pt x="79721" y="39917"/>
                    <a:pt x="82780" y="37621"/>
                    <a:pt x="85739" y="35403"/>
                  </a:cubicBezTo>
                  <a:cubicBezTo>
                    <a:pt x="90819" y="31594"/>
                    <a:pt x="96072" y="27654"/>
                    <a:pt x="101563" y="24578"/>
                  </a:cubicBezTo>
                  <a:cubicBezTo>
                    <a:pt x="109139" y="20330"/>
                    <a:pt x="117758" y="18014"/>
                    <a:pt x="129508" y="17065"/>
                  </a:cubicBezTo>
                  <a:cubicBezTo>
                    <a:pt x="132858" y="16795"/>
                    <a:pt x="136254" y="16658"/>
                    <a:pt x="139725" y="16658"/>
                  </a:cubicBezTo>
                  <a:cubicBezTo>
                    <a:pt x="155229" y="16658"/>
                    <a:pt x="172239" y="19393"/>
                    <a:pt x="193363" y="25194"/>
                  </a:cubicBezTo>
                  <a:cubicBezTo>
                    <a:pt x="194320" y="25456"/>
                    <a:pt x="195279" y="25717"/>
                    <a:pt x="196240" y="25980"/>
                  </a:cubicBezTo>
                  <a:cubicBezTo>
                    <a:pt x="205628" y="28540"/>
                    <a:pt x="215334" y="31188"/>
                    <a:pt x="224421" y="35420"/>
                  </a:cubicBezTo>
                  <a:cubicBezTo>
                    <a:pt x="227275" y="36749"/>
                    <a:pt x="230329" y="38452"/>
                    <a:pt x="234037" y="40778"/>
                  </a:cubicBezTo>
                  <a:lnTo>
                    <a:pt x="234347" y="40971"/>
                  </a:lnTo>
                  <a:lnTo>
                    <a:pt x="234347" y="31794"/>
                  </a:lnTo>
                  <a:lnTo>
                    <a:pt x="234257" y="31734"/>
                  </a:lnTo>
                  <a:cubicBezTo>
                    <a:pt x="229156" y="28302"/>
                    <a:pt x="223710" y="25471"/>
                    <a:pt x="218442" y="22732"/>
                  </a:cubicBezTo>
                  <a:lnTo>
                    <a:pt x="216510" y="21728"/>
                  </a:lnTo>
                  <a:cubicBezTo>
                    <a:pt x="207587" y="17070"/>
                    <a:pt x="198587" y="12930"/>
                    <a:pt x="189764" y="9423"/>
                  </a:cubicBezTo>
                  <a:cubicBezTo>
                    <a:pt x="179135" y="5199"/>
                    <a:pt x="170836" y="2739"/>
                    <a:pt x="162852" y="1440"/>
                  </a:cubicBezTo>
                  <a:cubicBezTo>
                    <a:pt x="156959" y="482"/>
                    <a:pt x="150969" y="1"/>
                    <a:pt x="1449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rot="10800000" flipH="1">
              <a:off x="4303273" y="-1749146"/>
              <a:ext cx="4977457" cy="2219891"/>
            </a:xfrm>
            <a:custGeom>
              <a:avLst/>
              <a:gdLst/>
              <a:ahLst/>
              <a:cxnLst/>
              <a:rect l="l" t="t" r="r" b="b"/>
              <a:pathLst>
                <a:path w="124382" h="55473" extrusionOk="0">
                  <a:moveTo>
                    <a:pt x="25918" y="402"/>
                  </a:moveTo>
                  <a:cubicBezTo>
                    <a:pt x="36041" y="402"/>
                    <a:pt x="47026" y="1991"/>
                    <a:pt x="60462" y="5393"/>
                  </a:cubicBezTo>
                  <a:cubicBezTo>
                    <a:pt x="70856" y="8024"/>
                    <a:pt x="81175" y="11807"/>
                    <a:pt x="91155" y="15464"/>
                  </a:cubicBezTo>
                  <a:cubicBezTo>
                    <a:pt x="92391" y="15917"/>
                    <a:pt x="93627" y="16369"/>
                    <a:pt x="94863" y="16822"/>
                  </a:cubicBezTo>
                  <a:lnTo>
                    <a:pt x="95647" y="17108"/>
                  </a:lnTo>
                  <a:cubicBezTo>
                    <a:pt x="105319" y="20631"/>
                    <a:pt x="115319" y="24277"/>
                    <a:pt x="123981" y="30890"/>
                  </a:cubicBezTo>
                  <a:lnTo>
                    <a:pt x="123981" y="53695"/>
                  </a:lnTo>
                  <a:cubicBezTo>
                    <a:pt x="123931" y="53594"/>
                    <a:pt x="123881" y="53490"/>
                    <a:pt x="123831" y="53388"/>
                  </a:cubicBezTo>
                  <a:cubicBezTo>
                    <a:pt x="121216" y="48116"/>
                    <a:pt x="118223" y="43645"/>
                    <a:pt x="114937" y="40100"/>
                  </a:cubicBezTo>
                  <a:cubicBezTo>
                    <a:pt x="110571" y="35392"/>
                    <a:pt x="105339" y="32142"/>
                    <a:pt x="101268" y="29834"/>
                  </a:cubicBezTo>
                  <a:cubicBezTo>
                    <a:pt x="91058" y="24049"/>
                    <a:pt x="80265" y="20787"/>
                    <a:pt x="69187" y="20137"/>
                  </a:cubicBezTo>
                  <a:cubicBezTo>
                    <a:pt x="67907" y="20061"/>
                    <a:pt x="66618" y="20024"/>
                    <a:pt x="65319" y="20024"/>
                  </a:cubicBezTo>
                  <a:cubicBezTo>
                    <a:pt x="61141" y="20024"/>
                    <a:pt x="56870" y="20411"/>
                    <a:pt x="52577" y="21181"/>
                  </a:cubicBezTo>
                  <a:cubicBezTo>
                    <a:pt x="48332" y="21940"/>
                    <a:pt x="44099" y="23239"/>
                    <a:pt x="40004" y="24495"/>
                  </a:cubicBezTo>
                  <a:cubicBezTo>
                    <a:pt x="38744" y="24880"/>
                    <a:pt x="37484" y="25268"/>
                    <a:pt x="36221" y="25639"/>
                  </a:cubicBezTo>
                  <a:cubicBezTo>
                    <a:pt x="30814" y="27232"/>
                    <a:pt x="25249" y="28662"/>
                    <a:pt x="19858" y="28662"/>
                  </a:cubicBezTo>
                  <a:cubicBezTo>
                    <a:pt x="15618" y="28662"/>
                    <a:pt x="11486" y="27778"/>
                    <a:pt x="7624" y="25392"/>
                  </a:cubicBezTo>
                  <a:cubicBezTo>
                    <a:pt x="1653" y="21703"/>
                    <a:pt x="639" y="17073"/>
                    <a:pt x="567" y="14640"/>
                  </a:cubicBezTo>
                  <a:cubicBezTo>
                    <a:pt x="413" y="9480"/>
                    <a:pt x="3668" y="6464"/>
                    <a:pt x="5623" y="5124"/>
                  </a:cubicBezTo>
                  <a:cubicBezTo>
                    <a:pt x="9015" y="2801"/>
                    <a:pt x="12910" y="1856"/>
                    <a:pt x="15924" y="1292"/>
                  </a:cubicBezTo>
                  <a:cubicBezTo>
                    <a:pt x="19039" y="709"/>
                    <a:pt x="22328" y="409"/>
                    <a:pt x="25700" y="402"/>
                  </a:cubicBezTo>
                  <a:close/>
                  <a:moveTo>
                    <a:pt x="25696" y="0"/>
                  </a:moveTo>
                  <a:cubicBezTo>
                    <a:pt x="22298" y="9"/>
                    <a:pt x="18984" y="309"/>
                    <a:pt x="15846" y="896"/>
                  </a:cubicBezTo>
                  <a:cubicBezTo>
                    <a:pt x="12791" y="1468"/>
                    <a:pt x="8843" y="2428"/>
                    <a:pt x="5390" y="4792"/>
                  </a:cubicBezTo>
                  <a:cubicBezTo>
                    <a:pt x="3368" y="6176"/>
                    <a:pt x="0" y="9300"/>
                    <a:pt x="160" y="14653"/>
                  </a:cubicBezTo>
                  <a:cubicBezTo>
                    <a:pt x="236" y="17166"/>
                    <a:pt x="1277" y="21947"/>
                    <a:pt x="7409" y="25735"/>
                  </a:cubicBezTo>
                  <a:cubicBezTo>
                    <a:pt x="11344" y="28167"/>
                    <a:pt x="15543" y="29067"/>
                    <a:pt x="19845" y="29067"/>
                  </a:cubicBezTo>
                  <a:cubicBezTo>
                    <a:pt x="25284" y="29067"/>
                    <a:pt x="30887" y="27628"/>
                    <a:pt x="36329" y="26025"/>
                  </a:cubicBezTo>
                  <a:cubicBezTo>
                    <a:pt x="37594" y="25653"/>
                    <a:pt x="38857" y="25265"/>
                    <a:pt x="40120" y="24877"/>
                  </a:cubicBezTo>
                  <a:cubicBezTo>
                    <a:pt x="44202" y="23626"/>
                    <a:pt x="48423" y="22331"/>
                    <a:pt x="52645" y="21575"/>
                  </a:cubicBezTo>
                  <a:cubicBezTo>
                    <a:pt x="56919" y="20811"/>
                    <a:pt x="61167" y="20426"/>
                    <a:pt x="65320" y="20426"/>
                  </a:cubicBezTo>
                  <a:cubicBezTo>
                    <a:pt x="66611" y="20426"/>
                    <a:pt x="67892" y="20464"/>
                    <a:pt x="69163" y="20538"/>
                  </a:cubicBezTo>
                  <a:cubicBezTo>
                    <a:pt x="80177" y="21183"/>
                    <a:pt x="90911" y="24429"/>
                    <a:pt x="101068" y="30184"/>
                  </a:cubicBezTo>
                  <a:cubicBezTo>
                    <a:pt x="105113" y="32476"/>
                    <a:pt x="110313" y="35707"/>
                    <a:pt x="114641" y="40373"/>
                  </a:cubicBezTo>
                  <a:cubicBezTo>
                    <a:pt x="117901" y="43892"/>
                    <a:pt x="120872" y="48330"/>
                    <a:pt x="123468" y="53567"/>
                  </a:cubicBezTo>
                  <a:cubicBezTo>
                    <a:pt x="123595" y="53824"/>
                    <a:pt x="123718" y="54084"/>
                    <a:pt x="123842" y="54344"/>
                  </a:cubicBezTo>
                  <a:lnTo>
                    <a:pt x="124380" y="55470"/>
                  </a:lnTo>
                  <a:lnTo>
                    <a:pt x="124380" y="30691"/>
                  </a:lnTo>
                  <a:lnTo>
                    <a:pt x="124301" y="30630"/>
                  </a:lnTo>
                  <a:cubicBezTo>
                    <a:pt x="115571" y="23942"/>
                    <a:pt x="105512" y="20275"/>
                    <a:pt x="95782" y="16727"/>
                  </a:cubicBezTo>
                  <a:lnTo>
                    <a:pt x="94996" y="16442"/>
                  </a:lnTo>
                  <a:cubicBezTo>
                    <a:pt x="93760" y="15992"/>
                    <a:pt x="92525" y="15539"/>
                    <a:pt x="91289" y="15087"/>
                  </a:cubicBezTo>
                  <a:cubicBezTo>
                    <a:pt x="81300" y="11425"/>
                    <a:pt x="70971" y="7640"/>
                    <a:pt x="60557" y="5003"/>
                  </a:cubicBezTo>
                  <a:cubicBezTo>
                    <a:pt x="47087" y="1592"/>
                    <a:pt x="36071" y="0"/>
                    <a:pt x="25913" y="0"/>
                  </a:cubicBezTo>
                  <a:close/>
                  <a:moveTo>
                    <a:pt x="124380" y="55470"/>
                  </a:moveTo>
                  <a:lnTo>
                    <a:pt x="124380" y="55473"/>
                  </a:lnTo>
                  <a:lnTo>
                    <a:pt x="124381" y="55473"/>
                  </a:lnTo>
                  <a:lnTo>
                    <a:pt x="124380" y="5547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rot="10800000" flipH="1">
              <a:off x="-97184" y="-2299797"/>
              <a:ext cx="4473596" cy="1988630"/>
            </a:xfrm>
            <a:custGeom>
              <a:avLst/>
              <a:gdLst/>
              <a:ahLst/>
              <a:cxnLst/>
              <a:rect l="l" t="t" r="r" b="b"/>
              <a:pathLst>
                <a:path w="111791" h="49694" extrusionOk="0">
                  <a:moveTo>
                    <a:pt x="97341" y="420"/>
                  </a:moveTo>
                  <a:cubicBezTo>
                    <a:pt x="98733" y="420"/>
                    <a:pt x="99979" y="773"/>
                    <a:pt x="101045" y="1273"/>
                  </a:cubicBezTo>
                  <a:cubicBezTo>
                    <a:pt x="104764" y="3021"/>
                    <a:pt x="109232" y="7243"/>
                    <a:pt x="110572" y="11931"/>
                  </a:cubicBezTo>
                  <a:cubicBezTo>
                    <a:pt x="111369" y="14719"/>
                    <a:pt x="110985" y="17351"/>
                    <a:pt x="109429" y="19750"/>
                  </a:cubicBezTo>
                  <a:cubicBezTo>
                    <a:pt x="107469" y="22776"/>
                    <a:pt x="104270" y="24339"/>
                    <a:pt x="101702" y="25361"/>
                  </a:cubicBezTo>
                  <a:cubicBezTo>
                    <a:pt x="98754" y="26534"/>
                    <a:pt x="95452" y="27464"/>
                    <a:pt x="91607" y="28204"/>
                  </a:cubicBezTo>
                  <a:cubicBezTo>
                    <a:pt x="89921" y="28528"/>
                    <a:pt x="88200" y="28811"/>
                    <a:pt x="86532" y="29084"/>
                  </a:cubicBezTo>
                  <a:cubicBezTo>
                    <a:pt x="79681" y="30207"/>
                    <a:pt x="72597" y="31372"/>
                    <a:pt x="66253" y="35734"/>
                  </a:cubicBezTo>
                  <a:cubicBezTo>
                    <a:pt x="61721" y="38849"/>
                    <a:pt x="57707" y="43535"/>
                    <a:pt x="54638" y="49289"/>
                  </a:cubicBezTo>
                  <a:lnTo>
                    <a:pt x="3363" y="49289"/>
                  </a:lnTo>
                  <a:cubicBezTo>
                    <a:pt x="1730" y="49289"/>
                    <a:pt x="402" y="47585"/>
                    <a:pt x="402" y="45488"/>
                  </a:cubicBezTo>
                  <a:lnTo>
                    <a:pt x="402" y="27817"/>
                  </a:lnTo>
                  <a:cubicBezTo>
                    <a:pt x="6956" y="29756"/>
                    <a:pt x="13549" y="31125"/>
                    <a:pt x="20006" y="31888"/>
                  </a:cubicBezTo>
                  <a:cubicBezTo>
                    <a:pt x="24832" y="32458"/>
                    <a:pt x="29867" y="32744"/>
                    <a:pt x="35067" y="32744"/>
                  </a:cubicBezTo>
                  <a:cubicBezTo>
                    <a:pt x="39433" y="32744"/>
                    <a:pt x="43915" y="32543"/>
                    <a:pt x="48490" y="32140"/>
                  </a:cubicBezTo>
                  <a:cubicBezTo>
                    <a:pt x="52725" y="31766"/>
                    <a:pt x="57090" y="31156"/>
                    <a:pt x="61838" y="30276"/>
                  </a:cubicBezTo>
                  <a:cubicBezTo>
                    <a:pt x="65200" y="29650"/>
                    <a:pt x="69115" y="28700"/>
                    <a:pt x="72658" y="26377"/>
                  </a:cubicBezTo>
                  <a:cubicBezTo>
                    <a:pt x="76773" y="23677"/>
                    <a:pt x="79509" y="18971"/>
                    <a:pt x="82157" y="14419"/>
                  </a:cubicBezTo>
                  <a:cubicBezTo>
                    <a:pt x="83207" y="12610"/>
                    <a:pt x="84295" y="10742"/>
                    <a:pt x="85446" y="9038"/>
                  </a:cubicBezTo>
                  <a:cubicBezTo>
                    <a:pt x="89943" y="2389"/>
                    <a:pt x="94052" y="420"/>
                    <a:pt x="97341" y="420"/>
                  </a:cubicBezTo>
                  <a:close/>
                  <a:moveTo>
                    <a:pt x="97320" y="1"/>
                  </a:moveTo>
                  <a:cubicBezTo>
                    <a:pt x="92272" y="1"/>
                    <a:pt x="88015" y="4523"/>
                    <a:pt x="85113" y="8813"/>
                  </a:cubicBezTo>
                  <a:cubicBezTo>
                    <a:pt x="83953" y="10529"/>
                    <a:pt x="82863" y="12404"/>
                    <a:pt x="81808" y="14217"/>
                  </a:cubicBezTo>
                  <a:cubicBezTo>
                    <a:pt x="79187" y="18729"/>
                    <a:pt x="76473" y="23393"/>
                    <a:pt x="72437" y="26041"/>
                  </a:cubicBezTo>
                  <a:cubicBezTo>
                    <a:pt x="68955" y="28325"/>
                    <a:pt x="65088" y="29264"/>
                    <a:pt x="61763" y="29881"/>
                  </a:cubicBezTo>
                  <a:cubicBezTo>
                    <a:pt x="57027" y="30760"/>
                    <a:pt x="52675" y="31369"/>
                    <a:pt x="48454" y="31740"/>
                  </a:cubicBezTo>
                  <a:cubicBezTo>
                    <a:pt x="43892" y="32141"/>
                    <a:pt x="39422" y="32342"/>
                    <a:pt x="35069" y="32342"/>
                  </a:cubicBezTo>
                  <a:cubicBezTo>
                    <a:pt x="29883" y="32342"/>
                    <a:pt x="24864" y="32057"/>
                    <a:pt x="20053" y="31489"/>
                  </a:cubicBezTo>
                  <a:cubicBezTo>
                    <a:pt x="13535" y="30716"/>
                    <a:pt x="6875" y="29326"/>
                    <a:pt x="259" y="27354"/>
                  </a:cubicBezTo>
                  <a:lnTo>
                    <a:pt x="1" y="27277"/>
                  </a:lnTo>
                  <a:lnTo>
                    <a:pt x="1" y="45491"/>
                  </a:lnTo>
                  <a:cubicBezTo>
                    <a:pt x="1" y="47809"/>
                    <a:pt x="1508" y="49694"/>
                    <a:pt x="3363" y="49694"/>
                  </a:cubicBezTo>
                  <a:lnTo>
                    <a:pt x="54879" y="49694"/>
                  </a:lnTo>
                  <a:lnTo>
                    <a:pt x="54936" y="49585"/>
                  </a:lnTo>
                  <a:cubicBezTo>
                    <a:pt x="57983" y="43837"/>
                    <a:pt x="61975" y="39163"/>
                    <a:pt x="66481" y="36064"/>
                  </a:cubicBezTo>
                  <a:cubicBezTo>
                    <a:pt x="72751" y="31752"/>
                    <a:pt x="79791" y="30597"/>
                    <a:pt x="86599" y="29479"/>
                  </a:cubicBezTo>
                  <a:cubicBezTo>
                    <a:pt x="88267" y="29206"/>
                    <a:pt x="89993" y="28921"/>
                    <a:pt x="91683" y="28597"/>
                  </a:cubicBezTo>
                  <a:cubicBezTo>
                    <a:pt x="95554" y="27852"/>
                    <a:pt x="98882" y="26914"/>
                    <a:pt x="101852" y="25732"/>
                  </a:cubicBezTo>
                  <a:cubicBezTo>
                    <a:pt x="104477" y="24689"/>
                    <a:pt x="107747" y="23089"/>
                    <a:pt x="109769" y="19968"/>
                  </a:cubicBezTo>
                  <a:cubicBezTo>
                    <a:pt x="111389" y="17466"/>
                    <a:pt x="111791" y="14724"/>
                    <a:pt x="110961" y="11820"/>
                  </a:cubicBezTo>
                  <a:cubicBezTo>
                    <a:pt x="109585" y="7016"/>
                    <a:pt x="105018" y="2695"/>
                    <a:pt x="101216" y="909"/>
                  </a:cubicBezTo>
                  <a:cubicBezTo>
                    <a:pt x="99874" y="279"/>
                    <a:pt x="98573" y="1"/>
                    <a:pt x="973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rot="10800000" flipH="1">
              <a:off x="2768223" y="-2299814"/>
              <a:ext cx="4335456" cy="728679"/>
            </a:xfrm>
            <a:custGeom>
              <a:avLst/>
              <a:gdLst/>
              <a:ahLst/>
              <a:cxnLst/>
              <a:rect l="l" t="t" r="r" b="b"/>
              <a:pathLst>
                <a:path w="108339" h="18209" extrusionOk="0">
                  <a:moveTo>
                    <a:pt x="27698" y="402"/>
                  </a:moveTo>
                  <a:cubicBezTo>
                    <a:pt x="32888" y="402"/>
                    <a:pt x="38022" y="2124"/>
                    <a:pt x="42576" y="3656"/>
                  </a:cubicBezTo>
                  <a:cubicBezTo>
                    <a:pt x="47416" y="5283"/>
                    <a:pt x="52582" y="6948"/>
                    <a:pt x="57857" y="7844"/>
                  </a:cubicBezTo>
                  <a:cubicBezTo>
                    <a:pt x="62292" y="8597"/>
                    <a:pt x="66755" y="8977"/>
                    <a:pt x="71177" y="8977"/>
                  </a:cubicBezTo>
                  <a:cubicBezTo>
                    <a:pt x="72693" y="8977"/>
                    <a:pt x="74204" y="8932"/>
                    <a:pt x="75707" y="8843"/>
                  </a:cubicBezTo>
                  <a:cubicBezTo>
                    <a:pt x="78578" y="8671"/>
                    <a:pt x="81363" y="8335"/>
                    <a:pt x="83983" y="7841"/>
                  </a:cubicBezTo>
                  <a:cubicBezTo>
                    <a:pt x="84740" y="7698"/>
                    <a:pt x="85506" y="7531"/>
                    <a:pt x="86246" y="7371"/>
                  </a:cubicBezTo>
                  <a:cubicBezTo>
                    <a:pt x="87567" y="7085"/>
                    <a:pt x="88932" y="6788"/>
                    <a:pt x="90288" y="6616"/>
                  </a:cubicBezTo>
                  <a:cubicBezTo>
                    <a:pt x="91569" y="6455"/>
                    <a:pt x="92767" y="6374"/>
                    <a:pt x="93889" y="6374"/>
                  </a:cubicBezTo>
                  <a:cubicBezTo>
                    <a:pt x="97369" y="6374"/>
                    <a:pt x="100126" y="7157"/>
                    <a:pt x="102405" y="8765"/>
                  </a:cubicBezTo>
                  <a:cubicBezTo>
                    <a:pt x="104715" y="10399"/>
                    <a:pt x="107752" y="14521"/>
                    <a:pt x="107336" y="17804"/>
                  </a:cubicBezTo>
                  <a:lnTo>
                    <a:pt x="2840" y="17804"/>
                  </a:lnTo>
                  <a:cubicBezTo>
                    <a:pt x="2038" y="16930"/>
                    <a:pt x="1495" y="16015"/>
                    <a:pt x="1180" y="15011"/>
                  </a:cubicBezTo>
                  <a:cubicBezTo>
                    <a:pt x="328" y="12292"/>
                    <a:pt x="1140" y="8835"/>
                    <a:pt x="2950" y="7464"/>
                  </a:cubicBezTo>
                  <a:cubicBezTo>
                    <a:pt x="4188" y="6527"/>
                    <a:pt x="5746" y="6255"/>
                    <a:pt x="7263" y="6255"/>
                  </a:cubicBezTo>
                  <a:cubicBezTo>
                    <a:pt x="8508" y="6255"/>
                    <a:pt x="9724" y="6438"/>
                    <a:pt x="10713" y="6586"/>
                  </a:cubicBezTo>
                  <a:cubicBezTo>
                    <a:pt x="13555" y="7015"/>
                    <a:pt x="16398" y="7815"/>
                    <a:pt x="19148" y="8591"/>
                  </a:cubicBezTo>
                  <a:cubicBezTo>
                    <a:pt x="20420" y="8950"/>
                    <a:pt x="21733" y="9320"/>
                    <a:pt x="23031" y="9648"/>
                  </a:cubicBezTo>
                  <a:cubicBezTo>
                    <a:pt x="23892" y="9867"/>
                    <a:pt x="24772" y="10044"/>
                    <a:pt x="25624" y="10217"/>
                  </a:cubicBezTo>
                  <a:cubicBezTo>
                    <a:pt x="26578" y="10410"/>
                    <a:pt x="27561" y="10610"/>
                    <a:pt x="28520" y="10866"/>
                  </a:cubicBezTo>
                  <a:cubicBezTo>
                    <a:pt x="29266" y="11066"/>
                    <a:pt x="30023" y="11287"/>
                    <a:pt x="30753" y="11502"/>
                  </a:cubicBezTo>
                  <a:cubicBezTo>
                    <a:pt x="31592" y="11746"/>
                    <a:pt x="32458" y="12000"/>
                    <a:pt x="33317" y="12223"/>
                  </a:cubicBezTo>
                  <a:lnTo>
                    <a:pt x="33467" y="12263"/>
                  </a:lnTo>
                  <a:cubicBezTo>
                    <a:pt x="34991" y="12659"/>
                    <a:pt x="36728" y="13111"/>
                    <a:pt x="38421" y="13111"/>
                  </a:cubicBezTo>
                  <a:cubicBezTo>
                    <a:pt x="39680" y="13111"/>
                    <a:pt x="40914" y="12861"/>
                    <a:pt x="42017" y="12152"/>
                  </a:cubicBezTo>
                  <a:cubicBezTo>
                    <a:pt x="42247" y="12003"/>
                    <a:pt x="42254" y="11687"/>
                    <a:pt x="42130" y="11480"/>
                  </a:cubicBezTo>
                  <a:cubicBezTo>
                    <a:pt x="39927" y="7838"/>
                    <a:pt x="35420" y="7355"/>
                    <a:pt x="32131" y="7002"/>
                  </a:cubicBezTo>
                  <a:cubicBezTo>
                    <a:pt x="30552" y="6834"/>
                    <a:pt x="28936" y="6794"/>
                    <a:pt x="27373" y="6755"/>
                  </a:cubicBezTo>
                  <a:cubicBezTo>
                    <a:pt x="24971" y="6694"/>
                    <a:pt x="22485" y="6634"/>
                    <a:pt x="20094" y="6098"/>
                  </a:cubicBezTo>
                  <a:lnTo>
                    <a:pt x="19861" y="6045"/>
                  </a:lnTo>
                  <a:cubicBezTo>
                    <a:pt x="19174" y="5899"/>
                    <a:pt x="18323" y="5715"/>
                    <a:pt x="17845" y="5185"/>
                  </a:cubicBezTo>
                  <a:cubicBezTo>
                    <a:pt x="17683" y="5000"/>
                    <a:pt x="17613" y="4809"/>
                    <a:pt x="17637" y="4599"/>
                  </a:cubicBezTo>
                  <a:cubicBezTo>
                    <a:pt x="17720" y="3886"/>
                    <a:pt x="18816" y="3119"/>
                    <a:pt x="19284" y="2791"/>
                  </a:cubicBezTo>
                  <a:lnTo>
                    <a:pt x="19370" y="2730"/>
                  </a:lnTo>
                  <a:cubicBezTo>
                    <a:pt x="21382" y="1313"/>
                    <a:pt x="23882" y="535"/>
                    <a:pt x="26803" y="420"/>
                  </a:cubicBezTo>
                  <a:cubicBezTo>
                    <a:pt x="27101" y="408"/>
                    <a:pt x="27399" y="402"/>
                    <a:pt x="27698" y="402"/>
                  </a:cubicBezTo>
                  <a:close/>
                  <a:moveTo>
                    <a:pt x="27716" y="0"/>
                  </a:moveTo>
                  <a:cubicBezTo>
                    <a:pt x="27408" y="0"/>
                    <a:pt x="27101" y="6"/>
                    <a:pt x="26793" y="18"/>
                  </a:cubicBezTo>
                  <a:cubicBezTo>
                    <a:pt x="23792" y="137"/>
                    <a:pt x="21220" y="940"/>
                    <a:pt x="19143" y="2401"/>
                  </a:cubicBezTo>
                  <a:lnTo>
                    <a:pt x="19057" y="2461"/>
                  </a:lnTo>
                  <a:cubicBezTo>
                    <a:pt x="18500" y="2850"/>
                    <a:pt x="17342" y="3659"/>
                    <a:pt x="17241" y="4552"/>
                  </a:cubicBezTo>
                  <a:cubicBezTo>
                    <a:pt x="17204" y="4879"/>
                    <a:pt x="17307" y="5183"/>
                    <a:pt x="17550" y="5452"/>
                  </a:cubicBezTo>
                  <a:cubicBezTo>
                    <a:pt x="18114" y="6081"/>
                    <a:pt x="19037" y="6279"/>
                    <a:pt x="19779" y="6438"/>
                  </a:cubicBezTo>
                  <a:lnTo>
                    <a:pt x="20009" y="6488"/>
                  </a:lnTo>
                  <a:cubicBezTo>
                    <a:pt x="22436" y="7034"/>
                    <a:pt x="24942" y="7095"/>
                    <a:pt x="27366" y="7155"/>
                  </a:cubicBezTo>
                  <a:cubicBezTo>
                    <a:pt x="28920" y="7194"/>
                    <a:pt x="30528" y="7234"/>
                    <a:pt x="32089" y="7401"/>
                  </a:cubicBezTo>
                  <a:cubicBezTo>
                    <a:pt x="35297" y="7744"/>
                    <a:pt x="39689" y="8215"/>
                    <a:pt x="41788" y="11686"/>
                  </a:cubicBezTo>
                  <a:cubicBezTo>
                    <a:pt x="41818" y="11736"/>
                    <a:pt x="41813" y="11800"/>
                    <a:pt x="41803" y="11810"/>
                  </a:cubicBezTo>
                  <a:cubicBezTo>
                    <a:pt x="40777" y="12469"/>
                    <a:pt x="39614" y="12703"/>
                    <a:pt x="38419" y="12703"/>
                  </a:cubicBezTo>
                  <a:cubicBezTo>
                    <a:pt x="36773" y="12703"/>
                    <a:pt x="35066" y="12260"/>
                    <a:pt x="33571" y="11872"/>
                  </a:cubicBezTo>
                  <a:lnTo>
                    <a:pt x="33421" y="11832"/>
                  </a:lnTo>
                  <a:cubicBezTo>
                    <a:pt x="32568" y="11613"/>
                    <a:pt x="31706" y="11359"/>
                    <a:pt x="30871" y="11114"/>
                  </a:cubicBezTo>
                  <a:cubicBezTo>
                    <a:pt x="30136" y="10900"/>
                    <a:pt x="29377" y="10677"/>
                    <a:pt x="28627" y="10477"/>
                  </a:cubicBezTo>
                  <a:cubicBezTo>
                    <a:pt x="27659" y="10217"/>
                    <a:pt x="26667" y="10017"/>
                    <a:pt x="25708" y="9823"/>
                  </a:cubicBezTo>
                  <a:cubicBezTo>
                    <a:pt x="24862" y="9650"/>
                    <a:pt x="23985" y="9473"/>
                    <a:pt x="23133" y="9257"/>
                  </a:cubicBezTo>
                  <a:cubicBezTo>
                    <a:pt x="21840" y="8930"/>
                    <a:pt x="20529" y="8560"/>
                    <a:pt x="19261" y="8202"/>
                  </a:cubicBezTo>
                  <a:cubicBezTo>
                    <a:pt x="16498" y="7424"/>
                    <a:pt x="13642" y="6619"/>
                    <a:pt x="10776" y="6188"/>
                  </a:cubicBezTo>
                  <a:cubicBezTo>
                    <a:pt x="9769" y="6036"/>
                    <a:pt x="8534" y="5850"/>
                    <a:pt x="7263" y="5850"/>
                  </a:cubicBezTo>
                  <a:cubicBezTo>
                    <a:pt x="5677" y="5850"/>
                    <a:pt x="4036" y="6139"/>
                    <a:pt x="2711" y="7142"/>
                  </a:cubicBezTo>
                  <a:cubicBezTo>
                    <a:pt x="579" y="8757"/>
                    <a:pt x="1" y="12576"/>
                    <a:pt x="798" y="15131"/>
                  </a:cubicBezTo>
                  <a:cubicBezTo>
                    <a:pt x="1138" y="16218"/>
                    <a:pt x="1730" y="17203"/>
                    <a:pt x="2606" y="18144"/>
                  </a:cubicBezTo>
                  <a:lnTo>
                    <a:pt x="2666" y="18209"/>
                  </a:lnTo>
                  <a:lnTo>
                    <a:pt x="107680" y="18209"/>
                  </a:lnTo>
                  <a:lnTo>
                    <a:pt x="107713" y="18040"/>
                  </a:lnTo>
                  <a:cubicBezTo>
                    <a:pt x="108339" y="14231"/>
                    <a:pt x="104720" y="9907"/>
                    <a:pt x="102642" y="8438"/>
                  </a:cubicBezTo>
                  <a:cubicBezTo>
                    <a:pt x="100295" y="6780"/>
                    <a:pt x="97465" y="5972"/>
                    <a:pt x="93901" y="5972"/>
                  </a:cubicBezTo>
                  <a:cubicBezTo>
                    <a:pt x="92759" y="5972"/>
                    <a:pt x="91543" y="6055"/>
                    <a:pt x="90243" y="6219"/>
                  </a:cubicBezTo>
                  <a:cubicBezTo>
                    <a:pt x="88870" y="6392"/>
                    <a:pt x="87495" y="6691"/>
                    <a:pt x="86166" y="6979"/>
                  </a:cubicBezTo>
                  <a:cubicBezTo>
                    <a:pt x="85428" y="7141"/>
                    <a:pt x="84666" y="7307"/>
                    <a:pt x="83913" y="7448"/>
                  </a:cubicBezTo>
                  <a:cubicBezTo>
                    <a:pt x="81310" y="7937"/>
                    <a:pt x="78543" y="8272"/>
                    <a:pt x="75687" y="8443"/>
                  </a:cubicBezTo>
                  <a:cubicBezTo>
                    <a:pt x="74193" y="8531"/>
                    <a:pt x="72692" y="8575"/>
                    <a:pt x="71186" y="8575"/>
                  </a:cubicBezTo>
                  <a:cubicBezTo>
                    <a:pt x="66784" y="8575"/>
                    <a:pt x="62342" y="8199"/>
                    <a:pt x="57928" y="7448"/>
                  </a:cubicBezTo>
                  <a:cubicBezTo>
                    <a:pt x="52682" y="6556"/>
                    <a:pt x="47532" y="4898"/>
                    <a:pt x="42708" y="3276"/>
                  </a:cubicBezTo>
                  <a:cubicBezTo>
                    <a:pt x="38128" y="1734"/>
                    <a:pt x="32975" y="0"/>
                    <a:pt x="277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rot="10800000" flipH="1">
              <a:off x="4932235" y="-2299843"/>
              <a:ext cx="4348422" cy="1563444"/>
            </a:xfrm>
            <a:custGeom>
              <a:avLst/>
              <a:gdLst/>
              <a:ahLst/>
              <a:cxnLst/>
              <a:rect l="l" t="t" r="r" b="b"/>
              <a:pathLst>
                <a:path w="108663" h="39069" extrusionOk="0">
                  <a:moveTo>
                    <a:pt x="46151" y="403"/>
                  </a:moveTo>
                  <a:cubicBezTo>
                    <a:pt x="46500" y="403"/>
                    <a:pt x="46847" y="405"/>
                    <a:pt x="47194" y="409"/>
                  </a:cubicBezTo>
                  <a:cubicBezTo>
                    <a:pt x="60555" y="576"/>
                    <a:pt x="71907" y="4288"/>
                    <a:pt x="80932" y="11441"/>
                  </a:cubicBezTo>
                  <a:cubicBezTo>
                    <a:pt x="84958" y="14633"/>
                    <a:pt x="88903" y="18201"/>
                    <a:pt x="92718" y="21653"/>
                  </a:cubicBezTo>
                  <a:cubicBezTo>
                    <a:pt x="94523" y="23286"/>
                    <a:pt x="96389" y="24974"/>
                    <a:pt x="98238" y="26600"/>
                  </a:cubicBezTo>
                  <a:cubicBezTo>
                    <a:pt x="101177" y="29181"/>
                    <a:pt x="104663" y="32202"/>
                    <a:pt x="108257" y="35034"/>
                  </a:cubicBezTo>
                  <a:cubicBezTo>
                    <a:pt x="108185" y="37046"/>
                    <a:pt x="106877" y="38663"/>
                    <a:pt x="105303" y="38663"/>
                  </a:cubicBezTo>
                  <a:lnTo>
                    <a:pt x="95006" y="38663"/>
                  </a:lnTo>
                  <a:cubicBezTo>
                    <a:pt x="94337" y="37862"/>
                    <a:pt x="93741" y="37110"/>
                    <a:pt x="93190" y="36368"/>
                  </a:cubicBezTo>
                  <a:cubicBezTo>
                    <a:pt x="91738" y="34415"/>
                    <a:pt x="90482" y="32209"/>
                    <a:pt x="89268" y="30076"/>
                  </a:cubicBezTo>
                  <a:cubicBezTo>
                    <a:pt x="88255" y="28296"/>
                    <a:pt x="87207" y="26455"/>
                    <a:pt x="86046" y="24761"/>
                  </a:cubicBezTo>
                  <a:cubicBezTo>
                    <a:pt x="84901" y="23090"/>
                    <a:pt x="83654" y="21394"/>
                    <a:pt x="82109" y="20589"/>
                  </a:cubicBezTo>
                  <a:cubicBezTo>
                    <a:pt x="81766" y="20411"/>
                    <a:pt x="81285" y="20282"/>
                    <a:pt x="80790" y="20282"/>
                  </a:cubicBezTo>
                  <a:cubicBezTo>
                    <a:pt x="80446" y="20282"/>
                    <a:pt x="80095" y="20344"/>
                    <a:pt x="79779" y="20494"/>
                  </a:cubicBezTo>
                  <a:cubicBezTo>
                    <a:pt x="79253" y="20744"/>
                    <a:pt x="78909" y="21200"/>
                    <a:pt x="78784" y="21809"/>
                  </a:cubicBezTo>
                  <a:cubicBezTo>
                    <a:pt x="78479" y="23295"/>
                    <a:pt x="79725" y="24879"/>
                    <a:pt x="80550" y="25925"/>
                  </a:cubicBezTo>
                  <a:cubicBezTo>
                    <a:pt x="80666" y="26074"/>
                    <a:pt x="80775" y="26210"/>
                    <a:pt x="80868" y="26335"/>
                  </a:cubicBezTo>
                  <a:cubicBezTo>
                    <a:pt x="81946" y="27764"/>
                    <a:pt x="82835" y="29354"/>
                    <a:pt x="83661" y="31345"/>
                  </a:cubicBezTo>
                  <a:cubicBezTo>
                    <a:pt x="84287" y="32848"/>
                    <a:pt x="85364" y="35767"/>
                    <a:pt x="85660" y="38663"/>
                  </a:cubicBezTo>
                  <a:lnTo>
                    <a:pt x="76327" y="38663"/>
                  </a:lnTo>
                  <a:cubicBezTo>
                    <a:pt x="76685" y="34328"/>
                    <a:pt x="75134" y="29497"/>
                    <a:pt x="72336" y="26295"/>
                  </a:cubicBezTo>
                  <a:cubicBezTo>
                    <a:pt x="70016" y="23636"/>
                    <a:pt x="66829" y="21619"/>
                    <a:pt x="62597" y="20130"/>
                  </a:cubicBezTo>
                  <a:cubicBezTo>
                    <a:pt x="58968" y="18853"/>
                    <a:pt x="54987" y="18071"/>
                    <a:pt x="50066" y="17668"/>
                  </a:cubicBezTo>
                  <a:cubicBezTo>
                    <a:pt x="47919" y="17494"/>
                    <a:pt x="45723" y="17407"/>
                    <a:pt x="43437" y="17407"/>
                  </a:cubicBezTo>
                  <a:cubicBezTo>
                    <a:pt x="41731" y="17407"/>
                    <a:pt x="39974" y="17455"/>
                    <a:pt x="38150" y="17552"/>
                  </a:cubicBezTo>
                  <a:cubicBezTo>
                    <a:pt x="34341" y="17757"/>
                    <a:pt x="31394" y="18197"/>
                    <a:pt x="28604" y="18985"/>
                  </a:cubicBezTo>
                  <a:cubicBezTo>
                    <a:pt x="27525" y="19288"/>
                    <a:pt x="26448" y="19608"/>
                    <a:pt x="25369" y="19927"/>
                  </a:cubicBezTo>
                  <a:cubicBezTo>
                    <a:pt x="21997" y="20924"/>
                    <a:pt x="18511" y="21956"/>
                    <a:pt x="15020" y="22506"/>
                  </a:cubicBezTo>
                  <a:cubicBezTo>
                    <a:pt x="13538" y="22740"/>
                    <a:pt x="11993" y="22922"/>
                    <a:pt x="10477" y="22922"/>
                  </a:cubicBezTo>
                  <a:cubicBezTo>
                    <a:pt x="7660" y="22922"/>
                    <a:pt x="4942" y="22294"/>
                    <a:pt x="2908" y="20201"/>
                  </a:cubicBezTo>
                  <a:cubicBezTo>
                    <a:pt x="2318" y="19594"/>
                    <a:pt x="445" y="17417"/>
                    <a:pt x="1110" y="14892"/>
                  </a:cubicBezTo>
                  <a:cubicBezTo>
                    <a:pt x="1609" y="13004"/>
                    <a:pt x="3139" y="11676"/>
                    <a:pt x="4417" y="10728"/>
                  </a:cubicBezTo>
                  <a:cubicBezTo>
                    <a:pt x="7502" y="8442"/>
                    <a:pt x="11094" y="7120"/>
                    <a:pt x="14506" y="5962"/>
                  </a:cubicBezTo>
                  <a:cubicBezTo>
                    <a:pt x="25380" y="2272"/>
                    <a:pt x="36012" y="403"/>
                    <a:pt x="46151" y="403"/>
                  </a:cubicBezTo>
                  <a:close/>
                  <a:moveTo>
                    <a:pt x="46184" y="0"/>
                  </a:moveTo>
                  <a:cubicBezTo>
                    <a:pt x="35995" y="0"/>
                    <a:pt x="25302" y="1873"/>
                    <a:pt x="14376" y="5582"/>
                  </a:cubicBezTo>
                  <a:cubicBezTo>
                    <a:pt x="10932" y="6749"/>
                    <a:pt x="7309" y="8083"/>
                    <a:pt x="4175" y="10405"/>
                  </a:cubicBezTo>
                  <a:cubicBezTo>
                    <a:pt x="2845" y="11391"/>
                    <a:pt x="1250" y="12780"/>
                    <a:pt x="720" y="14790"/>
                  </a:cubicBezTo>
                  <a:cubicBezTo>
                    <a:pt x="0" y="17521"/>
                    <a:pt x="1992" y="19837"/>
                    <a:pt x="2618" y="20484"/>
                  </a:cubicBezTo>
                  <a:cubicBezTo>
                    <a:pt x="4745" y="22672"/>
                    <a:pt x="7559" y="23326"/>
                    <a:pt x="10464" y="23326"/>
                  </a:cubicBezTo>
                  <a:cubicBezTo>
                    <a:pt x="12008" y="23326"/>
                    <a:pt x="13578" y="23141"/>
                    <a:pt x="15083" y="22903"/>
                  </a:cubicBezTo>
                  <a:cubicBezTo>
                    <a:pt x="18599" y="22350"/>
                    <a:pt x="22098" y="21314"/>
                    <a:pt x="25483" y="20314"/>
                  </a:cubicBezTo>
                  <a:cubicBezTo>
                    <a:pt x="26558" y="19996"/>
                    <a:pt x="27635" y="19678"/>
                    <a:pt x="28713" y="19374"/>
                  </a:cubicBezTo>
                  <a:cubicBezTo>
                    <a:pt x="31476" y="18595"/>
                    <a:pt x="34392" y="18158"/>
                    <a:pt x="38171" y="17957"/>
                  </a:cubicBezTo>
                  <a:cubicBezTo>
                    <a:pt x="39992" y="17859"/>
                    <a:pt x="41744" y="17811"/>
                    <a:pt x="43446" y="17811"/>
                  </a:cubicBezTo>
                  <a:cubicBezTo>
                    <a:pt x="45718" y="17811"/>
                    <a:pt x="47900" y="17898"/>
                    <a:pt x="50034" y="18072"/>
                  </a:cubicBezTo>
                  <a:cubicBezTo>
                    <a:pt x="54919" y="18471"/>
                    <a:pt x="58869" y="19245"/>
                    <a:pt x="62464" y="20513"/>
                  </a:cubicBezTo>
                  <a:cubicBezTo>
                    <a:pt x="66629" y="21980"/>
                    <a:pt x="69761" y="23959"/>
                    <a:pt x="72035" y="26564"/>
                  </a:cubicBezTo>
                  <a:cubicBezTo>
                    <a:pt x="74808" y="29740"/>
                    <a:pt x="76328" y="34562"/>
                    <a:pt x="75907" y="38847"/>
                  </a:cubicBezTo>
                  <a:lnTo>
                    <a:pt x="75885" y="39069"/>
                  </a:lnTo>
                  <a:lnTo>
                    <a:pt x="86103" y="39069"/>
                  </a:lnTo>
                  <a:lnTo>
                    <a:pt x="86083" y="38849"/>
                  </a:lnTo>
                  <a:cubicBezTo>
                    <a:pt x="85816" y="35827"/>
                    <a:pt x="84685" y="32755"/>
                    <a:pt x="84035" y="31193"/>
                  </a:cubicBezTo>
                  <a:cubicBezTo>
                    <a:pt x="83194" y="29170"/>
                    <a:pt x="82289" y="27550"/>
                    <a:pt x="81192" y="26094"/>
                  </a:cubicBezTo>
                  <a:cubicBezTo>
                    <a:pt x="81095" y="25968"/>
                    <a:pt x="80986" y="25829"/>
                    <a:pt x="80868" y="25679"/>
                  </a:cubicBezTo>
                  <a:cubicBezTo>
                    <a:pt x="80089" y="24692"/>
                    <a:pt x="78913" y="23196"/>
                    <a:pt x="79180" y="21893"/>
                  </a:cubicBezTo>
                  <a:cubicBezTo>
                    <a:pt x="79280" y="21406"/>
                    <a:pt x="79542" y="21057"/>
                    <a:pt x="79953" y="20860"/>
                  </a:cubicBezTo>
                  <a:cubicBezTo>
                    <a:pt x="80215" y="20736"/>
                    <a:pt x="80506" y="20684"/>
                    <a:pt x="80793" y="20684"/>
                  </a:cubicBezTo>
                  <a:cubicBezTo>
                    <a:pt x="81216" y="20684"/>
                    <a:pt x="81630" y="20796"/>
                    <a:pt x="81925" y="20950"/>
                  </a:cubicBezTo>
                  <a:cubicBezTo>
                    <a:pt x="83388" y="21710"/>
                    <a:pt x="84600" y="23365"/>
                    <a:pt x="85716" y="24991"/>
                  </a:cubicBezTo>
                  <a:cubicBezTo>
                    <a:pt x="86867" y="26672"/>
                    <a:pt x="87910" y="28506"/>
                    <a:pt x="88919" y="30277"/>
                  </a:cubicBezTo>
                  <a:cubicBezTo>
                    <a:pt x="90139" y="32421"/>
                    <a:pt x="91401" y="34638"/>
                    <a:pt x="92868" y="36611"/>
                  </a:cubicBezTo>
                  <a:cubicBezTo>
                    <a:pt x="93440" y="37380"/>
                    <a:pt x="94059" y="38160"/>
                    <a:pt x="94759" y="38996"/>
                  </a:cubicBezTo>
                  <a:lnTo>
                    <a:pt x="94819" y="39068"/>
                  </a:lnTo>
                  <a:lnTo>
                    <a:pt x="105303" y="39068"/>
                  </a:lnTo>
                  <a:cubicBezTo>
                    <a:pt x="107121" y="39068"/>
                    <a:pt x="108627" y="37217"/>
                    <a:pt x="108661" y="34947"/>
                  </a:cubicBezTo>
                  <a:lnTo>
                    <a:pt x="108663" y="34847"/>
                  </a:lnTo>
                  <a:lnTo>
                    <a:pt x="108584" y="34784"/>
                  </a:lnTo>
                  <a:cubicBezTo>
                    <a:pt x="104971" y="31939"/>
                    <a:pt x="101460" y="28897"/>
                    <a:pt x="98502" y="26300"/>
                  </a:cubicBezTo>
                  <a:cubicBezTo>
                    <a:pt x="96655" y="24675"/>
                    <a:pt x="94790" y="22989"/>
                    <a:pt x="92987" y="21357"/>
                  </a:cubicBezTo>
                  <a:cubicBezTo>
                    <a:pt x="89168" y="17899"/>
                    <a:pt x="85217" y="14326"/>
                    <a:pt x="81181" y="11127"/>
                  </a:cubicBezTo>
                  <a:cubicBezTo>
                    <a:pt x="72085" y="3918"/>
                    <a:pt x="60650" y="176"/>
                    <a:pt x="47197" y="6"/>
                  </a:cubicBezTo>
                  <a:cubicBezTo>
                    <a:pt x="46860" y="2"/>
                    <a:pt x="46522" y="0"/>
                    <a:pt x="461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rot="10800000" flipH="1">
              <a:off x="5065015" y="4471289"/>
              <a:ext cx="4355665" cy="807744"/>
            </a:xfrm>
            <a:custGeom>
              <a:avLst/>
              <a:gdLst/>
              <a:ahLst/>
              <a:cxnLst/>
              <a:rect l="l" t="t" r="r" b="b"/>
              <a:pathLst>
                <a:path w="108844" h="28164" extrusionOk="0">
                  <a:moveTo>
                    <a:pt x="105484" y="409"/>
                  </a:moveTo>
                  <a:cubicBezTo>
                    <a:pt x="107116" y="409"/>
                    <a:pt x="108443" y="2114"/>
                    <a:pt x="108443" y="4208"/>
                  </a:cubicBezTo>
                  <a:lnTo>
                    <a:pt x="108443" y="9441"/>
                  </a:lnTo>
                  <a:cubicBezTo>
                    <a:pt x="107791" y="9431"/>
                    <a:pt x="107138" y="9426"/>
                    <a:pt x="106485" y="9426"/>
                  </a:cubicBezTo>
                  <a:cubicBezTo>
                    <a:pt x="96929" y="9426"/>
                    <a:pt x="87281" y="10461"/>
                    <a:pt x="77432" y="11618"/>
                  </a:cubicBezTo>
                  <a:lnTo>
                    <a:pt x="74438" y="11967"/>
                  </a:lnTo>
                  <a:cubicBezTo>
                    <a:pt x="68077" y="12707"/>
                    <a:pt x="61497" y="13471"/>
                    <a:pt x="55052" y="14524"/>
                  </a:cubicBezTo>
                  <a:cubicBezTo>
                    <a:pt x="50937" y="15196"/>
                    <a:pt x="47239" y="15919"/>
                    <a:pt x="43750" y="16739"/>
                  </a:cubicBezTo>
                  <a:cubicBezTo>
                    <a:pt x="39671" y="17698"/>
                    <a:pt x="36280" y="18535"/>
                    <a:pt x="32894" y="19868"/>
                  </a:cubicBezTo>
                  <a:cubicBezTo>
                    <a:pt x="30642" y="20754"/>
                    <a:pt x="28443" y="21986"/>
                    <a:pt x="26315" y="23179"/>
                  </a:cubicBezTo>
                  <a:cubicBezTo>
                    <a:pt x="22603" y="25262"/>
                    <a:pt x="18761" y="27414"/>
                    <a:pt x="14582" y="27728"/>
                  </a:cubicBezTo>
                  <a:cubicBezTo>
                    <a:pt x="14284" y="27750"/>
                    <a:pt x="13983" y="27761"/>
                    <a:pt x="13680" y="27761"/>
                  </a:cubicBezTo>
                  <a:cubicBezTo>
                    <a:pt x="8600" y="27761"/>
                    <a:pt x="3011" y="24606"/>
                    <a:pt x="1265" y="17265"/>
                  </a:cubicBezTo>
                  <a:cubicBezTo>
                    <a:pt x="424" y="13728"/>
                    <a:pt x="774" y="10998"/>
                    <a:pt x="2304" y="9148"/>
                  </a:cubicBezTo>
                  <a:cubicBezTo>
                    <a:pt x="3847" y="7282"/>
                    <a:pt x="6123" y="6467"/>
                    <a:pt x="8144" y="5916"/>
                  </a:cubicBezTo>
                  <a:cubicBezTo>
                    <a:pt x="14663" y="4135"/>
                    <a:pt x="21503" y="4060"/>
                    <a:pt x="27536" y="3991"/>
                  </a:cubicBezTo>
                  <a:lnTo>
                    <a:pt x="28284" y="3982"/>
                  </a:lnTo>
                  <a:cubicBezTo>
                    <a:pt x="35338" y="3908"/>
                    <a:pt x="42635" y="3830"/>
                    <a:pt x="49562" y="1411"/>
                  </a:cubicBezTo>
                  <a:cubicBezTo>
                    <a:pt x="50530" y="1072"/>
                    <a:pt x="51303" y="753"/>
                    <a:pt x="51989" y="409"/>
                  </a:cubicBezTo>
                  <a:lnTo>
                    <a:pt x="51989" y="410"/>
                  </a:lnTo>
                  <a:lnTo>
                    <a:pt x="77472" y="410"/>
                  </a:lnTo>
                  <a:cubicBezTo>
                    <a:pt x="75657" y="1022"/>
                    <a:pt x="73845" y="1526"/>
                    <a:pt x="72138" y="1986"/>
                  </a:cubicBezTo>
                  <a:cubicBezTo>
                    <a:pt x="71479" y="2162"/>
                    <a:pt x="70816" y="2334"/>
                    <a:pt x="70156" y="2505"/>
                  </a:cubicBezTo>
                  <a:cubicBezTo>
                    <a:pt x="68329" y="2977"/>
                    <a:pt x="66440" y="3467"/>
                    <a:pt x="64605" y="4082"/>
                  </a:cubicBezTo>
                  <a:cubicBezTo>
                    <a:pt x="61004" y="5291"/>
                    <a:pt x="57124" y="6040"/>
                    <a:pt x="52740" y="6369"/>
                  </a:cubicBezTo>
                  <a:cubicBezTo>
                    <a:pt x="49638" y="6602"/>
                    <a:pt x="46418" y="6602"/>
                    <a:pt x="43304" y="6603"/>
                  </a:cubicBezTo>
                  <a:cubicBezTo>
                    <a:pt x="34965" y="6606"/>
                    <a:pt x="26344" y="6609"/>
                    <a:pt x="18528" y="10955"/>
                  </a:cubicBezTo>
                  <a:cubicBezTo>
                    <a:pt x="14223" y="13350"/>
                    <a:pt x="12644" y="15910"/>
                    <a:pt x="13835" y="18561"/>
                  </a:cubicBezTo>
                  <a:cubicBezTo>
                    <a:pt x="14838" y="20791"/>
                    <a:pt x="17057" y="22107"/>
                    <a:pt x="18813" y="22421"/>
                  </a:cubicBezTo>
                  <a:cubicBezTo>
                    <a:pt x="19239" y="22498"/>
                    <a:pt x="19668" y="22533"/>
                    <a:pt x="20097" y="22533"/>
                  </a:cubicBezTo>
                  <a:cubicBezTo>
                    <a:pt x="22307" y="22533"/>
                    <a:pt x="24513" y="21604"/>
                    <a:pt x="26433" y="20647"/>
                  </a:cubicBezTo>
                  <a:cubicBezTo>
                    <a:pt x="27444" y="20142"/>
                    <a:pt x="28451" y="19561"/>
                    <a:pt x="29427" y="18998"/>
                  </a:cubicBezTo>
                  <a:cubicBezTo>
                    <a:pt x="30955" y="18116"/>
                    <a:pt x="32534" y="17203"/>
                    <a:pt x="34157" y="16576"/>
                  </a:cubicBezTo>
                  <a:cubicBezTo>
                    <a:pt x="37956" y="15106"/>
                    <a:pt x="41874" y="14247"/>
                    <a:pt x="44864" y="13661"/>
                  </a:cubicBezTo>
                  <a:cubicBezTo>
                    <a:pt x="49244" y="12804"/>
                    <a:pt x="53720" y="12190"/>
                    <a:pt x="58050" y="11597"/>
                  </a:cubicBezTo>
                  <a:cubicBezTo>
                    <a:pt x="61146" y="11172"/>
                    <a:pt x="64344" y="10734"/>
                    <a:pt x="67486" y="10209"/>
                  </a:cubicBezTo>
                  <a:cubicBezTo>
                    <a:pt x="71305" y="9572"/>
                    <a:pt x="74827" y="8898"/>
                    <a:pt x="78252" y="8150"/>
                  </a:cubicBezTo>
                  <a:cubicBezTo>
                    <a:pt x="80759" y="7602"/>
                    <a:pt x="84017" y="6743"/>
                    <a:pt x="86995" y="4937"/>
                  </a:cubicBezTo>
                  <a:cubicBezTo>
                    <a:pt x="88677" y="3915"/>
                    <a:pt x="90044" y="2435"/>
                    <a:pt x="91173" y="409"/>
                  </a:cubicBezTo>
                  <a:close/>
                  <a:moveTo>
                    <a:pt x="90934" y="0"/>
                  </a:moveTo>
                  <a:lnTo>
                    <a:pt x="90877" y="105"/>
                  </a:lnTo>
                  <a:cubicBezTo>
                    <a:pt x="89755" y="2148"/>
                    <a:pt x="88458" y="3572"/>
                    <a:pt x="86786" y="4587"/>
                  </a:cubicBezTo>
                  <a:cubicBezTo>
                    <a:pt x="83860" y="6361"/>
                    <a:pt x="80642" y="7209"/>
                    <a:pt x="78166" y="7749"/>
                  </a:cubicBezTo>
                  <a:cubicBezTo>
                    <a:pt x="74747" y="8496"/>
                    <a:pt x="71232" y="9168"/>
                    <a:pt x="67420" y="9804"/>
                  </a:cubicBezTo>
                  <a:cubicBezTo>
                    <a:pt x="64284" y="10326"/>
                    <a:pt x="61086" y="10767"/>
                    <a:pt x="57994" y="11189"/>
                  </a:cubicBezTo>
                  <a:cubicBezTo>
                    <a:pt x="53660" y="11784"/>
                    <a:pt x="49177" y="12398"/>
                    <a:pt x="44787" y="13257"/>
                  </a:cubicBezTo>
                  <a:cubicBezTo>
                    <a:pt x="41781" y="13846"/>
                    <a:pt x="37840" y="14712"/>
                    <a:pt x="34011" y="16192"/>
                  </a:cubicBezTo>
                  <a:cubicBezTo>
                    <a:pt x="32361" y="16832"/>
                    <a:pt x="30768" y="17751"/>
                    <a:pt x="29227" y="18641"/>
                  </a:cubicBezTo>
                  <a:cubicBezTo>
                    <a:pt x="28257" y="19199"/>
                    <a:pt x="27256" y="19778"/>
                    <a:pt x="26252" y="20278"/>
                  </a:cubicBezTo>
                  <a:cubicBezTo>
                    <a:pt x="24377" y="21213"/>
                    <a:pt x="22228" y="22123"/>
                    <a:pt x="20096" y="22123"/>
                  </a:cubicBezTo>
                  <a:cubicBezTo>
                    <a:pt x="19691" y="22123"/>
                    <a:pt x="19286" y="22090"/>
                    <a:pt x="18884" y="22019"/>
                  </a:cubicBezTo>
                  <a:cubicBezTo>
                    <a:pt x="17234" y="21723"/>
                    <a:pt x="15146" y="20485"/>
                    <a:pt x="14203" y="18389"/>
                  </a:cubicBezTo>
                  <a:cubicBezTo>
                    <a:pt x="13112" y="15962"/>
                    <a:pt x="14633" y="13577"/>
                    <a:pt x="18725" y="11302"/>
                  </a:cubicBezTo>
                  <a:cubicBezTo>
                    <a:pt x="26450" y="7006"/>
                    <a:pt x="35017" y="7004"/>
                    <a:pt x="43304" y="7002"/>
                  </a:cubicBezTo>
                  <a:cubicBezTo>
                    <a:pt x="46426" y="7002"/>
                    <a:pt x="49654" y="6999"/>
                    <a:pt x="52770" y="6766"/>
                  </a:cubicBezTo>
                  <a:cubicBezTo>
                    <a:pt x="57188" y="6433"/>
                    <a:pt x="61100" y="5680"/>
                    <a:pt x="64734" y="4460"/>
                  </a:cubicBezTo>
                  <a:cubicBezTo>
                    <a:pt x="66555" y="3847"/>
                    <a:pt x="68437" y="3359"/>
                    <a:pt x="70258" y="2889"/>
                  </a:cubicBezTo>
                  <a:cubicBezTo>
                    <a:pt x="70921" y="2718"/>
                    <a:pt x="71583" y="2546"/>
                    <a:pt x="72244" y="2369"/>
                  </a:cubicBezTo>
                  <a:cubicBezTo>
                    <a:pt x="74310" y="1815"/>
                    <a:pt x="76526" y="1191"/>
                    <a:pt x="78725" y="393"/>
                  </a:cubicBezTo>
                  <a:lnTo>
                    <a:pt x="79801" y="3"/>
                  </a:lnTo>
                  <a:lnTo>
                    <a:pt x="51891" y="3"/>
                  </a:lnTo>
                  <a:lnTo>
                    <a:pt x="51849" y="25"/>
                  </a:lnTo>
                  <a:cubicBezTo>
                    <a:pt x="51168" y="369"/>
                    <a:pt x="50398" y="688"/>
                    <a:pt x="49430" y="1026"/>
                  </a:cubicBezTo>
                  <a:cubicBezTo>
                    <a:pt x="42565" y="3424"/>
                    <a:pt x="35301" y="3502"/>
                    <a:pt x="28279" y="3577"/>
                  </a:cubicBezTo>
                  <a:lnTo>
                    <a:pt x="27530" y="3587"/>
                  </a:lnTo>
                  <a:cubicBezTo>
                    <a:pt x="21472" y="3654"/>
                    <a:pt x="14606" y="3731"/>
                    <a:pt x="8035" y="5524"/>
                  </a:cubicBezTo>
                  <a:cubicBezTo>
                    <a:pt x="5955" y="6091"/>
                    <a:pt x="3608" y="6937"/>
                    <a:pt x="1994" y="8889"/>
                  </a:cubicBezTo>
                  <a:cubicBezTo>
                    <a:pt x="378" y="10842"/>
                    <a:pt x="1" y="13691"/>
                    <a:pt x="872" y="17356"/>
                  </a:cubicBezTo>
                  <a:cubicBezTo>
                    <a:pt x="2415" y="23842"/>
                    <a:pt x="7591" y="28164"/>
                    <a:pt x="13647" y="28164"/>
                  </a:cubicBezTo>
                  <a:cubicBezTo>
                    <a:pt x="13966" y="28164"/>
                    <a:pt x="14287" y="28154"/>
                    <a:pt x="14609" y="28121"/>
                  </a:cubicBezTo>
                  <a:cubicBezTo>
                    <a:pt x="18878" y="27800"/>
                    <a:pt x="22758" y="25623"/>
                    <a:pt x="26511" y="23520"/>
                  </a:cubicBezTo>
                  <a:cubicBezTo>
                    <a:pt x="28626" y="22334"/>
                    <a:pt x="30812" y="21108"/>
                    <a:pt x="33038" y="20233"/>
                  </a:cubicBezTo>
                  <a:cubicBezTo>
                    <a:pt x="36400" y="18911"/>
                    <a:pt x="39775" y="18075"/>
                    <a:pt x="43838" y="17121"/>
                  </a:cubicBezTo>
                  <a:cubicBezTo>
                    <a:pt x="47319" y="16305"/>
                    <a:pt x="51008" y="15582"/>
                    <a:pt x="55113" y="14912"/>
                  </a:cubicBezTo>
                  <a:cubicBezTo>
                    <a:pt x="61550" y="13861"/>
                    <a:pt x="68126" y="13097"/>
                    <a:pt x="74484" y="12357"/>
                  </a:cubicBezTo>
                  <a:lnTo>
                    <a:pt x="77477" y="12010"/>
                  </a:lnTo>
                  <a:cubicBezTo>
                    <a:pt x="87323" y="10854"/>
                    <a:pt x="96973" y="9822"/>
                    <a:pt x="106514" y="9822"/>
                  </a:cubicBezTo>
                  <a:cubicBezTo>
                    <a:pt x="107222" y="9822"/>
                    <a:pt x="107930" y="9827"/>
                    <a:pt x="108637" y="9839"/>
                  </a:cubicBezTo>
                  <a:lnTo>
                    <a:pt x="108843" y="9842"/>
                  </a:lnTo>
                  <a:lnTo>
                    <a:pt x="108843" y="4203"/>
                  </a:lnTo>
                  <a:cubicBezTo>
                    <a:pt x="108843" y="1884"/>
                    <a:pt x="107336" y="0"/>
                    <a:pt x="1054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 name="Google Shape;70;p3"/>
          <p:cNvSpPr/>
          <p:nvPr/>
        </p:nvSpPr>
        <p:spPr>
          <a:xfrm>
            <a:off x="1418350" y="362750"/>
            <a:ext cx="6414000" cy="4594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1311650" y="271625"/>
            <a:ext cx="6414000" cy="45849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txBox="1">
            <a:spLocks noGrp="1"/>
          </p:cNvSpPr>
          <p:nvPr>
            <p:ph type="title"/>
          </p:nvPr>
        </p:nvSpPr>
        <p:spPr>
          <a:xfrm>
            <a:off x="2391888" y="2228650"/>
            <a:ext cx="4360200" cy="21129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3600"/>
              <a:buNone/>
              <a:defRPr sz="72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73" name="Google Shape;73;p3"/>
          <p:cNvSpPr txBox="1">
            <a:spLocks noGrp="1"/>
          </p:cNvSpPr>
          <p:nvPr>
            <p:ph type="title" idx="2" hasCustomPrompt="1"/>
          </p:nvPr>
        </p:nvSpPr>
        <p:spPr>
          <a:xfrm>
            <a:off x="3664200" y="872975"/>
            <a:ext cx="1815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b="1">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4" name="Google Shape;74;p3"/>
          <p:cNvSpPr txBox="1">
            <a:spLocks noGrp="1"/>
          </p:cNvSpPr>
          <p:nvPr>
            <p:ph type="subTitle" idx="1"/>
          </p:nvPr>
        </p:nvSpPr>
        <p:spPr>
          <a:xfrm>
            <a:off x="2391913" y="4083900"/>
            <a:ext cx="4360200" cy="44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hlink"/>
                </a:solidFill>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6"/>
        </a:solidFill>
        <a:effectLst/>
      </p:bgPr>
    </p:bg>
    <p:spTree>
      <p:nvGrpSpPr>
        <p:cNvPr id="1" name="Shape 178"/>
        <p:cNvGrpSpPr/>
        <p:nvPr/>
      </p:nvGrpSpPr>
      <p:grpSpPr>
        <a:xfrm>
          <a:off x="0" y="0"/>
          <a:ext cx="0" cy="0"/>
          <a:chOff x="0" y="0"/>
          <a:chExt cx="0" cy="0"/>
        </a:xfrm>
      </p:grpSpPr>
      <p:sp>
        <p:nvSpPr>
          <p:cNvPr id="179" name="Google Shape;179;p7"/>
          <p:cNvSpPr/>
          <p:nvPr/>
        </p:nvSpPr>
        <p:spPr>
          <a:xfrm flipH="1">
            <a:off x="5198413" y="392757"/>
            <a:ext cx="3985503" cy="848251"/>
          </a:xfrm>
          <a:custGeom>
            <a:avLst/>
            <a:gdLst/>
            <a:ahLst/>
            <a:cxnLst/>
            <a:rect l="l" t="t" r="r" b="b"/>
            <a:pathLst>
              <a:path w="99594" h="21197" extrusionOk="0">
                <a:moveTo>
                  <a:pt x="65021" y="0"/>
                </a:moveTo>
                <a:cubicBezTo>
                  <a:pt x="64434" y="0"/>
                  <a:pt x="63848" y="10"/>
                  <a:pt x="63260" y="29"/>
                </a:cubicBezTo>
                <a:cubicBezTo>
                  <a:pt x="57732" y="207"/>
                  <a:pt x="52245" y="1096"/>
                  <a:pt x="46816" y="2389"/>
                </a:cubicBezTo>
                <a:cubicBezTo>
                  <a:pt x="41611" y="3631"/>
                  <a:pt x="36750" y="6060"/>
                  <a:pt x="31830" y="8475"/>
                </a:cubicBezTo>
                <a:cubicBezTo>
                  <a:pt x="27244" y="10725"/>
                  <a:pt x="22624" y="12692"/>
                  <a:pt x="17724" y="13463"/>
                </a:cubicBezTo>
                <a:cubicBezTo>
                  <a:pt x="15802" y="13765"/>
                  <a:pt x="13860" y="13942"/>
                  <a:pt x="11920" y="13942"/>
                </a:cubicBezTo>
                <a:cubicBezTo>
                  <a:pt x="10234" y="13942"/>
                  <a:pt x="8549" y="13808"/>
                  <a:pt x="6879" y="13505"/>
                </a:cubicBezTo>
                <a:cubicBezTo>
                  <a:pt x="4515" y="13077"/>
                  <a:pt x="2162" y="12285"/>
                  <a:pt x="0" y="10984"/>
                </a:cubicBezTo>
                <a:lnTo>
                  <a:pt x="0" y="18944"/>
                </a:lnTo>
                <a:cubicBezTo>
                  <a:pt x="1762" y="19024"/>
                  <a:pt x="3523" y="19075"/>
                  <a:pt x="5283" y="19075"/>
                </a:cubicBezTo>
                <a:cubicBezTo>
                  <a:pt x="9227" y="19075"/>
                  <a:pt x="13162" y="18820"/>
                  <a:pt x="17071" y="18072"/>
                </a:cubicBezTo>
                <a:cubicBezTo>
                  <a:pt x="21981" y="17133"/>
                  <a:pt x="26589" y="15270"/>
                  <a:pt x="30996" y="12374"/>
                </a:cubicBezTo>
                <a:cubicBezTo>
                  <a:pt x="33739" y="10570"/>
                  <a:pt x="36781" y="9886"/>
                  <a:pt x="39837" y="9886"/>
                </a:cubicBezTo>
                <a:cubicBezTo>
                  <a:pt x="40660" y="9886"/>
                  <a:pt x="41484" y="9936"/>
                  <a:pt x="42304" y="10026"/>
                </a:cubicBezTo>
                <a:cubicBezTo>
                  <a:pt x="50992" y="10985"/>
                  <a:pt x="59004" y="15789"/>
                  <a:pt x="67420" y="18291"/>
                </a:cubicBezTo>
                <a:cubicBezTo>
                  <a:pt x="72853" y="19907"/>
                  <a:pt x="78486" y="20812"/>
                  <a:pt x="84058" y="21107"/>
                </a:cubicBezTo>
                <a:cubicBezTo>
                  <a:pt x="85055" y="21160"/>
                  <a:pt x="86060" y="21196"/>
                  <a:pt x="87066" y="21196"/>
                </a:cubicBezTo>
                <a:cubicBezTo>
                  <a:pt x="89207" y="21196"/>
                  <a:pt x="91355" y="21031"/>
                  <a:pt x="93446" y="20508"/>
                </a:cubicBezTo>
                <a:cubicBezTo>
                  <a:pt x="95522" y="19989"/>
                  <a:pt x="98275" y="18989"/>
                  <a:pt x="98894" y="16049"/>
                </a:cubicBezTo>
                <a:cubicBezTo>
                  <a:pt x="99594" y="12721"/>
                  <a:pt x="97265" y="10188"/>
                  <a:pt x="95270" y="8623"/>
                </a:cubicBezTo>
                <a:cubicBezTo>
                  <a:pt x="92667" y="6581"/>
                  <a:pt x="89709" y="5268"/>
                  <a:pt x="86790" y="4165"/>
                </a:cubicBezTo>
                <a:cubicBezTo>
                  <a:pt x="79711" y="1489"/>
                  <a:pt x="72404" y="0"/>
                  <a:pt x="65021" y="0"/>
                </a:cubicBezTo>
                <a:close/>
              </a:path>
            </a:pathLst>
          </a:custGeom>
          <a:solidFill>
            <a:srgbClr val="FAC539">
              <a:alpha val="36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7"/>
          <p:cNvSpPr/>
          <p:nvPr/>
        </p:nvSpPr>
        <p:spPr>
          <a:xfrm flipH="1">
            <a:off x="797569" y="1340345"/>
            <a:ext cx="8386467" cy="1819876"/>
          </a:xfrm>
          <a:custGeom>
            <a:avLst/>
            <a:gdLst/>
            <a:ahLst/>
            <a:cxnLst/>
            <a:rect l="l" t="t" r="r" b="b"/>
            <a:pathLst>
              <a:path w="209570" h="45477" extrusionOk="0">
                <a:moveTo>
                  <a:pt x="173399" y="0"/>
                </a:moveTo>
                <a:cubicBezTo>
                  <a:pt x="171819" y="0"/>
                  <a:pt x="170239" y="33"/>
                  <a:pt x="168661" y="80"/>
                </a:cubicBezTo>
                <a:cubicBezTo>
                  <a:pt x="164324" y="208"/>
                  <a:pt x="160018" y="528"/>
                  <a:pt x="155729" y="1390"/>
                </a:cubicBezTo>
                <a:cubicBezTo>
                  <a:pt x="151776" y="2184"/>
                  <a:pt x="147874" y="3386"/>
                  <a:pt x="144099" y="5071"/>
                </a:cubicBezTo>
                <a:cubicBezTo>
                  <a:pt x="140139" y="6838"/>
                  <a:pt x="136425" y="9227"/>
                  <a:pt x="132734" y="11745"/>
                </a:cubicBezTo>
                <a:cubicBezTo>
                  <a:pt x="125453" y="16714"/>
                  <a:pt x="118372" y="22168"/>
                  <a:pt x="110478" y="25489"/>
                </a:cubicBezTo>
                <a:cubicBezTo>
                  <a:pt x="104010" y="28211"/>
                  <a:pt x="97197" y="29287"/>
                  <a:pt x="90399" y="29287"/>
                </a:cubicBezTo>
                <a:cubicBezTo>
                  <a:pt x="89168" y="29287"/>
                  <a:pt x="87937" y="29252"/>
                  <a:pt x="86709" y="29185"/>
                </a:cubicBezTo>
                <a:cubicBezTo>
                  <a:pt x="70235" y="28285"/>
                  <a:pt x="53959" y="22404"/>
                  <a:pt x="38422" y="15780"/>
                </a:cubicBezTo>
                <a:cubicBezTo>
                  <a:pt x="34245" y="13999"/>
                  <a:pt x="30113" y="12729"/>
                  <a:pt x="25697" y="12479"/>
                </a:cubicBezTo>
                <a:cubicBezTo>
                  <a:pt x="24449" y="12409"/>
                  <a:pt x="23202" y="12379"/>
                  <a:pt x="21954" y="12379"/>
                </a:cubicBezTo>
                <a:cubicBezTo>
                  <a:pt x="18881" y="12379"/>
                  <a:pt x="15809" y="12558"/>
                  <a:pt x="12741" y="12746"/>
                </a:cubicBezTo>
                <a:cubicBezTo>
                  <a:pt x="9315" y="12958"/>
                  <a:pt x="5883" y="13109"/>
                  <a:pt x="2471" y="13588"/>
                </a:cubicBezTo>
                <a:cubicBezTo>
                  <a:pt x="1651" y="13702"/>
                  <a:pt x="825" y="13831"/>
                  <a:pt x="0" y="13986"/>
                </a:cubicBezTo>
                <a:lnTo>
                  <a:pt x="0" y="21931"/>
                </a:lnTo>
                <a:cubicBezTo>
                  <a:pt x="3093" y="20622"/>
                  <a:pt x="6277" y="19799"/>
                  <a:pt x="9551" y="19799"/>
                </a:cubicBezTo>
                <a:cubicBezTo>
                  <a:pt x="10632" y="19799"/>
                  <a:pt x="11722" y="19889"/>
                  <a:pt x="12823" y="20080"/>
                </a:cubicBezTo>
                <a:cubicBezTo>
                  <a:pt x="20488" y="21419"/>
                  <a:pt x="27144" y="26632"/>
                  <a:pt x="33499" y="31891"/>
                </a:cubicBezTo>
                <a:cubicBezTo>
                  <a:pt x="45486" y="41811"/>
                  <a:pt x="59912" y="45476"/>
                  <a:pt x="74081" y="45476"/>
                </a:cubicBezTo>
                <a:cubicBezTo>
                  <a:pt x="74665" y="45476"/>
                  <a:pt x="75248" y="45470"/>
                  <a:pt x="75831" y="45458"/>
                </a:cubicBezTo>
                <a:cubicBezTo>
                  <a:pt x="90804" y="45142"/>
                  <a:pt x="106177" y="41401"/>
                  <a:pt x="119282" y="31968"/>
                </a:cubicBezTo>
                <a:cubicBezTo>
                  <a:pt x="125990" y="27139"/>
                  <a:pt x="132221" y="21338"/>
                  <a:pt x="138817" y="16271"/>
                </a:cubicBezTo>
                <a:cubicBezTo>
                  <a:pt x="142143" y="13714"/>
                  <a:pt x="145448" y="11379"/>
                  <a:pt x="149316" y="10440"/>
                </a:cubicBezTo>
                <a:cubicBezTo>
                  <a:pt x="150812" y="10078"/>
                  <a:pt x="152323" y="9917"/>
                  <a:pt x="153836" y="9917"/>
                </a:cubicBezTo>
                <a:cubicBezTo>
                  <a:pt x="155625" y="9917"/>
                  <a:pt x="157416" y="10142"/>
                  <a:pt x="159185" y="10527"/>
                </a:cubicBezTo>
                <a:cubicBezTo>
                  <a:pt x="162983" y="11352"/>
                  <a:pt x="166672" y="12839"/>
                  <a:pt x="170334" y="14321"/>
                </a:cubicBezTo>
                <a:cubicBezTo>
                  <a:pt x="174482" y="15997"/>
                  <a:pt x="178713" y="17383"/>
                  <a:pt x="182992" y="18407"/>
                </a:cubicBezTo>
                <a:cubicBezTo>
                  <a:pt x="186653" y="19282"/>
                  <a:pt x="190426" y="19787"/>
                  <a:pt x="194193" y="19787"/>
                </a:cubicBezTo>
                <a:cubicBezTo>
                  <a:pt x="197694" y="19787"/>
                  <a:pt x="201190" y="19351"/>
                  <a:pt x="204587" y="18369"/>
                </a:cubicBezTo>
                <a:cubicBezTo>
                  <a:pt x="206831" y="17721"/>
                  <a:pt x="209570" y="16218"/>
                  <a:pt x="208195" y="12736"/>
                </a:cubicBezTo>
                <a:cubicBezTo>
                  <a:pt x="207019" y="9759"/>
                  <a:pt x="203809" y="8201"/>
                  <a:pt x="201535" y="7001"/>
                </a:cubicBezTo>
                <a:cubicBezTo>
                  <a:pt x="195238" y="3676"/>
                  <a:pt x="188684" y="1200"/>
                  <a:pt x="181872" y="426"/>
                </a:cubicBezTo>
                <a:cubicBezTo>
                  <a:pt x="179055" y="106"/>
                  <a:pt x="176227" y="0"/>
                  <a:pt x="173399" y="0"/>
                </a:cubicBezTo>
                <a:close/>
              </a:path>
            </a:pathLst>
          </a:custGeom>
          <a:solidFill>
            <a:srgbClr val="FAC539">
              <a:alpha val="36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7"/>
          <p:cNvSpPr/>
          <p:nvPr/>
        </p:nvSpPr>
        <p:spPr>
          <a:xfrm flipH="1">
            <a:off x="8364238" y="2445523"/>
            <a:ext cx="819678" cy="314658"/>
          </a:xfrm>
          <a:custGeom>
            <a:avLst/>
            <a:gdLst/>
            <a:ahLst/>
            <a:cxnLst/>
            <a:rect l="l" t="t" r="r" b="b"/>
            <a:pathLst>
              <a:path w="20483" h="7863" extrusionOk="0">
                <a:moveTo>
                  <a:pt x="10679" y="1"/>
                </a:moveTo>
                <a:cubicBezTo>
                  <a:pt x="7200" y="1"/>
                  <a:pt x="3530" y="930"/>
                  <a:pt x="0" y="1036"/>
                </a:cubicBezTo>
                <a:lnTo>
                  <a:pt x="0" y="7210"/>
                </a:lnTo>
                <a:cubicBezTo>
                  <a:pt x="73" y="7210"/>
                  <a:pt x="146" y="7210"/>
                  <a:pt x="218" y="7210"/>
                </a:cubicBezTo>
                <a:cubicBezTo>
                  <a:pt x="2966" y="7210"/>
                  <a:pt x="5723" y="7366"/>
                  <a:pt x="8473" y="7532"/>
                </a:cubicBezTo>
                <a:cubicBezTo>
                  <a:pt x="10471" y="7652"/>
                  <a:pt x="12481" y="7858"/>
                  <a:pt x="14482" y="7862"/>
                </a:cubicBezTo>
                <a:cubicBezTo>
                  <a:pt x="14579" y="7862"/>
                  <a:pt x="14677" y="7863"/>
                  <a:pt x="14776" y="7863"/>
                </a:cubicBezTo>
                <a:cubicBezTo>
                  <a:pt x="16107" y="7863"/>
                  <a:pt x="17589" y="7805"/>
                  <a:pt x="18794" y="7093"/>
                </a:cubicBezTo>
                <a:cubicBezTo>
                  <a:pt x="20483" y="6096"/>
                  <a:pt x="19330" y="4228"/>
                  <a:pt x="18366" y="3075"/>
                </a:cubicBezTo>
                <a:cubicBezTo>
                  <a:pt x="16959" y="1395"/>
                  <a:pt x="15150" y="529"/>
                  <a:pt x="13253" y="203"/>
                </a:cubicBezTo>
                <a:cubicBezTo>
                  <a:pt x="12410" y="59"/>
                  <a:pt x="11551" y="1"/>
                  <a:pt x="10679" y="1"/>
                </a:cubicBezTo>
                <a:close/>
              </a:path>
            </a:pathLst>
          </a:custGeom>
          <a:solidFill>
            <a:srgbClr val="FAC539">
              <a:alpha val="36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7"/>
          <p:cNvSpPr/>
          <p:nvPr/>
        </p:nvSpPr>
        <p:spPr>
          <a:xfrm flipH="1">
            <a:off x="-177778" y="2104689"/>
            <a:ext cx="9361694" cy="2012360"/>
          </a:xfrm>
          <a:custGeom>
            <a:avLst/>
            <a:gdLst/>
            <a:ahLst/>
            <a:cxnLst/>
            <a:rect l="l" t="t" r="r" b="b"/>
            <a:pathLst>
              <a:path w="233940" h="50287" extrusionOk="0">
                <a:moveTo>
                  <a:pt x="233940" y="0"/>
                </a:moveTo>
                <a:cubicBezTo>
                  <a:pt x="230479" y="1532"/>
                  <a:pt x="227264" y="3838"/>
                  <a:pt x="224035" y="6016"/>
                </a:cubicBezTo>
                <a:cubicBezTo>
                  <a:pt x="219999" y="8735"/>
                  <a:pt x="215918" y="11195"/>
                  <a:pt x="211510" y="12795"/>
                </a:cubicBezTo>
                <a:cubicBezTo>
                  <a:pt x="205977" y="14804"/>
                  <a:pt x="200252" y="15619"/>
                  <a:pt x="194517" y="15619"/>
                </a:cubicBezTo>
                <a:cubicBezTo>
                  <a:pt x="191019" y="15619"/>
                  <a:pt x="187518" y="15316"/>
                  <a:pt x="184053" y="14796"/>
                </a:cubicBezTo>
                <a:cubicBezTo>
                  <a:pt x="174879" y="13417"/>
                  <a:pt x="165892" y="10575"/>
                  <a:pt x="156983" y="7553"/>
                </a:cubicBezTo>
                <a:cubicBezTo>
                  <a:pt x="154186" y="6603"/>
                  <a:pt x="151295" y="5923"/>
                  <a:pt x="148402" y="5923"/>
                </a:cubicBezTo>
                <a:cubicBezTo>
                  <a:pt x="147105" y="5923"/>
                  <a:pt x="145807" y="6060"/>
                  <a:pt x="144518" y="6370"/>
                </a:cubicBezTo>
                <a:cubicBezTo>
                  <a:pt x="141010" y="7213"/>
                  <a:pt x="137841" y="9316"/>
                  <a:pt x="134862" y="11732"/>
                </a:cubicBezTo>
                <a:cubicBezTo>
                  <a:pt x="131415" y="14529"/>
                  <a:pt x="128149" y="17665"/>
                  <a:pt x="124700" y="20457"/>
                </a:cubicBezTo>
                <a:cubicBezTo>
                  <a:pt x="120681" y="23709"/>
                  <a:pt x="116461" y="26565"/>
                  <a:pt x="112085" y="28971"/>
                </a:cubicBezTo>
                <a:cubicBezTo>
                  <a:pt x="103869" y="33488"/>
                  <a:pt x="95132" y="36387"/>
                  <a:pt x="86236" y="37674"/>
                </a:cubicBezTo>
                <a:cubicBezTo>
                  <a:pt x="82434" y="38224"/>
                  <a:pt x="78620" y="38471"/>
                  <a:pt x="74803" y="38471"/>
                </a:cubicBezTo>
                <a:cubicBezTo>
                  <a:pt x="58405" y="38471"/>
                  <a:pt x="41951" y="33908"/>
                  <a:pt x="26125" y="29171"/>
                </a:cubicBezTo>
                <a:cubicBezTo>
                  <a:pt x="17408" y="26561"/>
                  <a:pt x="8732" y="23693"/>
                  <a:pt x="0" y="21148"/>
                </a:cubicBezTo>
                <a:lnTo>
                  <a:pt x="0" y="30371"/>
                </a:lnTo>
                <a:cubicBezTo>
                  <a:pt x="3472" y="33108"/>
                  <a:pt x="7489" y="35009"/>
                  <a:pt x="11115" y="36595"/>
                </a:cubicBezTo>
                <a:cubicBezTo>
                  <a:pt x="17532" y="39404"/>
                  <a:pt x="24220" y="41608"/>
                  <a:pt x="30929" y="42938"/>
                </a:cubicBezTo>
                <a:cubicBezTo>
                  <a:pt x="38228" y="44386"/>
                  <a:pt x="45630" y="44923"/>
                  <a:pt x="53022" y="44923"/>
                </a:cubicBezTo>
                <a:cubicBezTo>
                  <a:pt x="55748" y="44923"/>
                  <a:pt x="58473" y="44850"/>
                  <a:pt x="61191" y="44723"/>
                </a:cubicBezTo>
                <a:cubicBezTo>
                  <a:pt x="71533" y="44237"/>
                  <a:pt x="81978" y="43258"/>
                  <a:pt x="92233" y="41498"/>
                </a:cubicBezTo>
                <a:cubicBezTo>
                  <a:pt x="102742" y="39694"/>
                  <a:pt x="112661" y="35767"/>
                  <a:pt x="122701" y="31597"/>
                </a:cubicBezTo>
                <a:cubicBezTo>
                  <a:pt x="132437" y="27557"/>
                  <a:pt x="142206" y="24207"/>
                  <a:pt x="152521" y="24092"/>
                </a:cubicBezTo>
                <a:cubicBezTo>
                  <a:pt x="152754" y="24089"/>
                  <a:pt x="152988" y="24088"/>
                  <a:pt x="153222" y="24088"/>
                </a:cubicBezTo>
                <a:cubicBezTo>
                  <a:pt x="163194" y="24088"/>
                  <a:pt x="173100" y="26520"/>
                  <a:pt x="182555" y="30450"/>
                </a:cubicBezTo>
                <a:cubicBezTo>
                  <a:pt x="187610" y="32550"/>
                  <a:pt x="192565" y="35025"/>
                  <a:pt x="197604" y="37193"/>
                </a:cubicBezTo>
                <a:cubicBezTo>
                  <a:pt x="202625" y="39352"/>
                  <a:pt x="207681" y="41382"/>
                  <a:pt x="212770" y="43265"/>
                </a:cubicBezTo>
                <a:cubicBezTo>
                  <a:pt x="219747" y="45846"/>
                  <a:pt x="226825" y="48256"/>
                  <a:pt x="233940" y="50286"/>
                </a:cubicBezTo>
                <a:lnTo>
                  <a:pt x="233940" y="34729"/>
                </a:lnTo>
                <a:cubicBezTo>
                  <a:pt x="233339" y="34539"/>
                  <a:pt x="232731" y="34368"/>
                  <a:pt x="232112" y="34224"/>
                </a:cubicBezTo>
                <a:cubicBezTo>
                  <a:pt x="229270" y="33551"/>
                  <a:pt x="226381" y="33250"/>
                  <a:pt x="223499" y="32996"/>
                </a:cubicBezTo>
                <a:cubicBezTo>
                  <a:pt x="219753" y="32668"/>
                  <a:pt x="216005" y="32333"/>
                  <a:pt x="212261" y="31960"/>
                </a:cubicBezTo>
                <a:cubicBezTo>
                  <a:pt x="208072" y="31543"/>
                  <a:pt x="203886" y="31089"/>
                  <a:pt x="199705" y="30539"/>
                </a:cubicBezTo>
                <a:cubicBezTo>
                  <a:pt x="195713" y="30014"/>
                  <a:pt x="191661" y="29550"/>
                  <a:pt x="187710" y="28635"/>
                </a:cubicBezTo>
                <a:cubicBezTo>
                  <a:pt x="184185" y="27821"/>
                  <a:pt x="180587" y="27222"/>
                  <a:pt x="177204" y="25665"/>
                </a:cubicBezTo>
                <a:cubicBezTo>
                  <a:pt x="175719" y="24980"/>
                  <a:pt x="173996" y="24080"/>
                  <a:pt x="173054" y="22380"/>
                </a:cubicBezTo>
                <a:cubicBezTo>
                  <a:pt x="172381" y="21164"/>
                  <a:pt x="172300" y="19467"/>
                  <a:pt x="173266" y="18466"/>
                </a:cubicBezTo>
                <a:cubicBezTo>
                  <a:pt x="174400" y="17293"/>
                  <a:pt x="176205" y="17248"/>
                  <a:pt x="177591" y="17230"/>
                </a:cubicBezTo>
                <a:cubicBezTo>
                  <a:pt x="177667" y="17230"/>
                  <a:pt x="177743" y="17229"/>
                  <a:pt x="177820" y="17229"/>
                </a:cubicBezTo>
                <a:cubicBezTo>
                  <a:pt x="179957" y="17229"/>
                  <a:pt x="182098" y="17572"/>
                  <a:pt x="184206" y="17983"/>
                </a:cubicBezTo>
                <a:cubicBezTo>
                  <a:pt x="186167" y="18365"/>
                  <a:pt x="188113" y="18845"/>
                  <a:pt x="190056" y="19342"/>
                </a:cubicBezTo>
                <a:cubicBezTo>
                  <a:pt x="192155" y="19880"/>
                  <a:pt x="194290" y="20178"/>
                  <a:pt x="196416" y="20482"/>
                </a:cubicBezTo>
                <a:cubicBezTo>
                  <a:pt x="200378" y="21047"/>
                  <a:pt x="204372" y="21430"/>
                  <a:pt x="208364" y="21430"/>
                </a:cubicBezTo>
                <a:cubicBezTo>
                  <a:pt x="209889" y="21430"/>
                  <a:pt x="211413" y="21374"/>
                  <a:pt x="212936" y="21251"/>
                </a:cubicBezTo>
                <a:cubicBezTo>
                  <a:pt x="218320" y="20818"/>
                  <a:pt x="223791" y="19532"/>
                  <a:pt x="228641" y="16425"/>
                </a:cubicBezTo>
                <a:cubicBezTo>
                  <a:pt x="230586" y="15179"/>
                  <a:pt x="232358" y="13636"/>
                  <a:pt x="233940" y="11842"/>
                </a:cubicBezTo>
                <a:lnTo>
                  <a:pt x="233940" y="0"/>
                </a:lnTo>
                <a:close/>
              </a:path>
            </a:pathLst>
          </a:custGeom>
          <a:solidFill>
            <a:srgbClr val="FAC539">
              <a:alpha val="36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7"/>
          <p:cNvSpPr/>
          <p:nvPr/>
        </p:nvSpPr>
        <p:spPr>
          <a:xfrm flipH="1">
            <a:off x="4029862" y="3520528"/>
            <a:ext cx="5153814" cy="1015564"/>
          </a:xfrm>
          <a:custGeom>
            <a:avLst/>
            <a:gdLst/>
            <a:ahLst/>
            <a:cxnLst/>
            <a:rect l="l" t="t" r="r" b="b"/>
            <a:pathLst>
              <a:path w="128789" h="25378" extrusionOk="0">
                <a:moveTo>
                  <a:pt x="125460" y="1"/>
                </a:moveTo>
                <a:cubicBezTo>
                  <a:pt x="124112" y="1"/>
                  <a:pt x="122755" y="233"/>
                  <a:pt x="121432" y="495"/>
                </a:cubicBezTo>
                <a:cubicBezTo>
                  <a:pt x="117708" y="1235"/>
                  <a:pt x="114038" y="2428"/>
                  <a:pt x="110408" y="3702"/>
                </a:cubicBezTo>
                <a:cubicBezTo>
                  <a:pt x="101528" y="6816"/>
                  <a:pt x="92732" y="10293"/>
                  <a:pt x="83787" y="13112"/>
                </a:cubicBezTo>
                <a:cubicBezTo>
                  <a:pt x="72182" y="16772"/>
                  <a:pt x="60329" y="19483"/>
                  <a:pt x="48340" y="19746"/>
                </a:cubicBezTo>
                <a:cubicBezTo>
                  <a:pt x="47589" y="19762"/>
                  <a:pt x="46838" y="19771"/>
                  <a:pt x="46087" y="19771"/>
                </a:cubicBezTo>
                <a:cubicBezTo>
                  <a:pt x="36277" y="19771"/>
                  <a:pt x="26528" y="18319"/>
                  <a:pt x="17277" y="13958"/>
                </a:cubicBezTo>
                <a:cubicBezTo>
                  <a:pt x="14817" y="12796"/>
                  <a:pt x="12434" y="11433"/>
                  <a:pt x="10052" y="10038"/>
                </a:cubicBezTo>
                <a:cubicBezTo>
                  <a:pt x="7467" y="8528"/>
                  <a:pt x="4765" y="7378"/>
                  <a:pt x="2106" y="6103"/>
                </a:cubicBezTo>
                <a:cubicBezTo>
                  <a:pt x="1402" y="5766"/>
                  <a:pt x="699" y="5418"/>
                  <a:pt x="0" y="5056"/>
                </a:cubicBezTo>
                <a:lnTo>
                  <a:pt x="0" y="11211"/>
                </a:lnTo>
                <a:cubicBezTo>
                  <a:pt x="4701" y="13100"/>
                  <a:pt x="9362" y="15161"/>
                  <a:pt x="14041" y="17090"/>
                </a:cubicBezTo>
                <a:cubicBezTo>
                  <a:pt x="16400" y="18063"/>
                  <a:pt x="18775" y="19117"/>
                  <a:pt x="21195" y="19846"/>
                </a:cubicBezTo>
                <a:cubicBezTo>
                  <a:pt x="23656" y="20587"/>
                  <a:pt x="26170" y="20896"/>
                  <a:pt x="28695" y="21030"/>
                </a:cubicBezTo>
                <a:cubicBezTo>
                  <a:pt x="33506" y="21285"/>
                  <a:pt x="38258" y="21488"/>
                  <a:pt x="43036" y="22348"/>
                </a:cubicBezTo>
                <a:cubicBezTo>
                  <a:pt x="47992" y="23241"/>
                  <a:pt x="52914" y="24461"/>
                  <a:pt x="57900" y="25055"/>
                </a:cubicBezTo>
                <a:cubicBezTo>
                  <a:pt x="59669" y="25266"/>
                  <a:pt x="61430" y="25377"/>
                  <a:pt x="63185" y="25377"/>
                </a:cubicBezTo>
                <a:cubicBezTo>
                  <a:pt x="66528" y="25377"/>
                  <a:pt x="69851" y="24974"/>
                  <a:pt x="73168" y="24091"/>
                </a:cubicBezTo>
                <a:cubicBezTo>
                  <a:pt x="82572" y="21585"/>
                  <a:pt x="91311" y="16379"/>
                  <a:pt x="100290" y="12209"/>
                </a:cubicBezTo>
                <a:cubicBezTo>
                  <a:pt x="102551" y="11159"/>
                  <a:pt x="104832" y="10174"/>
                  <a:pt x="107142" y="9317"/>
                </a:cubicBezTo>
                <a:cubicBezTo>
                  <a:pt x="109515" y="8437"/>
                  <a:pt x="111919" y="7831"/>
                  <a:pt x="114326" y="7132"/>
                </a:cubicBezTo>
                <a:cubicBezTo>
                  <a:pt x="119263" y="5699"/>
                  <a:pt x="123997" y="3389"/>
                  <a:pt x="128789" y="1350"/>
                </a:cubicBezTo>
                <a:cubicBezTo>
                  <a:pt x="128436" y="255"/>
                  <a:pt x="127130" y="101"/>
                  <a:pt x="126329" y="35"/>
                </a:cubicBezTo>
                <a:cubicBezTo>
                  <a:pt x="126040" y="12"/>
                  <a:pt x="125750" y="1"/>
                  <a:pt x="125460" y="1"/>
                </a:cubicBezTo>
                <a:close/>
              </a:path>
            </a:pathLst>
          </a:custGeom>
          <a:solidFill>
            <a:srgbClr val="FAC539">
              <a:alpha val="36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7"/>
          <p:cNvSpPr/>
          <p:nvPr/>
        </p:nvSpPr>
        <p:spPr>
          <a:xfrm flipH="1">
            <a:off x="8233981" y="5486694"/>
            <a:ext cx="949935" cy="459281"/>
          </a:xfrm>
          <a:custGeom>
            <a:avLst/>
            <a:gdLst/>
            <a:ahLst/>
            <a:cxnLst/>
            <a:rect l="l" t="t" r="r" b="b"/>
            <a:pathLst>
              <a:path w="23738" h="11477" extrusionOk="0">
                <a:moveTo>
                  <a:pt x="0" y="0"/>
                </a:moveTo>
                <a:lnTo>
                  <a:pt x="0" y="7277"/>
                </a:lnTo>
                <a:cubicBezTo>
                  <a:pt x="3475" y="8436"/>
                  <a:pt x="6937" y="9675"/>
                  <a:pt x="10474" y="10467"/>
                </a:cubicBezTo>
                <a:cubicBezTo>
                  <a:pt x="12599" y="10942"/>
                  <a:pt x="14945" y="11477"/>
                  <a:pt x="17230" y="11477"/>
                </a:cubicBezTo>
                <a:cubicBezTo>
                  <a:pt x="18607" y="11477"/>
                  <a:pt x="19963" y="11282"/>
                  <a:pt x="21233" y="10762"/>
                </a:cubicBezTo>
                <a:cubicBezTo>
                  <a:pt x="22964" y="10052"/>
                  <a:pt x="23737" y="8373"/>
                  <a:pt x="22783" y="6233"/>
                </a:cubicBezTo>
                <a:cubicBezTo>
                  <a:pt x="21854" y="4148"/>
                  <a:pt x="19780" y="3350"/>
                  <a:pt x="18049" y="2892"/>
                </a:cubicBezTo>
                <a:cubicBezTo>
                  <a:pt x="14044" y="1834"/>
                  <a:pt x="9964" y="2398"/>
                  <a:pt x="5923" y="1958"/>
                </a:cubicBezTo>
                <a:cubicBezTo>
                  <a:pt x="3848" y="1734"/>
                  <a:pt x="1868" y="1036"/>
                  <a:pt x="0" y="0"/>
                </a:cubicBezTo>
                <a:close/>
              </a:path>
            </a:pathLst>
          </a:custGeom>
          <a:solidFill>
            <a:srgbClr val="FAC539">
              <a:alpha val="36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7"/>
          <p:cNvSpPr/>
          <p:nvPr/>
        </p:nvSpPr>
        <p:spPr>
          <a:xfrm flipH="1">
            <a:off x="-177898" y="3845514"/>
            <a:ext cx="9361814" cy="2217890"/>
          </a:xfrm>
          <a:custGeom>
            <a:avLst/>
            <a:gdLst/>
            <a:ahLst/>
            <a:cxnLst/>
            <a:rect l="l" t="t" r="r" b="b"/>
            <a:pathLst>
              <a:path w="233943" h="55423" extrusionOk="0">
                <a:moveTo>
                  <a:pt x="144772" y="1"/>
                </a:moveTo>
                <a:cubicBezTo>
                  <a:pt x="142102" y="1"/>
                  <a:pt x="139431" y="96"/>
                  <a:pt x="136766" y="286"/>
                </a:cubicBezTo>
                <a:cubicBezTo>
                  <a:pt x="128012" y="909"/>
                  <a:pt x="119276" y="2552"/>
                  <a:pt x="110812" y="5489"/>
                </a:cubicBezTo>
                <a:cubicBezTo>
                  <a:pt x="106624" y="6944"/>
                  <a:pt x="102575" y="8874"/>
                  <a:pt x="98468" y="10653"/>
                </a:cubicBezTo>
                <a:cubicBezTo>
                  <a:pt x="93953" y="12609"/>
                  <a:pt x="89399" y="14424"/>
                  <a:pt x="84794" y="16010"/>
                </a:cubicBezTo>
                <a:cubicBezTo>
                  <a:pt x="74251" y="19642"/>
                  <a:pt x="63428" y="21981"/>
                  <a:pt x="52620" y="21981"/>
                </a:cubicBezTo>
                <a:cubicBezTo>
                  <a:pt x="45059" y="21981"/>
                  <a:pt x="37505" y="20836"/>
                  <a:pt x="30059" y="18189"/>
                </a:cubicBezTo>
                <a:cubicBezTo>
                  <a:pt x="25579" y="16596"/>
                  <a:pt x="21178" y="14667"/>
                  <a:pt x="16828" y="12578"/>
                </a:cubicBezTo>
                <a:cubicBezTo>
                  <a:pt x="12514" y="10509"/>
                  <a:pt x="8272" y="8266"/>
                  <a:pt x="3815" y="6712"/>
                </a:cubicBezTo>
                <a:cubicBezTo>
                  <a:pt x="2549" y="6272"/>
                  <a:pt x="1276" y="5888"/>
                  <a:pt x="0" y="5548"/>
                </a:cubicBezTo>
                <a:lnTo>
                  <a:pt x="0" y="23614"/>
                </a:lnTo>
                <a:cubicBezTo>
                  <a:pt x="12657" y="29572"/>
                  <a:pt x="26166" y="33013"/>
                  <a:pt x="39600" y="33024"/>
                </a:cubicBezTo>
                <a:cubicBezTo>
                  <a:pt x="39625" y="33024"/>
                  <a:pt x="39649" y="33024"/>
                  <a:pt x="39674" y="33024"/>
                </a:cubicBezTo>
                <a:cubicBezTo>
                  <a:pt x="43920" y="33024"/>
                  <a:pt x="48167" y="32654"/>
                  <a:pt x="52367" y="31843"/>
                </a:cubicBezTo>
                <a:cubicBezTo>
                  <a:pt x="54553" y="31420"/>
                  <a:pt x="56709" y="30737"/>
                  <a:pt x="58881" y="30217"/>
                </a:cubicBezTo>
                <a:cubicBezTo>
                  <a:pt x="61539" y="29579"/>
                  <a:pt x="64252" y="29008"/>
                  <a:pt x="66965" y="29005"/>
                </a:cubicBezTo>
                <a:cubicBezTo>
                  <a:pt x="66982" y="29005"/>
                  <a:pt x="66999" y="29005"/>
                  <a:pt x="67017" y="29005"/>
                </a:cubicBezTo>
                <a:cubicBezTo>
                  <a:pt x="68762" y="29005"/>
                  <a:pt x="71102" y="29156"/>
                  <a:pt x="72309" y="31005"/>
                </a:cubicBezTo>
                <a:cubicBezTo>
                  <a:pt x="73261" y="32464"/>
                  <a:pt x="73035" y="34779"/>
                  <a:pt x="72433" y="36381"/>
                </a:cubicBezTo>
                <a:cubicBezTo>
                  <a:pt x="71760" y="38175"/>
                  <a:pt x="70452" y="39418"/>
                  <a:pt x="69067" y="40261"/>
                </a:cubicBezTo>
                <a:cubicBezTo>
                  <a:pt x="65139" y="42655"/>
                  <a:pt x="60371" y="42850"/>
                  <a:pt x="56096" y="42852"/>
                </a:cubicBezTo>
                <a:cubicBezTo>
                  <a:pt x="56089" y="42852"/>
                  <a:pt x="56082" y="42852"/>
                  <a:pt x="56075" y="42852"/>
                </a:cubicBezTo>
                <a:cubicBezTo>
                  <a:pt x="46902" y="42852"/>
                  <a:pt x="37792" y="41022"/>
                  <a:pt x="28834" y="38660"/>
                </a:cubicBezTo>
                <a:cubicBezTo>
                  <a:pt x="19225" y="36125"/>
                  <a:pt x="9684" y="33151"/>
                  <a:pt x="0" y="31087"/>
                </a:cubicBezTo>
                <a:lnTo>
                  <a:pt x="0" y="40459"/>
                </a:lnTo>
                <a:cubicBezTo>
                  <a:pt x="415" y="40687"/>
                  <a:pt x="838" y="40900"/>
                  <a:pt x="1269" y="41094"/>
                </a:cubicBezTo>
                <a:cubicBezTo>
                  <a:pt x="3834" y="42246"/>
                  <a:pt x="6360" y="42550"/>
                  <a:pt x="9049" y="42595"/>
                </a:cubicBezTo>
                <a:cubicBezTo>
                  <a:pt x="11321" y="42632"/>
                  <a:pt x="13601" y="42650"/>
                  <a:pt x="15862" y="42966"/>
                </a:cubicBezTo>
                <a:cubicBezTo>
                  <a:pt x="17766" y="43232"/>
                  <a:pt x="19811" y="43645"/>
                  <a:pt x="21476" y="44925"/>
                </a:cubicBezTo>
                <a:cubicBezTo>
                  <a:pt x="22689" y="45858"/>
                  <a:pt x="23822" y="47631"/>
                  <a:pt x="23620" y="49546"/>
                </a:cubicBezTo>
                <a:cubicBezTo>
                  <a:pt x="23450" y="51198"/>
                  <a:pt x="22153" y="51995"/>
                  <a:pt x="21013" y="52388"/>
                </a:cubicBezTo>
                <a:cubicBezTo>
                  <a:pt x="19769" y="52816"/>
                  <a:pt x="18468" y="52983"/>
                  <a:pt x="17149" y="52983"/>
                </a:cubicBezTo>
                <a:cubicBezTo>
                  <a:pt x="14678" y="52983"/>
                  <a:pt x="12147" y="52396"/>
                  <a:pt x="9822" y="51845"/>
                </a:cubicBezTo>
                <a:cubicBezTo>
                  <a:pt x="6510" y="51059"/>
                  <a:pt x="3259" y="49899"/>
                  <a:pt x="0" y="48810"/>
                </a:cubicBezTo>
                <a:lnTo>
                  <a:pt x="0" y="54602"/>
                </a:lnTo>
                <a:cubicBezTo>
                  <a:pt x="5036" y="55007"/>
                  <a:pt x="10079" y="55225"/>
                  <a:pt x="15119" y="55348"/>
                </a:cubicBezTo>
                <a:cubicBezTo>
                  <a:pt x="17082" y="55396"/>
                  <a:pt x="19048" y="55423"/>
                  <a:pt x="21015" y="55423"/>
                </a:cubicBezTo>
                <a:cubicBezTo>
                  <a:pt x="29997" y="55423"/>
                  <a:pt x="38994" y="54866"/>
                  <a:pt x="47880" y="53219"/>
                </a:cubicBezTo>
                <a:cubicBezTo>
                  <a:pt x="52943" y="52282"/>
                  <a:pt x="58028" y="51048"/>
                  <a:pt x="62912" y="49101"/>
                </a:cubicBezTo>
                <a:cubicBezTo>
                  <a:pt x="67581" y="47240"/>
                  <a:pt x="72025" y="44594"/>
                  <a:pt x="76326" y="41657"/>
                </a:cubicBezTo>
                <a:cubicBezTo>
                  <a:pt x="84683" y="35949"/>
                  <a:pt x="92557" y="29085"/>
                  <a:pt x="101261" y="24207"/>
                </a:cubicBezTo>
                <a:cubicBezTo>
                  <a:pt x="110109" y="19249"/>
                  <a:pt x="119692" y="17446"/>
                  <a:pt x="129288" y="16670"/>
                </a:cubicBezTo>
                <a:cubicBezTo>
                  <a:pt x="132649" y="16399"/>
                  <a:pt x="136013" y="16271"/>
                  <a:pt x="139377" y="16271"/>
                </a:cubicBezTo>
                <a:cubicBezTo>
                  <a:pt x="157478" y="16271"/>
                  <a:pt x="175585" y="19963"/>
                  <a:pt x="193212" y="24804"/>
                </a:cubicBezTo>
                <a:cubicBezTo>
                  <a:pt x="203630" y="27665"/>
                  <a:pt x="214279" y="30372"/>
                  <a:pt x="224304" y="35040"/>
                </a:cubicBezTo>
                <a:cubicBezTo>
                  <a:pt x="227597" y="36575"/>
                  <a:pt x="230795" y="38437"/>
                  <a:pt x="233942" y="40411"/>
                </a:cubicBezTo>
                <a:lnTo>
                  <a:pt x="233942" y="31703"/>
                </a:lnTo>
                <a:cubicBezTo>
                  <a:pt x="228231" y="27859"/>
                  <a:pt x="222155" y="24807"/>
                  <a:pt x="216214" y="21705"/>
                </a:cubicBezTo>
                <a:cubicBezTo>
                  <a:pt x="207456" y="17134"/>
                  <a:pt x="198525" y="13002"/>
                  <a:pt x="189487" y="9410"/>
                </a:cubicBezTo>
                <a:cubicBezTo>
                  <a:pt x="180687" y="5912"/>
                  <a:pt x="171778" y="2926"/>
                  <a:pt x="162615" y="1437"/>
                </a:cubicBezTo>
                <a:cubicBezTo>
                  <a:pt x="156702" y="476"/>
                  <a:pt x="150736" y="1"/>
                  <a:pt x="144772" y="1"/>
                </a:cubicBezTo>
                <a:close/>
              </a:path>
            </a:pathLst>
          </a:custGeom>
          <a:solidFill>
            <a:srgbClr val="FAC539">
              <a:alpha val="36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7"/>
          <p:cNvSpPr/>
          <p:nvPr/>
        </p:nvSpPr>
        <p:spPr>
          <a:xfrm flipH="1">
            <a:off x="-177871" y="4760126"/>
            <a:ext cx="4960169" cy="2176352"/>
          </a:xfrm>
          <a:custGeom>
            <a:avLst/>
            <a:gdLst/>
            <a:ahLst/>
            <a:cxnLst/>
            <a:rect l="l" t="t" r="r" b="b"/>
            <a:pathLst>
              <a:path w="123950" h="54385" extrusionOk="0">
                <a:moveTo>
                  <a:pt x="25687" y="0"/>
                </a:moveTo>
                <a:cubicBezTo>
                  <a:pt x="25613" y="0"/>
                  <a:pt x="25540" y="0"/>
                  <a:pt x="25467" y="0"/>
                </a:cubicBezTo>
                <a:cubicBezTo>
                  <a:pt x="22189" y="8"/>
                  <a:pt x="18895" y="286"/>
                  <a:pt x="15653" y="893"/>
                </a:cubicBezTo>
                <a:cubicBezTo>
                  <a:pt x="12106" y="1558"/>
                  <a:pt x="8455" y="2579"/>
                  <a:pt x="5276" y="4757"/>
                </a:cubicBezTo>
                <a:cubicBezTo>
                  <a:pt x="2358" y="6754"/>
                  <a:pt x="1" y="10011"/>
                  <a:pt x="133" y="14446"/>
                </a:cubicBezTo>
                <a:cubicBezTo>
                  <a:pt x="289" y="19675"/>
                  <a:pt x="3866" y="23250"/>
                  <a:pt x="7286" y="25363"/>
                </a:cubicBezTo>
                <a:cubicBezTo>
                  <a:pt x="11223" y="27796"/>
                  <a:pt x="15408" y="28684"/>
                  <a:pt x="19651" y="28684"/>
                </a:cubicBezTo>
                <a:cubicBezTo>
                  <a:pt x="25154" y="28684"/>
                  <a:pt x="30756" y="27191"/>
                  <a:pt x="36046" y="25632"/>
                </a:cubicBezTo>
                <a:cubicBezTo>
                  <a:pt x="41465" y="24035"/>
                  <a:pt x="46862" y="22167"/>
                  <a:pt x="52380" y="21177"/>
                </a:cubicBezTo>
                <a:cubicBezTo>
                  <a:pt x="56587" y="20424"/>
                  <a:pt x="60828" y="20023"/>
                  <a:pt x="65073" y="20023"/>
                </a:cubicBezTo>
                <a:cubicBezTo>
                  <a:pt x="66363" y="20023"/>
                  <a:pt x="67654" y="20060"/>
                  <a:pt x="68944" y="20135"/>
                </a:cubicBezTo>
                <a:cubicBezTo>
                  <a:pt x="79965" y="20783"/>
                  <a:pt x="90870" y="24103"/>
                  <a:pt x="100937" y="29809"/>
                </a:cubicBezTo>
                <a:cubicBezTo>
                  <a:pt x="105755" y="32540"/>
                  <a:pt x="110519" y="35684"/>
                  <a:pt x="114557" y="40038"/>
                </a:cubicBezTo>
                <a:cubicBezTo>
                  <a:pt x="118056" y="43811"/>
                  <a:pt x="120978" y="48359"/>
                  <a:pt x="123419" y="53277"/>
                </a:cubicBezTo>
                <a:cubicBezTo>
                  <a:pt x="123600" y="53644"/>
                  <a:pt x="123773" y="54016"/>
                  <a:pt x="123950" y="54384"/>
                </a:cubicBezTo>
                <a:lnTo>
                  <a:pt x="123950" y="30590"/>
                </a:lnTo>
                <a:cubicBezTo>
                  <a:pt x="115011" y="23740"/>
                  <a:pt x="104675" y="20070"/>
                  <a:pt x="94699" y="16430"/>
                </a:cubicBezTo>
                <a:cubicBezTo>
                  <a:pt x="83278" y="12265"/>
                  <a:pt x="71945" y="7950"/>
                  <a:pt x="60279" y="4996"/>
                </a:cubicBezTo>
                <a:cubicBezTo>
                  <a:pt x="48938" y="2125"/>
                  <a:pt x="37275" y="0"/>
                  <a:pt x="25687" y="0"/>
                </a:cubicBezTo>
                <a:close/>
              </a:path>
            </a:pathLst>
          </a:custGeom>
          <a:solidFill>
            <a:srgbClr val="FAC539">
              <a:alpha val="36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7"/>
          <p:cNvSpPr/>
          <p:nvPr/>
        </p:nvSpPr>
        <p:spPr>
          <a:xfrm flipH="1">
            <a:off x="4604554" y="5541999"/>
            <a:ext cx="4579363" cy="1972262"/>
          </a:xfrm>
          <a:custGeom>
            <a:avLst/>
            <a:gdLst/>
            <a:ahLst/>
            <a:cxnLst/>
            <a:rect l="l" t="t" r="r" b="b"/>
            <a:pathLst>
              <a:path w="114434" h="49285" extrusionOk="0">
                <a:moveTo>
                  <a:pt x="97111" y="0"/>
                </a:moveTo>
                <a:cubicBezTo>
                  <a:pt x="92375" y="0"/>
                  <a:pt x="88229" y="4066"/>
                  <a:pt x="85079" y="8725"/>
                </a:cubicBezTo>
                <a:cubicBezTo>
                  <a:pt x="81036" y="14698"/>
                  <a:pt x="78056" y="22263"/>
                  <a:pt x="72346" y="26006"/>
                </a:cubicBezTo>
                <a:cubicBezTo>
                  <a:pt x="69011" y="28192"/>
                  <a:pt x="65286" y="29191"/>
                  <a:pt x="61597" y="29874"/>
                </a:cubicBezTo>
                <a:cubicBezTo>
                  <a:pt x="57172" y="30696"/>
                  <a:pt x="52733" y="31343"/>
                  <a:pt x="48270" y="31736"/>
                </a:cubicBezTo>
                <a:cubicBezTo>
                  <a:pt x="43819" y="32127"/>
                  <a:pt x="39334" y="32342"/>
                  <a:pt x="34849" y="32342"/>
                </a:cubicBezTo>
                <a:cubicBezTo>
                  <a:pt x="29827" y="32342"/>
                  <a:pt x="24804" y="32073"/>
                  <a:pt x="19828" y="31484"/>
                </a:cubicBezTo>
                <a:cubicBezTo>
                  <a:pt x="13156" y="30694"/>
                  <a:pt x="6527" y="29288"/>
                  <a:pt x="0" y="27342"/>
                </a:cubicBezTo>
                <a:lnTo>
                  <a:pt x="0" y="45284"/>
                </a:lnTo>
                <a:cubicBezTo>
                  <a:pt x="0" y="47494"/>
                  <a:pt x="1415" y="49285"/>
                  <a:pt x="3161" y="49285"/>
                </a:cubicBezTo>
                <a:lnTo>
                  <a:pt x="54554" y="49285"/>
                </a:lnTo>
                <a:cubicBezTo>
                  <a:pt x="57524" y="43691"/>
                  <a:pt x="61460" y="38933"/>
                  <a:pt x="66165" y="35699"/>
                </a:cubicBezTo>
                <a:cubicBezTo>
                  <a:pt x="74007" y="30307"/>
                  <a:pt x="82814" y="29860"/>
                  <a:pt x="91444" y="28199"/>
                </a:cubicBezTo>
                <a:cubicBezTo>
                  <a:pt x="94850" y="27544"/>
                  <a:pt x="98284" y="26656"/>
                  <a:pt x="101576" y="25345"/>
                </a:cubicBezTo>
                <a:cubicBezTo>
                  <a:pt x="104402" y="24220"/>
                  <a:pt x="107468" y="22637"/>
                  <a:pt x="109397" y="19658"/>
                </a:cubicBezTo>
                <a:cubicBezTo>
                  <a:pt x="114434" y="11884"/>
                  <a:pt x="106261" y="3395"/>
                  <a:pt x="100927" y="890"/>
                </a:cubicBezTo>
                <a:cubicBezTo>
                  <a:pt x="99620" y="276"/>
                  <a:pt x="98345" y="0"/>
                  <a:pt x="97111" y="0"/>
                </a:cubicBezTo>
                <a:close/>
              </a:path>
            </a:pathLst>
          </a:custGeom>
          <a:solidFill>
            <a:srgbClr val="FAC539">
              <a:alpha val="36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7"/>
          <p:cNvSpPr/>
          <p:nvPr/>
        </p:nvSpPr>
        <p:spPr>
          <a:xfrm flipH="1">
            <a:off x="2000741" y="6801847"/>
            <a:ext cx="4319449" cy="712432"/>
          </a:xfrm>
          <a:custGeom>
            <a:avLst/>
            <a:gdLst/>
            <a:ahLst/>
            <a:cxnLst/>
            <a:rect l="l" t="t" r="r" b="b"/>
            <a:pathLst>
              <a:path w="107939" h="17803" extrusionOk="0">
                <a:moveTo>
                  <a:pt x="27543" y="0"/>
                </a:moveTo>
                <a:cubicBezTo>
                  <a:pt x="27240" y="0"/>
                  <a:pt x="26937" y="6"/>
                  <a:pt x="26634" y="18"/>
                </a:cubicBezTo>
                <a:cubicBezTo>
                  <a:pt x="24027" y="121"/>
                  <a:pt x="21392" y="745"/>
                  <a:pt x="19094" y="2364"/>
                </a:cubicBezTo>
                <a:cubicBezTo>
                  <a:pt x="18481" y="2797"/>
                  <a:pt x="16577" y="4050"/>
                  <a:pt x="17537" y="5118"/>
                </a:cubicBezTo>
                <a:cubicBezTo>
                  <a:pt x="18117" y="5762"/>
                  <a:pt x="19161" y="5928"/>
                  <a:pt x="19890" y="6091"/>
                </a:cubicBezTo>
                <a:cubicBezTo>
                  <a:pt x="23855" y="6979"/>
                  <a:pt x="27949" y="6569"/>
                  <a:pt x="31949" y="6998"/>
                </a:cubicBezTo>
                <a:cubicBezTo>
                  <a:pt x="35180" y="7344"/>
                  <a:pt x="39652" y="7834"/>
                  <a:pt x="41798" y="11379"/>
                </a:cubicBezTo>
                <a:cubicBezTo>
                  <a:pt x="41873" y="11504"/>
                  <a:pt x="41874" y="11697"/>
                  <a:pt x="41748" y="11777"/>
                </a:cubicBezTo>
                <a:cubicBezTo>
                  <a:pt x="40684" y="12461"/>
                  <a:pt x="39488" y="12703"/>
                  <a:pt x="38262" y="12703"/>
                </a:cubicBezTo>
                <a:cubicBezTo>
                  <a:pt x="36542" y="12703"/>
                  <a:pt x="34763" y="12227"/>
                  <a:pt x="33207" y="11823"/>
                </a:cubicBezTo>
                <a:cubicBezTo>
                  <a:pt x="31601" y="11407"/>
                  <a:pt x="30013" y="10894"/>
                  <a:pt x="28412" y="10466"/>
                </a:cubicBezTo>
                <a:cubicBezTo>
                  <a:pt x="26593" y="9980"/>
                  <a:pt x="24742" y="9711"/>
                  <a:pt x="22919" y="9248"/>
                </a:cubicBezTo>
                <a:cubicBezTo>
                  <a:pt x="18811" y="8207"/>
                  <a:pt x="14751" y="6811"/>
                  <a:pt x="10581" y="6185"/>
                </a:cubicBezTo>
                <a:cubicBezTo>
                  <a:pt x="9499" y="6023"/>
                  <a:pt x="8286" y="5852"/>
                  <a:pt x="7075" y="5852"/>
                </a:cubicBezTo>
                <a:cubicBezTo>
                  <a:pt x="5505" y="5852"/>
                  <a:pt x="3938" y="6139"/>
                  <a:pt x="2667" y="7101"/>
                </a:cubicBezTo>
                <a:cubicBezTo>
                  <a:pt x="702" y="8588"/>
                  <a:pt x="1" y="12230"/>
                  <a:pt x="827" y="14868"/>
                </a:cubicBezTo>
                <a:cubicBezTo>
                  <a:pt x="1191" y="16035"/>
                  <a:pt x="1835" y="16995"/>
                  <a:pt x="2588" y="17803"/>
                </a:cubicBezTo>
                <a:lnTo>
                  <a:pt x="107349" y="17803"/>
                </a:lnTo>
                <a:cubicBezTo>
                  <a:pt x="107939" y="14229"/>
                  <a:pt x="104542" y="9947"/>
                  <a:pt x="102361" y="8404"/>
                </a:cubicBezTo>
                <a:cubicBezTo>
                  <a:pt x="99751" y="6560"/>
                  <a:pt x="96718" y="5974"/>
                  <a:pt x="93716" y="5974"/>
                </a:cubicBezTo>
                <a:cubicBezTo>
                  <a:pt x="92496" y="5974"/>
                  <a:pt x="91282" y="6070"/>
                  <a:pt x="90103" y="6219"/>
                </a:cubicBezTo>
                <a:cubicBezTo>
                  <a:pt x="87978" y="6486"/>
                  <a:pt x="85895" y="7048"/>
                  <a:pt x="83786" y="7444"/>
                </a:cubicBezTo>
                <a:cubicBezTo>
                  <a:pt x="81051" y="7961"/>
                  <a:pt x="78295" y="8278"/>
                  <a:pt x="75534" y="8442"/>
                </a:cubicBezTo>
                <a:cubicBezTo>
                  <a:pt x="74026" y="8532"/>
                  <a:pt x="72516" y="8576"/>
                  <a:pt x="71005" y="8576"/>
                </a:cubicBezTo>
                <a:cubicBezTo>
                  <a:pt x="66567" y="8576"/>
                  <a:pt x="62125" y="8194"/>
                  <a:pt x="57730" y="7447"/>
                </a:cubicBezTo>
                <a:cubicBezTo>
                  <a:pt x="52546" y="6565"/>
                  <a:pt x="47524" y="4962"/>
                  <a:pt x="42478" y="3264"/>
                </a:cubicBezTo>
                <a:cubicBezTo>
                  <a:pt x="37619" y="1632"/>
                  <a:pt x="32605" y="0"/>
                  <a:pt x="27543" y="0"/>
                </a:cubicBezTo>
                <a:close/>
              </a:path>
            </a:pathLst>
          </a:custGeom>
          <a:solidFill>
            <a:srgbClr val="FAC539">
              <a:alpha val="36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7"/>
          <p:cNvSpPr/>
          <p:nvPr/>
        </p:nvSpPr>
        <p:spPr>
          <a:xfrm flipH="1">
            <a:off x="387612" y="6797685"/>
            <a:ext cx="658408" cy="716833"/>
          </a:xfrm>
          <a:custGeom>
            <a:avLst/>
            <a:gdLst/>
            <a:ahLst/>
            <a:cxnLst/>
            <a:rect l="l" t="t" r="r" b="b"/>
            <a:pathLst>
              <a:path w="16453" h="17913" extrusionOk="0">
                <a:moveTo>
                  <a:pt x="3031" y="0"/>
                </a:moveTo>
                <a:cubicBezTo>
                  <a:pt x="3004" y="0"/>
                  <a:pt x="2977" y="1"/>
                  <a:pt x="2950" y="2"/>
                </a:cubicBezTo>
                <a:cubicBezTo>
                  <a:pt x="1" y="132"/>
                  <a:pt x="2474" y="3624"/>
                  <a:pt x="3374" y="4819"/>
                </a:cubicBezTo>
                <a:cubicBezTo>
                  <a:pt x="5353" y="7446"/>
                  <a:pt x="8065" y="13097"/>
                  <a:pt x="8485" y="17912"/>
                </a:cubicBezTo>
                <a:lnTo>
                  <a:pt x="16452" y="17912"/>
                </a:lnTo>
                <a:cubicBezTo>
                  <a:pt x="15488" y="16742"/>
                  <a:pt x="14559" y="15523"/>
                  <a:pt x="13682" y="14232"/>
                </a:cubicBezTo>
                <a:cubicBezTo>
                  <a:pt x="11356" y="10805"/>
                  <a:pt x="9597" y="6836"/>
                  <a:pt x="7171" y="3507"/>
                </a:cubicBezTo>
                <a:cubicBezTo>
                  <a:pt x="6176" y="2144"/>
                  <a:pt x="4651" y="0"/>
                  <a:pt x="3031" y="0"/>
                </a:cubicBezTo>
                <a:close/>
              </a:path>
            </a:pathLst>
          </a:custGeom>
          <a:solidFill>
            <a:srgbClr val="FAC539">
              <a:alpha val="36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7"/>
          <p:cNvSpPr/>
          <p:nvPr/>
        </p:nvSpPr>
        <p:spPr>
          <a:xfrm flipH="1">
            <a:off x="-177798" y="5967071"/>
            <a:ext cx="4326332" cy="1547277"/>
          </a:xfrm>
          <a:custGeom>
            <a:avLst/>
            <a:gdLst/>
            <a:ahLst/>
            <a:cxnLst/>
            <a:rect l="l" t="t" r="r" b="b"/>
            <a:pathLst>
              <a:path w="108111" h="38665" extrusionOk="0">
                <a:moveTo>
                  <a:pt x="45814" y="1"/>
                </a:moveTo>
                <a:cubicBezTo>
                  <a:pt x="35137" y="1"/>
                  <a:pt x="24388" y="2076"/>
                  <a:pt x="14090" y="5571"/>
                </a:cubicBezTo>
                <a:cubicBezTo>
                  <a:pt x="10624" y="6748"/>
                  <a:pt x="7061" y="8059"/>
                  <a:pt x="3946" y="10366"/>
                </a:cubicBezTo>
                <a:cubicBezTo>
                  <a:pt x="2615" y="11352"/>
                  <a:pt x="1078" y="12695"/>
                  <a:pt x="565" y="14641"/>
                </a:cubicBezTo>
                <a:cubicBezTo>
                  <a:pt x="1" y="16782"/>
                  <a:pt x="1151" y="18845"/>
                  <a:pt x="2414" y="20142"/>
                </a:cubicBezTo>
                <a:cubicBezTo>
                  <a:pt x="4524" y="22313"/>
                  <a:pt x="7328" y="22930"/>
                  <a:pt x="10110" y="22930"/>
                </a:cubicBezTo>
                <a:cubicBezTo>
                  <a:pt x="11691" y="22930"/>
                  <a:pt x="13266" y="22730"/>
                  <a:pt x="14702" y="22504"/>
                </a:cubicBezTo>
                <a:cubicBezTo>
                  <a:pt x="19304" y="21780"/>
                  <a:pt x="23791" y="20252"/>
                  <a:pt x="28307" y="18979"/>
                </a:cubicBezTo>
                <a:cubicBezTo>
                  <a:pt x="31469" y="18088"/>
                  <a:pt x="34583" y="17727"/>
                  <a:pt x="37812" y="17553"/>
                </a:cubicBezTo>
                <a:cubicBezTo>
                  <a:pt x="39567" y="17460"/>
                  <a:pt x="41324" y="17409"/>
                  <a:pt x="43081" y="17409"/>
                </a:cubicBezTo>
                <a:cubicBezTo>
                  <a:pt x="45289" y="17409"/>
                  <a:pt x="47497" y="17490"/>
                  <a:pt x="49701" y="17670"/>
                </a:cubicBezTo>
                <a:cubicBezTo>
                  <a:pt x="53900" y="18013"/>
                  <a:pt x="58120" y="18692"/>
                  <a:pt x="62182" y="20121"/>
                </a:cubicBezTo>
                <a:cubicBezTo>
                  <a:pt x="65643" y="21338"/>
                  <a:pt x="69140" y="23140"/>
                  <a:pt x="71836" y="26229"/>
                </a:cubicBezTo>
                <a:cubicBezTo>
                  <a:pt x="74556" y="29344"/>
                  <a:pt x="76197" y="34210"/>
                  <a:pt x="75759" y="38664"/>
                </a:cubicBezTo>
                <a:lnTo>
                  <a:pt x="85535" y="38664"/>
                </a:lnTo>
                <a:cubicBezTo>
                  <a:pt x="85296" y="35981"/>
                  <a:pt x="84353" y="33119"/>
                  <a:pt x="83500" y="31067"/>
                </a:cubicBezTo>
                <a:cubicBezTo>
                  <a:pt x="82723" y="29197"/>
                  <a:pt x="81831" y="27538"/>
                  <a:pt x="80681" y="26012"/>
                </a:cubicBezTo>
                <a:cubicBezTo>
                  <a:pt x="79935" y="25023"/>
                  <a:pt x="78306" y="23246"/>
                  <a:pt x="78633" y="21650"/>
                </a:cubicBezTo>
                <a:cubicBezTo>
                  <a:pt x="78840" y="20643"/>
                  <a:pt x="79649" y="20281"/>
                  <a:pt x="80449" y="20281"/>
                </a:cubicBezTo>
                <a:cubicBezTo>
                  <a:pt x="80893" y="20281"/>
                  <a:pt x="81334" y="20392"/>
                  <a:pt x="81670" y="20567"/>
                </a:cubicBezTo>
                <a:cubicBezTo>
                  <a:pt x="83214" y="21372"/>
                  <a:pt x="84460" y="23111"/>
                  <a:pt x="85532" y="24674"/>
                </a:cubicBezTo>
                <a:cubicBezTo>
                  <a:pt x="88081" y="28395"/>
                  <a:pt x="90008" y="32694"/>
                  <a:pt x="92680" y="36288"/>
                </a:cubicBezTo>
                <a:cubicBezTo>
                  <a:pt x="93289" y="37105"/>
                  <a:pt x="93919" y="37895"/>
                  <a:pt x="94562" y="38663"/>
                </a:cubicBezTo>
                <a:lnTo>
                  <a:pt x="104952" y="38663"/>
                </a:lnTo>
                <a:cubicBezTo>
                  <a:pt x="106677" y="38663"/>
                  <a:pt x="108077" y="36912"/>
                  <a:pt x="108110" y="34738"/>
                </a:cubicBezTo>
                <a:cubicBezTo>
                  <a:pt x="104684" y="32047"/>
                  <a:pt x="101346" y="29175"/>
                  <a:pt x="98018" y="26250"/>
                </a:cubicBezTo>
                <a:cubicBezTo>
                  <a:pt x="92264" y="21194"/>
                  <a:pt x="86645" y="15791"/>
                  <a:pt x="80705" y="11085"/>
                </a:cubicBezTo>
                <a:cubicBezTo>
                  <a:pt x="70628" y="3099"/>
                  <a:pt x="58598" y="156"/>
                  <a:pt x="46845" y="7"/>
                </a:cubicBezTo>
                <a:cubicBezTo>
                  <a:pt x="46501" y="3"/>
                  <a:pt x="46158" y="1"/>
                  <a:pt x="45814" y="1"/>
                </a:cubicBezTo>
                <a:close/>
              </a:path>
            </a:pathLst>
          </a:custGeom>
          <a:solidFill>
            <a:srgbClr val="FAC539">
              <a:alpha val="36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7"/>
          <p:cNvSpPr/>
          <p:nvPr/>
        </p:nvSpPr>
        <p:spPr>
          <a:xfrm flipH="1">
            <a:off x="-317781" y="-68598"/>
            <a:ext cx="4335896" cy="796099"/>
          </a:xfrm>
          <a:custGeom>
            <a:avLst/>
            <a:gdLst/>
            <a:ahLst/>
            <a:cxnLst/>
            <a:rect l="l" t="t" r="r" b="b"/>
            <a:pathLst>
              <a:path w="108350" h="27758" extrusionOk="0">
                <a:moveTo>
                  <a:pt x="51648" y="1"/>
                </a:moveTo>
                <a:cubicBezTo>
                  <a:pt x="50846" y="407"/>
                  <a:pt x="50018" y="729"/>
                  <a:pt x="49203" y="1014"/>
                </a:cubicBezTo>
                <a:cubicBezTo>
                  <a:pt x="42065" y="3506"/>
                  <a:pt x="34586" y="3501"/>
                  <a:pt x="27241" y="3584"/>
                </a:cubicBezTo>
                <a:cubicBezTo>
                  <a:pt x="20757" y="3656"/>
                  <a:pt x="14163" y="3777"/>
                  <a:pt x="7797" y="5515"/>
                </a:cubicBezTo>
                <a:cubicBezTo>
                  <a:pt x="5715" y="6083"/>
                  <a:pt x="3438" y="6902"/>
                  <a:pt x="1858" y="8814"/>
                </a:cubicBezTo>
                <a:cubicBezTo>
                  <a:pt x="0" y="11058"/>
                  <a:pt x="83" y="14195"/>
                  <a:pt x="776" y="17107"/>
                </a:cubicBezTo>
                <a:cubicBezTo>
                  <a:pt x="2438" y="24097"/>
                  <a:pt x="7861" y="27758"/>
                  <a:pt x="13371" y="27758"/>
                </a:cubicBezTo>
                <a:cubicBezTo>
                  <a:pt x="13681" y="27758"/>
                  <a:pt x="13992" y="27746"/>
                  <a:pt x="14303" y="27723"/>
                </a:cubicBezTo>
                <a:cubicBezTo>
                  <a:pt x="20922" y="27226"/>
                  <a:pt x="26485" y="22282"/>
                  <a:pt x="32673" y="19847"/>
                </a:cubicBezTo>
                <a:cubicBezTo>
                  <a:pt x="36195" y="18461"/>
                  <a:pt x="39879" y="17578"/>
                  <a:pt x="43501" y="16728"/>
                </a:cubicBezTo>
                <a:cubicBezTo>
                  <a:pt x="47244" y="15849"/>
                  <a:pt x="51012" y="15131"/>
                  <a:pt x="54789" y="14515"/>
                </a:cubicBezTo>
                <a:cubicBezTo>
                  <a:pt x="62223" y="13302"/>
                  <a:pt x="69695" y="12486"/>
                  <a:pt x="77160" y="11610"/>
                </a:cubicBezTo>
                <a:cubicBezTo>
                  <a:pt x="86796" y="10479"/>
                  <a:pt x="96503" y="9420"/>
                  <a:pt x="106195" y="9420"/>
                </a:cubicBezTo>
                <a:cubicBezTo>
                  <a:pt x="106913" y="9420"/>
                  <a:pt x="107630" y="9426"/>
                  <a:pt x="108348" y="9438"/>
                </a:cubicBezTo>
                <a:lnTo>
                  <a:pt x="108348" y="4002"/>
                </a:lnTo>
                <a:cubicBezTo>
                  <a:pt x="108350" y="1793"/>
                  <a:pt x="106935" y="1"/>
                  <a:pt x="105190" y="1"/>
                </a:cubicBezTo>
                <a:lnTo>
                  <a:pt x="90762" y="1"/>
                </a:lnTo>
                <a:cubicBezTo>
                  <a:pt x="89703" y="1934"/>
                  <a:pt x="88395" y="3470"/>
                  <a:pt x="86599" y="4557"/>
                </a:cubicBezTo>
                <a:cubicBezTo>
                  <a:pt x="83877" y="6208"/>
                  <a:pt x="80880" y="7099"/>
                  <a:pt x="77918" y="7745"/>
                </a:cubicBezTo>
                <a:cubicBezTo>
                  <a:pt x="74349" y="8524"/>
                  <a:pt x="70756" y="9202"/>
                  <a:pt x="67162" y="9801"/>
                </a:cubicBezTo>
                <a:cubicBezTo>
                  <a:pt x="59627" y="11058"/>
                  <a:pt x="52047" y="11784"/>
                  <a:pt x="44534" y="13253"/>
                </a:cubicBezTo>
                <a:cubicBezTo>
                  <a:pt x="40916" y="13963"/>
                  <a:pt x="37300" y="14822"/>
                  <a:pt x="33793" y="16179"/>
                </a:cubicBezTo>
                <a:cubicBezTo>
                  <a:pt x="31120" y="17214"/>
                  <a:pt x="28648" y="18964"/>
                  <a:pt x="26050" y="20259"/>
                </a:cubicBezTo>
                <a:cubicBezTo>
                  <a:pt x="24092" y="21236"/>
                  <a:pt x="21957" y="22126"/>
                  <a:pt x="19819" y="22126"/>
                </a:cubicBezTo>
                <a:cubicBezTo>
                  <a:pt x="19398" y="22126"/>
                  <a:pt x="18976" y="22091"/>
                  <a:pt x="18556" y="22016"/>
                </a:cubicBezTo>
                <a:cubicBezTo>
                  <a:pt x="16742" y="21690"/>
                  <a:pt x="14667" y="20360"/>
                  <a:pt x="13727" y="18271"/>
                </a:cubicBezTo>
                <a:cubicBezTo>
                  <a:pt x="12111" y="14673"/>
                  <a:pt x="16343" y="12032"/>
                  <a:pt x="18335" y="10924"/>
                </a:cubicBezTo>
                <a:cubicBezTo>
                  <a:pt x="29038" y="4972"/>
                  <a:pt x="41116" y="7214"/>
                  <a:pt x="52462" y="6363"/>
                </a:cubicBezTo>
                <a:cubicBezTo>
                  <a:pt x="56489" y="6062"/>
                  <a:pt x="60477" y="5377"/>
                  <a:pt x="64377" y="4066"/>
                </a:cubicBezTo>
                <a:cubicBezTo>
                  <a:pt x="66858" y="3233"/>
                  <a:pt x="69388" y="2647"/>
                  <a:pt x="71900" y="1973"/>
                </a:cubicBezTo>
                <a:cubicBezTo>
                  <a:pt x="74066" y="1391"/>
                  <a:pt x="76235" y="775"/>
                  <a:pt x="78366" y="1"/>
                </a:cubicBezTo>
                <a:close/>
              </a:path>
            </a:pathLst>
          </a:custGeom>
          <a:solidFill>
            <a:srgbClr val="FAC539">
              <a:alpha val="36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7"/>
          <p:cNvSpPr/>
          <p:nvPr/>
        </p:nvSpPr>
        <p:spPr>
          <a:xfrm flipH="1">
            <a:off x="5196012" y="320365"/>
            <a:ext cx="3996027" cy="864218"/>
          </a:xfrm>
          <a:custGeom>
            <a:avLst/>
            <a:gdLst/>
            <a:ahLst/>
            <a:cxnLst/>
            <a:rect l="l" t="t" r="r" b="b"/>
            <a:pathLst>
              <a:path w="99857" h="21596" extrusionOk="0">
                <a:moveTo>
                  <a:pt x="65198" y="399"/>
                </a:moveTo>
                <a:cubicBezTo>
                  <a:pt x="72321" y="399"/>
                  <a:pt x="79621" y="1791"/>
                  <a:pt x="86922" y="4550"/>
                </a:cubicBezTo>
                <a:cubicBezTo>
                  <a:pt x="89575" y="5554"/>
                  <a:pt x="92653" y="6864"/>
                  <a:pt x="95348" y="8979"/>
                </a:cubicBezTo>
                <a:cubicBezTo>
                  <a:pt x="98235" y="11247"/>
                  <a:pt x="99428" y="13677"/>
                  <a:pt x="98898" y="16206"/>
                </a:cubicBezTo>
                <a:cubicBezTo>
                  <a:pt x="98311" y="18994"/>
                  <a:pt x="95759" y="19972"/>
                  <a:pt x="93599" y="20511"/>
                </a:cubicBezTo>
                <a:cubicBezTo>
                  <a:pt x="91491" y="21039"/>
                  <a:pt x="89309" y="21193"/>
                  <a:pt x="87246" y="21193"/>
                </a:cubicBezTo>
                <a:cubicBezTo>
                  <a:pt x="86217" y="21193"/>
                  <a:pt x="85218" y="21155"/>
                  <a:pt x="84273" y="21106"/>
                </a:cubicBezTo>
                <a:cubicBezTo>
                  <a:pt x="78503" y="20800"/>
                  <a:pt x="72921" y="19852"/>
                  <a:pt x="67683" y="18295"/>
                </a:cubicBezTo>
                <a:cubicBezTo>
                  <a:pt x="64541" y="17362"/>
                  <a:pt x="61400" y="16083"/>
                  <a:pt x="58362" y="14847"/>
                </a:cubicBezTo>
                <a:cubicBezTo>
                  <a:pt x="53266" y="12773"/>
                  <a:pt x="47995" y="10628"/>
                  <a:pt x="42530" y="10025"/>
                </a:cubicBezTo>
                <a:cubicBezTo>
                  <a:pt x="41682" y="9932"/>
                  <a:pt x="40859" y="9885"/>
                  <a:pt x="40058" y="9885"/>
                </a:cubicBezTo>
                <a:cubicBezTo>
                  <a:pt x="36646" y="9885"/>
                  <a:pt x="33636" y="10728"/>
                  <a:pt x="31087" y="12400"/>
                </a:cubicBezTo>
                <a:cubicBezTo>
                  <a:pt x="26728" y="15269"/>
                  <a:pt x="22197" y="17122"/>
                  <a:pt x="17235" y="18071"/>
                </a:cubicBezTo>
                <a:cubicBezTo>
                  <a:pt x="13172" y="18848"/>
                  <a:pt x="9086" y="19070"/>
                  <a:pt x="5424" y="19070"/>
                </a:cubicBezTo>
                <a:cubicBezTo>
                  <a:pt x="3631" y="19070"/>
                  <a:pt x="1941" y="19017"/>
                  <a:pt x="403" y="18949"/>
                </a:cubicBezTo>
                <a:lnTo>
                  <a:pt x="403" y="11532"/>
                </a:lnTo>
                <a:cubicBezTo>
                  <a:pt x="2361" y="12661"/>
                  <a:pt x="4594" y="13456"/>
                  <a:pt x="7045" y="13900"/>
                </a:cubicBezTo>
                <a:cubicBezTo>
                  <a:pt x="8672" y="14195"/>
                  <a:pt x="10356" y="14343"/>
                  <a:pt x="12121" y="14343"/>
                </a:cubicBezTo>
                <a:cubicBezTo>
                  <a:pt x="13968" y="14343"/>
                  <a:pt x="15904" y="14181"/>
                  <a:pt x="17957" y="13858"/>
                </a:cubicBezTo>
                <a:cubicBezTo>
                  <a:pt x="23076" y="13055"/>
                  <a:pt x="27790" y="10978"/>
                  <a:pt x="32121" y="8853"/>
                </a:cubicBezTo>
                <a:lnTo>
                  <a:pt x="32595" y="8620"/>
                </a:lnTo>
                <a:cubicBezTo>
                  <a:pt x="37243" y="6337"/>
                  <a:pt x="42049" y="3980"/>
                  <a:pt x="47066" y="2784"/>
                </a:cubicBezTo>
                <a:cubicBezTo>
                  <a:pt x="53031" y="1361"/>
                  <a:pt x="58397" y="590"/>
                  <a:pt x="63469" y="426"/>
                </a:cubicBezTo>
                <a:cubicBezTo>
                  <a:pt x="64044" y="408"/>
                  <a:pt x="64620" y="399"/>
                  <a:pt x="65198" y="399"/>
                </a:cubicBezTo>
                <a:close/>
                <a:moveTo>
                  <a:pt x="65203" y="1"/>
                </a:moveTo>
                <a:cubicBezTo>
                  <a:pt x="64619" y="1"/>
                  <a:pt x="64036" y="10"/>
                  <a:pt x="63455" y="29"/>
                </a:cubicBezTo>
                <a:cubicBezTo>
                  <a:pt x="58355" y="192"/>
                  <a:pt x="52963" y="968"/>
                  <a:pt x="46970" y="2396"/>
                </a:cubicBezTo>
                <a:cubicBezTo>
                  <a:pt x="41911" y="3604"/>
                  <a:pt x="37084" y="5971"/>
                  <a:pt x="32416" y="8263"/>
                </a:cubicBezTo>
                <a:lnTo>
                  <a:pt x="31942" y="8496"/>
                </a:lnTo>
                <a:cubicBezTo>
                  <a:pt x="27640" y="10606"/>
                  <a:pt x="22957" y="12670"/>
                  <a:pt x="17892" y="13466"/>
                </a:cubicBezTo>
                <a:cubicBezTo>
                  <a:pt x="15860" y="13785"/>
                  <a:pt x="13946" y="13945"/>
                  <a:pt x="12120" y="13945"/>
                </a:cubicBezTo>
                <a:cubicBezTo>
                  <a:pt x="10379" y="13945"/>
                  <a:pt x="8719" y="13799"/>
                  <a:pt x="7116" y="13508"/>
                </a:cubicBezTo>
                <a:cubicBezTo>
                  <a:pt x="4584" y="13050"/>
                  <a:pt x="2294" y="12211"/>
                  <a:pt x="305" y="11012"/>
                </a:cubicBezTo>
                <a:lnTo>
                  <a:pt x="0" y="10828"/>
                </a:lnTo>
                <a:lnTo>
                  <a:pt x="0" y="19337"/>
                </a:lnTo>
                <a:lnTo>
                  <a:pt x="193" y="19345"/>
                </a:lnTo>
                <a:cubicBezTo>
                  <a:pt x="1788" y="19417"/>
                  <a:pt x="3552" y="19474"/>
                  <a:pt x="5427" y="19474"/>
                </a:cubicBezTo>
                <a:cubicBezTo>
                  <a:pt x="9110" y="19474"/>
                  <a:pt x="13220" y="19251"/>
                  <a:pt x="17311" y="18469"/>
                </a:cubicBezTo>
                <a:cubicBezTo>
                  <a:pt x="22324" y="17509"/>
                  <a:pt x="26904" y="15636"/>
                  <a:pt x="31309" y="12740"/>
                </a:cubicBezTo>
                <a:cubicBezTo>
                  <a:pt x="33791" y="11110"/>
                  <a:pt x="36725" y="10287"/>
                  <a:pt x="40058" y="10287"/>
                </a:cubicBezTo>
                <a:cubicBezTo>
                  <a:pt x="40845" y="10287"/>
                  <a:pt x="41654" y="10333"/>
                  <a:pt x="42485" y="10425"/>
                </a:cubicBezTo>
                <a:cubicBezTo>
                  <a:pt x="47895" y="11021"/>
                  <a:pt x="53139" y="13156"/>
                  <a:pt x="58211" y="15220"/>
                </a:cubicBezTo>
                <a:cubicBezTo>
                  <a:pt x="61257" y="16459"/>
                  <a:pt x="64408" y="17742"/>
                  <a:pt x="67568" y="18681"/>
                </a:cubicBezTo>
                <a:cubicBezTo>
                  <a:pt x="72838" y="20248"/>
                  <a:pt x="78452" y="21200"/>
                  <a:pt x="84253" y="21507"/>
                </a:cubicBezTo>
                <a:cubicBezTo>
                  <a:pt x="85207" y="21557"/>
                  <a:pt x="86216" y="21596"/>
                  <a:pt x="87255" y="21596"/>
                </a:cubicBezTo>
                <a:cubicBezTo>
                  <a:pt x="89341" y="21596"/>
                  <a:pt x="91554" y="21438"/>
                  <a:pt x="93697" y="20904"/>
                </a:cubicBezTo>
                <a:cubicBezTo>
                  <a:pt x="95795" y="20381"/>
                  <a:pt x="98654" y="19332"/>
                  <a:pt x="99293" y="16292"/>
                </a:cubicBezTo>
                <a:cubicBezTo>
                  <a:pt x="99857" y="13600"/>
                  <a:pt x="98614" y="11035"/>
                  <a:pt x="95596" y="8666"/>
                </a:cubicBezTo>
                <a:cubicBezTo>
                  <a:pt x="92859" y="6520"/>
                  <a:pt x="89747" y="5193"/>
                  <a:pt x="87062" y="4178"/>
                </a:cubicBezTo>
                <a:cubicBezTo>
                  <a:pt x="79719" y="1402"/>
                  <a:pt x="72371" y="1"/>
                  <a:pt x="652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3" name="Google Shape;193;p7"/>
          <p:cNvGrpSpPr/>
          <p:nvPr/>
        </p:nvGrpSpPr>
        <p:grpSpPr>
          <a:xfrm>
            <a:off x="-185781" y="-222600"/>
            <a:ext cx="9377821" cy="2147740"/>
            <a:chOff x="-185781" y="-222600"/>
            <a:chExt cx="9377821" cy="2147740"/>
          </a:xfrm>
        </p:grpSpPr>
        <p:sp>
          <p:nvSpPr>
            <p:cNvPr id="194" name="Google Shape;194;p7"/>
            <p:cNvSpPr/>
            <p:nvPr/>
          </p:nvSpPr>
          <p:spPr>
            <a:xfrm flipH="1">
              <a:off x="-177898" y="-150047"/>
              <a:ext cx="9361814" cy="2075187"/>
            </a:xfrm>
            <a:custGeom>
              <a:avLst/>
              <a:gdLst/>
              <a:ahLst/>
              <a:cxnLst/>
              <a:rect l="l" t="t" r="r" b="b"/>
              <a:pathLst>
                <a:path w="233943" h="51857" extrusionOk="0">
                  <a:moveTo>
                    <a:pt x="114254" y="0"/>
                  </a:moveTo>
                  <a:cubicBezTo>
                    <a:pt x="113814" y="3337"/>
                    <a:pt x="107760" y="3970"/>
                    <a:pt x="105882" y="4185"/>
                  </a:cubicBezTo>
                  <a:cubicBezTo>
                    <a:pt x="103480" y="4463"/>
                    <a:pt x="101037" y="4580"/>
                    <a:pt x="98593" y="4580"/>
                  </a:cubicBezTo>
                  <a:cubicBezTo>
                    <a:pt x="96187" y="4580"/>
                    <a:pt x="93780" y="4466"/>
                    <a:pt x="91413" y="4277"/>
                  </a:cubicBezTo>
                  <a:cubicBezTo>
                    <a:pt x="83262" y="3622"/>
                    <a:pt x="75254" y="1586"/>
                    <a:pt x="67197" y="2"/>
                  </a:cubicBezTo>
                  <a:lnTo>
                    <a:pt x="3161" y="2"/>
                  </a:lnTo>
                  <a:cubicBezTo>
                    <a:pt x="1415" y="2"/>
                    <a:pt x="0" y="1794"/>
                    <a:pt x="0" y="4003"/>
                  </a:cubicBezTo>
                  <a:lnTo>
                    <a:pt x="0" y="12983"/>
                  </a:lnTo>
                  <a:cubicBezTo>
                    <a:pt x="752" y="13703"/>
                    <a:pt x="1532" y="14304"/>
                    <a:pt x="2202" y="14753"/>
                  </a:cubicBezTo>
                  <a:cubicBezTo>
                    <a:pt x="5867" y="17202"/>
                    <a:pt x="10108" y="17905"/>
                    <a:pt x="14266" y="17905"/>
                  </a:cubicBezTo>
                  <a:cubicBezTo>
                    <a:pt x="15542" y="17905"/>
                    <a:pt x="16811" y="17839"/>
                    <a:pt x="18052" y="17736"/>
                  </a:cubicBezTo>
                  <a:cubicBezTo>
                    <a:pt x="23329" y="17301"/>
                    <a:pt x="28524" y="16026"/>
                    <a:pt x="33704" y="14740"/>
                  </a:cubicBezTo>
                  <a:cubicBezTo>
                    <a:pt x="40948" y="12940"/>
                    <a:pt x="48135" y="10828"/>
                    <a:pt x="55442" y="9439"/>
                  </a:cubicBezTo>
                  <a:cubicBezTo>
                    <a:pt x="61321" y="8322"/>
                    <a:pt x="67233" y="7670"/>
                    <a:pt x="73167" y="7670"/>
                  </a:cubicBezTo>
                  <a:cubicBezTo>
                    <a:pt x="74688" y="7670"/>
                    <a:pt x="76210" y="7713"/>
                    <a:pt x="77734" y="7802"/>
                  </a:cubicBezTo>
                  <a:cubicBezTo>
                    <a:pt x="85106" y="8232"/>
                    <a:pt x="92423" y="9785"/>
                    <a:pt x="99530" y="12287"/>
                  </a:cubicBezTo>
                  <a:cubicBezTo>
                    <a:pt x="102317" y="13268"/>
                    <a:pt x="105115" y="14314"/>
                    <a:pt x="107858" y="15489"/>
                  </a:cubicBezTo>
                  <a:cubicBezTo>
                    <a:pt x="110332" y="16548"/>
                    <a:pt x="112809" y="17789"/>
                    <a:pt x="115004" y="19608"/>
                  </a:cubicBezTo>
                  <a:cubicBezTo>
                    <a:pt x="117824" y="21944"/>
                    <a:pt x="120303" y="25852"/>
                    <a:pt x="120226" y="30339"/>
                  </a:cubicBezTo>
                  <a:cubicBezTo>
                    <a:pt x="120101" y="37466"/>
                    <a:pt x="112935" y="40330"/>
                    <a:pt x="108516" y="41748"/>
                  </a:cubicBezTo>
                  <a:cubicBezTo>
                    <a:pt x="101630" y="43955"/>
                    <a:pt x="94414" y="44564"/>
                    <a:pt x="87337" y="44821"/>
                  </a:cubicBezTo>
                  <a:cubicBezTo>
                    <a:pt x="84855" y="44912"/>
                    <a:pt x="82371" y="44958"/>
                    <a:pt x="79887" y="44958"/>
                  </a:cubicBezTo>
                  <a:cubicBezTo>
                    <a:pt x="73140" y="44958"/>
                    <a:pt x="66393" y="44612"/>
                    <a:pt x="59673" y="43851"/>
                  </a:cubicBezTo>
                  <a:cubicBezTo>
                    <a:pt x="52128" y="42997"/>
                    <a:pt x="44620" y="41722"/>
                    <a:pt x="37128" y="40332"/>
                  </a:cubicBezTo>
                  <a:cubicBezTo>
                    <a:pt x="29596" y="38936"/>
                    <a:pt x="22076" y="37257"/>
                    <a:pt x="14513" y="36145"/>
                  </a:cubicBezTo>
                  <a:cubicBezTo>
                    <a:pt x="10469" y="35552"/>
                    <a:pt x="6279" y="35103"/>
                    <a:pt x="2100" y="35103"/>
                  </a:cubicBezTo>
                  <a:cubicBezTo>
                    <a:pt x="1400" y="35103"/>
                    <a:pt x="700" y="35116"/>
                    <a:pt x="0" y="35142"/>
                  </a:cubicBezTo>
                  <a:lnTo>
                    <a:pt x="0" y="41392"/>
                  </a:lnTo>
                  <a:cubicBezTo>
                    <a:pt x="3897" y="40406"/>
                    <a:pt x="7757" y="39113"/>
                    <a:pt x="11701" y="38520"/>
                  </a:cubicBezTo>
                  <a:cubicBezTo>
                    <a:pt x="12850" y="38347"/>
                    <a:pt x="14002" y="38268"/>
                    <a:pt x="15153" y="38268"/>
                  </a:cubicBezTo>
                  <a:cubicBezTo>
                    <a:pt x="18352" y="38268"/>
                    <a:pt x="21545" y="38880"/>
                    <a:pt x="24665" y="39789"/>
                  </a:cubicBezTo>
                  <a:cubicBezTo>
                    <a:pt x="29176" y="41103"/>
                    <a:pt x="33559" y="43015"/>
                    <a:pt x="37996" y="44675"/>
                  </a:cubicBezTo>
                  <a:cubicBezTo>
                    <a:pt x="42689" y="46433"/>
                    <a:pt x="47479" y="47692"/>
                    <a:pt x="52300" y="48740"/>
                  </a:cubicBezTo>
                  <a:cubicBezTo>
                    <a:pt x="61496" y="50745"/>
                    <a:pt x="70937" y="51857"/>
                    <a:pt x="80373" y="51857"/>
                  </a:cubicBezTo>
                  <a:cubicBezTo>
                    <a:pt x="91348" y="51857"/>
                    <a:pt x="102317" y="50352"/>
                    <a:pt x="112889" y="46997"/>
                  </a:cubicBezTo>
                  <a:cubicBezTo>
                    <a:pt x="122215" y="44038"/>
                    <a:pt x="130897" y="39216"/>
                    <a:pt x="139694" y="34414"/>
                  </a:cubicBezTo>
                  <a:cubicBezTo>
                    <a:pt x="143466" y="32352"/>
                    <a:pt x="147358" y="30634"/>
                    <a:pt x="151383" y="29556"/>
                  </a:cubicBezTo>
                  <a:cubicBezTo>
                    <a:pt x="155813" y="28370"/>
                    <a:pt x="160303" y="28105"/>
                    <a:pt x="164816" y="27914"/>
                  </a:cubicBezTo>
                  <a:cubicBezTo>
                    <a:pt x="167320" y="27807"/>
                    <a:pt x="169825" y="27756"/>
                    <a:pt x="172331" y="27756"/>
                  </a:cubicBezTo>
                  <a:cubicBezTo>
                    <a:pt x="189289" y="27756"/>
                    <a:pt x="206270" y="30094"/>
                    <a:pt x="222996" y="33398"/>
                  </a:cubicBezTo>
                  <a:cubicBezTo>
                    <a:pt x="226644" y="34116"/>
                    <a:pt x="230302" y="34924"/>
                    <a:pt x="233942" y="35864"/>
                  </a:cubicBezTo>
                  <a:lnTo>
                    <a:pt x="233942" y="9938"/>
                  </a:lnTo>
                  <a:cubicBezTo>
                    <a:pt x="233216" y="9925"/>
                    <a:pt x="232489" y="9919"/>
                    <a:pt x="231762" y="9919"/>
                  </a:cubicBezTo>
                  <a:cubicBezTo>
                    <a:pt x="219843" y="9919"/>
                    <a:pt x="207922" y="11530"/>
                    <a:pt x="196068" y="12904"/>
                  </a:cubicBezTo>
                  <a:cubicBezTo>
                    <a:pt x="188339" y="13801"/>
                    <a:pt x="180609" y="14806"/>
                    <a:pt x="172944" y="16393"/>
                  </a:cubicBezTo>
                  <a:cubicBezTo>
                    <a:pt x="169135" y="17181"/>
                    <a:pt x="165343" y="18112"/>
                    <a:pt x="161591" y="19260"/>
                  </a:cubicBezTo>
                  <a:cubicBezTo>
                    <a:pt x="158213" y="20291"/>
                    <a:pt x="155063" y="21813"/>
                    <a:pt x="151893" y="23606"/>
                  </a:cubicBezTo>
                  <a:cubicBezTo>
                    <a:pt x="147715" y="25970"/>
                    <a:pt x="143374" y="28204"/>
                    <a:pt x="138868" y="28204"/>
                  </a:cubicBezTo>
                  <a:cubicBezTo>
                    <a:pt x="137422" y="28204"/>
                    <a:pt x="135960" y="27974"/>
                    <a:pt x="134480" y="27445"/>
                  </a:cubicBezTo>
                  <a:cubicBezTo>
                    <a:pt x="129632" y="25711"/>
                    <a:pt x="125716" y="20547"/>
                    <a:pt x="125484" y="13951"/>
                  </a:cubicBezTo>
                  <a:cubicBezTo>
                    <a:pt x="125286" y="8300"/>
                    <a:pt x="129601" y="6027"/>
                    <a:pt x="133294" y="5020"/>
                  </a:cubicBezTo>
                  <a:cubicBezTo>
                    <a:pt x="139570" y="3307"/>
                    <a:pt x="146074" y="3151"/>
                    <a:pt x="152463" y="3078"/>
                  </a:cubicBezTo>
                  <a:cubicBezTo>
                    <a:pt x="160083" y="2991"/>
                    <a:pt x="167851" y="3042"/>
                    <a:pt x="175233" y="328"/>
                  </a:cubicBezTo>
                  <a:cubicBezTo>
                    <a:pt x="175511" y="226"/>
                    <a:pt x="175788" y="116"/>
                    <a:pt x="176066" y="0"/>
                  </a:cubicBezTo>
                  <a:close/>
                </a:path>
              </a:pathLst>
            </a:custGeom>
            <a:solidFill>
              <a:srgbClr val="FAC539">
                <a:alpha val="36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7"/>
            <p:cNvSpPr/>
            <p:nvPr/>
          </p:nvSpPr>
          <p:spPr>
            <a:xfrm flipH="1">
              <a:off x="-185781" y="-222600"/>
              <a:ext cx="9377821" cy="2090634"/>
            </a:xfrm>
            <a:custGeom>
              <a:avLst/>
              <a:gdLst/>
              <a:ahLst/>
              <a:cxnLst/>
              <a:rect l="l" t="t" r="r" b="b"/>
              <a:pathLst>
                <a:path w="234343" h="52243" extrusionOk="0">
                  <a:moveTo>
                    <a:pt x="67361" y="400"/>
                  </a:moveTo>
                  <a:cubicBezTo>
                    <a:pt x="69340" y="790"/>
                    <a:pt x="71349" y="1215"/>
                    <a:pt x="73292" y="1625"/>
                  </a:cubicBezTo>
                  <a:cubicBezTo>
                    <a:pt x="79265" y="2884"/>
                    <a:pt x="85439" y="4185"/>
                    <a:pt x="91598" y="4680"/>
                  </a:cubicBezTo>
                  <a:cubicBezTo>
                    <a:pt x="94144" y="4885"/>
                    <a:pt x="96537" y="4987"/>
                    <a:pt x="98805" y="4987"/>
                  </a:cubicBezTo>
                  <a:cubicBezTo>
                    <a:pt x="101387" y="4987"/>
                    <a:pt x="103808" y="4854"/>
                    <a:pt x="106108" y="4590"/>
                  </a:cubicBezTo>
                  <a:lnTo>
                    <a:pt x="106218" y="4577"/>
                  </a:lnTo>
                  <a:cubicBezTo>
                    <a:pt x="108158" y="4354"/>
                    <a:pt x="114000" y="3685"/>
                    <a:pt x="114628" y="406"/>
                  </a:cubicBezTo>
                  <a:lnTo>
                    <a:pt x="175193" y="406"/>
                  </a:lnTo>
                  <a:cubicBezTo>
                    <a:pt x="168249" y="2915"/>
                    <a:pt x="160889" y="2994"/>
                    <a:pt x="153768" y="3069"/>
                  </a:cubicBezTo>
                  <a:lnTo>
                    <a:pt x="152665" y="3082"/>
                  </a:lnTo>
                  <a:cubicBezTo>
                    <a:pt x="145764" y="3162"/>
                    <a:pt x="139551" y="3364"/>
                    <a:pt x="133446" y="5030"/>
                  </a:cubicBezTo>
                  <a:cubicBezTo>
                    <a:pt x="128003" y="6516"/>
                    <a:pt x="125326" y="9588"/>
                    <a:pt x="125487" y="14164"/>
                  </a:cubicBezTo>
                  <a:cubicBezTo>
                    <a:pt x="125709" y="20471"/>
                    <a:pt x="129379" y="25966"/>
                    <a:pt x="134618" y="27839"/>
                  </a:cubicBezTo>
                  <a:cubicBezTo>
                    <a:pt x="136131" y="28380"/>
                    <a:pt x="137619" y="28617"/>
                    <a:pt x="139091" y="28617"/>
                  </a:cubicBezTo>
                  <a:cubicBezTo>
                    <a:pt x="143547" y="28617"/>
                    <a:pt x="147847" y="26448"/>
                    <a:pt x="152196" y="23987"/>
                  </a:cubicBezTo>
                  <a:cubicBezTo>
                    <a:pt x="155813" y="21943"/>
                    <a:pt x="158880" y="20567"/>
                    <a:pt x="161854" y="19658"/>
                  </a:cubicBezTo>
                  <a:cubicBezTo>
                    <a:pt x="165379" y="18581"/>
                    <a:pt x="169085" y="17643"/>
                    <a:pt x="173189" y="16795"/>
                  </a:cubicBezTo>
                  <a:cubicBezTo>
                    <a:pt x="180974" y="15181"/>
                    <a:pt x="188894" y="14166"/>
                    <a:pt x="196294" y="13308"/>
                  </a:cubicBezTo>
                  <a:cubicBezTo>
                    <a:pt x="197767" y="13138"/>
                    <a:pt x="199245" y="12964"/>
                    <a:pt x="200722" y="12788"/>
                  </a:cubicBezTo>
                  <a:cubicBezTo>
                    <a:pt x="210970" y="11576"/>
                    <a:pt x="221543" y="10326"/>
                    <a:pt x="231999" y="10326"/>
                  </a:cubicBezTo>
                  <a:cubicBezTo>
                    <a:pt x="232648" y="10326"/>
                    <a:pt x="233296" y="10331"/>
                    <a:pt x="233944" y="10341"/>
                  </a:cubicBezTo>
                  <a:lnTo>
                    <a:pt x="233944" y="35809"/>
                  </a:lnTo>
                  <a:cubicBezTo>
                    <a:pt x="230629" y="34959"/>
                    <a:pt x="227123" y="34173"/>
                    <a:pt x="223236" y="33405"/>
                  </a:cubicBezTo>
                  <a:cubicBezTo>
                    <a:pt x="203906" y="29587"/>
                    <a:pt x="187591" y="27758"/>
                    <a:pt x="172597" y="27758"/>
                  </a:cubicBezTo>
                  <a:cubicBezTo>
                    <a:pt x="170032" y="27758"/>
                    <a:pt x="167505" y="27812"/>
                    <a:pt x="165009" y="27918"/>
                  </a:cubicBezTo>
                  <a:cubicBezTo>
                    <a:pt x="160422" y="28112"/>
                    <a:pt x="155941" y="28387"/>
                    <a:pt x="151533" y="29567"/>
                  </a:cubicBezTo>
                  <a:cubicBezTo>
                    <a:pt x="147826" y="30560"/>
                    <a:pt x="143986" y="32153"/>
                    <a:pt x="139798" y="34441"/>
                  </a:cubicBezTo>
                  <a:lnTo>
                    <a:pt x="138875" y="34945"/>
                  </a:lnTo>
                  <a:cubicBezTo>
                    <a:pt x="130584" y="39473"/>
                    <a:pt x="122011" y="44161"/>
                    <a:pt x="113029" y="47009"/>
                  </a:cubicBezTo>
                  <a:cubicBezTo>
                    <a:pt x="102889" y="50226"/>
                    <a:pt x="91919" y="51840"/>
                    <a:pt x="80509" y="51840"/>
                  </a:cubicBezTo>
                  <a:cubicBezTo>
                    <a:pt x="71401" y="51840"/>
                    <a:pt x="62013" y="50811"/>
                    <a:pt x="52541" y="48749"/>
                  </a:cubicBezTo>
                  <a:cubicBezTo>
                    <a:pt x="46930" y="47526"/>
                    <a:pt x="42394" y="46236"/>
                    <a:pt x="38264" y="44691"/>
                  </a:cubicBezTo>
                  <a:cubicBezTo>
                    <a:pt x="36953" y="44199"/>
                    <a:pt x="35624" y="43678"/>
                    <a:pt x="34338" y="43172"/>
                  </a:cubicBezTo>
                  <a:cubicBezTo>
                    <a:pt x="31276" y="41971"/>
                    <a:pt x="28107" y="40726"/>
                    <a:pt x="24921" y="39799"/>
                  </a:cubicBezTo>
                  <a:cubicBezTo>
                    <a:pt x="21414" y="38777"/>
                    <a:pt x="18247" y="38271"/>
                    <a:pt x="15326" y="38271"/>
                  </a:cubicBezTo>
                  <a:cubicBezTo>
                    <a:pt x="14137" y="38271"/>
                    <a:pt x="12987" y="38356"/>
                    <a:pt x="11874" y="38521"/>
                  </a:cubicBezTo>
                  <a:cubicBezTo>
                    <a:pt x="9119" y="38936"/>
                    <a:pt x="6366" y="39703"/>
                    <a:pt x="3703" y="40442"/>
                  </a:cubicBezTo>
                  <a:cubicBezTo>
                    <a:pt x="2622" y="40742"/>
                    <a:pt x="1508" y="41053"/>
                    <a:pt x="406" y="41335"/>
                  </a:cubicBezTo>
                  <a:lnTo>
                    <a:pt x="406" y="35538"/>
                  </a:lnTo>
                  <a:cubicBezTo>
                    <a:pt x="1027" y="35516"/>
                    <a:pt x="1658" y="35506"/>
                    <a:pt x="2301" y="35506"/>
                  </a:cubicBezTo>
                  <a:cubicBezTo>
                    <a:pt x="5902" y="35506"/>
                    <a:pt x="9901" y="35844"/>
                    <a:pt x="14687" y="36547"/>
                  </a:cubicBezTo>
                  <a:cubicBezTo>
                    <a:pt x="19745" y="37290"/>
                    <a:pt x="24868" y="38304"/>
                    <a:pt x="29822" y="39284"/>
                  </a:cubicBezTo>
                  <a:cubicBezTo>
                    <a:pt x="32271" y="39769"/>
                    <a:pt x="34802" y="40270"/>
                    <a:pt x="37296" y="40733"/>
                  </a:cubicBezTo>
                  <a:cubicBezTo>
                    <a:pt x="43914" y="41961"/>
                    <a:pt x="51770" y="43339"/>
                    <a:pt x="59854" y="44254"/>
                  </a:cubicBezTo>
                  <a:cubicBezTo>
                    <a:pt x="66359" y="44990"/>
                    <a:pt x="73165" y="45361"/>
                    <a:pt x="80163" y="45361"/>
                  </a:cubicBezTo>
                  <a:cubicBezTo>
                    <a:pt x="82603" y="45361"/>
                    <a:pt x="85067" y="45316"/>
                    <a:pt x="87550" y="45225"/>
                  </a:cubicBezTo>
                  <a:cubicBezTo>
                    <a:pt x="94026" y="44991"/>
                    <a:pt x="101613" y="44441"/>
                    <a:pt x="108780" y="42142"/>
                  </a:cubicBezTo>
                  <a:cubicBezTo>
                    <a:pt x="113810" y="40529"/>
                    <a:pt x="120508" y="37574"/>
                    <a:pt x="120629" y="30544"/>
                  </a:cubicBezTo>
                  <a:cubicBezTo>
                    <a:pt x="120696" y="26529"/>
                    <a:pt x="118718" y="22458"/>
                    <a:pt x="115334" y="19654"/>
                  </a:cubicBezTo>
                  <a:cubicBezTo>
                    <a:pt x="112985" y="17708"/>
                    <a:pt x="110379" y="16465"/>
                    <a:pt x="108140" y="15506"/>
                  </a:cubicBezTo>
                  <a:cubicBezTo>
                    <a:pt x="105719" y="14467"/>
                    <a:pt x="103070" y="13450"/>
                    <a:pt x="99798" y="12298"/>
                  </a:cubicBezTo>
                  <a:cubicBezTo>
                    <a:pt x="92520" y="9735"/>
                    <a:pt x="85169" y="8223"/>
                    <a:pt x="77949" y="7802"/>
                  </a:cubicBezTo>
                  <a:cubicBezTo>
                    <a:pt x="76425" y="7713"/>
                    <a:pt x="74890" y="7669"/>
                    <a:pt x="73339" y="7669"/>
                  </a:cubicBezTo>
                  <a:cubicBezTo>
                    <a:pt x="67706" y="7669"/>
                    <a:pt x="61863" y="8255"/>
                    <a:pt x="55605" y="9443"/>
                  </a:cubicBezTo>
                  <a:cubicBezTo>
                    <a:pt x="50502" y="10413"/>
                    <a:pt x="45374" y="11757"/>
                    <a:pt x="40416" y="13057"/>
                  </a:cubicBezTo>
                  <a:cubicBezTo>
                    <a:pt x="38267" y="13620"/>
                    <a:pt x="36046" y="14201"/>
                    <a:pt x="33857" y="14746"/>
                  </a:cubicBezTo>
                  <a:cubicBezTo>
                    <a:pt x="29050" y="15939"/>
                    <a:pt x="23603" y="17293"/>
                    <a:pt x="18238" y="17736"/>
                  </a:cubicBezTo>
                  <a:cubicBezTo>
                    <a:pt x="17038" y="17835"/>
                    <a:pt x="15751" y="17910"/>
                    <a:pt x="14415" y="17910"/>
                  </a:cubicBezTo>
                  <a:cubicBezTo>
                    <a:pt x="10534" y="17910"/>
                    <a:pt x="6246" y="17280"/>
                    <a:pt x="2517" y="14787"/>
                  </a:cubicBezTo>
                  <a:cubicBezTo>
                    <a:pt x="2004" y="14446"/>
                    <a:pt x="1229" y="13878"/>
                    <a:pt x="403" y="13098"/>
                  </a:cubicBezTo>
                  <a:lnTo>
                    <a:pt x="403" y="4204"/>
                  </a:lnTo>
                  <a:cubicBezTo>
                    <a:pt x="403" y="2108"/>
                    <a:pt x="1731" y="405"/>
                    <a:pt x="3364" y="405"/>
                  </a:cubicBezTo>
                  <a:lnTo>
                    <a:pt x="67361" y="400"/>
                  </a:lnTo>
                  <a:close/>
                  <a:moveTo>
                    <a:pt x="114278" y="0"/>
                  </a:moveTo>
                  <a:lnTo>
                    <a:pt x="114255" y="176"/>
                  </a:lnTo>
                  <a:cubicBezTo>
                    <a:pt x="113845" y="3294"/>
                    <a:pt x="108068" y="3957"/>
                    <a:pt x="106170" y="4175"/>
                  </a:cubicBezTo>
                  <a:lnTo>
                    <a:pt x="106061" y="4187"/>
                  </a:lnTo>
                  <a:cubicBezTo>
                    <a:pt x="103777" y="4451"/>
                    <a:pt x="101371" y="4582"/>
                    <a:pt x="98803" y="4582"/>
                  </a:cubicBezTo>
                  <a:cubicBezTo>
                    <a:pt x="96546" y="4582"/>
                    <a:pt x="94164" y="4481"/>
                    <a:pt x="91630" y="4277"/>
                  </a:cubicBezTo>
                  <a:cubicBezTo>
                    <a:pt x="85496" y="3785"/>
                    <a:pt x="79335" y="2485"/>
                    <a:pt x="73374" y="1229"/>
                  </a:cubicBezTo>
                  <a:cubicBezTo>
                    <a:pt x="71430" y="820"/>
                    <a:pt x="69420" y="395"/>
                    <a:pt x="67400" y="2"/>
                  </a:cubicBezTo>
                  <a:lnTo>
                    <a:pt x="3365" y="2"/>
                  </a:lnTo>
                  <a:cubicBezTo>
                    <a:pt x="1511" y="2"/>
                    <a:pt x="3" y="1889"/>
                    <a:pt x="3" y="4205"/>
                  </a:cubicBezTo>
                  <a:lnTo>
                    <a:pt x="3" y="13267"/>
                  </a:lnTo>
                  <a:lnTo>
                    <a:pt x="66" y="13327"/>
                  </a:lnTo>
                  <a:cubicBezTo>
                    <a:pt x="935" y="14157"/>
                    <a:pt x="1758" y="14760"/>
                    <a:pt x="2295" y="15120"/>
                  </a:cubicBezTo>
                  <a:cubicBezTo>
                    <a:pt x="6107" y="17668"/>
                    <a:pt x="10473" y="18312"/>
                    <a:pt x="14416" y="18312"/>
                  </a:cubicBezTo>
                  <a:cubicBezTo>
                    <a:pt x="15764" y="18312"/>
                    <a:pt x="17063" y="18236"/>
                    <a:pt x="18274" y="18136"/>
                  </a:cubicBezTo>
                  <a:cubicBezTo>
                    <a:pt x="23670" y="17692"/>
                    <a:pt x="29134" y="16335"/>
                    <a:pt x="33955" y="15136"/>
                  </a:cubicBezTo>
                  <a:cubicBezTo>
                    <a:pt x="36148" y="14591"/>
                    <a:pt x="38370" y="14008"/>
                    <a:pt x="40521" y="13444"/>
                  </a:cubicBezTo>
                  <a:cubicBezTo>
                    <a:pt x="45471" y="12145"/>
                    <a:pt x="50591" y="10802"/>
                    <a:pt x="55682" y="9836"/>
                  </a:cubicBezTo>
                  <a:cubicBezTo>
                    <a:pt x="61914" y="8652"/>
                    <a:pt x="67733" y="8068"/>
                    <a:pt x="73339" y="8068"/>
                  </a:cubicBezTo>
                  <a:cubicBezTo>
                    <a:pt x="74883" y="8068"/>
                    <a:pt x="76410" y="8112"/>
                    <a:pt x="77924" y="8200"/>
                  </a:cubicBezTo>
                  <a:cubicBezTo>
                    <a:pt x="85109" y="8620"/>
                    <a:pt x="92423" y="10126"/>
                    <a:pt x="99664" y="12674"/>
                  </a:cubicBezTo>
                  <a:cubicBezTo>
                    <a:pt x="102926" y="13823"/>
                    <a:pt x="105569" y="14839"/>
                    <a:pt x="107978" y="15872"/>
                  </a:cubicBezTo>
                  <a:cubicBezTo>
                    <a:pt x="110192" y="16820"/>
                    <a:pt x="112765" y="18046"/>
                    <a:pt x="115074" y="19959"/>
                  </a:cubicBezTo>
                  <a:cubicBezTo>
                    <a:pt x="118366" y="22686"/>
                    <a:pt x="120289" y="26638"/>
                    <a:pt x="120224" y="30531"/>
                  </a:cubicBezTo>
                  <a:cubicBezTo>
                    <a:pt x="120108" y="37304"/>
                    <a:pt x="113565" y="40179"/>
                    <a:pt x="108656" y="41753"/>
                  </a:cubicBezTo>
                  <a:cubicBezTo>
                    <a:pt x="101534" y="44037"/>
                    <a:pt x="93982" y="44584"/>
                    <a:pt x="87532" y="44818"/>
                  </a:cubicBezTo>
                  <a:cubicBezTo>
                    <a:pt x="85053" y="44908"/>
                    <a:pt x="82593" y="44953"/>
                    <a:pt x="80156" y="44953"/>
                  </a:cubicBezTo>
                  <a:cubicBezTo>
                    <a:pt x="73174" y="44953"/>
                    <a:pt x="66385" y="44584"/>
                    <a:pt x="59897" y="43849"/>
                  </a:cubicBezTo>
                  <a:cubicBezTo>
                    <a:pt x="51824" y="42936"/>
                    <a:pt x="43978" y="41560"/>
                    <a:pt x="37366" y="40335"/>
                  </a:cubicBezTo>
                  <a:cubicBezTo>
                    <a:pt x="34874" y="39874"/>
                    <a:pt x="32343" y="39371"/>
                    <a:pt x="29894" y="38889"/>
                  </a:cubicBezTo>
                  <a:cubicBezTo>
                    <a:pt x="24935" y="37906"/>
                    <a:pt x="19807" y="36891"/>
                    <a:pt x="14740" y="36147"/>
                  </a:cubicBezTo>
                  <a:cubicBezTo>
                    <a:pt x="9938" y="35440"/>
                    <a:pt x="5923" y="35101"/>
                    <a:pt x="2306" y="35101"/>
                  </a:cubicBezTo>
                  <a:cubicBezTo>
                    <a:pt x="1587" y="35101"/>
                    <a:pt x="884" y="35114"/>
                    <a:pt x="193" y="35141"/>
                  </a:cubicBezTo>
                  <a:lnTo>
                    <a:pt x="0" y="35148"/>
                  </a:lnTo>
                  <a:lnTo>
                    <a:pt x="0" y="41850"/>
                  </a:lnTo>
                  <a:lnTo>
                    <a:pt x="250" y="41789"/>
                  </a:lnTo>
                  <a:cubicBezTo>
                    <a:pt x="1438" y="41486"/>
                    <a:pt x="2642" y="41153"/>
                    <a:pt x="3807" y="40829"/>
                  </a:cubicBezTo>
                  <a:cubicBezTo>
                    <a:pt x="6459" y="40093"/>
                    <a:pt x="9201" y="39331"/>
                    <a:pt x="11931" y="38920"/>
                  </a:cubicBezTo>
                  <a:cubicBezTo>
                    <a:pt x="13025" y="38755"/>
                    <a:pt x="14155" y="38672"/>
                    <a:pt x="15326" y="38672"/>
                  </a:cubicBezTo>
                  <a:cubicBezTo>
                    <a:pt x="18207" y="38672"/>
                    <a:pt x="21339" y="39173"/>
                    <a:pt x="24808" y="40183"/>
                  </a:cubicBezTo>
                  <a:cubicBezTo>
                    <a:pt x="27977" y="41106"/>
                    <a:pt x="31136" y="42346"/>
                    <a:pt x="34192" y="43547"/>
                  </a:cubicBezTo>
                  <a:cubicBezTo>
                    <a:pt x="35480" y="44051"/>
                    <a:pt x="36810" y="44575"/>
                    <a:pt x="38124" y="45065"/>
                  </a:cubicBezTo>
                  <a:cubicBezTo>
                    <a:pt x="42272" y="46618"/>
                    <a:pt x="46826" y="47913"/>
                    <a:pt x="52458" y="49140"/>
                  </a:cubicBezTo>
                  <a:cubicBezTo>
                    <a:pt x="61960" y="51209"/>
                    <a:pt x="71376" y="52242"/>
                    <a:pt x="80515" y="52242"/>
                  </a:cubicBezTo>
                  <a:cubicBezTo>
                    <a:pt x="91963" y="52242"/>
                    <a:pt x="102972" y="50622"/>
                    <a:pt x="113151" y="47393"/>
                  </a:cubicBezTo>
                  <a:cubicBezTo>
                    <a:pt x="122171" y="44531"/>
                    <a:pt x="130760" y="39837"/>
                    <a:pt x="139068" y="35298"/>
                  </a:cubicBezTo>
                  <a:lnTo>
                    <a:pt x="139990" y="34794"/>
                  </a:lnTo>
                  <a:cubicBezTo>
                    <a:pt x="144149" y="32523"/>
                    <a:pt x="147959" y="30939"/>
                    <a:pt x="151635" y="29954"/>
                  </a:cubicBezTo>
                  <a:cubicBezTo>
                    <a:pt x="156001" y="28784"/>
                    <a:pt x="160459" y="28512"/>
                    <a:pt x="165023" y="28318"/>
                  </a:cubicBezTo>
                  <a:cubicBezTo>
                    <a:pt x="167510" y="28212"/>
                    <a:pt x="170027" y="28159"/>
                    <a:pt x="172583" y="28159"/>
                  </a:cubicBezTo>
                  <a:cubicBezTo>
                    <a:pt x="187551" y="28159"/>
                    <a:pt x="203846" y="29985"/>
                    <a:pt x="223155" y="33798"/>
                  </a:cubicBezTo>
                  <a:cubicBezTo>
                    <a:pt x="227133" y="34583"/>
                    <a:pt x="230708" y="35389"/>
                    <a:pt x="234091" y="36262"/>
                  </a:cubicBezTo>
                  <a:lnTo>
                    <a:pt x="234343" y="36327"/>
                  </a:lnTo>
                  <a:lnTo>
                    <a:pt x="234343" y="9942"/>
                  </a:lnTo>
                  <a:lnTo>
                    <a:pt x="234144" y="9938"/>
                  </a:lnTo>
                  <a:cubicBezTo>
                    <a:pt x="233436" y="9926"/>
                    <a:pt x="232728" y="9920"/>
                    <a:pt x="232019" y="9920"/>
                  </a:cubicBezTo>
                  <a:cubicBezTo>
                    <a:pt x="221533" y="9920"/>
                    <a:pt x="210937" y="11173"/>
                    <a:pt x="200668" y="12387"/>
                  </a:cubicBezTo>
                  <a:cubicBezTo>
                    <a:pt x="199192" y="12560"/>
                    <a:pt x="197716" y="12735"/>
                    <a:pt x="196241" y="12907"/>
                  </a:cubicBezTo>
                  <a:cubicBezTo>
                    <a:pt x="188833" y="13765"/>
                    <a:pt x="180900" y="14784"/>
                    <a:pt x="173099" y="16399"/>
                  </a:cubicBezTo>
                  <a:cubicBezTo>
                    <a:pt x="168984" y="17250"/>
                    <a:pt x="165266" y="18189"/>
                    <a:pt x="161730" y="19271"/>
                  </a:cubicBezTo>
                  <a:cubicBezTo>
                    <a:pt x="158729" y="20188"/>
                    <a:pt x="155634" y="21574"/>
                    <a:pt x="151992" y="23636"/>
                  </a:cubicBezTo>
                  <a:cubicBezTo>
                    <a:pt x="147694" y="26067"/>
                    <a:pt x="143448" y="28211"/>
                    <a:pt x="139076" y="28211"/>
                  </a:cubicBezTo>
                  <a:cubicBezTo>
                    <a:pt x="137648" y="28211"/>
                    <a:pt x="136206" y="27982"/>
                    <a:pt x="134745" y="27459"/>
                  </a:cubicBezTo>
                  <a:cubicBezTo>
                    <a:pt x="129659" y="25640"/>
                    <a:pt x="126097" y="20292"/>
                    <a:pt x="125882" y="14148"/>
                  </a:cubicBezTo>
                  <a:cubicBezTo>
                    <a:pt x="125729" y="9782"/>
                    <a:pt x="128305" y="6844"/>
                    <a:pt x="133544" y="5415"/>
                  </a:cubicBezTo>
                  <a:cubicBezTo>
                    <a:pt x="139606" y="3761"/>
                    <a:pt x="145790" y="3559"/>
                    <a:pt x="152664" y="3482"/>
                  </a:cubicBezTo>
                  <a:lnTo>
                    <a:pt x="153767" y="3469"/>
                  </a:lnTo>
                  <a:cubicBezTo>
                    <a:pt x="160981" y="3392"/>
                    <a:pt x="168439" y="3314"/>
                    <a:pt x="175499" y="719"/>
                  </a:cubicBezTo>
                  <a:cubicBezTo>
                    <a:pt x="175781" y="617"/>
                    <a:pt x="176061" y="506"/>
                    <a:pt x="176341" y="389"/>
                  </a:cubicBezTo>
                  <a:lnTo>
                    <a:pt x="17726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6" name="Google Shape;196;p7"/>
          <p:cNvSpPr/>
          <p:nvPr/>
        </p:nvSpPr>
        <p:spPr>
          <a:xfrm flipH="1">
            <a:off x="824541" y="1267712"/>
            <a:ext cx="8367499" cy="1836163"/>
          </a:xfrm>
          <a:custGeom>
            <a:avLst/>
            <a:gdLst/>
            <a:ahLst/>
            <a:cxnLst/>
            <a:rect l="l" t="t" r="r" b="b"/>
            <a:pathLst>
              <a:path w="209096" h="45884" extrusionOk="0">
                <a:moveTo>
                  <a:pt x="173615" y="405"/>
                </a:moveTo>
                <a:cubicBezTo>
                  <a:pt x="176375" y="405"/>
                  <a:pt x="179213" y="507"/>
                  <a:pt x="182050" y="829"/>
                </a:cubicBezTo>
                <a:cubicBezTo>
                  <a:pt x="188207" y="1528"/>
                  <a:pt x="194615" y="3672"/>
                  <a:pt x="201642" y="7381"/>
                </a:cubicBezTo>
                <a:lnTo>
                  <a:pt x="202000" y="7570"/>
                </a:lnTo>
                <a:cubicBezTo>
                  <a:pt x="204160" y="8703"/>
                  <a:pt x="207122" y="10258"/>
                  <a:pt x="208209" y="13014"/>
                </a:cubicBezTo>
                <a:cubicBezTo>
                  <a:pt x="208659" y="14157"/>
                  <a:pt x="208681" y="15157"/>
                  <a:pt x="208272" y="15990"/>
                </a:cubicBezTo>
                <a:cubicBezTo>
                  <a:pt x="207624" y="17309"/>
                  <a:pt x="205989" y="18018"/>
                  <a:pt x="204732" y="18381"/>
                </a:cubicBezTo>
                <a:cubicBezTo>
                  <a:pt x="201461" y="19325"/>
                  <a:pt x="198006" y="19797"/>
                  <a:pt x="194392" y="19797"/>
                </a:cubicBezTo>
                <a:cubicBezTo>
                  <a:pt x="190821" y="19797"/>
                  <a:pt x="187096" y="19336"/>
                  <a:pt x="183241" y="18415"/>
                </a:cubicBezTo>
                <a:cubicBezTo>
                  <a:pt x="179114" y="17429"/>
                  <a:pt x="174866" y="16057"/>
                  <a:pt x="170611" y="14337"/>
                </a:cubicBezTo>
                <a:cubicBezTo>
                  <a:pt x="166998" y="12878"/>
                  <a:pt x="163261" y="11368"/>
                  <a:pt x="159428" y="10535"/>
                </a:cubicBezTo>
                <a:cubicBezTo>
                  <a:pt x="157531" y="10122"/>
                  <a:pt x="155742" y="9916"/>
                  <a:pt x="154034" y="9916"/>
                </a:cubicBezTo>
                <a:cubicBezTo>
                  <a:pt x="152450" y="9916"/>
                  <a:pt x="150935" y="10094"/>
                  <a:pt x="149470" y="10449"/>
                </a:cubicBezTo>
                <a:cubicBezTo>
                  <a:pt x="145504" y="11411"/>
                  <a:pt x="142070" y="13874"/>
                  <a:pt x="138895" y="16316"/>
                </a:cubicBezTo>
                <a:cubicBezTo>
                  <a:pt x="136054" y="18501"/>
                  <a:pt x="133233" y="20858"/>
                  <a:pt x="130505" y="23139"/>
                </a:cubicBezTo>
                <a:cubicBezTo>
                  <a:pt x="126905" y="26149"/>
                  <a:pt x="123181" y="29264"/>
                  <a:pt x="119366" y="32010"/>
                </a:cubicBezTo>
                <a:cubicBezTo>
                  <a:pt x="107458" y="40580"/>
                  <a:pt x="92880" y="45107"/>
                  <a:pt x="76028" y="45462"/>
                </a:cubicBezTo>
                <a:cubicBezTo>
                  <a:pt x="75424" y="45475"/>
                  <a:pt x="74822" y="45482"/>
                  <a:pt x="74224" y="45482"/>
                </a:cubicBezTo>
                <a:cubicBezTo>
                  <a:pt x="58269" y="45482"/>
                  <a:pt x="44689" y="40929"/>
                  <a:pt x="33828" y="31942"/>
                </a:cubicBezTo>
                <a:cubicBezTo>
                  <a:pt x="27187" y="26448"/>
                  <a:pt x="20603" y="21405"/>
                  <a:pt x="13056" y="20088"/>
                </a:cubicBezTo>
                <a:cubicBezTo>
                  <a:pt x="11967" y="19897"/>
                  <a:pt x="10865" y="19801"/>
                  <a:pt x="9746" y="19801"/>
                </a:cubicBezTo>
                <a:cubicBezTo>
                  <a:pt x="6781" y="19801"/>
                  <a:pt x="3696" y="20474"/>
                  <a:pt x="406" y="21833"/>
                </a:cubicBezTo>
                <a:lnTo>
                  <a:pt x="406" y="14358"/>
                </a:lnTo>
                <a:cubicBezTo>
                  <a:pt x="1109" y="14230"/>
                  <a:pt x="1864" y="14110"/>
                  <a:pt x="2702" y="13993"/>
                </a:cubicBezTo>
                <a:cubicBezTo>
                  <a:pt x="5594" y="13588"/>
                  <a:pt x="8552" y="13414"/>
                  <a:pt x="11411" y="13245"/>
                </a:cubicBezTo>
                <a:lnTo>
                  <a:pt x="12958" y="13152"/>
                </a:lnTo>
                <a:cubicBezTo>
                  <a:pt x="15818" y="12978"/>
                  <a:pt x="18953" y="12785"/>
                  <a:pt x="22145" y="12785"/>
                </a:cubicBezTo>
                <a:cubicBezTo>
                  <a:pt x="23389" y="12785"/>
                  <a:pt x="24641" y="12814"/>
                  <a:pt x="25889" y="12885"/>
                </a:cubicBezTo>
                <a:cubicBezTo>
                  <a:pt x="29786" y="13104"/>
                  <a:pt x="33808" y="14150"/>
                  <a:pt x="38546" y="16169"/>
                </a:cubicBezTo>
                <a:cubicBezTo>
                  <a:pt x="52883" y="22283"/>
                  <a:pt x="69842" y="28659"/>
                  <a:pt x="86902" y="29591"/>
                </a:cubicBezTo>
                <a:cubicBezTo>
                  <a:pt x="88135" y="29659"/>
                  <a:pt x="89353" y="29692"/>
                  <a:pt x="90554" y="29692"/>
                </a:cubicBezTo>
                <a:cubicBezTo>
                  <a:pt x="97955" y="29692"/>
                  <a:pt x="104738" y="28414"/>
                  <a:pt x="110758" y="25880"/>
                </a:cubicBezTo>
                <a:cubicBezTo>
                  <a:pt x="117187" y="23174"/>
                  <a:pt x="123174" y="18993"/>
                  <a:pt x="128962" y="14950"/>
                </a:cubicBezTo>
                <a:cubicBezTo>
                  <a:pt x="130301" y="14015"/>
                  <a:pt x="131684" y="13050"/>
                  <a:pt x="133052" y="12117"/>
                </a:cubicBezTo>
                <a:cubicBezTo>
                  <a:pt x="136569" y="9716"/>
                  <a:pt x="140379" y="7249"/>
                  <a:pt x="144384" y="5460"/>
                </a:cubicBezTo>
                <a:cubicBezTo>
                  <a:pt x="148006" y="3842"/>
                  <a:pt x="151905" y="2608"/>
                  <a:pt x="155970" y="1792"/>
                </a:cubicBezTo>
                <a:cubicBezTo>
                  <a:pt x="159701" y="1042"/>
                  <a:pt x="163680" y="640"/>
                  <a:pt x="168868" y="486"/>
                </a:cubicBezTo>
                <a:cubicBezTo>
                  <a:pt x="170413" y="440"/>
                  <a:pt x="172001" y="405"/>
                  <a:pt x="173615" y="405"/>
                </a:cubicBezTo>
                <a:close/>
                <a:moveTo>
                  <a:pt x="173609" y="0"/>
                </a:moveTo>
                <a:cubicBezTo>
                  <a:pt x="171993" y="0"/>
                  <a:pt x="170405" y="35"/>
                  <a:pt x="168858" y="80"/>
                </a:cubicBezTo>
                <a:cubicBezTo>
                  <a:pt x="163644" y="234"/>
                  <a:pt x="159645" y="639"/>
                  <a:pt x="155891" y="1393"/>
                </a:cubicBezTo>
                <a:cubicBezTo>
                  <a:pt x="151795" y="2216"/>
                  <a:pt x="147870" y="3459"/>
                  <a:pt x="144219" y="5088"/>
                </a:cubicBezTo>
                <a:cubicBezTo>
                  <a:pt x="140186" y="6888"/>
                  <a:pt x="136359" y="9369"/>
                  <a:pt x="132824" y="11781"/>
                </a:cubicBezTo>
                <a:cubicBezTo>
                  <a:pt x="131454" y="12715"/>
                  <a:pt x="130070" y="13683"/>
                  <a:pt x="128732" y="14617"/>
                </a:cubicBezTo>
                <a:cubicBezTo>
                  <a:pt x="122961" y="18648"/>
                  <a:pt x="116993" y="22817"/>
                  <a:pt x="110602" y="25506"/>
                </a:cubicBezTo>
                <a:cubicBezTo>
                  <a:pt x="104631" y="28019"/>
                  <a:pt x="97899" y="29287"/>
                  <a:pt x="90554" y="29287"/>
                </a:cubicBezTo>
                <a:cubicBezTo>
                  <a:pt x="89360" y="29287"/>
                  <a:pt x="88149" y="29254"/>
                  <a:pt x="86923" y="29187"/>
                </a:cubicBezTo>
                <a:cubicBezTo>
                  <a:pt x="69926" y="28261"/>
                  <a:pt x="53010" y="21898"/>
                  <a:pt x="38703" y="15797"/>
                </a:cubicBezTo>
                <a:cubicBezTo>
                  <a:pt x="33922" y="13758"/>
                  <a:pt x="29857" y="12704"/>
                  <a:pt x="25911" y="12481"/>
                </a:cubicBezTo>
                <a:cubicBezTo>
                  <a:pt x="24653" y="12410"/>
                  <a:pt x="23392" y="12381"/>
                  <a:pt x="22140" y="12381"/>
                </a:cubicBezTo>
                <a:cubicBezTo>
                  <a:pt x="18938" y="12381"/>
                  <a:pt x="15797" y="12572"/>
                  <a:pt x="12931" y="12748"/>
                </a:cubicBezTo>
                <a:lnTo>
                  <a:pt x="11384" y="12841"/>
                </a:lnTo>
                <a:cubicBezTo>
                  <a:pt x="8518" y="13010"/>
                  <a:pt x="5551" y="13184"/>
                  <a:pt x="2644" y="13591"/>
                </a:cubicBezTo>
                <a:cubicBezTo>
                  <a:pt x="1731" y="13718"/>
                  <a:pt x="921" y="13848"/>
                  <a:pt x="165" y="13990"/>
                </a:cubicBezTo>
                <a:lnTo>
                  <a:pt x="0" y="14020"/>
                </a:lnTo>
                <a:lnTo>
                  <a:pt x="0" y="22434"/>
                </a:lnTo>
                <a:lnTo>
                  <a:pt x="280" y="22317"/>
                </a:lnTo>
                <a:cubicBezTo>
                  <a:pt x="3624" y="20902"/>
                  <a:pt x="6748" y="20202"/>
                  <a:pt x="9745" y="20202"/>
                </a:cubicBezTo>
                <a:cubicBezTo>
                  <a:pt x="10841" y="20202"/>
                  <a:pt x="11920" y="20296"/>
                  <a:pt x="12987" y="20482"/>
                </a:cubicBezTo>
                <a:cubicBezTo>
                  <a:pt x="20436" y="21784"/>
                  <a:pt x="26975" y="26792"/>
                  <a:pt x="33571" y="32250"/>
                </a:cubicBezTo>
                <a:cubicBezTo>
                  <a:pt x="44508" y="41302"/>
                  <a:pt x="58178" y="45884"/>
                  <a:pt x="74230" y="45884"/>
                </a:cubicBezTo>
                <a:cubicBezTo>
                  <a:pt x="74828" y="45884"/>
                  <a:pt x="75434" y="45878"/>
                  <a:pt x="76041" y="45864"/>
                </a:cubicBezTo>
                <a:cubicBezTo>
                  <a:pt x="92973" y="45507"/>
                  <a:pt x="107630" y="40953"/>
                  <a:pt x="119603" y="32334"/>
                </a:cubicBezTo>
                <a:cubicBezTo>
                  <a:pt x="123430" y="29580"/>
                  <a:pt x="127160" y="26462"/>
                  <a:pt x="130767" y="23446"/>
                </a:cubicBezTo>
                <a:cubicBezTo>
                  <a:pt x="133490" y="21168"/>
                  <a:pt x="136306" y="18812"/>
                  <a:pt x="139143" y="16633"/>
                </a:cubicBezTo>
                <a:cubicBezTo>
                  <a:pt x="142286" y="14218"/>
                  <a:pt x="145678" y="11782"/>
                  <a:pt x="149569" y="10839"/>
                </a:cubicBezTo>
                <a:cubicBezTo>
                  <a:pt x="151002" y="10492"/>
                  <a:pt x="152486" y="10318"/>
                  <a:pt x="154040" y="10318"/>
                </a:cubicBezTo>
                <a:cubicBezTo>
                  <a:pt x="155718" y="10318"/>
                  <a:pt x="157477" y="10521"/>
                  <a:pt x="159345" y="10926"/>
                </a:cubicBezTo>
                <a:cubicBezTo>
                  <a:pt x="163146" y="11754"/>
                  <a:pt x="166866" y="13255"/>
                  <a:pt x="170463" y="14710"/>
                </a:cubicBezTo>
                <a:cubicBezTo>
                  <a:pt x="174735" y="16434"/>
                  <a:pt x="179004" y="17813"/>
                  <a:pt x="183149" y="18805"/>
                </a:cubicBezTo>
                <a:cubicBezTo>
                  <a:pt x="187035" y="19734"/>
                  <a:pt x="190791" y="20198"/>
                  <a:pt x="194393" y="20198"/>
                </a:cubicBezTo>
                <a:cubicBezTo>
                  <a:pt x="198045" y="20198"/>
                  <a:pt x="201538" y="19721"/>
                  <a:pt x="204846" y="18766"/>
                </a:cubicBezTo>
                <a:cubicBezTo>
                  <a:pt x="206788" y="18205"/>
                  <a:pt x="208062" y="17332"/>
                  <a:pt x="208634" y="16167"/>
                </a:cubicBezTo>
                <a:cubicBezTo>
                  <a:pt x="209095" y="15229"/>
                  <a:pt x="209080" y="14117"/>
                  <a:pt x="208584" y="12865"/>
                </a:cubicBezTo>
                <a:cubicBezTo>
                  <a:pt x="207441" y="9969"/>
                  <a:pt x="204404" y="8376"/>
                  <a:pt x="202188" y="7211"/>
                </a:cubicBezTo>
                <a:lnTo>
                  <a:pt x="201831" y="7024"/>
                </a:lnTo>
                <a:cubicBezTo>
                  <a:pt x="194760" y="3289"/>
                  <a:pt x="188306" y="1132"/>
                  <a:pt x="182098" y="427"/>
                </a:cubicBezTo>
                <a:cubicBezTo>
                  <a:pt x="179239" y="102"/>
                  <a:pt x="176384" y="0"/>
                  <a:pt x="1736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7"/>
          <p:cNvSpPr/>
          <p:nvPr/>
        </p:nvSpPr>
        <p:spPr>
          <a:xfrm flipH="1">
            <a:off x="8384687" y="2373130"/>
            <a:ext cx="807313" cy="330705"/>
          </a:xfrm>
          <a:custGeom>
            <a:avLst/>
            <a:gdLst/>
            <a:ahLst/>
            <a:cxnLst/>
            <a:rect l="l" t="t" r="r" b="b"/>
            <a:pathLst>
              <a:path w="20174" h="8264" extrusionOk="0">
                <a:moveTo>
                  <a:pt x="10888" y="404"/>
                </a:moveTo>
                <a:cubicBezTo>
                  <a:pt x="11749" y="404"/>
                  <a:pt x="12597" y="461"/>
                  <a:pt x="13422" y="602"/>
                </a:cubicBezTo>
                <a:cubicBezTo>
                  <a:pt x="15472" y="954"/>
                  <a:pt x="17153" y="1897"/>
                  <a:pt x="18413" y="3404"/>
                </a:cubicBezTo>
                <a:cubicBezTo>
                  <a:pt x="19054" y="4170"/>
                  <a:pt x="19787" y="5267"/>
                  <a:pt x="19634" y="6147"/>
                </a:cubicBezTo>
                <a:cubicBezTo>
                  <a:pt x="19567" y="6546"/>
                  <a:pt x="19324" y="6863"/>
                  <a:pt x="18894" y="7118"/>
                </a:cubicBezTo>
                <a:cubicBezTo>
                  <a:pt x="17704" y="7820"/>
                  <a:pt x="16206" y="7861"/>
                  <a:pt x="14950" y="7861"/>
                </a:cubicBezTo>
                <a:cubicBezTo>
                  <a:pt x="14860" y="7861"/>
                  <a:pt x="14771" y="7861"/>
                  <a:pt x="14684" y="7861"/>
                </a:cubicBezTo>
                <a:cubicBezTo>
                  <a:pt x="13289" y="7856"/>
                  <a:pt x="11866" y="7753"/>
                  <a:pt x="10488" y="7653"/>
                </a:cubicBezTo>
                <a:cubicBezTo>
                  <a:pt x="9887" y="7608"/>
                  <a:pt x="9287" y="7565"/>
                  <a:pt x="8687" y="7529"/>
                </a:cubicBezTo>
                <a:cubicBezTo>
                  <a:pt x="5827" y="7359"/>
                  <a:pt x="3245" y="7206"/>
                  <a:pt x="649" y="7206"/>
                </a:cubicBezTo>
                <a:cubicBezTo>
                  <a:pt x="568" y="7206"/>
                  <a:pt x="486" y="7206"/>
                  <a:pt x="405" y="7206"/>
                </a:cubicBezTo>
                <a:lnTo>
                  <a:pt x="405" y="1428"/>
                </a:lnTo>
                <a:cubicBezTo>
                  <a:pt x="2017" y="1368"/>
                  <a:pt x="3674" y="1139"/>
                  <a:pt x="5280" y="919"/>
                </a:cubicBezTo>
                <a:cubicBezTo>
                  <a:pt x="7141" y="665"/>
                  <a:pt x="9044" y="404"/>
                  <a:pt x="10888" y="404"/>
                </a:cubicBezTo>
                <a:close/>
                <a:moveTo>
                  <a:pt x="10888" y="1"/>
                </a:moveTo>
                <a:cubicBezTo>
                  <a:pt x="9018" y="1"/>
                  <a:pt x="7099" y="265"/>
                  <a:pt x="5223" y="522"/>
                </a:cubicBezTo>
                <a:cubicBezTo>
                  <a:pt x="3564" y="751"/>
                  <a:pt x="1848" y="984"/>
                  <a:pt x="195" y="1034"/>
                </a:cubicBezTo>
                <a:lnTo>
                  <a:pt x="1" y="1039"/>
                </a:lnTo>
                <a:lnTo>
                  <a:pt x="1" y="7612"/>
                </a:lnTo>
                <a:lnTo>
                  <a:pt x="202" y="7612"/>
                </a:lnTo>
                <a:cubicBezTo>
                  <a:pt x="266" y="7612"/>
                  <a:pt x="330" y="7612"/>
                  <a:pt x="393" y="7612"/>
                </a:cubicBezTo>
                <a:cubicBezTo>
                  <a:pt x="3056" y="7612"/>
                  <a:pt x="5717" y="7756"/>
                  <a:pt x="8664" y="7932"/>
                </a:cubicBezTo>
                <a:cubicBezTo>
                  <a:pt x="9261" y="7968"/>
                  <a:pt x="9860" y="8012"/>
                  <a:pt x="10460" y="8055"/>
                </a:cubicBezTo>
                <a:cubicBezTo>
                  <a:pt x="11844" y="8155"/>
                  <a:pt x="13275" y="8259"/>
                  <a:pt x="14682" y="8264"/>
                </a:cubicBezTo>
                <a:lnTo>
                  <a:pt x="14998" y="8264"/>
                </a:lnTo>
                <a:cubicBezTo>
                  <a:pt x="16295" y="8264"/>
                  <a:pt x="17831" y="8211"/>
                  <a:pt x="19096" y="7463"/>
                </a:cubicBezTo>
                <a:cubicBezTo>
                  <a:pt x="19626" y="7152"/>
                  <a:pt x="19940" y="6730"/>
                  <a:pt x="20030" y="6216"/>
                </a:cubicBezTo>
                <a:cubicBezTo>
                  <a:pt x="20173" y="5387"/>
                  <a:pt x="19732" y="4354"/>
                  <a:pt x="18720" y="3145"/>
                </a:cubicBezTo>
                <a:cubicBezTo>
                  <a:pt x="17395" y="1562"/>
                  <a:pt x="15637" y="574"/>
                  <a:pt x="13488" y="205"/>
                </a:cubicBezTo>
                <a:cubicBezTo>
                  <a:pt x="12639" y="59"/>
                  <a:pt x="11769" y="1"/>
                  <a:pt x="1088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7"/>
          <p:cNvSpPr/>
          <p:nvPr/>
        </p:nvSpPr>
        <p:spPr>
          <a:xfrm flipH="1">
            <a:off x="-185941" y="2027935"/>
            <a:ext cx="9377861" cy="2035410"/>
          </a:xfrm>
          <a:custGeom>
            <a:avLst/>
            <a:gdLst/>
            <a:ahLst/>
            <a:cxnLst/>
            <a:rect l="l" t="t" r="r" b="b"/>
            <a:pathLst>
              <a:path w="234344" h="50863" extrusionOk="0">
                <a:moveTo>
                  <a:pt x="233940" y="621"/>
                </a:moveTo>
                <a:lnTo>
                  <a:pt x="233940" y="12077"/>
                </a:lnTo>
                <a:cubicBezTo>
                  <a:pt x="232371" y="13846"/>
                  <a:pt x="230619" y="15358"/>
                  <a:pt x="228734" y="16565"/>
                </a:cubicBezTo>
                <a:cubicBezTo>
                  <a:pt x="224484" y="19289"/>
                  <a:pt x="219376" y="20857"/>
                  <a:pt x="213122" y="21360"/>
                </a:cubicBezTo>
                <a:cubicBezTo>
                  <a:pt x="211653" y="21479"/>
                  <a:pt x="210146" y="21539"/>
                  <a:pt x="208580" y="21539"/>
                </a:cubicBezTo>
                <a:cubicBezTo>
                  <a:pt x="205000" y="21539"/>
                  <a:pt x="201109" y="21226"/>
                  <a:pt x="196647" y="20590"/>
                </a:cubicBezTo>
                <a:lnTo>
                  <a:pt x="196529" y="20574"/>
                </a:lnTo>
                <a:cubicBezTo>
                  <a:pt x="194477" y="20283"/>
                  <a:pt x="192356" y="19981"/>
                  <a:pt x="190306" y="19457"/>
                </a:cubicBezTo>
                <a:cubicBezTo>
                  <a:pt x="188131" y="18901"/>
                  <a:pt x="186302" y="18457"/>
                  <a:pt x="184446" y="18095"/>
                </a:cubicBezTo>
                <a:cubicBezTo>
                  <a:pt x="182413" y="17700"/>
                  <a:pt x="180221" y="17338"/>
                  <a:pt x="178016" y="17338"/>
                </a:cubicBezTo>
                <a:cubicBezTo>
                  <a:pt x="177942" y="17338"/>
                  <a:pt x="177867" y="17339"/>
                  <a:pt x="177792" y="17340"/>
                </a:cubicBezTo>
                <a:cubicBezTo>
                  <a:pt x="176496" y="17354"/>
                  <a:pt x="174542" y="17378"/>
                  <a:pt x="173323" y="18637"/>
                </a:cubicBezTo>
                <a:cubicBezTo>
                  <a:pt x="172261" y="19733"/>
                  <a:pt x="172397" y="21555"/>
                  <a:pt x="173080" y="22788"/>
                </a:cubicBezTo>
                <a:cubicBezTo>
                  <a:pt x="174004" y="24459"/>
                  <a:pt x="175665" y="25395"/>
                  <a:pt x="177319" y="26158"/>
                </a:cubicBezTo>
                <a:cubicBezTo>
                  <a:pt x="180088" y="27433"/>
                  <a:pt x="183032" y="28076"/>
                  <a:pt x="185878" y="28699"/>
                </a:cubicBezTo>
                <a:cubicBezTo>
                  <a:pt x="186544" y="28844"/>
                  <a:pt x="187205" y="28990"/>
                  <a:pt x="187866" y="29142"/>
                </a:cubicBezTo>
                <a:cubicBezTo>
                  <a:pt x="191326" y="29942"/>
                  <a:pt x="194903" y="30405"/>
                  <a:pt x="198362" y="30852"/>
                </a:cubicBezTo>
                <a:lnTo>
                  <a:pt x="199879" y="31048"/>
                </a:lnTo>
                <a:cubicBezTo>
                  <a:pt x="203501" y="31524"/>
                  <a:pt x="207493" y="31975"/>
                  <a:pt x="212443" y="32469"/>
                </a:cubicBezTo>
                <a:cubicBezTo>
                  <a:pt x="216296" y="32854"/>
                  <a:pt x="220110" y="33192"/>
                  <a:pt x="223683" y="33505"/>
                </a:cubicBezTo>
                <a:cubicBezTo>
                  <a:pt x="226437" y="33747"/>
                  <a:pt x="229366" y="34040"/>
                  <a:pt x="232268" y="34727"/>
                </a:cubicBezTo>
                <a:cubicBezTo>
                  <a:pt x="232812" y="34856"/>
                  <a:pt x="233374" y="35011"/>
                  <a:pt x="233940" y="35186"/>
                </a:cubicBezTo>
                <a:lnTo>
                  <a:pt x="233940" y="50330"/>
                </a:lnTo>
                <a:cubicBezTo>
                  <a:pt x="227593" y="48509"/>
                  <a:pt x="220754" y="46238"/>
                  <a:pt x="213042" y="43386"/>
                </a:cubicBezTo>
                <a:cubicBezTo>
                  <a:pt x="208088" y="41555"/>
                  <a:pt x="202988" y="39512"/>
                  <a:pt x="197884" y="37317"/>
                </a:cubicBezTo>
                <a:cubicBezTo>
                  <a:pt x="195613" y="36339"/>
                  <a:pt x="193318" y="35281"/>
                  <a:pt x="191099" y="34257"/>
                </a:cubicBezTo>
                <a:cubicBezTo>
                  <a:pt x="188401" y="33014"/>
                  <a:pt x="185611" y="31726"/>
                  <a:pt x="182833" y="30573"/>
                </a:cubicBezTo>
                <a:cubicBezTo>
                  <a:pt x="172649" y="26340"/>
                  <a:pt x="162754" y="24195"/>
                  <a:pt x="153409" y="24195"/>
                </a:cubicBezTo>
                <a:cubicBezTo>
                  <a:pt x="153178" y="24195"/>
                  <a:pt x="152948" y="24197"/>
                  <a:pt x="152719" y="24198"/>
                </a:cubicBezTo>
                <a:cubicBezTo>
                  <a:pt x="142080" y="24319"/>
                  <a:pt x="132064" y="27884"/>
                  <a:pt x="122824" y="31721"/>
                </a:cubicBezTo>
                <a:cubicBezTo>
                  <a:pt x="112729" y="35913"/>
                  <a:pt x="102805" y="39822"/>
                  <a:pt x="92400" y="41608"/>
                </a:cubicBezTo>
                <a:cubicBezTo>
                  <a:pt x="82867" y="43244"/>
                  <a:pt x="72721" y="44299"/>
                  <a:pt x="61383" y="44830"/>
                </a:cubicBezTo>
                <a:cubicBezTo>
                  <a:pt x="58519" y="44965"/>
                  <a:pt x="55783" y="45032"/>
                  <a:pt x="53152" y="45032"/>
                </a:cubicBezTo>
                <a:cubicBezTo>
                  <a:pt x="45012" y="45032"/>
                  <a:pt x="37887" y="44383"/>
                  <a:pt x="31169" y="43050"/>
                </a:cubicBezTo>
                <a:cubicBezTo>
                  <a:pt x="24718" y="41770"/>
                  <a:pt x="18066" y="39641"/>
                  <a:pt x="11397" y="36720"/>
                </a:cubicBezTo>
                <a:cubicBezTo>
                  <a:pt x="7680" y="35093"/>
                  <a:pt x="3780" y="33224"/>
                  <a:pt x="405" y="30582"/>
                </a:cubicBezTo>
                <a:lnTo>
                  <a:pt x="405" y="21725"/>
                </a:lnTo>
                <a:cubicBezTo>
                  <a:pt x="5173" y="23118"/>
                  <a:pt x="10001" y="24631"/>
                  <a:pt x="14673" y="26094"/>
                </a:cubicBezTo>
                <a:cubicBezTo>
                  <a:pt x="18472" y="27283"/>
                  <a:pt x="22397" y="28512"/>
                  <a:pt x="26269" y="29670"/>
                </a:cubicBezTo>
                <a:cubicBezTo>
                  <a:pt x="42759" y="34607"/>
                  <a:pt x="58954" y="38982"/>
                  <a:pt x="74991" y="38982"/>
                </a:cubicBezTo>
                <a:cubicBezTo>
                  <a:pt x="78823" y="38982"/>
                  <a:pt x="82649" y="38732"/>
                  <a:pt x="86466" y="38179"/>
                </a:cubicBezTo>
                <a:cubicBezTo>
                  <a:pt x="95509" y="36872"/>
                  <a:pt x="104228" y="33938"/>
                  <a:pt x="112383" y="29455"/>
                </a:cubicBezTo>
                <a:cubicBezTo>
                  <a:pt x="116730" y="27066"/>
                  <a:pt x="120985" y="24195"/>
                  <a:pt x="125029" y="20922"/>
                </a:cubicBezTo>
                <a:cubicBezTo>
                  <a:pt x="126767" y="19511"/>
                  <a:pt x="128488" y="17994"/>
                  <a:pt x="130152" y="16524"/>
                </a:cubicBezTo>
                <a:cubicBezTo>
                  <a:pt x="131788" y="15078"/>
                  <a:pt x="133483" y="13582"/>
                  <a:pt x="135190" y="12196"/>
                </a:cubicBezTo>
                <a:cubicBezTo>
                  <a:pt x="137654" y="10200"/>
                  <a:pt x="140969" y="7788"/>
                  <a:pt x="144768" y="6873"/>
                </a:cubicBezTo>
                <a:cubicBezTo>
                  <a:pt x="145990" y="6580"/>
                  <a:pt x="147258" y="6432"/>
                  <a:pt x="148594" y="6432"/>
                </a:cubicBezTo>
                <a:cubicBezTo>
                  <a:pt x="151134" y="6432"/>
                  <a:pt x="153922" y="6966"/>
                  <a:pt x="157120" y="8052"/>
                </a:cubicBezTo>
                <a:cubicBezTo>
                  <a:pt x="165254" y="10813"/>
                  <a:pt x="174727" y="13878"/>
                  <a:pt x="184226" y="15304"/>
                </a:cubicBezTo>
                <a:cubicBezTo>
                  <a:pt x="187914" y="15858"/>
                  <a:pt x="191419" y="16136"/>
                  <a:pt x="194766" y="16136"/>
                </a:cubicBezTo>
                <a:cubicBezTo>
                  <a:pt x="200932" y="16136"/>
                  <a:pt x="206557" y="15192"/>
                  <a:pt x="211781" y="13295"/>
                </a:cubicBezTo>
                <a:cubicBezTo>
                  <a:pt x="216509" y="11579"/>
                  <a:pt x="220789" y="8892"/>
                  <a:pt x="224351" y="6492"/>
                </a:cubicBezTo>
                <a:cubicBezTo>
                  <a:pt x="224766" y="6212"/>
                  <a:pt x="225182" y="5928"/>
                  <a:pt x="225598" y="5645"/>
                </a:cubicBezTo>
                <a:cubicBezTo>
                  <a:pt x="228277" y="3826"/>
                  <a:pt x="231045" y="1944"/>
                  <a:pt x="233940" y="621"/>
                </a:cubicBezTo>
                <a:close/>
                <a:moveTo>
                  <a:pt x="234344" y="1"/>
                </a:moveTo>
                <a:lnTo>
                  <a:pt x="234062" y="127"/>
                </a:lnTo>
                <a:cubicBezTo>
                  <a:pt x="231032" y="1470"/>
                  <a:pt x="228156" y="3423"/>
                  <a:pt x="225375" y="5313"/>
                </a:cubicBezTo>
                <a:cubicBezTo>
                  <a:pt x="224959" y="5595"/>
                  <a:pt x="224545" y="5878"/>
                  <a:pt x="224128" y="6158"/>
                </a:cubicBezTo>
                <a:cubicBezTo>
                  <a:pt x="220589" y="8544"/>
                  <a:pt x="216336" y="11214"/>
                  <a:pt x="211647" y="12916"/>
                </a:cubicBezTo>
                <a:cubicBezTo>
                  <a:pt x="206466" y="14796"/>
                  <a:pt x="200885" y="15732"/>
                  <a:pt x="194765" y="15732"/>
                </a:cubicBezTo>
                <a:cubicBezTo>
                  <a:pt x="191440" y="15732"/>
                  <a:pt x="187955" y="15456"/>
                  <a:pt x="184289" y="14905"/>
                </a:cubicBezTo>
                <a:cubicBezTo>
                  <a:pt x="174822" y="13485"/>
                  <a:pt x="165370" y="10424"/>
                  <a:pt x="157251" y="7671"/>
                </a:cubicBezTo>
                <a:cubicBezTo>
                  <a:pt x="154011" y="6571"/>
                  <a:pt x="151182" y="6028"/>
                  <a:pt x="148600" y="6028"/>
                </a:cubicBezTo>
                <a:cubicBezTo>
                  <a:pt x="147230" y="6028"/>
                  <a:pt x="145930" y="6181"/>
                  <a:pt x="144675" y="6483"/>
                </a:cubicBezTo>
                <a:cubicBezTo>
                  <a:pt x="140797" y="7416"/>
                  <a:pt x="137434" y="9860"/>
                  <a:pt x="134939" y="11886"/>
                </a:cubicBezTo>
                <a:cubicBezTo>
                  <a:pt x="133224" y="13277"/>
                  <a:pt x="131528" y="14775"/>
                  <a:pt x="129887" y="16224"/>
                </a:cubicBezTo>
                <a:cubicBezTo>
                  <a:pt x="128225" y="17690"/>
                  <a:pt x="126509" y="19207"/>
                  <a:pt x="124774" y="20610"/>
                </a:cubicBezTo>
                <a:cubicBezTo>
                  <a:pt x="120749" y="23869"/>
                  <a:pt x="116514" y="26727"/>
                  <a:pt x="112189" y="29105"/>
                </a:cubicBezTo>
                <a:cubicBezTo>
                  <a:pt x="104076" y="33564"/>
                  <a:pt x="95402" y="36484"/>
                  <a:pt x="86407" y="37785"/>
                </a:cubicBezTo>
                <a:cubicBezTo>
                  <a:pt x="82611" y="38334"/>
                  <a:pt x="78806" y="38583"/>
                  <a:pt x="74991" y="38583"/>
                </a:cubicBezTo>
                <a:cubicBezTo>
                  <a:pt x="59005" y="38583"/>
                  <a:pt x="42843" y="34216"/>
                  <a:pt x="26384" y="29289"/>
                </a:cubicBezTo>
                <a:cubicBezTo>
                  <a:pt x="22516" y="28130"/>
                  <a:pt x="18589" y="26901"/>
                  <a:pt x="14793" y="25711"/>
                </a:cubicBezTo>
                <a:cubicBezTo>
                  <a:pt x="10035" y="24222"/>
                  <a:pt x="5116" y="22681"/>
                  <a:pt x="257" y="21265"/>
                </a:cubicBezTo>
                <a:lnTo>
                  <a:pt x="0" y="21189"/>
                </a:lnTo>
                <a:lnTo>
                  <a:pt x="0" y="30778"/>
                </a:lnTo>
                <a:lnTo>
                  <a:pt x="77" y="30839"/>
                </a:lnTo>
                <a:cubicBezTo>
                  <a:pt x="3505" y="33541"/>
                  <a:pt x="7466" y="35440"/>
                  <a:pt x="11235" y="37090"/>
                </a:cubicBezTo>
                <a:cubicBezTo>
                  <a:pt x="17931" y="40022"/>
                  <a:pt x="24610" y="42161"/>
                  <a:pt x="31090" y="43447"/>
                </a:cubicBezTo>
                <a:cubicBezTo>
                  <a:pt x="37834" y="44786"/>
                  <a:pt x="44983" y="45437"/>
                  <a:pt x="53148" y="45437"/>
                </a:cubicBezTo>
                <a:cubicBezTo>
                  <a:pt x="55786" y="45437"/>
                  <a:pt x="58530" y="45369"/>
                  <a:pt x="61401" y="45235"/>
                </a:cubicBezTo>
                <a:cubicBezTo>
                  <a:pt x="72756" y="44700"/>
                  <a:pt x="82917" y="43644"/>
                  <a:pt x="92467" y="42007"/>
                </a:cubicBezTo>
                <a:cubicBezTo>
                  <a:pt x="102913" y="40214"/>
                  <a:pt x="112861" y="36296"/>
                  <a:pt x="122978" y="32095"/>
                </a:cubicBezTo>
                <a:cubicBezTo>
                  <a:pt x="132181" y="28274"/>
                  <a:pt x="142153" y="24722"/>
                  <a:pt x="152725" y="24602"/>
                </a:cubicBezTo>
                <a:cubicBezTo>
                  <a:pt x="152952" y="24600"/>
                  <a:pt x="153179" y="24598"/>
                  <a:pt x="153407" y="24598"/>
                </a:cubicBezTo>
                <a:cubicBezTo>
                  <a:pt x="162694" y="24598"/>
                  <a:pt x="172541" y="26730"/>
                  <a:pt x="182679" y="30945"/>
                </a:cubicBezTo>
                <a:cubicBezTo>
                  <a:pt x="185447" y="32095"/>
                  <a:pt x="188234" y="33381"/>
                  <a:pt x="190930" y="34624"/>
                </a:cubicBezTo>
                <a:cubicBezTo>
                  <a:pt x="193152" y="35649"/>
                  <a:pt x="195448" y="36707"/>
                  <a:pt x="197726" y="37686"/>
                </a:cubicBezTo>
                <a:cubicBezTo>
                  <a:pt x="202837" y="39885"/>
                  <a:pt x="207942" y="41928"/>
                  <a:pt x="212901" y="43763"/>
                </a:cubicBezTo>
                <a:cubicBezTo>
                  <a:pt x="220729" y="46656"/>
                  <a:pt x="227658" y="48955"/>
                  <a:pt x="234085" y="50788"/>
                </a:cubicBezTo>
                <a:lnTo>
                  <a:pt x="234341" y="50863"/>
                </a:lnTo>
                <a:lnTo>
                  <a:pt x="234344" y="50863"/>
                </a:lnTo>
                <a:lnTo>
                  <a:pt x="234344" y="34896"/>
                </a:lnTo>
                <a:lnTo>
                  <a:pt x="234204" y="34850"/>
                </a:lnTo>
                <a:cubicBezTo>
                  <a:pt x="233582" y="34654"/>
                  <a:pt x="232962" y="34481"/>
                  <a:pt x="232362" y="34340"/>
                </a:cubicBezTo>
                <a:cubicBezTo>
                  <a:pt x="229433" y="33647"/>
                  <a:pt x="226488" y="33352"/>
                  <a:pt x="223721" y="33110"/>
                </a:cubicBezTo>
                <a:cubicBezTo>
                  <a:pt x="220148" y="32797"/>
                  <a:pt x="216338" y="32457"/>
                  <a:pt x="212486" y="32074"/>
                </a:cubicBezTo>
                <a:cubicBezTo>
                  <a:pt x="207542" y="31581"/>
                  <a:pt x="203553" y="31128"/>
                  <a:pt x="199935" y="30653"/>
                </a:cubicBezTo>
                <a:lnTo>
                  <a:pt x="198416" y="30455"/>
                </a:lnTo>
                <a:cubicBezTo>
                  <a:pt x="194968" y="30009"/>
                  <a:pt x="191400" y="29547"/>
                  <a:pt x="187960" y="28753"/>
                </a:cubicBezTo>
                <a:cubicBezTo>
                  <a:pt x="187298" y="28602"/>
                  <a:pt x="186634" y="28454"/>
                  <a:pt x="185969" y="28310"/>
                </a:cubicBezTo>
                <a:cubicBezTo>
                  <a:pt x="183145" y="27690"/>
                  <a:pt x="180223" y="27051"/>
                  <a:pt x="177494" y="25795"/>
                </a:cubicBezTo>
                <a:cubicBezTo>
                  <a:pt x="176009" y="25111"/>
                  <a:pt x="174350" y="24245"/>
                  <a:pt x="173437" y="22596"/>
                </a:cubicBezTo>
                <a:cubicBezTo>
                  <a:pt x="172829" y="21493"/>
                  <a:pt x="172693" y="19876"/>
                  <a:pt x="173617" y="18921"/>
                </a:cubicBezTo>
                <a:cubicBezTo>
                  <a:pt x="174717" y="17783"/>
                  <a:pt x="176574" y="17760"/>
                  <a:pt x="177801" y="17745"/>
                </a:cubicBezTo>
                <a:cubicBezTo>
                  <a:pt x="177883" y="17744"/>
                  <a:pt x="177965" y="17744"/>
                  <a:pt x="178047" y="17744"/>
                </a:cubicBezTo>
                <a:cubicBezTo>
                  <a:pt x="180223" y="17744"/>
                  <a:pt x="182367" y="18103"/>
                  <a:pt x="184375" y="18494"/>
                </a:cubicBezTo>
                <a:cubicBezTo>
                  <a:pt x="186221" y="18853"/>
                  <a:pt x="188043" y="19296"/>
                  <a:pt x="190212" y="19850"/>
                </a:cubicBezTo>
                <a:cubicBezTo>
                  <a:pt x="192283" y="20380"/>
                  <a:pt x="194415" y="20683"/>
                  <a:pt x="196477" y="20976"/>
                </a:cubicBezTo>
                <a:lnTo>
                  <a:pt x="196594" y="20993"/>
                </a:lnTo>
                <a:cubicBezTo>
                  <a:pt x="201071" y="21630"/>
                  <a:pt x="204978" y="21943"/>
                  <a:pt x="208576" y="21943"/>
                </a:cubicBezTo>
                <a:cubicBezTo>
                  <a:pt x="210156" y="21943"/>
                  <a:pt x="211676" y="21883"/>
                  <a:pt x="213159" y="21763"/>
                </a:cubicBezTo>
                <a:cubicBezTo>
                  <a:pt x="219481" y="21255"/>
                  <a:pt x="224648" y="19666"/>
                  <a:pt x="228956" y="16905"/>
                </a:cubicBezTo>
                <a:cubicBezTo>
                  <a:pt x="230892" y="15665"/>
                  <a:pt x="232689" y="14110"/>
                  <a:pt x="234294" y="12287"/>
                </a:cubicBezTo>
                <a:lnTo>
                  <a:pt x="234344" y="12230"/>
                </a:lnTo>
                <a:lnTo>
                  <a:pt x="23434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7"/>
          <p:cNvSpPr/>
          <p:nvPr/>
        </p:nvSpPr>
        <p:spPr>
          <a:xfrm flipH="1">
            <a:off x="4020138" y="3448055"/>
            <a:ext cx="5171942" cy="1031731"/>
          </a:xfrm>
          <a:custGeom>
            <a:avLst/>
            <a:gdLst/>
            <a:ahLst/>
            <a:cxnLst/>
            <a:rect l="l" t="t" r="r" b="b"/>
            <a:pathLst>
              <a:path w="129242" h="25782" extrusionOk="0">
                <a:moveTo>
                  <a:pt x="125667" y="404"/>
                </a:moveTo>
                <a:cubicBezTo>
                  <a:pt x="125949" y="404"/>
                  <a:pt x="126232" y="415"/>
                  <a:pt x="126514" y="437"/>
                </a:cubicBezTo>
                <a:cubicBezTo>
                  <a:pt x="127419" y="510"/>
                  <a:pt x="128375" y="690"/>
                  <a:pt x="128733" y="1442"/>
                </a:cubicBezTo>
                <a:cubicBezTo>
                  <a:pt x="127667" y="1898"/>
                  <a:pt x="126604" y="2366"/>
                  <a:pt x="125540" y="2833"/>
                </a:cubicBezTo>
                <a:cubicBezTo>
                  <a:pt x="121951" y="4414"/>
                  <a:pt x="118237" y="6047"/>
                  <a:pt x="114473" y="7141"/>
                </a:cubicBezTo>
                <a:cubicBezTo>
                  <a:pt x="113881" y="7314"/>
                  <a:pt x="113286" y="7483"/>
                  <a:pt x="112693" y="7649"/>
                </a:cubicBezTo>
                <a:cubicBezTo>
                  <a:pt x="110914" y="8149"/>
                  <a:pt x="109073" y="8666"/>
                  <a:pt x="107278" y="9330"/>
                </a:cubicBezTo>
                <a:cubicBezTo>
                  <a:pt x="105183" y="10108"/>
                  <a:pt x="102936" y="11055"/>
                  <a:pt x="100411" y="12228"/>
                </a:cubicBezTo>
                <a:cubicBezTo>
                  <a:pt x="97928" y="13381"/>
                  <a:pt x="95424" y="14634"/>
                  <a:pt x="93002" y="15844"/>
                </a:cubicBezTo>
                <a:cubicBezTo>
                  <a:pt x="86663" y="19013"/>
                  <a:pt x="80109" y="22288"/>
                  <a:pt x="73322" y="24097"/>
                </a:cubicBezTo>
                <a:cubicBezTo>
                  <a:pt x="70106" y="24955"/>
                  <a:pt x="66829" y="25381"/>
                  <a:pt x="63411" y="25381"/>
                </a:cubicBezTo>
                <a:cubicBezTo>
                  <a:pt x="61691" y="25381"/>
                  <a:pt x="59935" y="25273"/>
                  <a:pt x="58132" y="25057"/>
                </a:cubicBezTo>
                <a:cubicBezTo>
                  <a:pt x="54870" y="24667"/>
                  <a:pt x="51578" y="24000"/>
                  <a:pt x="48394" y="23351"/>
                </a:cubicBezTo>
                <a:cubicBezTo>
                  <a:pt x="46720" y="23010"/>
                  <a:pt x="44988" y="22658"/>
                  <a:pt x="43281" y="22351"/>
                </a:cubicBezTo>
                <a:cubicBezTo>
                  <a:pt x="38827" y="21551"/>
                  <a:pt x="34306" y="21314"/>
                  <a:pt x="29931" y="21085"/>
                </a:cubicBezTo>
                <a:lnTo>
                  <a:pt x="28914" y="21031"/>
                </a:lnTo>
                <a:cubicBezTo>
                  <a:pt x="25978" y="20874"/>
                  <a:pt x="23609" y="20501"/>
                  <a:pt x="21462" y="19855"/>
                </a:cubicBezTo>
                <a:cubicBezTo>
                  <a:pt x="19489" y="19259"/>
                  <a:pt x="17512" y="18432"/>
                  <a:pt x="15599" y="17635"/>
                </a:cubicBezTo>
                <a:cubicBezTo>
                  <a:pt x="15171" y="17457"/>
                  <a:pt x="14747" y="17279"/>
                  <a:pt x="14321" y="17105"/>
                </a:cubicBezTo>
                <a:cubicBezTo>
                  <a:pt x="12341" y="16286"/>
                  <a:pt x="10328" y="15433"/>
                  <a:pt x="8383" y="14606"/>
                </a:cubicBezTo>
                <a:cubicBezTo>
                  <a:pt x="5772" y="13497"/>
                  <a:pt x="3075" y="12349"/>
                  <a:pt x="404" y="11276"/>
                </a:cubicBezTo>
                <a:lnTo>
                  <a:pt x="403" y="11276"/>
                </a:lnTo>
                <a:lnTo>
                  <a:pt x="403" y="5584"/>
                </a:lnTo>
                <a:cubicBezTo>
                  <a:pt x="967" y="5874"/>
                  <a:pt x="1566" y="6170"/>
                  <a:pt x="2220" y="6484"/>
                </a:cubicBezTo>
                <a:cubicBezTo>
                  <a:pt x="2905" y="6811"/>
                  <a:pt x="3592" y="7131"/>
                  <a:pt x="4281" y="7450"/>
                </a:cubicBezTo>
                <a:cubicBezTo>
                  <a:pt x="6227" y="8357"/>
                  <a:pt x="8240" y="9293"/>
                  <a:pt x="10153" y="10412"/>
                </a:cubicBezTo>
                <a:cubicBezTo>
                  <a:pt x="12434" y="11746"/>
                  <a:pt x="14871" y="13148"/>
                  <a:pt x="17395" y="14337"/>
                </a:cubicBezTo>
                <a:cubicBezTo>
                  <a:pt x="25707" y="18255"/>
                  <a:pt x="35202" y="20169"/>
                  <a:pt x="46355" y="20169"/>
                </a:cubicBezTo>
                <a:cubicBezTo>
                  <a:pt x="47079" y="20169"/>
                  <a:pt x="47811" y="20161"/>
                  <a:pt x="48549" y="20145"/>
                </a:cubicBezTo>
                <a:cubicBezTo>
                  <a:pt x="59131" y="19914"/>
                  <a:pt x="70411" y="17805"/>
                  <a:pt x="84049" y="13504"/>
                </a:cubicBezTo>
                <a:cubicBezTo>
                  <a:pt x="89815" y="11685"/>
                  <a:pt x="95612" y="9562"/>
                  <a:pt x="101217" y="7507"/>
                </a:cubicBezTo>
                <a:cubicBezTo>
                  <a:pt x="104315" y="6374"/>
                  <a:pt x="107517" y="5200"/>
                  <a:pt x="110679" y="4091"/>
                </a:cubicBezTo>
                <a:cubicBezTo>
                  <a:pt x="114143" y="2876"/>
                  <a:pt x="117874" y="1648"/>
                  <a:pt x="121675" y="895"/>
                </a:cubicBezTo>
                <a:cubicBezTo>
                  <a:pt x="122896" y="652"/>
                  <a:pt x="124279" y="404"/>
                  <a:pt x="125667" y="404"/>
                </a:cubicBezTo>
                <a:close/>
                <a:moveTo>
                  <a:pt x="125672" y="1"/>
                </a:moveTo>
                <a:cubicBezTo>
                  <a:pt x="124248" y="1"/>
                  <a:pt x="122839" y="252"/>
                  <a:pt x="121598" y="497"/>
                </a:cubicBezTo>
                <a:cubicBezTo>
                  <a:pt x="117773" y="1256"/>
                  <a:pt x="114025" y="2491"/>
                  <a:pt x="110546" y="3711"/>
                </a:cubicBezTo>
                <a:cubicBezTo>
                  <a:pt x="107384" y="4820"/>
                  <a:pt x="104179" y="5993"/>
                  <a:pt x="101080" y="7129"/>
                </a:cubicBezTo>
                <a:cubicBezTo>
                  <a:pt x="95477" y="9180"/>
                  <a:pt x="89685" y="11305"/>
                  <a:pt x="83929" y="13120"/>
                </a:cubicBezTo>
                <a:cubicBezTo>
                  <a:pt x="70328" y="17407"/>
                  <a:pt x="59084" y="19512"/>
                  <a:pt x="48540" y="19742"/>
                </a:cubicBezTo>
                <a:cubicBezTo>
                  <a:pt x="47811" y="19758"/>
                  <a:pt x="47089" y="19766"/>
                  <a:pt x="46374" y="19766"/>
                </a:cubicBezTo>
                <a:cubicBezTo>
                  <a:pt x="35268" y="19766"/>
                  <a:pt x="25827" y="17865"/>
                  <a:pt x="17567" y="13971"/>
                </a:cubicBezTo>
                <a:cubicBezTo>
                  <a:pt x="15057" y="12788"/>
                  <a:pt x="12628" y="11391"/>
                  <a:pt x="10355" y="10062"/>
                </a:cubicBezTo>
                <a:cubicBezTo>
                  <a:pt x="8426" y="8935"/>
                  <a:pt x="6404" y="7993"/>
                  <a:pt x="4448" y="7084"/>
                </a:cubicBezTo>
                <a:cubicBezTo>
                  <a:pt x="3762" y="6767"/>
                  <a:pt x="3076" y="6447"/>
                  <a:pt x="2395" y="6120"/>
                </a:cubicBezTo>
                <a:cubicBezTo>
                  <a:pt x="1626" y="5754"/>
                  <a:pt x="940" y="5411"/>
                  <a:pt x="294" y="5075"/>
                </a:cubicBezTo>
                <a:lnTo>
                  <a:pt x="0" y="4921"/>
                </a:lnTo>
                <a:lnTo>
                  <a:pt x="0" y="11545"/>
                </a:lnTo>
                <a:lnTo>
                  <a:pt x="126" y="11595"/>
                </a:lnTo>
                <a:cubicBezTo>
                  <a:pt x="2833" y="12684"/>
                  <a:pt x="5574" y="13848"/>
                  <a:pt x="8224" y="14973"/>
                </a:cubicBezTo>
                <a:cubicBezTo>
                  <a:pt x="10170" y="15801"/>
                  <a:pt x="12184" y="16656"/>
                  <a:pt x="14167" y="17473"/>
                </a:cubicBezTo>
                <a:cubicBezTo>
                  <a:pt x="14591" y="17649"/>
                  <a:pt x="15016" y="17828"/>
                  <a:pt x="15441" y="18003"/>
                </a:cubicBezTo>
                <a:cubicBezTo>
                  <a:pt x="17363" y="18808"/>
                  <a:pt x="19349" y="19638"/>
                  <a:pt x="21344" y="20238"/>
                </a:cubicBezTo>
                <a:cubicBezTo>
                  <a:pt x="23523" y="20895"/>
                  <a:pt x="25922" y="21274"/>
                  <a:pt x="28892" y="21431"/>
                </a:cubicBezTo>
                <a:lnTo>
                  <a:pt x="29910" y="21485"/>
                </a:lnTo>
                <a:cubicBezTo>
                  <a:pt x="34272" y="21714"/>
                  <a:pt x="38783" y="21950"/>
                  <a:pt x="43209" y="22746"/>
                </a:cubicBezTo>
                <a:cubicBezTo>
                  <a:pt x="44912" y="23053"/>
                  <a:pt x="46641" y="23406"/>
                  <a:pt x="48313" y="23744"/>
                </a:cubicBezTo>
                <a:cubicBezTo>
                  <a:pt x="51505" y="24393"/>
                  <a:pt x="54806" y="25065"/>
                  <a:pt x="58085" y="25456"/>
                </a:cubicBezTo>
                <a:cubicBezTo>
                  <a:pt x="59905" y="25673"/>
                  <a:pt x="61677" y="25782"/>
                  <a:pt x="63414" y="25782"/>
                </a:cubicBezTo>
                <a:cubicBezTo>
                  <a:pt x="66866" y="25782"/>
                  <a:pt x="70177" y="25352"/>
                  <a:pt x="73425" y="24486"/>
                </a:cubicBezTo>
                <a:cubicBezTo>
                  <a:pt x="80253" y="22666"/>
                  <a:pt x="86826" y="19379"/>
                  <a:pt x="93183" y="16202"/>
                </a:cubicBezTo>
                <a:cubicBezTo>
                  <a:pt x="95603" y="14991"/>
                  <a:pt x="98105" y="13741"/>
                  <a:pt x="100582" y="12591"/>
                </a:cubicBezTo>
                <a:cubicBezTo>
                  <a:pt x="103097" y="11422"/>
                  <a:pt x="105333" y="10479"/>
                  <a:pt x="107419" y="9706"/>
                </a:cubicBezTo>
                <a:cubicBezTo>
                  <a:pt x="109198" y="9046"/>
                  <a:pt x="111031" y="8532"/>
                  <a:pt x="112803" y="8033"/>
                </a:cubicBezTo>
                <a:cubicBezTo>
                  <a:pt x="113399" y="7867"/>
                  <a:pt x="113993" y="7699"/>
                  <a:pt x="114588" y="7526"/>
                </a:cubicBezTo>
                <a:cubicBezTo>
                  <a:pt x="118376" y="6424"/>
                  <a:pt x="122102" y="4784"/>
                  <a:pt x="125704" y="3199"/>
                </a:cubicBezTo>
                <a:cubicBezTo>
                  <a:pt x="126826" y="2705"/>
                  <a:pt x="127947" y="2212"/>
                  <a:pt x="129073" y="1733"/>
                </a:cubicBezTo>
                <a:lnTo>
                  <a:pt x="129242" y="1662"/>
                </a:lnTo>
                <a:lnTo>
                  <a:pt x="129185" y="1488"/>
                </a:lnTo>
                <a:cubicBezTo>
                  <a:pt x="128775" y="216"/>
                  <a:pt x="127216" y="89"/>
                  <a:pt x="126549" y="34"/>
                </a:cubicBezTo>
                <a:cubicBezTo>
                  <a:pt x="126257" y="11"/>
                  <a:pt x="125964" y="1"/>
                  <a:pt x="1256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7"/>
          <p:cNvSpPr/>
          <p:nvPr/>
        </p:nvSpPr>
        <p:spPr>
          <a:xfrm flipH="1">
            <a:off x="-186021" y="3773081"/>
            <a:ext cx="9378021" cy="2233737"/>
          </a:xfrm>
          <a:custGeom>
            <a:avLst/>
            <a:gdLst/>
            <a:ahLst/>
            <a:cxnLst/>
            <a:rect l="l" t="t" r="r" b="b"/>
            <a:pathLst>
              <a:path w="234348" h="55819" extrusionOk="0">
                <a:moveTo>
                  <a:pt x="144981" y="403"/>
                </a:moveTo>
                <a:cubicBezTo>
                  <a:pt x="150962" y="403"/>
                  <a:pt x="156924" y="882"/>
                  <a:pt x="162787" y="1836"/>
                </a:cubicBezTo>
                <a:cubicBezTo>
                  <a:pt x="170740" y="3127"/>
                  <a:pt x="179016" y="5583"/>
                  <a:pt x="189615" y="9797"/>
                </a:cubicBezTo>
                <a:cubicBezTo>
                  <a:pt x="198427" y="13299"/>
                  <a:pt x="207411" y="17431"/>
                  <a:pt x="216323" y="22082"/>
                </a:cubicBezTo>
                <a:lnTo>
                  <a:pt x="218254" y="23088"/>
                </a:lnTo>
                <a:cubicBezTo>
                  <a:pt x="223483" y="25804"/>
                  <a:pt x="228885" y="28612"/>
                  <a:pt x="233942" y="32005"/>
                </a:cubicBezTo>
                <a:lnTo>
                  <a:pt x="233942" y="40242"/>
                </a:lnTo>
                <a:cubicBezTo>
                  <a:pt x="230357" y="38005"/>
                  <a:pt x="227378" y="36353"/>
                  <a:pt x="224590" y="35054"/>
                </a:cubicBezTo>
                <a:cubicBezTo>
                  <a:pt x="215470" y="30808"/>
                  <a:pt x="205746" y="28155"/>
                  <a:pt x="196343" y="25590"/>
                </a:cubicBezTo>
                <a:cubicBezTo>
                  <a:pt x="195383" y="25330"/>
                  <a:pt x="194423" y="25067"/>
                  <a:pt x="193466" y="24804"/>
                </a:cubicBezTo>
                <a:cubicBezTo>
                  <a:pt x="172307" y="18995"/>
                  <a:pt x="155262" y="16255"/>
                  <a:pt x="139723" y="16255"/>
                </a:cubicBezTo>
                <a:cubicBezTo>
                  <a:pt x="136241" y="16255"/>
                  <a:pt x="132834" y="16392"/>
                  <a:pt x="129473" y="16664"/>
                </a:cubicBezTo>
                <a:cubicBezTo>
                  <a:pt x="117659" y="17617"/>
                  <a:pt x="108992" y="19950"/>
                  <a:pt x="101363" y="24225"/>
                </a:cubicBezTo>
                <a:cubicBezTo>
                  <a:pt x="95848" y="27316"/>
                  <a:pt x="90586" y="31262"/>
                  <a:pt x="85495" y="35080"/>
                </a:cubicBezTo>
                <a:cubicBezTo>
                  <a:pt x="82539" y="37296"/>
                  <a:pt x="79484" y="39588"/>
                  <a:pt x="76413" y="41684"/>
                </a:cubicBezTo>
                <a:cubicBezTo>
                  <a:pt x="71394" y="45113"/>
                  <a:pt x="67146" y="47471"/>
                  <a:pt x="63039" y="49108"/>
                </a:cubicBezTo>
                <a:cubicBezTo>
                  <a:pt x="58787" y="50804"/>
                  <a:pt x="54022" y="52109"/>
                  <a:pt x="48045" y="53216"/>
                </a:cubicBezTo>
                <a:cubicBezTo>
                  <a:pt x="40031" y="54703"/>
                  <a:pt x="31384" y="55416"/>
                  <a:pt x="21189" y="55416"/>
                </a:cubicBezTo>
                <a:cubicBezTo>
                  <a:pt x="19290" y="55416"/>
                  <a:pt x="17337" y="55391"/>
                  <a:pt x="15325" y="55342"/>
                </a:cubicBezTo>
                <a:cubicBezTo>
                  <a:pt x="9761" y="55207"/>
                  <a:pt x="4879" y="54966"/>
                  <a:pt x="402" y="54612"/>
                </a:cubicBezTo>
                <a:lnTo>
                  <a:pt x="407" y="54612"/>
                </a:lnTo>
                <a:lnTo>
                  <a:pt x="407" y="49284"/>
                </a:lnTo>
                <a:cubicBezTo>
                  <a:pt x="817" y="49421"/>
                  <a:pt x="1230" y="49561"/>
                  <a:pt x="1643" y="49700"/>
                </a:cubicBezTo>
                <a:cubicBezTo>
                  <a:pt x="4359" y="50619"/>
                  <a:pt x="7168" y="51566"/>
                  <a:pt x="9980" y="52235"/>
                </a:cubicBezTo>
                <a:cubicBezTo>
                  <a:pt x="12206" y="52763"/>
                  <a:pt x="14788" y="53377"/>
                  <a:pt x="17344" y="53377"/>
                </a:cubicBezTo>
                <a:cubicBezTo>
                  <a:pt x="18683" y="53377"/>
                  <a:pt x="20014" y="53208"/>
                  <a:pt x="21283" y="52772"/>
                </a:cubicBezTo>
                <a:cubicBezTo>
                  <a:pt x="22931" y="52205"/>
                  <a:pt x="23878" y="51164"/>
                  <a:pt x="24025" y="49761"/>
                </a:cubicBezTo>
                <a:cubicBezTo>
                  <a:pt x="24231" y="47784"/>
                  <a:pt x="23055" y="45926"/>
                  <a:pt x="21802" y="44960"/>
                </a:cubicBezTo>
                <a:cubicBezTo>
                  <a:pt x="20124" y="43670"/>
                  <a:pt x="18067" y="43236"/>
                  <a:pt x="16094" y="42961"/>
                </a:cubicBezTo>
                <a:cubicBezTo>
                  <a:pt x="13968" y="42663"/>
                  <a:pt x="11797" y="42629"/>
                  <a:pt x="9701" y="42596"/>
                </a:cubicBezTo>
                <a:lnTo>
                  <a:pt x="9254" y="42589"/>
                </a:lnTo>
                <a:cubicBezTo>
                  <a:pt x="6994" y="42550"/>
                  <a:pt x="4310" y="42346"/>
                  <a:pt x="1553" y="41105"/>
                </a:cubicBezTo>
                <a:cubicBezTo>
                  <a:pt x="1170" y="40933"/>
                  <a:pt x="784" y="40741"/>
                  <a:pt x="402" y="40534"/>
                </a:cubicBezTo>
                <a:lnTo>
                  <a:pt x="402" y="31531"/>
                </a:lnTo>
                <a:cubicBezTo>
                  <a:pt x="6844" y="32915"/>
                  <a:pt x="13326" y="34726"/>
                  <a:pt x="19599" y="36477"/>
                </a:cubicBezTo>
                <a:cubicBezTo>
                  <a:pt x="22674" y="37335"/>
                  <a:pt x="25850" y="38224"/>
                  <a:pt x="28985" y="39049"/>
                </a:cubicBezTo>
                <a:cubicBezTo>
                  <a:pt x="36397" y="41005"/>
                  <a:pt x="46195" y="43249"/>
                  <a:pt x="56268" y="43249"/>
                </a:cubicBezTo>
                <a:lnTo>
                  <a:pt x="56298" y="43249"/>
                </a:lnTo>
                <a:cubicBezTo>
                  <a:pt x="60549" y="43247"/>
                  <a:pt x="65413" y="43043"/>
                  <a:pt x="69372" y="40633"/>
                </a:cubicBezTo>
                <a:cubicBezTo>
                  <a:pt x="71055" y="39609"/>
                  <a:pt x="72214" y="38269"/>
                  <a:pt x="72821" y="36652"/>
                </a:cubicBezTo>
                <a:cubicBezTo>
                  <a:pt x="73454" y="34967"/>
                  <a:pt x="73654" y="32595"/>
                  <a:pt x="72675" y="31095"/>
                </a:cubicBezTo>
                <a:cubicBezTo>
                  <a:pt x="71475" y="29255"/>
                  <a:pt x="69235" y="29002"/>
                  <a:pt x="67193" y="29002"/>
                </a:cubicBezTo>
                <a:lnTo>
                  <a:pt x="67163" y="29002"/>
                </a:lnTo>
                <a:cubicBezTo>
                  <a:pt x="64338" y="29005"/>
                  <a:pt x="61485" y="29632"/>
                  <a:pt x="59033" y="30219"/>
                </a:cubicBezTo>
                <a:cubicBezTo>
                  <a:pt x="58197" y="30419"/>
                  <a:pt x="57351" y="30648"/>
                  <a:pt x="56532" y="30868"/>
                </a:cubicBezTo>
                <a:cubicBezTo>
                  <a:pt x="55224" y="31222"/>
                  <a:pt x="53869" y="31587"/>
                  <a:pt x="52529" y="31845"/>
                </a:cubicBezTo>
                <a:cubicBezTo>
                  <a:pt x="48490" y="32626"/>
                  <a:pt x="44235" y="33024"/>
                  <a:pt x="39894" y="33024"/>
                </a:cubicBezTo>
                <a:cubicBezTo>
                  <a:pt x="39863" y="33024"/>
                  <a:pt x="39832" y="33024"/>
                  <a:pt x="39801" y="33024"/>
                </a:cubicBezTo>
                <a:cubicBezTo>
                  <a:pt x="26833" y="33011"/>
                  <a:pt x="13576" y="29869"/>
                  <a:pt x="402" y="23687"/>
                </a:cubicBezTo>
                <a:lnTo>
                  <a:pt x="402" y="6011"/>
                </a:lnTo>
                <a:cubicBezTo>
                  <a:pt x="1635" y="6344"/>
                  <a:pt x="2827" y="6712"/>
                  <a:pt x="3952" y="7104"/>
                </a:cubicBezTo>
                <a:cubicBezTo>
                  <a:pt x="7474" y="8330"/>
                  <a:pt x="10930" y="10023"/>
                  <a:pt x="14269" y="11659"/>
                </a:cubicBezTo>
                <a:cubicBezTo>
                  <a:pt x="15159" y="12095"/>
                  <a:pt x="16051" y="12530"/>
                  <a:pt x="16944" y="12959"/>
                </a:cubicBezTo>
                <a:cubicBezTo>
                  <a:pt x="21849" y="15315"/>
                  <a:pt x="26184" y="17153"/>
                  <a:pt x="30193" y="18579"/>
                </a:cubicBezTo>
                <a:cubicBezTo>
                  <a:pt x="37329" y="21116"/>
                  <a:pt x="44835" y="22386"/>
                  <a:pt x="52799" y="22386"/>
                </a:cubicBezTo>
                <a:cubicBezTo>
                  <a:pt x="62775" y="22386"/>
                  <a:pt x="73472" y="20393"/>
                  <a:pt x="85065" y="16400"/>
                </a:cubicBezTo>
                <a:cubicBezTo>
                  <a:pt x="89374" y="14915"/>
                  <a:pt x="93852" y="13162"/>
                  <a:pt x="98753" y="11037"/>
                </a:cubicBezTo>
                <a:cubicBezTo>
                  <a:pt x="99763" y="10600"/>
                  <a:pt x="100773" y="10151"/>
                  <a:pt x="101781" y="9706"/>
                </a:cubicBezTo>
                <a:cubicBezTo>
                  <a:pt x="104805" y="8364"/>
                  <a:pt x="107933" y="6975"/>
                  <a:pt x="111082" y="5882"/>
                </a:cubicBezTo>
                <a:cubicBezTo>
                  <a:pt x="119135" y="3086"/>
                  <a:pt x="127851" y="1338"/>
                  <a:pt x="136984" y="688"/>
                </a:cubicBezTo>
                <a:cubicBezTo>
                  <a:pt x="139649" y="498"/>
                  <a:pt x="142317" y="403"/>
                  <a:pt x="144981" y="403"/>
                </a:cubicBezTo>
                <a:close/>
                <a:moveTo>
                  <a:pt x="144959" y="1"/>
                </a:moveTo>
                <a:cubicBezTo>
                  <a:pt x="142293" y="1"/>
                  <a:pt x="139623" y="96"/>
                  <a:pt x="136956" y="285"/>
                </a:cubicBezTo>
                <a:cubicBezTo>
                  <a:pt x="127785" y="938"/>
                  <a:pt x="119037" y="2693"/>
                  <a:pt x="110949" y="5501"/>
                </a:cubicBezTo>
                <a:cubicBezTo>
                  <a:pt x="107786" y="6599"/>
                  <a:pt x="104650" y="7991"/>
                  <a:pt x="101618" y="9337"/>
                </a:cubicBezTo>
                <a:cubicBezTo>
                  <a:pt x="100610" y="9784"/>
                  <a:pt x="99605" y="10230"/>
                  <a:pt x="98594" y="10669"/>
                </a:cubicBezTo>
                <a:cubicBezTo>
                  <a:pt x="93702" y="12788"/>
                  <a:pt x="89236" y="14538"/>
                  <a:pt x="84935" y="16020"/>
                </a:cubicBezTo>
                <a:cubicBezTo>
                  <a:pt x="73384" y="19997"/>
                  <a:pt x="62731" y="21983"/>
                  <a:pt x="52798" y="21983"/>
                </a:cubicBezTo>
                <a:cubicBezTo>
                  <a:pt x="44880" y="21983"/>
                  <a:pt x="37420" y="20721"/>
                  <a:pt x="30329" y="18200"/>
                </a:cubicBezTo>
                <a:cubicBezTo>
                  <a:pt x="26334" y="16780"/>
                  <a:pt x="22012" y="14948"/>
                  <a:pt x="17118" y="12599"/>
                </a:cubicBezTo>
                <a:cubicBezTo>
                  <a:pt x="16225" y="12172"/>
                  <a:pt x="15335" y="11736"/>
                  <a:pt x="14448" y="11300"/>
                </a:cubicBezTo>
                <a:cubicBezTo>
                  <a:pt x="11097" y="9658"/>
                  <a:pt x="7631" y="7961"/>
                  <a:pt x="4086" y="6726"/>
                </a:cubicBezTo>
                <a:cubicBezTo>
                  <a:pt x="2874" y="6305"/>
                  <a:pt x="1587" y="5911"/>
                  <a:pt x="257" y="5556"/>
                </a:cubicBezTo>
                <a:lnTo>
                  <a:pt x="2" y="5489"/>
                </a:lnTo>
                <a:lnTo>
                  <a:pt x="2" y="23947"/>
                </a:lnTo>
                <a:lnTo>
                  <a:pt x="118" y="24001"/>
                </a:lnTo>
                <a:cubicBezTo>
                  <a:pt x="13383" y="30245"/>
                  <a:pt x="26736" y="33418"/>
                  <a:pt x="39802" y="33430"/>
                </a:cubicBezTo>
                <a:cubicBezTo>
                  <a:pt x="39862" y="33430"/>
                  <a:pt x="39922" y="33430"/>
                  <a:pt x="39983" y="33430"/>
                </a:cubicBezTo>
                <a:cubicBezTo>
                  <a:pt x="44319" y="33430"/>
                  <a:pt x="48571" y="33023"/>
                  <a:pt x="52607" y="32244"/>
                </a:cubicBezTo>
                <a:cubicBezTo>
                  <a:pt x="53961" y="31982"/>
                  <a:pt x="55324" y="31615"/>
                  <a:pt x="56640" y="31261"/>
                </a:cubicBezTo>
                <a:cubicBezTo>
                  <a:pt x="57454" y="31041"/>
                  <a:pt x="58297" y="30815"/>
                  <a:pt x="59127" y="30616"/>
                </a:cubicBezTo>
                <a:cubicBezTo>
                  <a:pt x="61559" y="30033"/>
                  <a:pt x="64382" y="29412"/>
                  <a:pt x="67164" y="29409"/>
                </a:cubicBezTo>
                <a:cubicBezTo>
                  <a:pt x="67187" y="29409"/>
                  <a:pt x="67210" y="29409"/>
                  <a:pt x="67233" y="29409"/>
                </a:cubicBezTo>
                <a:cubicBezTo>
                  <a:pt x="69147" y="29409"/>
                  <a:pt x="71252" y="29651"/>
                  <a:pt x="72340" y="31318"/>
                </a:cubicBezTo>
                <a:cubicBezTo>
                  <a:pt x="73241" y="32701"/>
                  <a:pt x="73043" y="34924"/>
                  <a:pt x="72447" y="36513"/>
                </a:cubicBezTo>
                <a:cubicBezTo>
                  <a:pt x="71871" y="38046"/>
                  <a:pt x="70768" y="39317"/>
                  <a:pt x="69163" y="40292"/>
                </a:cubicBezTo>
                <a:cubicBezTo>
                  <a:pt x="65293" y="42649"/>
                  <a:pt x="60492" y="42849"/>
                  <a:pt x="56298" y="42850"/>
                </a:cubicBezTo>
                <a:lnTo>
                  <a:pt x="56268" y="42850"/>
                </a:lnTo>
                <a:cubicBezTo>
                  <a:pt x="46241" y="42850"/>
                  <a:pt x="36475" y="40614"/>
                  <a:pt x="29086" y="38666"/>
                </a:cubicBezTo>
                <a:cubicBezTo>
                  <a:pt x="25956" y="37839"/>
                  <a:pt x="22778" y="36952"/>
                  <a:pt x="19706" y="36095"/>
                </a:cubicBezTo>
                <a:cubicBezTo>
                  <a:pt x="13350" y="34319"/>
                  <a:pt x="6776" y="32482"/>
                  <a:pt x="244" y="31089"/>
                </a:cubicBezTo>
                <a:lnTo>
                  <a:pt x="1" y="31038"/>
                </a:lnTo>
                <a:lnTo>
                  <a:pt x="1" y="40777"/>
                </a:lnTo>
                <a:lnTo>
                  <a:pt x="105" y="40834"/>
                </a:lnTo>
                <a:cubicBezTo>
                  <a:pt x="528" y="41068"/>
                  <a:pt x="960" y="41284"/>
                  <a:pt x="1387" y="41477"/>
                </a:cubicBezTo>
                <a:cubicBezTo>
                  <a:pt x="4210" y="42747"/>
                  <a:pt x="6945" y="42957"/>
                  <a:pt x="9247" y="42996"/>
                </a:cubicBezTo>
                <a:lnTo>
                  <a:pt x="9694" y="43003"/>
                </a:lnTo>
                <a:cubicBezTo>
                  <a:pt x="11777" y="43036"/>
                  <a:pt x="13933" y="43072"/>
                  <a:pt x="16035" y="43364"/>
                </a:cubicBezTo>
                <a:cubicBezTo>
                  <a:pt x="17956" y="43633"/>
                  <a:pt x="19953" y="44050"/>
                  <a:pt x="21555" y="45283"/>
                </a:cubicBezTo>
                <a:cubicBezTo>
                  <a:pt x="22721" y="46179"/>
                  <a:pt x="23812" y="47901"/>
                  <a:pt x="23624" y="49723"/>
                </a:cubicBezTo>
                <a:cubicBezTo>
                  <a:pt x="23492" y="50977"/>
                  <a:pt x="22661" y="51876"/>
                  <a:pt x="21149" y="52395"/>
                </a:cubicBezTo>
                <a:cubicBezTo>
                  <a:pt x="19929" y="52815"/>
                  <a:pt x="18642" y="52977"/>
                  <a:pt x="17343" y="52977"/>
                </a:cubicBezTo>
                <a:cubicBezTo>
                  <a:pt x="14829" y="52977"/>
                  <a:pt x="12272" y="52369"/>
                  <a:pt x="10068" y="51847"/>
                </a:cubicBezTo>
                <a:cubicBezTo>
                  <a:pt x="7275" y="51184"/>
                  <a:pt x="4475" y="50237"/>
                  <a:pt x="1767" y="49323"/>
                </a:cubicBezTo>
                <a:cubicBezTo>
                  <a:pt x="1267" y="49155"/>
                  <a:pt x="767" y="48985"/>
                  <a:pt x="265" y="48818"/>
                </a:cubicBezTo>
                <a:lnTo>
                  <a:pt x="1" y="48728"/>
                </a:lnTo>
                <a:lnTo>
                  <a:pt x="1" y="54985"/>
                </a:lnTo>
                <a:lnTo>
                  <a:pt x="187" y="54999"/>
                </a:lnTo>
                <a:cubicBezTo>
                  <a:pt x="4720" y="55364"/>
                  <a:pt x="9668" y="55608"/>
                  <a:pt x="15316" y="55745"/>
                </a:cubicBezTo>
                <a:cubicBezTo>
                  <a:pt x="17327" y="55794"/>
                  <a:pt x="19280" y="55818"/>
                  <a:pt x="21180" y="55818"/>
                </a:cubicBezTo>
                <a:cubicBezTo>
                  <a:pt x="31405" y="55818"/>
                  <a:pt x="40078" y="55104"/>
                  <a:pt x="48122" y="53615"/>
                </a:cubicBezTo>
                <a:cubicBezTo>
                  <a:pt x="54125" y="52502"/>
                  <a:pt x="58913" y="51189"/>
                  <a:pt x="63191" y="49484"/>
                </a:cubicBezTo>
                <a:cubicBezTo>
                  <a:pt x="67326" y="47835"/>
                  <a:pt x="71599" y="45463"/>
                  <a:pt x="76643" y="42018"/>
                </a:cubicBezTo>
                <a:cubicBezTo>
                  <a:pt x="79721" y="39917"/>
                  <a:pt x="82780" y="37621"/>
                  <a:pt x="85739" y="35403"/>
                </a:cubicBezTo>
                <a:cubicBezTo>
                  <a:pt x="90819" y="31594"/>
                  <a:pt x="96072" y="27654"/>
                  <a:pt x="101563" y="24578"/>
                </a:cubicBezTo>
                <a:cubicBezTo>
                  <a:pt x="109139" y="20330"/>
                  <a:pt x="117758" y="18014"/>
                  <a:pt x="129508" y="17065"/>
                </a:cubicBezTo>
                <a:cubicBezTo>
                  <a:pt x="132858" y="16795"/>
                  <a:pt x="136254" y="16658"/>
                  <a:pt x="139725" y="16658"/>
                </a:cubicBezTo>
                <a:cubicBezTo>
                  <a:pt x="155229" y="16658"/>
                  <a:pt x="172239" y="19393"/>
                  <a:pt x="193363" y="25194"/>
                </a:cubicBezTo>
                <a:cubicBezTo>
                  <a:pt x="194320" y="25456"/>
                  <a:pt x="195279" y="25717"/>
                  <a:pt x="196240" y="25980"/>
                </a:cubicBezTo>
                <a:cubicBezTo>
                  <a:pt x="205628" y="28540"/>
                  <a:pt x="215334" y="31188"/>
                  <a:pt x="224421" y="35420"/>
                </a:cubicBezTo>
                <a:cubicBezTo>
                  <a:pt x="227275" y="36749"/>
                  <a:pt x="230329" y="38452"/>
                  <a:pt x="234037" y="40778"/>
                </a:cubicBezTo>
                <a:lnTo>
                  <a:pt x="234347" y="40971"/>
                </a:lnTo>
                <a:lnTo>
                  <a:pt x="234347" y="31794"/>
                </a:lnTo>
                <a:lnTo>
                  <a:pt x="234257" y="31734"/>
                </a:lnTo>
                <a:cubicBezTo>
                  <a:pt x="229156" y="28302"/>
                  <a:pt x="223710" y="25471"/>
                  <a:pt x="218442" y="22732"/>
                </a:cubicBezTo>
                <a:lnTo>
                  <a:pt x="216510" y="21728"/>
                </a:lnTo>
                <a:cubicBezTo>
                  <a:pt x="207587" y="17070"/>
                  <a:pt x="198587" y="12930"/>
                  <a:pt x="189764" y="9423"/>
                </a:cubicBezTo>
                <a:cubicBezTo>
                  <a:pt x="179135" y="5199"/>
                  <a:pt x="170836" y="2739"/>
                  <a:pt x="162852" y="1440"/>
                </a:cubicBezTo>
                <a:cubicBezTo>
                  <a:pt x="156959" y="482"/>
                  <a:pt x="150969" y="1"/>
                  <a:pt x="14495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7"/>
          <p:cNvSpPr/>
          <p:nvPr/>
        </p:nvSpPr>
        <p:spPr>
          <a:xfrm flipH="1">
            <a:off x="-185914" y="4687574"/>
            <a:ext cx="4977457" cy="2219891"/>
          </a:xfrm>
          <a:custGeom>
            <a:avLst/>
            <a:gdLst/>
            <a:ahLst/>
            <a:cxnLst/>
            <a:rect l="l" t="t" r="r" b="b"/>
            <a:pathLst>
              <a:path w="124382" h="55473" extrusionOk="0">
                <a:moveTo>
                  <a:pt x="25918" y="402"/>
                </a:moveTo>
                <a:cubicBezTo>
                  <a:pt x="36041" y="402"/>
                  <a:pt x="47026" y="1991"/>
                  <a:pt x="60462" y="5393"/>
                </a:cubicBezTo>
                <a:cubicBezTo>
                  <a:pt x="70856" y="8024"/>
                  <a:pt x="81175" y="11807"/>
                  <a:pt x="91155" y="15464"/>
                </a:cubicBezTo>
                <a:cubicBezTo>
                  <a:pt x="92391" y="15917"/>
                  <a:pt x="93627" y="16369"/>
                  <a:pt x="94863" y="16822"/>
                </a:cubicBezTo>
                <a:lnTo>
                  <a:pt x="95647" y="17108"/>
                </a:lnTo>
                <a:cubicBezTo>
                  <a:pt x="105319" y="20631"/>
                  <a:pt x="115319" y="24277"/>
                  <a:pt x="123981" y="30890"/>
                </a:cubicBezTo>
                <a:lnTo>
                  <a:pt x="123981" y="53695"/>
                </a:lnTo>
                <a:cubicBezTo>
                  <a:pt x="123931" y="53594"/>
                  <a:pt x="123881" y="53490"/>
                  <a:pt x="123831" y="53388"/>
                </a:cubicBezTo>
                <a:cubicBezTo>
                  <a:pt x="121216" y="48116"/>
                  <a:pt x="118223" y="43645"/>
                  <a:pt x="114937" y="40100"/>
                </a:cubicBezTo>
                <a:cubicBezTo>
                  <a:pt x="110571" y="35392"/>
                  <a:pt x="105339" y="32142"/>
                  <a:pt x="101268" y="29834"/>
                </a:cubicBezTo>
                <a:cubicBezTo>
                  <a:pt x="91058" y="24049"/>
                  <a:pt x="80265" y="20787"/>
                  <a:pt x="69187" y="20137"/>
                </a:cubicBezTo>
                <a:cubicBezTo>
                  <a:pt x="67907" y="20061"/>
                  <a:pt x="66618" y="20024"/>
                  <a:pt x="65319" y="20024"/>
                </a:cubicBezTo>
                <a:cubicBezTo>
                  <a:pt x="61141" y="20024"/>
                  <a:pt x="56870" y="20411"/>
                  <a:pt x="52577" y="21181"/>
                </a:cubicBezTo>
                <a:cubicBezTo>
                  <a:pt x="48332" y="21940"/>
                  <a:pt x="44099" y="23239"/>
                  <a:pt x="40004" y="24495"/>
                </a:cubicBezTo>
                <a:cubicBezTo>
                  <a:pt x="38744" y="24880"/>
                  <a:pt x="37484" y="25268"/>
                  <a:pt x="36221" y="25639"/>
                </a:cubicBezTo>
                <a:cubicBezTo>
                  <a:pt x="30814" y="27232"/>
                  <a:pt x="25249" y="28662"/>
                  <a:pt x="19858" y="28662"/>
                </a:cubicBezTo>
                <a:cubicBezTo>
                  <a:pt x="15618" y="28662"/>
                  <a:pt x="11486" y="27778"/>
                  <a:pt x="7624" y="25392"/>
                </a:cubicBezTo>
                <a:cubicBezTo>
                  <a:pt x="1653" y="21703"/>
                  <a:pt x="639" y="17073"/>
                  <a:pt x="567" y="14640"/>
                </a:cubicBezTo>
                <a:cubicBezTo>
                  <a:pt x="413" y="9480"/>
                  <a:pt x="3668" y="6464"/>
                  <a:pt x="5623" y="5124"/>
                </a:cubicBezTo>
                <a:cubicBezTo>
                  <a:pt x="9015" y="2801"/>
                  <a:pt x="12910" y="1856"/>
                  <a:pt x="15924" y="1292"/>
                </a:cubicBezTo>
                <a:cubicBezTo>
                  <a:pt x="19039" y="709"/>
                  <a:pt x="22328" y="409"/>
                  <a:pt x="25700" y="402"/>
                </a:cubicBezTo>
                <a:close/>
                <a:moveTo>
                  <a:pt x="25696" y="0"/>
                </a:moveTo>
                <a:cubicBezTo>
                  <a:pt x="22298" y="9"/>
                  <a:pt x="18984" y="309"/>
                  <a:pt x="15846" y="896"/>
                </a:cubicBezTo>
                <a:cubicBezTo>
                  <a:pt x="12791" y="1468"/>
                  <a:pt x="8843" y="2428"/>
                  <a:pt x="5390" y="4792"/>
                </a:cubicBezTo>
                <a:cubicBezTo>
                  <a:pt x="3368" y="6176"/>
                  <a:pt x="0" y="9300"/>
                  <a:pt x="160" y="14653"/>
                </a:cubicBezTo>
                <a:cubicBezTo>
                  <a:pt x="236" y="17166"/>
                  <a:pt x="1277" y="21947"/>
                  <a:pt x="7409" y="25735"/>
                </a:cubicBezTo>
                <a:cubicBezTo>
                  <a:pt x="11344" y="28167"/>
                  <a:pt x="15543" y="29067"/>
                  <a:pt x="19845" y="29067"/>
                </a:cubicBezTo>
                <a:cubicBezTo>
                  <a:pt x="25284" y="29067"/>
                  <a:pt x="30887" y="27628"/>
                  <a:pt x="36329" y="26025"/>
                </a:cubicBezTo>
                <a:cubicBezTo>
                  <a:pt x="37594" y="25653"/>
                  <a:pt x="38857" y="25265"/>
                  <a:pt x="40120" y="24877"/>
                </a:cubicBezTo>
                <a:cubicBezTo>
                  <a:pt x="44202" y="23626"/>
                  <a:pt x="48423" y="22331"/>
                  <a:pt x="52645" y="21575"/>
                </a:cubicBezTo>
                <a:cubicBezTo>
                  <a:pt x="56919" y="20811"/>
                  <a:pt x="61167" y="20426"/>
                  <a:pt x="65320" y="20426"/>
                </a:cubicBezTo>
                <a:cubicBezTo>
                  <a:pt x="66611" y="20426"/>
                  <a:pt x="67892" y="20464"/>
                  <a:pt x="69163" y="20538"/>
                </a:cubicBezTo>
                <a:cubicBezTo>
                  <a:pt x="80177" y="21183"/>
                  <a:pt x="90911" y="24429"/>
                  <a:pt x="101068" y="30184"/>
                </a:cubicBezTo>
                <a:cubicBezTo>
                  <a:pt x="105113" y="32476"/>
                  <a:pt x="110313" y="35707"/>
                  <a:pt x="114641" y="40373"/>
                </a:cubicBezTo>
                <a:cubicBezTo>
                  <a:pt x="117901" y="43892"/>
                  <a:pt x="120872" y="48330"/>
                  <a:pt x="123468" y="53567"/>
                </a:cubicBezTo>
                <a:cubicBezTo>
                  <a:pt x="123595" y="53824"/>
                  <a:pt x="123718" y="54084"/>
                  <a:pt x="123842" y="54344"/>
                </a:cubicBezTo>
                <a:lnTo>
                  <a:pt x="124380" y="55470"/>
                </a:lnTo>
                <a:lnTo>
                  <a:pt x="124380" y="30691"/>
                </a:lnTo>
                <a:lnTo>
                  <a:pt x="124301" y="30630"/>
                </a:lnTo>
                <a:cubicBezTo>
                  <a:pt x="115571" y="23942"/>
                  <a:pt x="105512" y="20275"/>
                  <a:pt x="95782" y="16727"/>
                </a:cubicBezTo>
                <a:lnTo>
                  <a:pt x="94996" y="16442"/>
                </a:lnTo>
                <a:cubicBezTo>
                  <a:pt x="93760" y="15992"/>
                  <a:pt x="92525" y="15539"/>
                  <a:pt x="91289" y="15087"/>
                </a:cubicBezTo>
                <a:cubicBezTo>
                  <a:pt x="81300" y="11425"/>
                  <a:pt x="70971" y="7640"/>
                  <a:pt x="60557" y="5003"/>
                </a:cubicBezTo>
                <a:cubicBezTo>
                  <a:pt x="47087" y="1592"/>
                  <a:pt x="36071" y="0"/>
                  <a:pt x="25913" y="0"/>
                </a:cubicBezTo>
                <a:close/>
                <a:moveTo>
                  <a:pt x="124380" y="55470"/>
                </a:moveTo>
                <a:lnTo>
                  <a:pt x="124380" y="55473"/>
                </a:lnTo>
                <a:lnTo>
                  <a:pt x="124381" y="55473"/>
                </a:lnTo>
                <a:lnTo>
                  <a:pt x="124380" y="5547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7"/>
          <p:cNvSpPr/>
          <p:nvPr/>
        </p:nvSpPr>
        <p:spPr>
          <a:xfrm flipH="1">
            <a:off x="4718403" y="5469486"/>
            <a:ext cx="4473596" cy="1988630"/>
          </a:xfrm>
          <a:custGeom>
            <a:avLst/>
            <a:gdLst/>
            <a:ahLst/>
            <a:cxnLst/>
            <a:rect l="l" t="t" r="r" b="b"/>
            <a:pathLst>
              <a:path w="111791" h="49694" extrusionOk="0">
                <a:moveTo>
                  <a:pt x="97341" y="420"/>
                </a:moveTo>
                <a:cubicBezTo>
                  <a:pt x="98733" y="420"/>
                  <a:pt x="99979" y="773"/>
                  <a:pt x="101045" y="1273"/>
                </a:cubicBezTo>
                <a:cubicBezTo>
                  <a:pt x="104764" y="3021"/>
                  <a:pt x="109232" y="7243"/>
                  <a:pt x="110572" y="11931"/>
                </a:cubicBezTo>
                <a:cubicBezTo>
                  <a:pt x="111369" y="14719"/>
                  <a:pt x="110985" y="17351"/>
                  <a:pt x="109429" y="19750"/>
                </a:cubicBezTo>
                <a:cubicBezTo>
                  <a:pt x="107469" y="22776"/>
                  <a:pt x="104270" y="24339"/>
                  <a:pt x="101702" y="25361"/>
                </a:cubicBezTo>
                <a:cubicBezTo>
                  <a:pt x="98754" y="26534"/>
                  <a:pt x="95452" y="27464"/>
                  <a:pt x="91607" y="28204"/>
                </a:cubicBezTo>
                <a:cubicBezTo>
                  <a:pt x="89921" y="28528"/>
                  <a:pt x="88200" y="28811"/>
                  <a:pt x="86532" y="29084"/>
                </a:cubicBezTo>
                <a:cubicBezTo>
                  <a:pt x="79681" y="30207"/>
                  <a:pt x="72597" y="31372"/>
                  <a:pt x="66253" y="35734"/>
                </a:cubicBezTo>
                <a:cubicBezTo>
                  <a:pt x="61721" y="38849"/>
                  <a:pt x="57707" y="43535"/>
                  <a:pt x="54638" y="49289"/>
                </a:cubicBezTo>
                <a:lnTo>
                  <a:pt x="3363" y="49289"/>
                </a:lnTo>
                <a:cubicBezTo>
                  <a:pt x="1730" y="49289"/>
                  <a:pt x="402" y="47585"/>
                  <a:pt x="402" y="45488"/>
                </a:cubicBezTo>
                <a:lnTo>
                  <a:pt x="402" y="27817"/>
                </a:lnTo>
                <a:cubicBezTo>
                  <a:pt x="6956" y="29756"/>
                  <a:pt x="13549" y="31125"/>
                  <a:pt x="20006" y="31888"/>
                </a:cubicBezTo>
                <a:cubicBezTo>
                  <a:pt x="24832" y="32458"/>
                  <a:pt x="29867" y="32744"/>
                  <a:pt x="35067" y="32744"/>
                </a:cubicBezTo>
                <a:cubicBezTo>
                  <a:pt x="39433" y="32744"/>
                  <a:pt x="43915" y="32543"/>
                  <a:pt x="48490" y="32140"/>
                </a:cubicBezTo>
                <a:cubicBezTo>
                  <a:pt x="52725" y="31766"/>
                  <a:pt x="57090" y="31156"/>
                  <a:pt x="61838" y="30276"/>
                </a:cubicBezTo>
                <a:cubicBezTo>
                  <a:pt x="65200" y="29650"/>
                  <a:pt x="69115" y="28700"/>
                  <a:pt x="72658" y="26377"/>
                </a:cubicBezTo>
                <a:cubicBezTo>
                  <a:pt x="76773" y="23677"/>
                  <a:pt x="79509" y="18971"/>
                  <a:pt x="82157" y="14419"/>
                </a:cubicBezTo>
                <a:cubicBezTo>
                  <a:pt x="83207" y="12610"/>
                  <a:pt x="84295" y="10742"/>
                  <a:pt x="85446" y="9038"/>
                </a:cubicBezTo>
                <a:cubicBezTo>
                  <a:pt x="89943" y="2389"/>
                  <a:pt x="94052" y="420"/>
                  <a:pt x="97341" y="420"/>
                </a:cubicBezTo>
                <a:close/>
                <a:moveTo>
                  <a:pt x="97320" y="1"/>
                </a:moveTo>
                <a:cubicBezTo>
                  <a:pt x="92272" y="1"/>
                  <a:pt x="88015" y="4523"/>
                  <a:pt x="85113" y="8813"/>
                </a:cubicBezTo>
                <a:cubicBezTo>
                  <a:pt x="83953" y="10529"/>
                  <a:pt x="82863" y="12404"/>
                  <a:pt x="81808" y="14217"/>
                </a:cubicBezTo>
                <a:cubicBezTo>
                  <a:pt x="79187" y="18729"/>
                  <a:pt x="76473" y="23393"/>
                  <a:pt x="72437" y="26041"/>
                </a:cubicBezTo>
                <a:cubicBezTo>
                  <a:pt x="68955" y="28325"/>
                  <a:pt x="65088" y="29264"/>
                  <a:pt x="61763" y="29881"/>
                </a:cubicBezTo>
                <a:cubicBezTo>
                  <a:pt x="57027" y="30760"/>
                  <a:pt x="52675" y="31369"/>
                  <a:pt x="48454" y="31740"/>
                </a:cubicBezTo>
                <a:cubicBezTo>
                  <a:pt x="43892" y="32141"/>
                  <a:pt x="39422" y="32342"/>
                  <a:pt x="35069" y="32342"/>
                </a:cubicBezTo>
                <a:cubicBezTo>
                  <a:pt x="29883" y="32342"/>
                  <a:pt x="24864" y="32057"/>
                  <a:pt x="20053" y="31489"/>
                </a:cubicBezTo>
                <a:cubicBezTo>
                  <a:pt x="13535" y="30716"/>
                  <a:pt x="6875" y="29326"/>
                  <a:pt x="259" y="27354"/>
                </a:cubicBezTo>
                <a:lnTo>
                  <a:pt x="1" y="27277"/>
                </a:lnTo>
                <a:lnTo>
                  <a:pt x="1" y="45491"/>
                </a:lnTo>
                <a:cubicBezTo>
                  <a:pt x="1" y="47809"/>
                  <a:pt x="1508" y="49694"/>
                  <a:pt x="3363" y="49694"/>
                </a:cubicBezTo>
                <a:lnTo>
                  <a:pt x="54879" y="49694"/>
                </a:lnTo>
                <a:lnTo>
                  <a:pt x="54936" y="49585"/>
                </a:lnTo>
                <a:cubicBezTo>
                  <a:pt x="57983" y="43837"/>
                  <a:pt x="61975" y="39163"/>
                  <a:pt x="66481" y="36064"/>
                </a:cubicBezTo>
                <a:cubicBezTo>
                  <a:pt x="72751" y="31752"/>
                  <a:pt x="79791" y="30597"/>
                  <a:pt x="86599" y="29479"/>
                </a:cubicBezTo>
                <a:cubicBezTo>
                  <a:pt x="88267" y="29206"/>
                  <a:pt x="89993" y="28921"/>
                  <a:pt x="91683" y="28597"/>
                </a:cubicBezTo>
                <a:cubicBezTo>
                  <a:pt x="95554" y="27852"/>
                  <a:pt x="98882" y="26914"/>
                  <a:pt x="101852" y="25732"/>
                </a:cubicBezTo>
                <a:cubicBezTo>
                  <a:pt x="104477" y="24689"/>
                  <a:pt x="107747" y="23089"/>
                  <a:pt x="109769" y="19968"/>
                </a:cubicBezTo>
                <a:cubicBezTo>
                  <a:pt x="111389" y="17466"/>
                  <a:pt x="111791" y="14724"/>
                  <a:pt x="110961" y="11820"/>
                </a:cubicBezTo>
                <a:cubicBezTo>
                  <a:pt x="109585" y="7016"/>
                  <a:pt x="105018" y="2695"/>
                  <a:pt x="101216" y="909"/>
                </a:cubicBezTo>
                <a:cubicBezTo>
                  <a:pt x="99874" y="279"/>
                  <a:pt x="98573" y="1"/>
                  <a:pt x="973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7"/>
          <p:cNvSpPr/>
          <p:nvPr/>
        </p:nvSpPr>
        <p:spPr>
          <a:xfrm flipH="1">
            <a:off x="1991136" y="6729454"/>
            <a:ext cx="4335456" cy="728679"/>
          </a:xfrm>
          <a:custGeom>
            <a:avLst/>
            <a:gdLst/>
            <a:ahLst/>
            <a:cxnLst/>
            <a:rect l="l" t="t" r="r" b="b"/>
            <a:pathLst>
              <a:path w="108339" h="18209" extrusionOk="0">
                <a:moveTo>
                  <a:pt x="27698" y="402"/>
                </a:moveTo>
                <a:cubicBezTo>
                  <a:pt x="32888" y="402"/>
                  <a:pt x="38022" y="2124"/>
                  <a:pt x="42576" y="3656"/>
                </a:cubicBezTo>
                <a:cubicBezTo>
                  <a:pt x="47416" y="5283"/>
                  <a:pt x="52582" y="6948"/>
                  <a:pt x="57857" y="7844"/>
                </a:cubicBezTo>
                <a:cubicBezTo>
                  <a:pt x="62292" y="8597"/>
                  <a:pt x="66755" y="8977"/>
                  <a:pt x="71177" y="8977"/>
                </a:cubicBezTo>
                <a:cubicBezTo>
                  <a:pt x="72693" y="8977"/>
                  <a:pt x="74204" y="8932"/>
                  <a:pt x="75707" y="8843"/>
                </a:cubicBezTo>
                <a:cubicBezTo>
                  <a:pt x="78578" y="8671"/>
                  <a:pt x="81363" y="8335"/>
                  <a:pt x="83983" y="7841"/>
                </a:cubicBezTo>
                <a:cubicBezTo>
                  <a:pt x="84740" y="7698"/>
                  <a:pt x="85506" y="7531"/>
                  <a:pt x="86246" y="7371"/>
                </a:cubicBezTo>
                <a:cubicBezTo>
                  <a:pt x="87567" y="7085"/>
                  <a:pt x="88932" y="6788"/>
                  <a:pt x="90288" y="6616"/>
                </a:cubicBezTo>
                <a:cubicBezTo>
                  <a:pt x="91569" y="6455"/>
                  <a:pt x="92767" y="6374"/>
                  <a:pt x="93889" y="6374"/>
                </a:cubicBezTo>
                <a:cubicBezTo>
                  <a:pt x="97369" y="6374"/>
                  <a:pt x="100126" y="7157"/>
                  <a:pt x="102405" y="8765"/>
                </a:cubicBezTo>
                <a:cubicBezTo>
                  <a:pt x="104715" y="10399"/>
                  <a:pt x="107752" y="14521"/>
                  <a:pt x="107336" y="17804"/>
                </a:cubicBezTo>
                <a:lnTo>
                  <a:pt x="2840" y="17804"/>
                </a:lnTo>
                <a:cubicBezTo>
                  <a:pt x="2038" y="16930"/>
                  <a:pt x="1495" y="16015"/>
                  <a:pt x="1180" y="15011"/>
                </a:cubicBezTo>
                <a:cubicBezTo>
                  <a:pt x="328" y="12292"/>
                  <a:pt x="1140" y="8835"/>
                  <a:pt x="2950" y="7464"/>
                </a:cubicBezTo>
                <a:cubicBezTo>
                  <a:pt x="4188" y="6527"/>
                  <a:pt x="5746" y="6255"/>
                  <a:pt x="7263" y="6255"/>
                </a:cubicBezTo>
                <a:cubicBezTo>
                  <a:pt x="8508" y="6255"/>
                  <a:pt x="9724" y="6438"/>
                  <a:pt x="10713" y="6586"/>
                </a:cubicBezTo>
                <a:cubicBezTo>
                  <a:pt x="13555" y="7015"/>
                  <a:pt x="16398" y="7815"/>
                  <a:pt x="19148" y="8591"/>
                </a:cubicBezTo>
                <a:cubicBezTo>
                  <a:pt x="20420" y="8950"/>
                  <a:pt x="21733" y="9320"/>
                  <a:pt x="23031" y="9648"/>
                </a:cubicBezTo>
                <a:cubicBezTo>
                  <a:pt x="23892" y="9867"/>
                  <a:pt x="24772" y="10044"/>
                  <a:pt x="25624" y="10217"/>
                </a:cubicBezTo>
                <a:cubicBezTo>
                  <a:pt x="26578" y="10410"/>
                  <a:pt x="27561" y="10610"/>
                  <a:pt x="28520" y="10866"/>
                </a:cubicBezTo>
                <a:cubicBezTo>
                  <a:pt x="29266" y="11066"/>
                  <a:pt x="30023" y="11287"/>
                  <a:pt x="30753" y="11502"/>
                </a:cubicBezTo>
                <a:cubicBezTo>
                  <a:pt x="31592" y="11746"/>
                  <a:pt x="32458" y="12000"/>
                  <a:pt x="33317" y="12223"/>
                </a:cubicBezTo>
                <a:lnTo>
                  <a:pt x="33467" y="12263"/>
                </a:lnTo>
                <a:cubicBezTo>
                  <a:pt x="34991" y="12659"/>
                  <a:pt x="36728" y="13111"/>
                  <a:pt x="38421" y="13111"/>
                </a:cubicBezTo>
                <a:cubicBezTo>
                  <a:pt x="39680" y="13111"/>
                  <a:pt x="40914" y="12861"/>
                  <a:pt x="42017" y="12152"/>
                </a:cubicBezTo>
                <a:cubicBezTo>
                  <a:pt x="42247" y="12003"/>
                  <a:pt x="42254" y="11687"/>
                  <a:pt x="42130" y="11480"/>
                </a:cubicBezTo>
                <a:cubicBezTo>
                  <a:pt x="39927" y="7838"/>
                  <a:pt x="35420" y="7355"/>
                  <a:pt x="32131" y="7002"/>
                </a:cubicBezTo>
                <a:cubicBezTo>
                  <a:pt x="30552" y="6834"/>
                  <a:pt x="28936" y="6794"/>
                  <a:pt x="27373" y="6755"/>
                </a:cubicBezTo>
                <a:cubicBezTo>
                  <a:pt x="24971" y="6694"/>
                  <a:pt x="22485" y="6634"/>
                  <a:pt x="20094" y="6098"/>
                </a:cubicBezTo>
                <a:lnTo>
                  <a:pt x="19861" y="6045"/>
                </a:lnTo>
                <a:cubicBezTo>
                  <a:pt x="19174" y="5899"/>
                  <a:pt x="18323" y="5715"/>
                  <a:pt x="17845" y="5185"/>
                </a:cubicBezTo>
                <a:cubicBezTo>
                  <a:pt x="17683" y="5000"/>
                  <a:pt x="17613" y="4809"/>
                  <a:pt x="17637" y="4599"/>
                </a:cubicBezTo>
                <a:cubicBezTo>
                  <a:pt x="17720" y="3886"/>
                  <a:pt x="18816" y="3119"/>
                  <a:pt x="19284" y="2791"/>
                </a:cubicBezTo>
                <a:lnTo>
                  <a:pt x="19370" y="2730"/>
                </a:lnTo>
                <a:cubicBezTo>
                  <a:pt x="21382" y="1313"/>
                  <a:pt x="23882" y="535"/>
                  <a:pt x="26803" y="420"/>
                </a:cubicBezTo>
                <a:cubicBezTo>
                  <a:pt x="27101" y="408"/>
                  <a:pt x="27399" y="402"/>
                  <a:pt x="27698" y="402"/>
                </a:cubicBezTo>
                <a:close/>
                <a:moveTo>
                  <a:pt x="27716" y="0"/>
                </a:moveTo>
                <a:cubicBezTo>
                  <a:pt x="27408" y="0"/>
                  <a:pt x="27101" y="6"/>
                  <a:pt x="26793" y="18"/>
                </a:cubicBezTo>
                <a:cubicBezTo>
                  <a:pt x="23792" y="137"/>
                  <a:pt x="21220" y="940"/>
                  <a:pt x="19143" y="2401"/>
                </a:cubicBezTo>
                <a:lnTo>
                  <a:pt x="19057" y="2461"/>
                </a:lnTo>
                <a:cubicBezTo>
                  <a:pt x="18500" y="2850"/>
                  <a:pt x="17342" y="3659"/>
                  <a:pt x="17241" y="4552"/>
                </a:cubicBezTo>
                <a:cubicBezTo>
                  <a:pt x="17204" y="4879"/>
                  <a:pt x="17307" y="5183"/>
                  <a:pt x="17550" y="5452"/>
                </a:cubicBezTo>
                <a:cubicBezTo>
                  <a:pt x="18114" y="6081"/>
                  <a:pt x="19037" y="6279"/>
                  <a:pt x="19779" y="6438"/>
                </a:cubicBezTo>
                <a:lnTo>
                  <a:pt x="20009" y="6488"/>
                </a:lnTo>
                <a:cubicBezTo>
                  <a:pt x="22436" y="7034"/>
                  <a:pt x="24942" y="7095"/>
                  <a:pt x="27366" y="7155"/>
                </a:cubicBezTo>
                <a:cubicBezTo>
                  <a:pt x="28920" y="7194"/>
                  <a:pt x="30528" y="7234"/>
                  <a:pt x="32089" y="7401"/>
                </a:cubicBezTo>
                <a:cubicBezTo>
                  <a:pt x="35297" y="7744"/>
                  <a:pt x="39689" y="8215"/>
                  <a:pt x="41788" y="11686"/>
                </a:cubicBezTo>
                <a:cubicBezTo>
                  <a:pt x="41818" y="11736"/>
                  <a:pt x="41813" y="11800"/>
                  <a:pt x="41803" y="11810"/>
                </a:cubicBezTo>
                <a:cubicBezTo>
                  <a:pt x="40777" y="12469"/>
                  <a:pt x="39614" y="12703"/>
                  <a:pt x="38419" y="12703"/>
                </a:cubicBezTo>
                <a:cubicBezTo>
                  <a:pt x="36773" y="12703"/>
                  <a:pt x="35066" y="12260"/>
                  <a:pt x="33571" y="11872"/>
                </a:cubicBezTo>
                <a:lnTo>
                  <a:pt x="33421" y="11832"/>
                </a:lnTo>
                <a:cubicBezTo>
                  <a:pt x="32568" y="11613"/>
                  <a:pt x="31706" y="11359"/>
                  <a:pt x="30871" y="11114"/>
                </a:cubicBezTo>
                <a:cubicBezTo>
                  <a:pt x="30136" y="10900"/>
                  <a:pt x="29377" y="10677"/>
                  <a:pt x="28627" y="10477"/>
                </a:cubicBezTo>
                <a:cubicBezTo>
                  <a:pt x="27659" y="10217"/>
                  <a:pt x="26667" y="10017"/>
                  <a:pt x="25708" y="9823"/>
                </a:cubicBezTo>
                <a:cubicBezTo>
                  <a:pt x="24862" y="9650"/>
                  <a:pt x="23985" y="9473"/>
                  <a:pt x="23133" y="9257"/>
                </a:cubicBezTo>
                <a:cubicBezTo>
                  <a:pt x="21840" y="8930"/>
                  <a:pt x="20529" y="8560"/>
                  <a:pt x="19261" y="8202"/>
                </a:cubicBezTo>
                <a:cubicBezTo>
                  <a:pt x="16498" y="7424"/>
                  <a:pt x="13642" y="6619"/>
                  <a:pt x="10776" y="6188"/>
                </a:cubicBezTo>
                <a:cubicBezTo>
                  <a:pt x="9769" y="6036"/>
                  <a:pt x="8534" y="5850"/>
                  <a:pt x="7263" y="5850"/>
                </a:cubicBezTo>
                <a:cubicBezTo>
                  <a:pt x="5677" y="5850"/>
                  <a:pt x="4036" y="6139"/>
                  <a:pt x="2711" y="7142"/>
                </a:cubicBezTo>
                <a:cubicBezTo>
                  <a:pt x="579" y="8757"/>
                  <a:pt x="1" y="12576"/>
                  <a:pt x="798" y="15131"/>
                </a:cubicBezTo>
                <a:cubicBezTo>
                  <a:pt x="1138" y="16218"/>
                  <a:pt x="1730" y="17203"/>
                  <a:pt x="2606" y="18144"/>
                </a:cubicBezTo>
                <a:lnTo>
                  <a:pt x="2666" y="18209"/>
                </a:lnTo>
                <a:lnTo>
                  <a:pt x="107680" y="18209"/>
                </a:lnTo>
                <a:lnTo>
                  <a:pt x="107713" y="18040"/>
                </a:lnTo>
                <a:cubicBezTo>
                  <a:pt x="108339" y="14231"/>
                  <a:pt x="104720" y="9907"/>
                  <a:pt x="102642" y="8438"/>
                </a:cubicBezTo>
                <a:cubicBezTo>
                  <a:pt x="100295" y="6780"/>
                  <a:pt x="97465" y="5972"/>
                  <a:pt x="93901" y="5972"/>
                </a:cubicBezTo>
                <a:cubicBezTo>
                  <a:pt x="92759" y="5972"/>
                  <a:pt x="91543" y="6055"/>
                  <a:pt x="90243" y="6219"/>
                </a:cubicBezTo>
                <a:cubicBezTo>
                  <a:pt x="88870" y="6392"/>
                  <a:pt x="87495" y="6691"/>
                  <a:pt x="86166" y="6979"/>
                </a:cubicBezTo>
                <a:cubicBezTo>
                  <a:pt x="85428" y="7141"/>
                  <a:pt x="84666" y="7307"/>
                  <a:pt x="83913" y="7448"/>
                </a:cubicBezTo>
                <a:cubicBezTo>
                  <a:pt x="81310" y="7937"/>
                  <a:pt x="78543" y="8272"/>
                  <a:pt x="75687" y="8443"/>
                </a:cubicBezTo>
                <a:cubicBezTo>
                  <a:pt x="74193" y="8531"/>
                  <a:pt x="72692" y="8575"/>
                  <a:pt x="71186" y="8575"/>
                </a:cubicBezTo>
                <a:cubicBezTo>
                  <a:pt x="66784" y="8575"/>
                  <a:pt x="62342" y="8199"/>
                  <a:pt x="57928" y="7448"/>
                </a:cubicBezTo>
                <a:cubicBezTo>
                  <a:pt x="52682" y="6556"/>
                  <a:pt x="47532" y="4898"/>
                  <a:pt x="42708" y="3276"/>
                </a:cubicBezTo>
                <a:cubicBezTo>
                  <a:pt x="38128" y="1734"/>
                  <a:pt x="32975" y="0"/>
                  <a:pt x="277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7"/>
          <p:cNvSpPr/>
          <p:nvPr/>
        </p:nvSpPr>
        <p:spPr>
          <a:xfrm flipH="1">
            <a:off x="-185841" y="5894718"/>
            <a:ext cx="4348422" cy="1563444"/>
          </a:xfrm>
          <a:custGeom>
            <a:avLst/>
            <a:gdLst/>
            <a:ahLst/>
            <a:cxnLst/>
            <a:rect l="l" t="t" r="r" b="b"/>
            <a:pathLst>
              <a:path w="108663" h="39069" extrusionOk="0">
                <a:moveTo>
                  <a:pt x="46151" y="403"/>
                </a:moveTo>
                <a:cubicBezTo>
                  <a:pt x="46500" y="403"/>
                  <a:pt x="46847" y="405"/>
                  <a:pt x="47194" y="409"/>
                </a:cubicBezTo>
                <a:cubicBezTo>
                  <a:pt x="60555" y="576"/>
                  <a:pt x="71907" y="4288"/>
                  <a:pt x="80932" y="11441"/>
                </a:cubicBezTo>
                <a:cubicBezTo>
                  <a:pt x="84958" y="14633"/>
                  <a:pt x="88903" y="18201"/>
                  <a:pt x="92718" y="21653"/>
                </a:cubicBezTo>
                <a:cubicBezTo>
                  <a:pt x="94523" y="23286"/>
                  <a:pt x="96389" y="24974"/>
                  <a:pt x="98238" y="26600"/>
                </a:cubicBezTo>
                <a:cubicBezTo>
                  <a:pt x="101177" y="29181"/>
                  <a:pt x="104663" y="32202"/>
                  <a:pt x="108257" y="35034"/>
                </a:cubicBezTo>
                <a:cubicBezTo>
                  <a:pt x="108185" y="37046"/>
                  <a:pt x="106877" y="38663"/>
                  <a:pt x="105303" y="38663"/>
                </a:cubicBezTo>
                <a:lnTo>
                  <a:pt x="95006" y="38663"/>
                </a:lnTo>
                <a:cubicBezTo>
                  <a:pt x="94337" y="37862"/>
                  <a:pt x="93741" y="37110"/>
                  <a:pt x="93190" y="36368"/>
                </a:cubicBezTo>
                <a:cubicBezTo>
                  <a:pt x="91738" y="34415"/>
                  <a:pt x="90482" y="32209"/>
                  <a:pt x="89268" y="30076"/>
                </a:cubicBezTo>
                <a:cubicBezTo>
                  <a:pt x="88255" y="28296"/>
                  <a:pt x="87207" y="26455"/>
                  <a:pt x="86046" y="24761"/>
                </a:cubicBezTo>
                <a:cubicBezTo>
                  <a:pt x="84901" y="23090"/>
                  <a:pt x="83654" y="21394"/>
                  <a:pt x="82109" y="20589"/>
                </a:cubicBezTo>
                <a:cubicBezTo>
                  <a:pt x="81766" y="20411"/>
                  <a:pt x="81285" y="20282"/>
                  <a:pt x="80790" y="20282"/>
                </a:cubicBezTo>
                <a:cubicBezTo>
                  <a:pt x="80446" y="20282"/>
                  <a:pt x="80095" y="20344"/>
                  <a:pt x="79779" y="20494"/>
                </a:cubicBezTo>
                <a:cubicBezTo>
                  <a:pt x="79253" y="20744"/>
                  <a:pt x="78909" y="21200"/>
                  <a:pt x="78784" y="21809"/>
                </a:cubicBezTo>
                <a:cubicBezTo>
                  <a:pt x="78479" y="23295"/>
                  <a:pt x="79725" y="24879"/>
                  <a:pt x="80550" y="25925"/>
                </a:cubicBezTo>
                <a:cubicBezTo>
                  <a:pt x="80666" y="26074"/>
                  <a:pt x="80775" y="26210"/>
                  <a:pt x="80868" y="26335"/>
                </a:cubicBezTo>
                <a:cubicBezTo>
                  <a:pt x="81946" y="27764"/>
                  <a:pt x="82835" y="29354"/>
                  <a:pt x="83661" y="31345"/>
                </a:cubicBezTo>
                <a:cubicBezTo>
                  <a:pt x="84287" y="32848"/>
                  <a:pt x="85364" y="35767"/>
                  <a:pt x="85660" y="38663"/>
                </a:cubicBezTo>
                <a:lnTo>
                  <a:pt x="76327" y="38663"/>
                </a:lnTo>
                <a:cubicBezTo>
                  <a:pt x="76685" y="34328"/>
                  <a:pt x="75134" y="29497"/>
                  <a:pt x="72336" y="26295"/>
                </a:cubicBezTo>
                <a:cubicBezTo>
                  <a:pt x="70016" y="23636"/>
                  <a:pt x="66829" y="21619"/>
                  <a:pt x="62597" y="20130"/>
                </a:cubicBezTo>
                <a:cubicBezTo>
                  <a:pt x="58968" y="18853"/>
                  <a:pt x="54987" y="18071"/>
                  <a:pt x="50066" y="17668"/>
                </a:cubicBezTo>
                <a:cubicBezTo>
                  <a:pt x="47919" y="17494"/>
                  <a:pt x="45723" y="17407"/>
                  <a:pt x="43437" y="17407"/>
                </a:cubicBezTo>
                <a:cubicBezTo>
                  <a:pt x="41731" y="17407"/>
                  <a:pt x="39974" y="17455"/>
                  <a:pt x="38150" y="17552"/>
                </a:cubicBezTo>
                <a:cubicBezTo>
                  <a:pt x="34341" y="17757"/>
                  <a:pt x="31394" y="18197"/>
                  <a:pt x="28604" y="18985"/>
                </a:cubicBezTo>
                <a:cubicBezTo>
                  <a:pt x="27525" y="19288"/>
                  <a:pt x="26448" y="19608"/>
                  <a:pt x="25369" y="19927"/>
                </a:cubicBezTo>
                <a:cubicBezTo>
                  <a:pt x="21997" y="20924"/>
                  <a:pt x="18511" y="21956"/>
                  <a:pt x="15020" y="22506"/>
                </a:cubicBezTo>
                <a:cubicBezTo>
                  <a:pt x="13538" y="22740"/>
                  <a:pt x="11993" y="22922"/>
                  <a:pt x="10477" y="22922"/>
                </a:cubicBezTo>
                <a:cubicBezTo>
                  <a:pt x="7660" y="22922"/>
                  <a:pt x="4942" y="22294"/>
                  <a:pt x="2908" y="20201"/>
                </a:cubicBezTo>
                <a:cubicBezTo>
                  <a:pt x="2318" y="19594"/>
                  <a:pt x="445" y="17417"/>
                  <a:pt x="1110" y="14892"/>
                </a:cubicBezTo>
                <a:cubicBezTo>
                  <a:pt x="1609" y="13004"/>
                  <a:pt x="3139" y="11676"/>
                  <a:pt x="4417" y="10728"/>
                </a:cubicBezTo>
                <a:cubicBezTo>
                  <a:pt x="7502" y="8442"/>
                  <a:pt x="11094" y="7120"/>
                  <a:pt x="14506" y="5962"/>
                </a:cubicBezTo>
                <a:cubicBezTo>
                  <a:pt x="25380" y="2272"/>
                  <a:pt x="36012" y="403"/>
                  <a:pt x="46151" y="403"/>
                </a:cubicBezTo>
                <a:close/>
                <a:moveTo>
                  <a:pt x="46184" y="0"/>
                </a:moveTo>
                <a:cubicBezTo>
                  <a:pt x="35995" y="0"/>
                  <a:pt x="25302" y="1873"/>
                  <a:pt x="14376" y="5582"/>
                </a:cubicBezTo>
                <a:cubicBezTo>
                  <a:pt x="10932" y="6749"/>
                  <a:pt x="7309" y="8083"/>
                  <a:pt x="4175" y="10405"/>
                </a:cubicBezTo>
                <a:cubicBezTo>
                  <a:pt x="2845" y="11391"/>
                  <a:pt x="1250" y="12780"/>
                  <a:pt x="720" y="14790"/>
                </a:cubicBezTo>
                <a:cubicBezTo>
                  <a:pt x="0" y="17521"/>
                  <a:pt x="1992" y="19837"/>
                  <a:pt x="2618" y="20484"/>
                </a:cubicBezTo>
                <a:cubicBezTo>
                  <a:pt x="4745" y="22672"/>
                  <a:pt x="7559" y="23326"/>
                  <a:pt x="10464" y="23326"/>
                </a:cubicBezTo>
                <a:cubicBezTo>
                  <a:pt x="12008" y="23326"/>
                  <a:pt x="13578" y="23141"/>
                  <a:pt x="15083" y="22903"/>
                </a:cubicBezTo>
                <a:cubicBezTo>
                  <a:pt x="18599" y="22350"/>
                  <a:pt x="22098" y="21314"/>
                  <a:pt x="25483" y="20314"/>
                </a:cubicBezTo>
                <a:cubicBezTo>
                  <a:pt x="26558" y="19996"/>
                  <a:pt x="27635" y="19678"/>
                  <a:pt x="28713" y="19374"/>
                </a:cubicBezTo>
                <a:cubicBezTo>
                  <a:pt x="31476" y="18595"/>
                  <a:pt x="34392" y="18158"/>
                  <a:pt x="38171" y="17957"/>
                </a:cubicBezTo>
                <a:cubicBezTo>
                  <a:pt x="39992" y="17859"/>
                  <a:pt x="41744" y="17811"/>
                  <a:pt x="43446" y="17811"/>
                </a:cubicBezTo>
                <a:cubicBezTo>
                  <a:pt x="45718" y="17811"/>
                  <a:pt x="47900" y="17898"/>
                  <a:pt x="50034" y="18072"/>
                </a:cubicBezTo>
                <a:cubicBezTo>
                  <a:pt x="54919" y="18471"/>
                  <a:pt x="58869" y="19245"/>
                  <a:pt x="62464" y="20513"/>
                </a:cubicBezTo>
                <a:cubicBezTo>
                  <a:pt x="66629" y="21980"/>
                  <a:pt x="69761" y="23959"/>
                  <a:pt x="72035" y="26564"/>
                </a:cubicBezTo>
                <a:cubicBezTo>
                  <a:pt x="74808" y="29740"/>
                  <a:pt x="76328" y="34562"/>
                  <a:pt x="75907" y="38847"/>
                </a:cubicBezTo>
                <a:lnTo>
                  <a:pt x="75885" y="39069"/>
                </a:lnTo>
                <a:lnTo>
                  <a:pt x="86103" y="39069"/>
                </a:lnTo>
                <a:lnTo>
                  <a:pt x="86083" y="38849"/>
                </a:lnTo>
                <a:cubicBezTo>
                  <a:pt x="85816" y="35827"/>
                  <a:pt x="84685" y="32755"/>
                  <a:pt x="84035" y="31193"/>
                </a:cubicBezTo>
                <a:cubicBezTo>
                  <a:pt x="83194" y="29170"/>
                  <a:pt x="82289" y="27550"/>
                  <a:pt x="81192" y="26094"/>
                </a:cubicBezTo>
                <a:cubicBezTo>
                  <a:pt x="81095" y="25968"/>
                  <a:pt x="80986" y="25829"/>
                  <a:pt x="80868" y="25679"/>
                </a:cubicBezTo>
                <a:cubicBezTo>
                  <a:pt x="80089" y="24692"/>
                  <a:pt x="78913" y="23196"/>
                  <a:pt x="79180" y="21893"/>
                </a:cubicBezTo>
                <a:cubicBezTo>
                  <a:pt x="79280" y="21406"/>
                  <a:pt x="79542" y="21057"/>
                  <a:pt x="79953" y="20860"/>
                </a:cubicBezTo>
                <a:cubicBezTo>
                  <a:pt x="80215" y="20736"/>
                  <a:pt x="80506" y="20684"/>
                  <a:pt x="80793" y="20684"/>
                </a:cubicBezTo>
                <a:cubicBezTo>
                  <a:pt x="81216" y="20684"/>
                  <a:pt x="81630" y="20796"/>
                  <a:pt x="81925" y="20950"/>
                </a:cubicBezTo>
                <a:cubicBezTo>
                  <a:pt x="83388" y="21710"/>
                  <a:pt x="84600" y="23365"/>
                  <a:pt x="85716" y="24991"/>
                </a:cubicBezTo>
                <a:cubicBezTo>
                  <a:pt x="86867" y="26672"/>
                  <a:pt x="87910" y="28506"/>
                  <a:pt x="88919" y="30277"/>
                </a:cubicBezTo>
                <a:cubicBezTo>
                  <a:pt x="90139" y="32421"/>
                  <a:pt x="91401" y="34638"/>
                  <a:pt x="92868" y="36611"/>
                </a:cubicBezTo>
                <a:cubicBezTo>
                  <a:pt x="93440" y="37380"/>
                  <a:pt x="94059" y="38160"/>
                  <a:pt x="94759" y="38996"/>
                </a:cubicBezTo>
                <a:lnTo>
                  <a:pt x="94819" y="39068"/>
                </a:lnTo>
                <a:lnTo>
                  <a:pt x="105303" y="39068"/>
                </a:lnTo>
                <a:cubicBezTo>
                  <a:pt x="107121" y="39068"/>
                  <a:pt x="108627" y="37217"/>
                  <a:pt x="108661" y="34947"/>
                </a:cubicBezTo>
                <a:lnTo>
                  <a:pt x="108663" y="34847"/>
                </a:lnTo>
                <a:lnTo>
                  <a:pt x="108584" y="34784"/>
                </a:lnTo>
                <a:cubicBezTo>
                  <a:pt x="104971" y="31939"/>
                  <a:pt x="101460" y="28897"/>
                  <a:pt x="98502" y="26300"/>
                </a:cubicBezTo>
                <a:cubicBezTo>
                  <a:pt x="96655" y="24675"/>
                  <a:pt x="94790" y="22989"/>
                  <a:pt x="92987" y="21357"/>
                </a:cubicBezTo>
                <a:cubicBezTo>
                  <a:pt x="89168" y="17899"/>
                  <a:pt x="85217" y="14326"/>
                  <a:pt x="81181" y="11127"/>
                </a:cubicBezTo>
                <a:cubicBezTo>
                  <a:pt x="72085" y="3918"/>
                  <a:pt x="60650" y="176"/>
                  <a:pt x="47197" y="6"/>
                </a:cubicBezTo>
                <a:cubicBezTo>
                  <a:pt x="46860" y="2"/>
                  <a:pt x="46522" y="0"/>
                  <a:pt x="461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7"/>
          <p:cNvSpPr/>
          <p:nvPr/>
        </p:nvSpPr>
        <p:spPr>
          <a:xfrm flipH="1">
            <a:off x="-325864" y="-120714"/>
            <a:ext cx="4355665" cy="807744"/>
          </a:xfrm>
          <a:custGeom>
            <a:avLst/>
            <a:gdLst/>
            <a:ahLst/>
            <a:cxnLst/>
            <a:rect l="l" t="t" r="r" b="b"/>
            <a:pathLst>
              <a:path w="108844" h="28164" extrusionOk="0">
                <a:moveTo>
                  <a:pt x="105484" y="409"/>
                </a:moveTo>
                <a:cubicBezTo>
                  <a:pt x="107116" y="409"/>
                  <a:pt x="108443" y="2114"/>
                  <a:pt x="108443" y="4208"/>
                </a:cubicBezTo>
                <a:lnTo>
                  <a:pt x="108443" y="9441"/>
                </a:lnTo>
                <a:cubicBezTo>
                  <a:pt x="107791" y="9431"/>
                  <a:pt x="107138" y="9426"/>
                  <a:pt x="106485" y="9426"/>
                </a:cubicBezTo>
                <a:cubicBezTo>
                  <a:pt x="96929" y="9426"/>
                  <a:pt x="87281" y="10461"/>
                  <a:pt x="77432" y="11618"/>
                </a:cubicBezTo>
                <a:lnTo>
                  <a:pt x="74438" y="11967"/>
                </a:lnTo>
                <a:cubicBezTo>
                  <a:pt x="68077" y="12707"/>
                  <a:pt x="61497" y="13471"/>
                  <a:pt x="55052" y="14524"/>
                </a:cubicBezTo>
                <a:cubicBezTo>
                  <a:pt x="50937" y="15196"/>
                  <a:pt x="47239" y="15919"/>
                  <a:pt x="43750" y="16739"/>
                </a:cubicBezTo>
                <a:cubicBezTo>
                  <a:pt x="39671" y="17698"/>
                  <a:pt x="36280" y="18535"/>
                  <a:pt x="32894" y="19868"/>
                </a:cubicBezTo>
                <a:cubicBezTo>
                  <a:pt x="30642" y="20754"/>
                  <a:pt x="28443" y="21986"/>
                  <a:pt x="26315" y="23179"/>
                </a:cubicBezTo>
                <a:cubicBezTo>
                  <a:pt x="22603" y="25262"/>
                  <a:pt x="18761" y="27414"/>
                  <a:pt x="14582" y="27728"/>
                </a:cubicBezTo>
                <a:cubicBezTo>
                  <a:pt x="14284" y="27750"/>
                  <a:pt x="13983" y="27761"/>
                  <a:pt x="13680" y="27761"/>
                </a:cubicBezTo>
                <a:cubicBezTo>
                  <a:pt x="8600" y="27761"/>
                  <a:pt x="3011" y="24606"/>
                  <a:pt x="1265" y="17265"/>
                </a:cubicBezTo>
                <a:cubicBezTo>
                  <a:pt x="424" y="13728"/>
                  <a:pt x="774" y="10998"/>
                  <a:pt x="2304" y="9148"/>
                </a:cubicBezTo>
                <a:cubicBezTo>
                  <a:pt x="3847" y="7282"/>
                  <a:pt x="6123" y="6467"/>
                  <a:pt x="8144" y="5916"/>
                </a:cubicBezTo>
                <a:cubicBezTo>
                  <a:pt x="14663" y="4135"/>
                  <a:pt x="21503" y="4060"/>
                  <a:pt x="27536" y="3991"/>
                </a:cubicBezTo>
                <a:lnTo>
                  <a:pt x="28284" y="3982"/>
                </a:lnTo>
                <a:cubicBezTo>
                  <a:pt x="35338" y="3908"/>
                  <a:pt x="42635" y="3830"/>
                  <a:pt x="49562" y="1411"/>
                </a:cubicBezTo>
                <a:cubicBezTo>
                  <a:pt x="50530" y="1072"/>
                  <a:pt x="51303" y="753"/>
                  <a:pt x="51989" y="409"/>
                </a:cubicBezTo>
                <a:lnTo>
                  <a:pt x="51989" y="410"/>
                </a:lnTo>
                <a:lnTo>
                  <a:pt x="77472" y="410"/>
                </a:lnTo>
                <a:cubicBezTo>
                  <a:pt x="75657" y="1022"/>
                  <a:pt x="73845" y="1526"/>
                  <a:pt x="72138" y="1986"/>
                </a:cubicBezTo>
                <a:cubicBezTo>
                  <a:pt x="71479" y="2162"/>
                  <a:pt x="70816" y="2334"/>
                  <a:pt x="70156" y="2505"/>
                </a:cubicBezTo>
                <a:cubicBezTo>
                  <a:pt x="68329" y="2977"/>
                  <a:pt x="66440" y="3467"/>
                  <a:pt x="64605" y="4082"/>
                </a:cubicBezTo>
                <a:cubicBezTo>
                  <a:pt x="61004" y="5291"/>
                  <a:pt x="57124" y="6040"/>
                  <a:pt x="52740" y="6369"/>
                </a:cubicBezTo>
                <a:cubicBezTo>
                  <a:pt x="49638" y="6602"/>
                  <a:pt x="46418" y="6602"/>
                  <a:pt x="43304" y="6603"/>
                </a:cubicBezTo>
                <a:cubicBezTo>
                  <a:pt x="34965" y="6606"/>
                  <a:pt x="26344" y="6609"/>
                  <a:pt x="18528" y="10955"/>
                </a:cubicBezTo>
                <a:cubicBezTo>
                  <a:pt x="14223" y="13350"/>
                  <a:pt x="12644" y="15910"/>
                  <a:pt x="13835" y="18561"/>
                </a:cubicBezTo>
                <a:cubicBezTo>
                  <a:pt x="14838" y="20791"/>
                  <a:pt x="17057" y="22107"/>
                  <a:pt x="18813" y="22421"/>
                </a:cubicBezTo>
                <a:cubicBezTo>
                  <a:pt x="19239" y="22498"/>
                  <a:pt x="19668" y="22533"/>
                  <a:pt x="20097" y="22533"/>
                </a:cubicBezTo>
                <a:cubicBezTo>
                  <a:pt x="22307" y="22533"/>
                  <a:pt x="24513" y="21604"/>
                  <a:pt x="26433" y="20647"/>
                </a:cubicBezTo>
                <a:cubicBezTo>
                  <a:pt x="27444" y="20142"/>
                  <a:pt x="28451" y="19561"/>
                  <a:pt x="29427" y="18998"/>
                </a:cubicBezTo>
                <a:cubicBezTo>
                  <a:pt x="30955" y="18116"/>
                  <a:pt x="32534" y="17203"/>
                  <a:pt x="34157" y="16576"/>
                </a:cubicBezTo>
                <a:cubicBezTo>
                  <a:pt x="37956" y="15106"/>
                  <a:pt x="41874" y="14247"/>
                  <a:pt x="44864" y="13661"/>
                </a:cubicBezTo>
                <a:cubicBezTo>
                  <a:pt x="49244" y="12804"/>
                  <a:pt x="53720" y="12190"/>
                  <a:pt x="58050" y="11597"/>
                </a:cubicBezTo>
                <a:cubicBezTo>
                  <a:pt x="61146" y="11172"/>
                  <a:pt x="64344" y="10734"/>
                  <a:pt x="67486" y="10209"/>
                </a:cubicBezTo>
                <a:cubicBezTo>
                  <a:pt x="71305" y="9572"/>
                  <a:pt x="74827" y="8898"/>
                  <a:pt x="78252" y="8150"/>
                </a:cubicBezTo>
                <a:cubicBezTo>
                  <a:pt x="80759" y="7602"/>
                  <a:pt x="84017" y="6743"/>
                  <a:pt x="86995" y="4937"/>
                </a:cubicBezTo>
                <a:cubicBezTo>
                  <a:pt x="88677" y="3915"/>
                  <a:pt x="90044" y="2435"/>
                  <a:pt x="91173" y="409"/>
                </a:cubicBezTo>
                <a:close/>
                <a:moveTo>
                  <a:pt x="90934" y="0"/>
                </a:moveTo>
                <a:lnTo>
                  <a:pt x="90877" y="105"/>
                </a:lnTo>
                <a:cubicBezTo>
                  <a:pt x="89755" y="2148"/>
                  <a:pt x="88458" y="3572"/>
                  <a:pt x="86786" y="4587"/>
                </a:cubicBezTo>
                <a:cubicBezTo>
                  <a:pt x="83860" y="6361"/>
                  <a:pt x="80642" y="7209"/>
                  <a:pt x="78166" y="7749"/>
                </a:cubicBezTo>
                <a:cubicBezTo>
                  <a:pt x="74747" y="8496"/>
                  <a:pt x="71232" y="9168"/>
                  <a:pt x="67420" y="9804"/>
                </a:cubicBezTo>
                <a:cubicBezTo>
                  <a:pt x="64284" y="10326"/>
                  <a:pt x="61086" y="10767"/>
                  <a:pt x="57994" y="11189"/>
                </a:cubicBezTo>
                <a:cubicBezTo>
                  <a:pt x="53660" y="11784"/>
                  <a:pt x="49177" y="12398"/>
                  <a:pt x="44787" y="13257"/>
                </a:cubicBezTo>
                <a:cubicBezTo>
                  <a:pt x="41781" y="13846"/>
                  <a:pt x="37840" y="14712"/>
                  <a:pt x="34011" y="16192"/>
                </a:cubicBezTo>
                <a:cubicBezTo>
                  <a:pt x="32361" y="16832"/>
                  <a:pt x="30768" y="17751"/>
                  <a:pt x="29227" y="18641"/>
                </a:cubicBezTo>
                <a:cubicBezTo>
                  <a:pt x="28257" y="19199"/>
                  <a:pt x="27256" y="19778"/>
                  <a:pt x="26252" y="20278"/>
                </a:cubicBezTo>
                <a:cubicBezTo>
                  <a:pt x="24377" y="21213"/>
                  <a:pt x="22228" y="22123"/>
                  <a:pt x="20096" y="22123"/>
                </a:cubicBezTo>
                <a:cubicBezTo>
                  <a:pt x="19691" y="22123"/>
                  <a:pt x="19286" y="22090"/>
                  <a:pt x="18884" y="22019"/>
                </a:cubicBezTo>
                <a:cubicBezTo>
                  <a:pt x="17234" y="21723"/>
                  <a:pt x="15146" y="20485"/>
                  <a:pt x="14203" y="18389"/>
                </a:cubicBezTo>
                <a:cubicBezTo>
                  <a:pt x="13112" y="15962"/>
                  <a:pt x="14633" y="13577"/>
                  <a:pt x="18725" y="11302"/>
                </a:cubicBezTo>
                <a:cubicBezTo>
                  <a:pt x="26450" y="7006"/>
                  <a:pt x="35017" y="7004"/>
                  <a:pt x="43304" y="7002"/>
                </a:cubicBezTo>
                <a:cubicBezTo>
                  <a:pt x="46426" y="7002"/>
                  <a:pt x="49654" y="6999"/>
                  <a:pt x="52770" y="6766"/>
                </a:cubicBezTo>
                <a:cubicBezTo>
                  <a:pt x="57188" y="6433"/>
                  <a:pt x="61100" y="5680"/>
                  <a:pt x="64734" y="4460"/>
                </a:cubicBezTo>
                <a:cubicBezTo>
                  <a:pt x="66555" y="3847"/>
                  <a:pt x="68437" y="3359"/>
                  <a:pt x="70258" y="2889"/>
                </a:cubicBezTo>
                <a:cubicBezTo>
                  <a:pt x="70921" y="2718"/>
                  <a:pt x="71583" y="2546"/>
                  <a:pt x="72244" y="2369"/>
                </a:cubicBezTo>
                <a:cubicBezTo>
                  <a:pt x="74310" y="1815"/>
                  <a:pt x="76526" y="1191"/>
                  <a:pt x="78725" y="393"/>
                </a:cubicBezTo>
                <a:lnTo>
                  <a:pt x="79801" y="3"/>
                </a:lnTo>
                <a:lnTo>
                  <a:pt x="51891" y="3"/>
                </a:lnTo>
                <a:lnTo>
                  <a:pt x="51849" y="25"/>
                </a:lnTo>
                <a:cubicBezTo>
                  <a:pt x="51168" y="369"/>
                  <a:pt x="50398" y="688"/>
                  <a:pt x="49430" y="1026"/>
                </a:cubicBezTo>
                <a:cubicBezTo>
                  <a:pt x="42565" y="3424"/>
                  <a:pt x="35301" y="3502"/>
                  <a:pt x="28279" y="3577"/>
                </a:cubicBezTo>
                <a:lnTo>
                  <a:pt x="27530" y="3587"/>
                </a:lnTo>
                <a:cubicBezTo>
                  <a:pt x="21472" y="3654"/>
                  <a:pt x="14606" y="3731"/>
                  <a:pt x="8035" y="5524"/>
                </a:cubicBezTo>
                <a:cubicBezTo>
                  <a:pt x="5955" y="6091"/>
                  <a:pt x="3608" y="6937"/>
                  <a:pt x="1994" y="8889"/>
                </a:cubicBezTo>
                <a:cubicBezTo>
                  <a:pt x="378" y="10842"/>
                  <a:pt x="1" y="13691"/>
                  <a:pt x="872" y="17356"/>
                </a:cubicBezTo>
                <a:cubicBezTo>
                  <a:pt x="2415" y="23842"/>
                  <a:pt x="7591" y="28164"/>
                  <a:pt x="13647" y="28164"/>
                </a:cubicBezTo>
                <a:cubicBezTo>
                  <a:pt x="13966" y="28164"/>
                  <a:pt x="14287" y="28154"/>
                  <a:pt x="14609" y="28121"/>
                </a:cubicBezTo>
                <a:cubicBezTo>
                  <a:pt x="18878" y="27800"/>
                  <a:pt x="22758" y="25623"/>
                  <a:pt x="26511" y="23520"/>
                </a:cubicBezTo>
                <a:cubicBezTo>
                  <a:pt x="28626" y="22334"/>
                  <a:pt x="30812" y="21108"/>
                  <a:pt x="33038" y="20233"/>
                </a:cubicBezTo>
                <a:cubicBezTo>
                  <a:pt x="36400" y="18911"/>
                  <a:pt x="39775" y="18075"/>
                  <a:pt x="43838" y="17121"/>
                </a:cubicBezTo>
                <a:cubicBezTo>
                  <a:pt x="47319" y="16305"/>
                  <a:pt x="51008" y="15582"/>
                  <a:pt x="55113" y="14912"/>
                </a:cubicBezTo>
                <a:cubicBezTo>
                  <a:pt x="61550" y="13861"/>
                  <a:pt x="68126" y="13097"/>
                  <a:pt x="74484" y="12357"/>
                </a:cubicBezTo>
                <a:lnTo>
                  <a:pt x="77477" y="12010"/>
                </a:lnTo>
                <a:cubicBezTo>
                  <a:pt x="87323" y="10854"/>
                  <a:pt x="96973" y="9822"/>
                  <a:pt x="106514" y="9822"/>
                </a:cubicBezTo>
                <a:cubicBezTo>
                  <a:pt x="107222" y="9822"/>
                  <a:pt x="107930" y="9827"/>
                  <a:pt x="108637" y="9839"/>
                </a:cubicBezTo>
                <a:lnTo>
                  <a:pt x="108843" y="9842"/>
                </a:lnTo>
                <a:lnTo>
                  <a:pt x="108843" y="4203"/>
                </a:lnTo>
                <a:cubicBezTo>
                  <a:pt x="108843" y="1884"/>
                  <a:pt x="107336" y="0"/>
                  <a:pt x="1054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7"/>
          <p:cNvSpPr/>
          <p:nvPr/>
        </p:nvSpPr>
        <p:spPr>
          <a:xfrm>
            <a:off x="408250" y="362757"/>
            <a:ext cx="8434200" cy="4594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7"/>
          <p:cNvSpPr/>
          <p:nvPr/>
        </p:nvSpPr>
        <p:spPr>
          <a:xfrm>
            <a:off x="301550" y="271625"/>
            <a:ext cx="8434200" cy="45849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7"/>
          <p:cNvSpPr txBox="1">
            <a:spLocks noGrp="1"/>
          </p:cNvSpPr>
          <p:nvPr>
            <p:ph type="subTitle" idx="1"/>
          </p:nvPr>
        </p:nvSpPr>
        <p:spPr>
          <a:xfrm>
            <a:off x="7084550" y="4208775"/>
            <a:ext cx="913800" cy="3948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2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09" name="Google Shape;209;p7"/>
          <p:cNvSpPr txBox="1">
            <a:spLocks noGrp="1"/>
          </p:cNvSpPr>
          <p:nvPr>
            <p:ph type="subTitle" idx="2"/>
          </p:nvPr>
        </p:nvSpPr>
        <p:spPr>
          <a:xfrm>
            <a:off x="3665875" y="2171225"/>
            <a:ext cx="3073500" cy="161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10" name="Google Shape;210;p7"/>
          <p:cNvSpPr txBox="1">
            <a:spLocks noGrp="1"/>
          </p:cNvSpPr>
          <p:nvPr>
            <p:ph type="title"/>
          </p:nvPr>
        </p:nvSpPr>
        <p:spPr>
          <a:xfrm>
            <a:off x="720000" y="540000"/>
            <a:ext cx="7704000" cy="564300"/>
          </a:xfrm>
          <a:prstGeom prst="rect">
            <a:avLst/>
          </a:prstGeom>
          <a:solidFill>
            <a:srgbClr val="FFFFFF"/>
          </a:solidFill>
          <a:ln w="9525" cap="flat" cmpd="sng">
            <a:solidFill>
              <a:srgbClr val="000000"/>
            </a:solidFill>
            <a:prstDash val="solid"/>
            <a:round/>
            <a:headEnd type="none" w="sm" len="sm"/>
            <a:tailEnd type="none" w="sm" len="sm"/>
          </a:ln>
          <a:effectLst>
            <a:outerShdw dist="85725" dir="3180000" algn="bl" rotWithShape="0">
              <a:schemeClr val="accent4"/>
            </a:outerShdw>
          </a:effectLst>
        </p:spPr>
        <p:txBody>
          <a:bodyPr spcFirstLastPara="1" wrap="square" lIns="91425" tIns="91425" rIns="91425" bIns="91425" anchor="ctr" anchorCtr="0">
            <a:noAutofit/>
          </a:bodyPr>
          <a:lstStyle>
            <a:lvl1pPr lvl="0" rtl="0">
              <a:spcBef>
                <a:spcPts val="0"/>
              </a:spcBef>
              <a:spcAft>
                <a:spcPts val="0"/>
              </a:spcAft>
              <a:buSzPts val="36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2"/>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2">
  <p:cSld name="SECTION_HEADER_1_1">
    <p:bg>
      <p:bgPr>
        <a:solidFill>
          <a:schemeClr val="accent4"/>
        </a:solidFill>
        <a:effectLst/>
      </p:bgPr>
    </p:bg>
    <p:spTree>
      <p:nvGrpSpPr>
        <p:cNvPr id="1" name="Shape 347"/>
        <p:cNvGrpSpPr/>
        <p:nvPr/>
      </p:nvGrpSpPr>
      <p:grpSpPr>
        <a:xfrm>
          <a:off x="0" y="0"/>
          <a:ext cx="0" cy="0"/>
          <a:chOff x="0" y="0"/>
          <a:chExt cx="0" cy="0"/>
        </a:xfrm>
      </p:grpSpPr>
      <p:grpSp>
        <p:nvGrpSpPr>
          <p:cNvPr id="348" name="Google Shape;348;p14"/>
          <p:cNvGrpSpPr/>
          <p:nvPr/>
        </p:nvGrpSpPr>
        <p:grpSpPr>
          <a:xfrm>
            <a:off x="-97264" y="-2356200"/>
            <a:ext cx="9517944" cy="7737118"/>
            <a:chOff x="-97264" y="-2356200"/>
            <a:chExt cx="9517944" cy="7737118"/>
          </a:xfrm>
        </p:grpSpPr>
        <p:sp>
          <p:nvSpPr>
            <p:cNvPr id="349" name="Google Shape;349;p14"/>
            <p:cNvSpPr/>
            <p:nvPr/>
          </p:nvSpPr>
          <p:spPr>
            <a:xfrm rot="10800000" flipH="1">
              <a:off x="-89101" y="3917310"/>
              <a:ext cx="3985503" cy="848251"/>
            </a:xfrm>
            <a:custGeom>
              <a:avLst/>
              <a:gdLst/>
              <a:ahLst/>
              <a:cxnLst/>
              <a:rect l="l" t="t" r="r" b="b"/>
              <a:pathLst>
                <a:path w="99594" h="21197" extrusionOk="0">
                  <a:moveTo>
                    <a:pt x="65021" y="0"/>
                  </a:moveTo>
                  <a:cubicBezTo>
                    <a:pt x="64434" y="0"/>
                    <a:pt x="63848" y="10"/>
                    <a:pt x="63260" y="29"/>
                  </a:cubicBezTo>
                  <a:cubicBezTo>
                    <a:pt x="57732" y="207"/>
                    <a:pt x="52245" y="1096"/>
                    <a:pt x="46816" y="2389"/>
                  </a:cubicBezTo>
                  <a:cubicBezTo>
                    <a:pt x="41611" y="3631"/>
                    <a:pt x="36750" y="6060"/>
                    <a:pt x="31830" y="8475"/>
                  </a:cubicBezTo>
                  <a:cubicBezTo>
                    <a:pt x="27244" y="10725"/>
                    <a:pt x="22624" y="12692"/>
                    <a:pt x="17724" y="13463"/>
                  </a:cubicBezTo>
                  <a:cubicBezTo>
                    <a:pt x="15802" y="13765"/>
                    <a:pt x="13860" y="13942"/>
                    <a:pt x="11920" y="13942"/>
                  </a:cubicBezTo>
                  <a:cubicBezTo>
                    <a:pt x="10234" y="13942"/>
                    <a:pt x="8549" y="13808"/>
                    <a:pt x="6879" y="13505"/>
                  </a:cubicBezTo>
                  <a:cubicBezTo>
                    <a:pt x="4515" y="13077"/>
                    <a:pt x="2162" y="12285"/>
                    <a:pt x="0" y="10984"/>
                  </a:cubicBezTo>
                  <a:lnTo>
                    <a:pt x="0" y="18944"/>
                  </a:lnTo>
                  <a:cubicBezTo>
                    <a:pt x="1762" y="19024"/>
                    <a:pt x="3523" y="19075"/>
                    <a:pt x="5283" y="19075"/>
                  </a:cubicBezTo>
                  <a:cubicBezTo>
                    <a:pt x="9227" y="19075"/>
                    <a:pt x="13162" y="18820"/>
                    <a:pt x="17071" y="18072"/>
                  </a:cubicBezTo>
                  <a:cubicBezTo>
                    <a:pt x="21981" y="17133"/>
                    <a:pt x="26589" y="15270"/>
                    <a:pt x="30996" y="12374"/>
                  </a:cubicBezTo>
                  <a:cubicBezTo>
                    <a:pt x="33739" y="10570"/>
                    <a:pt x="36781" y="9886"/>
                    <a:pt x="39837" y="9886"/>
                  </a:cubicBezTo>
                  <a:cubicBezTo>
                    <a:pt x="40660" y="9886"/>
                    <a:pt x="41484" y="9936"/>
                    <a:pt x="42304" y="10026"/>
                  </a:cubicBezTo>
                  <a:cubicBezTo>
                    <a:pt x="50992" y="10985"/>
                    <a:pt x="59004" y="15789"/>
                    <a:pt x="67420" y="18291"/>
                  </a:cubicBezTo>
                  <a:cubicBezTo>
                    <a:pt x="72853" y="19907"/>
                    <a:pt x="78486" y="20812"/>
                    <a:pt x="84058" y="21107"/>
                  </a:cubicBezTo>
                  <a:cubicBezTo>
                    <a:pt x="85055" y="21160"/>
                    <a:pt x="86060" y="21196"/>
                    <a:pt x="87066" y="21196"/>
                  </a:cubicBezTo>
                  <a:cubicBezTo>
                    <a:pt x="89207" y="21196"/>
                    <a:pt x="91355" y="21031"/>
                    <a:pt x="93446" y="20508"/>
                  </a:cubicBezTo>
                  <a:cubicBezTo>
                    <a:pt x="95522" y="19989"/>
                    <a:pt x="98275" y="18989"/>
                    <a:pt x="98894" y="16049"/>
                  </a:cubicBezTo>
                  <a:cubicBezTo>
                    <a:pt x="99594" y="12721"/>
                    <a:pt x="97265" y="10188"/>
                    <a:pt x="95270" y="8623"/>
                  </a:cubicBezTo>
                  <a:cubicBezTo>
                    <a:pt x="92667" y="6581"/>
                    <a:pt x="89709" y="5268"/>
                    <a:pt x="86790" y="4165"/>
                  </a:cubicBezTo>
                  <a:cubicBezTo>
                    <a:pt x="79711" y="1489"/>
                    <a:pt x="72404" y="0"/>
                    <a:pt x="65021" y="0"/>
                  </a:cubicBezTo>
                  <a:close/>
                </a:path>
              </a:pathLst>
            </a:custGeom>
            <a:solidFill>
              <a:srgbClr val="C44253">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4"/>
            <p:cNvSpPr/>
            <p:nvPr/>
          </p:nvSpPr>
          <p:spPr>
            <a:xfrm rot="10800000" flipH="1">
              <a:off x="-89221" y="1998098"/>
              <a:ext cx="8386467" cy="1819876"/>
            </a:xfrm>
            <a:custGeom>
              <a:avLst/>
              <a:gdLst/>
              <a:ahLst/>
              <a:cxnLst/>
              <a:rect l="l" t="t" r="r" b="b"/>
              <a:pathLst>
                <a:path w="209570" h="45477" extrusionOk="0">
                  <a:moveTo>
                    <a:pt x="173399" y="0"/>
                  </a:moveTo>
                  <a:cubicBezTo>
                    <a:pt x="171819" y="0"/>
                    <a:pt x="170239" y="33"/>
                    <a:pt x="168661" y="80"/>
                  </a:cubicBezTo>
                  <a:cubicBezTo>
                    <a:pt x="164324" y="208"/>
                    <a:pt x="160018" y="528"/>
                    <a:pt x="155729" y="1390"/>
                  </a:cubicBezTo>
                  <a:cubicBezTo>
                    <a:pt x="151776" y="2184"/>
                    <a:pt x="147874" y="3386"/>
                    <a:pt x="144099" y="5071"/>
                  </a:cubicBezTo>
                  <a:cubicBezTo>
                    <a:pt x="140139" y="6838"/>
                    <a:pt x="136425" y="9227"/>
                    <a:pt x="132734" y="11745"/>
                  </a:cubicBezTo>
                  <a:cubicBezTo>
                    <a:pt x="125453" y="16714"/>
                    <a:pt x="118372" y="22168"/>
                    <a:pt x="110478" y="25489"/>
                  </a:cubicBezTo>
                  <a:cubicBezTo>
                    <a:pt x="104010" y="28211"/>
                    <a:pt x="97197" y="29287"/>
                    <a:pt x="90399" y="29287"/>
                  </a:cubicBezTo>
                  <a:cubicBezTo>
                    <a:pt x="89168" y="29287"/>
                    <a:pt x="87937" y="29252"/>
                    <a:pt x="86709" y="29185"/>
                  </a:cubicBezTo>
                  <a:cubicBezTo>
                    <a:pt x="70235" y="28285"/>
                    <a:pt x="53959" y="22404"/>
                    <a:pt x="38422" y="15780"/>
                  </a:cubicBezTo>
                  <a:cubicBezTo>
                    <a:pt x="34245" y="13999"/>
                    <a:pt x="30113" y="12729"/>
                    <a:pt x="25697" y="12479"/>
                  </a:cubicBezTo>
                  <a:cubicBezTo>
                    <a:pt x="24449" y="12409"/>
                    <a:pt x="23202" y="12379"/>
                    <a:pt x="21954" y="12379"/>
                  </a:cubicBezTo>
                  <a:cubicBezTo>
                    <a:pt x="18881" y="12379"/>
                    <a:pt x="15809" y="12558"/>
                    <a:pt x="12741" y="12746"/>
                  </a:cubicBezTo>
                  <a:cubicBezTo>
                    <a:pt x="9315" y="12958"/>
                    <a:pt x="5883" y="13109"/>
                    <a:pt x="2471" y="13588"/>
                  </a:cubicBezTo>
                  <a:cubicBezTo>
                    <a:pt x="1651" y="13702"/>
                    <a:pt x="825" y="13831"/>
                    <a:pt x="0" y="13986"/>
                  </a:cubicBezTo>
                  <a:lnTo>
                    <a:pt x="0" y="21931"/>
                  </a:lnTo>
                  <a:cubicBezTo>
                    <a:pt x="3093" y="20622"/>
                    <a:pt x="6277" y="19799"/>
                    <a:pt x="9551" y="19799"/>
                  </a:cubicBezTo>
                  <a:cubicBezTo>
                    <a:pt x="10632" y="19799"/>
                    <a:pt x="11722" y="19889"/>
                    <a:pt x="12823" y="20080"/>
                  </a:cubicBezTo>
                  <a:cubicBezTo>
                    <a:pt x="20488" y="21419"/>
                    <a:pt x="27144" y="26632"/>
                    <a:pt x="33499" y="31891"/>
                  </a:cubicBezTo>
                  <a:cubicBezTo>
                    <a:pt x="45486" y="41811"/>
                    <a:pt x="59912" y="45476"/>
                    <a:pt x="74081" y="45476"/>
                  </a:cubicBezTo>
                  <a:cubicBezTo>
                    <a:pt x="74665" y="45476"/>
                    <a:pt x="75248" y="45470"/>
                    <a:pt x="75831" y="45458"/>
                  </a:cubicBezTo>
                  <a:cubicBezTo>
                    <a:pt x="90804" y="45142"/>
                    <a:pt x="106177" y="41401"/>
                    <a:pt x="119282" y="31968"/>
                  </a:cubicBezTo>
                  <a:cubicBezTo>
                    <a:pt x="125990" y="27139"/>
                    <a:pt x="132221" y="21338"/>
                    <a:pt x="138817" y="16271"/>
                  </a:cubicBezTo>
                  <a:cubicBezTo>
                    <a:pt x="142143" y="13714"/>
                    <a:pt x="145448" y="11379"/>
                    <a:pt x="149316" y="10440"/>
                  </a:cubicBezTo>
                  <a:cubicBezTo>
                    <a:pt x="150812" y="10078"/>
                    <a:pt x="152323" y="9917"/>
                    <a:pt x="153836" y="9917"/>
                  </a:cubicBezTo>
                  <a:cubicBezTo>
                    <a:pt x="155625" y="9917"/>
                    <a:pt x="157416" y="10142"/>
                    <a:pt x="159185" y="10527"/>
                  </a:cubicBezTo>
                  <a:cubicBezTo>
                    <a:pt x="162983" y="11352"/>
                    <a:pt x="166672" y="12839"/>
                    <a:pt x="170334" y="14321"/>
                  </a:cubicBezTo>
                  <a:cubicBezTo>
                    <a:pt x="174482" y="15997"/>
                    <a:pt x="178713" y="17383"/>
                    <a:pt x="182992" y="18407"/>
                  </a:cubicBezTo>
                  <a:cubicBezTo>
                    <a:pt x="186653" y="19282"/>
                    <a:pt x="190426" y="19787"/>
                    <a:pt x="194193" y="19787"/>
                  </a:cubicBezTo>
                  <a:cubicBezTo>
                    <a:pt x="197694" y="19787"/>
                    <a:pt x="201190" y="19351"/>
                    <a:pt x="204587" y="18369"/>
                  </a:cubicBezTo>
                  <a:cubicBezTo>
                    <a:pt x="206831" y="17721"/>
                    <a:pt x="209570" y="16218"/>
                    <a:pt x="208195" y="12736"/>
                  </a:cubicBezTo>
                  <a:cubicBezTo>
                    <a:pt x="207019" y="9759"/>
                    <a:pt x="203809" y="8201"/>
                    <a:pt x="201535" y="7001"/>
                  </a:cubicBezTo>
                  <a:cubicBezTo>
                    <a:pt x="195238" y="3676"/>
                    <a:pt x="188684" y="1200"/>
                    <a:pt x="181872" y="426"/>
                  </a:cubicBezTo>
                  <a:cubicBezTo>
                    <a:pt x="179055" y="106"/>
                    <a:pt x="176227" y="0"/>
                    <a:pt x="173399" y="0"/>
                  </a:cubicBezTo>
                  <a:close/>
                </a:path>
              </a:pathLst>
            </a:custGeom>
            <a:solidFill>
              <a:srgbClr val="C44253">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4"/>
            <p:cNvSpPr/>
            <p:nvPr/>
          </p:nvSpPr>
          <p:spPr>
            <a:xfrm rot="10800000" flipH="1">
              <a:off x="-89101" y="2398138"/>
              <a:ext cx="819678" cy="314658"/>
            </a:xfrm>
            <a:custGeom>
              <a:avLst/>
              <a:gdLst/>
              <a:ahLst/>
              <a:cxnLst/>
              <a:rect l="l" t="t" r="r" b="b"/>
              <a:pathLst>
                <a:path w="20483" h="7863" extrusionOk="0">
                  <a:moveTo>
                    <a:pt x="10679" y="1"/>
                  </a:moveTo>
                  <a:cubicBezTo>
                    <a:pt x="7200" y="1"/>
                    <a:pt x="3530" y="930"/>
                    <a:pt x="0" y="1036"/>
                  </a:cubicBezTo>
                  <a:lnTo>
                    <a:pt x="0" y="7210"/>
                  </a:lnTo>
                  <a:cubicBezTo>
                    <a:pt x="73" y="7210"/>
                    <a:pt x="146" y="7210"/>
                    <a:pt x="218" y="7210"/>
                  </a:cubicBezTo>
                  <a:cubicBezTo>
                    <a:pt x="2966" y="7210"/>
                    <a:pt x="5723" y="7366"/>
                    <a:pt x="8473" y="7532"/>
                  </a:cubicBezTo>
                  <a:cubicBezTo>
                    <a:pt x="10471" y="7652"/>
                    <a:pt x="12481" y="7858"/>
                    <a:pt x="14482" y="7862"/>
                  </a:cubicBezTo>
                  <a:cubicBezTo>
                    <a:pt x="14579" y="7862"/>
                    <a:pt x="14677" y="7863"/>
                    <a:pt x="14776" y="7863"/>
                  </a:cubicBezTo>
                  <a:cubicBezTo>
                    <a:pt x="16107" y="7863"/>
                    <a:pt x="17589" y="7805"/>
                    <a:pt x="18794" y="7093"/>
                  </a:cubicBezTo>
                  <a:cubicBezTo>
                    <a:pt x="20483" y="6096"/>
                    <a:pt x="19330" y="4228"/>
                    <a:pt x="18366" y="3075"/>
                  </a:cubicBezTo>
                  <a:cubicBezTo>
                    <a:pt x="16959" y="1395"/>
                    <a:pt x="15150" y="529"/>
                    <a:pt x="13253" y="203"/>
                  </a:cubicBezTo>
                  <a:cubicBezTo>
                    <a:pt x="12410" y="59"/>
                    <a:pt x="11551" y="1"/>
                    <a:pt x="10679" y="1"/>
                  </a:cubicBezTo>
                  <a:close/>
                </a:path>
              </a:pathLst>
            </a:custGeom>
            <a:solidFill>
              <a:srgbClr val="C44253">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4"/>
            <p:cNvSpPr/>
            <p:nvPr/>
          </p:nvSpPr>
          <p:spPr>
            <a:xfrm rot="10800000" flipH="1">
              <a:off x="-89101" y="1041269"/>
              <a:ext cx="9361694" cy="2012360"/>
            </a:xfrm>
            <a:custGeom>
              <a:avLst/>
              <a:gdLst/>
              <a:ahLst/>
              <a:cxnLst/>
              <a:rect l="l" t="t" r="r" b="b"/>
              <a:pathLst>
                <a:path w="233940" h="50287" extrusionOk="0">
                  <a:moveTo>
                    <a:pt x="233940" y="0"/>
                  </a:moveTo>
                  <a:cubicBezTo>
                    <a:pt x="230479" y="1532"/>
                    <a:pt x="227264" y="3838"/>
                    <a:pt x="224035" y="6016"/>
                  </a:cubicBezTo>
                  <a:cubicBezTo>
                    <a:pt x="219999" y="8735"/>
                    <a:pt x="215918" y="11195"/>
                    <a:pt x="211510" y="12795"/>
                  </a:cubicBezTo>
                  <a:cubicBezTo>
                    <a:pt x="205977" y="14804"/>
                    <a:pt x="200252" y="15619"/>
                    <a:pt x="194517" y="15619"/>
                  </a:cubicBezTo>
                  <a:cubicBezTo>
                    <a:pt x="191019" y="15619"/>
                    <a:pt x="187518" y="15316"/>
                    <a:pt x="184053" y="14796"/>
                  </a:cubicBezTo>
                  <a:cubicBezTo>
                    <a:pt x="174879" y="13417"/>
                    <a:pt x="165892" y="10575"/>
                    <a:pt x="156983" y="7553"/>
                  </a:cubicBezTo>
                  <a:cubicBezTo>
                    <a:pt x="154186" y="6603"/>
                    <a:pt x="151295" y="5923"/>
                    <a:pt x="148402" y="5923"/>
                  </a:cubicBezTo>
                  <a:cubicBezTo>
                    <a:pt x="147105" y="5923"/>
                    <a:pt x="145807" y="6060"/>
                    <a:pt x="144518" y="6370"/>
                  </a:cubicBezTo>
                  <a:cubicBezTo>
                    <a:pt x="141010" y="7213"/>
                    <a:pt x="137841" y="9316"/>
                    <a:pt x="134862" y="11732"/>
                  </a:cubicBezTo>
                  <a:cubicBezTo>
                    <a:pt x="131415" y="14529"/>
                    <a:pt x="128149" y="17665"/>
                    <a:pt x="124700" y="20457"/>
                  </a:cubicBezTo>
                  <a:cubicBezTo>
                    <a:pt x="120681" y="23709"/>
                    <a:pt x="116461" y="26565"/>
                    <a:pt x="112085" y="28971"/>
                  </a:cubicBezTo>
                  <a:cubicBezTo>
                    <a:pt x="103869" y="33488"/>
                    <a:pt x="95132" y="36387"/>
                    <a:pt x="86236" y="37674"/>
                  </a:cubicBezTo>
                  <a:cubicBezTo>
                    <a:pt x="82434" y="38224"/>
                    <a:pt x="78620" y="38471"/>
                    <a:pt x="74803" y="38471"/>
                  </a:cubicBezTo>
                  <a:cubicBezTo>
                    <a:pt x="58405" y="38471"/>
                    <a:pt x="41951" y="33908"/>
                    <a:pt x="26125" y="29171"/>
                  </a:cubicBezTo>
                  <a:cubicBezTo>
                    <a:pt x="17408" y="26561"/>
                    <a:pt x="8732" y="23693"/>
                    <a:pt x="0" y="21148"/>
                  </a:cubicBezTo>
                  <a:lnTo>
                    <a:pt x="0" y="30371"/>
                  </a:lnTo>
                  <a:cubicBezTo>
                    <a:pt x="3472" y="33108"/>
                    <a:pt x="7489" y="35009"/>
                    <a:pt x="11115" y="36595"/>
                  </a:cubicBezTo>
                  <a:cubicBezTo>
                    <a:pt x="17532" y="39404"/>
                    <a:pt x="24220" y="41608"/>
                    <a:pt x="30929" y="42938"/>
                  </a:cubicBezTo>
                  <a:cubicBezTo>
                    <a:pt x="38228" y="44386"/>
                    <a:pt x="45630" y="44923"/>
                    <a:pt x="53022" y="44923"/>
                  </a:cubicBezTo>
                  <a:cubicBezTo>
                    <a:pt x="55748" y="44923"/>
                    <a:pt x="58473" y="44850"/>
                    <a:pt x="61191" y="44723"/>
                  </a:cubicBezTo>
                  <a:cubicBezTo>
                    <a:pt x="71533" y="44237"/>
                    <a:pt x="81978" y="43258"/>
                    <a:pt x="92233" y="41498"/>
                  </a:cubicBezTo>
                  <a:cubicBezTo>
                    <a:pt x="102742" y="39694"/>
                    <a:pt x="112661" y="35767"/>
                    <a:pt x="122701" y="31597"/>
                  </a:cubicBezTo>
                  <a:cubicBezTo>
                    <a:pt x="132437" y="27557"/>
                    <a:pt x="142206" y="24207"/>
                    <a:pt x="152521" y="24092"/>
                  </a:cubicBezTo>
                  <a:cubicBezTo>
                    <a:pt x="152754" y="24089"/>
                    <a:pt x="152988" y="24088"/>
                    <a:pt x="153222" y="24088"/>
                  </a:cubicBezTo>
                  <a:cubicBezTo>
                    <a:pt x="163194" y="24088"/>
                    <a:pt x="173100" y="26520"/>
                    <a:pt x="182555" y="30450"/>
                  </a:cubicBezTo>
                  <a:cubicBezTo>
                    <a:pt x="187610" y="32550"/>
                    <a:pt x="192565" y="35025"/>
                    <a:pt x="197604" y="37193"/>
                  </a:cubicBezTo>
                  <a:cubicBezTo>
                    <a:pt x="202625" y="39352"/>
                    <a:pt x="207681" y="41382"/>
                    <a:pt x="212770" y="43265"/>
                  </a:cubicBezTo>
                  <a:cubicBezTo>
                    <a:pt x="219747" y="45846"/>
                    <a:pt x="226825" y="48256"/>
                    <a:pt x="233940" y="50286"/>
                  </a:cubicBezTo>
                  <a:lnTo>
                    <a:pt x="233940" y="34729"/>
                  </a:lnTo>
                  <a:cubicBezTo>
                    <a:pt x="233339" y="34539"/>
                    <a:pt x="232731" y="34368"/>
                    <a:pt x="232112" y="34224"/>
                  </a:cubicBezTo>
                  <a:cubicBezTo>
                    <a:pt x="229270" y="33551"/>
                    <a:pt x="226381" y="33250"/>
                    <a:pt x="223499" y="32996"/>
                  </a:cubicBezTo>
                  <a:cubicBezTo>
                    <a:pt x="219753" y="32668"/>
                    <a:pt x="216005" y="32333"/>
                    <a:pt x="212261" y="31960"/>
                  </a:cubicBezTo>
                  <a:cubicBezTo>
                    <a:pt x="208072" y="31543"/>
                    <a:pt x="203886" y="31089"/>
                    <a:pt x="199705" y="30539"/>
                  </a:cubicBezTo>
                  <a:cubicBezTo>
                    <a:pt x="195713" y="30014"/>
                    <a:pt x="191661" y="29550"/>
                    <a:pt x="187710" y="28635"/>
                  </a:cubicBezTo>
                  <a:cubicBezTo>
                    <a:pt x="184185" y="27821"/>
                    <a:pt x="180587" y="27222"/>
                    <a:pt x="177204" y="25665"/>
                  </a:cubicBezTo>
                  <a:cubicBezTo>
                    <a:pt x="175719" y="24980"/>
                    <a:pt x="173996" y="24080"/>
                    <a:pt x="173054" y="22380"/>
                  </a:cubicBezTo>
                  <a:cubicBezTo>
                    <a:pt x="172381" y="21164"/>
                    <a:pt x="172300" y="19467"/>
                    <a:pt x="173266" y="18466"/>
                  </a:cubicBezTo>
                  <a:cubicBezTo>
                    <a:pt x="174400" y="17293"/>
                    <a:pt x="176205" y="17248"/>
                    <a:pt x="177591" y="17230"/>
                  </a:cubicBezTo>
                  <a:cubicBezTo>
                    <a:pt x="177667" y="17230"/>
                    <a:pt x="177743" y="17229"/>
                    <a:pt x="177820" y="17229"/>
                  </a:cubicBezTo>
                  <a:cubicBezTo>
                    <a:pt x="179957" y="17229"/>
                    <a:pt x="182098" y="17572"/>
                    <a:pt x="184206" y="17983"/>
                  </a:cubicBezTo>
                  <a:cubicBezTo>
                    <a:pt x="186167" y="18365"/>
                    <a:pt x="188113" y="18845"/>
                    <a:pt x="190056" y="19342"/>
                  </a:cubicBezTo>
                  <a:cubicBezTo>
                    <a:pt x="192155" y="19880"/>
                    <a:pt x="194290" y="20178"/>
                    <a:pt x="196416" y="20482"/>
                  </a:cubicBezTo>
                  <a:cubicBezTo>
                    <a:pt x="200378" y="21047"/>
                    <a:pt x="204372" y="21430"/>
                    <a:pt x="208364" y="21430"/>
                  </a:cubicBezTo>
                  <a:cubicBezTo>
                    <a:pt x="209889" y="21430"/>
                    <a:pt x="211413" y="21374"/>
                    <a:pt x="212936" y="21251"/>
                  </a:cubicBezTo>
                  <a:cubicBezTo>
                    <a:pt x="218320" y="20818"/>
                    <a:pt x="223791" y="19532"/>
                    <a:pt x="228641" y="16425"/>
                  </a:cubicBezTo>
                  <a:cubicBezTo>
                    <a:pt x="230586" y="15179"/>
                    <a:pt x="232358" y="13636"/>
                    <a:pt x="233940" y="11842"/>
                  </a:cubicBezTo>
                  <a:lnTo>
                    <a:pt x="233940" y="0"/>
                  </a:lnTo>
                  <a:close/>
                </a:path>
              </a:pathLst>
            </a:custGeom>
            <a:solidFill>
              <a:srgbClr val="C44253">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4"/>
            <p:cNvSpPr/>
            <p:nvPr/>
          </p:nvSpPr>
          <p:spPr>
            <a:xfrm rot="10800000" flipH="1">
              <a:off x="-88861" y="622227"/>
              <a:ext cx="5153814" cy="1015564"/>
            </a:xfrm>
            <a:custGeom>
              <a:avLst/>
              <a:gdLst/>
              <a:ahLst/>
              <a:cxnLst/>
              <a:rect l="l" t="t" r="r" b="b"/>
              <a:pathLst>
                <a:path w="128789" h="25378" extrusionOk="0">
                  <a:moveTo>
                    <a:pt x="125460" y="1"/>
                  </a:moveTo>
                  <a:cubicBezTo>
                    <a:pt x="124112" y="1"/>
                    <a:pt x="122755" y="233"/>
                    <a:pt x="121432" y="495"/>
                  </a:cubicBezTo>
                  <a:cubicBezTo>
                    <a:pt x="117708" y="1235"/>
                    <a:pt x="114038" y="2428"/>
                    <a:pt x="110408" y="3702"/>
                  </a:cubicBezTo>
                  <a:cubicBezTo>
                    <a:pt x="101528" y="6816"/>
                    <a:pt x="92732" y="10293"/>
                    <a:pt x="83787" y="13112"/>
                  </a:cubicBezTo>
                  <a:cubicBezTo>
                    <a:pt x="72182" y="16772"/>
                    <a:pt x="60329" y="19483"/>
                    <a:pt x="48340" y="19746"/>
                  </a:cubicBezTo>
                  <a:cubicBezTo>
                    <a:pt x="47589" y="19762"/>
                    <a:pt x="46838" y="19771"/>
                    <a:pt x="46087" y="19771"/>
                  </a:cubicBezTo>
                  <a:cubicBezTo>
                    <a:pt x="36277" y="19771"/>
                    <a:pt x="26528" y="18319"/>
                    <a:pt x="17277" y="13958"/>
                  </a:cubicBezTo>
                  <a:cubicBezTo>
                    <a:pt x="14817" y="12796"/>
                    <a:pt x="12434" y="11433"/>
                    <a:pt x="10052" y="10038"/>
                  </a:cubicBezTo>
                  <a:cubicBezTo>
                    <a:pt x="7467" y="8528"/>
                    <a:pt x="4765" y="7378"/>
                    <a:pt x="2106" y="6103"/>
                  </a:cubicBezTo>
                  <a:cubicBezTo>
                    <a:pt x="1402" y="5766"/>
                    <a:pt x="699" y="5418"/>
                    <a:pt x="0" y="5056"/>
                  </a:cubicBezTo>
                  <a:lnTo>
                    <a:pt x="0" y="11211"/>
                  </a:lnTo>
                  <a:cubicBezTo>
                    <a:pt x="4701" y="13100"/>
                    <a:pt x="9362" y="15161"/>
                    <a:pt x="14041" y="17090"/>
                  </a:cubicBezTo>
                  <a:cubicBezTo>
                    <a:pt x="16400" y="18063"/>
                    <a:pt x="18775" y="19117"/>
                    <a:pt x="21195" y="19846"/>
                  </a:cubicBezTo>
                  <a:cubicBezTo>
                    <a:pt x="23656" y="20587"/>
                    <a:pt x="26170" y="20896"/>
                    <a:pt x="28695" y="21030"/>
                  </a:cubicBezTo>
                  <a:cubicBezTo>
                    <a:pt x="33506" y="21285"/>
                    <a:pt x="38258" y="21488"/>
                    <a:pt x="43036" y="22348"/>
                  </a:cubicBezTo>
                  <a:cubicBezTo>
                    <a:pt x="47992" y="23241"/>
                    <a:pt x="52914" y="24461"/>
                    <a:pt x="57900" y="25055"/>
                  </a:cubicBezTo>
                  <a:cubicBezTo>
                    <a:pt x="59669" y="25266"/>
                    <a:pt x="61430" y="25377"/>
                    <a:pt x="63185" y="25377"/>
                  </a:cubicBezTo>
                  <a:cubicBezTo>
                    <a:pt x="66528" y="25377"/>
                    <a:pt x="69851" y="24974"/>
                    <a:pt x="73168" y="24091"/>
                  </a:cubicBezTo>
                  <a:cubicBezTo>
                    <a:pt x="82572" y="21585"/>
                    <a:pt x="91311" y="16379"/>
                    <a:pt x="100290" y="12209"/>
                  </a:cubicBezTo>
                  <a:cubicBezTo>
                    <a:pt x="102551" y="11159"/>
                    <a:pt x="104832" y="10174"/>
                    <a:pt x="107142" y="9317"/>
                  </a:cubicBezTo>
                  <a:cubicBezTo>
                    <a:pt x="109515" y="8437"/>
                    <a:pt x="111919" y="7831"/>
                    <a:pt x="114326" y="7132"/>
                  </a:cubicBezTo>
                  <a:cubicBezTo>
                    <a:pt x="119263" y="5699"/>
                    <a:pt x="123997" y="3389"/>
                    <a:pt x="128789" y="1350"/>
                  </a:cubicBezTo>
                  <a:cubicBezTo>
                    <a:pt x="128436" y="255"/>
                    <a:pt x="127130" y="101"/>
                    <a:pt x="126329" y="35"/>
                  </a:cubicBezTo>
                  <a:cubicBezTo>
                    <a:pt x="126040" y="12"/>
                    <a:pt x="125750" y="1"/>
                    <a:pt x="125460" y="1"/>
                  </a:cubicBezTo>
                  <a:close/>
                </a:path>
              </a:pathLst>
            </a:custGeom>
            <a:solidFill>
              <a:srgbClr val="C44253">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4"/>
            <p:cNvSpPr/>
            <p:nvPr/>
          </p:nvSpPr>
          <p:spPr>
            <a:xfrm rot="10800000" flipH="1">
              <a:off x="-89101" y="-787656"/>
              <a:ext cx="949935" cy="459281"/>
            </a:xfrm>
            <a:custGeom>
              <a:avLst/>
              <a:gdLst/>
              <a:ahLst/>
              <a:cxnLst/>
              <a:rect l="l" t="t" r="r" b="b"/>
              <a:pathLst>
                <a:path w="23738" h="11477" extrusionOk="0">
                  <a:moveTo>
                    <a:pt x="0" y="0"/>
                  </a:moveTo>
                  <a:lnTo>
                    <a:pt x="0" y="7277"/>
                  </a:lnTo>
                  <a:cubicBezTo>
                    <a:pt x="3475" y="8436"/>
                    <a:pt x="6937" y="9675"/>
                    <a:pt x="10474" y="10467"/>
                  </a:cubicBezTo>
                  <a:cubicBezTo>
                    <a:pt x="12599" y="10942"/>
                    <a:pt x="14945" y="11477"/>
                    <a:pt x="17230" y="11477"/>
                  </a:cubicBezTo>
                  <a:cubicBezTo>
                    <a:pt x="18607" y="11477"/>
                    <a:pt x="19963" y="11282"/>
                    <a:pt x="21233" y="10762"/>
                  </a:cubicBezTo>
                  <a:cubicBezTo>
                    <a:pt x="22964" y="10052"/>
                    <a:pt x="23737" y="8373"/>
                    <a:pt x="22783" y="6233"/>
                  </a:cubicBezTo>
                  <a:cubicBezTo>
                    <a:pt x="21854" y="4148"/>
                    <a:pt x="19780" y="3350"/>
                    <a:pt x="18049" y="2892"/>
                  </a:cubicBezTo>
                  <a:cubicBezTo>
                    <a:pt x="14044" y="1834"/>
                    <a:pt x="9964" y="2398"/>
                    <a:pt x="5923" y="1958"/>
                  </a:cubicBezTo>
                  <a:cubicBezTo>
                    <a:pt x="3848" y="1734"/>
                    <a:pt x="1868" y="1036"/>
                    <a:pt x="0" y="0"/>
                  </a:cubicBezTo>
                  <a:close/>
                </a:path>
              </a:pathLst>
            </a:custGeom>
            <a:solidFill>
              <a:srgbClr val="C44253">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4"/>
            <p:cNvSpPr/>
            <p:nvPr/>
          </p:nvSpPr>
          <p:spPr>
            <a:xfrm rot="10800000" flipH="1">
              <a:off x="-89101" y="-905085"/>
              <a:ext cx="9361814" cy="2217890"/>
            </a:xfrm>
            <a:custGeom>
              <a:avLst/>
              <a:gdLst/>
              <a:ahLst/>
              <a:cxnLst/>
              <a:rect l="l" t="t" r="r" b="b"/>
              <a:pathLst>
                <a:path w="233943" h="55423" extrusionOk="0">
                  <a:moveTo>
                    <a:pt x="144772" y="1"/>
                  </a:moveTo>
                  <a:cubicBezTo>
                    <a:pt x="142102" y="1"/>
                    <a:pt x="139431" y="96"/>
                    <a:pt x="136766" y="286"/>
                  </a:cubicBezTo>
                  <a:cubicBezTo>
                    <a:pt x="128012" y="909"/>
                    <a:pt x="119276" y="2552"/>
                    <a:pt x="110812" y="5489"/>
                  </a:cubicBezTo>
                  <a:cubicBezTo>
                    <a:pt x="106624" y="6944"/>
                    <a:pt x="102575" y="8874"/>
                    <a:pt x="98468" y="10653"/>
                  </a:cubicBezTo>
                  <a:cubicBezTo>
                    <a:pt x="93953" y="12609"/>
                    <a:pt x="89399" y="14424"/>
                    <a:pt x="84794" y="16010"/>
                  </a:cubicBezTo>
                  <a:cubicBezTo>
                    <a:pt x="74251" y="19642"/>
                    <a:pt x="63428" y="21981"/>
                    <a:pt x="52620" y="21981"/>
                  </a:cubicBezTo>
                  <a:cubicBezTo>
                    <a:pt x="45059" y="21981"/>
                    <a:pt x="37505" y="20836"/>
                    <a:pt x="30059" y="18189"/>
                  </a:cubicBezTo>
                  <a:cubicBezTo>
                    <a:pt x="25579" y="16596"/>
                    <a:pt x="21178" y="14667"/>
                    <a:pt x="16828" y="12578"/>
                  </a:cubicBezTo>
                  <a:cubicBezTo>
                    <a:pt x="12514" y="10509"/>
                    <a:pt x="8272" y="8266"/>
                    <a:pt x="3815" y="6712"/>
                  </a:cubicBezTo>
                  <a:cubicBezTo>
                    <a:pt x="2549" y="6272"/>
                    <a:pt x="1276" y="5888"/>
                    <a:pt x="0" y="5548"/>
                  </a:cubicBezTo>
                  <a:lnTo>
                    <a:pt x="0" y="23614"/>
                  </a:lnTo>
                  <a:cubicBezTo>
                    <a:pt x="12657" y="29572"/>
                    <a:pt x="26166" y="33013"/>
                    <a:pt x="39600" y="33024"/>
                  </a:cubicBezTo>
                  <a:cubicBezTo>
                    <a:pt x="39625" y="33024"/>
                    <a:pt x="39649" y="33024"/>
                    <a:pt x="39674" y="33024"/>
                  </a:cubicBezTo>
                  <a:cubicBezTo>
                    <a:pt x="43920" y="33024"/>
                    <a:pt x="48167" y="32654"/>
                    <a:pt x="52367" y="31843"/>
                  </a:cubicBezTo>
                  <a:cubicBezTo>
                    <a:pt x="54553" y="31420"/>
                    <a:pt x="56709" y="30737"/>
                    <a:pt x="58881" y="30217"/>
                  </a:cubicBezTo>
                  <a:cubicBezTo>
                    <a:pt x="61539" y="29579"/>
                    <a:pt x="64252" y="29008"/>
                    <a:pt x="66965" y="29005"/>
                  </a:cubicBezTo>
                  <a:cubicBezTo>
                    <a:pt x="66982" y="29005"/>
                    <a:pt x="66999" y="29005"/>
                    <a:pt x="67017" y="29005"/>
                  </a:cubicBezTo>
                  <a:cubicBezTo>
                    <a:pt x="68762" y="29005"/>
                    <a:pt x="71102" y="29156"/>
                    <a:pt x="72309" y="31005"/>
                  </a:cubicBezTo>
                  <a:cubicBezTo>
                    <a:pt x="73261" y="32464"/>
                    <a:pt x="73035" y="34779"/>
                    <a:pt x="72433" y="36381"/>
                  </a:cubicBezTo>
                  <a:cubicBezTo>
                    <a:pt x="71760" y="38175"/>
                    <a:pt x="70452" y="39418"/>
                    <a:pt x="69067" y="40261"/>
                  </a:cubicBezTo>
                  <a:cubicBezTo>
                    <a:pt x="65139" y="42655"/>
                    <a:pt x="60371" y="42850"/>
                    <a:pt x="56096" y="42852"/>
                  </a:cubicBezTo>
                  <a:cubicBezTo>
                    <a:pt x="56089" y="42852"/>
                    <a:pt x="56082" y="42852"/>
                    <a:pt x="56075" y="42852"/>
                  </a:cubicBezTo>
                  <a:cubicBezTo>
                    <a:pt x="46902" y="42852"/>
                    <a:pt x="37792" y="41022"/>
                    <a:pt x="28834" y="38660"/>
                  </a:cubicBezTo>
                  <a:cubicBezTo>
                    <a:pt x="19225" y="36125"/>
                    <a:pt x="9684" y="33151"/>
                    <a:pt x="0" y="31087"/>
                  </a:cubicBezTo>
                  <a:lnTo>
                    <a:pt x="0" y="40459"/>
                  </a:lnTo>
                  <a:cubicBezTo>
                    <a:pt x="415" y="40687"/>
                    <a:pt x="838" y="40900"/>
                    <a:pt x="1269" y="41094"/>
                  </a:cubicBezTo>
                  <a:cubicBezTo>
                    <a:pt x="3834" y="42246"/>
                    <a:pt x="6360" y="42550"/>
                    <a:pt x="9049" y="42595"/>
                  </a:cubicBezTo>
                  <a:cubicBezTo>
                    <a:pt x="11321" y="42632"/>
                    <a:pt x="13601" y="42650"/>
                    <a:pt x="15862" y="42966"/>
                  </a:cubicBezTo>
                  <a:cubicBezTo>
                    <a:pt x="17766" y="43232"/>
                    <a:pt x="19811" y="43645"/>
                    <a:pt x="21476" y="44925"/>
                  </a:cubicBezTo>
                  <a:cubicBezTo>
                    <a:pt x="22689" y="45858"/>
                    <a:pt x="23822" y="47631"/>
                    <a:pt x="23620" y="49546"/>
                  </a:cubicBezTo>
                  <a:cubicBezTo>
                    <a:pt x="23450" y="51198"/>
                    <a:pt x="22153" y="51995"/>
                    <a:pt x="21013" y="52388"/>
                  </a:cubicBezTo>
                  <a:cubicBezTo>
                    <a:pt x="19769" y="52816"/>
                    <a:pt x="18468" y="52983"/>
                    <a:pt x="17149" y="52983"/>
                  </a:cubicBezTo>
                  <a:cubicBezTo>
                    <a:pt x="14678" y="52983"/>
                    <a:pt x="12147" y="52396"/>
                    <a:pt x="9822" y="51845"/>
                  </a:cubicBezTo>
                  <a:cubicBezTo>
                    <a:pt x="6510" y="51059"/>
                    <a:pt x="3259" y="49899"/>
                    <a:pt x="0" y="48810"/>
                  </a:cubicBezTo>
                  <a:lnTo>
                    <a:pt x="0" y="54602"/>
                  </a:lnTo>
                  <a:cubicBezTo>
                    <a:pt x="5036" y="55007"/>
                    <a:pt x="10079" y="55225"/>
                    <a:pt x="15119" y="55348"/>
                  </a:cubicBezTo>
                  <a:cubicBezTo>
                    <a:pt x="17082" y="55396"/>
                    <a:pt x="19048" y="55423"/>
                    <a:pt x="21015" y="55423"/>
                  </a:cubicBezTo>
                  <a:cubicBezTo>
                    <a:pt x="29997" y="55423"/>
                    <a:pt x="38994" y="54866"/>
                    <a:pt x="47880" y="53219"/>
                  </a:cubicBezTo>
                  <a:cubicBezTo>
                    <a:pt x="52943" y="52282"/>
                    <a:pt x="58028" y="51048"/>
                    <a:pt x="62912" y="49101"/>
                  </a:cubicBezTo>
                  <a:cubicBezTo>
                    <a:pt x="67581" y="47240"/>
                    <a:pt x="72025" y="44594"/>
                    <a:pt x="76326" y="41657"/>
                  </a:cubicBezTo>
                  <a:cubicBezTo>
                    <a:pt x="84683" y="35949"/>
                    <a:pt x="92557" y="29085"/>
                    <a:pt x="101261" y="24207"/>
                  </a:cubicBezTo>
                  <a:cubicBezTo>
                    <a:pt x="110109" y="19249"/>
                    <a:pt x="119692" y="17446"/>
                    <a:pt x="129288" y="16670"/>
                  </a:cubicBezTo>
                  <a:cubicBezTo>
                    <a:pt x="132649" y="16399"/>
                    <a:pt x="136013" y="16271"/>
                    <a:pt x="139377" y="16271"/>
                  </a:cubicBezTo>
                  <a:cubicBezTo>
                    <a:pt x="157478" y="16271"/>
                    <a:pt x="175585" y="19963"/>
                    <a:pt x="193212" y="24804"/>
                  </a:cubicBezTo>
                  <a:cubicBezTo>
                    <a:pt x="203630" y="27665"/>
                    <a:pt x="214279" y="30372"/>
                    <a:pt x="224304" y="35040"/>
                  </a:cubicBezTo>
                  <a:cubicBezTo>
                    <a:pt x="227597" y="36575"/>
                    <a:pt x="230795" y="38437"/>
                    <a:pt x="233942" y="40411"/>
                  </a:cubicBezTo>
                  <a:lnTo>
                    <a:pt x="233942" y="31703"/>
                  </a:lnTo>
                  <a:cubicBezTo>
                    <a:pt x="228231" y="27859"/>
                    <a:pt x="222155" y="24807"/>
                    <a:pt x="216214" y="21705"/>
                  </a:cubicBezTo>
                  <a:cubicBezTo>
                    <a:pt x="207456" y="17134"/>
                    <a:pt x="198525" y="13002"/>
                    <a:pt x="189487" y="9410"/>
                  </a:cubicBezTo>
                  <a:cubicBezTo>
                    <a:pt x="180687" y="5912"/>
                    <a:pt x="171778" y="2926"/>
                    <a:pt x="162615" y="1437"/>
                  </a:cubicBezTo>
                  <a:cubicBezTo>
                    <a:pt x="156702" y="476"/>
                    <a:pt x="150736" y="1"/>
                    <a:pt x="144772" y="1"/>
                  </a:cubicBezTo>
                  <a:close/>
                </a:path>
              </a:pathLst>
            </a:custGeom>
            <a:solidFill>
              <a:srgbClr val="C44253">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4"/>
            <p:cNvSpPr/>
            <p:nvPr/>
          </p:nvSpPr>
          <p:spPr>
            <a:xfrm rot="10800000" flipH="1">
              <a:off x="4312517" y="-1778160"/>
              <a:ext cx="4960169" cy="2176352"/>
            </a:xfrm>
            <a:custGeom>
              <a:avLst/>
              <a:gdLst/>
              <a:ahLst/>
              <a:cxnLst/>
              <a:rect l="l" t="t" r="r" b="b"/>
              <a:pathLst>
                <a:path w="123950" h="54385" extrusionOk="0">
                  <a:moveTo>
                    <a:pt x="25687" y="0"/>
                  </a:moveTo>
                  <a:cubicBezTo>
                    <a:pt x="25613" y="0"/>
                    <a:pt x="25540" y="0"/>
                    <a:pt x="25467" y="0"/>
                  </a:cubicBezTo>
                  <a:cubicBezTo>
                    <a:pt x="22189" y="8"/>
                    <a:pt x="18895" y="286"/>
                    <a:pt x="15653" y="893"/>
                  </a:cubicBezTo>
                  <a:cubicBezTo>
                    <a:pt x="12106" y="1558"/>
                    <a:pt x="8455" y="2579"/>
                    <a:pt x="5276" y="4757"/>
                  </a:cubicBezTo>
                  <a:cubicBezTo>
                    <a:pt x="2358" y="6754"/>
                    <a:pt x="1" y="10011"/>
                    <a:pt x="133" y="14446"/>
                  </a:cubicBezTo>
                  <a:cubicBezTo>
                    <a:pt x="289" y="19675"/>
                    <a:pt x="3866" y="23250"/>
                    <a:pt x="7286" y="25363"/>
                  </a:cubicBezTo>
                  <a:cubicBezTo>
                    <a:pt x="11223" y="27796"/>
                    <a:pt x="15408" y="28684"/>
                    <a:pt x="19651" y="28684"/>
                  </a:cubicBezTo>
                  <a:cubicBezTo>
                    <a:pt x="25154" y="28684"/>
                    <a:pt x="30756" y="27191"/>
                    <a:pt x="36046" y="25632"/>
                  </a:cubicBezTo>
                  <a:cubicBezTo>
                    <a:pt x="41465" y="24035"/>
                    <a:pt x="46862" y="22167"/>
                    <a:pt x="52380" y="21177"/>
                  </a:cubicBezTo>
                  <a:cubicBezTo>
                    <a:pt x="56587" y="20424"/>
                    <a:pt x="60828" y="20023"/>
                    <a:pt x="65073" y="20023"/>
                  </a:cubicBezTo>
                  <a:cubicBezTo>
                    <a:pt x="66363" y="20023"/>
                    <a:pt x="67654" y="20060"/>
                    <a:pt x="68944" y="20135"/>
                  </a:cubicBezTo>
                  <a:cubicBezTo>
                    <a:pt x="79965" y="20783"/>
                    <a:pt x="90870" y="24103"/>
                    <a:pt x="100937" y="29809"/>
                  </a:cubicBezTo>
                  <a:cubicBezTo>
                    <a:pt x="105755" y="32540"/>
                    <a:pt x="110519" y="35684"/>
                    <a:pt x="114557" y="40038"/>
                  </a:cubicBezTo>
                  <a:cubicBezTo>
                    <a:pt x="118056" y="43811"/>
                    <a:pt x="120978" y="48359"/>
                    <a:pt x="123419" y="53277"/>
                  </a:cubicBezTo>
                  <a:cubicBezTo>
                    <a:pt x="123600" y="53644"/>
                    <a:pt x="123773" y="54016"/>
                    <a:pt x="123950" y="54384"/>
                  </a:cubicBezTo>
                  <a:lnTo>
                    <a:pt x="123950" y="30590"/>
                  </a:lnTo>
                  <a:cubicBezTo>
                    <a:pt x="115011" y="23740"/>
                    <a:pt x="104675" y="20070"/>
                    <a:pt x="94699" y="16430"/>
                  </a:cubicBezTo>
                  <a:cubicBezTo>
                    <a:pt x="83278" y="12265"/>
                    <a:pt x="71945" y="7950"/>
                    <a:pt x="60279" y="4996"/>
                  </a:cubicBezTo>
                  <a:cubicBezTo>
                    <a:pt x="48938" y="2125"/>
                    <a:pt x="37275" y="0"/>
                    <a:pt x="25687" y="0"/>
                  </a:cubicBezTo>
                  <a:close/>
                </a:path>
              </a:pathLst>
            </a:custGeom>
            <a:solidFill>
              <a:srgbClr val="C44253">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4"/>
            <p:cNvSpPr/>
            <p:nvPr/>
          </p:nvSpPr>
          <p:spPr>
            <a:xfrm rot="10800000" flipH="1">
              <a:off x="-89101" y="-2355943"/>
              <a:ext cx="4579363" cy="1972262"/>
            </a:xfrm>
            <a:custGeom>
              <a:avLst/>
              <a:gdLst/>
              <a:ahLst/>
              <a:cxnLst/>
              <a:rect l="l" t="t" r="r" b="b"/>
              <a:pathLst>
                <a:path w="114434" h="49285" extrusionOk="0">
                  <a:moveTo>
                    <a:pt x="97111" y="0"/>
                  </a:moveTo>
                  <a:cubicBezTo>
                    <a:pt x="92375" y="0"/>
                    <a:pt x="88229" y="4066"/>
                    <a:pt x="85079" y="8725"/>
                  </a:cubicBezTo>
                  <a:cubicBezTo>
                    <a:pt x="81036" y="14698"/>
                    <a:pt x="78056" y="22263"/>
                    <a:pt x="72346" y="26006"/>
                  </a:cubicBezTo>
                  <a:cubicBezTo>
                    <a:pt x="69011" y="28192"/>
                    <a:pt x="65286" y="29191"/>
                    <a:pt x="61597" y="29874"/>
                  </a:cubicBezTo>
                  <a:cubicBezTo>
                    <a:pt x="57172" y="30696"/>
                    <a:pt x="52733" y="31343"/>
                    <a:pt x="48270" y="31736"/>
                  </a:cubicBezTo>
                  <a:cubicBezTo>
                    <a:pt x="43819" y="32127"/>
                    <a:pt x="39334" y="32342"/>
                    <a:pt x="34849" y="32342"/>
                  </a:cubicBezTo>
                  <a:cubicBezTo>
                    <a:pt x="29827" y="32342"/>
                    <a:pt x="24804" y="32073"/>
                    <a:pt x="19828" y="31484"/>
                  </a:cubicBezTo>
                  <a:cubicBezTo>
                    <a:pt x="13156" y="30694"/>
                    <a:pt x="6527" y="29288"/>
                    <a:pt x="0" y="27342"/>
                  </a:cubicBezTo>
                  <a:lnTo>
                    <a:pt x="0" y="45284"/>
                  </a:lnTo>
                  <a:cubicBezTo>
                    <a:pt x="0" y="47494"/>
                    <a:pt x="1415" y="49285"/>
                    <a:pt x="3161" y="49285"/>
                  </a:cubicBezTo>
                  <a:lnTo>
                    <a:pt x="54554" y="49285"/>
                  </a:lnTo>
                  <a:cubicBezTo>
                    <a:pt x="57524" y="43691"/>
                    <a:pt x="61460" y="38933"/>
                    <a:pt x="66165" y="35699"/>
                  </a:cubicBezTo>
                  <a:cubicBezTo>
                    <a:pt x="74007" y="30307"/>
                    <a:pt x="82814" y="29860"/>
                    <a:pt x="91444" y="28199"/>
                  </a:cubicBezTo>
                  <a:cubicBezTo>
                    <a:pt x="94850" y="27544"/>
                    <a:pt x="98284" y="26656"/>
                    <a:pt x="101576" y="25345"/>
                  </a:cubicBezTo>
                  <a:cubicBezTo>
                    <a:pt x="104402" y="24220"/>
                    <a:pt x="107468" y="22637"/>
                    <a:pt x="109397" y="19658"/>
                  </a:cubicBezTo>
                  <a:cubicBezTo>
                    <a:pt x="114434" y="11884"/>
                    <a:pt x="106261" y="3395"/>
                    <a:pt x="100927" y="890"/>
                  </a:cubicBezTo>
                  <a:cubicBezTo>
                    <a:pt x="99620" y="276"/>
                    <a:pt x="98345" y="0"/>
                    <a:pt x="97111" y="0"/>
                  </a:cubicBezTo>
                  <a:close/>
                </a:path>
              </a:pathLst>
            </a:custGeom>
            <a:solidFill>
              <a:srgbClr val="C44253">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4"/>
            <p:cNvSpPr/>
            <p:nvPr/>
          </p:nvSpPr>
          <p:spPr>
            <a:xfrm rot="10800000" flipH="1">
              <a:off x="2774626" y="-2355960"/>
              <a:ext cx="4319449" cy="712432"/>
            </a:xfrm>
            <a:custGeom>
              <a:avLst/>
              <a:gdLst/>
              <a:ahLst/>
              <a:cxnLst/>
              <a:rect l="l" t="t" r="r" b="b"/>
              <a:pathLst>
                <a:path w="107939" h="17803" extrusionOk="0">
                  <a:moveTo>
                    <a:pt x="27543" y="0"/>
                  </a:moveTo>
                  <a:cubicBezTo>
                    <a:pt x="27240" y="0"/>
                    <a:pt x="26937" y="6"/>
                    <a:pt x="26634" y="18"/>
                  </a:cubicBezTo>
                  <a:cubicBezTo>
                    <a:pt x="24027" y="121"/>
                    <a:pt x="21392" y="745"/>
                    <a:pt x="19094" y="2364"/>
                  </a:cubicBezTo>
                  <a:cubicBezTo>
                    <a:pt x="18481" y="2797"/>
                    <a:pt x="16577" y="4050"/>
                    <a:pt x="17537" y="5118"/>
                  </a:cubicBezTo>
                  <a:cubicBezTo>
                    <a:pt x="18117" y="5762"/>
                    <a:pt x="19161" y="5928"/>
                    <a:pt x="19890" y="6091"/>
                  </a:cubicBezTo>
                  <a:cubicBezTo>
                    <a:pt x="23855" y="6979"/>
                    <a:pt x="27949" y="6569"/>
                    <a:pt x="31949" y="6998"/>
                  </a:cubicBezTo>
                  <a:cubicBezTo>
                    <a:pt x="35180" y="7344"/>
                    <a:pt x="39652" y="7834"/>
                    <a:pt x="41798" y="11379"/>
                  </a:cubicBezTo>
                  <a:cubicBezTo>
                    <a:pt x="41873" y="11504"/>
                    <a:pt x="41874" y="11697"/>
                    <a:pt x="41748" y="11777"/>
                  </a:cubicBezTo>
                  <a:cubicBezTo>
                    <a:pt x="40684" y="12461"/>
                    <a:pt x="39488" y="12703"/>
                    <a:pt x="38262" y="12703"/>
                  </a:cubicBezTo>
                  <a:cubicBezTo>
                    <a:pt x="36542" y="12703"/>
                    <a:pt x="34763" y="12227"/>
                    <a:pt x="33207" y="11823"/>
                  </a:cubicBezTo>
                  <a:cubicBezTo>
                    <a:pt x="31601" y="11407"/>
                    <a:pt x="30013" y="10894"/>
                    <a:pt x="28412" y="10466"/>
                  </a:cubicBezTo>
                  <a:cubicBezTo>
                    <a:pt x="26593" y="9980"/>
                    <a:pt x="24742" y="9711"/>
                    <a:pt x="22919" y="9248"/>
                  </a:cubicBezTo>
                  <a:cubicBezTo>
                    <a:pt x="18811" y="8207"/>
                    <a:pt x="14751" y="6811"/>
                    <a:pt x="10581" y="6185"/>
                  </a:cubicBezTo>
                  <a:cubicBezTo>
                    <a:pt x="9499" y="6023"/>
                    <a:pt x="8286" y="5852"/>
                    <a:pt x="7075" y="5852"/>
                  </a:cubicBezTo>
                  <a:cubicBezTo>
                    <a:pt x="5505" y="5852"/>
                    <a:pt x="3938" y="6139"/>
                    <a:pt x="2667" y="7101"/>
                  </a:cubicBezTo>
                  <a:cubicBezTo>
                    <a:pt x="702" y="8588"/>
                    <a:pt x="1" y="12230"/>
                    <a:pt x="827" y="14868"/>
                  </a:cubicBezTo>
                  <a:cubicBezTo>
                    <a:pt x="1191" y="16035"/>
                    <a:pt x="1835" y="16995"/>
                    <a:pt x="2588" y="17803"/>
                  </a:cubicBezTo>
                  <a:lnTo>
                    <a:pt x="107349" y="17803"/>
                  </a:lnTo>
                  <a:cubicBezTo>
                    <a:pt x="107939" y="14229"/>
                    <a:pt x="104542" y="9947"/>
                    <a:pt x="102361" y="8404"/>
                  </a:cubicBezTo>
                  <a:cubicBezTo>
                    <a:pt x="99751" y="6560"/>
                    <a:pt x="96718" y="5974"/>
                    <a:pt x="93716" y="5974"/>
                  </a:cubicBezTo>
                  <a:cubicBezTo>
                    <a:pt x="92496" y="5974"/>
                    <a:pt x="91282" y="6070"/>
                    <a:pt x="90103" y="6219"/>
                  </a:cubicBezTo>
                  <a:cubicBezTo>
                    <a:pt x="87978" y="6486"/>
                    <a:pt x="85895" y="7048"/>
                    <a:pt x="83786" y="7444"/>
                  </a:cubicBezTo>
                  <a:cubicBezTo>
                    <a:pt x="81051" y="7961"/>
                    <a:pt x="78295" y="8278"/>
                    <a:pt x="75534" y="8442"/>
                  </a:cubicBezTo>
                  <a:cubicBezTo>
                    <a:pt x="74026" y="8532"/>
                    <a:pt x="72516" y="8576"/>
                    <a:pt x="71005" y="8576"/>
                  </a:cubicBezTo>
                  <a:cubicBezTo>
                    <a:pt x="66567" y="8576"/>
                    <a:pt x="62125" y="8194"/>
                    <a:pt x="57730" y="7447"/>
                  </a:cubicBezTo>
                  <a:cubicBezTo>
                    <a:pt x="52546" y="6565"/>
                    <a:pt x="47524" y="4962"/>
                    <a:pt x="42478" y="3264"/>
                  </a:cubicBezTo>
                  <a:cubicBezTo>
                    <a:pt x="37619" y="1632"/>
                    <a:pt x="32605" y="0"/>
                    <a:pt x="27543" y="0"/>
                  </a:cubicBezTo>
                  <a:close/>
                </a:path>
              </a:pathLst>
            </a:custGeom>
            <a:solidFill>
              <a:srgbClr val="C44253">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4"/>
            <p:cNvSpPr/>
            <p:nvPr/>
          </p:nvSpPr>
          <p:spPr>
            <a:xfrm rot="10800000" flipH="1">
              <a:off x="8048796" y="-2356200"/>
              <a:ext cx="658408" cy="716833"/>
            </a:xfrm>
            <a:custGeom>
              <a:avLst/>
              <a:gdLst/>
              <a:ahLst/>
              <a:cxnLst/>
              <a:rect l="l" t="t" r="r" b="b"/>
              <a:pathLst>
                <a:path w="16453" h="17913" extrusionOk="0">
                  <a:moveTo>
                    <a:pt x="3031" y="0"/>
                  </a:moveTo>
                  <a:cubicBezTo>
                    <a:pt x="3004" y="0"/>
                    <a:pt x="2977" y="1"/>
                    <a:pt x="2950" y="2"/>
                  </a:cubicBezTo>
                  <a:cubicBezTo>
                    <a:pt x="1" y="132"/>
                    <a:pt x="2474" y="3624"/>
                    <a:pt x="3374" y="4819"/>
                  </a:cubicBezTo>
                  <a:cubicBezTo>
                    <a:pt x="5353" y="7446"/>
                    <a:pt x="8065" y="13097"/>
                    <a:pt x="8485" y="17912"/>
                  </a:cubicBezTo>
                  <a:lnTo>
                    <a:pt x="16452" y="17912"/>
                  </a:lnTo>
                  <a:cubicBezTo>
                    <a:pt x="15488" y="16742"/>
                    <a:pt x="14559" y="15523"/>
                    <a:pt x="13682" y="14232"/>
                  </a:cubicBezTo>
                  <a:cubicBezTo>
                    <a:pt x="11356" y="10805"/>
                    <a:pt x="9597" y="6836"/>
                    <a:pt x="7171" y="3507"/>
                  </a:cubicBezTo>
                  <a:cubicBezTo>
                    <a:pt x="6176" y="2144"/>
                    <a:pt x="4651" y="0"/>
                    <a:pt x="3031" y="0"/>
                  </a:cubicBezTo>
                  <a:close/>
                </a:path>
              </a:pathLst>
            </a:custGeom>
            <a:solidFill>
              <a:srgbClr val="C44253">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4"/>
            <p:cNvSpPr/>
            <p:nvPr/>
          </p:nvSpPr>
          <p:spPr>
            <a:xfrm rot="10800000" flipH="1">
              <a:off x="4946282" y="-2356029"/>
              <a:ext cx="4326332" cy="1547277"/>
            </a:xfrm>
            <a:custGeom>
              <a:avLst/>
              <a:gdLst/>
              <a:ahLst/>
              <a:cxnLst/>
              <a:rect l="l" t="t" r="r" b="b"/>
              <a:pathLst>
                <a:path w="108111" h="38665" extrusionOk="0">
                  <a:moveTo>
                    <a:pt x="45814" y="1"/>
                  </a:moveTo>
                  <a:cubicBezTo>
                    <a:pt x="35137" y="1"/>
                    <a:pt x="24388" y="2076"/>
                    <a:pt x="14090" y="5571"/>
                  </a:cubicBezTo>
                  <a:cubicBezTo>
                    <a:pt x="10624" y="6748"/>
                    <a:pt x="7061" y="8059"/>
                    <a:pt x="3946" y="10366"/>
                  </a:cubicBezTo>
                  <a:cubicBezTo>
                    <a:pt x="2615" y="11352"/>
                    <a:pt x="1078" y="12695"/>
                    <a:pt x="565" y="14641"/>
                  </a:cubicBezTo>
                  <a:cubicBezTo>
                    <a:pt x="1" y="16782"/>
                    <a:pt x="1151" y="18845"/>
                    <a:pt x="2414" y="20142"/>
                  </a:cubicBezTo>
                  <a:cubicBezTo>
                    <a:pt x="4524" y="22313"/>
                    <a:pt x="7328" y="22930"/>
                    <a:pt x="10110" y="22930"/>
                  </a:cubicBezTo>
                  <a:cubicBezTo>
                    <a:pt x="11691" y="22930"/>
                    <a:pt x="13266" y="22730"/>
                    <a:pt x="14702" y="22504"/>
                  </a:cubicBezTo>
                  <a:cubicBezTo>
                    <a:pt x="19304" y="21780"/>
                    <a:pt x="23791" y="20252"/>
                    <a:pt x="28307" y="18979"/>
                  </a:cubicBezTo>
                  <a:cubicBezTo>
                    <a:pt x="31469" y="18088"/>
                    <a:pt x="34583" y="17727"/>
                    <a:pt x="37812" y="17553"/>
                  </a:cubicBezTo>
                  <a:cubicBezTo>
                    <a:pt x="39567" y="17460"/>
                    <a:pt x="41324" y="17409"/>
                    <a:pt x="43081" y="17409"/>
                  </a:cubicBezTo>
                  <a:cubicBezTo>
                    <a:pt x="45289" y="17409"/>
                    <a:pt x="47497" y="17490"/>
                    <a:pt x="49701" y="17670"/>
                  </a:cubicBezTo>
                  <a:cubicBezTo>
                    <a:pt x="53900" y="18013"/>
                    <a:pt x="58120" y="18692"/>
                    <a:pt x="62182" y="20121"/>
                  </a:cubicBezTo>
                  <a:cubicBezTo>
                    <a:pt x="65643" y="21338"/>
                    <a:pt x="69140" y="23140"/>
                    <a:pt x="71836" y="26229"/>
                  </a:cubicBezTo>
                  <a:cubicBezTo>
                    <a:pt x="74556" y="29344"/>
                    <a:pt x="76197" y="34210"/>
                    <a:pt x="75759" y="38664"/>
                  </a:cubicBezTo>
                  <a:lnTo>
                    <a:pt x="85535" y="38664"/>
                  </a:lnTo>
                  <a:cubicBezTo>
                    <a:pt x="85296" y="35981"/>
                    <a:pt x="84353" y="33119"/>
                    <a:pt x="83500" y="31067"/>
                  </a:cubicBezTo>
                  <a:cubicBezTo>
                    <a:pt x="82723" y="29197"/>
                    <a:pt x="81831" y="27538"/>
                    <a:pt x="80681" y="26012"/>
                  </a:cubicBezTo>
                  <a:cubicBezTo>
                    <a:pt x="79935" y="25023"/>
                    <a:pt x="78306" y="23246"/>
                    <a:pt x="78633" y="21650"/>
                  </a:cubicBezTo>
                  <a:cubicBezTo>
                    <a:pt x="78840" y="20643"/>
                    <a:pt x="79649" y="20281"/>
                    <a:pt x="80449" y="20281"/>
                  </a:cubicBezTo>
                  <a:cubicBezTo>
                    <a:pt x="80893" y="20281"/>
                    <a:pt x="81334" y="20392"/>
                    <a:pt x="81670" y="20567"/>
                  </a:cubicBezTo>
                  <a:cubicBezTo>
                    <a:pt x="83214" y="21372"/>
                    <a:pt x="84460" y="23111"/>
                    <a:pt x="85532" y="24674"/>
                  </a:cubicBezTo>
                  <a:cubicBezTo>
                    <a:pt x="88081" y="28395"/>
                    <a:pt x="90008" y="32694"/>
                    <a:pt x="92680" y="36288"/>
                  </a:cubicBezTo>
                  <a:cubicBezTo>
                    <a:pt x="93289" y="37105"/>
                    <a:pt x="93919" y="37895"/>
                    <a:pt x="94562" y="38663"/>
                  </a:cubicBezTo>
                  <a:lnTo>
                    <a:pt x="104952" y="38663"/>
                  </a:lnTo>
                  <a:cubicBezTo>
                    <a:pt x="106677" y="38663"/>
                    <a:pt x="108077" y="36912"/>
                    <a:pt x="108110" y="34738"/>
                  </a:cubicBezTo>
                  <a:cubicBezTo>
                    <a:pt x="104684" y="32047"/>
                    <a:pt x="101346" y="29175"/>
                    <a:pt x="98018" y="26250"/>
                  </a:cubicBezTo>
                  <a:cubicBezTo>
                    <a:pt x="92264" y="21194"/>
                    <a:pt x="86645" y="15791"/>
                    <a:pt x="80705" y="11085"/>
                  </a:cubicBezTo>
                  <a:cubicBezTo>
                    <a:pt x="70628" y="3099"/>
                    <a:pt x="58598" y="156"/>
                    <a:pt x="46845" y="7"/>
                  </a:cubicBezTo>
                  <a:cubicBezTo>
                    <a:pt x="46501" y="3"/>
                    <a:pt x="46158" y="1"/>
                    <a:pt x="45814" y="1"/>
                  </a:cubicBezTo>
                  <a:close/>
                </a:path>
              </a:pathLst>
            </a:custGeom>
            <a:solidFill>
              <a:srgbClr val="C44253">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4"/>
            <p:cNvSpPr/>
            <p:nvPr/>
          </p:nvSpPr>
          <p:spPr>
            <a:xfrm rot="10800000" flipH="1">
              <a:off x="5076700" y="4430817"/>
              <a:ext cx="4335896" cy="796099"/>
            </a:xfrm>
            <a:custGeom>
              <a:avLst/>
              <a:gdLst/>
              <a:ahLst/>
              <a:cxnLst/>
              <a:rect l="l" t="t" r="r" b="b"/>
              <a:pathLst>
                <a:path w="108350" h="27758" extrusionOk="0">
                  <a:moveTo>
                    <a:pt x="51648" y="1"/>
                  </a:moveTo>
                  <a:cubicBezTo>
                    <a:pt x="50846" y="407"/>
                    <a:pt x="50018" y="729"/>
                    <a:pt x="49203" y="1014"/>
                  </a:cubicBezTo>
                  <a:cubicBezTo>
                    <a:pt x="42065" y="3506"/>
                    <a:pt x="34586" y="3501"/>
                    <a:pt x="27241" y="3584"/>
                  </a:cubicBezTo>
                  <a:cubicBezTo>
                    <a:pt x="20757" y="3656"/>
                    <a:pt x="14163" y="3777"/>
                    <a:pt x="7797" y="5515"/>
                  </a:cubicBezTo>
                  <a:cubicBezTo>
                    <a:pt x="5715" y="6083"/>
                    <a:pt x="3438" y="6902"/>
                    <a:pt x="1858" y="8814"/>
                  </a:cubicBezTo>
                  <a:cubicBezTo>
                    <a:pt x="0" y="11058"/>
                    <a:pt x="83" y="14195"/>
                    <a:pt x="776" y="17107"/>
                  </a:cubicBezTo>
                  <a:cubicBezTo>
                    <a:pt x="2438" y="24097"/>
                    <a:pt x="7861" y="27758"/>
                    <a:pt x="13371" y="27758"/>
                  </a:cubicBezTo>
                  <a:cubicBezTo>
                    <a:pt x="13681" y="27758"/>
                    <a:pt x="13992" y="27746"/>
                    <a:pt x="14303" y="27723"/>
                  </a:cubicBezTo>
                  <a:cubicBezTo>
                    <a:pt x="20922" y="27226"/>
                    <a:pt x="26485" y="22282"/>
                    <a:pt x="32673" y="19847"/>
                  </a:cubicBezTo>
                  <a:cubicBezTo>
                    <a:pt x="36195" y="18461"/>
                    <a:pt x="39879" y="17578"/>
                    <a:pt x="43501" y="16728"/>
                  </a:cubicBezTo>
                  <a:cubicBezTo>
                    <a:pt x="47244" y="15849"/>
                    <a:pt x="51012" y="15131"/>
                    <a:pt x="54789" y="14515"/>
                  </a:cubicBezTo>
                  <a:cubicBezTo>
                    <a:pt x="62223" y="13302"/>
                    <a:pt x="69695" y="12486"/>
                    <a:pt x="77160" y="11610"/>
                  </a:cubicBezTo>
                  <a:cubicBezTo>
                    <a:pt x="86796" y="10479"/>
                    <a:pt x="96503" y="9420"/>
                    <a:pt x="106195" y="9420"/>
                  </a:cubicBezTo>
                  <a:cubicBezTo>
                    <a:pt x="106913" y="9420"/>
                    <a:pt x="107630" y="9426"/>
                    <a:pt x="108348" y="9438"/>
                  </a:cubicBezTo>
                  <a:lnTo>
                    <a:pt x="108348" y="4002"/>
                  </a:lnTo>
                  <a:cubicBezTo>
                    <a:pt x="108350" y="1793"/>
                    <a:pt x="106935" y="1"/>
                    <a:pt x="105190" y="1"/>
                  </a:cubicBezTo>
                  <a:lnTo>
                    <a:pt x="90762" y="1"/>
                  </a:lnTo>
                  <a:cubicBezTo>
                    <a:pt x="89703" y="1934"/>
                    <a:pt x="88395" y="3470"/>
                    <a:pt x="86599" y="4557"/>
                  </a:cubicBezTo>
                  <a:cubicBezTo>
                    <a:pt x="83877" y="6208"/>
                    <a:pt x="80880" y="7099"/>
                    <a:pt x="77918" y="7745"/>
                  </a:cubicBezTo>
                  <a:cubicBezTo>
                    <a:pt x="74349" y="8524"/>
                    <a:pt x="70756" y="9202"/>
                    <a:pt x="67162" y="9801"/>
                  </a:cubicBezTo>
                  <a:cubicBezTo>
                    <a:pt x="59627" y="11058"/>
                    <a:pt x="52047" y="11784"/>
                    <a:pt x="44534" y="13253"/>
                  </a:cubicBezTo>
                  <a:cubicBezTo>
                    <a:pt x="40916" y="13963"/>
                    <a:pt x="37300" y="14822"/>
                    <a:pt x="33793" y="16179"/>
                  </a:cubicBezTo>
                  <a:cubicBezTo>
                    <a:pt x="31120" y="17214"/>
                    <a:pt x="28648" y="18964"/>
                    <a:pt x="26050" y="20259"/>
                  </a:cubicBezTo>
                  <a:cubicBezTo>
                    <a:pt x="24092" y="21236"/>
                    <a:pt x="21957" y="22126"/>
                    <a:pt x="19819" y="22126"/>
                  </a:cubicBezTo>
                  <a:cubicBezTo>
                    <a:pt x="19398" y="22126"/>
                    <a:pt x="18976" y="22091"/>
                    <a:pt x="18556" y="22016"/>
                  </a:cubicBezTo>
                  <a:cubicBezTo>
                    <a:pt x="16742" y="21690"/>
                    <a:pt x="14667" y="20360"/>
                    <a:pt x="13727" y="18271"/>
                  </a:cubicBezTo>
                  <a:cubicBezTo>
                    <a:pt x="12111" y="14673"/>
                    <a:pt x="16343" y="12032"/>
                    <a:pt x="18335" y="10924"/>
                  </a:cubicBezTo>
                  <a:cubicBezTo>
                    <a:pt x="29038" y="4972"/>
                    <a:pt x="41116" y="7214"/>
                    <a:pt x="52462" y="6363"/>
                  </a:cubicBezTo>
                  <a:cubicBezTo>
                    <a:pt x="56489" y="6062"/>
                    <a:pt x="60477" y="5377"/>
                    <a:pt x="64377" y="4066"/>
                  </a:cubicBezTo>
                  <a:cubicBezTo>
                    <a:pt x="66858" y="3233"/>
                    <a:pt x="69388" y="2647"/>
                    <a:pt x="71900" y="1973"/>
                  </a:cubicBezTo>
                  <a:cubicBezTo>
                    <a:pt x="74066" y="1391"/>
                    <a:pt x="76235" y="775"/>
                    <a:pt x="78366" y="1"/>
                  </a:cubicBezTo>
                  <a:close/>
                </a:path>
              </a:pathLst>
            </a:custGeom>
            <a:solidFill>
              <a:srgbClr val="C44253">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4"/>
            <p:cNvSpPr/>
            <p:nvPr/>
          </p:nvSpPr>
          <p:spPr>
            <a:xfrm rot="10800000" flipH="1">
              <a:off x="-97224" y="3973736"/>
              <a:ext cx="3996027" cy="864218"/>
            </a:xfrm>
            <a:custGeom>
              <a:avLst/>
              <a:gdLst/>
              <a:ahLst/>
              <a:cxnLst/>
              <a:rect l="l" t="t" r="r" b="b"/>
              <a:pathLst>
                <a:path w="99857" h="21596" extrusionOk="0">
                  <a:moveTo>
                    <a:pt x="65198" y="399"/>
                  </a:moveTo>
                  <a:cubicBezTo>
                    <a:pt x="72321" y="399"/>
                    <a:pt x="79621" y="1791"/>
                    <a:pt x="86922" y="4550"/>
                  </a:cubicBezTo>
                  <a:cubicBezTo>
                    <a:pt x="89575" y="5554"/>
                    <a:pt x="92653" y="6864"/>
                    <a:pt x="95348" y="8979"/>
                  </a:cubicBezTo>
                  <a:cubicBezTo>
                    <a:pt x="98235" y="11247"/>
                    <a:pt x="99428" y="13677"/>
                    <a:pt x="98898" y="16206"/>
                  </a:cubicBezTo>
                  <a:cubicBezTo>
                    <a:pt x="98311" y="18994"/>
                    <a:pt x="95759" y="19972"/>
                    <a:pt x="93599" y="20511"/>
                  </a:cubicBezTo>
                  <a:cubicBezTo>
                    <a:pt x="91491" y="21039"/>
                    <a:pt x="89309" y="21193"/>
                    <a:pt x="87246" y="21193"/>
                  </a:cubicBezTo>
                  <a:cubicBezTo>
                    <a:pt x="86217" y="21193"/>
                    <a:pt x="85218" y="21155"/>
                    <a:pt x="84273" y="21106"/>
                  </a:cubicBezTo>
                  <a:cubicBezTo>
                    <a:pt x="78503" y="20800"/>
                    <a:pt x="72921" y="19852"/>
                    <a:pt x="67683" y="18295"/>
                  </a:cubicBezTo>
                  <a:cubicBezTo>
                    <a:pt x="64541" y="17362"/>
                    <a:pt x="61400" y="16083"/>
                    <a:pt x="58362" y="14847"/>
                  </a:cubicBezTo>
                  <a:cubicBezTo>
                    <a:pt x="53266" y="12773"/>
                    <a:pt x="47995" y="10628"/>
                    <a:pt x="42530" y="10025"/>
                  </a:cubicBezTo>
                  <a:cubicBezTo>
                    <a:pt x="41682" y="9932"/>
                    <a:pt x="40859" y="9885"/>
                    <a:pt x="40058" y="9885"/>
                  </a:cubicBezTo>
                  <a:cubicBezTo>
                    <a:pt x="36646" y="9885"/>
                    <a:pt x="33636" y="10728"/>
                    <a:pt x="31087" y="12400"/>
                  </a:cubicBezTo>
                  <a:cubicBezTo>
                    <a:pt x="26728" y="15269"/>
                    <a:pt x="22197" y="17122"/>
                    <a:pt x="17235" y="18071"/>
                  </a:cubicBezTo>
                  <a:cubicBezTo>
                    <a:pt x="13172" y="18848"/>
                    <a:pt x="9086" y="19070"/>
                    <a:pt x="5424" y="19070"/>
                  </a:cubicBezTo>
                  <a:cubicBezTo>
                    <a:pt x="3631" y="19070"/>
                    <a:pt x="1941" y="19017"/>
                    <a:pt x="403" y="18949"/>
                  </a:cubicBezTo>
                  <a:lnTo>
                    <a:pt x="403" y="11532"/>
                  </a:lnTo>
                  <a:cubicBezTo>
                    <a:pt x="2361" y="12661"/>
                    <a:pt x="4594" y="13456"/>
                    <a:pt x="7045" y="13900"/>
                  </a:cubicBezTo>
                  <a:cubicBezTo>
                    <a:pt x="8672" y="14195"/>
                    <a:pt x="10356" y="14343"/>
                    <a:pt x="12121" y="14343"/>
                  </a:cubicBezTo>
                  <a:cubicBezTo>
                    <a:pt x="13968" y="14343"/>
                    <a:pt x="15904" y="14181"/>
                    <a:pt x="17957" y="13858"/>
                  </a:cubicBezTo>
                  <a:cubicBezTo>
                    <a:pt x="23076" y="13055"/>
                    <a:pt x="27790" y="10978"/>
                    <a:pt x="32121" y="8853"/>
                  </a:cubicBezTo>
                  <a:lnTo>
                    <a:pt x="32595" y="8620"/>
                  </a:lnTo>
                  <a:cubicBezTo>
                    <a:pt x="37243" y="6337"/>
                    <a:pt x="42049" y="3980"/>
                    <a:pt x="47066" y="2784"/>
                  </a:cubicBezTo>
                  <a:cubicBezTo>
                    <a:pt x="53031" y="1361"/>
                    <a:pt x="58397" y="590"/>
                    <a:pt x="63469" y="426"/>
                  </a:cubicBezTo>
                  <a:cubicBezTo>
                    <a:pt x="64044" y="408"/>
                    <a:pt x="64620" y="399"/>
                    <a:pt x="65198" y="399"/>
                  </a:cubicBezTo>
                  <a:close/>
                  <a:moveTo>
                    <a:pt x="65203" y="1"/>
                  </a:moveTo>
                  <a:cubicBezTo>
                    <a:pt x="64619" y="1"/>
                    <a:pt x="64036" y="10"/>
                    <a:pt x="63455" y="29"/>
                  </a:cubicBezTo>
                  <a:cubicBezTo>
                    <a:pt x="58355" y="192"/>
                    <a:pt x="52963" y="968"/>
                    <a:pt x="46970" y="2396"/>
                  </a:cubicBezTo>
                  <a:cubicBezTo>
                    <a:pt x="41911" y="3604"/>
                    <a:pt x="37084" y="5971"/>
                    <a:pt x="32416" y="8263"/>
                  </a:cubicBezTo>
                  <a:lnTo>
                    <a:pt x="31942" y="8496"/>
                  </a:lnTo>
                  <a:cubicBezTo>
                    <a:pt x="27640" y="10606"/>
                    <a:pt x="22957" y="12670"/>
                    <a:pt x="17892" y="13466"/>
                  </a:cubicBezTo>
                  <a:cubicBezTo>
                    <a:pt x="15860" y="13785"/>
                    <a:pt x="13946" y="13945"/>
                    <a:pt x="12120" y="13945"/>
                  </a:cubicBezTo>
                  <a:cubicBezTo>
                    <a:pt x="10379" y="13945"/>
                    <a:pt x="8719" y="13799"/>
                    <a:pt x="7116" y="13508"/>
                  </a:cubicBezTo>
                  <a:cubicBezTo>
                    <a:pt x="4584" y="13050"/>
                    <a:pt x="2294" y="12211"/>
                    <a:pt x="305" y="11012"/>
                  </a:cubicBezTo>
                  <a:lnTo>
                    <a:pt x="0" y="10828"/>
                  </a:lnTo>
                  <a:lnTo>
                    <a:pt x="0" y="19337"/>
                  </a:lnTo>
                  <a:lnTo>
                    <a:pt x="193" y="19345"/>
                  </a:lnTo>
                  <a:cubicBezTo>
                    <a:pt x="1788" y="19417"/>
                    <a:pt x="3552" y="19474"/>
                    <a:pt x="5427" y="19474"/>
                  </a:cubicBezTo>
                  <a:cubicBezTo>
                    <a:pt x="9110" y="19474"/>
                    <a:pt x="13220" y="19251"/>
                    <a:pt x="17311" y="18469"/>
                  </a:cubicBezTo>
                  <a:cubicBezTo>
                    <a:pt x="22324" y="17509"/>
                    <a:pt x="26904" y="15636"/>
                    <a:pt x="31309" y="12740"/>
                  </a:cubicBezTo>
                  <a:cubicBezTo>
                    <a:pt x="33791" y="11110"/>
                    <a:pt x="36725" y="10287"/>
                    <a:pt x="40058" y="10287"/>
                  </a:cubicBezTo>
                  <a:cubicBezTo>
                    <a:pt x="40845" y="10287"/>
                    <a:pt x="41654" y="10333"/>
                    <a:pt x="42485" y="10425"/>
                  </a:cubicBezTo>
                  <a:cubicBezTo>
                    <a:pt x="47895" y="11021"/>
                    <a:pt x="53139" y="13156"/>
                    <a:pt x="58211" y="15220"/>
                  </a:cubicBezTo>
                  <a:cubicBezTo>
                    <a:pt x="61257" y="16459"/>
                    <a:pt x="64408" y="17742"/>
                    <a:pt x="67568" y="18681"/>
                  </a:cubicBezTo>
                  <a:cubicBezTo>
                    <a:pt x="72838" y="20248"/>
                    <a:pt x="78452" y="21200"/>
                    <a:pt x="84253" y="21507"/>
                  </a:cubicBezTo>
                  <a:cubicBezTo>
                    <a:pt x="85207" y="21557"/>
                    <a:pt x="86216" y="21596"/>
                    <a:pt x="87255" y="21596"/>
                  </a:cubicBezTo>
                  <a:cubicBezTo>
                    <a:pt x="89341" y="21596"/>
                    <a:pt x="91554" y="21438"/>
                    <a:pt x="93697" y="20904"/>
                  </a:cubicBezTo>
                  <a:cubicBezTo>
                    <a:pt x="95795" y="20381"/>
                    <a:pt x="98654" y="19332"/>
                    <a:pt x="99293" y="16292"/>
                  </a:cubicBezTo>
                  <a:cubicBezTo>
                    <a:pt x="99857" y="13600"/>
                    <a:pt x="98614" y="11035"/>
                    <a:pt x="95596" y="8666"/>
                  </a:cubicBezTo>
                  <a:cubicBezTo>
                    <a:pt x="92859" y="6520"/>
                    <a:pt x="89747" y="5193"/>
                    <a:pt x="87062" y="4178"/>
                  </a:cubicBezTo>
                  <a:cubicBezTo>
                    <a:pt x="79719" y="1402"/>
                    <a:pt x="72371" y="1"/>
                    <a:pt x="652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3" name="Google Shape;363;p14"/>
            <p:cNvGrpSpPr/>
            <p:nvPr/>
          </p:nvGrpSpPr>
          <p:grpSpPr>
            <a:xfrm>
              <a:off x="-97224" y="3233178"/>
              <a:ext cx="9377821" cy="2147740"/>
              <a:chOff x="-97224" y="3233178"/>
              <a:chExt cx="9377821" cy="2147740"/>
            </a:xfrm>
          </p:grpSpPr>
          <p:sp>
            <p:nvSpPr>
              <p:cNvPr id="364" name="Google Shape;364;p14"/>
              <p:cNvSpPr/>
              <p:nvPr/>
            </p:nvSpPr>
            <p:spPr>
              <a:xfrm rot="10800000" flipH="1">
                <a:off x="-89101" y="3233178"/>
                <a:ext cx="9361814" cy="2075187"/>
              </a:xfrm>
              <a:custGeom>
                <a:avLst/>
                <a:gdLst/>
                <a:ahLst/>
                <a:cxnLst/>
                <a:rect l="l" t="t" r="r" b="b"/>
                <a:pathLst>
                  <a:path w="233943" h="51857" extrusionOk="0">
                    <a:moveTo>
                      <a:pt x="114254" y="0"/>
                    </a:moveTo>
                    <a:cubicBezTo>
                      <a:pt x="113814" y="3337"/>
                      <a:pt x="107760" y="3970"/>
                      <a:pt x="105882" y="4185"/>
                    </a:cubicBezTo>
                    <a:cubicBezTo>
                      <a:pt x="103480" y="4463"/>
                      <a:pt x="101037" y="4580"/>
                      <a:pt x="98593" y="4580"/>
                    </a:cubicBezTo>
                    <a:cubicBezTo>
                      <a:pt x="96187" y="4580"/>
                      <a:pt x="93780" y="4466"/>
                      <a:pt x="91413" y="4277"/>
                    </a:cubicBezTo>
                    <a:cubicBezTo>
                      <a:pt x="83262" y="3622"/>
                      <a:pt x="75254" y="1586"/>
                      <a:pt x="67197" y="2"/>
                    </a:cubicBezTo>
                    <a:lnTo>
                      <a:pt x="3161" y="2"/>
                    </a:lnTo>
                    <a:cubicBezTo>
                      <a:pt x="1415" y="2"/>
                      <a:pt x="0" y="1794"/>
                      <a:pt x="0" y="4003"/>
                    </a:cubicBezTo>
                    <a:lnTo>
                      <a:pt x="0" y="12983"/>
                    </a:lnTo>
                    <a:cubicBezTo>
                      <a:pt x="752" y="13703"/>
                      <a:pt x="1532" y="14304"/>
                      <a:pt x="2202" y="14753"/>
                    </a:cubicBezTo>
                    <a:cubicBezTo>
                      <a:pt x="5867" y="17202"/>
                      <a:pt x="10108" y="17905"/>
                      <a:pt x="14266" y="17905"/>
                    </a:cubicBezTo>
                    <a:cubicBezTo>
                      <a:pt x="15542" y="17905"/>
                      <a:pt x="16811" y="17839"/>
                      <a:pt x="18052" y="17736"/>
                    </a:cubicBezTo>
                    <a:cubicBezTo>
                      <a:pt x="23329" y="17301"/>
                      <a:pt x="28524" y="16026"/>
                      <a:pt x="33704" y="14740"/>
                    </a:cubicBezTo>
                    <a:cubicBezTo>
                      <a:pt x="40948" y="12940"/>
                      <a:pt x="48135" y="10828"/>
                      <a:pt x="55442" y="9439"/>
                    </a:cubicBezTo>
                    <a:cubicBezTo>
                      <a:pt x="61321" y="8322"/>
                      <a:pt x="67233" y="7670"/>
                      <a:pt x="73167" y="7670"/>
                    </a:cubicBezTo>
                    <a:cubicBezTo>
                      <a:pt x="74688" y="7670"/>
                      <a:pt x="76210" y="7713"/>
                      <a:pt x="77734" y="7802"/>
                    </a:cubicBezTo>
                    <a:cubicBezTo>
                      <a:pt x="85106" y="8232"/>
                      <a:pt x="92423" y="9785"/>
                      <a:pt x="99530" y="12287"/>
                    </a:cubicBezTo>
                    <a:cubicBezTo>
                      <a:pt x="102317" y="13268"/>
                      <a:pt x="105115" y="14314"/>
                      <a:pt x="107858" y="15489"/>
                    </a:cubicBezTo>
                    <a:cubicBezTo>
                      <a:pt x="110332" y="16548"/>
                      <a:pt x="112809" y="17789"/>
                      <a:pt x="115004" y="19608"/>
                    </a:cubicBezTo>
                    <a:cubicBezTo>
                      <a:pt x="117824" y="21944"/>
                      <a:pt x="120303" y="25852"/>
                      <a:pt x="120226" y="30339"/>
                    </a:cubicBezTo>
                    <a:cubicBezTo>
                      <a:pt x="120101" y="37466"/>
                      <a:pt x="112935" y="40330"/>
                      <a:pt x="108516" y="41748"/>
                    </a:cubicBezTo>
                    <a:cubicBezTo>
                      <a:pt x="101630" y="43955"/>
                      <a:pt x="94414" y="44564"/>
                      <a:pt x="87337" y="44821"/>
                    </a:cubicBezTo>
                    <a:cubicBezTo>
                      <a:pt x="84855" y="44912"/>
                      <a:pt x="82371" y="44958"/>
                      <a:pt x="79887" y="44958"/>
                    </a:cubicBezTo>
                    <a:cubicBezTo>
                      <a:pt x="73140" y="44958"/>
                      <a:pt x="66393" y="44612"/>
                      <a:pt x="59673" y="43851"/>
                    </a:cubicBezTo>
                    <a:cubicBezTo>
                      <a:pt x="52128" y="42997"/>
                      <a:pt x="44620" y="41722"/>
                      <a:pt x="37128" y="40332"/>
                    </a:cubicBezTo>
                    <a:cubicBezTo>
                      <a:pt x="29596" y="38936"/>
                      <a:pt x="22076" y="37257"/>
                      <a:pt x="14513" y="36145"/>
                    </a:cubicBezTo>
                    <a:cubicBezTo>
                      <a:pt x="10469" y="35552"/>
                      <a:pt x="6279" y="35103"/>
                      <a:pt x="2100" y="35103"/>
                    </a:cubicBezTo>
                    <a:cubicBezTo>
                      <a:pt x="1400" y="35103"/>
                      <a:pt x="700" y="35116"/>
                      <a:pt x="0" y="35142"/>
                    </a:cubicBezTo>
                    <a:lnTo>
                      <a:pt x="0" y="41392"/>
                    </a:lnTo>
                    <a:cubicBezTo>
                      <a:pt x="3897" y="40406"/>
                      <a:pt x="7757" y="39113"/>
                      <a:pt x="11701" y="38520"/>
                    </a:cubicBezTo>
                    <a:cubicBezTo>
                      <a:pt x="12850" y="38347"/>
                      <a:pt x="14002" y="38268"/>
                      <a:pt x="15153" y="38268"/>
                    </a:cubicBezTo>
                    <a:cubicBezTo>
                      <a:pt x="18352" y="38268"/>
                      <a:pt x="21545" y="38880"/>
                      <a:pt x="24665" y="39789"/>
                    </a:cubicBezTo>
                    <a:cubicBezTo>
                      <a:pt x="29176" y="41103"/>
                      <a:pt x="33559" y="43015"/>
                      <a:pt x="37996" y="44675"/>
                    </a:cubicBezTo>
                    <a:cubicBezTo>
                      <a:pt x="42689" y="46433"/>
                      <a:pt x="47479" y="47692"/>
                      <a:pt x="52300" y="48740"/>
                    </a:cubicBezTo>
                    <a:cubicBezTo>
                      <a:pt x="61496" y="50745"/>
                      <a:pt x="70937" y="51857"/>
                      <a:pt x="80373" y="51857"/>
                    </a:cubicBezTo>
                    <a:cubicBezTo>
                      <a:pt x="91348" y="51857"/>
                      <a:pt x="102317" y="50352"/>
                      <a:pt x="112889" y="46997"/>
                    </a:cubicBezTo>
                    <a:cubicBezTo>
                      <a:pt x="122215" y="44038"/>
                      <a:pt x="130897" y="39216"/>
                      <a:pt x="139694" y="34414"/>
                    </a:cubicBezTo>
                    <a:cubicBezTo>
                      <a:pt x="143466" y="32352"/>
                      <a:pt x="147358" y="30634"/>
                      <a:pt x="151383" y="29556"/>
                    </a:cubicBezTo>
                    <a:cubicBezTo>
                      <a:pt x="155813" y="28370"/>
                      <a:pt x="160303" y="28105"/>
                      <a:pt x="164816" y="27914"/>
                    </a:cubicBezTo>
                    <a:cubicBezTo>
                      <a:pt x="167320" y="27807"/>
                      <a:pt x="169825" y="27756"/>
                      <a:pt x="172331" y="27756"/>
                    </a:cubicBezTo>
                    <a:cubicBezTo>
                      <a:pt x="189289" y="27756"/>
                      <a:pt x="206270" y="30094"/>
                      <a:pt x="222996" y="33398"/>
                    </a:cubicBezTo>
                    <a:cubicBezTo>
                      <a:pt x="226644" y="34116"/>
                      <a:pt x="230302" y="34924"/>
                      <a:pt x="233942" y="35864"/>
                    </a:cubicBezTo>
                    <a:lnTo>
                      <a:pt x="233942" y="9938"/>
                    </a:lnTo>
                    <a:cubicBezTo>
                      <a:pt x="233216" y="9925"/>
                      <a:pt x="232489" y="9919"/>
                      <a:pt x="231762" y="9919"/>
                    </a:cubicBezTo>
                    <a:cubicBezTo>
                      <a:pt x="219843" y="9919"/>
                      <a:pt x="207922" y="11530"/>
                      <a:pt x="196068" y="12904"/>
                    </a:cubicBezTo>
                    <a:cubicBezTo>
                      <a:pt x="188339" y="13801"/>
                      <a:pt x="180609" y="14806"/>
                      <a:pt x="172944" y="16393"/>
                    </a:cubicBezTo>
                    <a:cubicBezTo>
                      <a:pt x="169135" y="17181"/>
                      <a:pt x="165343" y="18112"/>
                      <a:pt x="161591" y="19260"/>
                    </a:cubicBezTo>
                    <a:cubicBezTo>
                      <a:pt x="158213" y="20291"/>
                      <a:pt x="155063" y="21813"/>
                      <a:pt x="151893" y="23606"/>
                    </a:cubicBezTo>
                    <a:cubicBezTo>
                      <a:pt x="147715" y="25970"/>
                      <a:pt x="143374" y="28204"/>
                      <a:pt x="138868" y="28204"/>
                    </a:cubicBezTo>
                    <a:cubicBezTo>
                      <a:pt x="137422" y="28204"/>
                      <a:pt x="135960" y="27974"/>
                      <a:pt x="134480" y="27445"/>
                    </a:cubicBezTo>
                    <a:cubicBezTo>
                      <a:pt x="129632" y="25711"/>
                      <a:pt x="125716" y="20547"/>
                      <a:pt x="125484" y="13951"/>
                    </a:cubicBezTo>
                    <a:cubicBezTo>
                      <a:pt x="125286" y="8300"/>
                      <a:pt x="129601" y="6027"/>
                      <a:pt x="133294" y="5020"/>
                    </a:cubicBezTo>
                    <a:cubicBezTo>
                      <a:pt x="139570" y="3307"/>
                      <a:pt x="146074" y="3151"/>
                      <a:pt x="152463" y="3078"/>
                    </a:cubicBezTo>
                    <a:cubicBezTo>
                      <a:pt x="160083" y="2991"/>
                      <a:pt x="167851" y="3042"/>
                      <a:pt x="175233" y="328"/>
                    </a:cubicBezTo>
                    <a:cubicBezTo>
                      <a:pt x="175511" y="226"/>
                      <a:pt x="175788" y="116"/>
                      <a:pt x="176066" y="0"/>
                    </a:cubicBezTo>
                    <a:close/>
                  </a:path>
                </a:pathLst>
              </a:custGeom>
              <a:solidFill>
                <a:srgbClr val="C44253">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4"/>
              <p:cNvSpPr/>
              <p:nvPr/>
            </p:nvSpPr>
            <p:spPr>
              <a:xfrm rot="10800000" flipH="1">
                <a:off x="-97224" y="3290284"/>
                <a:ext cx="9377821" cy="2090634"/>
              </a:xfrm>
              <a:custGeom>
                <a:avLst/>
                <a:gdLst/>
                <a:ahLst/>
                <a:cxnLst/>
                <a:rect l="l" t="t" r="r" b="b"/>
                <a:pathLst>
                  <a:path w="234343" h="52243" extrusionOk="0">
                    <a:moveTo>
                      <a:pt x="67361" y="400"/>
                    </a:moveTo>
                    <a:cubicBezTo>
                      <a:pt x="69340" y="790"/>
                      <a:pt x="71349" y="1215"/>
                      <a:pt x="73292" y="1625"/>
                    </a:cubicBezTo>
                    <a:cubicBezTo>
                      <a:pt x="79265" y="2884"/>
                      <a:pt x="85439" y="4185"/>
                      <a:pt x="91598" y="4680"/>
                    </a:cubicBezTo>
                    <a:cubicBezTo>
                      <a:pt x="94144" y="4885"/>
                      <a:pt x="96537" y="4987"/>
                      <a:pt x="98805" y="4987"/>
                    </a:cubicBezTo>
                    <a:cubicBezTo>
                      <a:pt x="101387" y="4987"/>
                      <a:pt x="103808" y="4854"/>
                      <a:pt x="106108" y="4590"/>
                    </a:cubicBezTo>
                    <a:lnTo>
                      <a:pt x="106218" y="4577"/>
                    </a:lnTo>
                    <a:cubicBezTo>
                      <a:pt x="108158" y="4354"/>
                      <a:pt x="114000" y="3685"/>
                      <a:pt x="114628" y="406"/>
                    </a:cubicBezTo>
                    <a:lnTo>
                      <a:pt x="175193" y="406"/>
                    </a:lnTo>
                    <a:cubicBezTo>
                      <a:pt x="168249" y="2915"/>
                      <a:pt x="160889" y="2994"/>
                      <a:pt x="153768" y="3069"/>
                    </a:cubicBezTo>
                    <a:lnTo>
                      <a:pt x="152665" y="3082"/>
                    </a:lnTo>
                    <a:cubicBezTo>
                      <a:pt x="145764" y="3162"/>
                      <a:pt x="139551" y="3364"/>
                      <a:pt x="133446" y="5030"/>
                    </a:cubicBezTo>
                    <a:cubicBezTo>
                      <a:pt x="128003" y="6516"/>
                      <a:pt x="125326" y="9588"/>
                      <a:pt x="125487" y="14164"/>
                    </a:cubicBezTo>
                    <a:cubicBezTo>
                      <a:pt x="125709" y="20471"/>
                      <a:pt x="129379" y="25966"/>
                      <a:pt x="134618" y="27839"/>
                    </a:cubicBezTo>
                    <a:cubicBezTo>
                      <a:pt x="136131" y="28380"/>
                      <a:pt x="137619" y="28617"/>
                      <a:pt x="139091" y="28617"/>
                    </a:cubicBezTo>
                    <a:cubicBezTo>
                      <a:pt x="143547" y="28617"/>
                      <a:pt x="147847" y="26448"/>
                      <a:pt x="152196" y="23987"/>
                    </a:cubicBezTo>
                    <a:cubicBezTo>
                      <a:pt x="155813" y="21943"/>
                      <a:pt x="158880" y="20567"/>
                      <a:pt x="161854" y="19658"/>
                    </a:cubicBezTo>
                    <a:cubicBezTo>
                      <a:pt x="165379" y="18581"/>
                      <a:pt x="169085" y="17643"/>
                      <a:pt x="173189" y="16795"/>
                    </a:cubicBezTo>
                    <a:cubicBezTo>
                      <a:pt x="180974" y="15181"/>
                      <a:pt x="188894" y="14166"/>
                      <a:pt x="196294" y="13308"/>
                    </a:cubicBezTo>
                    <a:cubicBezTo>
                      <a:pt x="197767" y="13138"/>
                      <a:pt x="199245" y="12964"/>
                      <a:pt x="200722" y="12788"/>
                    </a:cubicBezTo>
                    <a:cubicBezTo>
                      <a:pt x="210970" y="11576"/>
                      <a:pt x="221543" y="10326"/>
                      <a:pt x="231999" y="10326"/>
                    </a:cubicBezTo>
                    <a:cubicBezTo>
                      <a:pt x="232648" y="10326"/>
                      <a:pt x="233296" y="10331"/>
                      <a:pt x="233944" y="10341"/>
                    </a:cubicBezTo>
                    <a:lnTo>
                      <a:pt x="233944" y="35809"/>
                    </a:lnTo>
                    <a:cubicBezTo>
                      <a:pt x="230629" y="34959"/>
                      <a:pt x="227123" y="34173"/>
                      <a:pt x="223236" y="33405"/>
                    </a:cubicBezTo>
                    <a:cubicBezTo>
                      <a:pt x="203906" y="29587"/>
                      <a:pt x="187591" y="27758"/>
                      <a:pt x="172597" y="27758"/>
                    </a:cubicBezTo>
                    <a:cubicBezTo>
                      <a:pt x="170032" y="27758"/>
                      <a:pt x="167505" y="27812"/>
                      <a:pt x="165009" y="27918"/>
                    </a:cubicBezTo>
                    <a:cubicBezTo>
                      <a:pt x="160422" y="28112"/>
                      <a:pt x="155941" y="28387"/>
                      <a:pt x="151533" y="29567"/>
                    </a:cubicBezTo>
                    <a:cubicBezTo>
                      <a:pt x="147826" y="30560"/>
                      <a:pt x="143986" y="32153"/>
                      <a:pt x="139798" y="34441"/>
                    </a:cubicBezTo>
                    <a:lnTo>
                      <a:pt x="138875" y="34945"/>
                    </a:lnTo>
                    <a:cubicBezTo>
                      <a:pt x="130584" y="39473"/>
                      <a:pt x="122011" y="44161"/>
                      <a:pt x="113029" y="47009"/>
                    </a:cubicBezTo>
                    <a:cubicBezTo>
                      <a:pt x="102889" y="50226"/>
                      <a:pt x="91919" y="51840"/>
                      <a:pt x="80509" y="51840"/>
                    </a:cubicBezTo>
                    <a:cubicBezTo>
                      <a:pt x="71401" y="51840"/>
                      <a:pt x="62013" y="50811"/>
                      <a:pt x="52541" y="48749"/>
                    </a:cubicBezTo>
                    <a:cubicBezTo>
                      <a:pt x="46930" y="47526"/>
                      <a:pt x="42394" y="46236"/>
                      <a:pt x="38264" y="44691"/>
                    </a:cubicBezTo>
                    <a:cubicBezTo>
                      <a:pt x="36953" y="44199"/>
                      <a:pt x="35624" y="43678"/>
                      <a:pt x="34338" y="43172"/>
                    </a:cubicBezTo>
                    <a:cubicBezTo>
                      <a:pt x="31276" y="41971"/>
                      <a:pt x="28107" y="40726"/>
                      <a:pt x="24921" y="39799"/>
                    </a:cubicBezTo>
                    <a:cubicBezTo>
                      <a:pt x="21414" y="38777"/>
                      <a:pt x="18247" y="38271"/>
                      <a:pt x="15326" y="38271"/>
                    </a:cubicBezTo>
                    <a:cubicBezTo>
                      <a:pt x="14137" y="38271"/>
                      <a:pt x="12987" y="38356"/>
                      <a:pt x="11874" y="38521"/>
                    </a:cubicBezTo>
                    <a:cubicBezTo>
                      <a:pt x="9119" y="38936"/>
                      <a:pt x="6366" y="39703"/>
                      <a:pt x="3703" y="40442"/>
                    </a:cubicBezTo>
                    <a:cubicBezTo>
                      <a:pt x="2622" y="40742"/>
                      <a:pt x="1508" y="41053"/>
                      <a:pt x="406" y="41335"/>
                    </a:cubicBezTo>
                    <a:lnTo>
                      <a:pt x="406" y="35538"/>
                    </a:lnTo>
                    <a:cubicBezTo>
                      <a:pt x="1027" y="35516"/>
                      <a:pt x="1658" y="35506"/>
                      <a:pt x="2301" y="35506"/>
                    </a:cubicBezTo>
                    <a:cubicBezTo>
                      <a:pt x="5902" y="35506"/>
                      <a:pt x="9901" y="35844"/>
                      <a:pt x="14687" y="36547"/>
                    </a:cubicBezTo>
                    <a:cubicBezTo>
                      <a:pt x="19745" y="37290"/>
                      <a:pt x="24868" y="38304"/>
                      <a:pt x="29822" y="39284"/>
                    </a:cubicBezTo>
                    <a:cubicBezTo>
                      <a:pt x="32271" y="39769"/>
                      <a:pt x="34802" y="40270"/>
                      <a:pt x="37296" y="40733"/>
                    </a:cubicBezTo>
                    <a:cubicBezTo>
                      <a:pt x="43914" y="41961"/>
                      <a:pt x="51770" y="43339"/>
                      <a:pt x="59854" y="44254"/>
                    </a:cubicBezTo>
                    <a:cubicBezTo>
                      <a:pt x="66359" y="44990"/>
                      <a:pt x="73165" y="45361"/>
                      <a:pt x="80163" y="45361"/>
                    </a:cubicBezTo>
                    <a:cubicBezTo>
                      <a:pt x="82603" y="45361"/>
                      <a:pt x="85067" y="45316"/>
                      <a:pt x="87550" y="45225"/>
                    </a:cubicBezTo>
                    <a:cubicBezTo>
                      <a:pt x="94026" y="44991"/>
                      <a:pt x="101613" y="44441"/>
                      <a:pt x="108780" y="42142"/>
                    </a:cubicBezTo>
                    <a:cubicBezTo>
                      <a:pt x="113810" y="40529"/>
                      <a:pt x="120508" y="37574"/>
                      <a:pt x="120629" y="30544"/>
                    </a:cubicBezTo>
                    <a:cubicBezTo>
                      <a:pt x="120696" y="26529"/>
                      <a:pt x="118718" y="22458"/>
                      <a:pt x="115334" y="19654"/>
                    </a:cubicBezTo>
                    <a:cubicBezTo>
                      <a:pt x="112985" y="17708"/>
                      <a:pt x="110379" y="16465"/>
                      <a:pt x="108140" y="15506"/>
                    </a:cubicBezTo>
                    <a:cubicBezTo>
                      <a:pt x="105719" y="14467"/>
                      <a:pt x="103070" y="13450"/>
                      <a:pt x="99798" y="12298"/>
                    </a:cubicBezTo>
                    <a:cubicBezTo>
                      <a:pt x="92520" y="9735"/>
                      <a:pt x="85169" y="8223"/>
                      <a:pt x="77949" y="7802"/>
                    </a:cubicBezTo>
                    <a:cubicBezTo>
                      <a:pt x="76425" y="7713"/>
                      <a:pt x="74890" y="7669"/>
                      <a:pt x="73339" y="7669"/>
                    </a:cubicBezTo>
                    <a:cubicBezTo>
                      <a:pt x="67706" y="7669"/>
                      <a:pt x="61863" y="8255"/>
                      <a:pt x="55605" y="9443"/>
                    </a:cubicBezTo>
                    <a:cubicBezTo>
                      <a:pt x="50502" y="10413"/>
                      <a:pt x="45374" y="11757"/>
                      <a:pt x="40416" y="13057"/>
                    </a:cubicBezTo>
                    <a:cubicBezTo>
                      <a:pt x="38267" y="13620"/>
                      <a:pt x="36046" y="14201"/>
                      <a:pt x="33857" y="14746"/>
                    </a:cubicBezTo>
                    <a:cubicBezTo>
                      <a:pt x="29050" y="15939"/>
                      <a:pt x="23603" y="17293"/>
                      <a:pt x="18238" y="17736"/>
                    </a:cubicBezTo>
                    <a:cubicBezTo>
                      <a:pt x="17038" y="17835"/>
                      <a:pt x="15751" y="17910"/>
                      <a:pt x="14415" y="17910"/>
                    </a:cubicBezTo>
                    <a:cubicBezTo>
                      <a:pt x="10534" y="17910"/>
                      <a:pt x="6246" y="17280"/>
                      <a:pt x="2517" y="14787"/>
                    </a:cubicBezTo>
                    <a:cubicBezTo>
                      <a:pt x="2004" y="14446"/>
                      <a:pt x="1229" y="13878"/>
                      <a:pt x="403" y="13098"/>
                    </a:cubicBezTo>
                    <a:lnTo>
                      <a:pt x="403" y="4204"/>
                    </a:lnTo>
                    <a:cubicBezTo>
                      <a:pt x="403" y="2108"/>
                      <a:pt x="1731" y="405"/>
                      <a:pt x="3364" y="405"/>
                    </a:cubicBezTo>
                    <a:lnTo>
                      <a:pt x="67361" y="400"/>
                    </a:lnTo>
                    <a:close/>
                    <a:moveTo>
                      <a:pt x="114278" y="0"/>
                    </a:moveTo>
                    <a:lnTo>
                      <a:pt x="114255" y="176"/>
                    </a:lnTo>
                    <a:cubicBezTo>
                      <a:pt x="113845" y="3294"/>
                      <a:pt x="108068" y="3957"/>
                      <a:pt x="106170" y="4175"/>
                    </a:cubicBezTo>
                    <a:lnTo>
                      <a:pt x="106061" y="4187"/>
                    </a:lnTo>
                    <a:cubicBezTo>
                      <a:pt x="103777" y="4451"/>
                      <a:pt x="101371" y="4582"/>
                      <a:pt x="98803" y="4582"/>
                    </a:cubicBezTo>
                    <a:cubicBezTo>
                      <a:pt x="96546" y="4582"/>
                      <a:pt x="94164" y="4481"/>
                      <a:pt x="91630" y="4277"/>
                    </a:cubicBezTo>
                    <a:cubicBezTo>
                      <a:pt x="85496" y="3785"/>
                      <a:pt x="79335" y="2485"/>
                      <a:pt x="73374" y="1229"/>
                    </a:cubicBezTo>
                    <a:cubicBezTo>
                      <a:pt x="71430" y="820"/>
                      <a:pt x="69420" y="395"/>
                      <a:pt x="67400" y="2"/>
                    </a:cubicBezTo>
                    <a:lnTo>
                      <a:pt x="3365" y="2"/>
                    </a:lnTo>
                    <a:cubicBezTo>
                      <a:pt x="1511" y="2"/>
                      <a:pt x="3" y="1889"/>
                      <a:pt x="3" y="4205"/>
                    </a:cubicBezTo>
                    <a:lnTo>
                      <a:pt x="3" y="13267"/>
                    </a:lnTo>
                    <a:lnTo>
                      <a:pt x="66" y="13327"/>
                    </a:lnTo>
                    <a:cubicBezTo>
                      <a:pt x="935" y="14157"/>
                      <a:pt x="1758" y="14760"/>
                      <a:pt x="2295" y="15120"/>
                    </a:cubicBezTo>
                    <a:cubicBezTo>
                      <a:pt x="6107" y="17668"/>
                      <a:pt x="10473" y="18312"/>
                      <a:pt x="14416" y="18312"/>
                    </a:cubicBezTo>
                    <a:cubicBezTo>
                      <a:pt x="15764" y="18312"/>
                      <a:pt x="17063" y="18236"/>
                      <a:pt x="18274" y="18136"/>
                    </a:cubicBezTo>
                    <a:cubicBezTo>
                      <a:pt x="23670" y="17692"/>
                      <a:pt x="29134" y="16335"/>
                      <a:pt x="33955" y="15136"/>
                    </a:cubicBezTo>
                    <a:cubicBezTo>
                      <a:pt x="36148" y="14591"/>
                      <a:pt x="38370" y="14008"/>
                      <a:pt x="40521" y="13444"/>
                    </a:cubicBezTo>
                    <a:cubicBezTo>
                      <a:pt x="45471" y="12145"/>
                      <a:pt x="50591" y="10802"/>
                      <a:pt x="55682" y="9836"/>
                    </a:cubicBezTo>
                    <a:cubicBezTo>
                      <a:pt x="61914" y="8652"/>
                      <a:pt x="67733" y="8068"/>
                      <a:pt x="73339" y="8068"/>
                    </a:cubicBezTo>
                    <a:cubicBezTo>
                      <a:pt x="74883" y="8068"/>
                      <a:pt x="76410" y="8112"/>
                      <a:pt x="77924" y="8200"/>
                    </a:cubicBezTo>
                    <a:cubicBezTo>
                      <a:pt x="85109" y="8620"/>
                      <a:pt x="92423" y="10126"/>
                      <a:pt x="99664" y="12674"/>
                    </a:cubicBezTo>
                    <a:cubicBezTo>
                      <a:pt x="102926" y="13823"/>
                      <a:pt x="105569" y="14839"/>
                      <a:pt x="107978" y="15872"/>
                    </a:cubicBezTo>
                    <a:cubicBezTo>
                      <a:pt x="110192" y="16820"/>
                      <a:pt x="112765" y="18046"/>
                      <a:pt x="115074" y="19959"/>
                    </a:cubicBezTo>
                    <a:cubicBezTo>
                      <a:pt x="118366" y="22686"/>
                      <a:pt x="120289" y="26638"/>
                      <a:pt x="120224" y="30531"/>
                    </a:cubicBezTo>
                    <a:cubicBezTo>
                      <a:pt x="120108" y="37304"/>
                      <a:pt x="113565" y="40179"/>
                      <a:pt x="108656" y="41753"/>
                    </a:cubicBezTo>
                    <a:cubicBezTo>
                      <a:pt x="101534" y="44037"/>
                      <a:pt x="93982" y="44584"/>
                      <a:pt x="87532" y="44818"/>
                    </a:cubicBezTo>
                    <a:cubicBezTo>
                      <a:pt x="85053" y="44908"/>
                      <a:pt x="82593" y="44953"/>
                      <a:pt x="80156" y="44953"/>
                    </a:cubicBezTo>
                    <a:cubicBezTo>
                      <a:pt x="73174" y="44953"/>
                      <a:pt x="66385" y="44584"/>
                      <a:pt x="59897" y="43849"/>
                    </a:cubicBezTo>
                    <a:cubicBezTo>
                      <a:pt x="51824" y="42936"/>
                      <a:pt x="43978" y="41560"/>
                      <a:pt x="37366" y="40335"/>
                    </a:cubicBezTo>
                    <a:cubicBezTo>
                      <a:pt x="34874" y="39874"/>
                      <a:pt x="32343" y="39371"/>
                      <a:pt x="29894" y="38889"/>
                    </a:cubicBezTo>
                    <a:cubicBezTo>
                      <a:pt x="24935" y="37906"/>
                      <a:pt x="19807" y="36891"/>
                      <a:pt x="14740" y="36147"/>
                    </a:cubicBezTo>
                    <a:cubicBezTo>
                      <a:pt x="9938" y="35440"/>
                      <a:pt x="5923" y="35101"/>
                      <a:pt x="2306" y="35101"/>
                    </a:cubicBezTo>
                    <a:cubicBezTo>
                      <a:pt x="1587" y="35101"/>
                      <a:pt x="884" y="35114"/>
                      <a:pt x="193" y="35141"/>
                    </a:cubicBezTo>
                    <a:lnTo>
                      <a:pt x="0" y="35148"/>
                    </a:lnTo>
                    <a:lnTo>
                      <a:pt x="0" y="41850"/>
                    </a:lnTo>
                    <a:lnTo>
                      <a:pt x="250" y="41789"/>
                    </a:lnTo>
                    <a:cubicBezTo>
                      <a:pt x="1438" y="41486"/>
                      <a:pt x="2642" y="41153"/>
                      <a:pt x="3807" y="40829"/>
                    </a:cubicBezTo>
                    <a:cubicBezTo>
                      <a:pt x="6459" y="40093"/>
                      <a:pt x="9201" y="39331"/>
                      <a:pt x="11931" y="38920"/>
                    </a:cubicBezTo>
                    <a:cubicBezTo>
                      <a:pt x="13025" y="38755"/>
                      <a:pt x="14155" y="38672"/>
                      <a:pt x="15326" y="38672"/>
                    </a:cubicBezTo>
                    <a:cubicBezTo>
                      <a:pt x="18207" y="38672"/>
                      <a:pt x="21339" y="39173"/>
                      <a:pt x="24808" y="40183"/>
                    </a:cubicBezTo>
                    <a:cubicBezTo>
                      <a:pt x="27977" y="41106"/>
                      <a:pt x="31136" y="42346"/>
                      <a:pt x="34192" y="43547"/>
                    </a:cubicBezTo>
                    <a:cubicBezTo>
                      <a:pt x="35480" y="44051"/>
                      <a:pt x="36810" y="44575"/>
                      <a:pt x="38124" y="45065"/>
                    </a:cubicBezTo>
                    <a:cubicBezTo>
                      <a:pt x="42272" y="46618"/>
                      <a:pt x="46826" y="47913"/>
                      <a:pt x="52458" y="49140"/>
                    </a:cubicBezTo>
                    <a:cubicBezTo>
                      <a:pt x="61960" y="51209"/>
                      <a:pt x="71376" y="52242"/>
                      <a:pt x="80515" y="52242"/>
                    </a:cubicBezTo>
                    <a:cubicBezTo>
                      <a:pt x="91963" y="52242"/>
                      <a:pt x="102972" y="50622"/>
                      <a:pt x="113151" y="47393"/>
                    </a:cubicBezTo>
                    <a:cubicBezTo>
                      <a:pt x="122171" y="44531"/>
                      <a:pt x="130760" y="39837"/>
                      <a:pt x="139068" y="35298"/>
                    </a:cubicBezTo>
                    <a:lnTo>
                      <a:pt x="139990" y="34794"/>
                    </a:lnTo>
                    <a:cubicBezTo>
                      <a:pt x="144149" y="32523"/>
                      <a:pt x="147959" y="30939"/>
                      <a:pt x="151635" y="29954"/>
                    </a:cubicBezTo>
                    <a:cubicBezTo>
                      <a:pt x="156001" y="28784"/>
                      <a:pt x="160459" y="28512"/>
                      <a:pt x="165023" y="28318"/>
                    </a:cubicBezTo>
                    <a:cubicBezTo>
                      <a:pt x="167510" y="28212"/>
                      <a:pt x="170027" y="28159"/>
                      <a:pt x="172583" y="28159"/>
                    </a:cubicBezTo>
                    <a:cubicBezTo>
                      <a:pt x="187551" y="28159"/>
                      <a:pt x="203846" y="29985"/>
                      <a:pt x="223155" y="33798"/>
                    </a:cubicBezTo>
                    <a:cubicBezTo>
                      <a:pt x="227133" y="34583"/>
                      <a:pt x="230708" y="35389"/>
                      <a:pt x="234091" y="36262"/>
                    </a:cubicBezTo>
                    <a:lnTo>
                      <a:pt x="234343" y="36327"/>
                    </a:lnTo>
                    <a:lnTo>
                      <a:pt x="234343" y="9942"/>
                    </a:lnTo>
                    <a:lnTo>
                      <a:pt x="234144" y="9938"/>
                    </a:lnTo>
                    <a:cubicBezTo>
                      <a:pt x="233436" y="9926"/>
                      <a:pt x="232728" y="9920"/>
                      <a:pt x="232019" y="9920"/>
                    </a:cubicBezTo>
                    <a:cubicBezTo>
                      <a:pt x="221533" y="9920"/>
                      <a:pt x="210937" y="11173"/>
                      <a:pt x="200668" y="12387"/>
                    </a:cubicBezTo>
                    <a:cubicBezTo>
                      <a:pt x="199192" y="12560"/>
                      <a:pt x="197716" y="12735"/>
                      <a:pt x="196241" y="12907"/>
                    </a:cubicBezTo>
                    <a:cubicBezTo>
                      <a:pt x="188833" y="13765"/>
                      <a:pt x="180900" y="14784"/>
                      <a:pt x="173099" y="16399"/>
                    </a:cubicBezTo>
                    <a:cubicBezTo>
                      <a:pt x="168984" y="17250"/>
                      <a:pt x="165266" y="18189"/>
                      <a:pt x="161730" y="19271"/>
                    </a:cubicBezTo>
                    <a:cubicBezTo>
                      <a:pt x="158729" y="20188"/>
                      <a:pt x="155634" y="21574"/>
                      <a:pt x="151992" y="23636"/>
                    </a:cubicBezTo>
                    <a:cubicBezTo>
                      <a:pt x="147694" y="26067"/>
                      <a:pt x="143448" y="28211"/>
                      <a:pt x="139076" y="28211"/>
                    </a:cubicBezTo>
                    <a:cubicBezTo>
                      <a:pt x="137648" y="28211"/>
                      <a:pt x="136206" y="27982"/>
                      <a:pt x="134745" y="27459"/>
                    </a:cubicBezTo>
                    <a:cubicBezTo>
                      <a:pt x="129659" y="25640"/>
                      <a:pt x="126097" y="20292"/>
                      <a:pt x="125882" y="14148"/>
                    </a:cubicBezTo>
                    <a:cubicBezTo>
                      <a:pt x="125729" y="9782"/>
                      <a:pt x="128305" y="6844"/>
                      <a:pt x="133544" y="5415"/>
                    </a:cubicBezTo>
                    <a:cubicBezTo>
                      <a:pt x="139606" y="3761"/>
                      <a:pt x="145790" y="3559"/>
                      <a:pt x="152664" y="3482"/>
                    </a:cubicBezTo>
                    <a:lnTo>
                      <a:pt x="153767" y="3469"/>
                    </a:lnTo>
                    <a:cubicBezTo>
                      <a:pt x="160981" y="3392"/>
                      <a:pt x="168439" y="3314"/>
                      <a:pt x="175499" y="719"/>
                    </a:cubicBezTo>
                    <a:cubicBezTo>
                      <a:pt x="175781" y="617"/>
                      <a:pt x="176061" y="506"/>
                      <a:pt x="176341" y="389"/>
                    </a:cubicBezTo>
                    <a:lnTo>
                      <a:pt x="17726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6" name="Google Shape;366;p14"/>
            <p:cNvSpPr/>
            <p:nvPr/>
          </p:nvSpPr>
          <p:spPr>
            <a:xfrm rot="10800000" flipH="1">
              <a:off x="-97224" y="2054444"/>
              <a:ext cx="8367499" cy="1836163"/>
            </a:xfrm>
            <a:custGeom>
              <a:avLst/>
              <a:gdLst/>
              <a:ahLst/>
              <a:cxnLst/>
              <a:rect l="l" t="t" r="r" b="b"/>
              <a:pathLst>
                <a:path w="209096" h="45884" extrusionOk="0">
                  <a:moveTo>
                    <a:pt x="173615" y="405"/>
                  </a:moveTo>
                  <a:cubicBezTo>
                    <a:pt x="176375" y="405"/>
                    <a:pt x="179213" y="507"/>
                    <a:pt x="182050" y="829"/>
                  </a:cubicBezTo>
                  <a:cubicBezTo>
                    <a:pt x="188207" y="1528"/>
                    <a:pt x="194615" y="3672"/>
                    <a:pt x="201642" y="7381"/>
                  </a:cubicBezTo>
                  <a:lnTo>
                    <a:pt x="202000" y="7570"/>
                  </a:lnTo>
                  <a:cubicBezTo>
                    <a:pt x="204160" y="8703"/>
                    <a:pt x="207122" y="10258"/>
                    <a:pt x="208209" y="13014"/>
                  </a:cubicBezTo>
                  <a:cubicBezTo>
                    <a:pt x="208659" y="14157"/>
                    <a:pt x="208681" y="15157"/>
                    <a:pt x="208272" y="15990"/>
                  </a:cubicBezTo>
                  <a:cubicBezTo>
                    <a:pt x="207624" y="17309"/>
                    <a:pt x="205989" y="18018"/>
                    <a:pt x="204732" y="18381"/>
                  </a:cubicBezTo>
                  <a:cubicBezTo>
                    <a:pt x="201461" y="19325"/>
                    <a:pt x="198006" y="19797"/>
                    <a:pt x="194392" y="19797"/>
                  </a:cubicBezTo>
                  <a:cubicBezTo>
                    <a:pt x="190821" y="19797"/>
                    <a:pt x="187096" y="19336"/>
                    <a:pt x="183241" y="18415"/>
                  </a:cubicBezTo>
                  <a:cubicBezTo>
                    <a:pt x="179114" y="17429"/>
                    <a:pt x="174866" y="16057"/>
                    <a:pt x="170611" y="14337"/>
                  </a:cubicBezTo>
                  <a:cubicBezTo>
                    <a:pt x="166998" y="12878"/>
                    <a:pt x="163261" y="11368"/>
                    <a:pt x="159428" y="10535"/>
                  </a:cubicBezTo>
                  <a:cubicBezTo>
                    <a:pt x="157531" y="10122"/>
                    <a:pt x="155742" y="9916"/>
                    <a:pt x="154034" y="9916"/>
                  </a:cubicBezTo>
                  <a:cubicBezTo>
                    <a:pt x="152450" y="9916"/>
                    <a:pt x="150935" y="10094"/>
                    <a:pt x="149470" y="10449"/>
                  </a:cubicBezTo>
                  <a:cubicBezTo>
                    <a:pt x="145504" y="11411"/>
                    <a:pt x="142070" y="13874"/>
                    <a:pt x="138895" y="16316"/>
                  </a:cubicBezTo>
                  <a:cubicBezTo>
                    <a:pt x="136054" y="18501"/>
                    <a:pt x="133233" y="20858"/>
                    <a:pt x="130505" y="23139"/>
                  </a:cubicBezTo>
                  <a:cubicBezTo>
                    <a:pt x="126905" y="26149"/>
                    <a:pt x="123181" y="29264"/>
                    <a:pt x="119366" y="32010"/>
                  </a:cubicBezTo>
                  <a:cubicBezTo>
                    <a:pt x="107458" y="40580"/>
                    <a:pt x="92880" y="45107"/>
                    <a:pt x="76028" y="45462"/>
                  </a:cubicBezTo>
                  <a:cubicBezTo>
                    <a:pt x="75424" y="45475"/>
                    <a:pt x="74822" y="45482"/>
                    <a:pt x="74224" y="45482"/>
                  </a:cubicBezTo>
                  <a:cubicBezTo>
                    <a:pt x="58269" y="45482"/>
                    <a:pt x="44689" y="40929"/>
                    <a:pt x="33828" y="31942"/>
                  </a:cubicBezTo>
                  <a:cubicBezTo>
                    <a:pt x="27187" y="26448"/>
                    <a:pt x="20603" y="21405"/>
                    <a:pt x="13056" y="20088"/>
                  </a:cubicBezTo>
                  <a:cubicBezTo>
                    <a:pt x="11967" y="19897"/>
                    <a:pt x="10865" y="19801"/>
                    <a:pt x="9746" y="19801"/>
                  </a:cubicBezTo>
                  <a:cubicBezTo>
                    <a:pt x="6781" y="19801"/>
                    <a:pt x="3696" y="20474"/>
                    <a:pt x="406" y="21833"/>
                  </a:cubicBezTo>
                  <a:lnTo>
                    <a:pt x="406" y="14358"/>
                  </a:lnTo>
                  <a:cubicBezTo>
                    <a:pt x="1109" y="14230"/>
                    <a:pt x="1864" y="14110"/>
                    <a:pt x="2702" y="13993"/>
                  </a:cubicBezTo>
                  <a:cubicBezTo>
                    <a:pt x="5594" y="13588"/>
                    <a:pt x="8552" y="13414"/>
                    <a:pt x="11411" y="13245"/>
                  </a:cubicBezTo>
                  <a:lnTo>
                    <a:pt x="12958" y="13152"/>
                  </a:lnTo>
                  <a:cubicBezTo>
                    <a:pt x="15818" y="12978"/>
                    <a:pt x="18953" y="12785"/>
                    <a:pt x="22145" y="12785"/>
                  </a:cubicBezTo>
                  <a:cubicBezTo>
                    <a:pt x="23389" y="12785"/>
                    <a:pt x="24641" y="12814"/>
                    <a:pt x="25889" y="12885"/>
                  </a:cubicBezTo>
                  <a:cubicBezTo>
                    <a:pt x="29786" y="13104"/>
                    <a:pt x="33808" y="14150"/>
                    <a:pt x="38546" y="16169"/>
                  </a:cubicBezTo>
                  <a:cubicBezTo>
                    <a:pt x="52883" y="22283"/>
                    <a:pt x="69842" y="28659"/>
                    <a:pt x="86902" y="29591"/>
                  </a:cubicBezTo>
                  <a:cubicBezTo>
                    <a:pt x="88135" y="29659"/>
                    <a:pt x="89353" y="29692"/>
                    <a:pt x="90554" y="29692"/>
                  </a:cubicBezTo>
                  <a:cubicBezTo>
                    <a:pt x="97955" y="29692"/>
                    <a:pt x="104738" y="28414"/>
                    <a:pt x="110758" y="25880"/>
                  </a:cubicBezTo>
                  <a:cubicBezTo>
                    <a:pt x="117187" y="23174"/>
                    <a:pt x="123174" y="18993"/>
                    <a:pt x="128962" y="14950"/>
                  </a:cubicBezTo>
                  <a:cubicBezTo>
                    <a:pt x="130301" y="14015"/>
                    <a:pt x="131684" y="13050"/>
                    <a:pt x="133052" y="12117"/>
                  </a:cubicBezTo>
                  <a:cubicBezTo>
                    <a:pt x="136569" y="9716"/>
                    <a:pt x="140379" y="7249"/>
                    <a:pt x="144384" y="5460"/>
                  </a:cubicBezTo>
                  <a:cubicBezTo>
                    <a:pt x="148006" y="3842"/>
                    <a:pt x="151905" y="2608"/>
                    <a:pt x="155970" y="1792"/>
                  </a:cubicBezTo>
                  <a:cubicBezTo>
                    <a:pt x="159701" y="1042"/>
                    <a:pt x="163680" y="640"/>
                    <a:pt x="168868" y="486"/>
                  </a:cubicBezTo>
                  <a:cubicBezTo>
                    <a:pt x="170413" y="440"/>
                    <a:pt x="172001" y="405"/>
                    <a:pt x="173615" y="405"/>
                  </a:cubicBezTo>
                  <a:close/>
                  <a:moveTo>
                    <a:pt x="173609" y="0"/>
                  </a:moveTo>
                  <a:cubicBezTo>
                    <a:pt x="171993" y="0"/>
                    <a:pt x="170405" y="35"/>
                    <a:pt x="168858" y="80"/>
                  </a:cubicBezTo>
                  <a:cubicBezTo>
                    <a:pt x="163644" y="234"/>
                    <a:pt x="159645" y="639"/>
                    <a:pt x="155891" y="1393"/>
                  </a:cubicBezTo>
                  <a:cubicBezTo>
                    <a:pt x="151795" y="2216"/>
                    <a:pt x="147870" y="3459"/>
                    <a:pt x="144219" y="5088"/>
                  </a:cubicBezTo>
                  <a:cubicBezTo>
                    <a:pt x="140186" y="6888"/>
                    <a:pt x="136359" y="9369"/>
                    <a:pt x="132824" y="11781"/>
                  </a:cubicBezTo>
                  <a:cubicBezTo>
                    <a:pt x="131454" y="12715"/>
                    <a:pt x="130070" y="13683"/>
                    <a:pt x="128732" y="14617"/>
                  </a:cubicBezTo>
                  <a:cubicBezTo>
                    <a:pt x="122961" y="18648"/>
                    <a:pt x="116993" y="22817"/>
                    <a:pt x="110602" y="25506"/>
                  </a:cubicBezTo>
                  <a:cubicBezTo>
                    <a:pt x="104631" y="28019"/>
                    <a:pt x="97899" y="29287"/>
                    <a:pt x="90554" y="29287"/>
                  </a:cubicBezTo>
                  <a:cubicBezTo>
                    <a:pt x="89360" y="29287"/>
                    <a:pt x="88149" y="29254"/>
                    <a:pt x="86923" y="29187"/>
                  </a:cubicBezTo>
                  <a:cubicBezTo>
                    <a:pt x="69926" y="28261"/>
                    <a:pt x="53010" y="21898"/>
                    <a:pt x="38703" y="15797"/>
                  </a:cubicBezTo>
                  <a:cubicBezTo>
                    <a:pt x="33922" y="13758"/>
                    <a:pt x="29857" y="12704"/>
                    <a:pt x="25911" y="12481"/>
                  </a:cubicBezTo>
                  <a:cubicBezTo>
                    <a:pt x="24653" y="12410"/>
                    <a:pt x="23392" y="12381"/>
                    <a:pt x="22140" y="12381"/>
                  </a:cubicBezTo>
                  <a:cubicBezTo>
                    <a:pt x="18938" y="12381"/>
                    <a:pt x="15797" y="12572"/>
                    <a:pt x="12931" y="12748"/>
                  </a:cubicBezTo>
                  <a:lnTo>
                    <a:pt x="11384" y="12841"/>
                  </a:lnTo>
                  <a:cubicBezTo>
                    <a:pt x="8518" y="13010"/>
                    <a:pt x="5551" y="13184"/>
                    <a:pt x="2644" y="13591"/>
                  </a:cubicBezTo>
                  <a:cubicBezTo>
                    <a:pt x="1731" y="13718"/>
                    <a:pt x="921" y="13848"/>
                    <a:pt x="165" y="13990"/>
                  </a:cubicBezTo>
                  <a:lnTo>
                    <a:pt x="0" y="14020"/>
                  </a:lnTo>
                  <a:lnTo>
                    <a:pt x="0" y="22434"/>
                  </a:lnTo>
                  <a:lnTo>
                    <a:pt x="280" y="22317"/>
                  </a:lnTo>
                  <a:cubicBezTo>
                    <a:pt x="3624" y="20902"/>
                    <a:pt x="6748" y="20202"/>
                    <a:pt x="9745" y="20202"/>
                  </a:cubicBezTo>
                  <a:cubicBezTo>
                    <a:pt x="10841" y="20202"/>
                    <a:pt x="11920" y="20296"/>
                    <a:pt x="12987" y="20482"/>
                  </a:cubicBezTo>
                  <a:cubicBezTo>
                    <a:pt x="20436" y="21784"/>
                    <a:pt x="26975" y="26792"/>
                    <a:pt x="33571" y="32250"/>
                  </a:cubicBezTo>
                  <a:cubicBezTo>
                    <a:pt x="44508" y="41302"/>
                    <a:pt x="58178" y="45884"/>
                    <a:pt x="74230" y="45884"/>
                  </a:cubicBezTo>
                  <a:cubicBezTo>
                    <a:pt x="74828" y="45884"/>
                    <a:pt x="75434" y="45878"/>
                    <a:pt x="76041" y="45864"/>
                  </a:cubicBezTo>
                  <a:cubicBezTo>
                    <a:pt x="92973" y="45507"/>
                    <a:pt x="107630" y="40953"/>
                    <a:pt x="119603" y="32334"/>
                  </a:cubicBezTo>
                  <a:cubicBezTo>
                    <a:pt x="123430" y="29580"/>
                    <a:pt x="127160" y="26462"/>
                    <a:pt x="130767" y="23446"/>
                  </a:cubicBezTo>
                  <a:cubicBezTo>
                    <a:pt x="133490" y="21168"/>
                    <a:pt x="136306" y="18812"/>
                    <a:pt x="139143" y="16633"/>
                  </a:cubicBezTo>
                  <a:cubicBezTo>
                    <a:pt x="142286" y="14218"/>
                    <a:pt x="145678" y="11782"/>
                    <a:pt x="149569" y="10839"/>
                  </a:cubicBezTo>
                  <a:cubicBezTo>
                    <a:pt x="151002" y="10492"/>
                    <a:pt x="152486" y="10318"/>
                    <a:pt x="154040" y="10318"/>
                  </a:cubicBezTo>
                  <a:cubicBezTo>
                    <a:pt x="155718" y="10318"/>
                    <a:pt x="157477" y="10521"/>
                    <a:pt x="159345" y="10926"/>
                  </a:cubicBezTo>
                  <a:cubicBezTo>
                    <a:pt x="163146" y="11754"/>
                    <a:pt x="166866" y="13255"/>
                    <a:pt x="170463" y="14710"/>
                  </a:cubicBezTo>
                  <a:cubicBezTo>
                    <a:pt x="174735" y="16434"/>
                    <a:pt x="179004" y="17813"/>
                    <a:pt x="183149" y="18805"/>
                  </a:cubicBezTo>
                  <a:cubicBezTo>
                    <a:pt x="187035" y="19734"/>
                    <a:pt x="190791" y="20198"/>
                    <a:pt x="194393" y="20198"/>
                  </a:cubicBezTo>
                  <a:cubicBezTo>
                    <a:pt x="198045" y="20198"/>
                    <a:pt x="201538" y="19721"/>
                    <a:pt x="204846" y="18766"/>
                  </a:cubicBezTo>
                  <a:cubicBezTo>
                    <a:pt x="206788" y="18205"/>
                    <a:pt x="208062" y="17332"/>
                    <a:pt x="208634" y="16167"/>
                  </a:cubicBezTo>
                  <a:cubicBezTo>
                    <a:pt x="209095" y="15229"/>
                    <a:pt x="209080" y="14117"/>
                    <a:pt x="208584" y="12865"/>
                  </a:cubicBezTo>
                  <a:cubicBezTo>
                    <a:pt x="207441" y="9969"/>
                    <a:pt x="204404" y="8376"/>
                    <a:pt x="202188" y="7211"/>
                  </a:cubicBezTo>
                  <a:lnTo>
                    <a:pt x="201831" y="7024"/>
                  </a:lnTo>
                  <a:cubicBezTo>
                    <a:pt x="194760" y="3289"/>
                    <a:pt x="188306" y="1132"/>
                    <a:pt x="182098" y="427"/>
                  </a:cubicBezTo>
                  <a:cubicBezTo>
                    <a:pt x="179239" y="102"/>
                    <a:pt x="176384" y="0"/>
                    <a:pt x="1736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4"/>
            <p:cNvSpPr/>
            <p:nvPr/>
          </p:nvSpPr>
          <p:spPr>
            <a:xfrm rot="10800000" flipH="1">
              <a:off x="-97184" y="2454484"/>
              <a:ext cx="807313" cy="330705"/>
            </a:xfrm>
            <a:custGeom>
              <a:avLst/>
              <a:gdLst/>
              <a:ahLst/>
              <a:cxnLst/>
              <a:rect l="l" t="t" r="r" b="b"/>
              <a:pathLst>
                <a:path w="20174" h="8264" extrusionOk="0">
                  <a:moveTo>
                    <a:pt x="10888" y="404"/>
                  </a:moveTo>
                  <a:cubicBezTo>
                    <a:pt x="11749" y="404"/>
                    <a:pt x="12597" y="461"/>
                    <a:pt x="13422" y="602"/>
                  </a:cubicBezTo>
                  <a:cubicBezTo>
                    <a:pt x="15472" y="954"/>
                    <a:pt x="17153" y="1897"/>
                    <a:pt x="18413" y="3404"/>
                  </a:cubicBezTo>
                  <a:cubicBezTo>
                    <a:pt x="19054" y="4170"/>
                    <a:pt x="19787" y="5267"/>
                    <a:pt x="19634" y="6147"/>
                  </a:cubicBezTo>
                  <a:cubicBezTo>
                    <a:pt x="19567" y="6546"/>
                    <a:pt x="19324" y="6863"/>
                    <a:pt x="18894" y="7118"/>
                  </a:cubicBezTo>
                  <a:cubicBezTo>
                    <a:pt x="17704" y="7820"/>
                    <a:pt x="16206" y="7861"/>
                    <a:pt x="14950" y="7861"/>
                  </a:cubicBezTo>
                  <a:cubicBezTo>
                    <a:pt x="14860" y="7861"/>
                    <a:pt x="14771" y="7861"/>
                    <a:pt x="14684" y="7861"/>
                  </a:cubicBezTo>
                  <a:cubicBezTo>
                    <a:pt x="13289" y="7856"/>
                    <a:pt x="11866" y="7753"/>
                    <a:pt x="10488" y="7653"/>
                  </a:cubicBezTo>
                  <a:cubicBezTo>
                    <a:pt x="9887" y="7608"/>
                    <a:pt x="9287" y="7565"/>
                    <a:pt x="8687" y="7529"/>
                  </a:cubicBezTo>
                  <a:cubicBezTo>
                    <a:pt x="5827" y="7359"/>
                    <a:pt x="3245" y="7206"/>
                    <a:pt x="649" y="7206"/>
                  </a:cubicBezTo>
                  <a:cubicBezTo>
                    <a:pt x="568" y="7206"/>
                    <a:pt x="486" y="7206"/>
                    <a:pt x="405" y="7206"/>
                  </a:cubicBezTo>
                  <a:lnTo>
                    <a:pt x="405" y="1428"/>
                  </a:lnTo>
                  <a:cubicBezTo>
                    <a:pt x="2017" y="1368"/>
                    <a:pt x="3674" y="1139"/>
                    <a:pt x="5280" y="919"/>
                  </a:cubicBezTo>
                  <a:cubicBezTo>
                    <a:pt x="7141" y="665"/>
                    <a:pt x="9044" y="404"/>
                    <a:pt x="10888" y="404"/>
                  </a:cubicBezTo>
                  <a:close/>
                  <a:moveTo>
                    <a:pt x="10888" y="1"/>
                  </a:moveTo>
                  <a:cubicBezTo>
                    <a:pt x="9018" y="1"/>
                    <a:pt x="7099" y="265"/>
                    <a:pt x="5223" y="522"/>
                  </a:cubicBezTo>
                  <a:cubicBezTo>
                    <a:pt x="3564" y="751"/>
                    <a:pt x="1848" y="984"/>
                    <a:pt x="195" y="1034"/>
                  </a:cubicBezTo>
                  <a:lnTo>
                    <a:pt x="1" y="1039"/>
                  </a:lnTo>
                  <a:lnTo>
                    <a:pt x="1" y="7612"/>
                  </a:lnTo>
                  <a:lnTo>
                    <a:pt x="202" y="7612"/>
                  </a:lnTo>
                  <a:cubicBezTo>
                    <a:pt x="266" y="7612"/>
                    <a:pt x="330" y="7612"/>
                    <a:pt x="393" y="7612"/>
                  </a:cubicBezTo>
                  <a:cubicBezTo>
                    <a:pt x="3056" y="7612"/>
                    <a:pt x="5717" y="7756"/>
                    <a:pt x="8664" y="7932"/>
                  </a:cubicBezTo>
                  <a:cubicBezTo>
                    <a:pt x="9261" y="7968"/>
                    <a:pt x="9860" y="8012"/>
                    <a:pt x="10460" y="8055"/>
                  </a:cubicBezTo>
                  <a:cubicBezTo>
                    <a:pt x="11844" y="8155"/>
                    <a:pt x="13275" y="8259"/>
                    <a:pt x="14682" y="8264"/>
                  </a:cubicBezTo>
                  <a:lnTo>
                    <a:pt x="14998" y="8264"/>
                  </a:lnTo>
                  <a:cubicBezTo>
                    <a:pt x="16295" y="8264"/>
                    <a:pt x="17831" y="8211"/>
                    <a:pt x="19096" y="7463"/>
                  </a:cubicBezTo>
                  <a:cubicBezTo>
                    <a:pt x="19626" y="7152"/>
                    <a:pt x="19940" y="6730"/>
                    <a:pt x="20030" y="6216"/>
                  </a:cubicBezTo>
                  <a:cubicBezTo>
                    <a:pt x="20173" y="5387"/>
                    <a:pt x="19732" y="4354"/>
                    <a:pt x="18720" y="3145"/>
                  </a:cubicBezTo>
                  <a:cubicBezTo>
                    <a:pt x="17395" y="1562"/>
                    <a:pt x="15637" y="574"/>
                    <a:pt x="13488" y="205"/>
                  </a:cubicBezTo>
                  <a:cubicBezTo>
                    <a:pt x="12639" y="59"/>
                    <a:pt x="11769" y="1"/>
                    <a:pt x="108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4"/>
            <p:cNvSpPr/>
            <p:nvPr/>
          </p:nvSpPr>
          <p:spPr>
            <a:xfrm rot="10800000" flipH="1">
              <a:off x="-97104" y="1094974"/>
              <a:ext cx="9377861" cy="2035410"/>
            </a:xfrm>
            <a:custGeom>
              <a:avLst/>
              <a:gdLst/>
              <a:ahLst/>
              <a:cxnLst/>
              <a:rect l="l" t="t" r="r" b="b"/>
              <a:pathLst>
                <a:path w="234344" h="50863" extrusionOk="0">
                  <a:moveTo>
                    <a:pt x="233940" y="621"/>
                  </a:moveTo>
                  <a:lnTo>
                    <a:pt x="233940" y="12077"/>
                  </a:lnTo>
                  <a:cubicBezTo>
                    <a:pt x="232371" y="13846"/>
                    <a:pt x="230619" y="15358"/>
                    <a:pt x="228734" y="16565"/>
                  </a:cubicBezTo>
                  <a:cubicBezTo>
                    <a:pt x="224484" y="19289"/>
                    <a:pt x="219376" y="20857"/>
                    <a:pt x="213122" y="21360"/>
                  </a:cubicBezTo>
                  <a:cubicBezTo>
                    <a:pt x="211653" y="21479"/>
                    <a:pt x="210146" y="21539"/>
                    <a:pt x="208580" y="21539"/>
                  </a:cubicBezTo>
                  <a:cubicBezTo>
                    <a:pt x="205000" y="21539"/>
                    <a:pt x="201109" y="21226"/>
                    <a:pt x="196647" y="20590"/>
                  </a:cubicBezTo>
                  <a:lnTo>
                    <a:pt x="196529" y="20574"/>
                  </a:lnTo>
                  <a:cubicBezTo>
                    <a:pt x="194477" y="20283"/>
                    <a:pt x="192356" y="19981"/>
                    <a:pt x="190306" y="19457"/>
                  </a:cubicBezTo>
                  <a:cubicBezTo>
                    <a:pt x="188131" y="18901"/>
                    <a:pt x="186302" y="18457"/>
                    <a:pt x="184446" y="18095"/>
                  </a:cubicBezTo>
                  <a:cubicBezTo>
                    <a:pt x="182413" y="17700"/>
                    <a:pt x="180221" y="17338"/>
                    <a:pt x="178016" y="17338"/>
                  </a:cubicBezTo>
                  <a:cubicBezTo>
                    <a:pt x="177942" y="17338"/>
                    <a:pt x="177867" y="17339"/>
                    <a:pt x="177792" y="17340"/>
                  </a:cubicBezTo>
                  <a:cubicBezTo>
                    <a:pt x="176496" y="17354"/>
                    <a:pt x="174542" y="17378"/>
                    <a:pt x="173323" y="18637"/>
                  </a:cubicBezTo>
                  <a:cubicBezTo>
                    <a:pt x="172261" y="19733"/>
                    <a:pt x="172397" y="21555"/>
                    <a:pt x="173080" y="22788"/>
                  </a:cubicBezTo>
                  <a:cubicBezTo>
                    <a:pt x="174004" y="24459"/>
                    <a:pt x="175665" y="25395"/>
                    <a:pt x="177319" y="26158"/>
                  </a:cubicBezTo>
                  <a:cubicBezTo>
                    <a:pt x="180088" y="27433"/>
                    <a:pt x="183032" y="28076"/>
                    <a:pt x="185878" y="28699"/>
                  </a:cubicBezTo>
                  <a:cubicBezTo>
                    <a:pt x="186544" y="28844"/>
                    <a:pt x="187205" y="28990"/>
                    <a:pt x="187866" y="29142"/>
                  </a:cubicBezTo>
                  <a:cubicBezTo>
                    <a:pt x="191326" y="29942"/>
                    <a:pt x="194903" y="30405"/>
                    <a:pt x="198362" y="30852"/>
                  </a:cubicBezTo>
                  <a:lnTo>
                    <a:pt x="199879" y="31048"/>
                  </a:lnTo>
                  <a:cubicBezTo>
                    <a:pt x="203501" y="31524"/>
                    <a:pt x="207493" y="31975"/>
                    <a:pt x="212443" y="32469"/>
                  </a:cubicBezTo>
                  <a:cubicBezTo>
                    <a:pt x="216296" y="32854"/>
                    <a:pt x="220110" y="33192"/>
                    <a:pt x="223683" y="33505"/>
                  </a:cubicBezTo>
                  <a:cubicBezTo>
                    <a:pt x="226437" y="33747"/>
                    <a:pt x="229366" y="34040"/>
                    <a:pt x="232268" y="34727"/>
                  </a:cubicBezTo>
                  <a:cubicBezTo>
                    <a:pt x="232812" y="34856"/>
                    <a:pt x="233374" y="35011"/>
                    <a:pt x="233940" y="35186"/>
                  </a:cubicBezTo>
                  <a:lnTo>
                    <a:pt x="233940" y="50330"/>
                  </a:lnTo>
                  <a:cubicBezTo>
                    <a:pt x="227593" y="48509"/>
                    <a:pt x="220754" y="46238"/>
                    <a:pt x="213042" y="43386"/>
                  </a:cubicBezTo>
                  <a:cubicBezTo>
                    <a:pt x="208088" y="41555"/>
                    <a:pt x="202988" y="39512"/>
                    <a:pt x="197884" y="37317"/>
                  </a:cubicBezTo>
                  <a:cubicBezTo>
                    <a:pt x="195613" y="36339"/>
                    <a:pt x="193318" y="35281"/>
                    <a:pt x="191099" y="34257"/>
                  </a:cubicBezTo>
                  <a:cubicBezTo>
                    <a:pt x="188401" y="33014"/>
                    <a:pt x="185611" y="31726"/>
                    <a:pt x="182833" y="30573"/>
                  </a:cubicBezTo>
                  <a:cubicBezTo>
                    <a:pt x="172649" y="26340"/>
                    <a:pt x="162754" y="24195"/>
                    <a:pt x="153409" y="24195"/>
                  </a:cubicBezTo>
                  <a:cubicBezTo>
                    <a:pt x="153178" y="24195"/>
                    <a:pt x="152948" y="24197"/>
                    <a:pt x="152719" y="24198"/>
                  </a:cubicBezTo>
                  <a:cubicBezTo>
                    <a:pt x="142080" y="24319"/>
                    <a:pt x="132064" y="27884"/>
                    <a:pt x="122824" y="31721"/>
                  </a:cubicBezTo>
                  <a:cubicBezTo>
                    <a:pt x="112729" y="35913"/>
                    <a:pt x="102805" y="39822"/>
                    <a:pt x="92400" y="41608"/>
                  </a:cubicBezTo>
                  <a:cubicBezTo>
                    <a:pt x="82867" y="43244"/>
                    <a:pt x="72721" y="44299"/>
                    <a:pt x="61383" y="44830"/>
                  </a:cubicBezTo>
                  <a:cubicBezTo>
                    <a:pt x="58519" y="44965"/>
                    <a:pt x="55783" y="45032"/>
                    <a:pt x="53152" y="45032"/>
                  </a:cubicBezTo>
                  <a:cubicBezTo>
                    <a:pt x="45012" y="45032"/>
                    <a:pt x="37887" y="44383"/>
                    <a:pt x="31169" y="43050"/>
                  </a:cubicBezTo>
                  <a:cubicBezTo>
                    <a:pt x="24718" y="41770"/>
                    <a:pt x="18066" y="39641"/>
                    <a:pt x="11397" y="36720"/>
                  </a:cubicBezTo>
                  <a:cubicBezTo>
                    <a:pt x="7680" y="35093"/>
                    <a:pt x="3780" y="33224"/>
                    <a:pt x="405" y="30582"/>
                  </a:cubicBezTo>
                  <a:lnTo>
                    <a:pt x="405" y="21725"/>
                  </a:lnTo>
                  <a:cubicBezTo>
                    <a:pt x="5173" y="23118"/>
                    <a:pt x="10001" y="24631"/>
                    <a:pt x="14673" y="26094"/>
                  </a:cubicBezTo>
                  <a:cubicBezTo>
                    <a:pt x="18472" y="27283"/>
                    <a:pt x="22397" y="28512"/>
                    <a:pt x="26269" y="29670"/>
                  </a:cubicBezTo>
                  <a:cubicBezTo>
                    <a:pt x="42759" y="34607"/>
                    <a:pt x="58954" y="38982"/>
                    <a:pt x="74991" y="38982"/>
                  </a:cubicBezTo>
                  <a:cubicBezTo>
                    <a:pt x="78823" y="38982"/>
                    <a:pt x="82649" y="38732"/>
                    <a:pt x="86466" y="38179"/>
                  </a:cubicBezTo>
                  <a:cubicBezTo>
                    <a:pt x="95509" y="36872"/>
                    <a:pt x="104228" y="33938"/>
                    <a:pt x="112383" y="29455"/>
                  </a:cubicBezTo>
                  <a:cubicBezTo>
                    <a:pt x="116730" y="27066"/>
                    <a:pt x="120985" y="24195"/>
                    <a:pt x="125029" y="20922"/>
                  </a:cubicBezTo>
                  <a:cubicBezTo>
                    <a:pt x="126767" y="19511"/>
                    <a:pt x="128488" y="17994"/>
                    <a:pt x="130152" y="16524"/>
                  </a:cubicBezTo>
                  <a:cubicBezTo>
                    <a:pt x="131788" y="15078"/>
                    <a:pt x="133483" y="13582"/>
                    <a:pt x="135190" y="12196"/>
                  </a:cubicBezTo>
                  <a:cubicBezTo>
                    <a:pt x="137654" y="10200"/>
                    <a:pt x="140969" y="7788"/>
                    <a:pt x="144768" y="6873"/>
                  </a:cubicBezTo>
                  <a:cubicBezTo>
                    <a:pt x="145990" y="6580"/>
                    <a:pt x="147258" y="6432"/>
                    <a:pt x="148594" y="6432"/>
                  </a:cubicBezTo>
                  <a:cubicBezTo>
                    <a:pt x="151134" y="6432"/>
                    <a:pt x="153922" y="6966"/>
                    <a:pt x="157120" y="8052"/>
                  </a:cubicBezTo>
                  <a:cubicBezTo>
                    <a:pt x="165254" y="10813"/>
                    <a:pt x="174727" y="13878"/>
                    <a:pt x="184226" y="15304"/>
                  </a:cubicBezTo>
                  <a:cubicBezTo>
                    <a:pt x="187914" y="15858"/>
                    <a:pt x="191419" y="16136"/>
                    <a:pt x="194766" y="16136"/>
                  </a:cubicBezTo>
                  <a:cubicBezTo>
                    <a:pt x="200932" y="16136"/>
                    <a:pt x="206557" y="15192"/>
                    <a:pt x="211781" y="13295"/>
                  </a:cubicBezTo>
                  <a:cubicBezTo>
                    <a:pt x="216509" y="11579"/>
                    <a:pt x="220789" y="8892"/>
                    <a:pt x="224351" y="6492"/>
                  </a:cubicBezTo>
                  <a:cubicBezTo>
                    <a:pt x="224766" y="6212"/>
                    <a:pt x="225182" y="5928"/>
                    <a:pt x="225598" y="5645"/>
                  </a:cubicBezTo>
                  <a:cubicBezTo>
                    <a:pt x="228277" y="3826"/>
                    <a:pt x="231045" y="1944"/>
                    <a:pt x="233940" y="621"/>
                  </a:cubicBezTo>
                  <a:close/>
                  <a:moveTo>
                    <a:pt x="234344" y="1"/>
                  </a:moveTo>
                  <a:lnTo>
                    <a:pt x="234062" y="127"/>
                  </a:lnTo>
                  <a:cubicBezTo>
                    <a:pt x="231032" y="1470"/>
                    <a:pt x="228156" y="3423"/>
                    <a:pt x="225375" y="5313"/>
                  </a:cubicBezTo>
                  <a:cubicBezTo>
                    <a:pt x="224959" y="5595"/>
                    <a:pt x="224545" y="5878"/>
                    <a:pt x="224128" y="6158"/>
                  </a:cubicBezTo>
                  <a:cubicBezTo>
                    <a:pt x="220589" y="8544"/>
                    <a:pt x="216336" y="11214"/>
                    <a:pt x="211647" y="12916"/>
                  </a:cubicBezTo>
                  <a:cubicBezTo>
                    <a:pt x="206466" y="14796"/>
                    <a:pt x="200885" y="15732"/>
                    <a:pt x="194765" y="15732"/>
                  </a:cubicBezTo>
                  <a:cubicBezTo>
                    <a:pt x="191440" y="15732"/>
                    <a:pt x="187955" y="15456"/>
                    <a:pt x="184289" y="14905"/>
                  </a:cubicBezTo>
                  <a:cubicBezTo>
                    <a:pt x="174822" y="13485"/>
                    <a:pt x="165370" y="10424"/>
                    <a:pt x="157251" y="7671"/>
                  </a:cubicBezTo>
                  <a:cubicBezTo>
                    <a:pt x="154011" y="6571"/>
                    <a:pt x="151182" y="6028"/>
                    <a:pt x="148600" y="6028"/>
                  </a:cubicBezTo>
                  <a:cubicBezTo>
                    <a:pt x="147230" y="6028"/>
                    <a:pt x="145930" y="6181"/>
                    <a:pt x="144675" y="6483"/>
                  </a:cubicBezTo>
                  <a:cubicBezTo>
                    <a:pt x="140797" y="7416"/>
                    <a:pt x="137434" y="9860"/>
                    <a:pt x="134939" y="11886"/>
                  </a:cubicBezTo>
                  <a:cubicBezTo>
                    <a:pt x="133224" y="13277"/>
                    <a:pt x="131528" y="14775"/>
                    <a:pt x="129887" y="16224"/>
                  </a:cubicBezTo>
                  <a:cubicBezTo>
                    <a:pt x="128225" y="17690"/>
                    <a:pt x="126509" y="19207"/>
                    <a:pt x="124774" y="20610"/>
                  </a:cubicBezTo>
                  <a:cubicBezTo>
                    <a:pt x="120749" y="23869"/>
                    <a:pt x="116514" y="26727"/>
                    <a:pt x="112189" y="29105"/>
                  </a:cubicBezTo>
                  <a:cubicBezTo>
                    <a:pt x="104076" y="33564"/>
                    <a:pt x="95402" y="36484"/>
                    <a:pt x="86407" y="37785"/>
                  </a:cubicBezTo>
                  <a:cubicBezTo>
                    <a:pt x="82611" y="38334"/>
                    <a:pt x="78806" y="38583"/>
                    <a:pt x="74991" y="38583"/>
                  </a:cubicBezTo>
                  <a:cubicBezTo>
                    <a:pt x="59005" y="38583"/>
                    <a:pt x="42843" y="34216"/>
                    <a:pt x="26384" y="29289"/>
                  </a:cubicBezTo>
                  <a:cubicBezTo>
                    <a:pt x="22516" y="28130"/>
                    <a:pt x="18589" y="26901"/>
                    <a:pt x="14793" y="25711"/>
                  </a:cubicBezTo>
                  <a:cubicBezTo>
                    <a:pt x="10035" y="24222"/>
                    <a:pt x="5116" y="22681"/>
                    <a:pt x="257" y="21265"/>
                  </a:cubicBezTo>
                  <a:lnTo>
                    <a:pt x="0" y="21189"/>
                  </a:lnTo>
                  <a:lnTo>
                    <a:pt x="0" y="30778"/>
                  </a:lnTo>
                  <a:lnTo>
                    <a:pt x="77" y="30839"/>
                  </a:lnTo>
                  <a:cubicBezTo>
                    <a:pt x="3505" y="33541"/>
                    <a:pt x="7466" y="35440"/>
                    <a:pt x="11235" y="37090"/>
                  </a:cubicBezTo>
                  <a:cubicBezTo>
                    <a:pt x="17931" y="40022"/>
                    <a:pt x="24610" y="42161"/>
                    <a:pt x="31090" y="43447"/>
                  </a:cubicBezTo>
                  <a:cubicBezTo>
                    <a:pt x="37834" y="44786"/>
                    <a:pt x="44983" y="45437"/>
                    <a:pt x="53148" y="45437"/>
                  </a:cubicBezTo>
                  <a:cubicBezTo>
                    <a:pt x="55786" y="45437"/>
                    <a:pt x="58530" y="45369"/>
                    <a:pt x="61401" y="45235"/>
                  </a:cubicBezTo>
                  <a:cubicBezTo>
                    <a:pt x="72756" y="44700"/>
                    <a:pt x="82917" y="43644"/>
                    <a:pt x="92467" y="42007"/>
                  </a:cubicBezTo>
                  <a:cubicBezTo>
                    <a:pt x="102913" y="40214"/>
                    <a:pt x="112861" y="36296"/>
                    <a:pt x="122978" y="32095"/>
                  </a:cubicBezTo>
                  <a:cubicBezTo>
                    <a:pt x="132181" y="28274"/>
                    <a:pt x="142153" y="24722"/>
                    <a:pt x="152725" y="24602"/>
                  </a:cubicBezTo>
                  <a:cubicBezTo>
                    <a:pt x="152952" y="24600"/>
                    <a:pt x="153179" y="24598"/>
                    <a:pt x="153407" y="24598"/>
                  </a:cubicBezTo>
                  <a:cubicBezTo>
                    <a:pt x="162694" y="24598"/>
                    <a:pt x="172541" y="26730"/>
                    <a:pt x="182679" y="30945"/>
                  </a:cubicBezTo>
                  <a:cubicBezTo>
                    <a:pt x="185447" y="32095"/>
                    <a:pt x="188234" y="33381"/>
                    <a:pt x="190930" y="34624"/>
                  </a:cubicBezTo>
                  <a:cubicBezTo>
                    <a:pt x="193152" y="35649"/>
                    <a:pt x="195448" y="36707"/>
                    <a:pt x="197726" y="37686"/>
                  </a:cubicBezTo>
                  <a:cubicBezTo>
                    <a:pt x="202837" y="39885"/>
                    <a:pt x="207942" y="41928"/>
                    <a:pt x="212901" y="43763"/>
                  </a:cubicBezTo>
                  <a:cubicBezTo>
                    <a:pt x="220729" y="46656"/>
                    <a:pt x="227658" y="48955"/>
                    <a:pt x="234085" y="50788"/>
                  </a:cubicBezTo>
                  <a:lnTo>
                    <a:pt x="234341" y="50863"/>
                  </a:lnTo>
                  <a:lnTo>
                    <a:pt x="234344" y="50863"/>
                  </a:lnTo>
                  <a:lnTo>
                    <a:pt x="234344" y="34896"/>
                  </a:lnTo>
                  <a:lnTo>
                    <a:pt x="234204" y="34850"/>
                  </a:lnTo>
                  <a:cubicBezTo>
                    <a:pt x="233582" y="34654"/>
                    <a:pt x="232962" y="34481"/>
                    <a:pt x="232362" y="34340"/>
                  </a:cubicBezTo>
                  <a:cubicBezTo>
                    <a:pt x="229433" y="33647"/>
                    <a:pt x="226488" y="33352"/>
                    <a:pt x="223721" y="33110"/>
                  </a:cubicBezTo>
                  <a:cubicBezTo>
                    <a:pt x="220148" y="32797"/>
                    <a:pt x="216338" y="32457"/>
                    <a:pt x="212486" y="32074"/>
                  </a:cubicBezTo>
                  <a:cubicBezTo>
                    <a:pt x="207542" y="31581"/>
                    <a:pt x="203553" y="31128"/>
                    <a:pt x="199935" y="30653"/>
                  </a:cubicBezTo>
                  <a:lnTo>
                    <a:pt x="198416" y="30455"/>
                  </a:lnTo>
                  <a:cubicBezTo>
                    <a:pt x="194968" y="30009"/>
                    <a:pt x="191400" y="29547"/>
                    <a:pt x="187960" y="28753"/>
                  </a:cubicBezTo>
                  <a:cubicBezTo>
                    <a:pt x="187298" y="28602"/>
                    <a:pt x="186634" y="28454"/>
                    <a:pt x="185969" y="28310"/>
                  </a:cubicBezTo>
                  <a:cubicBezTo>
                    <a:pt x="183145" y="27690"/>
                    <a:pt x="180223" y="27051"/>
                    <a:pt x="177494" y="25795"/>
                  </a:cubicBezTo>
                  <a:cubicBezTo>
                    <a:pt x="176009" y="25111"/>
                    <a:pt x="174350" y="24245"/>
                    <a:pt x="173437" y="22596"/>
                  </a:cubicBezTo>
                  <a:cubicBezTo>
                    <a:pt x="172829" y="21493"/>
                    <a:pt x="172693" y="19876"/>
                    <a:pt x="173617" y="18921"/>
                  </a:cubicBezTo>
                  <a:cubicBezTo>
                    <a:pt x="174717" y="17783"/>
                    <a:pt x="176574" y="17760"/>
                    <a:pt x="177801" y="17745"/>
                  </a:cubicBezTo>
                  <a:cubicBezTo>
                    <a:pt x="177883" y="17744"/>
                    <a:pt x="177965" y="17744"/>
                    <a:pt x="178047" y="17744"/>
                  </a:cubicBezTo>
                  <a:cubicBezTo>
                    <a:pt x="180223" y="17744"/>
                    <a:pt x="182367" y="18103"/>
                    <a:pt x="184375" y="18494"/>
                  </a:cubicBezTo>
                  <a:cubicBezTo>
                    <a:pt x="186221" y="18853"/>
                    <a:pt x="188043" y="19296"/>
                    <a:pt x="190212" y="19850"/>
                  </a:cubicBezTo>
                  <a:cubicBezTo>
                    <a:pt x="192283" y="20380"/>
                    <a:pt x="194415" y="20683"/>
                    <a:pt x="196477" y="20976"/>
                  </a:cubicBezTo>
                  <a:lnTo>
                    <a:pt x="196594" y="20993"/>
                  </a:lnTo>
                  <a:cubicBezTo>
                    <a:pt x="201071" y="21630"/>
                    <a:pt x="204978" y="21943"/>
                    <a:pt x="208576" y="21943"/>
                  </a:cubicBezTo>
                  <a:cubicBezTo>
                    <a:pt x="210156" y="21943"/>
                    <a:pt x="211676" y="21883"/>
                    <a:pt x="213159" y="21763"/>
                  </a:cubicBezTo>
                  <a:cubicBezTo>
                    <a:pt x="219481" y="21255"/>
                    <a:pt x="224648" y="19666"/>
                    <a:pt x="228956" y="16905"/>
                  </a:cubicBezTo>
                  <a:cubicBezTo>
                    <a:pt x="230892" y="15665"/>
                    <a:pt x="232689" y="14110"/>
                    <a:pt x="234294" y="12287"/>
                  </a:cubicBezTo>
                  <a:lnTo>
                    <a:pt x="234344" y="12230"/>
                  </a:lnTo>
                  <a:lnTo>
                    <a:pt x="2343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4"/>
            <p:cNvSpPr/>
            <p:nvPr/>
          </p:nvSpPr>
          <p:spPr>
            <a:xfrm rot="10800000" flipH="1">
              <a:off x="-97264" y="678532"/>
              <a:ext cx="5171942" cy="1031731"/>
            </a:xfrm>
            <a:custGeom>
              <a:avLst/>
              <a:gdLst/>
              <a:ahLst/>
              <a:cxnLst/>
              <a:rect l="l" t="t" r="r" b="b"/>
              <a:pathLst>
                <a:path w="129242" h="25782" extrusionOk="0">
                  <a:moveTo>
                    <a:pt x="125667" y="404"/>
                  </a:moveTo>
                  <a:cubicBezTo>
                    <a:pt x="125949" y="404"/>
                    <a:pt x="126232" y="415"/>
                    <a:pt x="126514" y="437"/>
                  </a:cubicBezTo>
                  <a:cubicBezTo>
                    <a:pt x="127419" y="510"/>
                    <a:pt x="128375" y="690"/>
                    <a:pt x="128733" y="1442"/>
                  </a:cubicBezTo>
                  <a:cubicBezTo>
                    <a:pt x="127667" y="1898"/>
                    <a:pt x="126604" y="2366"/>
                    <a:pt x="125540" y="2833"/>
                  </a:cubicBezTo>
                  <a:cubicBezTo>
                    <a:pt x="121951" y="4414"/>
                    <a:pt x="118237" y="6047"/>
                    <a:pt x="114473" y="7141"/>
                  </a:cubicBezTo>
                  <a:cubicBezTo>
                    <a:pt x="113881" y="7314"/>
                    <a:pt x="113286" y="7483"/>
                    <a:pt x="112693" y="7649"/>
                  </a:cubicBezTo>
                  <a:cubicBezTo>
                    <a:pt x="110914" y="8149"/>
                    <a:pt x="109073" y="8666"/>
                    <a:pt x="107278" y="9330"/>
                  </a:cubicBezTo>
                  <a:cubicBezTo>
                    <a:pt x="105183" y="10108"/>
                    <a:pt x="102936" y="11055"/>
                    <a:pt x="100411" y="12228"/>
                  </a:cubicBezTo>
                  <a:cubicBezTo>
                    <a:pt x="97928" y="13381"/>
                    <a:pt x="95424" y="14634"/>
                    <a:pt x="93002" y="15844"/>
                  </a:cubicBezTo>
                  <a:cubicBezTo>
                    <a:pt x="86663" y="19013"/>
                    <a:pt x="80109" y="22288"/>
                    <a:pt x="73322" y="24097"/>
                  </a:cubicBezTo>
                  <a:cubicBezTo>
                    <a:pt x="70106" y="24955"/>
                    <a:pt x="66829" y="25381"/>
                    <a:pt x="63411" y="25381"/>
                  </a:cubicBezTo>
                  <a:cubicBezTo>
                    <a:pt x="61691" y="25381"/>
                    <a:pt x="59935" y="25273"/>
                    <a:pt x="58132" y="25057"/>
                  </a:cubicBezTo>
                  <a:cubicBezTo>
                    <a:pt x="54870" y="24667"/>
                    <a:pt x="51578" y="24000"/>
                    <a:pt x="48394" y="23351"/>
                  </a:cubicBezTo>
                  <a:cubicBezTo>
                    <a:pt x="46720" y="23010"/>
                    <a:pt x="44988" y="22658"/>
                    <a:pt x="43281" y="22351"/>
                  </a:cubicBezTo>
                  <a:cubicBezTo>
                    <a:pt x="38827" y="21551"/>
                    <a:pt x="34306" y="21314"/>
                    <a:pt x="29931" y="21085"/>
                  </a:cubicBezTo>
                  <a:lnTo>
                    <a:pt x="28914" y="21031"/>
                  </a:lnTo>
                  <a:cubicBezTo>
                    <a:pt x="25978" y="20874"/>
                    <a:pt x="23609" y="20501"/>
                    <a:pt x="21462" y="19855"/>
                  </a:cubicBezTo>
                  <a:cubicBezTo>
                    <a:pt x="19489" y="19259"/>
                    <a:pt x="17512" y="18432"/>
                    <a:pt x="15599" y="17635"/>
                  </a:cubicBezTo>
                  <a:cubicBezTo>
                    <a:pt x="15171" y="17457"/>
                    <a:pt x="14747" y="17279"/>
                    <a:pt x="14321" y="17105"/>
                  </a:cubicBezTo>
                  <a:cubicBezTo>
                    <a:pt x="12341" y="16286"/>
                    <a:pt x="10328" y="15433"/>
                    <a:pt x="8383" y="14606"/>
                  </a:cubicBezTo>
                  <a:cubicBezTo>
                    <a:pt x="5772" y="13497"/>
                    <a:pt x="3075" y="12349"/>
                    <a:pt x="404" y="11276"/>
                  </a:cubicBezTo>
                  <a:lnTo>
                    <a:pt x="403" y="11276"/>
                  </a:lnTo>
                  <a:lnTo>
                    <a:pt x="403" y="5584"/>
                  </a:lnTo>
                  <a:cubicBezTo>
                    <a:pt x="967" y="5874"/>
                    <a:pt x="1566" y="6170"/>
                    <a:pt x="2220" y="6484"/>
                  </a:cubicBezTo>
                  <a:cubicBezTo>
                    <a:pt x="2905" y="6811"/>
                    <a:pt x="3592" y="7131"/>
                    <a:pt x="4281" y="7450"/>
                  </a:cubicBezTo>
                  <a:cubicBezTo>
                    <a:pt x="6227" y="8357"/>
                    <a:pt x="8240" y="9293"/>
                    <a:pt x="10153" y="10412"/>
                  </a:cubicBezTo>
                  <a:cubicBezTo>
                    <a:pt x="12434" y="11746"/>
                    <a:pt x="14871" y="13148"/>
                    <a:pt x="17395" y="14337"/>
                  </a:cubicBezTo>
                  <a:cubicBezTo>
                    <a:pt x="25707" y="18255"/>
                    <a:pt x="35202" y="20169"/>
                    <a:pt x="46355" y="20169"/>
                  </a:cubicBezTo>
                  <a:cubicBezTo>
                    <a:pt x="47079" y="20169"/>
                    <a:pt x="47811" y="20161"/>
                    <a:pt x="48549" y="20145"/>
                  </a:cubicBezTo>
                  <a:cubicBezTo>
                    <a:pt x="59131" y="19914"/>
                    <a:pt x="70411" y="17805"/>
                    <a:pt x="84049" y="13504"/>
                  </a:cubicBezTo>
                  <a:cubicBezTo>
                    <a:pt x="89815" y="11685"/>
                    <a:pt x="95612" y="9562"/>
                    <a:pt x="101217" y="7507"/>
                  </a:cubicBezTo>
                  <a:cubicBezTo>
                    <a:pt x="104315" y="6374"/>
                    <a:pt x="107517" y="5200"/>
                    <a:pt x="110679" y="4091"/>
                  </a:cubicBezTo>
                  <a:cubicBezTo>
                    <a:pt x="114143" y="2876"/>
                    <a:pt x="117874" y="1648"/>
                    <a:pt x="121675" y="895"/>
                  </a:cubicBezTo>
                  <a:cubicBezTo>
                    <a:pt x="122896" y="652"/>
                    <a:pt x="124279" y="404"/>
                    <a:pt x="125667" y="404"/>
                  </a:cubicBezTo>
                  <a:close/>
                  <a:moveTo>
                    <a:pt x="125672" y="1"/>
                  </a:moveTo>
                  <a:cubicBezTo>
                    <a:pt x="124248" y="1"/>
                    <a:pt x="122839" y="252"/>
                    <a:pt x="121598" y="497"/>
                  </a:cubicBezTo>
                  <a:cubicBezTo>
                    <a:pt x="117773" y="1256"/>
                    <a:pt x="114025" y="2491"/>
                    <a:pt x="110546" y="3711"/>
                  </a:cubicBezTo>
                  <a:cubicBezTo>
                    <a:pt x="107384" y="4820"/>
                    <a:pt x="104179" y="5993"/>
                    <a:pt x="101080" y="7129"/>
                  </a:cubicBezTo>
                  <a:cubicBezTo>
                    <a:pt x="95477" y="9180"/>
                    <a:pt x="89685" y="11305"/>
                    <a:pt x="83929" y="13120"/>
                  </a:cubicBezTo>
                  <a:cubicBezTo>
                    <a:pt x="70328" y="17407"/>
                    <a:pt x="59084" y="19512"/>
                    <a:pt x="48540" y="19742"/>
                  </a:cubicBezTo>
                  <a:cubicBezTo>
                    <a:pt x="47811" y="19758"/>
                    <a:pt x="47089" y="19766"/>
                    <a:pt x="46374" y="19766"/>
                  </a:cubicBezTo>
                  <a:cubicBezTo>
                    <a:pt x="35268" y="19766"/>
                    <a:pt x="25827" y="17865"/>
                    <a:pt x="17567" y="13971"/>
                  </a:cubicBezTo>
                  <a:cubicBezTo>
                    <a:pt x="15057" y="12788"/>
                    <a:pt x="12628" y="11391"/>
                    <a:pt x="10355" y="10062"/>
                  </a:cubicBezTo>
                  <a:cubicBezTo>
                    <a:pt x="8426" y="8935"/>
                    <a:pt x="6404" y="7993"/>
                    <a:pt x="4448" y="7084"/>
                  </a:cubicBezTo>
                  <a:cubicBezTo>
                    <a:pt x="3762" y="6767"/>
                    <a:pt x="3076" y="6447"/>
                    <a:pt x="2395" y="6120"/>
                  </a:cubicBezTo>
                  <a:cubicBezTo>
                    <a:pt x="1626" y="5754"/>
                    <a:pt x="940" y="5411"/>
                    <a:pt x="294" y="5075"/>
                  </a:cubicBezTo>
                  <a:lnTo>
                    <a:pt x="0" y="4921"/>
                  </a:lnTo>
                  <a:lnTo>
                    <a:pt x="0" y="11545"/>
                  </a:lnTo>
                  <a:lnTo>
                    <a:pt x="126" y="11595"/>
                  </a:lnTo>
                  <a:cubicBezTo>
                    <a:pt x="2833" y="12684"/>
                    <a:pt x="5574" y="13848"/>
                    <a:pt x="8224" y="14973"/>
                  </a:cubicBezTo>
                  <a:cubicBezTo>
                    <a:pt x="10170" y="15801"/>
                    <a:pt x="12184" y="16656"/>
                    <a:pt x="14167" y="17473"/>
                  </a:cubicBezTo>
                  <a:cubicBezTo>
                    <a:pt x="14591" y="17649"/>
                    <a:pt x="15016" y="17828"/>
                    <a:pt x="15441" y="18003"/>
                  </a:cubicBezTo>
                  <a:cubicBezTo>
                    <a:pt x="17363" y="18808"/>
                    <a:pt x="19349" y="19638"/>
                    <a:pt x="21344" y="20238"/>
                  </a:cubicBezTo>
                  <a:cubicBezTo>
                    <a:pt x="23523" y="20895"/>
                    <a:pt x="25922" y="21274"/>
                    <a:pt x="28892" y="21431"/>
                  </a:cubicBezTo>
                  <a:lnTo>
                    <a:pt x="29910" y="21485"/>
                  </a:lnTo>
                  <a:cubicBezTo>
                    <a:pt x="34272" y="21714"/>
                    <a:pt x="38783" y="21950"/>
                    <a:pt x="43209" y="22746"/>
                  </a:cubicBezTo>
                  <a:cubicBezTo>
                    <a:pt x="44912" y="23053"/>
                    <a:pt x="46641" y="23406"/>
                    <a:pt x="48313" y="23744"/>
                  </a:cubicBezTo>
                  <a:cubicBezTo>
                    <a:pt x="51505" y="24393"/>
                    <a:pt x="54806" y="25065"/>
                    <a:pt x="58085" y="25456"/>
                  </a:cubicBezTo>
                  <a:cubicBezTo>
                    <a:pt x="59905" y="25673"/>
                    <a:pt x="61677" y="25782"/>
                    <a:pt x="63414" y="25782"/>
                  </a:cubicBezTo>
                  <a:cubicBezTo>
                    <a:pt x="66866" y="25782"/>
                    <a:pt x="70177" y="25352"/>
                    <a:pt x="73425" y="24486"/>
                  </a:cubicBezTo>
                  <a:cubicBezTo>
                    <a:pt x="80253" y="22666"/>
                    <a:pt x="86826" y="19379"/>
                    <a:pt x="93183" y="16202"/>
                  </a:cubicBezTo>
                  <a:cubicBezTo>
                    <a:pt x="95603" y="14991"/>
                    <a:pt x="98105" y="13741"/>
                    <a:pt x="100582" y="12591"/>
                  </a:cubicBezTo>
                  <a:cubicBezTo>
                    <a:pt x="103097" y="11422"/>
                    <a:pt x="105333" y="10479"/>
                    <a:pt x="107419" y="9706"/>
                  </a:cubicBezTo>
                  <a:cubicBezTo>
                    <a:pt x="109198" y="9046"/>
                    <a:pt x="111031" y="8532"/>
                    <a:pt x="112803" y="8033"/>
                  </a:cubicBezTo>
                  <a:cubicBezTo>
                    <a:pt x="113399" y="7867"/>
                    <a:pt x="113993" y="7699"/>
                    <a:pt x="114588" y="7526"/>
                  </a:cubicBezTo>
                  <a:cubicBezTo>
                    <a:pt x="118376" y="6424"/>
                    <a:pt x="122102" y="4784"/>
                    <a:pt x="125704" y="3199"/>
                  </a:cubicBezTo>
                  <a:cubicBezTo>
                    <a:pt x="126826" y="2705"/>
                    <a:pt x="127947" y="2212"/>
                    <a:pt x="129073" y="1733"/>
                  </a:cubicBezTo>
                  <a:lnTo>
                    <a:pt x="129242" y="1662"/>
                  </a:lnTo>
                  <a:lnTo>
                    <a:pt x="129185" y="1488"/>
                  </a:lnTo>
                  <a:cubicBezTo>
                    <a:pt x="128775" y="216"/>
                    <a:pt x="127216" y="89"/>
                    <a:pt x="126549" y="34"/>
                  </a:cubicBezTo>
                  <a:cubicBezTo>
                    <a:pt x="126257" y="11"/>
                    <a:pt x="125964" y="1"/>
                    <a:pt x="1256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4"/>
            <p:cNvSpPr/>
            <p:nvPr/>
          </p:nvSpPr>
          <p:spPr>
            <a:xfrm rot="10800000" flipH="1">
              <a:off x="-97184" y="-848500"/>
              <a:ext cx="9378021" cy="2233737"/>
            </a:xfrm>
            <a:custGeom>
              <a:avLst/>
              <a:gdLst/>
              <a:ahLst/>
              <a:cxnLst/>
              <a:rect l="l" t="t" r="r" b="b"/>
              <a:pathLst>
                <a:path w="234348" h="55819" extrusionOk="0">
                  <a:moveTo>
                    <a:pt x="144981" y="403"/>
                  </a:moveTo>
                  <a:cubicBezTo>
                    <a:pt x="150962" y="403"/>
                    <a:pt x="156924" y="882"/>
                    <a:pt x="162787" y="1836"/>
                  </a:cubicBezTo>
                  <a:cubicBezTo>
                    <a:pt x="170740" y="3127"/>
                    <a:pt x="179016" y="5583"/>
                    <a:pt x="189615" y="9797"/>
                  </a:cubicBezTo>
                  <a:cubicBezTo>
                    <a:pt x="198427" y="13299"/>
                    <a:pt x="207411" y="17431"/>
                    <a:pt x="216323" y="22082"/>
                  </a:cubicBezTo>
                  <a:lnTo>
                    <a:pt x="218254" y="23088"/>
                  </a:lnTo>
                  <a:cubicBezTo>
                    <a:pt x="223483" y="25804"/>
                    <a:pt x="228885" y="28612"/>
                    <a:pt x="233942" y="32005"/>
                  </a:cubicBezTo>
                  <a:lnTo>
                    <a:pt x="233942" y="40242"/>
                  </a:lnTo>
                  <a:cubicBezTo>
                    <a:pt x="230357" y="38005"/>
                    <a:pt x="227378" y="36353"/>
                    <a:pt x="224590" y="35054"/>
                  </a:cubicBezTo>
                  <a:cubicBezTo>
                    <a:pt x="215470" y="30808"/>
                    <a:pt x="205746" y="28155"/>
                    <a:pt x="196343" y="25590"/>
                  </a:cubicBezTo>
                  <a:cubicBezTo>
                    <a:pt x="195383" y="25330"/>
                    <a:pt x="194423" y="25067"/>
                    <a:pt x="193466" y="24804"/>
                  </a:cubicBezTo>
                  <a:cubicBezTo>
                    <a:pt x="172307" y="18995"/>
                    <a:pt x="155262" y="16255"/>
                    <a:pt x="139723" y="16255"/>
                  </a:cubicBezTo>
                  <a:cubicBezTo>
                    <a:pt x="136241" y="16255"/>
                    <a:pt x="132834" y="16392"/>
                    <a:pt x="129473" y="16664"/>
                  </a:cubicBezTo>
                  <a:cubicBezTo>
                    <a:pt x="117659" y="17617"/>
                    <a:pt x="108992" y="19950"/>
                    <a:pt x="101363" y="24225"/>
                  </a:cubicBezTo>
                  <a:cubicBezTo>
                    <a:pt x="95848" y="27316"/>
                    <a:pt x="90586" y="31262"/>
                    <a:pt x="85495" y="35080"/>
                  </a:cubicBezTo>
                  <a:cubicBezTo>
                    <a:pt x="82539" y="37296"/>
                    <a:pt x="79484" y="39588"/>
                    <a:pt x="76413" y="41684"/>
                  </a:cubicBezTo>
                  <a:cubicBezTo>
                    <a:pt x="71394" y="45113"/>
                    <a:pt x="67146" y="47471"/>
                    <a:pt x="63039" y="49108"/>
                  </a:cubicBezTo>
                  <a:cubicBezTo>
                    <a:pt x="58787" y="50804"/>
                    <a:pt x="54022" y="52109"/>
                    <a:pt x="48045" y="53216"/>
                  </a:cubicBezTo>
                  <a:cubicBezTo>
                    <a:pt x="40031" y="54703"/>
                    <a:pt x="31384" y="55416"/>
                    <a:pt x="21189" y="55416"/>
                  </a:cubicBezTo>
                  <a:cubicBezTo>
                    <a:pt x="19290" y="55416"/>
                    <a:pt x="17337" y="55391"/>
                    <a:pt x="15325" y="55342"/>
                  </a:cubicBezTo>
                  <a:cubicBezTo>
                    <a:pt x="9761" y="55207"/>
                    <a:pt x="4879" y="54966"/>
                    <a:pt x="402" y="54612"/>
                  </a:cubicBezTo>
                  <a:lnTo>
                    <a:pt x="407" y="54612"/>
                  </a:lnTo>
                  <a:lnTo>
                    <a:pt x="407" y="49284"/>
                  </a:lnTo>
                  <a:cubicBezTo>
                    <a:pt x="817" y="49421"/>
                    <a:pt x="1230" y="49561"/>
                    <a:pt x="1643" y="49700"/>
                  </a:cubicBezTo>
                  <a:cubicBezTo>
                    <a:pt x="4359" y="50619"/>
                    <a:pt x="7168" y="51566"/>
                    <a:pt x="9980" y="52235"/>
                  </a:cubicBezTo>
                  <a:cubicBezTo>
                    <a:pt x="12206" y="52763"/>
                    <a:pt x="14788" y="53377"/>
                    <a:pt x="17344" y="53377"/>
                  </a:cubicBezTo>
                  <a:cubicBezTo>
                    <a:pt x="18683" y="53377"/>
                    <a:pt x="20014" y="53208"/>
                    <a:pt x="21283" y="52772"/>
                  </a:cubicBezTo>
                  <a:cubicBezTo>
                    <a:pt x="22931" y="52205"/>
                    <a:pt x="23878" y="51164"/>
                    <a:pt x="24025" y="49761"/>
                  </a:cubicBezTo>
                  <a:cubicBezTo>
                    <a:pt x="24231" y="47784"/>
                    <a:pt x="23055" y="45926"/>
                    <a:pt x="21802" y="44960"/>
                  </a:cubicBezTo>
                  <a:cubicBezTo>
                    <a:pt x="20124" y="43670"/>
                    <a:pt x="18067" y="43236"/>
                    <a:pt x="16094" y="42961"/>
                  </a:cubicBezTo>
                  <a:cubicBezTo>
                    <a:pt x="13968" y="42663"/>
                    <a:pt x="11797" y="42629"/>
                    <a:pt x="9701" y="42596"/>
                  </a:cubicBezTo>
                  <a:lnTo>
                    <a:pt x="9254" y="42589"/>
                  </a:lnTo>
                  <a:cubicBezTo>
                    <a:pt x="6994" y="42550"/>
                    <a:pt x="4310" y="42346"/>
                    <a:pt x="1553" y="41105"/>
                  </a:cubicBezTo>
                  <a:cubicBezTo>
                    <a:pt x="1170" y="40933"/>
                    <a:pt x="784" y="40741"/>
                    <a:pt x="402" y="40534"/>
                  </a:cubicBezTo>
                  <a:lnTo>
                    <a:pt x="402" y="31531"/>
                  </a:lnTo>
                  <a:cubicBezTo>
                    <a:pt x="6844" y="32915"/>
                    <a:pt x="13326" y="34726"/>
                    <a:pt x="19599" y="36477"/>
                  </a:cubicBezTo>
                  <a:cubicBezTo>
                    <a:pt x="22674" y="37335"/>
                    <a:pt x="25850" y="38224"/>
                    <a:pt x="28985" y="39049"/>
                  </a:cubicBezTo>
                  <a:cubicBezTo>
                    <a:pt x="36397" y="41005"/>
                    <a:pt x="46195" y="43249"/>
                    <a:pt x="56268" y="43249"/>
                  </a:cubicBezTo>
                  <a:lnTo>
                    <a:pt x="56298" y="43249"/>
                  </a:lnTo>
                  <a:cubicBezTo>
                    <a:pt x="60549" y="43247"/>
                    <a:pt x="65413" y="43043"/>
                    <a:pt x="69372" y="40633"/>
                  </a:cubicBezTo>
                  <a:cubicBezTo>
                    <a:pt x="71055" y="39609"/>
                    <a:pt x="72214" y="38269"/>
                    <a:pt x="72821" y="36652"/>
                  </a:cubicBezTo>
                  <a:cubicBezTo>
                    <a:pt x="73454" y="34967"/>
                    <a:pt x="73654" y="32595"/>
                    <a:pt x="72675" y="31095"/>
                  </a:cubicBezTo>
                  <a:cubicBezTo>
                    <a:pt x="71475" y="29255"/>
                    <a:pt x="69235" y="29002"/>
                    <a:pt x="67193" y="29002"/>
                  </a:cubicBezTo>
                  <a:lnTo>
                    <a:pt x="67163" y="29002"/>
                  </a:lnTo>
                  <a:cubicBezTo>
                    <a:pt x="64338" y="29005"/>
                    <a:pt x="61485" y="29632"/>
                    <a:pt x="59033" y="30219"/>
                  </a:cubicBezTo>
                  <a:cubicBezTo>
                    <a:pt x="58197" y="30419"/>
                    <a:pt x="57351" y="30648"/>
                    <a:pt x="56532" y="30868"/>
                  </a:cubicBezTo>
                  <a:cubicBezTo>
                    <a:pt x="55224" y="31222"/>
                    <a:pt x="53869" y="31587"/>
                    <a:pt x="52529" y="31845"/>
                  </a:cubicBezTo>
                  <a:cubicBezTo>
                    <a:pt x="48490" y="32626"/>
                    <a:pt x="44235" y="33024"/>
                    <a:pt x="39894" y="33024"/>
                  </a:cubicBezTo>
                  <a:cubicBezTo>
                    <a:pt x="39863" y="33024"/>
                    <a:pt x="39832" y="33024"/>
                    <a:pt x="39801" y="33024"/>
                  </a:cubicBezTo>
                  <a:cubicBezTo>
                    <a:pt x="26833" y="33011"/>
                    <a:pt x="13576" y="29869"/>
                    <a:pt x="402" y="23687"/>
                  </a:cubicBezTo>
                  <a:lnTo>
                    <a:pt x="402" y="6011"/>
                  </a:lnTo>
                  <a:cubicBezTo>
                    <a:pt x="1635" y="6344"/>
                    <a:pt x="2827" y="6712"/>
                    <a:pt x="3952" y="7104"/>
                  </a:cubicBezTo>
                  <a:cubicBezTo>
                    <a:pt x="7474" y="8330"/>
                    <a:pt x="10930" y="10023"/>
                    <a:pt x="14269" y="11659"/>
                  </a:cubicBezTo>
                  <a:cubicBezTo>
                    <a:pt x="15159" y="12095"/>
                    <a:pt x="16051" y="12530"/>
                    <a:pt x="16944" y="12959"/>
                  </a:cubicBezTo>
                  <a:cubicBezTo>
                    <a:pt x="21849" y="15315"/>
                    <a:pt x="26184" y="17153"/>
                    <a:pt x="30193" y="18579"/>
                  </a:cubicBezTo>
                  <a:cubicBezTo>
                    <a:pt x="37329" y="21116"/>
                    <a:pt x="44835" y="22386"/>
                    <a:pt x="52799" y="22386"/>
                  </a:cubicBezTo>
                  <a:cubicBezTo>
                    <a:pt x="62775" y="22386"/>
                    <a:pt x="73472" y="20393"/>
                    <a:pt x="85065" y="16400"/>
                  </a:cubicBezTo>
                  <a:cubicBezTo>
                    <a:pt x="89374" y="14915"/>
                    <a:pt x="93852" y="13162"/>
                    <a:pt x="98753" y="11037"/>
                  </a:cubicBezTo>
                  <a:cubicBezTo>
                    <a:pt x="99763" y="10600"/>
                    <a:pt x="100773" y="10151"/>
                    <a:pt x="101781" y="9706"/>
                  </a:cubicBezTo>
                  <a:cubicBezTo>
                    <a:pt x="104805" y="8364"/>
                    <a:pt x="107933" y="6975"/>
                    <a:pt x="111082" y="5882"/>
                  </a:cubicBezTo>
                  <a:cubicBezTo>
                    <a:pt x="119135" y="3086"/>
                    <a:pt x="127851" y="1338"/>
                    <a:pt x="136984" y="688"/>
                  </a:cubicBezTo>
                  <a:cubicBezTo>
                    <a:pt x="139649" y="498"/>
                    <a:pt x="142317" y="403"/>
                    <a:pt x="144981" y="403"/>
                  </a:cubicBezTo>
                  <a:close/>
                  <a:moveTo>
                    <a:pt x="144959" y="1"/>
                  </a:moveTo>
                  <a:cubicBezTo>
                    <a:pt x="142293" y="1"/>
                    <a:pt x="139623" y="96"/>
                    <a:pt x="136956" y="285"/>
                  </a:cubicBezTo>
                  <a:cubicBezTo>
                    <a:pt x="127785" y="938"/>
                    <a:pt x="119037" y="2693"/>
                    <a:pt x="110949" y="5501"/>
                  </a:cubicBezTo>
                  <a:cubicBezTo>
                    <a:pt x="107786" y="6599"/>
                    <a:pt x="104650" y="7991"/>
                    <a:pt x="101618" y="9337"/>
                  </a:cubicBezTo>
                  <a:cubicBezTo>
                    <a:pt x="100610" y="9784"/>
                    <a:pt x="99605" y="10230"/>
                    <a:pt x="98594" y="10669"/>
                  </a:cubicBezTo>
                  <a:cubicBezTo>
                    <a:pt x="93702" y="12788"/>
                    <a:pt x="89236" y="14538"/>
                    <a:pt x="84935" y="16020"/>
                  </a:cubicBezTo>
                  <a:cubicBezTo>
                    <a:pt x="73384" y="19997"/>
                    <a:pt x="62731" y="21983"/>
                    <a:pt x="52798" y="21983"/>
                  </a:cubicBezTo>
                  <a:cubicBezTo>
                    <a:pt x="44880" y="21983"/>
                    <a:pt x="37420" y="20721"/>
                    <a:pt x="30329" y="18200"/>
                  </a:cubicBezTo>
                  <a:cubicBezTo>
                    <a:pt x="26334" y="16780"/>
                    <a:pt x="22012" y="14948"/>
                    <a:pt x="17118" y="12599"/>
                  </a:cubicBezTo>
                  <a:cubicBezTo>
                    <a:pt x="16225" y="12172"/>
                    <a:pt x="15335" y="11736"/>
                    <a:pt x="14448" y="11300"/>
                  </a:cubicBezTo>
                  <a:cubicBezTo>
                    <a:pt x="11097" y="9658"/>
                    <a:pt x="7631" y="7961"/>
                    <a:pt x="4086" y="6726"/>
                  </a:cubicBezTo>
                  <a:cubicBezTo>
                    <a:pt x="2874" y="6305"/>
                    <a:pt x="1587" y="5911"/>
                    <a:pt x="257" y="5556"/>
                  </a:cubicBezTo>
                  <a:lnTo>
                    <a:pt x="2" y="5489"/>
                  </a:lnTo>
                  <a:lnTo>
                    <a:pt x="2" y="23947"/>
                  </a:lnTo>
                  <a:lnTo>
                    <a:pt x="118" y="24001"/>
                  </a:lnTo>
                  <a:cubicBezTo>
                    <a:pt x="13383" y="30245"/>
                    <a:pt x="26736" y="33418"/>
                    <a:pt x="39802" y="33430"/>
                  </a:cubicBezTo>
                  <a:cubicBezTo>
                    <a:pt x="39862" y="33430"/>
                    <a:pt x="39922" y="33430"/>
                    <a:pt x="39983" y="33430"/>
                  </a:cubicBezTo>
                  <a:cubicBezTo>
                    <a:pt x="44319" y="33430"/>
                    <a:pt x="48571" y="33023"/>
                    <a:pt x="52607" y="32244"/>
                  </a:cubicBezTo>
                  <a:cubicBezTo>
                    <a:pt x="53961" y="31982"/>
                    <a:pt x="55324" y="31615"/>
                    <a:pt x="56640" y="31261"/>
                  </a:cubicBezTo>
                  <a:cubicBezTo>
                    <a:pt x="57454" y="31041"/>
                    <a:pt x="58297" y="30815"/>
                    <a:pt x="59127" y="30616"/>
                  </a:cubicBezTo>
                  <a:cubicBezTo>
                    <a:pt x="61559" y="30033"/>
                    <a:pt x="64382" y="29412"/>
                    <a:pt x="67164" y="29409"/>
                  </a:cubicBezTo>
                  <a:cubicBezTo>
                    <a:pt x="67187" y="29409"/>
                    <a:pt x="67210" y="29409"/>
                    <a:pt x="67233" y="29409"/>
                  </a:cubicBezTo>
                  <a:cubicBezTo>
                    <a:pt x="69147" y="29409"/>
                    <a:pt x="71252" y="29651"/>
                    <a:pt x="72340" y="31318"/>
                  </a:cubicBezTo>
                  <a:cubicBezTo>
                    <a:pt x="73241" y="32701"/>
                    <a:pt x="73043" y="34924"/>
                    <a:pt x="72447" y="36513"/>
                  </a:cubicBezTo>
                  <a:cubicBezTo>
                    <a:pt x="71871" y="38046"/>
                    <a:pt x="70768" y="39317"/>
                    <a:pt x="69163" y="40292"/>
                  </a:cubicBezTo>
                  <a:cubicBezTo>
                    <a:pt x="65293" y="42649"/>
                    <a:pt x="60492" y="42849"/>
                    <a:pt x="56298" y="42850"/>
                  </a:cubicBezTo>
                  <a:lnTo>
                    <a:pt x="56268" y="42850"/>
                  </a:lnTo>
                  <a:cubicBezTo>
                    <a:pt x="46241" y="42850"/>
                    <a:pt x="36475" y="40614"/>
                    <a:pt x="29086" y="38666"/>
                  </a:cubicBezTo>
                  <a:cubicBezTo>
                    <a:pt x="25956" y="37839"/>
                    <a:pt x="22778" y="36952"/>
                    <a:pt x="19706" y="36095"/>
                  </a:cubicBezTo>
                  <a:cubicBezTo>
                    <a:pt x="13350" y="34319"/>
                    <a:pt x="6776" y="32482"/>
                    <a:pt x="244" y="31089"/>
                  </a:cubicBezTo>
                  <a:lnTo>
                    <a:pt x="1" y="31038"/>
                  </a:lnTo>
                  <a:lnTo>
                    <a:pt x="1" y="40777"/>
                  </a:lnTo>
                  <a:lnTo>
                    <a:pt x="105" y="40834"/>
                  </a:lnTo>
                  <a:cubicBezTo>
                    <a:pt x="528" y="41068"/>
                    <a:pt x="960" y="41284"/>
                    <a:pt x="1387" y="41477"/>
                  </a:cubicBezTo>
                  <a:cubicBezTo>
                    <a:pt x="4210" y="42747"/>
                    <a:pt x="6945" y="42957"/>
                    <a:pt x="9247" y="42996"/>
                  </a:cubicBezTo>
                  <a:lnTo>
                    <a:pt x="9694" y="43003"/>
                  </a:lnTo>
                  <a:cubicBezTo>
                    <a:pt x="11777" y="43036"/>
                    <a:pt x="13933" y="43072"/>
                    <a:pt x="16035" y="43364"/>
                  </a:cubicBezTo>
                  <a:cubicBezTo>
                    <a:pt x="17956" y="43633"/>
                    <a:pt x="19953" y="44050"/>
                    <a:pt x="21555" y="45283"/>
                  </a:cubicBezTo>
                  <a:cubicBezTo>
                    <a:pt x="22721" y="46179"/>
                    <a:pt x="23812" y="47901"/>
                    <a:pt x="23624" y="49723"/>
                  </a:cubicBezTo>
                  <a:cubicBezTo>
                    <a:pt x="23492" y="50977"/>
                    <a:pt x="22661" y="51876"/>
                    <a:pt x="21149" y="52395"/>
                  </a:cubicBezTo>
                  <a:cubicBezTo>
                    <a:pt x="19929" y="52815"/>
                    <a:pt x="18642" y="52977"/>
                    <a:pt x="17343" y="52977"/>
                  </a:cubicBezTo>
                  <a:cubicBezTo>
                    <a:pt x="14829" y="52977"/>
                    <a:pt x="12272" y="52369"/>
                    <a:pt x="10068" y="51847"/>
                  </a:cubicBezTo>
                  <a:cubicBezTo>
                    <a:pt x="7275" y="51184"/>
                    <a:pt x="4475" y="50237"/>
                    <a:pt x="1767" y="49323"/>
                  </a:cubicBezTo>
                  <a:cubicBezTo>
                    <a:pt x="1267" y="49155"/>
                    <a:pt x="767" y="48985"/>
                    <a:pt x="265" y="48818"/>
                  </a:cubicBezTo>
                  <a:lnTo>
                    <a:pt x="1" y="48728"/>
                  </a:lnTo>
                  <a:lnTo>
                    <a:pt x="1" y="54985"/>
                  </a:lnTo>
                  <a:lnTo>
                    <a:pt x="187" y="54999"/>
                  </a:lnTo>
                  <a:cubicBezTo>
                    <a:pt x="4720" y="55364"/>
                    <a:pt x="9668" y="55608"/>
                    <a:pt x="15316" y="55745"/>
                  </a:cubicBezTo>
                  <a:cubicBezTo>
                    <a:pt x="17327" y="55794"/>
                    <a:pt x="19280" y="55818"/>
                    <a:pt x="21180" y="55818"/>
                  </a:cubicBezTo>
                  <a:cubicBezTo>
                    <a:pt x="31405" y="55818"/>
                    <a:pt x="40078" y="55104"/>
                    <a:pt x="48122" y="53615"/>
                  </a:cubicBezTo>
                  <a:cubicBezTo>
                    <a:pt x="54125" y="52502"/>
                    <a:pt x="58913" y="51189"/>
                    <a:pt x="63191" y="49484"/>
                  </a:cubicBezTo>
                  <a:cubicBezTo>
                    <a:pt x="67326" y="47835"/>
                    <a:pt x="71599" y="45463"/>
                    <a:pt x="76643" y="42018"/>
                  </a:cubicBezTo>
                  <a:cubicBezTo>
                    <a:pt x="79721" y="39917"/>
                    <a:pt x="82780" y="37621"/>
                    <a:pt x="85739" y="35403"/>
                  </a:cubicBezTo>
                  <a:cubicBezTo>
                    <a:pt x="90819" y="31594"/>
                    <a:pt x="96072" y="27654"/>
                    <a:pt x="101563" y="24578"/>
                  </a:cubicBezTo>
                  <a:cubicBezTo>
                    <a:pt x="109139" y="20330"/>
                    <a:pt x="117758" y="18014"/>
                    <a:pt x="129508" y="17065"/>
                  </a:cubicBezTo>
                  <a:cubicBezTo>
                    <a:pt x="132858" y="16795"/>
                    <a:pt x="136254" y="16658"/>
                    <a:pt x="139725" y="16658"/>
                  </a:cubicBezTo>
                  <a:cubicBezTo>
                    <a:pt x="155229" y="16658"/>
                    <a:pt x="172239" y="19393"/>
                    <a:pt x="193363" y="25194"/>
                  </a:cubicBezTo>
                  <a:cubicBezTo>
                    <a:pt x="194320" y="25456"/>
                    <a:pt x="195279" y="25717"/>
                    <a:pt x="196240" y="25980"/>
                  </a:cubicBezTo>
                  <a:cubicBezTo>
                    <a:pt x="205628" y="28540"/>
                    <a:pt x="215334" y="31188"/>
                    <a:pt x="224421" y="35420"/>
                  </a:cubicBezTo>
                  <a:cubicBezTo>
                    <a:pt x="227275" y="36749"/>
                    <a:pt x="230329" y="38452"/>
                    <a:pt x="234037" y="40778"/>
                  </a:cubicBezTo>
                  <a:lnTo>
                    <a:pt x="234347" y="40971"/>
                  </a:lnTo>
                  <a:lnTo>
                    <a:pt x="234347" y="31794"/>
                  </a:lnTo>
                  <a:lnTo>
                    <a:pt x="234257" y="31734"/>
                  </a:lnTo>
                  <a:cubicBezTo>
                    <a:pt x="229156" y="28302"/>
                    <a:pt x="223710" y="25471"/>
                    <a:pt x="218442" y="22732"/>
                  </a:cubicBezTo>
                  <a:lnTo>
                    <a:pt x="216510" y="21728"/>
                  </a:lnTo>
                  <a:cubicBezTo>
                    <a:pt x="207587" y="17070"/>
                    <a:pt x="198587" y="12930"/>
                    <a:pt x="189764" y="9423"/>
                  </a:cubicBezTo>
                  <a:cubicBezTo>
                    <a:pt x="179135" y="5199"/>
                    <a:pt x="170836" y="2739"/>
                    <a:pt x="162852" y="1440"/>
                  </a:cubicBezTo>
                  <a:cubicBezTo>
                    <a:pt x="156959" y="482"/>
                    <a:pt x="150969" y="1"/>
                    <a:pt x="1449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4"/>
            <p:cNvSpPr/>
            <p:nvPr/>
          </p:nvSpPr>
          <p:spPr>
            <a:xfrm rot="10800000" flipH="1">
              <a:off x="4303273" y="-1749146"/>
              <a:ext cx="4977457" cy="2219891"/>
            </a:xfrm>
            <a:custGeom>
              <a:avLst/>
              <a:gdLst/>
              <a:ahLst/>
              <a:cxnLst/>
              <a:rect l="l" t="t" r="r" b="b"/>
              <a:pathLst>
                <a:path w="124382" h="55473" extrusionOk="0">
                  <a:moveTo>
                    <a:pt x="25918" y="402"/>
                  </a:moveTo>
                  <a:cubicBezTo>
                    <a:pt x="36041" y="402"/>
                    <a:pt x="47026" y="1991"/>
                    <a:pt x="60462" y="5393"/>
                  </a:cubicBezTo>
                  <a:cubicBezTo>
                    <a:pt x="70856" y="8024"/>
                    <a:pt x="81175" y="11807"/>
                    <a:pt x="91155" y="15464"/>
                  </a:cubicBezTo>
                  <a:cubicBezTo>
                    <a:pt x="92391" y="15917"/>
                    <a:pt x="93627" y="16369"/>
                    <a:pt x="94863" y="16822"/>
                  </a:cubicBezTo>
                  <a:lnTo>
                    <a:pt x="95647" y="17108"/>
                  </a:lnTo>
                  <a:cubicBezTo>
                    <a:pt x="105319" y="20631"/>
                    <a:pt x="115319" y="24277"/>
                    <a:pt x="123981" y="30890"/>
                  </a:cubicBezTo>
                  <a:lnTo>
                    <a:pt x="123981" y="53695"/>
                  </a:lnTo>
                  <a:cubicBezTo>
                    <a:pt x="123931" y="53594"/>
                    <a:pt x="123881" y="53490"/>
                    <a:pt x="123831" y="53388"/>
                  </a:cubicBezTo>
                  <a:cubicBezTo>
                    <a:pt x="121216" y="48116"/>
                    <a:pt x="118223" y="43645"/>
                    <a:pt x="114937" y="40100"/>
                  </a:cubicBezTo>
                  <a:cubicBezTo>
                    <a:pt x="110571" y="35392"/>
                    <a:pt x="105339" y="32142"/>
                    <a:pt x="101268" y="29834"/>
                  </a:cubicBezTo>
                  <a:cubicBezTo>
                    <a:pt x="91058" y="24049"/>
                    <a:pt x="80265" y="20787"/>
                    <a:pt x="69187" y="20137"/>
                  </a:cubicBezTo>
                  <a:cubicBezTo>
                    <a:pt x="67907" y="20061"/>
                    <a:pt x="66618" y="20024"/>
                    <a:pt x="65319" y="20024"/>
                  </a:cubicBezTo>
                  <a:cubicBezTo>
                    <a:pt x="61141" y="20024"/>
                    <a:pt x="56870" y="20411"/>
                    <a:pt x="52577" y="21181"/>
                  </a:cubicBezTo>
                  <a:cubicBezTo>
                    <a:pt x="48332" y="21940"/>
                    <a:pt x="44099" y="23239"/>
                    <a:pt x="40004" y="24495"/>
                  </a:cubicBezTo>
                  <a:cubicBezTo>
                    <a:pt x="38744" y="24880"/>
                    <a:pt x="37484" y="25268"/>
                    <a:pt x="36221" y="25639"/>
                  </a:cubicBezTo>
                  <a:cubicBezTo>
                    <a:pt x="30814" y="27232"/>
                    <a:pt x="25249" y="28662"/>
                    <a:pt x="19858" y="28662"/>
                  </a:cubicBezTo>
                  <a:cubicBezTo>
                    <a:pt x="15618" y="28662"/>
                    <a:pt x="11486" y="27778"/>
                    <a:pt x="7624" y="25392"/>
                  </a:cubicBezTo>
                  <a:cubicBezTo>
                    <a:pt x="1653" y="21703"/>
                    <a:pt x="639" y="17073"/>
                    <a:pt x="567" y="14640"/>
                  </a:cubicBezTo>
                  <a:cubicBezTo>
                    <a:pt x="413" y="9480"/>
                    <a:pt x="3668" y="6464"/>
                    <a:pt x="5623" y="5124"/>
                  </a:cubicBezTo>
                  <a:cubicBezTo>
                    <a:pt x="9015" y="2801"/>
                    <a:pt x="12910" y="1856"/>
                    <a:pt x="15924" y="1292"/>
                  </a:cubicBezTo>
                  <a:cubicBezTo>
                    <a:pt x="19039" y="709"/>
                    <a:pt x="22328" y="409"/>
                    <a:pt x="25700" y="402"/>
                  </a:cubicBezTo>
                  <a:close/>
                  <a:moveTo>
                    <a:pt x="25696" y="0"/>
                  </a:moveTo>
                  <a:cubicBezTo>
                    <a:pt x="22298" y="9"/>
                    <a:pt x="18984" y="309"/>
                    <a:pt x="15846" y="896"/>
                  </a:cubicBezTo>
                  <a:cubicBezTo>
                    <a:pt x="12791" y="1468"/>
                    <a:pt x="8843" y="2428"/>
                    <a:pt x="5390" y="4792"/>
                  </a:cubicBezTo>
                  <a:cubicBezTo>
                    <a:pt x="3368" y="6176"/>
                    <a:pt x="0" y="9300"/>
                    <a:pt x="160" y="14653"/>
                  </a:cubicBezTo>
                  <a:cubicBezTo>
                    <a:pt x="236" y="17166"/>
                    <a:pt x="1277" y="21947"/>
                    <a:pt x="7409" y="25735"/>
                  </a:cubicBezTo>
                  <a:cubicBezTo>
                    <a:pt x="11344" y="28167"/>
                    <a:pt x="15543" y="29067"/>
                    <a:pt x="19845" y="29067"/>
                  </a:cubicBezTo>
                  <a:cubicBezTo>
                    <a:pt x="25284" y="29067"/>
                    <a:pt x="30887" y="27628"/>
                    <a:pt x="36329" y="26025"/>
                  </a:cubicBezTo>
                  <a:cubicBezTo>
                    <a:pt x="37594" y="25653"/>
                    <a:pt x="38857" y="25265"/>
                    <a:pt x="40120" y="24877"/>
                  </a:cubicBezTo>
                  <a:cubicBezTo>
                    <a:pt x="44202" y="23626"/>
                    <a:pt x="48423" y="22331"/>
                    <a:pt x="52645" y="21575"/>
                  </a:cubicBezTo>
                  <a:cubicBezTo>
                    <a:pt x="56919" y="20811"/>
                    <a:pt x="61167" y="20426"/>
                    <a:pt x="65320" y="20426"/>
                  </a:cubicBezTo>
                  <a:cubicBezTo>
                    <a:pt x="66611" y="20426"/>
                    <a:pt x="67892" y="20464"/>
                    <a:pt x="69163" y="20538"/>
                  </a:cubicBezTo>
                  <a:cubicBezTo>
                    <a:pt x="80177" y="21183"/>
                    <a:pt x="90911" y="24429"/>
                    <a:pt x="101068" y="30184"/>
                  </a:cubicBezTo>
                  <a:cubicBezTo>
                    <a:pt x="105113" y="32476"/>
                    <a:pt x="110313" y="35707"/>
                    <a:pt x="114641" y="40373"/>
                  </a:cubicBezTo>
                  <a:cubicBezTo>
                    <a:pt x="117901" y="43892"/>
                    <a:pt x="120872" y="48330"/>
                    <a:pt x="123468" y="53567"/>
                  </a:cubicBezTo>
                  <a:cubicBezTo>
                    <a:pt x="123595" y="53824"/>
                    <a:pt x="123718" y="54084"/>
                    <a:pt x="123842" y="54344"/>
                  </a:cubicBezTo>
                  <a:lnTo>
                    <a:pt x="124380" y="55470"/>
                  </a:lnTo>
                  <a:lnTo>
                    <a:pt x="124380" y="30691"/>
                  </a:lnTo>
                  <a:lnTo>
                    <a:pt x="124301" y="30630"/>
                  </a:lnTo>
                  <a:cubicBezTo>
                    <a:pt x="115571" y="23942"/>
                    <a:pt x="105512" y="20275"/>
                    <a:pt x="95782" y="16727"/>
                  </a:cubicBezTo>
                  <a:lnTo>
                    <a:pt x="94996" y="16442"/>
                  </a:lnTo>
                  <a:cubicBezTo>
                    <a:pt x="93760" y="15992"/>
                    <a:pt x="92525" y="15539"/>
                    <a:pt x="91289" y="15087"/>
                  </a:cubicBezTo>
                  <a:cubicBezTo>
                    <a:pt x="81300" y="11425"/>
                    <a:pt x="70971" y="7640"/>
                    <a:pt x="60557" y="5003"/>
                  </a:cubicBezTo>
                  <a:cubicBezTo>
                    <a:pt x="47087" y="1592"/>
                    <a:pt x="36071" y="0"/>
                    <a:pt x="25913" y="0"/>
                  </a:cubicBezTo>
                  <a:close/>
                  <a:moveTo>
                    <a:pt x="124380" y="55470"/>
                  </a:moveTo>
                  <a:lnTo>
                    <a:pt x="124380" y="55473"/>
                  </a:lnTo>
                  <a:lnTo>
                    <a:pt x="124381" y="55473"/>
                  </a:lnTo>
                  <a:lnTo>
                    <a:pt x="124380" y="5547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4"/>
            <p:cNvSpPr/>
            <p:nvPr/>
          </p:nvSpPr>
          <p:spPr>
            <a:xfrm rot="10800000" flipH="1">
              <a:off x="-97184" y="-2299797"/>
              <a:ext cx="4473596" cy="1988630"/>
            </a:xfrm>
            <a:custGeom>
              <a:avLst/>
              <a:gdLst/>
              <a:ahLst/>
              <a:cxnLst/>
              <a:rect l="l" t="t" r="r" b="b"/>
              <a:pathLst>
                <a:path w="111791" h="49694" extrusionOk="0">
                  <a:moveTo>
                    <a:pt x="97341" y="420"/>
                  </a:moveTo>
                  <a:cubicBezTo>
                    <a:pt x="98733" y="420"/>
                    <a:pt x="99979" y="773"/>
                    <a:pt x="101045" y="1273"/>
                  </a:cubicBezTo>
                  <a:cubicBezTo>
                    <a:pt x="104764" y="3021"/>
                    <a:pt x="109232" y="7243"/>
                    <a:pt x="110572" y="11931"/>
                  </a:cubicBezTo>
                  <a:cubicBezTo>
                    <a:pt x="111369" y="14719"/>
                    <a:pt x="110985" y="17351"/>
                    <a:pt x="109429" y="19750"/>
                  </a:cubicBezTo>
                  <a:cubicBezTo>
                    <a:pt x="107469" y="22776"/>
                    <a:pt x="104270" y="24339"/>
                    <a:pt x="101702" y="25361"/>
                  </a:cubicBezTo>
                  <a:cubicBezTo>
                    <a:pt x="98754" y="26534"/>
                    <a:pt x="95452" y="27464"/>
                    <a:pt x="91607" y="28204"/>
                  </a:cubicBezTo>
                  <a:cubicBezTo>
                    <a:pt x="89921" y="28528"/>
                    <a:pt x="88200" y="28811"/>
                    <a:pt x="86532" y="29084"/>
                  </a:cubicBezTo>
                  <a:cubicBezTo>
                    <a:pt x="79681" y="30207"/>
                    <a:pt x="72597" y="31372"/>
                    <a:pt x="66253" y="35734"/>
                  </a:cubicBezTo>
                  <a:cubicBezTo>
                    <a:pt x="61721" y="38849"/>
                    <a:pt x="57707" y="43535"/>
                    <a:pt x="54638" y="49289"/>
                  </a:cubicBezTo>
                  <a:lnTo>
                    <a:pt x="3363" y="49289"/>
                  </a:lnTo>
                  <a:cubicBezTo>
                    <a:pt x="1730" y="49289"/>
                    <a:pt x="402" y="47585"/>
                    <a:pt x="402" y="45488"/>
                  </a:cubicBezTo>
                  <a:lnTo>
                    <a:pt x="402" y="27817"/>
                  </a:lnTo>
                  <a:cubicBezTo>
                    <a:pt x="6956" y="29756"/>
                    <a:pt x="13549" y="31125"/>
                    <a:pt x="20006" y="31888"/>
                  </a:cubicBezTo>
                  <a:cubicBezTo>
                    <a:pt x="24832" y="32458"/>
                    <a:pt x="29867" y="32744"/>
                    <a:pt x="35067" y="32744"/>
                  </a:cubicBezTo>
                  <a:cubicBezTo>
                    <a:pt x="39433" y="32744"/>
                    <a:pt x="43915" y="32543"/>
                    <a:pt x="48490" y="32140"/>
                  </a:cubicBezTo>
                  <a:cubicBezTo>
                    <a:pt x="52725" y="31766"/>
                    <a:pt x="57090" y="31156"/>
                    <a:pt x="61838" y="30276"/>
                  </a:cubicBezTo>
                  <a:cubicBezTo>
                    <a:pt x="65200" y="29650"/>
                    <a:pt x="69115" y="28700"/>
                    <a:pt x="72658" y="26377"/>
                  </a:cubicBezTo>
                  <a:cubicBezTo>
                    <a:pt x="76773" y="23677"/>
                    <a:pt x="79509" y="18971"/>
                    <a:pt x="82157" y="14419"/>
                  </a:cubicBezTo>
                  <a:cubicBezTo>
                    <a:pt x="83207" y="12610"/>
                    <a:pt x="84295" y="10742"/>
                    <a:pt x="85446" y="9038"/>
                  </a:cubicBezTo>
                  <a:cubicBezTo>
                    <a:pt x="89943" y="2389"/>
                    <a:pt x="94052" y="420"/>
                    <a:pt x="97341" y="420"/>
                  </a:cubicBezTo>
                  <a:close/>
                  <a:moveTo>
                    <a:pt x="97320" y="1"/>
                  </a:moveTo>
                  <a:cubicBezTo>
                    <a:pt x="92272" y="1"/>
                    <a:pt x="88015" y="4523"/>
                    <a:pt x="85113" y="8813"/>
                  </a:cubicBezTo>
                  <a:cubicBezTo>
                    <a:pt x="83953" y="10529"/>
                    <a:pt x="82863" y="12404"/>
                    <a:pt x="81808" y="14217"/>
                  </a:cubicBezTo>
                  <a:cubicBezTo>
                    <a:pt x="79187" y="18729"/>
                    <a:pt x="76473" y="23393"/>
                    <a:pt x="72437" y="26041"/>
                  </a:cubicBezTo>
                  <a:cubicBezTo>
                    <a:pt x="68955" y="28325"/>
                    <a:pt x="65088" y="29264"/>
                    <a:pt x="61763" y="29881"/>
                  </a:cubicBezTo>
                  <a:cubicBezTo>
                    <a:pt x="57027" y="30760"/>
                    <a:pt x="52675" y="31369"/>
                    <a:pt x="48454" y="31740"/>
                  </a:cubicBezTo>
                  <a:cubicBezTo>
                    <a:pt x="43892" y="32141"/>
                    <a:pt x="39422" y="32342"/>
                    <a:pt x="35069" y="32342"/>
                  </a:cubicBezTo>
                  <a:cubicBezTo>
                    <a:pt x="29883" y="32342"/>
                    <a:pt x="24864" y="32057"/>
                    <a:pt x="20053" y="31489"/>
                  </a:cubicBezTo>
                  <a:cubicBezTo>
                    <a:pt x="13535" y="30716"/>
                    <a:pt x="6875" y="29326"/>
                    <a:pt x="259" y="27354"/>
                  </a:cubicBezTo>
                  <a:lnTo>
                    <a:pt x="1" y="27277"/>
                  </a:lnTo>
                  <a:lnTo>
                    <a:pt x="1" y="45491"/>
                  </a:lnTo>
                  <a:cubicBezTo>
                    <a:pt x="1" y="47809"/>
                    <a:pt x="1508" y="49694"/>
                    <a:pt x="3363" y="49694"/>
                  </a:cubicBezTo>
                  <a:lnTo>
                    <a:pt x="54879" y="49694"/>
                  </a:lnTo>
                  <a:lnTo>
                    <a:pt x="54936" y="49585"/>
                  </a:lnTo>
                  <a:cubicBezTo>
                    <a:pt x="57983" y="43837"/>
                    <a:pt x="61975" y="39163"/>
                    <a:pt x="66481" y="36064"/>
                  </a:cubicBezTo>
                  <a:cubicBezTo>
                    <a:pt x="72751" y="31752"/>
                    <a:pt x="79791" y="30597"/>
                    <a:pt x="86599" y="29479"/>
                  </a:cubicBezTo>
                  <a:cubicBezTo>
                    <a:pt x="88267" y="29206"/>
                    <a:pt x="89993" y="28921"/>
                    <a:pt x="91683" y="28597"/>
                  </a:cubicBezTo>
                  <a:cubicBezTo>
                    <a:pt x="95554" y="27852"/>
                    <a:pt x="98882" y="26914"/>
                    <a:pt x="101852" y="25732"/>
                  </a:cubicBezTo>
                  <a:cubicBezTo>
                    <a:pt x="104477" y="24689"/>
                    <a:pt x="107747" y="23089"/>
                    <a:pt x="109769" y="19968"/>
                  </a:cubicBezTo>
                  <a:cubicBezTo>
                    <a:pt x="111389" y="17466"/>
                    <a:pt x="111791" y="14724"/>
                    <a:pt x="110961" y="11820"/>
                  </a:cubicBezTo>
                  <a:cubicBezTo>
                    <a:pt x="109585" y="7016"/>
                    <a:pt x="105018" y="2695"/>
                    <a:pt x="101216" y="909"/>
                  </a:cubicBezTo>
                  <a:cubicBezTo>
                    <a:pt x="99874" y="279"/>
                    <a:pt x="98573" y="1"/>
                    <a:pt x="973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4"/>
            <p:cNvSpPr/>
            <p:nvPr/>
          </p:nvSpPr>
          <p:spPr>
            <a:xfrm rot="10800000" flipH="1">
              <a:off x="2768223" y="-2299814"/>
              <a:ext cx="4335456" cy="728679"/>
            </a:xfrm>
            <a:custGeom>
              <a:avLst/>
              <a:gdLst/>
              <a:ahLst/>
              <a:cxnLst/>
              <a:rect l="l" t="t" r="r" b="b"/>
              <a:pathLst>
                <a:path w="108339" h="18209" extrusionOk="0">
                  <a:moveTo>
                    <a:pt x="27698" y="402"/>
                  </a:moveTo>
                  <a:cubicBezTo>
                    <a:pt x="32888" y="402"/>
                    <a:pt x="38022" y="2124"/>
                    <a:pt x="42576" y="3656"/>
                  </a:cubicBezTo>
                  <a:cubicBezTo>
                    <a:pt x="47416" y="5283"/>
                    <a:pt x="52582" y="6948"/>
                    <a:pt x="57857" y="7844"/>
                  </a:cubicBezTo>
                  <a:cubicBezTo>
                    <a:pt x="62292" y="8597"/>
                    <a:pt x="66755" y="8977"/>
                    <a:pt x="71177" y="8977"/>
                  </a:cubicBezTo>
                  <a:cubicBezTo>
                    <a:pt x="72693" y="8977"/>
                    <a:pt x="74204" y="8932"/>
                    <a:pt x="75707" y="8843"/>
                  </a:cubicBezTo>
                  <a:cubicBezTo>
                    <a:pt x="78578" y="8671"/>
                    <a:pt x="81363" y="8335"/>
                    <a:pt x="83983" y="7841"/>
                  </a:cubicBezTo>
                  <a:cubicBezTo>
                    <a:pt x="84740" y="7698"/>
                    <a:pt x="85506" y="7531"/>
                    <a:pt x="86246" y="7371"/>
                  </a:cubicBezTo>
                  <a:cubicBezTo>
                    <a:pt x="87567" y="7085"/>
                    <a:pt x="88932" y="6788"/>
                    <a:pt x="90288" y="6616"/>
                  </a:cubicBezTo>
                  <a:cubicBezTo>
                    <a:pt x="91569" y="6455"/>
                    <a:pt x="92767" y="6374"/>
                    <a:pt x="93889" y="6374"/>
                  </a:cubicBezTo>
                  <a:cubicBezTo>
                    <a:pt x="97369" y="6374"/>
                    <a:pt x="100126" y="7157"/>
                    <a:pt x="102405" y="8765"/>
                  </a:cubicBezTo>
                  <a:cubicBezTo>
                    <a:pt x="104715" y="10399"/>
                    <a:pt x="107752" y="14521"/>
                    <a:pt x="107336" y="17804"/>
                  </a:cubicBezTo>
                  <a:lnTo>
                    <a:pt x="2840" y="17804"/>
                  </a:lnTo>
                  <a:cubicBezTo>
                    <a:pt x="2038" y="16930"/>
                    <a:pt x="1495" y="16015"/>
                    <a:pt x="1180" y="15011"/>
                  </a:cubicBezTo>
                  <a:cubicBezTo>
                    <a:pt x="328" y="12292"/>
                    <a:pt x="1140" y="8835"/>
                    <a:pt x="2950" y="7464"/>
                  </a:cubicBezTo>
                  <a:cubicBezTo>
                    <a:pt x="4188" y="6527"/>
                    <a:pt x="5746" y="6255"/>
                    <a:pt x="7263" y="6255"/>
                  </a:cubicBezTo>
                  <a:cubicBezTo>
                    <a:pt x="8508" y="6255"/>
                    <a:pt x="9724" y="6438"/>
                    <a:pt x="10713" y="6586"/>
                  </a:cubicBezTo>
                  <a:cubicBezTo>
                    <a:pt x="13555" y="7015"/>
                    <a:pt x="16398" y="7815"/>
                    <a:pt x="19148" y="8591"/>
                  </a:cubicBezTo>
                  <a:cubicBezTo>
                    <a:pt x="20420" y="8950"/>
                    <a:pt x="21733" y="9320"/>
                    <a:pt x="23031" y="9648"/>
                  </a:cubicBezTo>
                  <a:cubicBezTo>
                    <a:pt x="23892" y="9867"/>
                    <a:pt x="24772" y="10044"/>
                    <a:pt x="25624" y="10217"/>
                  </a:cubicBezTo>
                  <a:cubicBezTo>
                    <a:pt x="26578" y="10410"/>
                    <a:pt x="27561" y="10610"/>
                    <a:pt x="28520" y="10866"/>
                  </a:cubicBezTo>
                  <a:cubicBezTo>
                    <a:pt x="29266" y="11066"/>
                    <a:pt x="30023" y="11287"/>
                    <a:pt x="30753" y="11502"/>
                  </a:cubicBezTo>
                  <a:cubicBezTo>
                    <a:pt x="31592" y="11746"/>
                    <a:pt x="32458" y="12000"/>
                    <a:pt x="33317" y="12223"/>
                  </a:cubicBezTo>
                  <a:lnTo>
                    <a:pt x="33467" y="12263"/>
                  </a:lnTo>
                  <a:cubicBezTo>
                    <a:pt x="34991" y="12659"/>
                    <a:pt x="36728" y="13111"/>
                    <a:pt x="38421" y="13111"/>
                  </a:cubicBezTo>
                  <a:cubicBezTo>
                    <a:pt x="39680" y="13111"/>
                    <a:pt x="40914" y="12861"/>
                    <a:pt x="42017" y="12152"/>
                  </a:cubicBezTo>
                  <a:cubicBezTo>
                    <a:pt x="42247" y="12003"/>
                    <a:pt x="42254" y="11687"/>
                    <a:pt x="42130" y="11480"/>
                  </a:cubicBezTo>
                  <a:cubicBezTo>
                    <a:pt x="39927" y="7838"/>
                    <a:pt x="35420" y="7355"/>
                    <a:pt x="32131" y="7002"/>
                  </a:cubicBezTo>
                  <a:cubicBezTo>
                    <a:pt x="30552" y="6834"/>
                    <a:pt x="28936" y="6794"/>
                    <a:pt x="27373" y="6755"/>
                  </a:cubicBezTo>
                  <a:cubicBezTo>
                    <a:pt x="24971" y="6694"/>
                    <a:pt x="22485" y="6634"/>
                    <a:pt x="20094" y="6098"/>
                  </a:cubicBezTo>
                  <a:lnTo>
                    <a:pt x="19861" y="6045"/>
                  </a:lnTo>
                  <a:cubicBezTo>
                    <a:pt x="19174" y="5899"/>
                    <a:pt x="18323" y="5715"/>
                    <a:pt x="17845" y="5185"/>
                  </a:cubicBezTo>
                  <a:cubicBezTo>
                    <a:pt x="17683" y="5000"/>
                    <a:pt x="17613" y="4809"/>
                    <a:pt x="17637" y="4599"/>
                  </a:cubicBezTo>
                  <a:cubicBezTo>
                    <a:pt x="17720" y="3886"/>
                    <a:pt x="18816" y="3119"/>
                    <a:pt x="19284" y="2791"/>
                  </a:cubicBezTo>
                  <a:lnTo>
                    <a:pt x="19370" y="2730"/>
                  </a:lnTo>
                  <a:cubicBezTo>
                    <a:pt x="21382" y="1313"/>
                    <a:pt x="23882" y="535"/>
                    <a:pt x="26803" y="420"/>
                  </a:cubicBezTo>
                  <a:cubicBezTo>
                    <a:pt x="27101" y="408"/>
                    <a:pt x="27399" y="402"/>
                    <a:pt x="27698" y="402"/>
                  </a:cubicBezTo>
                  <a:close/>
                  <a:moveTo>
                    <a:pt x="27716" y="0"/>
                  </a:moveTo>
                  <a:cubicBezTo>
                    <a:pt x="27408" y="0"/>
                    <a:pt x="27101" y="6"/>
                    <a:pt x="26793" y="18"/>
                  </a:cubicBezTo>
                  <a:cubicBezTo>
                    <a:pt x="23792" y="137"/>
                    <a:pt x="21220" y="940"/>
                    <a:pt x="19143" y="2401"/>
                  </a:cubicBezTo>
                  <a:lnTo>
                    <a:pt x="19057" y="2461"/>
                  </a:lnTo>
                  <a:cubicBezTo>
                    <a:pt x="18500" y="2850"/>
                    <a:pt x="17342" y="3659"/>
                    <a:pt x="17241" y="4552"/>
                  </a:cubicBezTo>
                  <a:cubicBezTo>
                    <a:pt x="17204" y="4879"/>
                    <a:pt x="17307" y="5183"/>
                    <a:pt x="17550" y="5452"/>
                  </a:cubicBezTo>
                  <a:cubicBezTo>
                    <a:pt x="18114" y="6081"/>
                    <a:pt x="19037" y="6279"/>
                    <a:pt x="19779" y="6438"/>
                  </a:cubicBezTo>
                  <a:lnTo>
                    <a:pt x="20009" y="6488"/>
                  </a:lnTo>
                  <a:cubicBezTo>
                    <a:pt x="22436" y="7034"/>
                    <a:pt x="24942" y="7095"/>
                    <a:pt x="27366" y="7155"/>
                  </a:cubicBezTo>
                  <a:cubicBezTo>
                    <a:pt x="28920" y="7194"/>
                    <a:pt x="30528" y="7234"/>
                    <a:pt x="32089" y="7401"/>
                  </a:cubicBezTo>
                  <a:cubicBezTo>
                    <a:pt x="35297" y="7744"/>
                    <a:pt x="39689" y="8215"/>
                    <a:pt x="41788" y="11686"/>
                  </a:cubicBezTo>
                  <a:cubicBezTo>
                    <a:pt x="41818" y="11736"/>
                    <a:pt x="41813" y="11800"/>
                    <a:pt x="41803" y="11810"/>
                  </a:cubicBezTo>
                  <a:cubicBezTo>
                    <a:pt x="40777" y="12469"/>
                    <a:pt x="39614" y="12703"/>
                    <a:pt x="38419" y="12703"/>
                  </a:cubicBezTo>
                  <a:cubicBezTo>
                    <a:pt x="36773" y="12703"/>
                    <a:pt x="35066" y="12260"/>
                    <a:pt x="33571" y="11872"/>
                  </a:cubicBezTo>
                  <a:lnTo>
                    <a:pt x="33421" y="11832"/>
                  </a:lnTo>
                  <a:cubicBezTo>
                    <a:pt x="32568" y="11613"/>
                    <a:pt x="31706" y="11359"/>
                    <a:pt x="30871" y="11114"/>
                  </a:cubicBezTo>
                  <a:cubicBezTo>
                    <a:pt x="30136" y="10900"/>
                    <a:pt x="29377" y="10677"/>
                    <a:pt x="28627" y="10477"/>
                  </a:cubicBezTo>
                  <a:cubicBezTo>
                    <a:pt x="27659" y="10217"/>
                    <a:pt x="26667" y="10017"/>
                    <a:pt x="25708" y="9823"/>
                  </a:cubicBezTo>
                  <a:cubicBezTo>
                    <a:pt x="24862" y="9650"/>
                    <a:pt x="23985" y="9473"/>
                    <a:pt x="23133" y="9257"/>
                  </a:cubicBezTo>
                  <a:cubicBezTo>
                    <a:pt x="21840" y="8930"/>
                    <a:pt x="20529" y="8560"/>
                    <a:pt x="19261" y="8202"/>
                  </a:cubicBezTo>
                  <a:cubicBezTo>
                    <a:pt x="16498" y="7424"/>
                    <a:pt x="13642" y="6619"/>
                    <a:pt x="10776" y="6188"/>
                  </a:cubicBezTo>
                  <a:cubicBezTo>
                    <a:pt x="9769" y="6036"/>
                    <a:pt x="8534" y="5850"/>
                    <a:pt x="7263" y="5850"/>
                  </a:cubicBezTo>
                  <a:cubicBezTo>
                    <a:pt x="5677" y="5850"/>
                    <a:pt x="4036" y="6139"/>
                    <a:pt x="2711" y="7142"/>
                  </a:cubicBezTo>
                  <a:cubicBezTo>
                    <a:pt x="579" y="8757"/>
                    <a:pt x="1" y="12576"/>
                    <a:pt x="798" y="15131"/>
                  </a:cubicBezTo>
                  <a:cubicBezTo>
                    <a:pt x="1138" y="16218"/>
                    <a:pt x="1730" y="17203"/>
                    <a:pt x="2606" y="18144"/>
                  </a:cubicBezTo>
                  <a:lnTo>
                    <a:pt x="2666" y="18209"/>
                  </a:lnTo>
                  <a:lnTo>
                    <a:pt x="107680" y="18209"/>
                  </a:lnTo>
                  <a:lnTo>
                    <a:pt x="107713" y="18040"/>
                  </a:lnTo>
                  <a:cubicBezTo>
                    <a:pt x="108339" y="14231"/>
                    <a:pt x="104720" y="9907"/>
                    <a:pt x="102642" y="8438"/>
                  </a:cubicBezTo>
                  <a:cubicBezTo>
                    <a:pt x="100295" y="6780"/>
                    <a:pt x="97465" y="5972"/>
                    <a:pt x="93901" y="5972"/>
                  </a:cubicBezTo>
                  <a:cubicBezTo>
                    <a:pt x="92759" y="5972"/>
                    <a:pt x="91543" y="6055"/>
                    <a:pt x="90243" y="6219"/>
                  </a:cubicBezTo>
                  <a:cubicBezTo>
                    <a:pt x="88870" y="6392"/>
                    <a:pt x="87495" y="6691"/>
                    <a:pt x="86166" y="6979"/>
                  </a:cubicBezTo>
                  <a:cubicBezTo>
                    <a:pt x="85428" y="7141"/>
                    <a:pt x="84666" y="7307"/>
                    <a:pt x="83913" y="7448"/>
                  </a:cubicBezTo>
                  <a:cubicBezTo>
                    <a:pt x="81310" y="7937"/>
                    <a:pt x="78543" y="8272"/>
                    <a:pt x="75687" y="8443"/>
                  </a:cubicBezTo>
                  <a:cubicBezTo>
                    <a:pt x="74193" y="8531"/>
                    <a:pt x="72692" y="8575"/>
                    <a:pt x="71186" y="8575"/>
                  </a:cubicBezTo>
                  <a:cubicBezTo>
                    <a:pt x="66784" y="8575"/>
                    <a:pt x="62342" y="8199"/>
                    <a:pt x="57928" y="7448"/>
                  </a:cubicBezTo>
                  <a:cubicBezTo>
                    <a:pt x="52682" y="6556"/>
                    <a:pt x="47532" y="4898"/>
                    <a:pt x="42708" y="3276"/>
                  </a:cubicBezTo>
                  <a:cubicBezTo>
                    <a:pt x="38128" y="1734"/>
                    <a:pt x="32975" y="0"/>
                    <a:pt x="277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4"/>
            <p:cNvSpPr/>
            <p:nvPr/>
          </p:nvSpPr>
          <p:spPr>
            <a:xfrm rot="10800000" flipH="1">
              <a:off x="4932235" y="-2299843"/>
              <a:ext cx="4348422" cy="1563444"/>
            </a:xfrm>
            <a:custGeom>
              <a:avLst/>
              <a:gdLst/>
              <a:ahLst/>
              <a:cxnLst/>
              <a:rect l="l" t="t" r="r" b="b"/>
              <a:pathLst>
                <a:path w="108663" h="39069" extrusionOk="0">
                  <a:moveTo>
                    <a:pt x="46151" y="403"/>
                  </a:moveTo>
                  <a:cubicBezTo>
                    <a:pt x="46500" y="403"/>
                    <a:pt x="46847" y="405"/>
                    <a:pt x="47194" y="409"/>
                  </a:cubicBezTo>
                  <a:cubicBezTo>
                    <a:pt x="60555" y="576"/>
                    <a:pt x="71907" y="4288"/>
                    <a:pt x="80932" y="11441"/>
                  </a:cubicBezTo>
                  <a:cubicBezTo>
                    <a:pt x="84958" y="14633"/>
                    <a:pt x="88903" y="18201"/>
                    <a:pt x="92718" y="21653"/>
                  </a:cubicBezTo>
                  <a:cubicBezTo>
                    <a:pt x="94523" y="23286"/>
                    <a:pt x="96389" y="24974"/>
                    <a:pt x="98238" y="26600"/>
                  </a:cubicBezTo>
                  <a:cubicBezTo>
                    <a:pt x="101177" y="29181"/>
                    <a:pt x="104663" y="32202"/>
                    <a:pt x="108257" y="35034"/>
                  </a:cubicBezTo>
                  <a:cubicBezTo>
                    <a:pt x="108185" y="37046"/>
                    <a:pt x="106877" y="38663"/>
                    <a:pt x="105303" y="38663"/>
                  </a:cubicBezTo>
                  <a:lnTo>
                    <a:pt x="95006" y="38663"/>
                  </a:lnTo>
                  <a:cubicBezTo>
                    <a:pt x="94337" y="37862"/>
                    <a:pt x="93741" y="37110"/>
                    <a:pt x="93190" y="36368"/>
                  </a:cubicBezTo>
                  <a:cubicBezTo>
                    <a:pt x="91738" y="34415"/>
                    <a:pt x="90482" y="32209"/>
                    <a:pt x="89268" y="30076"/>
                  </a:cubicBezTo>
                  <a:cubicBezTo>
                    <a:pt x="88255" y="28296"/>
                    <a:pt x="87207" y="26455"/>
                    <a:pt x="86046" y="24761"/>
                  </a:cubicBezTo>
                  <a:cubicBezTo>
                    <a:pt x="84901" y="23090"/>
                    <a:pt x="83654" y="21394"/>
                    <a:pt x="82109" y="20589"/>
                  </a:cubicBezTo>
                  <a:cubicBezTo>
                    <a:pt x="81766" y="20411"/>
                    <a:pt x="81285" y="20282"/>
                    <a:pt x="80790" y="20282"/>
                  </a:cubicBezTo>
                  <a:cubicBezTo>
                    <a:pt x="80446" y="20282"/>
                    <a:pt x="80095" y="20344"/>
                    <a:pt x="79779" y="20494"/>
                  </a:cubicBezTo>
                  <a:cubicBezTo>
                    <a:pt x="79253" y="20744"/>
                    <a:pt x="78909" y="21200"/>
                    <a:pt x="78784" y="21809"/>
                  </a:cubicBezTo>
                  <a:cubicBezTo>
                    <a:pt x="78479" y="23295"/>
                    <a:pt x="79725" y="24879"/>
                    <a:pt x="80550" y="25925"/>
                  </a:cubicBezTo>
                  <a:cubicBezTo>
                    <a:pt x="80666" y="26074"/>
                    <a:pt x="80775" y="26210"/>
                    <a:pt x="80868" y="26335"/>
                  </a:cubicBezTo>
                  <a:cubicBezTo>
                    <a:pt x="81946" y="27764"/>
                    <a:pt x="82835" y="29354"/>
                    <a:pt x="83661" y="31345"/>
                  </a:cubicBezTo>
                  <a:cubicBezTo>
                    <a:pt x="84287" y="32848"/>
                    <a:pt x="85364" y="35767"/>
                    <a:pt x="85660" y="38663"/>
                  </a:cubicBezTo>
                  <a:lnTo>
                    <a:pt x="76327" y="38663"/>
                  </a:lnTo>
                  <a:cubicBezTo>
                    <a:pt x="76685" y="34328"/>
                    <a:pt x="75134" y="29497"/>
                    <a:pt x="72336" y="26295"/>
                  </a:cubicBezTo>
                  <a:cubicBezTo>
                    <a:pt x="70016" y="23636"/>
                    <a:pt x="66829" y="21619"/>
                    <a:pt x="62597" y="20130"/>
                  </a:cubicBezTo>
                  <a:cubicBezTo>
                    <a:pt x="58968" y="18853"/>
                    <a:pt x="54987" y="18071"/>
                    <a:pt x="50066" y="17668"/>
                  </a:cubicBezTo>
                  <a:cubicBezTo>
                    <a:pt x="47919" y="17494"/>
                    <a:pt x="45723" y="17407"/>
                    <a:pt x="43437" y="17407"/>
                  </a:cubicBezTo>
                  <a:cubicBezTo>
                    <a:pt x="41731" y="17407"/>
                    <a:pt x="39974" y="17455"/>
                    <a:pt x="38150" y="17552"/>
                  </a:cubicBezTo>
                  <a:cubicBezTo>
                    <a:pt x="34341" y="17757"/>
                    <a:pt x="31394" y="18197"/>
                    <a:pt x="28604" y="18985"/>
                  </a:cubicBezTo>
                  <a:cubicBezTo>
                    <a:pt x="27525" y="19288"/>
                    <a:pt x="26448" y="19608"/>
                    <a:pt x="25369" y="19927"/>
                  </a:cubicBezTo>
                  <a:cubicBezTo>
                    <a:pt x="21997" y="20924"/>
                    <a:pt x="18511" y="21956"/>
                    <a:pt x="15020" y="22506"/>
                  </a:cubicBezTo>
                  <a:cubicBezTo>
                    <a:pt x="13538" y="22740"/>
                    <a:pt x="11993" y="22922"/>
                    <a:pt x="10477" y="22922"/>
                  </a:cubicBezTo>
                  <a:cubicBezTo>
                    <a:pt x="7660" y="22922"/>
                    <a:pt x="4942" y="22294"/>
                    <a:pt x="2908" y="20201"/>
                  </a:cubicBezTo>
                  <a:cubicBezTo>
                    <a:pt x="2318" y="19594"/>
                    <a:pt x="445" y="17417"/>
                    <a:pt x="1110" y="14892"/>
                  </a:cubicBezTo>
                  <a:cubicBezTo>
                    <a:pt x="1609" y="13004"/>
                    <a:pt x="3139" y="11676"/>
                    <a:pt x="4417" y="10728"/>
                  </a:cubicBezTo>
                  <a:cubicBezTo>
                    <a:pt x="7502" y="8442"/>
                    <a:pt x="11094" y="7120"/>
                    <a:pt x="14506" y="5962"/>
                  </a:cubicBezTo>
                  <a:cubicBezTo>
                    <a:pt x="25380" y="2272"/>
                    <a:pt x="36012" y="403"/>
                    <a:pt x="46151" y="403"/>
                  </a:cubicBezTo>
                  <a:close/>
                  <a:moveTo>
                    <a:pt x="46184" y="0"/>
                  </a:moveTo>
                  <a:cubicBezTo>
                    <a:pt x="35995" y="0"/>
                    <a:pt x="25302" y="1873"/>
                    <a:pt x="14376" y="5582"/>
                  </a:cubicBezTo>
                  <a:cubicBezTo>
                    <a:pt x="10932" y="6749"/>
                    <a:pt x="7309" y="8083"/>
                    <a:pt x="4175" y="10405"/>
                  </a:cubicBezTo>
                  <a:cubicBezTo>
                    <a:pt x="2845" y="11391"/>
                    <a:pt x="1250" y="12780"/>
                    <a:pt x="720" y="14790"/>
                  </a:cubicBezTo>
                  <a:cubicBezTo>
                    <a:pt x="0" y="17521"/>
                    <a:pt x="1992" y="19837"/>
                    <a:pt x="2618" y="20484"/>
                  </a:cubicBezTo>
                  <a:cubicBezTo>
                    <a:pt x="4745" y="22672"/>
                    <a:pt x="7559" y="23326"/>
                    <a:pt x="10464" y="23326"/>
                  </a:cubicBezTo>
                  <a:cubicBezTo>
                    <a:pt x="12008" y="23326"/>
                    <a:pt x="13578" y="23141"/>
                    <a:pt x="15083" y="22903"/>
                  </a:cubicBezTo>
                  <a:cubicBezTo>
                    <a:pt x="18599" y="22350"/>
                    <a:pt x="22098" y="21314"/>
                    <a:pt x="25483" y="20314"/>
                  </a:cubicBezTo>
                  <a:cubicBezTo>
                    <a:pt x="26558" y="19996"/>
                    <a:pt x="27635" y="19678"/>
                    <a:pt x="28713" y="19374"/>
                  </a:cubicBezTo>
                  <a:cubicBezTo>
                    <a:pt x="31476" y="18595"/>
                    <a:pt x="34392" y="18158"/>
                    <a:pt x="38171" y="17957"/>
                  </a:cubicBezTo>
                  <a:cubicBezTo>
                    <a:pt x="39992" y="17859"/>
                    <a:pt x="41744" y="17811"/>
                    <a:pt x="43446" y="17811"/>
                  </a:cubicBezTo>
                  <a:cubicBezTo>
                    <a:pt x="45718" y="17811"/>
                    <a:pt x="47900" y="17898"/>
                    <a:pt x="50034" y="18072"/>
                  </a:cubicBezTo>
                  <a:cubicBezTo>
                    <a:pt x="54919" y="18471"/>
                    <a:pt x="58869" y="19245"/>
                    <a:pt x="62464" y="20513"/>
                  </a:cubicBezTo>
                  <a:cubicBezTo>
                    <a:pt x="66629" y="21980"/>
                    <a:pt x="69761" y="23959"/>
                    <a:pt x="72035" y="26564"/>
                  </a:cubicBezTo>
                  <a:cubicBezTo>
                    <a:pt x="74808" y="29740"/>
                    <a:pt x="76328" y="34562"/>
                    <a:pt x="75907" y="38847"/>
                  </a:cubicBezTo>
                  <a:lnTo>
                    <a:pt x="75885" y="39069"/>
                  </a:lnTo>
                  <a:lnTo>
                    <a:pt x="86103" y="39069"/>
                  </a:lnTo>
                  <a:lnTo>
                    <a:pt x="86083" y="38849"/>
                  </a:lnTo>
                  <a:cubicBezTo>
                    <a:pt x="85816" y="35827"/>
                    <a:pt x="84685" y="32755"/>
                    <a:pt x="84035" y="31193"/>
                  </a:cubicBezTo>
                  <a:cubicBezTo>
                    <a:pt x="83194" y="29170"/>
                    <a:pt x="82289" y="27550"/>
                    <a:pt x="81192" y="26094"/>
                  </a:cubicBezTo>
                  <a:cubicBezTo>
                    <a:pt x="81095" y="25968"/>
                    <a:pt x="80986" y="25829"/>
                    <a:pt x="80868" y="25679"/>
                  </a:cubicBezTo>
                  <a:cubicBezTo>
                    <a:pt x="80089" y="24692"/>
                    <a:pt x="78913" y="23196"/>
                    <a:pt x="79180" y="21893"/>
                  </a:cubicBezTo>
                  <a:cubicBezTo>
                    <a:pt x="79280" y="21406"/>
                    <a:pt x="79542" y="21057"/>
                    <a:pt x="79953" y="20860"/>
                  </a:cubicBezTo>
                  <a:cubicBezTo>
                    <a:pt x="80215" y="20736"/>
                    <a:pt x="80506" y="20684"/>
                    <a:pt x="80793" y="20684"/>
                  </a:cubicBezTo>
                  <a:cubicBezTo>
                    <a:pt x="81216" y="20684"/>
                    <a:pt x="81630" y="20796"/>
                    <a:pt x="81925" y="20950"/>
                  </a:cubicBezTo>
                  <a:cubicBezTo>
                    <a:pt x="83388" y="21710"/>
                    <a:pt x="84600" y="23365"/>
                    <a:pt x="85716" y="24991"/>
                  </a:cubicBezTo>
                  <a:cubicBezTo>
                    <a:pt x="86867" y="26672"/>
                    <a:pt x="87910" y="28506"/>
                    <a:pt x="88919" y="30277"/>
                  </a:cubicBezTo>
                  <a:cubicBezTo>
                    <a:pt x="90139" y="32421"/>
                    <a:pt x="91401" y="34638"/>
                    <a:pt x="92868" y="36611"/>
                  </a:cubicBezTo>
                  <a:cubicBezTo>
                    <a:pt x="93440" y="37380"/>
                    <a:pt x="94059" y="38160"/>
                    <a:pt x="94759" y="38996"/>
                  </a:cubicBezTo>
                  <a:lnTo>
                    <a:pt x="94819" y="39068"/>
                  </a:lnTo>
                  <a:lnTo>
                    <a:pt x="105303" y="39068"/>
                  </a:lnTo>
                  <a:cubicBezTo>
                    <a:pt x="107121" y="39068"/>
                    <a:pt x="108627" y="37217"/>
                    <a:pt x="108661" y="34947"/>
                  </a:cubicBezTo>
                  <a:lnTo>
                    <a:pt x="108663" y="34847"/>
                  </a:lnTo>
                  <a:lnTo>
                    <a:pt x="108584" y="34784"/>
                  </a:lnTo>
                  <a:cubicBezTo>
                    <a:pt x="104971" y="31939"/>
                    <a:pt x="101460" y="28897"/>
                    <a:pt x="98502" y="26300"/>
                  </a:cubicBezTo>
                  <a:cubicBezTo>
                    <a:pt x="96655" y="24675"/>
                    <a:pt x="94790" y="22989"/>
                    <a:pt x="92987" y="21357"/>
                  </a:cubicBezTo>
                  <a:cubicBezTo>
                    <a:pt x="89168" y="17899"/>
                    <a:pt x="85217" y="14326"/>
                    <a:pt x="81181" y="11127"/>
                  </a:cubicBezTo>
                  <a:cubicBezTo>
                    <a:pt x="72085" y="3918"/>
                    <a:pt x="60650" y="176"/>
                    <a:pt x="47197" y="6"/>
                  </a:cubicBezTo>
                  <a:cubicBezTo>
                    <a:pt x="46860" y="2"/>
                    <a:pt x="46522" y="0"/>
                    <a:pt x="461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4"/>
            <p:cNvSpPr/>
            <p:nvPr/>
          </p:nvSpPr>
          <p:spPr>
            <a:xfrm rot="10800000" flipH="1">
              <a:off x="5065015" y="4471289"/>
              <a:ext cx="4355665" cy="807744"/>
            </a:xfrm>
            <a:custGeom>
              <a:avLst/>
              <a:gdLst/>
              <a:ahLst/>
              <a:cxnLst/>
              <a:rect l="l" t="t" r="r" b="b"/>
              <a:pathLst>
                <a:path w="108844" h="28164" extrusionOk="0">
                  <a:moveTo>
                    <a:pt x="105484" y="409"/>
                  </a:moveTo>
                  <a:cubicBezTo>
                    <a:pt x="107116" y="409"/>
                    <a:pt x="108443" y="2114"/>
                    <a:pt x="108443" y="4208"/>
                  </a:cubicBezTo>
                  <a:lnTo>
                    <a:pt x="108443" y="9441"/>
                  </a:lnTo>
                  <a:cubicBezTo>
                    <a:pt x="107791" y="9431"/>
                    <a:pt x="107138" y="9426"/>
                    <a:pt x="106485" y="9426"/>
                  </a:cubicBezTo>
                  <a:cubicBezTo>
                    <a:pt x="96929" y="9426"/>
                    <a:pt x="87281" y="10461"/>
                    <a:pt x="77432" y="11618"/>
                  </a:cubicBezTo>
                  <a:lnTo>
                    <a:pt x="74438" y="11967"/>
                  </a:lnTo>
                  <a:cubicBezTo>
                    <a:pt x="68077" y="12707"/>
                    <a:pt x="61497" y="13471"/>
                    <a:pt x="55052" y="14524"/>
                  </a:cubicBezTo>
                  <a:cubicBezTo>
                    <a:pt x="50937" y="15196"/>
                    <a:pt x="47239" y="15919"/>
                    <a:pt x="43750" y="16739"/>
                  </a:cubicBezTo>
                  <a:cubicBezTo>
                    <a:pt x="39671" y="17698"/>
                    <a:pt x="36280" y="18535"/>
                    <a:pt x="32894" y="19868"/>
                  </a:cubicBezTo>
                  <a:cubicBezTo>
                    <a:pt x="30642" y="20754"/>
                    <a:pt x="28443" y="21986"/>
                    <a:pt x="26315" y="23179"/>
                  </a:cubicBezTo>
                  <a:cubicBezTo>
                    <a:pt x="22603" y="25262"/>
                    <a:pt x="18761" y="27414"/>
                    <a:pt x="14582" y="27728"/>
                  </a:cubicBezTo>
                  <a:cubicBezTo>
                    <a:pt x="14284" y="27750"/>
                    <a:pt x="13983" y="27761"/>
                    <a:pt x="13680" y="27761"/>
                  </a:cubicBezTo>
                  <a:cubicBezTo>
                    <a:pt x="8600" y="27761"/>
                    <a:pt x="3011" y="24606"/>
                    <a:pt x="1265" y="17265"/>
                  </a:cubicBezTo>
                  <a:cubicBezTo>
                    <a:pt x="424" y="13728"/>
                    <a:pt x="774" y="10998"/>
                    <a:pt x="2304" y="9148"/>
                  </a:cubicBezTo>
                  <a:cubicBezTo>
                    <a:pt x="3847" y="7282"/>
                    <a:pt x="6123" y="6467"/>
                    <a:pt x="8144" y="5916"/>
                  </a:cubicBezTo>
                  <a:cubicBezTo>
                    <a:pt x="14663" y="4135"/>
                    <a:pt x="21503" y="4060"/>
                    <a:pt x="27536" y="3991"/>
                  </a:cubicBezTo>
                  <a:lnTo>
                    <a:pt x="28284" y="3982"/>
                  </a:lnTo>
                  <a:cubicBezTo>
                    <a:pt x="35338" y="3908"/>
                    <a:pt x="42635" y="3830"/>
                    <a:pt x="49562" y="1411"/>
                  </a:cubicBezTo>
                  <a:cubicBezTo>
                    <a:pt x="50530" y="1072"/>
                    <a:pt x="51303" y="753"/>
                    <a:pt x="51989" y="409"/>
                  </a:cubicBezTo>
                  <a:lnTo>
                    <a:pt x="51989" y="410"/>
                  </a:lnTo>
                  <a:lnTo>
                    <a:pt x="77472" y="410"/>
                  </a:lnTo>
                  <a:cubicBezTo>
                    <a:pt x="75657" y="1022"/>
                    <a:pt x="73845" y="1526"/>
                    <a:pt x="72138" y="1986"/>
                  </a:cubicBezTo>
                  <a:cubicBezTo>
                    <a:pt x="71479" y="2162"/>
                    <a:pt x="70816" y="2334"/>
                    <a:pt x="70156" y="2505"/>
                  </a:cubicBezTo>
                  <a:cubicBezTo>
                    <a:pt x="68329" y="2977"/>
                    <a:pt x="66440" y="3467"/>
                    <a:pt x="64605" y="4082"/>
                  </a:cubicBezTo>
                  <a:cubicBezTo>
                    <a:pt x="61004" y="5291"/>
                    <a:pt x="57124" y="6040"/>
                    <a:pt x="52740" y="6369"/>
                  </a:cubicBezTo>
                  <a:cubicBezTo>
                    <a:pt x="49638" y="6602"/>
                    <a:pt x="46418" y="6602"/>
                    <a:pt x="43304" y="6603"/>
                  </a:cubicBezTo>
                  <a:cubicBezTo>
                    <a:pt x="34965" y="6606"/>
                    <a:pt x="26344" y="6609"/>
                    <a:pt x="18528" y="10955"/>
                  </a:cubicBezTo>
                  <a:cubicBezTo>
                    <a:pt x="14223" y="13350"/>
                    <a:pt x="12644" y="15910"/>
                    <a:pt x="13835" y="18561"/>
                  </a:cubicBezTo>
                  <a:cubicBezTo>
                    <a:pt x="14838" y="20791"/>
                    <a:pt x="17057" y="22107"/>
                    <a:pt x="18813" y="22421"/>
                  </a:cubicBezTo>
                  <a:cubicBezTo>
                    <a:pt x="19239" y="22498"/>
                    <a:pt x="19668" y="22533"/>
                    <a:pt x="20097" y="22533"/>
                  </a:cubicBezTo>
                  <a:cubicBezTo>
                    <a:pt x="22307" y="22533"/>
                    <a:pt x="24513" y="21604"/>
                    <a:pt x="26433" y="20647"/>
                  </a:cubicBezTo>
                  <a:cubicBezTo>
                    <a:pt x="27444" y="20142"/>
                    <a:pt x="28451" y="19561"/>
                    <a:pt x="29427" y="18998"/>
                  </a:cubicBezTo>
                  <a:cubicBezTo>
                    <a:pt x="30955" y="18116"/>
                    <a:pt x="32534" y="17203"/>
                    <a:pt x="34157" y="16576"/>
                  </a:cubicBezTo>
                  <a:cubicBezTo>
                    <a:pt x="37956" y="15106"/>
                    <a:pt x="41874" y="14247"/>
                    <a:pt x="44864" y="13661"/>
                  </a:cubicBezTo>
                  <a:cubicBezTo>
                    <a:pt x="49244" y="12804"/>
                    <a:pt x="53720" y="12190"/>
                    <a:pt x="58050" y="11597"/>
                  </a:cubicBezTo>
                  <a:cubicBezTo>
                    <a:pt x="61146" y="11172"/>
                    <a:pt x="64344" y="10734"/>
                    <a:pt x="67486" y="10209"/>
                  </a:cubicBezTo>
                  <a:cubicBezTo>
                    <a:pt x="71305" y="9572"/>
                    <a:pt x="74827" y="8898"/>
                    <a:pt x="78252" y="8150"/>
                  </a:cubicBezTo>
                  <a:cubicBezTo>
                    <a:pt x="80759" y="7602"/>
                    <a:pt x="84017" y="6743"/>
                    <a:pt x="86995" y="4937"/>
                  </a:cubicBezTo>
                  <a:cubicBezTo>
                    <a:pt x="88677" y="3915"/>
                    <a:pt x="90044" y="2435"/>
                    <a:pt x="91173" y="409"/>
                  </a:cubicBezTo>
                  <a:close/>
                  <a:moveTo>
                    <a:pt x="90934" y="0"/>
                  </a:moveTo>
                  <a:lnTo>
                    <a:pt x="90877" y="105"/>
                  </a:lnTo>
                  <a:cubicBezTo>
                    <a:pt x="89755" y="2148"/>
                    <a:pt x="88458" y="3572"/>
                    <a:pt x="86786" y="4587"/>
                  </a:cubicBezTo>
                  <a:cubicBezTo>
                    <a:pt x="83860" y="6361"/>
                    <a:pt x="80642" y="7209"/>
                    <a:pt x="78166" y="7749"/>
                  </a:cubicBezTo>
                  <a:cubicBezTo>
                    <a:pt x="74747" y="8496"/>
                    <a:pt x="71232" y="9168"/>
                    <a:pt x="67420" y="9804"/>
                  </a:cubicBezTo>
                  <a:cubicBezTo>
                    <a:pt x="64284" y="10326"/>
                    <a:pt x="61086" y="10767"/>
                    <a:pt x="57994" y="11189"/>
                  </a:cubicBezTo>
                  <a:cubicBezTo>
                    <a:pt x="53660" y="11784"/>
                    <a:pt x="49177" y="12398"/>
                    <a:pt x="44787" y="13257"/>
                  </a:cubicBezTo>
                  <a:cubicBezTo>
                    <a:pt x="41781" y="13846"/>
                    <a:pt x="37840" y="14712"/>
                    <a:pt x="34011" y="16192"/>
                  </a:cubicBezTo>
                  <a:cubicBezTo>
                    <a:pt x="32361" y="16832"/>
                    <a:pt x="30768" y="17751"/>
                    <a:pt x="29227" y="18641"/>
                  </a:cubicBezTo>
                  <a:cubicBezTo>
                    <a:pt x="28257" y="19199"/>
                    <a:pt x="27256" y="19778"/>
                    <a:pt x="26252" y="20278"/>
                  </a:cubicBezTo>
                  <a:cubicBezTo>
                    <a:pt x="24377" y="21213"/>
                    <a:pt x="22228" y="22123"/>
                    <a:pt x="20096" y="22123"/>
                  </a:cubicBezTo>
                  <a:cubicBezTo>
                    <a:pt x="19691" y="22123"/>
                    <a:pt x="19286" y="22090"/>
                    <a:pt x="18884" y="22019"/>
                  </a:cubicBezTo>
                  <a:cubicBezTo>
                    <a:pt x="17234" y="21723"/>
                    <a:pt x="15146" y="20485"/>
                    <a:pt x="14203" y="18389"/>
                  </a:cubicBezTo>
                  <a:cubicBezTo>
                    <a:pt x="13112" y="15962"/>
                    <a:pt x="14633" y="13577"/>
                    <a:pt x="18725" y="11302"/>
                  </a:cubicBezTo>
                  <a:cubicBezTo>
                    <a:pt x="26450" y="7006"/>
                    <a:pt x="35017" y="7004"/>
                    <a:pt x="43304" y="7002"/>
                  </a:cubicBezTo>
                  <a:cubicBezTo>
                    <a:pt x="46426" y="7002"/>
                    <a:pt x="49654" y="6999"/>
                    <a:pt x="52770" y="6766"/>
                  </a:cubicBezTo>
                  <a:cubicBezTo>
                    <a:pt x="57188" y="6433"/>
                    <a:pt x="61100" y="5680"/>
                    <a:pt x="64734" y="4460"/>
                  </a:cubicBezTo>
                  <a:cubicBezTo>
                    <a:pt x="66555" y="3847"/>
                    <a:pt x="68437" y="3359"/>
                    <a:pt x="70258" y="2889"/>
                  </a:cubicBezTo>
                  <a:cubicBezTo>
                    <a:pt x="70921" y="2718"/>
                    <a:pt x="71583" y="2546"/>
                    <a:pt x="72244" y="2369"/>
                  </a:cubicBezTo>
                  <a:cubicBezTo>
                    <a:pt x="74310" y="1815"/>
                    <a:pt x="76526" y="1191"/>
                    <a:pt x="78725" y="393"/>
                  </a:cubicBezTo>
                  <a:lnTo>
                    <a:pt x="79801" y="3"/>
                  </a:lnTo>
                  <a:lnTo>
                    <a:pt x="51891" y="3"/>
                  </a:lnTo>
                  <a:lnTo>
                    <a:pt x="51849" y="25"/>
                  </a:lnTo>
                  <a:cubicBezTo>
                    <a:pt x="51168" y="369"/>
                    <a:pt x="50398" y="688"/>
                    <a:pt x="49430" y="1026"/>
                  </a:cubicBezTo>
                  <a:cubicBezTo>
                    <a:pt x="42565" y="3424"/>
                    <a:pt x="35301" y="3502"/>
                    <a:pt x="28279" y="3577"/>
                  </a:cubicBezTo>
                  <a:lnTo>
                    <a:pt x="27530" y="3587"/>
                  </a:lnTo>
                  <a:cubicBezTo>
                    <a:pt x="21472" y="3654"/>
                    <a:pt x="14606" y="3731"/>
                    <a:pt x="8035" y="5524"/>
                  </a:cubicBezTo>
                  <a:cubicBezTo>
                    <a:pt x="5955" y="6091"/>
                    <a:pt x="3608" y="6937"/>
                    <a:pt x="1994" y="8889"/>
                  </a:cubicBezTo>
                  <a:cubicBezTo>
                    <a:pt x="378" y="10842"/>
                    <a:pt x="1" y="13691"/>
                    <a:pt x="872" y="17356"/>
                  </a:cubicBezTo>
                  <a:cubicBezTo>
                    <a:pt x="2415" y="23842"/>
                    <a:pt x="7591" y="28164"/>
                    <a:pt x="13647" y="28164"/>
                  </a:cubicBezTo>
                  <a:cubicBezTo>
                    <a:pt x="13966" y="28164"/>
                    <a:pt x="14287" y="28154"/>
                    <a:pt x="14609" y="28121"/>
                  </a:cubicBezTo>
                  <a:cubicBezTo>
                    <a:pt x="18878" y="27800"/>
                    <a:pt x="22758" y="25623"/>
                    <a:pt x="26511" y="23520"/>
                  </a:cubicBezTo>
                  <a:cubicBezTo>
                    <a:pt x="28626" y="22334"/>
                    <a:pt x="30812" y="21108"/>
                    <a:pt x="33038" y="20233"/>
                  </a:cubicBezTo>
                  <a:cubicBezTo>
                    <a:pt x="36400" y="18911"/>
                    <a:pt x="39775" y="18075"/>
                    <a:pt x="43838" y="17121"/>
                  </a:cubicBezTo>
                  <a:cubicBezTo>
                    <a:pt x="47319" y="16305"/>
                    <a:pt x="51008" y="15582"/>
                    <a:pt x="55113" y="14912"/>
                  </a:cubicBezTo>
                  <a:cubicBezTo>
                    <a:pt x="61550" y="13861"/>
                    <a:pt x="68126" y="13097"/>
                    <a:pt x="74484" y="12357"/>
                  </a:cubicBezTo>
                  <a:lnTo>
                    <a:pt x="77477" y="12010"/>
                  </a:lnTo>
                  <a:cubicBezTo>
                    <a:pt x="87323" y="10854"/>
                    <a:pt x="96973" y="9822"/>
                    <a:pt x="106514" y="9822"/>
                  </a:cubicBezTo>
                  <a:cubicBezTo>
                    <a:pt x="107222" y="9822"/>
                    <a:pt x="107930" y="9827"/>
                    <a:pt x="108637" y="9839"/>
                  </a:cubicBezTo>
                  <a:lnTo>
                    <a:pt x="108843" y="9842"/>
                  </a:lnTo>
                  <a:lnTo>
                    <a:pt x="108843" y="4203"/>
                  </a:lnTo>
                  <a:cubicBezTo>
                    <a:pt x="108843" y="1884"/>
                    <a:pt x="107336" y="0"/>
                    <a:pt x="1054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6" name="Google Shape;376;p14"/>
          <p:cNvSpPr/>
          <p:nvPr/>
        </p:nvSpPr>
        <p:spPr>
          <a:xfrm>
            <a:off x="1418350" y="362750"/>
            <a:ext cx="6414000" cy="4594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4"/>
          <p:cNvSpPr/>
          <p:nvPr/>
        </p:nvSpPr>
        <p:spPr>
          <a:xfrm>
            <a:off x="1311650" y="271625"/>
            <a:ext cx="6414000" cy="45849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4"/>
          <p:cNvSpPr txBox="1">
            <a:spLocks noGrp="1"/>
          </p:cNvSpPr>
          <p:nvPr>
            <p:ph type="title"/>
          </p:nvPr>
        </p:nvSpPr>
        <p:spPr>
          <a:xfrm>
            <a:off x="3120175" y="3027700"/>
            <a:ext cx="4476300" cy="10845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SzPts val="3600"/>
              <a:buNone/>
              <a:defRPr sz="72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379" name="Google Shape;379;p14"/>
          <p:cNvSpPr txBox="1">
            <a:spLocks noGrp="1"/>
          </p:cNvSpPr>
          <p:nvPr>
            <p:ph type="title" idx="2" hasCustomPrompt="1"/>
          </p:nvPr>
        </p:nvSpPr>
        <p:spPr>
          <a:xfrm>
            <a:off x="1638513" y="3394725"/>
            <a:ext cx="10845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b="1">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80" name="Google Shape;380;p14"/>
          <p:cNvSpPr txBox="1">
            <a:spLocks noGrp="1"/>
          </p:cNvSpPr>
          <p:nvPr>
            <p:ph type="subTitle" idx="1"/>
          </p:nvPr>
        </p:nvSpPr>
        <p:spPr>
          <a:xfrm>
            <a:off x="3120213" y="3998100"/>
            <a:ext cx="2379300" cy="60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hlink"/>
                </a:solidFill>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3">
  <p:cSld name="SECTION_HEADER_1_2">
    <p:bg>
      <p:bgPr>
        <a:solidFill>
          <a:schemeClr val="accent4"/>
        </a:solidFill>
        <a:effectLst/>
      </p:bgPr>
    </p:bg>
    <p:spTree>
      <p:nvGrpSpPr>
        <p:cNvPr id="1" name="Shape 381"/>
        <p:cNvGrpSpPr/>
        <p:nvPr/>
      </p:nvGrpSpPr>
      <p:grpSpPr>
        <a:xfrm>
          <a:off x="0" y="0"/>
          <a:ext cx="0" cy="0"/>
          <a:chOff x="0" y="0"/>
          <a:chExt cx="0" cy="0"/>
        </a:xfrm>
      </p:grpSpPr>
      <p:sp>
        <p:nvSpPr>
          <p:cNvPr id="382" name="Google Shape;382;p15"/>
          <p:cNvSpPr/>
          <p:nvPr/>
        </p:nvSpPr>
        <p:spPr>
          <a:xfrm rot="10800000" flipH="1">
            <a:off x="-89101" y="3917310"/>
            <a:ext cx="3985503" cy="848251"/>
          </a:xfrm>
          <a:custGeom>
            <a:avLst/>
            <a:gdLst/>
            <a:ahLst/>
            <a:cxnLst/>
            <a:rect l="l" t="t" r="r" b="b"/>
            <a:pathLst>
              <a:path w="99594" h="21197" extrusionOk="0">
                <a:moveTo>
                  <a:pt x="65021" y="0"/>
                </a:moveTo>
                <a:cubicBezTo>
                  <a:pt x="64434" y="0"/>
                  <a:pt x="63848" y="10"/>
                  <a:pt x="63260" y="29"/>
                </a:cubicBezTo>
                <a:cubicBezTo>
                  <a:pt x="57732" y="207"/>
                  <a:pt x="52245" y="1096"/>
                  <a:pt x="46816" y="2389"/>
                </a:cubicBezTo>
                <a:cubicBezTo>
                  <a:pt x="41611" y="3631"/>
                  <a:pt x="36750" y="6060"/>
                  <a:pt x="31830" y="8475"/>
                </a:cubicBezTo>
                <a:cubicBezTo>
                  <a:pt x="27244" y="10725"/>
                  <a:pt x="22624" y="12692"/>
                  <a:pt x="17724" y="13463"/>
                </a:cubicBezTo>
                <a:cubicBezTo>
                  <a:pt x="15802" y="13765"/>
                  <a:pt x="13860" y="13942"/>
                  <a:pt x="11920" y="13942"/>
                </a:cubicBezTo>
                <a:cubicBezTo>
                  <a:pt x="10234" y="13942"/>
                  <a:pt x="8549" y="13808"/>
                  <a:pt x="6879" y="13505"/>
                </a:cubicBezTo>
                <a:cubicBezTo>
                  <a:pt x="4515" y="13077"/>
                  <a:pt x="2162" y="12285"/>
                  <a:pt x="0" y="10984"/>
                </a:cubicBezTo>
                <a:lnTo>
                  <a:pt x="0" y="18944"/>
                </a:lnTo>
                <a:cubicBezTo>
                  <a:pt x="1762" y="19024"/>
                  <a:pt x="3523" y="19075"/>
                  <a:pt x="5283" y="19075"/>
                </a:cubicBezTo>
                <a:cubicBezTo>
                  <a:pt x="9227" y="19075"/>
                  <a:pt x="13162" y="18820"/>
                  <a:pt x="17071" y="18072"/>
                </a:cubicBezTo>
                <a:cubicBezTo>
                  <a:pt x="21981" y="17133"/>
                  <a:pt x="26589" y="15270"/>
                  <a:pt x="30996" y="12374"/>
                </a:cubicBezTo>
                <a:cubicBezTo>
                  <a:pt x="33739" y="10570"/>
                  <a:pt x="36781" y="9886"/>
                  <a:pt x="39837" y="9886"/>
                </a:cubicBezTo>
                <a:cubicBezTo>
                  <a:pt x="40660" y="9886"/>
                  <a:pt x="41484" y="9936"/>
                  <a:pt x="42304" y="10026"/>
                </a:cubicBezTo>
                <a:cubicBezTo>
                  <a:pt x="50992" y="10985"/>
                  <a:pt x="59004" y="15789"/>
                  <a:pt x="67420" y="18291"/>
                </a:cubicBezTo>
                <a:cubicBezTo>
                  <a:pt x="72853" y="19907"/>
                  <a:pt x="78486" y="20812"/>
                  <a:pt x="84058" y="21107"/>
                </a:cubicBezTo>
                <a:cubicBezTo>
                  <a:pt x="85055" y="21160"/>
                  <a:pt x="86060" y="21196"/>
                  <a:pt x="87066" y="21196"/>
                </a:cubicBezTo>
                <a:cubicBezTo>
                  <a:pt x="89207" y="21196"/>
                  <a:pt x="91355" y="21031"/>
                  <a:pt x="93446" y="20508"/>
                </a:cubicBezTo>
                <a:cubicBezTo>
                  <a:pt x="95522" y="19989"/>
                  <a:pt x="98275" y="18989"/>
                  <a:pt x="98894" y="16049"/>
                </a:cubicBezTo>
                <a:cubicBezTo>
                  <a:pt x="99594" y="12721"/>
                  <a:pt x="97265" y="10188"/>
                  <a:pt x="95270" y="8623"/>
                </a:cubicBezTo>
                <a:cubicBezTo>
                  <a:pt x="92667" y="6581"/>
                  <a:pt x="89709" y="5268"/>
                  <a:pt x="86790" y="4165"/>
                </a:cubicBezTo>
                <a:cubicBezTo>
                  <a:pt x="79711" y="1489"/>
                  <a:pt x="72404" y="0"/>
                  <a:pt x="65021" y="0"/>
                </a:cubicBezTo>
                <a:close/>
              </a:path>
            </a:pathLst>
          </a:custGeom>
          <a:solidFill>
            <a:srgbClr val="C44253">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5"/>
          <p:cNvSpPr/>
          <p:nvPr/>
        </p:nvSpPr>
        <p:spPr>
          <a:xfrm rot="10800000" flipH="1">
            <a:off x="-89221" y="1998098"/>
            <a:ext cx="8386467" cy="1819876"/>
          </a:xfrm>
          <a:custGeom>
            <a:avLst/>
            <a:gdLst/>
            <a:ahLst/>
            <a:cxnLst/>
            <a:rect l="l" t="t" r="r" b="b"/>
            <a:pathLst>
              <a:path w="209570" h="45477" extrusionOk="0">
                <a:moveTo>
                  <a:pt x="173399" y="0"/>
                </a:moveTo>
                <a:cubicBezTo>
                  <a:pt x="171819" y="0"/>
                  <a:pt x="170239" y="33"/>
                  <a:pt x="168661" y="80"/>
                </a:cubicBezTo>
                <a:cubicBezTo>
                  <a:pt x="164324" y="208"/>
                  <a:pt x="160018" y="528"/>
                  <a:pt x="155729" y="1390"/>
                </a:cubicBezTo>
                <a:cubicBezTo>
                  <a:pt x="151776" y="2184"/>
                  <a:pt x="147874" y="3386"/>
                  <a:pt x="144099" y="5071"/>
                </a:cubicBezTo>
                <a:cubicBezTo>
                  <a:pt x="140139" y="6838"/>
                  <a:pt x="136425" y="9227"/>
                  <a:pt x="132734" y="11745"/>
                </a:cubicBezTo>
                <a:cubicBezTo>
                  <a:pt x="125453" y="16714"/>
                  <a:pt x="118372" y="22168"/>
                  <a:pt x="110478" y="25489"/>
                </a:cubicBezTo>
                <a:cubicBezTo>
                  <a:pt x="104010" y="28211"/>
                  <a:pt x="97197" y="29287"/>
                  <a:pt x="90399" y="29287"/>
                </a:cubicBezTo>
                <a:cubicBezTo>
                  <a:pt x="89168" y="29287"/>
                  <a:pt x="87937" y="29252"/>
                  <a:pt x="86709" y="29185"/>
                </a:cubicBezTo>
                <a:cubicBezTo>
                  <a:pt x="70235" y="28285"/>
                  <a:pt x="53959" y="22404"/>
                  <a:pt x="38422" y="15780"/>
                </a:cubicBezTo>
                <a:cubicBezTo>
                  <a:pt x="34245" y="13999"/>
                  <a:pt x="30113" y="12729"/>
                  <a:pt x="25697" y="12479"/>
                </a:cubicBezTo>
                <a:cubicBezTo>
                  <a:pt x="24449" y="12409"/>
                  <a:pt x="23202" y="12379"/>
                  <a:pt x="21954" y="12379"/>
                </a:cubicBezTo>
                <a:cubicBezTo>
                  <a:pt x="18881" y="12379"/>
                  <a:pt x="15809" y="12558"/>
                  <a:pt x="12741" y="12746"/>
                </a:cubicBezTo>
                <a:cubicBezTo>
                  <a:pt x="9315" y="12958"/>
                  <a:pt x="5883" y="13109"/>
                  <a:pt x="2471" y="13588"/>
                </a:cubicBezTo>
                <a:cubicBezTo>
                  <a:pt x="1651" y="13702"/>
                  <a:pt x="825" y="13831"/>
                  <a:pt x="0" y="13986"/>
                </a:cubicBezTo>
                <a:lnTo>
                  <a:pt x="0" y="21931"/>
                </a:lnTo>
                <a:cubicBezTo>
                  <a:pt x="3093" y="20622"/>
                  <a:pt x="6277" y="19799"/>
                  <a:pt x="9551" y="19799"/>
                </a:cubicBezTo>
                <a:cubicBezTo>
                  <a:pt x="10632" y="19799"/>
                  <a:pt x="11722" y="19889"/>
                  <a:pt x="12823" y="20080"/>
                </a:cubicBezTo>
                <a:cubicBezTo>
                  <a:pt x="20488" y="21419"/>
                  <a:pt x="27144" y="26632"/>
                  <a:pt x="33499" y="31891"/>
                </a:cubicBezTo>
                <a:cubicBezTo>
                  <a:pt x="45486" y="41811"/>
                  <a:pt x="59912" y="45476"/>
                  <a:pt x="74081" y="45476"/>
                </a:cubicBezTo>
                <a:cubicBezTo>
                  <a:pt x="74665" y="45476"/>
                  <a:pt x="75248" y="45470"/>
                  <a:pt x="75831" y="45458"/>
                </a:cubicBezTo>
                <a:cubicBezTo>
                  <a:pt x="90804" y="45142"/>
                  <a:pt x="106177" y="41401"/>
                  <a:pt x="119282" y="31968"/>
                </a:cubicBezTo>
                <a:cubicBezTo>
                  <a:pt x="125990" y="27139"/>
                  <a:pt x="132221" y="21338"/>
                  <a:pt x="138817" y="16271"/>
                </a:cubicBezTo>
                <a:cubicBezTo>
                  <a:pt x="142143" y="13714"/>
                  <a:pt x="145448" y="11379"/>
                  <a:pt x="149316" y="10440"/>
                </a:cubicBezTo>
                <a:cubicBezTo>
                  <a:pt x="150812" y="10078"/>
                  <a:pt x="152323" y="9917"/>
                  <a:pt x="153836" y="9917"/>
                </a:cubicBezTo>
                <a:cubicBezTo>
                  <a:pt x="155625" y="9917"/>
                  <a:pt x="157416" y="10142"/>
                  <a:pt x="159185" y="10527"/>
                </a:cubicBezTo>
                <a:cubicBezTo>
                  <a:pt x="162983" y="11352"/>
                  <a:pt x="166672" y="12839"/>
                  <a:pt x="170334" y="14321"/>
                </a:cubicBezTo>
                <a:cubicBezTo>
                  <a:pt x="174482" y="15997"/>
                  <a:pt x="178713" y="17383"/>
                  <a:pt x="182992" y="18407"/>
                </a:cubicBezTo>
                <a:cubicBezTo>
                  <a:pt x="186653" y="19282"/>
                  <a:pt x="190426" y="19787"/>
                  <a:pt x="194193" y="19787"/>
                </a:cubicBezTo>
                <a:cubicBezTo>
                  <a:pt x="197694" y="19787"/>
                  <a:pt x="201190" y="19351"/>
                  <a:pt x="204587" y="18369"/>
                </a:cubicBezTo>
                <a:cubicBezTo>
                  <a:pt x="206831" y="17721"/>
                  <a:pt x="209570" y="16218"/>
                  <a:pt x="208195" y="12736"/>
                </a:cubicBezTo>
                <a:cubicBezTo>
                  <a:pt x="207019" y="9759"/>
                  <a:pt x="203809" y="8201"/>
                  <a:pt x="201535" y="7001"/>
                </a:cubicBezTo>
                <a:cubicBezTo>
                  <a:pt x="195238" y="3676"/>
                  <a:pt x="188684" y="1200"/>
                  <a:pt x="181872" y="426"/>
                </a:cubicBezTo>
                <a:cubicBezTo>
                  <a:pt x="179055" y="106"/>
                  <a:pt x="176227" y="0"/>
                  <a:pt x="173399" y="0"/>
                </a:cubicBezTo>
                <a:close/>
              </a:path>
            </a:pathLst>
          </a:custGeom>
          <a:solidFill>
            <a:srgbClr val="C44253">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5"/>
          <p:cNvSpPr/>
          <p:nvPr/>
        </p:nvSpPr>
        <p:spPr>
          <a:xfrm rot="10800000" flipH="1">
            <a:off x="-89101" y="2398138"/>
            <a:ext cx="819678" cy="314658"/>
          </a:xfrm>
          <a:custGeom>
            <a:avLst/>
            <a:gdLst/>
            <a:ahLst/>
            <a:cxnLst/>
            <a:rect l="l" t="t" r="r" b="b"/>
            <a:pathLst>
              <a:path w="20483" h="7863" extrusionOk="0">
                <a:moveTo>
                  <a:pt x="10679" y="1"/>
                </a:moveTo>
                <a:cubicBezTo>
                  <a:pt x="7200" y="1"/>
                  <a:pt x="3530" y="930"/>
                  <a:pt x="0" y="1036"/>
                </a:cubicBezTo>
                <a:lnTo>
                  <a:pt x="0" y="7210"/>
                </a:lnTo>
                <a:cubicBezTo>
                  <a:pt x="73" y="7210"/>
                  <a:pt x="146" y="7210"/>
                  <a:pt x="218" y="7210"/>
                </a:cubicBezTo>
                <a:cubicBezTo>
                  <a:pt x="2966" y="7210"/>
                  <a:pt x="5723" y="7366"/>
                  <a:pt x="8473" y="7532"/>
                </a:cubicBezTo>
                <a:cubicBezTo>
                  <a:pt x="10471" y="7652"/>
                  <a:pt x="12481" y="7858"/>
                  <a:pt x="14482" y="7862"/>
                </a:cubicBezTo>
                <a:cubicBezTo>
                  <a:pt x="14579" y="7862"/>
                  <a:pt x="14677" y="7863"/>
                  <a:pt x="14776" y="7863"/>
                </a:cubicBezTo>
                <a:cubicBezTo>
                  <a:pt x="16107" y="7863"/>
                  <a:pt x="17589" y="7805"/>
                  <a:pt x="18794" y="7093"/>
                </a:cubicBezTo>
                <a:cubicBezTo>
                  <a:pt x="20483" y="6096"/>
                  <a:pt x="19330" y="4228"/>
                  <a:pt x="18366" y="3075"/>
                </a:cubicBezTo>
                <a:cubicBezTo>
                  <a:pt x="16959" y="1395"/>
                  <a:pt x="15150" y="529"/>
                  <a:pt x="13253" y="203"/>
                </a:cubicBezTo>
                <a:cubicBezTo>
                  <a:pt x="12410" y="59"/>
                  <a:pt x="11551" y="1"/>
                  <a:pt x="10679" y="1"/>
                </a:cubicBezTo>
                <a:close/>
              </a:path>
            </a:pathLst>
          </a:custGeom>
          <a:solidFill>
            <a:srgbClr val="C44253">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5"/>
          <p:cNvSpPr/>
          <p:nvPr/>
        </p:nvSpPr>
        <p:spPr>
          <a:xfrm rot="10800000" flipH="1">
            <a:off x="-89101" y="1041269"/>
            <a:ext cx="9361694" cy="2012360"/>
          </a:xfrm>
          <a:custGeom>
            <a:avLst/>
            <a:gdLst/>
            <a:ahLst/>
            <a:cxnLst/>
            <a:rect l="l" t="t" r="r" b="b"/>
            <a:pathLst>
              <a:path w="233940" h="50287" extrusionOk="0">
                <a:moveTo>
                  <a:pt x="233940" y="0"/>
                </a:moveTo>
                <a:cubicBezTo>
                  <a:pt x="230479" y="1532"/>
                  <a:pt x="227264" y="3838"/>
                  <a:pt x="224035" y="6016"/>
                </a:cubicBezTo>
                <a:cubicBezTo>
                  <a:pt x="219999" y="8735"/>
                  <a:pt x="215918" y="11195"/>
                  <a:pt x="211510" y="12795"/>
                </a:cubicBezTo>
                <a:cubicBezTo>
                  <a:pt x="205977" y="14804"/>
                  <a:pt x="200252" y="15619"/>
                  <a:pt x="194517" y="15619"/>
                </a:cubicBezTo>
                <a:cubicBezTo>
                  <a:pt x="191019" y="15619"/>
                  <a:pt x="187518" y="15316"/>
                  <a:pt x="184053" y="14796"/>
                </a:cubicBezTo>
                <a:cubicBezTo>
                  <a:pt x="174879" y="13417"/>
                  <a:pt x="165892" y="10575"/>
                  <a:pt x="156983" y="7553"/>
                </a:cubicBezTo>
                <a:cubicBezTo>
                  <a:pt x="154186" y="6603"/>
                  <a:pt x="151295" y="5923"/>
                  <a:pt x="148402" y="5923"/>
                </a:cubicBezTo>
                <a:cubicBezTo>
                  <a:pt x="147105" y="5923"/>
                  <a:pt x="145807" y="6060"/>
                  <a:pt x="144518" y="6370"/>
                </a:cubicBezTo>
                <a:cubicBezTo>
                  <a:pt x="141010" y="7213"/>
                  <a:pt x="137841" y="9316"/>
                  <a:pt x="134862" y="11732"/>
                </a:cubicBezTo>
                <a:cubicBezTo>
                  <a:pt x="131415" y="14529"/>
                  <a:pt x="128149" y="17665"/>
                  <a:pt x="124700" y="20457"/>
                </a:cubicBezTo>
                <a:cubicBezTo>
                  <a:pt x="120681" y="23709"/>
                  <a:pt x="116461" y="26565"/>
                  <a:pt x="112085" y="28971"/>
                </a:cubicBezTo>
                <a:cubicBezTo>
                  <a:pt x="103869" y="33488"/>
                  <a:pt x="95132" y="36387"/>
                  <a:pt x="86236" y="37674"/>
                </a:cubicBezTo>
                <a:cubicBezTo>
                  <a:pt x="82434" y="38224"/>
                  <a:pt x="78620" y="38471"/>
                  <a:pt x="74803" y="38471"/>
                </a:cubicBezTo>
                <a:cubicBezTo>
                  <a:pt x="58405" y="38471"/>
                  <a:pt x="41951" y="33908"/>
                  <a:pt x="26125" y="29171"/>
                </a:cubicBezTo>
                <a:cubicBezTo>
                  <a:pt x="17408" y="26561"/>
                  <a:pt x="8732" y="23693"/>
                  <a:pt x="0" y="21148"/>
                </a:cubicBezTo>
                <a:lnTo>
                  <a:pt x="0" y="30371"/>
                </a:lnTo>
                <a:cubicBezTo>
                  <a:pt x="3472" y="33108"/>
                  <a:pt x="7489" y="35009"/>
                  <a:pt x="11115" y="36595"/>
                </a:cubicBezTo>
                <a:cubicBezTo>
                  <a:pt x="17532" y="39404"/>
                  <a:pt x="24220" y="41608"/>
                  <a:pt x="30929" y="42938"/>
                </a:cubicBezTo>
                <a:cubicBezTo>
                  <a:pt x="38228" y="44386"/>
                  <a:pt x="45630" y="44923"/>
                  <a:pt x="53022" y="44923"/>
                </a:cubicBezTo>
                <a:cubicBezTo>
                  <a:pt x="55748" y="44923"/>
                  <a:pt x="58473" y="44850"/>
                  <a:pt x="61191" y="44723"/>
                </a:cubicBezTo>
                <a:cubicBezTo>
                  <a:pt x="71533" y="44237"/>
                  <a:pt x="81978" y="43258"/>
                  <a:pt x="92233" y="41498"/>
                </a:cubicBezTo>
                <a:cubicBezTo>
                  <a:pt x="102742" y="39694"/>
                  <a:pt x="112661" y="35767"/>
                  <a:pt x="122701" y="31597"/>
                </a:cubicBezTo>
                <a:cubicBezTo>
                  <a:pt x="132437" y="27557"/>
                  <a:pt x="142206" y="24207"/>
                  <a:pt x="152521" y="24092"/>
                </a:cubicBezTo>
                <a:cubicBezTo>
                  <a:pt x="152754" y="24089"/>
                  <a:pt x="152988" y="24088"/>
                  <a:pt x="153222" y="24088"/>
                </a:cubicBezTo>
                <a:cubicBezTo>
                  <a:pt x="163194" y="24088"/>
                  <a:pt x="173100" y="26520"/>
                  <a:pt x="182555" y="30450"/>
                </a:cubicBezTo>
                <a:cubicBezTo>
                  <a:pt x="187610" y="32550"/>
                  <a:pt x="192565" y="35025"/>
                  <a:pt x="197604" y="37193"/>
                </a:cubicBezTo>
                <a:cubicBezTo>
                  <a:pt x="202625" y="39352"/>
                  <a:pt x="207681" y="41382"/>
                  <a:pt x="212770" y="43265"/>
                </a:cubicBezTo>
                <a:cubicBezTo>
                  <a:pt x="219747" y="45846"/>
                  <a:pt x="226825" y="48256"/>
                  <a:pt x="233940" y="50286"/>
                </a:cubicBezTo>
                <a:lnTo>
                  <a:pt x="233940" y="34729"/>
                </a:lnTo>
                <a:cubicBezTo>
                  <a:pt x="233339" y="34539"/>
                  <a:pt x="232731" y="34368"/>
                  <a:pt x="232112" y="34224"/>
                </a:cubicBezTo>
                <a:cubicBezTo>
                  <a:pt x="229270" y="33551"/>
                  <a:pt x="226381" y="33250"/>
                  <a:pt x="223499" y="32996"/>
                </a:cubicBezTo>
                <a:cubicBezTo>
                  <a:pt x="219753" y="32668"/>
                  <a:pt x="216005" y="32333"/>
                  <a:pt x="212261" y="31960"/>
                </a:cubicBezTo>
                <a:cubicBezTo>
                  <a:pt x="208072" y="31543"/>
                  <a:pt x="203886" y="31089"/>
                  <a:pt x="199705" y="30539"/>
                </a:cubicBezTo>
                <a:cubicBezTo>
                  <a:pt x="195713" y="30014"/>
                  <a:pt x="191661" y="29550"/>
                  <a:pt x="187710" y="28635"/>
                </a:cubicBezTo>
                <a:cubicBezTo>
                  <a:pt x="184185" y="27821"/>
                  <a:pt x="180587" y="27222"/>
                  <a:pt x="177204" y="25665"/>
                </a:cubicBezTo>
                <a:cubicBezTo>
                  <a:pt x="175719" y="24980"/>
                  <a:pt x="173996" y="24080"/>
                  <a:pt x="173054" y="22380"/>
                </a:cubicBezTo>
                <a:cubicBezTo>
                  <a:pt x="172381" y="21164"/>
                  <a:pt x="172300" y="19467"/>
                  <a:pt x="173266" y="18466"/>
                </a:cubicBezTo>
                <a:cubicBezTo>
                  <a:pt x="174400" y="17293"/>
                  <a:pt x="176205" y="17248"/>
                  <a:pt x="177591" y="17230"/>
                </a:cubicBezTo>
                <a:cubicBezTo>
                  <a:pt x="177667" y="17230"/>
                  <a:pt x="177743" y="17229"/>
                  <a:pt x="177820" y="17229"/>
                </a:cubicBezTo>
                <a:cubicBezTo>
                  <a:pt x="179957" y="17229"/>
                  <a:pt x="182098" y="17572"/>
                  <a:pt x="184206" y="17983"/>
                </a:cubicBezTo>
                <a:cubicBezTo>
                  <a:pt x="186167" y="18365"/>
                  <a:pt x="188113" y="18845"/>
                  <a:pt x="190056" y="19342"/>
                </a:cubicBezTo>
                <a:cubicBezTo>
                  <a:pt x="192155" y="19880"/>
                  <a:pt x="194290" y="20178"/>
                  <a:pt x="196416" y="20482"/>
                </a:cubicBezTo>
                <a:cubicBezTo>
                  <a:pt x="200378" y="21047"/>
                  <a:pt x="204372" y="21430"/>
                  <a:pt x="208364" y="21430"/>
                </a:cubicBezTo>
                <a:cubicBezTo>
                  <a:pt x="209889" y="21430"/>
                  <a:pt x="211413" y="21374"/>
                  <a:pt x="212936" y="21251"/>
                </a:cubicBezTo>
                <a:cubicBezTo>
                  <a:pt x="218320" y="20818"/>
                  <a:pt x="223791" y="19532"/>
                  <a:pt x="228641" y="16425"/>
                </a:cubicBezTo>
                <a:cubicBezTo>
                  <a:pt x="230586" y="15179"/>
                  <a:pt x="232358" y="13636"/>
                  <a:pt x="233940" y="11842"/>
                </a:cubicBezTo>
                <a:lnTo>
                  <a:pt x="233940" y="0"/>
                </a:lnTo>
                <a:close/>
              </a:path>
            </a:pathLst>
          </a:custGeom>
          <a:solidFill>
            <a:srgbClr val="C44253">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5"/>
          <p:cNvSpPr/>
          <p:nvPr/>
        </p:nvSpPr>
        <p:spPr>
          <a:xfrm rot="10800000" flipH="1">
            <a:off x="-88861" y="622227"/>
            <a:ext cx="5153814" cy="1015564"/>
          </a:xfrm>
          <a:custGeom>
            <a:avLst/>
            <a:gdLst/>
            <a:ahLst/>
            <a:cxnLst/>
            <a:rect l="l" t="t" r="r" b="b"/>
            <a:pathLst>
              <a:path w="128789" h="25378" extrusionOk="0">
                <a:moveTo>
                  <a:pt x="125460" y="1"/>
                </a:moveTo>
                <a:cubicBezTo>
                  <a:pt x="124112" y="1"/>
                  <a:pt x="122755" y="233"/>
                  <a:pt x="121432" y="495"/>
                </a:cubicBezTo>
                <a:cubicBezTo>
                  <a:pt x="117708" y="1235"/>
                  <a:pt x="114038" y="2428"/>
                  <a:pt x="110408" y="3702"/>
                </a:cubicBezTo>
                <a:cubicBezTo>
                  <a:pt x="101528" y="6816"/>
                  <a:pt x="92732" y="10293"/>
                  <a:pt x="83787" y="13112"/>
                </a:cubicBezTo>
                <a:cubicBezTo>
                  <a:pt x="72182" y="16772"/>
                  <a:pt x="60329" y="19483"/>
                  <a:pt x="48340" y="19746"/>
                </a:cubicBezTo>
                <a:cubicBezTo>
                  <a:pt x="47589" y="19762"/>
                  <a:pt x="46838" y="19771"/>
                  <a:pt x="46087" y="19771"/>
                </a:cubicBezTo>
                <a:cubicBezTo>
                  <a:pt x="36277" y="19771"/>
                  <a:pt x="26528" y="18319"/>
                  <a:pt x="17277" y="13958"/>
                </a:cubicBezTo>
                <a:cubicBezTo>
                  <a:pt x="14817" y="12796"/>
                  <a:pt x="12434" y="11433"/>
                  <a:pt x="10052" y="10038"/>
                </a:cubicBezTo>
                <a:cubicBezTo>
                  <a:pt x="7467" y="8528"/>
                  <a:pt x="4765" y="7378"/>
                  <a:pt x="2106" y="6103"/>
                </a:cubicBezTo>
                <a:cubicBezTo>
                  <a:pt x="1402" y="5766"/>
                  <a:pt x="699" y="5418"/>
                  <a:pt x="0" y="5056"/>
                </a:cubicBezTo>
                <a:lnTo>
                  <a:pt x="0" y="11211"/>
                </a:lnTo>
                <a:cubicBezTo>
                  <a:pt x="4701" y="13100"/>
                  <a:pt x="9362" y="15161"/>
                  <a:pt x="14041" y="17090"/>
                </a:cubicBezTo>
                <a:cubicBezTo>
                  <a:pt x="16400" y="18063"/>
                  <a:pt x="18775" y="19117"/>
                  <a:pt x="21195" y="19846"/>
                </a:cubicBezTo>
                <a:cubicBezTo>
                  <a:pt x="23656" y="20587"/>
                  <a:pt x="26170" y="20896"/>
                  <a:pt x="28695" y="21030"/>
                </a:cubicBezTo>
                <a:cubicBezTo>
                  <a:pt x="33506" y="21285"/>
                  <a:pt x="38258" y="21488"/>
                  <a:pt x="43036" y="22348"/>
                </a:cubicBezTo>
                <a:cubicBezTo>
                  <a:pt x="47992" y="23241"/>
                  <a:pt x="52914" y="24461"/>
                  <a:pt x="57900" y="25055"/>
                </a:cubicBezTo>
                <a:cubicBezTo>
                  <a:pt x="59669" y="25266"/>
                  <a:pt x="61430" y="25377"/>
                  <a:pt x="63185" y="25377"/>
                </a:cubicBezTo>
                <a:cubicBezTo>
                  <a:pt x="66528" y="25377"/>
                  <a:pt x="69851" y="24974"/>
                  <a:pt x="73168" y="24091"/>
                </a:cubicBezTo>
                <a:cubicBezTo>
                  <a:pt x="82572" y="21585"/>
                  <a:pt x="91311" y="16379"/>
                  <a:pt x="100290" y="12209"/>
                </a:cubicBezTo>
                <a:cubicBezTo>
                  <a:pt x="102551" y="11159"/>
                  <a:pt x="104832" y="10174"/>
                  <a:pt x="107142" y="9317"/>
                </a:cubicBezTo>
                <a:cubicBezTo>
                  <a:pt x="109515" y="8437"/>
                  <a:pt x="111919" y="7831"/>
                  <a:pt x="114326" y="7132"/>
                </a:cubicBezTo>
                <a:cubicBezTo>
                  <a:pt x="119263" y="5699"/>
                  <a:pt x="123997" y="3389"/>
                  <a:pt x="128789" y="1350"/>
                </a:cubicBezTo>
                <a:cubicBezTo>
                  <a:pt x="128436" y="255"/>
                  <a:pt x="127130" y="101"/>
                  <a:pt x="126329" y="35"/>
                </a:cubicBezTo>
                <a:cubicBezTo>
                  <a:pt x="126040" y="12"/>
                  <a:pt x="125750" y="1"/>
                  <a:pt x="125460" y="1"/>
                </a:cubicBezTo>
                <a:close/>
              </a:path>
            </a:pathLst>
          </a:custGeom>
          <a:solidFill>
            <a:srgbClr val="C44253">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5"/>
          <p:cNvSpPr/>
          <p:nvPr/>
        </p:nvSpPr>
        <p:spPr>
          <a:xfrm rot="10800000" flipH="1">
            <a:off x="-89101" y="-787656"/>
            <a:ext cx="949935" cy="459281"/>
          </a:xfrm>
          <a:custGeom>
            <a:avLst/>
            <a:gdLst/>
            <a:ahLst/>
            <a:cxnLst/>
            <a:rect l="l" t="t" r="r" b="b"/>
            <a:pathLst>
              <a:path w="23738" h="11477" extrusionOk="0">
                <a:moveTo>
                  <a:pt x="0" y="0"/>
                </a:moveTo>
                <a:lnTo>
                  <a:pt x="0" y="7277"/>
                </a:lnTo>
                <a:cubicBezTo>
                  <a:pt x="3475" y="8436"/>
                  <a:pt x="6937" y="9675"/>
                  <a:pt x="10474" y="10467"/>
                </a:cubicBezTo>
                <a:cubicBezTo>
                  <a:pt x="12599" y="10942"/>
                  <a:pt x="14945" y="11477"/>
                  <a:pt x="17230" y="11477"/>
                </a:cubicBezTo>
                <a:cubicBezTo>
                  <a:pt x="18607" y="11477"/>
                  <a:pt x="19963" y="11282"/>
                  <a:pt x="21233" y="10762"/>
                </a:cubicBezTo>
                <a:cubicBezTo>
                  <a:pt x="22964" y="10052"/>
                  <a:pt x="23737" y="8373"/>
                  <a:pt x="22783" y="6233"/>
                </a:cubicBezTo>
                <a:cubicBezTo>
                  <a:pt x="21854" y="4148"/>
                  <a:pt x="19780" y="3350"/>
                  <a:pt x="18049" y="2892"/>
                </a:cubicBezTo>
                <a:cubicBezTo>
                  <a:pt x="14044" y="1834"/>
                  <a:pt x="9964" y="2398"/>
                  <a:pt x="5923" y="1958"/>
                </a:cubicBezTo>
                <a:cubicBezTo>
                  <a:pt x="3848" y="1734"/>
                  <a:pt x="1868" y="1036"/>
                  <a:pt x="0" y="0"/>
                </a:cubicBezTo>
                <a:close/>
              </a:path>
            </a:pathLst>
          </a:custGeom>
          <a:solidFill>
            <a:srgbClr val="C44253">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5"/>
          <p:cNvSpPr/>
          <p:nvPr/>
        </p:nvSpPr>
        <p:spPr>
          <a:xfrm rot="10800000" flipH="1">
            <a:off x="-89101" y="-905085"/>
            <a:ext cx="9361814" cy="2217890"/>
          </a:xfrm>
          <a:custGeom>
            <a:avLst/>
            <a:gdLst/>
            <a:ahLst/>
            <a:cxnLst/>
            <a:rect l="l" t="t" r="r" b="b"/>
            <a:pathLst>
              <a:path w="233943" h="55423" extrusionOk="0">
                <a:moveTo>
                  <a:pt x="144772" y="1"/>
                </a:moveTo>
                <a:cubicBezTo>
                  <a:pt x="142102" y="1"/>
                  <a:pt x="139431" y="96"/>
                  <a:pt x="136766" y="286"/>
                </a:cubicBezTo>
                <a:cubicBezTo>
                  <a:pt x="128012" y="909"/>
                  <a:pt x="119276" y="2552"/>
                  <a:pt x="110812" y="5489"/>
                </a:cubicBezTo>
                <a:cubicBezTo>
                  <a:pt x="106624" y="6944"/>
                  <a:pt x="102575" y="8874"/>
                  <a:pt x="98468" y="10653"/>
                </a:cubicBezTo>
                <a:cubicBezTo>
                  <a:pt x="93953" y="12609"/>
                  <a:pt x="89399" y="14424"/>
                  <a:pt x="84794" y="16010"/>
                </a:cubicBezTo>
                <a:cubicBezTo>
                  <a:pt x="74251" y="19642"/>
                  <a:pt x="63428" y="21981"/>
                  <a:pt x="52620" y="21981"/>
                </a:cubicBezTo>
                <a:cubicBezTo>
                  <a:pt x="45059" y="21981"/>
                  <a:pt x="37505" y="20836"/>
                  <a:pt x="30059" y="18189"/>
                </a:cubicBezTo>
                <a:cubicBezTo>
                  <a:pt x="25579" y="16596"/>
                  <a:pt x="21178" y="14667"/>
                  <a:pt x="16828" y="12578"/>
                </a:cubicBezTo>
                <a:cubicBezTo>
                  <a:pt x="12514" y="10509"/>
                  <a:pt x="8272" y="8266"/>
                  <a:pt x="3815" y="6712"/>
                </a:cubicBezTo>
                <a:cubicBezTo>
                  <a:pt x="2549" y="6272"/>
                  <a:pt x="1276" y="5888"/>
                  <a:pt x="0" y="5548"/>
                </a:cubicBezTo>
                <a:lnTo>
                  <a:pt x="0" y="23614"/>
                </a:lnTo>
                <a:cubicBezTo>
                  <a:pt x="12657" y="29572"/>
                  <a:pt x="26166" y="33013"/>
                  <a:pt x="39600" y="33024"/>
                </a:cubicBezTo>
                <a:cubicBezTo>
                  <a:pt x="39625" y="33024"/>
                  <a:pt x="39649" y="33024"/>
                  <a:pt x="39674" y="33024"/>
                </a:cubicBezTo>
                <a:cubicBezTo>
                  <a:pt x="43920" y="33024"/>
                  <a:pt x="48167" y="32654"/>
                  <a:pt x="52367" y="31843"/>
                </a:cubicBezTo>
                <a:cubicBezTo>
                  <a:pt x="54553" y="31420"/>
                  <a:pt x="56709" y="30737"/>
                  <a:pt x="58881" y="30217"/>
                </a:cubicBezTo>
                <a:cubicBezTo>
                  <a:pt x="61539" y="29579"/>
                  <a:pt x="64252" y="29008"/>
                  <a:pt x="66965" y="29005"/>
                </a:cubicBezTo>
                <a:cubicBezTo>
                  <a:pt x="66982" y="29005"/>
                  <a:pt x="66999" y="29005"/>
                  <a:pt x="67017" y="29005"/>
                </a:cubicBezTo>
                <a:cubicBezTo>
                  <a:pt x="68762" y="29005"/>
                  <a:pt x="71102" y="29156"/>
                  <a:pt x="72309" y="31005"/>
                </a:cubicBezTo>
                <a:cubicBezTo>
                  <a:pt x="73261" y="32464"/>
                  <a:pt x="73035" y="34779"/>
                  <a:pt x="72433" y="36381"/>
                </a:cubicBezTo>
                <a:cubicBezTo>
                  <a:pt x="71760" y="38175"/>
                  <a:pt x="70452" y="39418"/>
                  <a:pt x="69067" y="40261"/>
                </a:cubicBezTo>
                <a:cubicBezTo>
                  <a:pt x="65139" y="42655"/>
                  <a:pt x="60371" y="42850"/>
                  <a:pt x="56096" y="42852"/>
                </a:cubicBezTo>
                <a:cubicBezTo>
                  <a:pt x="56089" y="42852"/>
                  <a:pt x="56082" y="42852"/>
                  <a:pt x="56075" y="42852"/>
                </a:cubicBezTo>
                <a:cubicBezTo>
                  <a:pt x="46902" y="42852"/>
                  <a:pt x="37792" y="41022"/>
                  <a:pt x="28834" y="38660"/>
                </a:cubicBezTo>
                <a:cubicBezTo>
                  <a:pt x="19225" y="36125"/>
                  <a:pt x="9684" y="33151"/>
                  <a:pt x="0" y="31087"/>
                </a:cubicBezTo>
                <a:lnTo>
                  <a:pt x="0" y="40459"/>
                </a:lnTo>
                <a:cubicBezTo>
                  <a:pt x="415" y="40687"/>
                  <a:pt x="838" y="40900"/>
                  <a:pt x="1269" y="41094"/>
                </a:cubicBezTo>
                <a:cubicBezTo>
                  <a:pt x="3834" y="42246"/>
                  <a:pt x="6360" y="42550"/>
                  <a:pt x="9049" y="42595"/>
                </a:cubicBezTo>
                <a:cubicBezTo>
                  <a:pt x="11321" y="42632"/>
                  <a:pt x="13601" y="42650"/>
                  <a:pt x="15862" y="42966"/>
                </a:cubicBezTo>
                <a:cubicBezTo>
                  <a:pt x="17766" y="43232"/>
                  <a:pt x="19811" y="43645"/>
                  <a:pt x="21476" y="44925"/>
                </a:cubicBezTo>
                <a:cubicBezTo>
                  <a:pt x="22689" y="45858"/>
                  <a:pt x="23822" y="47631"/>
                  <a:pt x="23620" y="49546"/>
                </a:cubicBezTo>
                <a:cubicBezTo>
                  <a:pt x="23450" y="51198"/>
                  <a:pt x="22153" y="51995"/>
                  <a:pt x="21013" y="52388"/>
                </a:cubicBezTo>
                <a:cubicBezTo>
                  <a:pt x="19769" y="52816"/>
                  <a:pt x="18468" y="52983"/>
                  <a:pt x="17149" y="52983"/>
                </a:cubicBezTo>
                <a:cubicBezTo>
                  <a:pt x="14678" y="52983"/>
                  <a:pt x="12147" y="52396"/>
                  <a:pt x="9822" y="51845"/>
                </a:cubicBezTo>
                <a:cubicBezTo>
                  <a:pt x="6510" y="51059"/>
                  <a:pt x="3259" y="49899"/>
                  <a:pt x="0" y="48810"/>
                </a:cubicBezTo>
                <a:lnTo>
                  <a:pt x="0" y="54602"/>
                </a:lnTo>
                <a:cubicBezTo>
                  <a:pt x="5036" y="55007"/>
                  <a:pt x="10079" y="55225"/>
                  <a:pt x="15119" y="55348"/>
                </a:cubicBezTo>
                <a:cubicBezTo>
                  <a:pt x="17082" y="55396"/>
                  <a:pt x="19048" y="55423"/>
                  <a:pt x="21015" y="55423"/>
                </a:cubicBezTo>
                <a:cubicBezTo>
                  <a:pt x="29997" y="55423"/>
                  <a:pt x="38994" y="54866"/>
                  <a:pt x="47880" y="53219"/>
                </a:cubicBezTo>
                <a:cubicBezTo>
                  <a:pt x="52943" y="52282"/>
                  <a:pt x="58028" y="51048"/>
                  <a:pt x="62912" y="49101"/>
                </a:cubicBezTo>
                <a:cubicBezTo>
                  <a:pt x="67581" y="47240"/>
                  <a:pt x="72025" y="44594"/>
                  <a:pt x="76326" y="41657"/>
                </a:cubicBezTo>
                <a:cubicBezTo>
                  <a:pt x="84683" y="35949"/>
                  <a:pt x="92557" y="29085"/>
                  <a:pt x="101261" y="24207"/>
                </a:cubicBezTo>
                <a:cubicBezTo>
                  <a:pt x="110109" y="19249"/>
                  <a:pt x="119692" y="17446"/>
                  <a:pt x="129288" y="16670"/>
                </a:cubicBezTo>
                <a:cubicBezTo>
                  <a:pt x="132649" y="16399"/>
                  <a:pt x="136013" y="16271"/>
                  <a:pt x="139377" y="16271"/>
                </a:cubicBezTo>
                <a:cubicBezTo>
                  <a:pt x="157478" y="16271"/>
                  <a:pt x="175585" y="19963"/>
                  <a:pt x="193212" y="24804"/>
                </a:cubicBezTo>
                <a:cubicBezTo>
                  <a:pt x="203630" y="27665"/>
                  <a:pt x="214279" y="30372"/>
                  <a:pt x="224304" y="35040"/>
                </a:cubicBezTo>
                <a:cubicBezTo>
                  <a:pt x="227597" y="36575"/>
                  <a:pt x="230795" y="38437"/>
                  <a:pt x="233942" y="40411"/>
                </a:cubicBezTo>
                <a:lnTo>
                  <a:pt x="233942" y="31703"/>
                </a:lnTo>
                <a:cubicBezTo>
                  <a:pt x="228231" y="27859"/>
                  <a:pt x="222155" y="24807"/>
                  <a:pt x="216214" y="21705"/>
                </a:cubicBezTo>
                <a:cubicBezTo>
                  <a:pt x="207456" y="17134"/>
                  <a:pt x="198525" y="13002"/>
                  <a:pt x="189487" y="9410"/>
                </a:cubicBezTo>
                <a:cubicBezTo>
                  <a:pt x="180687" y="5912"/>
                  <a:pt x="171778" y="2926"/>
                  <a:pt x="162615" y="1437"/>
                </a:cubicBezTo>
                <a:cubicBezTo>
                  <a:pt x="156702" y="476"/>
                  <a:pt x="150736" y="1"/>
                  <a:pt x="144772" y="1"/>
                </a:cubicBezTo>
                <a:close/>
              </a:path>
            </a:pathLst>
          </a:custGeom>
          <a:solidFill>
            <a:srgbClr val="C44253">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5"/>
          <p:cNvSpPr/>
          <p:nvPr/>
        </p:nvSpPr>
        <p:spPr>
          <a:xfrm rot="10800000" flipH="1">
            <a:off x="4312517" y="-1778160"/>
            <a:ext cx="4960169" cy="2176352"/>
          </a:xfrm>
          <a:custGeom>
            <a:avLst/>
            <a:gdLst/>
            <a:ahLst/>
            <a:cxnLst/>
            <a:rect l="l" t="t" r="r" b="b"/>
            <a:pathLst>
              <a:path w="123950" h="54385" extrusionOk="0">
                <a:moveTo>
                  <a:pt x="25687" y="0"/>
                </a:moveTo>
                <a:cubicBezTo>
                  <a:pt x="25613" y="0"/>
                  <a:pt x="25540" y="0"/>
                  <a:pt x="25467" y="0"/>
                </a:cubicBezTo>
                <a:cubicBezTo>
                  <a:pt x="22189" y="8"/>
                  <a:pt x="18895" y="286"/>
                  <a:pt x="15653" y="893"/>
                </a:cubicBezTo>
                <a:cubicBezTo>
                  <a:pt x="12106" y="1558"/>
                  <a:pt x="8455" y="2579"/>
                  <a:pt x="5276" y="4757"/>
                </a:cubicBezTo>
                <a:cubicBezTo>
                  <a:pt x="2358" y="6754"/>
                  <a:pt x="1" y="10011"/>
                  <a:pt x="133" y="14446"/>
                </a:cubicBezTo>
                <a:cubicBezTo>
                  <a:pt x="289" y="19675"/>
                  <a:pt x="3866" y="23250"/>
                  <a:pt x="7286" y="25363"/>
                </a:cubicBezTo>
                <a:cubicBezTo>
                  <a:pt x="11223" y="27796"/>
                  <a:pt x="15408" y="28684"/>
                  <a:pt x="19651" y="28684"/>
                </a:cubicBezTo>
                <a:cubicBezTo>
                  <a:pt x="25154" y="28684"/>
                  <a:pt x="30756" y="27191"/>
                  <a:pt x="36046" y="25632"/>
                </a:cubicBezTo>
                <a:cubicBezTo>
                  <a:pt x="41465" y="24035"/>
                  <a:pt x="46862" y="22167"/>
                  <a:pt x="52380" y="21177"/>
                </a:cubicBezTo>
                <a:cubicBezTo>
                  <a:pt x="56587" y="20424"/>
                  <a:pt x="60828" y="20023"/>
                  <a:pt x="65073" y="20023"/>
                </a:cubicBezTo>
                <a:cubicBezTo>
                  <a:pt x="66363" y="20023"/>
                  <a:pt x="67654" y="20060"/>
                  <a:pt x="68944" y="20135"/>
                </a:cubicBezTo>
                <a:cubicBezTo>
                  <a:pt x="79965" y="20783"/>
                  <a:pt x="90870" y="24103"/>
                  <a:pt x="100937" y="29809"/>
                </a:cubicBezTo>
                <a:cubicBezTo>
                  <a:pt x="105755" y="32540"/>
                  <a:pt x="110519" y="35684"/>
                  <a:pt x="114557" y="40038"/>
                </a:cubicBezTo>
                <a:cubicBezTo>
                  <a:pt x="118056" y="43811"/>
                  <a:pt x="120978" y="48359"/>
                  <a:pt x="123419" y="53277"/>
                </a:cubicBezTo>
                <a:cubicBezTo>
                  <a:pt x="123600" y="53644"/>
                  <a:pt x="123773" y="54016"/>
                  <a:pt x="123950" y="54384"/>
                </a:cubicBezTo>
                <a:lnTo>
                  <a:pt x="123950" y="30590"/>
                </a:lnTo>
                <a:cubicBezTo>
                  <a:pt x="115011" y="23740"/>
                  <a:pt x="104675" y="20070"/>
                  <a:pt x="94699" y="16430"/>
                </a:cubicBezTo>
                <a:cubicBezTo>
                  <a:pt x="83278" y="12265"/>
                  <a:pt x="71945" y="7950"/>
                  <a:pt x="60279" y="4996"/>
                </a:cubicBezTo>
                <a:cubicBezTo>
                  <a:pt x="48938" y="2125"/>
                  <a:pt x="37275" y="0"/>
                  <a:pt x="25687" y="0"/>
                </a:cubicBezTo>
                <a:close/>
              </a:path>
            </a:pathLst>
          </a:custGeom>
          <a:solidFill>
            <a:srgbClr val="C44253">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5"/>
          <p:cNvSpPr/>
          <p:nvPr/>
        </p:nvSpPr>
        <p:spPr>
          <a:xfrm rot="10800000" flipH="1">
            <a:off x="-89101" y="-2355943"/>
            <a:ext cx="4579363" cy="1972262"/>
          </a:xfrm>
          <a:custGeom>
            <a:avLst/>
            <a:gdLst/>
            <a:ahLst/>
            <a:cxnLst/>
            <a:rect l="l" t="t" r="r" b="b"/>
            <a:pathLst>
              <a:path w="114434" h="49285" extrusionOk="0">
                <a:moveTo>
                  <a:pt x="97111" y="0"/>
                </a:moveTo>
                <a:cubicBezTo>
                  <a:pt x="92375" y="0"/>
                  <a:pt x="88229" y="4066"/>
                  <a:pt x="85079" y="8725"/>
                </a:cubicBezTo>
                <a:cubicBezTo>
                  <a:pt x="81036" y="14698"/>
                  <a:pt x="78056" y="22263"/>
                  <a:pt x="72346" y="26006"/>
                </a:cubicBezTo>
                <a:cubicBezTo>
                  <a:pt x="69011" y="28192"/>
                  <a:pt x="65286" y="29191"/>
                  <a:pt x="61597" y="29874"/>
                </a:cubicBezTo>
                <a:cubicBezTo>
                  <a:pt x="57172" y="30696"/>
                  <a:pt x="52733" y="31343"/>
                  <a:pt x="48270" y="31736"/>
                </a:cubicBezTo>
                <a:cubicBezTo>
                  <a:pt x="43819" y="32127"/>
                  <a:pt x="39334" y="32342"/>
                  <a:pt x="34849" y="32342"/>
                </a:cubicBezTo>
                <a:cubicBezTo>
                  <a:pt x="29827" y="32342"/>
                  <a:pt x="24804" y="32073"/>
                  <a:pt x="19828" y="31484"/>
                </a:cubicBezTo>
                <a:cubicBezTo>
                  <a:pt x="13156" y="30694"/>
                  <a:pt x="6527" y="29288"/>
                  <a:pt x="0" y="27342"/>
                </a:cubicBezTo>
                <a:lnTo>
                  <a:pt x="0" y="45284"/>
                </a:lnTo>
                <a:cubicBezTo>
                  <a:pt x="0" y="47494"/>
                  <a:pt x="1415" y="49285"/>
                  <a:pt x="3161" y="49285"/>
                </a:cubicBezTo>
                <a:lnTo>
                  <a:pt x="54554" y="49285"/>
                </a:lnTo>
                <a:cubicBezTo>
                  <a:pt x="57524" y="43691"/>
                  <a:pt x="61460" y="38933"/>
                  <a:pt x="66165" y="35699"/>
                </a:cubicBezTo>
                <a:cubicBezTo>
                  <a:pt x="74007" y="30307"/>
                  <a:pt x="82814" y="29860"/>
                  <a:pt x="91444" y="28199"/>
                </a:cubicBezTo>
                <a:cubicBezTo>
                  <a:pt x="94850" y="27544"/>
                  <a:pt x="98284" y="26656"/>
                  <a:pt x="101576" y="25345"/>
                </a:cubicBezTo>
                <a:cubicBezTo>
                  <a:pt x="104402" y="24220"/>
                  <a:pt x="107468" y="22637"/>
                  <a:pt x="109397" y="19658"/>
                </a:cubicBezTo>
                <a:cubicBezTo>
                  <a:pt x="114434" y="11884"/>
                  <a:pt x="106261" y="3395"/>
                  <a:pt x="100927" y="890"/>
                </a:cubicBezTo>
                <a:cubicBezTo>
                  <a:pt x="99620" y="276"/>
                  <a:pt x="98345" y="0"/>
                  <a:pt x="97111" y="0"/>
                </a:cubicBezTo>
                <a:close/>
              </a:path>
            </a:pathLst>
          </a:custGeom>
          <a:solidFill>
            <a:srgbClr val="C44253">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5"/>
          <p:cNvSpPr/>
          <p:nvPr/>
        </p:nvSpPr>
        <p:spPr>
          <a:xfrm rot="10800000" flipH="1">
            <a:off x="2774626" y="-2355960"/>
            <a:ext cx="4319449" cy="712432"/>
          </a:xfrm>
          <a:custGeom>
            <a:avLst/>
            <a:gdLst/>
            <a:ahLst/>
            <a:cxnLst/>
            <a:rect l="l" t="t" r="r" b="b"/>
            <a:pathLst>
              <a:path w="107939" h="17803" extrusionOk="0">
                <a:moveTo>
                  <a:pt x="27543" y="0"/>
                </a:moveTo>
                <a:cubicBezTo>
                  <a:pt x="27240" y="0"/>
                  <a:pt x="26937" y="6"/>
                  <a:pt x="26634" y="18"/>
                </a:cubicBezTo>
                <a:cubicBezTo>
                  <a:pt x="24027" y="121"/>
                  <a:pt x="21392" y="745"/>
                  <a:pt x="19094" y="2364"/>
                </a:cubicBezTo>
                <a:cubicBezTo>
                  <a:pt x="18481" y="2797"/>
                  <a:pt x="16577" y="4050"/>
                  <a:pt x="17537" y="5118"/>
                </a:cubicBezTo>
                <a:cubicBezTo>
                  <a:pt x="18117" y="5762"/>
                  <a:pt x="19161" y="5928"/>
                  <a:pt x="19890" y="6091"/>
                </a:cubicBezTo>
                <a:cubicBezTo>
                  <a:pt x="23855" y="6979"/>
                  <a:pt x="27949" y="6569"/>
                  <a:pt x="31949" y="6998"/>
                </a:cubicBezTo>
                <a:cubicBezTo>
                  <a:pt x="35180" y="7344"/>
                  <a:pt x="39652" y="7834"/>
                  <a:pt x="41798" y="11379"/>
                </a:cubicBezTo>
                <a:cubicBezTo>
                  <a:pt x="41873" y="11504"/>
                  <a:pt x="41874" y="11697"/>
                  <a:pt x="41748" y="11777"/>
                </a:cubicBezTo>
                <a:cubicBezTo>
                  <a:pt x="40684" y="12461"/>
                  <a:pt x="39488" y="12703"/>
                  <a:pt x="38262" y="12703"/>
                </a:cubicBezTo>
                <a:cubicBezTo>
                  <a:pt x="36542" y="12703"/>
                  <a:pt x="34763" y="12227"/>
                  <a:pt x="33207" y="11823"/>
                </a:cubicBezTo>
                <a:cubicBezTo>
                  <a:pt x="31601" y="11407"/>
                  <a:pt x="30013" y="10894"/>
                  <a:pt x="28412" y="10466"/>
                </a:cubicBezTo>
                <a:cubicBezTo>
                  <a:pt x="26593" y="9980"/>
                  <a:pt x="24742" y="9711"/>
                  <a:pt x="22919" y="9248"/>
                </a:cubicBezTo>
                <a:cubicBezTo>
                  <a:pt x="18811" y="8207"/>
                  <a:pt x="14751" y="6811"/>
                  <a:pt x="10581" y="6185"/>
                </a:cubicBezTo>
                <a:cubicBezTo>
                  <a:pt x="9499" y="6023"/>
                  <a:pt x="8286" y="5852"/>
                  <a:pt x="7075" y="5852"/>
                </a:cubicBezTo>
                <a:cubicBezTo>
                  <a:pt x="5505" y="5852"/>
                  <a:pt x="3938" y="6139"/>
                  <a:pt x="2667" y="7101"/>
                </a:cubicBezTo>
                <a:cubicBezTo>
                  <a:pt x="702" y="8588"/>
                  <a:pt x="1" y="12230"/>
                  <a:pt x="827" y="14868"/>
                </a:cubicBezTo>
                <a:cubicBezTo>
                  <a:pt x="1191" y="16035"/>
                  <a:pt x="1835" y="16995"/>
                  <a:pt x="2588" y="17803"/>
                </a:cubicBezTo>
                <a:lnTo>
                  <a:pt x="107349" y="17803"/>
                </a:lnTo>
                <a:cubicBezTo>
                  <a:pt x="107939" y="14229"/>
                  <a:pt x="104542" y="9947"/>
                  <a:pt x="102361" y="8404"/>
                </a:cubicBezTo>
                <a:cubicBezTo>
                  <a:pt x="99751" y="6560"/>
                  <a:pt x="96718" y="5974"/>
                  <a:pt x="93716" y="5974"/>
                </a:cubicBezTo>
                <a:cubicBezTo>
                  <a:pt x="92496" y="5974"/>
                  <a:pt x="91282" y="6070"/>
                  <a:pt x="90103" y="6219"/>
                </a:cubicBezTo>
                <a:cubicBezTo>
                  <a:pt x="87978" y="6486"/>
                  <a:pt x="85895" y="7048"/>
                  <a:pt x="83786" y="7444"/>
                </a:cubicBezTo>
                <a:cubicBezTo>
                  <a:pt x="81051" y="7961"/>
                  <a:pt x="78295" y="8278"/>
                  <a:pt x="75534" y="8442"/>
                </a:cubicBezTo>
                <a:cubicBezTo>
                  <a:pt x="74026" y="8532"/>
                  <a:pt x="72516" y="8576"/>
                  <a:pt x="71005" y="8576"/>
                </a:cubicBezTo>
                <a:cubicBezTo>
                  <a:pt x="66567" y="8576"/>
                  <a:pt x="62125" y="8194"/>
                  <a:pt x="57730" y="7447"/>
                </a:cubicBezTo>
                <a:cubicBezTo>
                  <a:pt x="52546" y="6565"/>
                  <a:pt x="47524" y="4962"/>
                  <a:pt x="42478" y="3264"/>
                </a:cubicBezTo>
                <a:cubicBezTo>
                  <a:pt x="37619" y="1632"/>
                  <a:pt x="32605" y="0"/>
                  <a:pt x="27543" y="0"/>
                </a:cubicBezTo>
                <a:close/>
              </a:path>
            </a:pathLst>
          </a:custGeom>
          <a:solidFill>
            <a:srgbClr val="C44253">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5"/>
          <p:cNvSpPr/>
          <p:nvPr/>
        </p:nvSpPr>
        <p:spPr>
          <a:xfrm rot="10800000" flipH="1">
            <a:off x="8048796" y="-2356200"/>
            <a:ext cx="658408" cy="716833"/>
          </a:xfrm>
          <a:custGeom>
            <a:avLst/>
            <a:gdLst/>
            <a:ahLst/>
            <a:cxnLst/>
            <a:rect l="l" t="t" r="r" b="b"/>
            <a:pathLst>
              <a:path w="16453" h="17913" extrusionOk="0">
                <a:moveTo>
                  <a:pt x="3031" y="0"/>
                </a:moveTo>
                <a:cubicBezTo>
                  <a:pt x="3004" y="0"/>
                  <a:pt x="2977" y="1"/>
                  <a:pt x="2950" y="2"/>
                </a:cubicBezTo>
                <a:cubicBezTo>
                  <a:pt x="1" y="132"/>
                  <a:pt x="2474" y="3624"/>
                  <a:pt x="3374" y="4819"/>
                </a:cubicBezTo>
                <a:cubicBezTo>
                  <a:pt x="5353" y="7446"/>
                  <a:pt x="8065" y="13097"/>
                  <a:pt x="8485" y="17912"/>
                </a:cubicBezTo>
                <a:lnTo>
                  <a:pt x="16452" y="17912"/>
                </a:lnTo>
                <a:cubicBezTo>
                  <a:pt x="15488" y="16742"/>
                  <a:pt x="14559" y="15523"/>
                  <a:pt x="13682" y="14232"/>
                </a:cubicBezTo>
                <a:cubicBezTo>
                  <a:pt x="11356" y="10805"/>
                  <a:pt x="9597" y="6836"/>
                  <a:pt x="7171" y="3507"/>
                </a:cubicBezTo>
                <a:cubicBezTo>
                  <a:pt x="6176" y="2144"/>
                  <a:pt x="4651" y="0"/>
                  <a:pt x="3031" y="0"/>
                </a:cubicBezTo>
                <a:close/>
              </a:path>
            </a:pathLst>
          </a:custGeom>
          <a:solidFill>
            <a:srgbClr val="C44253">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5"/>
          <p:cNvSpPr/>
          <p:nvPr/>
        </p:nvSpPr>
        <p:spPr>
          <a:xfrm rot="10800000" flipH="1">
            <a:off x="4946282" y="-2356029"/>
            <a:ext cx="4326332" cy="1547277"/>
          </a:xfrm>
          <a:custGeom>
            <a:avLst/>
            <a:gdLst/>
            <a:ahLst/>
            <a:cxnLst/>
            <a:rect l="l" t="t" r="r" b="b"/>
            <a:pathLst>
              <a:path w="108111" h="38665" extrusionOk="0">
                <a:moveTo>
                  <a:pt x="45814" y="1"/>
                </a:moveTo>
                <a:cubicBezTo>
                  <a:pt x="35137" y="1"/>
                  <a:pt x="24388" y="2076"/>
                  <a:pt x="14090" y="5571"/>
                </a:cubicBezTo>
                <a:cubicBezTo>
                  <a:pt x="10624" y="6748"/>
                  <a:pt x="7061" y="8059"/>
                  <a:pt x="3946" y="10366"/>
                </a:cubicBezTo>
                <a:cubicBezTo>
                  <a:pt x="2615" y="11352"/>
                  <a:pt x="1078" y="12695"/>
                  <a:pt x="565" y="14641"/>
                </a:cubicBezTo>
                <a:cubicBezTo>
                  <a:pt x="1" y="16782"/>
                  <a:pt x="1151" y="18845"/>
                  <a:pt x="2414" y="20142"/>
                </a:cubicBezTo>
                <a:cubicBezTo>
                  <a:pt x="4524" y="22313"/>
                  <a:pt x="7328" y="22930"/>
                  <a:pt x="10110" y="22930"/>
                </a:cubicBezTo>
                <a:cubicBezTo>
                  <a:pt x="11691" y="22930"/>
                  <a:pt x="13266" y="22730"/>
                  <a:pt x="14702" y="22504"/>
                </a:cubicBezTo>
                <a:cubicBezTo>
                  <a:pt x="19304" y="21780"/>
                  <a:pt x="23791" y="20252"/>
                  <a:pt x="28307" y="18979"/>
                </a:cubicBezTo>
                <a:cubicBezTo>
                  <a:pt x="31469" y="18088"/>
                  <a:pt x="34583" y="17727"/>
                  <a:pt x="37812" y="17553"/>
                </a:cubicBezTo>
                <a:cubicBezTo>
                  <a:pt x="39567" y="17460"/>
                  <a:pt x="41324" y="17409"/>
                  <a:pt x="43081" y="17409"/>
                </a:cubicBezTo>
                <a:cubicBezTo>
                  <a:pt x="45289" y="17409"/>
                  <a:pt x="47497" y="17490"/>
                  <a:pt x="49701" y="17670"/>
                </a:cubicBezTo>
                <a:cubicBezTo>
                  <a:pt x="53900" y="18013"/>
                  <a:pt x="58120" y="18692"/>
                  <a:pt x="62182" y="20121"/>
                </a:cubicBezTo>
                <a:cubicBezTo>
                  <a:pt x="65643" y="21338"/>
                  <a:pt x="69140" y="23140"/>
                  <a:pt x="71836" y="26229"/>
                </a:cubicBezTo>
                <a:cubicBezTo>
                  <a:pt x="74556" y="29344"/>
                  <a:pt x="76197" y="34210"/>
                  <a:pt x="75759" y="38664"/>
                </a:cubicBezTo>
                <a:lnTo>
                  <a:pt x="85535" y="38664"/>
                </a:lnTo>
                <a:cubicBezTo>
                  <a:pt x="85296" y="35981"/>
                  <a:pt x="84353" y="33119"/>
                  <a:pt x="83500" y="31067"/>
                </a:cubicBezTo>
                <a:cubicBezTo>
                  <a:pt x="82723" y="29197"/>
                  <a:pt x="81831" y="27538"/>
                  <a:pt x="80681" y="26012"/>
                </a:cubicBezTo>
                <a:cubicBezTo>
                  <a:pt x="79935" y="25023"/>
                  <a:pt x="78306" y="23246"/>
                  <a:pt x="78633" y="21650"/>
                </a:cubicBezTo>
                <a:cubicBezTo>
                  <a:pt x="78840" y="20643"/>
                  <a:pt x="79649" y="20281"/>
                  <a:pt x="80449" y="20281"/>
                </a:cubicBezTo>
                <a:cubicBezTo>
                  <a:pt x="80893" y="20281"/>
                  <a:pt x="81334" y="20392"/>
                  <a:pt x="81670" y="20567"/>
                </a:cubicBezTo>
                <a:cubicBezTo>
                  <a:pt x="83214" y="21372"/>
                  <a:pt x="84460" y="23111"/>
                  <a:pt x="85532" y="24674"/>
                </a:cubicBezTo>
                <a:cubicBezTo>
                  <a:pt x="88081" y="28395"/>
                  <a:pt x="90008" y="32694"/>
                  <a:pt x="92680" y="36288"/>
                </a:cubicBezTo>
                <a:cubicBezTo>
                  <a:pt x="93289" y="37105"/>
                  <a:pt x="93919" y="37895"/>
                  <a:pt x="94562" y="38663"/>
                </a:cubicBezTo>
                <a:lnTo>
                  <a:pt x="104952" y="38663"/>
                </a:lnTo>
                <a:cubicBezTo>
                  <a:pt x="106677" y="38663"/>
                  <a:pt x="108077" y="36912"/>
                  <a:pt x="108110" y="34738"/>
                </a:cubicBezTo>
                <a:cubicBezTo>
                  <a:pt x="104684" y="32047"/>
                  <a:pt x="101346" y="29175"/>
                  <a:pt x="98018" y="26250"/>
                </a:cubicBezTo>
                <a:cubicBezTo>
                  <a:pt x="92264" y="21194"/>
                  <a:pt x="86645" y="15791"/>
                  <a:pt x="80705" y="11085"/>
                </a:cubicBezTo>
                <a:cubicBezTo>
                  <a:pt x="70628" y="3099"/>
                  <a:pt x="58598" y="156"/>
                  <a:pt x="46845" y="7"/>
                </a:cubicBezTo>
                <a:cubicBezTo>
                  <a:pt x="46501" y="3"/>
                  <a:pt x="46158" y="1"/>
                  <a:pt x="45814" y="1"/>
                </a:cubicBezTo>
                <a:close/>
              </a:path>
            </a:pathLst>
          </a:custGeom>
          <a:solidFill>
            <a:srgbClr val="C44253">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5"/>
          <p:cNvSpPr/>
          <p:nvPr/>
        </p:nvSpPr>
        <p:spPr>
          <a:xfrm rot="10800000" flipH="1">
            <a:off x="5076700" y="4430817"/>
            <a:ext cx="4335896" cy="796099"/>
          </a:xfrm>
          <a:custGeom>
            <a:avLst/>
            <a:gdLst/>
            <a:ahLst/>
            <a:cxnLst/>
            <a:rect l="l" t="t" r="r" b="b"/>
            <a:pathLst>
              <a:path w="108350" h="27758" extrusionOk="0">
                <a:moveTo>
                  <a:pt x="51648" y="1"/>
                </a:moveTo>
                <a:cubicBezTo>
                  <a:pt x="50846" y="407"/>
                  <a:pt x="50018" y="729"/>
                  <a:pt x="49203" y="1014"/>
                </a:cubicBezTo>
                <a:cubicBezTo>
                  <a:pt x="42065" y="3506"/>
                  <a:pt x="34586" y="3501"/>
                  <a:pt x="27241" y="3584"/>
                </a:cubicBezTo>
                <a:cubicBezTo>
                  <a:pt x="20757" y="3656"/>
                  <a:pt x="14163" y="3777"/>
                  <a:pt x="7797" y="5515"/>
                </a:cubicBezTo>
                <a:cubicBezTo>
                  <a:pt x="5715" y="6083"/>
                  <a:pt x="3438" y="6902"/>
                  <a:pt x="1858" y="8814"/>
                </a:cubicBezTo>
                <a:cubicBezTo>
                  <a:pt x="0" y="11058"/>
                  <a:pt x="83" y="14195"/>
                  <a:pt x="776" y="17107"/>
                </a:cubicBezTo>
                <a:cubicBezTo>
                  <a:pt x="2438" y="24097"/>
                  <a:pt x="7861" y="27758"/>
                  <a:pt x="13371" y="27758"/>
                </a:cubicBezTo>
                <a:cubicBezTo>
                  <a:pt x="13681" y="27758"/>
                  <a:pt x="13992" y="27746"/>
                  <a:pt x="14303" y="27723"/>
                </a:cubicBezTo>
                <a:cubicBezTo>
                  <a:pt x="20922" y="27226"/>
                  <a:pt x="26485" y="22282"/>
                  <a:pt x="32673" y="19847"/>
                </a:cubicBezTo>
                <a:cubicBezTo>
                  <a:pt x="36195" y="18461"/>
                  <a:pt x="39879" y="17578"/>
                  <a:pt x="43501" y="16728"/>
                </a:cubicBezTo>
                <a:cubicBezTo>
                  <a:pt x="47244" y="15849"/>
                  <a:pt x="51012" y="15131"/>
                  <a:pt x="54789" y="14515"/>
                </a:cubicBezTo>
                <a:cubicBezTo>
                  <a:pt x="62223" y="13302"/>
                  <a:pt x="69695" y="12486"/>
                  <a:pt x="77160" y="11610"/>
                </a:cubicBezTo>
                <a:cubicBezTo>
                  <a:pt x="86796" y="10479"/>
                  <a:pt x="96503" y="9420"/>
                  <a:pt x="106195" y="9420"/>
                </a:cubicBezTo>
                <a:cubicBezTo>
                  <a:pt x="106913" y="9420"/>
                  <a:pt x="107630" y="9426"/>
                  <a:pt x="108348" y="9438"/>
                </a:cubicBezTo>
                <a:lnTo>
                  <a:pt x="108348" y="4002"/>
                </a:lnTo>
                <a:cubicBezTo>
                  <a:pt x="108350" y="1793"/>
                  <a:pt x="106935" y="1"/>
                  <a:pt x="105190" y="1"/>
                </a:cubicBezTo>
                <a:lnTo>
                  <a:pt x="90762" y="1"/>
                </a:lnTo>
                <a:cubicBezTo>
                  <a:pt x="89703" y="1934"/>
                  <a:pt x="88395" y="3470"/>
                  <a:pt x="86599" y="4557"/>
                </a:cubicBezTo>
                <a:cubicBezTo>
                  <a:pt x="83877" y="6208"/>
                  <a:pt x="80880" y="7099"/>
                  <a:pt x="77918" y="7745"/>
                </a:cubicBezTo>
                <a:cubicBezTo>
                  <a:pt x="74349" y="8524"/>
                  <a:pt x="70756" y="9202"/>
                  <a:pt x="67162" y="9801"/>
                </a:cubicBezTo>
                <a:cubicBezTo>
                  <a:pt x="59627" y="11058"/>
                  <a:pt x="52047" y="11784"/>
                  <a:pt x="44534" y="13253"/>
                </a:cubicBezTo>
                <a:cubicBezTo>
                  <a:pt x="40916" y="13963"/>
                  <a:pt x="37300" y="14822"/>
                  <a:pt x="33793" y="16179"/>
                </a:cubicBezTo>
                <a:cubicBezTo>
                  <a:pt x="31120" y="17214"/>
                  <a:pt x="28648" y="18964"/>
                  <a:pt x="26050" y="20259"/>
                </a:cubicBezTo>
                <a:cubicBezTo>
                  <a:pt x="24092" y="21236"/>
                  <a:pt x="21957" y="22126"/>
                  <a:pt x="19819" y="22126"/>
                </a:cubicBezTo>
                <a:cubicBezTo>
                  <a:pt x="19398" y="22126"/>
                  <a:pt x="18976" y="22091"/>
                  <a:pt x="18556" y="22016"/>
                </a:cubicBezTo>
                <a:cubicBezTo>
                  <a:pt x="16742" y="21690"/>
                  <a:pt x="14667" y="20360"/>
                  <a:pt x="13727" y="18271"/>
                </a:cubicBezTo>
                <a:cubicBezTo>
                  <a:pt x="12111" y="14673"/>
                  <a:pt x="16343" y="12032"/>
                  <a:pt x="18335" y="10924"/>
                </a:cubicBezTo>
                <a:cubicBezTo>
                  <a:pt x="29038" y="4972"/>
                  <a:pt x="41116" y="7214"/>
                  <a:pt x="52462" y="6363"/>
                </a:cubicBezTo>
                <a:cubicBezTo>
                  <a:pt x="56489" y="6062"/>
                  <a:pt x="60477" y="5377"/>
                  <a:pt x="64377" y="4066"/>
                </a:cubicBezTo>
                <a:cubicBezTo>
                  <a:pt x="66858" y="3233"/>
                  <a:pt x="69388" y="2647"/>
                  <a:pt x="71900" y="1973"/>
                </a:cubicBezTo>
                <a:cubicBezTo>
                  <a:pt x="74066" y="1391"/>
                  <a:pt x="76235" y="775"/>
                  <a:pt x="78366" y="1"/>
                </a:cubicBezTo>
                <a:close/>
              </a:path>
            </a:pathLst>
          </a:custGeom>
          <a:solidFill>
            <a:srgbClr val="C44253">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5"/>
          <p:cNvSpPr/>
          <p:nvPr/>
        </p:nvSpPr>
        <p:spPr>
          <a:xfrm rot="10800000" flipH="1">
            <a:off x="-97224" y="3973736"/>
            <a:ext cx="3996027" cy="864218"/>
          </a:xfrm>
          <a:custGeom>
            <a:avLst/>
            <a:gdLst/>
            <a:ahLst/>
            <a:cxnLst/>
            <a:rect l="l" t="t" r="r" b="b"/>
            <a:pathLst>
              <a:path w="99857" h="21596" extrusionOk="0">
                <a:moveTo>
                  <a:pt x="65198" y="399"/>
                </a:moveTo>
                <a:cubicBezTo>
                  <a:pt x="72321" y="399"/>
                  <a:pt x="79621" y="1791"/>
                  <a:pt x="86922" y="4550"/>
                </a:cubicBezTo>
                <a:cubicBezTo>
                  <a:pt x="89575" y="5554"/>
                  <a:pt x="92653" y="6864"/>
                  <a:pt x="95348" y="8979"/>
                </a:cubicBezTo>
                <a:cubicBezTo>
                  <a:pt x="98235" y="11247"/>
                  <a:pt x="99428" y="13677"/>
                  <a:pt x="98898" y="16206"/>
                </a:cubicBezTo>
                <a:cubicBezTo>
                  <a:pt x="98311" y="18994"/>
                  <a:pt x="95759" y="19972"/>
                  <a:pt x="93599" y="20511"/>
                </a:cubicBezTo>
                <a:cubicBezTo>
                  <a:pt x="91491" y="21039"/>
                  <a:pt x="89309" y="21193"/>
                  <a:pt x="87246" y="21193"/>
                </a:cubicBezTo>
                <a:cubicBezTo>
                  <a:pt x="86217" y="21193"/>
                  <a:pt x="85218" y="21155"/>
                  <a:pt x="84273" y="21106"/>
                </a:cubicBezTo>
                <a:cubicBezTo>
                  <a:pt x="78503" y="20800"/>
                  <a:pt x="72921" y="19852"/>
                  <a:pt x="67683" y="18295"/>
                </a:cubicBezTo>
                <a:cubicBezTo>
                  <a:pt x="64541" y="17362"/>
                  <a:pt x="61400" y="16083"/>
                  <a:pt x="58362" y="14847"/>
                </a:cubicBezTo>
                <a:cubicBezTo>
                  <a:pt x="53266" y="12773"/>
                  <a:pt x="47995" y="10628"/>
                  <a:pt x="42530" y="10025"/>
                </a:cubicBezTo>
                <a:cubicBezTo>
                  <a:pt x="41682" y="9932"/>
                  <a:pt x="40859" y="9885"/>
                  <a:pt x="40058" y="9885"/>
                </a:cubicBezTo>
                <a:cubicBezTo>
                  <a:pt x="36646" y="9885"/>
                  <a:pt x="33636" y="10728"/>
                  <a:pt x="31087" y="12400"/>
                </a:cubicBezTo>
                <a:cubicBezTo>
                  <a:pt x="26728" y="15269"/>
                  <a:pt x="22197" y="17122"/>
                  <a:pt x="17235" y="18071"/>
                </a:cubicBezTo>
                <a:cubicBezTo>
                  <a:pt x="13172" y="18848"/>
                  <a:pt x="9086" y="19070"/>
                  <a:pt x="5424" y="19070"/>
                </a:cubicBezTo>
                <a:cubicBezTo>
                  <a:pt x="3631" y="19070"/>
                  <a:pt x="1941" y="19017"/>
                  <a:pt x="403" y="18949"/>
                </a:cubicBezTo>
                <a:lnTo>
                  <a:pt x="403" y="11532"/>
                </a:lnTo>
                <a:cubicBezTo>
                  <a:pt x="2361" y="12661"/>
                  <a:pt x="4594" y="13456"/>
                  <a:pt x="7045" y="13900"/>
                </a:cubicBezTo>
                <a:cubicBezTo>
                  <a:pt x="8672" y="14195"/>
                  <a:pt x="10356" y="14343"/>
                  <a:pt x="12121" y="14343"/>
                </a:cubicBezTo>
                <a:cubicBezTo>
                  <a:pt x="13968" y="14343"/>
                  <a:pt x="15904" y="14181"/>
                  <a:pt x="17957" y="13858"/>
                </a:cubicBezTo>
                <a:cubicBezTo>
                  <a:pt x="23076" y="13055"/>
                  <a:pt x="27790" y="10978"/>
                  <a:pt x="32121" y="8853"/>
                </a:cubicBezTo>
                <a:lnTo>
                  <a:pt x="32595" y="8620"/>
                </a:lnTo>
                <a:cubicBezTo>
                  <a:pt x="37243" y="6337"/>
                  <a:pt x="42049" y="3980"/>
                  <a:pt x="47066" y="2784"/>
                </a:cubicBezTo>
                <a:cubicBezTo>
                  <a:pt x="53031" y="1361"/>
                  <a:pt x="58397" y="590"/>
                  <a:pt x="63469" y="426"/>
                </a:cubicBezTo>
                <a:cubicBezTo>
                  <a:pt x="64044" y="408"/>
                  <a:pt x="64620" y="399"/>
                  <a:pt x="65198" y="399"/>
                </a:cubicBezTo>
                <a:close/>
                <a:moveTo>
                  <a:pt x="65203" y="1"/>
                </a:moveTo>
                <a:cubicBezTo>
                  <a:pt x="64619" y="1"/>
                  <a:pt x="64036" y="10"/>
                  <a:pt x="63455" y="29"/>
                </a:cubicBezTo>
                <a:cubicBezTo>
                  <a:pt x="58355" y="192"/>
                  <a:pt x="52963" y="968"/>
                  <a:pt x="46970" y="2396"/>
                </a:cubicBezTo>
                <a:cubicBezTo>
                  <a:pt x="41911" y="3604"/>
                  <a:pt x="37084" y="5971"/>
                  <a:pt x="32416" y="8263"/>
                </a:cubicBezTo>
                <a:lnTo>
                  <a:pt x="31942" y="8496"/>
                </a:lnTo>
                <a:cubicBezTo>
                  <a:pt x="27640" y="10606"/>
                  <a:pt x="22957" y="12670"/>
                  <a:pt x="17892" y="13466"/>
                </a:cubicBezTo>
                <a:cubicBezTo>
                  <a:pt x="15860" y="13785"/>
                  <a:pt x="13946" y="13945"/>
                  <a:pt x="12120" y="13945"/>
                </a:cubicBezTo>
                <a:cubicBezTo>
                  <a:pt x="10379" y="13945"/>
                  <a:pt x="8719" y="13799"/>
                  <a:pt x="7116" y="13508"/>
                </a:cubicBezTo>
                <a:cubicBezTo>
                  <a:pt x="4584" y="13050"/>
                  <a:pt x="2294" y="12211"/>
                  <a:pt x="305" y="11012"/>
                </a:cubicBezTo>
                <a:lnTo>
                  <a:pt x="0" y="10828"/>
                </a:lnTo>
                <a:lnTo>
                  <a:pt x="0" y="19337"/>
                </a:lnTo>
                <a:lnTo>
                  <a:pt x="193" y="19345"/>
                </a:lnTo>
                <a:cubicBezTo>
                  <a:pt x="1788" y="19417"/>
                  <a:pt x="3552" y="19474"/>
                  <a:pt x="5427" y="19474"/>
                </a:cubicBezTo>
                <a:cubicBezTo>
                  <a:pt x="9110" y="19474"/>
                  <a:pt x="13220" y="19251"/>
                  <a:pt x="17311" y="18469"/>
                </a:cubicBezTo>
                <a:cubicBezTo>
                  <a:pt x="22324" y="17509"/>
                  <a:pt x="26904" y="15636"/>
                  <a:pt x="31309" y="12740"/>
                </a:cubicBezTo>
                <a:cubicBezTo>
                  <a:pt x="33791" y="11110"/>
                  <a:pt x="36725" y="10287"/>
                  <a:pt x="40058" y="10287"/>
                </a:cubicBezTo>
                <a:cubicBezTo>
                  <a:pt x="40845" y="10287"/>
                  <a:pt x="41654" y="10333"/>
                  <a:pt x="42485" y="10425"/>
                </a:cubicBezTo>
                <a:cubicBezTo>
                  <a:pt x="47895" y="11021"/>
                  <a:pt x="53139" y="13156"/>
                  <a:pt x="58211" y="15220"/>
                </a:cubicBezTo>
                <a:cubicBezTo>
                  <a:pt x="61257" y="16459"/>
                  <a:pt x="64408" y="17742"/>
                  <a:pt x="67568" y="18681"/>
                </a:cubicBezTo>
                <a:cubicBezTo>
                  <a:pt x="72838" y="20248"/>
                  <a:pt x="78452" y="21200"/>
                  <a:pt x="84253" y="21507"/>
                </a:cubicBezTo>
                <a:cubicBezTo>
                  <a:pt x="85207" y="21557"/>
                  <a:pt x="86216" y="21596"/>
                  <a:pt x="87255" y="21596"/>
                </a:cubicBezTo>
                <a:cubicBezTo>
                  <a:pt x="89341" y="21596"/>
                  <a:pt x="91554" y="21438"/>
                  <a:pt x="93697" y="20904"/>
                </a:cubicBezTo>
                <a:cubicBezTo>
                  <a:pt x="95795" y="20381"/>
                  <a:pt x="98654" y="19332"/>
                  <a:pt x="99293" y="16292"/>
                </a:cubicBezTo>
                <a:cubicBezTo>
                  <a:pt x="99857" y="13600"/>
                  <a:pt x="98614" y="11035"/>
                  <a:pt x="95596" y="8666"/>
                </a:cubicBezTo>
                <a:cubicBezTo>
                  <a:pt x="92859" y="6520"/>
                  <a:pt x="89747" y="5193"/>
                  <a:pt x="87062" y="4178"/>
                </a:cubicBezTo>
                <a:cubicBezTo>
                  <a:pt x="79719" y="1402"/>
                  <a:pt x="72371" y="1"/>
                  <a:pt x="652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6" name="Google Shape;396;p15"/>
          <p:cNvGrpSpPr/>
          <p:nvPr/>
        </p:nvGrpSpPr>
        <p:grpSpPr>
          <a:xfrm>
            <a:off x="-97224" y="3233178"/>
            <a:ext cx="9377821" cy="2147740"/>
            <a:chOff x="-97224" y="3233178"/>
            <a:chExt cx="9377821" cy="2147740"/>
          </a:xfrm>
        </p:grpSpPr>
        <p:sp>
          <p:nvSpPr>
            <p:cNvPr id="397" name="Google Shape;397;p15"/>
            <p:cNvSpPr/>
            <p:nvPr/>
          </p:nvSpPr>
          <p:spPr>
            <a:xfrm rot="10800000" flipH="1">
              <a:off x="-89101" y="3233178"/>
              <a:ext cx="9361814" cy="2075187"/>
            </a:xfrm>
            <a:custGeom>
              <a:avLst/>
              <a:gdLst/>
              <a:ahLst/>
              <a:cxnLst/>
              <a:rect l="l" t="t" r="r" b="b"/>
              <a:pathLst>
                <a:path w="233943" h="51857" extrusionOk="0">
                  <a:moveTo>
                    <a:pt x="114254" y="0"/>
                  </a:moveTo>
                  <a:cubicBezTo>
                    <a:pt x="113814" y="3337"/>
                    <a:pt x="107760" y="3970"/>
                    <a:pt x="105882" y="4185"/>
                  </a:cubicBezTo>
                  <a:cubicBezTo>
                    <a:pt x="103480" y="4463"/>
                    <a:pt x="101037" y="4580"/>
                    <a:pt x="98593" y="4580"/>
                  </a:cubicBezTo>
                  <a:cubicBezTo>
                    <a:pt x="96187" y="4580"/>
                    <a:pt x="93780" y="4466"/>
                    <a:pt x="91413" y="4277"/>
                  </a:cubicBezTo>
                  <a:cubicBezTo>
                    <a:pt x="83262" y="3622"/>
                    <a:pt x="75254" y="1586"/>
                    <a:pt x="67197" y="2"/>
                  </a:cubicBezTo>
                  <a:lnTo>
                    <a:pt x="3161" y="2"/>
                  </a:lnTo>
                  <a:cubicBezTo>
                    <a:pt x="1415" y="2"/>
                    <a:pt x="0" y="1794"/>
                    <a:pt x="0" y="4003"/>
                  </a:cubicBezTo>
                  <a:lnTo>
                    <a:pt x="0" y="12983"/>
                  </a:lnTo>
                  <a:cubicBezTo>
                    <a:pt x="752" y="13703"/>
                    <a:pt x="1532" y="14304"/>
                    <a:pt x="2202" y="14753"/>
                  </a:cubicBezTo>
                  <a:cubicBezTo>
                    <a:pt x="5867" y="17202"/>
                    <a:pt x="10108" y="17905"/>
                    <a:pt x="14266" y="17905"/>
                  </a:cubicBezTo>
                  <a:cubicBezTo>
                    <a:pt x="15542" y="17905"/>
                    <a:pt x="16811" y="17839"/>
                    <a:pt x="18052" y="17736"/>
                  </a:cubicBezTo>
                  <a:cubicBezTo>
                    <a:pt x="23329" y="17301"/>
                    <a:pt x="28524" y="16026"/>
                    <a:pt x="33704" y="14740"/>
                  </a:cubicBezTo>
                  <a:cubicBezTo>
                    <a:pt x="40948" y="12940"/>
                    <a:pt x="48135" y="10828"/>
                    <a:pt x="55442" y="9439"/>
                  </a:cubicBezTo>
                  <a:cubicBezTo>
                    <a:pt x="61321" y="8322"/>
                    <a:pt x="67233" y="7670"/>
                    <a:pt x="73167" y="7670"/>
                  </a:cubicBezTo>
                  <a:cubicBezTo>
                    <a:pt x="74688" y="7670"/>
                    <a:pt x="76210" y="7713"/>
                    <a:pt x="77734" y="7802"/>
                  </a:cubicBezTo>
                  <a:cubicBezTo>
                    <a:pt x="85106" y="8232"/>
                    <a:pt x="92423" y="9785"/>
                    <a:pt x="99530" y="12287"/>
                  </a:cubicBezTo>
                  <a:cubicBezTo>
                    <a:pt x="102317" y="13268"/>
                    <a:pt x="105115" y="14314"/>
                    <a:pt x="107858" y="15489"/>
                  </a:cubicBezTo>
                  <a:cubicBezTo>
                    <a:pt x="110332" y="16548"/>
                    <a:pt x="112809" y="17789"/>
                    <a:pt x="115004" y="19608"/>
                  </a:cubicBezTo>
                  <a:cubicBezTo>
                    <a:pt x="117824" y="21944"/>
                    <a:pt x="120303" y="25852"/>
                    <a:pt x="120226" y="30339"/>
                  </a:cubicBezTo>
                  <a:cubicBezTo>
                    <a:pt x="120101" y="37466"/>
                    <a:pt x="112935" y="40330"/>
                    <a:pt x="108516" y="41748"/>
                  </a:cubicBezTo>
                  <a:cubicBezTo>
                    <a:pt x="101630" y="43955"/>
                    <a:pt x="94414" y="44564"/>
                    <a:pt x="87337" y="44821"/>
                  </a:cubicBezTo>
                  <a:cubicBezTo>
                    <a:pt x="84855" y="44912"/>
                    <a:pt x="82371" y="44958"/>
                    <a:pt x="79887" y="44958"/>
                  </a:cubicBezTo>
                  <a:cubicBezTo>
                    <a:pt x="73140" y="44958"/>
                    <a:pt x="66393" y="44612"/>
                    <a:pt x="59673" y="43851"/>
                  </a:cubicBezTo>
                  <a:cubicBezTo>
                    <a:pt x="52128" y="42997"/>
                    <a:pt x="44620" y="41722"/>
                    <a:pt x="37128" y="40332"/>
                  </a:cubicBezTo>
                  <a:cubicBezTo>
                    <a:pt x="29596" y="38936"/>
                    <a:pt x="22076" y="37257"/>
                    <a:pt x="14513" y="36145"/>
                  </a:cubicBezTo>
                  <a:cubicBezTo>
                    <a:pt x="10469" y="35552"/>
                    <a:pt x="6279" y="35103"/>
                    <a:pt x="2100" y="35103"/>
                  </a:cubicBezTo>
                  <a:cubicBezTo>
                    <a:pt x="1400" y="35103"/>
                    <a:pt x="700" y="35116"/>
                    <a:pt x="0" y="35142"/>
                  </a:cubicBezTo>
                  <a:lnTo>
                    <a:pt x="0" y="41392"/>
                  </a:lnTo>
                  <a:cubicBezTo>
                    <a:pt x="3897" y="40406"/>
                    <a:pt x="7757" y="39113"/>
                    <a:pt x="11701" y="38520"/>
                  </a:cubicBezTo>
                  <a:cubicBezTo>
                    <a:pt x="12850" y="38347"/>
                    <a:pt x="14002" y="38268"/>
                    <a:pt x="15153" y="38268"/>
                  </a:cubicBezTo>
                  <a:cubicBezTo>
                    <a:pt x="18352" y="38268"/>
                    <a:pt x="21545" y="38880"/>
                    <a:pt x="24665" y="39789"/>
                  </a:cubicBezTo>
                  <a:cubicBezTo>
                    <a:pt x="29176" y="41103"/>
                    <a:pt x="33559" y="43015"/>
                    <a:pt x="37996" y="44675"/>
                  </a:cubicBezTo>
                  <a:cubicBezTo>
                    <a:pt x="42689" y="46433"/>
                    <a:pt x="47479" y="47692"/>
                    <a:pt x="52300" y="48740"/>
                  </a:cubicBezTo>
                  <a:cubicBezTo>
                    <a:pt x="61496" y="50745"/>
                    <a:pt x="70937" y="51857"/>
                    <a:pt x="80373" y="51857"/>
                  </a:cubicBezTo>
                  <a:cubicBezTo>
                    <a:pt x="91348" y="51857"/>
                    <a:pt x="102317" y="50352"/>
                    <a:pt x="112889" y="46997"/>
                  </a:cubicBezTo>
                  <a:cubicBezTo>
                    <a:pt x="122215" y="44038"/>
                    <a:pt x="130897" y="39216"/>
                    <a:pt x="139694" y="34414"/>
                  </a:cubicBezTo>
                  <a:cubicBezTo>
                    <a:pt x="143466" y="32352"/>
                    <a:pt x="147358" y="30634"/>
                    <a:pt x="151383" y="29556"/>
                  </a:cubicBezTo>
                  <a:cubicBezTo>
                    <a:pt x="155813" y="28370"/>
                    <a:pt x="160303" y="28105"/>
                    <a:pt x="164816" y="27914"/>
                  </a:cubicBezTo>
                  <a:cubicBezTo>
                    <a:pt x="167320" y="27807"/>
                    <a:pt x="169825" y="27756"/>
                    <a:pt x="172331" y="27756"/>
                  </a:cubicBezTo>
                  <a:cubicBezTo>
                    <a:pt x="189289" y="27756"/>
                    <a:pt x="206270" y="30094"/>
                    <a:pt x="222996" y="33398"/>
                  </a:cubicBezTo>
                  <a:cubicBezTo>
                    <a:pt x="226644" y="34116"/>
                    <a:pt x="230302" y="34924"/>
                    <a:pt x="233942" y="35864"/>
                  </a:cubicBezTo>
                  <a:lnTo>
                    <a:pt x="233942" y="9938"/>
                  </a:lnTo>
                  <a:cubicBezTo>
                    <a:pt x="233216" y="9925"/>
                    <a:pt x="232489" y="9919"/>
                    <a:pt x="231762" y="9919"/>
                  </a:cubicBezTo>
                  <a:cubicBezTo>
                    <a:pt x="219843" y="9919"/>
                    <a:pt x="207922" y="11530"/>
                    <a:pt x="196068" y="12904"/>
                  </a:cubicBezTo>
                  <a:cubicBezTo>
                    <a:pt x="188339" y="13801"/>
                    <a:pt x="180609" y="14806"/>
                    <a:pt x="172944" y="16393"/>
                  </a:cubicBezTo>
                  <a:cubicBezTo>
                    <a:pt x="169135" y="17181"/>
                    <a:pt x="165343" y="18112"/>
                    <a:pt x="161591" y="19260"/>
                  </a:cubicBezTo>
                  <a:cubicBezTo>
                    <a:pt x="158213" y="20291"/>
                    <a:pt x="155063" y="21813"/>
                    <a:pt x="151893" y="23606"/>
                  </a:cubicBezTo>
                  <a:cubicBezTo>
                    <a:pt x="147715" y="25970"/>
                    <a:pt x="143374" y="28204"/>
                    <a:pt x="138868" y="28204"/>
                  </a:cubicBezTo>
                  <a:cubicBezTo>
                    <a:pt x="137422" y="28204"/>
                    <a:pt x="135960" y="27974"/>
                    <a:pt x="134480" y="27445"/>
                  </a:cubicBezTo>
                  <a:cubicBezTo>
                    <a:pt x="129632" y="25711"/>
                    <a:pt x="125716" y="20547"/>
                    <a:pt x="125484" y="13951"/>
                  </a:cubicBezTo>
                  <a:cubicBezTo>
                    <a:pt x="125286" y="8300"/>
                    <a:pt x="129601" y="6027"/>
                    <a:pt x="133294" y="5020"/>
                  </a:cubicBezTo>
                  <a:cubicBezTo>
                    <a:pt x="139570" y="3307"/>
                    <a:pt x="146074" y="3151"/>
                    <a:pt x="152463" y="3078"/>
                  </a:cubicBezTo>
                  <a:cubicBezTo>
                    <a:pt x="160083" y="2991"/>
                    <a:pt x="167851" y="3042"/>
                    <a:pt x="175233" y="328"/>
                  </a:cubicBezTo>
                  <a:cubicBezTo>
                    <a:pt x="175511" y="226"/>
                    <a:pt x="175788" y="116"/>
                    <a:pt x="176066" y="0"/>
                  </a:cubicBezTo>
                  <a:close/>
                </a:path>
              </a:pathLst>
            </a:custGeom>
            <a:solidFill>
              <a:srgbClr val="C44253">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5"/>
            <p:cNvSpPr/>
            <p:nvPr/>
          </p:nvSpPr>
          <p:spPr>
            <a:xfrm rot="10800000" flipH="1">
              <a:off x="-97224" y="3290284"/>
              <a:ext cx="9377821" cy="2090634"/>
            </a:xfrm>
            <a:custGeom>
              <a:avLst/>
              <a:gdLst/>
              <a:ahLst/>
              <a:cxnLst/>
              <a:rect l="l" t="t" r="r" b="b"/>
              <a:pathLst>
                <a:path w="234343" h="52243" extrusionOk="0">
                  <a:moveTo>
                    <a:pt x="67361" y="400"/>
                  </a:moveTo>
                  <a:cubicBezTo>
                    <a:pt x="69340" y="790"/>
                    <a:pt x="71349" y="1215"/>
                    <a:pt x="73292" y="1625"/>
                  </a:cubicBezTo>
                  <a:cubicBezTo>
                    <a:pt x="79265" y="2884"/>
                    <a:pt x="85439" y="4185"/>
                    <a:pt x="91598" y="4680"/>
                  </a:cubicBezTo>
                  <a:cubicBezTo>
                    <a:pt x="94144" y="4885"/>
                    <a:pt x="96537" y="4987"/>
                    <a:pt x="98805" y="4987"/>
                  </a:cubicBezTo>
                  <a:cubicBezTo>
                    <a:pt x="101387" y="4987"/>
                    <a:pt x="103808" y="4854"/>
                    <a:pt x="106108" y="4590"/>
                  </a:cubicBezTo>
                  <a:lnTo>
                    <a:pt x="106218" y="4577"/>
                  </a:lnTo>
                  <a:cubicBezTo>
                    <a:pt x="108158" y="4354"/>
                    <a:pt x="114000" y="3685"/>
                    <a:pt x="114628" y="406"/>
                  </a:cubicBezTo>
                  <a:lnTo>
                    <a:pt x="175193" y="406"/>
                  </a:lnTo>
                  <a:cubicBezTo>
                    <a:pt x="168249" y="2915"/>
                    <a:pt x="160889" y="2994"/>
                    <a:pt x="153768" y="3069"/>
                  </a:cubicBezTo>
                  <a:lnTo>
                    <a:pt x="152665" y="3082"/>
                  </a:lnTo>
                  <a:cubicBezTo>
                    <a:pt x="145764" y="3162"/>
                    <a:pt x="139551" y="3364"/>
                    <a:pt x="133446" y="5030"/>
                  </a:cubicBezTo>
                  <a:cubicBezTo>
                    <a:pt x="128003" y="6516"/>
                    <a:pt x="125326" y="9588"/>
                    <a:pt x="125487" y="14164"/>
                  </a:cubicBezTo>
                  <a:cubicBezTo>
                    <a:pt x="125709" y="20471"/>
                    <a:pt x="129379" y="25966"/>
                    <a:pt x="134618" y="27839"/>
                  </a:cubicBezTo>
                  <a:cubicBezTo>
                    <a:pt x="136131" y="28380"/>
                    <a:pt x="137619" y="28617"/>
                    <a:pt x="139091" y="28617"/>
                  </a:cubicBezTo>
                  <a:cubicBezTo>
                    <a:pt x="143547" y="28617"/>
                    <a:pt x="147847" y="26448"/>
                    <a:pt x="152196" y="23987"/>
                  </a:cubicBezTo>
                  <a:cubicBezTo>
                    <a:pt x="155813" y="21943"/>
                    <a:pt x="158880" y="20567"/>
                    <a:pt x="161854" y="19658"/>
                  </a:cubicBezTo>
                  <a:cubicBezTo>
                    <a:pt x="165379" y="18581"/>
                    <a:pt x="169085" y="17643"/>
                    <a:pt x="173189" y="16795"/>
                  </a:cubicBezTo>
                  <a:cubicBezTo>
                    <a:pt x="180974" y="15181"/>
                    <a:pt x="188894" y="14166"/>
                    <a:pt x="196294" y="13308"/>
                  </a:cubicBezTo>
                  <a:cubicBezTo>
                    <a:pt x="197767" y="13138"/>
                    <a:pt x="199245" y="12964"/>
                    <a:pt x="200722" y="12788"/>
                  </a:cubicBezTo>
                  <a:cubicBezTo>
                    <a:pt x="210970" y="11576"/>
                    <a:pt x="221543" y="10326"/>
                    <a:pt x="231999" y="10326"/>
                  </a:cubicBezTo>
                  <a:cubicBezTo>
                    <a:pt x="232648" y="10326"/>
                    <a:pt x="233296" y="10331"/>
                    <a:pt x="233944" y="10341"/>
                  </a:cubicBezTo>
                  <a:lnTo>
                    <a:pt x="233944" y="35809"/>
                  </a:lnTo>
                  <a:cubicBezTo>
                    <a:pt x="230629" y="34959"/>
                    <a:pt x="227123" y="34173"/>
                    <a:pt x="223236" y="33405"/>
                  </a:cubicBezTo>
                  <a:cubicBezTo>
                    <a:pt x="203906" y="29587"/>
                    <a:pt x="187591" y="27758"/>
                    <a:pt x="172597" y="27758"/>
                  </a:cubicBezTo>
                  <a:cubicBezTo>
                    <a:pt x="170032" y="27758"/>
                    <a:pt x="167505" y="27812"/>
                    <a:pt x="165009" y="27918"/>
                  </a:cubicBezTo>
                  <a:cubicBezTo>
                    <a:pt x="160422" y="28112"/>
                    <a:pt x="155941" y="28387"/>
                    <a:pt x="151533" y="29567"/>
                  </a:cubicBezTo>
                  <a:cubicBezTo>
                    <a:pt x="147826" y="30560"/>
                    <a:pt x="143986" y="32153"/>
                    <a:pt x="139798" y="34441"/>
                  </a:cubicBezTo>
                  <a:lnTo>
                    <a:pt x="138875" y="34945"/>
                  </a:lnTo>
                  <a:cubicBezTo>
                    <a:pt x="130584" y="39473"/>
                    <a:pt x="122011" y="44161"/>
                    <a:pt x="113029" y="47009"/>
                  </a:cubicBezTo>
                  <a:cubicBezTo>
                    <a:pt x="102889" y="50226"/>
                    <a:pt x="91919" y="51840"/>
                    <a:pt x="80509" y="51840"/>
                  </a:cubicBezTo>
                  <a:cubicBezTo>
                    <a:pt x="71401" y="51840"/>
                    <a:pt x="62013" y="50811"/>
                    <a:pt x="52541" y="48749"/>
                  </a:cubicBezTo>
                  <a:cubicBezTo>
                    <a:pt x="46930" y="47526"/>
                    <a:pt x="42394" y="46236"/>
                    <a:pt x="38264" y="44691"/>
                  </a:cubicBezTo>
                  <a:cubicBezTo>
                    <a:pt x="36953" y="44199"/>
                    <a:pt x="35624" y="43678"/>
                    <a:pt x="34338" y="43172"/>
                  </a:cubicBezTo>
                  <a:cubicBezTo>
                    <a:pt x="31276" y="41971"/>
                    <a:pt x="28107" y="40726"/>
                    <a:pt x="24921" y="39799"/>
                  </a:cubicBezTo>
                  <a:cubicBezTo>
                    <a:pt x="21414" y="38777"/>
                    <a:pt x="18247" y="38271"/>
                    <a:pt x="15326" y="38271"/>
                  </a:cubicBezTo>
                  <a:cubicBezTo>
                    <a:pt x="14137" y="38271"/>
                    <a:pt x="12987" y="38356"/>
                    <a:pt x="11874" y="38521"/>
                  </a:cubicBezTo>
                  <a:cubicBezTo>
                    <a:pt x="9119" y="38936"/>
                    <a:pt x="6366" y="39703"/>
                    <a:pt x="3703" y="40442"/>
                  </a:cubicBezTo>
                  <a:cubicBezTo>
                    <a:pt x="2622" y="40742"/>
                    <a:pt x="1508" y="41053"/>
                    <a:pt x="406" y="41335"/>
                  </a:cubicBezTo>
                  <a:lnTo>
                    <a:pt x="406" y="35538"/>
                  </a:lnTo>
                  <a:cubicBezTo>
                    <a:pt x="1027" y="35516"/>
                    <a:pt x="1658" y="35506"/>
                    <a:pt x="2301" y="35506"/>
                  </a:cubicBezTo>
                  <a:cubicBezTo>
                    <a:pt x="5902" y="35506"/>
                    <a:pt x="9901" y="35844"/>
                    <a:pt x="14687" y="36547"/>
                  </a:cubicBezTo>
                  <a:cubicBezTo>
                    <a:pt x="19745" y="37290"/>
                    <a:pt x="24868" y="38304"/>
                    <a:pt x="29822" y="39284"/>
                  </a:cubicBezTo>
                  <a:cubicBezTo>
                    <a:pt x="32271" y="39769"/>
                    <a:pt x="34802" y="40270"/>
                    <a:pt x="37296" y="40733"/>
                  </a:cubicBezTo>
                  <a:cubicBezTo>
                    <a:pt x="43914" y="41961"/>
                    <a:pt x="51770" y="43339"/>
                    <a:pt x="59854" y="44254"/>
                  </a:cubicBezTo>
                  <a:cubicBezTo>
                    <a:pt x="66359" y="44990"/>
                    <a:pt x="73165" y="45361"/>
                    <a:pt x="80163" y="45361"/>
                  </a:cubicBezTo>
                  <a:cubicBezTo>
                    <a:pt x="82603" y="45361"/>
                    <a:pt x="85067" y="45316"/>
                    <a:pt x="87550" y="45225"/>
                  </a:cubicBezTo>
                  <a:cubicBezTo>
                    <a:pt x="94026" y="44991"/>
                    <a:pt x="101613" y="44441"/>
                    <a:pt x="108780" y="42142"/>
                  </a:cubicBezTo>
                  <a:cubicBezTo>
                    <a:pt x="113810" y="40529"/>
                    <a:pt x="120508" y="37574"/>
                    <a:pt x="120629" y="30544"/>
                  </a:cubicBezTo>
                  <a:cubicBezTo>
                    <a:pt x="120696" y="26529"/>
                    <a:pt x="118718" y="22458"/>
                    <a:pt x="115334" y="19654"/>
                  </a:cubicBezTo>
                  <a:cubicBezTo>
                    <a:pt x="112985" y="17708"/>
                    <a:pt x="110379" y="16465"/>
                    <a:pt x="108140" y="15506"/>
                  </a:cubicBezTo>
                  <a:cubicBezTo>
                    <a:pt x="105719" y="14467"/>
                    <a:pt x="103070" y="13450"/>
                    <a:pt x="99798" y="12298"/>
                  </a:cubicBezTo>
                  <a:cubicBezTo>
                    <a:pt x="92520" y="9735"/>
                    <a:pt x="85169" y="8223"/>
                    <a:pt x="77949" y="7802"/>
                  </a:cubicBezTo>
                  <a:cubicBezTo>
                    <a:pt x="76425" y="7713"/>
                    <a:pt x="74890" y="7669"/>
                    <a:pt x="73339" y="7669"/>
                  </a:cubicBezTo>
                  <a:cubicBezTo>
                    <a:pt x="67706" y="7669"/>
                    <a:pt x="61863" y="8255"/>
                    <a:pt x="55605" y="9443"/>
                  </a:cubicBezTo>
                  <a:cubicBezTo>
                    <a:pt x="50502" y="10413"/>
                    <a:pt x="45374" y="11757"/>
                    <a:pt x="40416" y="13057"/>
                  </a:cubicBezTo>
                  <a:cubicBezTo>
                    <a:pt x="38267" y="13620"/>
                    <a:pt x="36046" y="14201"/>
                    <a:pt x="33857" y="14746"/>
                  </a:cubicBezTo>
                  <a:cubicBezTo>
                    <a:pt x="29050" y="15939"/>
                    <a:pt x="23603" y="17293"/>
                    <a:pt x="18238" y="17736"/>
                  </a:cubicBezTo>
                  <a:cubicBezTo>
                    <a:pt x="17038" y="17835"/>
                    <a:pt x="15751" y="17910"/>
                    <a:pt x="14415" y="17910"/>
                  </a:cubicBezTo>
                  <a:cubicBezTo>
                    <a:pt x="10534" y="17910"/>
                    <a:pt x="6246" y="17280"/>
                    <a:pt x="2517" y="14787"/>
                  </a:cubicBezTo>
                  <a:cubicBezTo>
                    <a:pt x="2004" y="14446"/>
                    <a:pt x="1229" y="13878"/>
                    <a:pt x="403" y="13098"/>
                  </a:cubicBezTo>
                  <a:lnTo>
                    <a:pt x="403" y="4204"/>
                  </a:lnTo>
                  <a:cubicBezTo>
                    <a:pt x="403" y="2108"/>
                    <a:pt x="1731" y="405"/>
                    <a:pt x="3364" y="405"/>
                  </a:cubicBezTo>
                  <a:lnTo>
                    <a:pt x="67361" y="400"/>
                  </a:lnTo>
                  <a:close/>
                  <a:moveTo>
                    <a:pt x="114278" y="0"/>
                  </a:moveTo>
                  <a:lnTo>
                    <a:pt x="114255" y="176"/>
                  </a:lnTo>
                  <a:cubicBezTo>
                    <a:pt x="113845" y="3294"/>
                    <a:pt x="108068" y="3957"/>
                    <a:pt x="106170" y="4175"/>
                  </a:cubicBezTo>
                  <a:lnTo>
                    <a:pt x="106061" y="4187"/>
                  </a:lnTo>
                  <a:cubicBezTo>
                    <a:pt x="103777" y="4451"/>
                    <a:pt x="101371" y="4582"/>
                    <a:pt x="98803" y="4582"/>
                  </a:cubicBezTo>
                  <a:cubicBezTo>
                    <a:pt x="96546" y="4582"/>
                    <a:pt x="94164" y="4481"/>
                    <a:pt x="91630" y="4277"/>
                  </a:cubicBezTo>
                  <a:cubicBezTo>
                    <a:pt x="85496" y="3785"/>
                    <a:pt x="79335" y="2485"/>
                    <a:pt x="73374" y="1229"/>
                  </a:cubicBezTo>
                  <a:cubicBezTo>
                    <a:pt x="71430" y="820"/>
                    <a:pt x="69420" y="395"/>
                    <a:pt x="67400" y="2"/>
                  </a:cubicBezTo>
                  <a:lnTo>
                    <a:pt x="3365" y="2"/>
                  </a:lnTo>
                  <a:cubicBezTo>
                    <a:pt x="1511" y="2"/>
                    <a:pt x="3" y="1889"/>
                    <a:pt x="3" y="4205"/>
                  </a:cubicBezTo>
                  <a:lnTo>
                    <a:pt x="3" y="13267"/>
                  </a:lnTo>
                  <a:lnTo>
                    <a:pt x="66" y="13327"/>
                  </a:lnTo>
                  <a:cubicBezTo>
                    <a:pt x="935" y="14157"/>
                    <a:pt x="1758" y="14760"/>
                    <a:pt x="2295" y="15120"/>
                  </a:cubicBezTo>
                  <a:cubicBezTo>
                    <a:pt x="6107" y="17668"/>
                    <a:pt x="10473" y="18312"/>
                    <a:pt x="14416" y="18312"/>
                  </a:cubicBezTo>
                  <a:cubicBezTo>
                    <a:pt x="15764" y="18312"/>
                    <a:pt x="17063" y="18236"/>
                    <a:pt x="18274" y="18136"/>
                  </a:cubicBezTo>
                  <a:cubicBezTo>
                    <a:pt x="23670" y="17692"/>
                    <a:pt x="29134" y="16335"/>
                    <a:pt x="33955" y="15136"/>
                  </a:cubicBezTo>
                  <a:cubicBezTo>
                    <a:pt x="36148" y="14591"/>
                    <a:pt x="38370" y="14008"/>
                    <a:pt x="40521" y="13444"/>
                  </a:cubicBezTo>
                  <a:cubicBezTo>
                    <a:pt x="45471" y="12145"/>
                    <a:pt x="50591" y="10802"/>
                    <a:pt x="55682" y="9836"/>
                  </a:cubicBezTo>
                  <a:cubicBezTo>
                    <a:pt x="61914" y="8652"/>
                    <a:pt x="67733" y="8068"/>
                    <a:pt x="73339" y="8068"/>
                  </a:cubicBezTo>
                  <a:cubicBezTo>
                    <a:pt x="74883" y="8068"/>
                    <a:pt x="76410" y="8112"/>
                    <a:pt x="77924" y="8200"/>
                  </a:cubicBezTo>
                  <a:cubicBezTo>
                    <a:pt x="85109" y="8620"/>
                    <a:pt x="92423" y="10126"/>
                    <a:pt x="99664" y="12674"/>
                  </a:cubicBezTo>
                  <a:cubicBezTo>
                    <a:pt x="102926" y="13823"/>
                    <a:pt x="105569" y="14839"/>
                    <a:pt x="107978" y="15872"/>
                  </a:cubicBezTo>
                  <a:cubicBezTo>
                    <a:pt x="110192" y="16820"/>
                    <a:pt x="112765" y="18046"/>
                    <a:pt x="115074" y="19959"/>
                  </a:cubicBezTo>
                  <a:cubicBezTo>
                    <a:pt x="118366" y="22686"/>
                    <a:pt x="120289" y="26638"/>
                    <a:pt x="120224" y="30531"/>
                  </a:cubicBezTo>
                  <a:cubicBezTo>
                    <a:pt x="120108" y="37304"/>
                    <a:pt x="113565" y="40179"/>
                    <a:pt x="108656" y="41753"/>
                  </a:cubicBezTo>
                  <a:cubicBezTo>
                    <a:pt x="101534" y="44037"/>
                    <a:pt x="93982" y="44584"/>
                    <a:pt x="87532" y="44818"/>
                  </a:cubicBezTo>
                  <a:cubicBezTo>
                    <a:pt x="85053" y="44908"/>
                    <a:pt x="82593" y="44953"/>
                    <a:pt x="80156" y="44953"/>
                  </a:cubicBezTo>
                  <a:cubicBezTo>
                    <a:pt x="73174" y="44953"/>
                    <a:pt x="66385" y="44584"/>
                    <a:pt x="59897" y="43849"/>
                  </a:cubicBezTo>
                  <a:cubicBezTo>
                    <a:pt x="51824" y="42936"/>
                    <a:pt x="43978" y="41560"/>
                    <a:pt x="37366" y="40335"/>
                  </a:cubicBezTo>
                  <a:cubicBezTo>
                    <a:pt x="34874" y="39874"/>
                    <a:pt x="32343" y="39371"/>
                    <a:pt x="29894" y="38889"/>
                  </a:cubicBezTo>
                  <a:cubicBezTo>
                    <a:pt x="24935" y="37906"/>
                    <a:pt x="19807" y="36891"/>
                    <a:pt x="14740" y="36147"/>
                  </a:cubicBezTo>
                  <a:cubicBezTo>
                    <a:pt x="9938" y="35440"/>
                    <a:pt x="5923" y="35101"/>
                    <a:pt x="2306" y="35101"/>
                  </a:cubicBezTo>
                  <a:cubicBezTo>
                    <a:pt x="1587" y="35101"/>
                    <a:pt x="884" y="35114"/>
                    <a:pt x="193" y="35141"/>
                  </a:cubicBezTo>
                  <a:lnTo>
                    <a:pt x="0" y="35148"/>
                  </a:lnTo>
                  <a:lnTo>
                    <a:pt x="0" y="41850"/>
                  </a:lnTo>
                  <a:lnTo>
                    <a:pt x="250" y="41789"/>
                  </a:lnTo>
                  <a:cubicBezTo>
                    <a:pt x="1438" y="41486"/>
                    <a:pt x="2642" y="41153"/>
                    <a:pt x="3807" y="40829"/>
                  </a:cubicBezTo>
                  <a:cubicBezTo>
                    <a:pt x="6459" y="40093"/>
                    <a:pt x="9201" y="39331"/>
                    <a:pt x="11931" y="38920"/>
                  </a:cubicBezTo>
                  <a:cubicBezTo>
                    <a:pt x="13025" y="38755"/>
                    <a:pt x="14155" y="38672"/>
                    <a:pt x="15326" y="38672"/>
                  </a:cubicBezTo>
                  <a:cubicBezTo>
                    <a:pt x="18207" y="38672"/>
                    <a:pt x="21339" y="39173"/>
                    <a:pt x="24808" y="40183"/>
                  </a:cubicBezTo>
                  <a:cubicBezTo>
                    <a:pt x="27977" y="41106"/>
                    <a:pt x="31136" y="42346"/>
                    <a:pt x="34192" y="43547"/>
                  </a:cubicBezTo>
                  <a:cubicBezTo>
                    <a:pt x="35480" y="44051"/>
                    <a:pt x="36810" y="44575"/>
                    <a:pt x="38124" y="45065"/>
                  </a:cubicBezTo>
                  <a:cubicBezTo>
                    <a:pt x="42272" y="46618"/>
                    <a:pt x="46826" y="47913"/>
                    <a:pt x="52458" y="49140"/>
                  </a:cubicBezTo>
                  <a:cubicBezTo>
                    <a:pt x="61960" y="51209"/>
                    <a:pt x="71376" y="52242"/>
                    <a:pt x="80515" y="52242"/>
                  </a:cubicBezTo>
                  <a:cubicBezTo>
                    <a:pt x="91963" y="52242"/>
                    <a:pt x="102972" y="50622"/>
                    <a:pt x="113151" y="47393"/>
                  </a:cubicBezTo>
                  <a:cubicBezTo>
                    <a:pt x="122171" y="44531"/>
                    <a:pt x="130760" y="39837"/>
                    <a:pt x="139068" y="35298"/>
                  </a:cubicBezTo>
                  <a:lnTo>
                    <a:pt x="139990" y="34794"/>
                  </a:lnTo>
                  <a:cubicBezTo>
                    <a:pt x="144149" y="32523"/>
                    <a:pt x="147959" y="30939"/>
                    <a:pt x="151635" y="29954"/>
                  </a:cubicBezTo>
                  <a:cubicBezTo>
                    <a:pt x="156001" y="28784"/>
                    <a:pt x="160459" y="28512"/>
                    <a:pt x="165023" y="28318"/>
                  </a:cubicBezTo>
                  <a:cubicBezTo>
                    <a:pt x="167510" y="28212"/>
                    <a:pt x="170027" y="28159"/>
                    <a:pt x="172583" y="28159"/>
                  </a:cubicBezTo>
                  <a:cubicBezTo>
                    <a:pt x="187551" y="28159"/>
                    <a:pt x="203846" y="29985"/>
                    <a:pt x="223155" y="33798"/>
                  </a:cubicBezTo>
                  <a:cubicBezTo>
                    <a:pt x="227133" y="34583"/>
                    <a:pt x="230708" y="35389"/>
                    <a:pt x="234091" y="36262"/>
                  </a:cubicBezTo>
                  <a:lnTo>
                    <a:pt x="234343" y="36327"/>
                  </a:lnTo>
                  <a:lnTo>
                    <a:pt x="234343" y="9942"/>
                  </a:lnTo>
                  <a:lnTo>
                    <a:pt x="234144" y="9938"/>
                  </a:lnTo>
                  <a:cubicBezTo>
                    <a:pt x="233436" y="9926"/>
                    <a:pt x="232728" y="9920"/>
                    <a:pt x="232019" y="9920"/>
                  </a:cubicBezTo>
                  <a:cubicBezTo>
                    <a:pt x="221533" y="9920"/>
                    <a:pt x="210937" y="11173"/>
                    <a:pt x="200668" y="12387"/>
                  </a:cubicBezTo>
                  <a:cubicBezTo>
                    <a:pt x="199192" y="12560"/>
                    <a:pt x="197716" y="12735"/>
                    <a:pt x="196241" y="12907"/>
                  </a:cubicBezTo>
                  <a:cubicBezTo>
                    <a:pt x="188833" y="13765"/>
                    <a:pt x="180900" y="14784"/>
                    <a:pt x="173099" y="16399"/>
                  </a:cubicBezTo>
                  <a:cubicBezTo>
                    <a:pt x="168984" y="17250"/>
                    <a:pt x="165266" y="18189"/>
                    <a:pt x="161730" y="19271"/>
                  </a:cubicBezTo>
                  <a:cubicBezTo>
                    <a:pt x="158729" y="20188"/>
                    <a:pt x="155634" y="21574"/>
                    <a:pt x="151992" y="23636"/>
                  </a:cubicBezTo>
                  <a:cubicBezTo>
                    <a:pt x="147694" y="26067"/>
                    <a:pt x="143448" y="28211"/>
                    <a:pt x="139076" y="28211"/>
                  </a:cubicBezTo>
                  <a:cubicBezTo>
                    <a:pt x="137648" y="28211"/>
                    <a:pt x="136206" y="27982"/>
                    <a:pt x="134745" y="27459"/>
                  </a:cubicBezTo>
                  <a:cubicBezTo>
                    <a:pt x="129659" y="25640"/>
                    <a:pt x="126097" y="20292"/>
                    <a:pt x="125882" y="14148"/>
                  </a:cubicBezTo>
                  <a:cubicBezTo>
                    <a:pt x="125729" y="9782"/>
                    <a:pt x="128305" y="6844"/>
                    <a:pt x="133544" y="5415"/>
                  </a:cubicBezTo>
                  <a:cubicBezTo>
                    <a:pt x="139606" y="3761"/>
                    <a:pt x="145790" y="3559"/>
                    <a:pt x="152664" y="3482"/>
                  </a:cubicBezTo>
                  <a:lnTo>
                    <a:pt x="153767" y="3469"/>
                  </a:lnTo>
                  <a:cubicBezTo>
                    <a:pt x="160981" y="3392"/>
                    <a:pt x="168439" y="3314"/>
                    <a:pt x="175499" y="719"/>
                  </a:cubicBezTo>
                  <a:cubicBezTo>
                    <a:pt x="175781" y="617"/>
                    <a:pt x="176061" y="506"/>
                    <a:pt x="176341" y="389"/>
                  </a:cubicBezTo>
                  <a:lnTo>
                    <a:pt x="17726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9" name="Google Shape;399;p15"/>
          <p:cNvSpPr/>
          <p:nvPr/>
        </p:nvSpPr>
        <p:spPr>
          <a:xfrm rot="10800000" flipH="1">
            <a:off x="-97224" y="2054444"/>
            <a:ext cx="8367499" cy="1836163"/>
          </a:xfrm>
          <a:custGeom>
            <a:avLst/>
            <a:gdLst/>
            <a:ahLst/>
            <a:cxnLst/>
            <a:rect l="l" t="t" r="r" b="b"/>
            <a:pathLst>
              <a:path w="209096" h="45884" extrusionOk="0">
                <a:moveTo>
                  <a:pt x="173615" y="405"/>
                </a:moveTo>
                <a:cubicBezTo>
                  <a:pt x="176375" y="405"/>
                  <a:pt x="179213" y="507"/>
                  <a:pt x="182050" y="829"/>
                </a:cubicBezTo>
                <a:cubicBezTo>
                  <a:pt x="188207" y="1528"/>
                  <a:pt x="194615" y="3672"/>
                  <a:pt x="201642" y="7381"/>
                </a:cubicBezTo>
                <a:lnTo>
                  <a:pt x="202000" y="7570"/>
                </a:lnTo>
                <a:cubicBezTo>
                  <a:pt x="204160" y="8703"/>
                  <a:pt x="207122" y="10258"/>
                  <a:pt x="208209" y="13014"/>
                </a:cubicBezTo>
                <a:cubicBezTo>
                  <a:pt x="208659" y="14157"/>
                  <a:pt x="208681" y="15157"/>
                  <a:pt x="208272" y="15990"/>
                </a:cubicBezTo>
                <a:cubicBezTo>
                  <a:pt x="207624" y="17309"/>
                  <a:pt x="205989" y="18018"/>
                  <a:pt x="204732" y="18381"/>
                </a:cubicBezTo>
                <a:cubicBezTo>
                  <a:pt x="201461" y="19325"/>
                  <a:pt x="198006" y="19797"/>
                  <a:pt x="194392" y="19797"/>
                </a:cubicBezTo>
                <a:cubicBezTo>
                  <a:pt x="190821" y="19797"/>
                  <a:pt x="187096" y="19336"/>
                  <a:pt x="183241" y="18415"/>
                </a:cubicBezTo>
                <a:cubicBezTo>
                  <a:pt x="179114" y="17429"/>
                  <a:pt x="174866" y="16057"/>
                  <a:pt x="170611" y="14337"/>
                </a:cubicBezTo>
                <a:cubicBezTo>
                  <a:pt x="166998" y="12878"/>
                  <a:pt x="163261" y="11368"/>
                  <a:pt x="159428" y="10535"/>
                </a:cubicBezTo>
                <a:cubicBezTo>
                  <a:pt x="157531" y="10122"/>
                  <a:pt x="155742" y="9916"/>
                  <a:pt x="154034" y="9916"/>
                </a:cubicBezTo>
                <a:cubicBezTo>
                  <a:pt x="152450" y="9916"/>
                  <a:pt x="150935" y="10094"/>
                  <a:pt x="149470" y="10449"/>
                </a:cubicBezTo>
                <a:cubicBezTo>
                  <a:pt x="145504" y="11411"/>
                  <a:pt x="142070" y="13874"/>
                  <a:pt x="138895" y="16316"/>
                </a:cubicBezTo>
                <a:cubicBezTo>
                  <a:pt x="136054" y="18501"/>
                  <a:pt x="133233" y="20858"/>
                  <a:pt x="130505" y="23139"/>
                </a:cubicBezTo>
                <a:cubicBezTo>
                  <a:pt x="126905" y="26149"/>
                  <a:pt x="123181" y="29264"/>
                  <a:pt x="119366" y="32010"/>
                </a:cubicBezTo>
                <a:cubicBezTo>
                  <a:pt x="107458" y="40580"/>
                  <a:pt x="92880" y="45107"/>
                  <a:pt x="76028" y="45462"/>
                </a:cubicBezTo>
                <a:cubicBezTo>
                  <a:pt x="75424" y="45475"/>
                  <a:pt x="74822" y="45482"/>
                  <a:pt x="74224" y="45482"/>
                </a:cubicBezTo>
                <a:cubicBezTo>
                  <a:pt x="58269" y="45482"/>
                  <a:pt x="44689" y="40929"/>
                  <a:pt x="33828" y="31942"/>
                </a:cubicBezTo>
                <a:cubicBezTo>
                  <a:pt x="27187" y="26448"/>
                  <a:pt x="20603" y="21405"/>
                  <a:pt x="13056" y="20088"/>
                </a:cubicBezTo>
                <a:cubicBezTo>
                  <a:pt x="11967" y="19897"/>
                  <a:pt x="10865" y="19801"/>
                  <a:pt x="9746" y="19801"/>
                </a:cubicBezTo>
                <a:cubicBezTo>
                  <a:pt x="6781" y="19801"/>
                  <a:pt x="3696" y="20474"/>
                  <a:pt x="406" y="21833"/>
                </a:cubicBezTo>
                <a:lnTo>
                  <a:pt x="406" y="14358"/>
                </a:lnTo>
                <a:cubicBezTo>
                  <a:pt x="1109" y="14230"/>
                  <a:pt x="1864" y="14110"/>
                  <a:pt x="2702" y="13993"/>
                </a:cubicBezTo>
                <a:cubicBezTo>
                  <a:pt x="5594" y="13588"/>
                  <a:pt x="8552" y="13414"/>
                  <a:pt x="11411" y="13245"/>
                </a:cubicBezTo>
                <a:lnTo>
                  <a:pt x="12958" y="13152"/>
                </a:lnTo>
                <a:cubicBezTo>
                  <a:pt x="15818" y="12978"/>
                  <a:pt x="18953" y="12785"/>
                  <a:pt x="22145" y="12785"/>
                </a:cubicBezTo>
                <a:cubicBezTo>
                  <a:pt x="23389" y="12785"/>
                  <a:pt x="24641" y="12814"/>
                  <a:pt x="25889" y="12885"/>
                </a:cubicBezTo>
                <a:cubicBezTo>
                  <a:pt x="29786" y="13104"/>
                  <a:pt x="33808" y="14150"/>
                  <a:pt x="38546" y="16169"/>
                </a:cubicBezTo>
                <a:cubicBezTo>
                  <a:pt x="52883" y="22283"/>
                  <a:pt x="69842" y="28659"/>
                  <a:pt x="86902" y="29591"/>
                </a:cubicBezTo>
                <a:cubicBezTo>
                  <a:pt x="88135" y="29659"/>
                  <a:pt x="89353" y="29692"/>
                  <a:pt x="90554" y="29692"/>
                </a:cubicBezTo>
                <a:cubicBezTo>
                  <a:pt x="97955" y="29692"/>
                  <a:pt x="104738" y="28414"/>
                  <a:pt x="110758" y="25880"/>
                </a:cubicBezTo>
                <a:cubicBezTo>
                  <a:pt x="117187" y="23174"/>
                  <a:pt x="123174" y="18993"/>
                  <a:pt x="128962" y="14950"/>
                </a:cubicBezTo>
                <a:cubicBezTo>
                  <a:pt x="130301" y="14015"/>
                  <a:pt x="131684" y="13050"/>
                  <a:pt x="133052" y="12117"/>
                </a:cubicBezTo>
                <a:cubicBezTo>
                  <a:pt x="136569" y="9716"/>
                  <a:pt x="140379" y="7249"/>
                  <a:pt x="144384" y="5460"/>
                </a:cubicBezTo>
                <a:cubicBezTo>
                  <a:pt x="148006" y="3842"/>
                  <a:pt x="151905" y="2608"/>
                  <a:pt x="155970" y="1792"/>
                </a:cubicBezTo>
                <a:cubicBezTo>
                  <a:pt x="159701" y="1042"/>
                  <a:pt x="163680" y="640"/>
                  <a:pt x="168868" y="486"/>
                </a:cubicBezTo>
                <a:cubicBezTo>
                  <a:pt x="170413" y="440"/>
                  <a:pt x="172001" y="405"/>
                  <a:pt x="173615" y="405"/>
                </a:cubicBezTo>
                <a:close/>
                <a:moveTo>
                  <a:pt x="173609" y="0"/>
                </a:moveTo>
                <a:cubicBezTo>
                  <a:pt x="171993" y="0"/>
                  <a:pt x="170405" y="35"/>
                  <a:pt x="168858" y="80"/>
                </a:cubicBezTo>
                <a:cubicBezTo>
                  <a:pt x="163644" y="234"/>
                  <a:pt x="159645" y="639"/>
                  <a:pt x="155891" y="1393"/>
                </a:cubicBezTo>
                <a:cubicBezTo>
                  <a:pt x="151795" y="2216"/>
                  <a:pt x="147870" y="3459"/>
                  <a:pt x="144219" y="5088"/>
                </a:cubicBezTo>
                <a:cubicBezTo>
                  <a:pt x="140186" y="6888"/>
                  <a:pt x="136359" y="9369"/>
                  <a:pt x="132824" y="11781"/>
                </a:cubicBezTo>
                <a:cubicBezTo>
                  <a:pt x="131454" y="12715"/>
                  <a:pt x="130070" y="13683"/>
                  <a:pt x="128732" y="14617"/>
                </a:cubicBezTo>
                <a:cubicBezTo>
                  <a:pt x="122961" y="18648"/>
                  <a:pt x="116993" y="22817"/>
                  <a:pt x="110602" y="25506"/>
                </a:cubicBezTo>
                <a:cubicBezTo>
                  <a:pt x="104631" y="28019"/>
                  <a:pt x="97899" y="29287"/>
                  <a:pt x="90554" y="29287"/>
                </a:cubicBezTo>
                <a:cubicBezTo>
                  <a:pt x="89360" y="29287"/>
                  <a:pt x="88149" y="29254"/>
                  <a:pt x="86923" y="29187"/>
                </a:cubicBezTo>
                <a:cubicBezTo>
                  <a:pt x="69926" y="28261"/>
                  <a:pt x="53010" y="21898"/>
                  <a:pt x="38703" y="15797"/>
                </a:cubicBezTo>
                <a:cubicBezTo>
                  <a:pt x="33922" y="13758"/>
                  <a:pt x="29857" y="12704"/>
                  <a:pt x="25911" y="12481"/>
                </a:cubicBezTo>
                <a:cubicBezTo>
                  <a:pt x="24653" y="12410"/>
                  <a:pt x="23392" y="12381"/>
                  <a:pt x="22140" y="12381"/>
                </a:cubicBezTo>
                <a:cubicBezTo>
                  <a:pt x="18938" y="12381"/>
                  <a:pt x="15797" y="12572"/>
                  <a:pt x="12931" y="12748"/>
                </a:cubicBezTo>
                <a:lnTo>
                  <a:pt x="11384" y="12841"/>
                </a:lnTo>
                <a:cubicBezTo>
                  <a:pt x="8518" y="13010"/>
                  <a:pt x="5551" y="13184"/>
                  <a:pt x="2644" y="13591"/>
                </a:cubicBezTo>
                <a:cubicBezTo>
                  <a:pt x="1731" y="13718"/>
                  <a:pt x="921" y="13848"/>
                  <a:pt x="165" y="13990"/>
                </a:cubicBezTo>
                <a:lnTo>
                  <a:pt x="0" y="14020"/>
                </a:lnTo>
                <a:lnTo>
                  <a:pt x="0" y="22434"/>
                </a:lnTo>
                <a:lnTo>
                  <a:pt x="280" y="22317"/>
                </a:lnTo>
                <a:cubicBezTo>
                  <a:pt x="3624" y="20902"/>
                  <a:pt x="6748" y="20202"/>
                  <a:pt x="9745" y="20202"/>
                </a:cubicBezTo>
                <a:cubicBezTo>
                  <a:pt x="10841" y="20202"/>
                  <a:pt x="11920" y="20296"/>
                  <a:pt x="12987" y="20482"/>
                </a:cubicBezTo>
                <a:cubicBezTo>
                  <a:pt x="20436" y="21784"/>
                  <a:pt x="26975" y="26792"/>
                  <a:pt x="33571" y="32250"/>
                </a:cubicBezTo>
                <a:cubicBezTo>
                  <a:pt x="44508" y="41302"/>
                  <a:pt x="58178" y="45884"/>
                  <a:pt x="74230" y="45884"/>
                </a:cubicBezTo>
                <a:cubicBezTo>
                  <a:pt x="74828" y="45884"/>
                  <a:pt x="75434" y="45878"/>
                  <a:pt x="76041" y="45864"/>
                </a:cubicBezTo>
                <a:cubicBezTo>
                  <a:pt x="92973" y="45507"/>
                  <a:pt x="107630" y="40953"/>
                  <a:pt x="119603" y="32334"/>
                </a:cubicBezTo>
                <a:cubicBezTo>
                  <a:pt x="123430" y="29580"/>
                  <a:pt x="127160" y="26462"/>
                  <a:pt x="130767" y="23446"/>
                </a:cubicBezTo>
                <a:cubicBezTo>
                  <a:pt x="133490" y="21168"/>
                  <a:pt x="136306" y="18812"/>
                  <a:pt x="139143" y="16633"/>
                </a:cubicBezTo>
                <a:cubicBezTo>
                  <a:pt x="142286" y="14218"/>
                  <a:pt x="145678" y="11782"/>
                  <a:pt x="149569" y="10839"/>
                </a:cubicBezTo>
                <a:cubicBezTo>
                  <a:pt x="151002" y="10492"/>
                  <a:pt x="152486" y="10318"/>
                  <a:pt x="154040" y="10318"/>
                </a:cubicBezTo>
                <a:cubicBezTo>
                  <a:pt x="155718" y="10318"/>
                  <a:pt x="157477" y="10521"/>
                  <a:pt x="159345" y="10926"/>
                </a:cubicBezTo>
                <a:cubicBezTo>
                  <a:pt x="163146" y="11754"/>
                  <a:pt x="166866" y="13255"/>
                  <a:pt x="170463" y="14710"/>
                </a:cubicBezTo>
                <a:cubicBezTo>
                  <a:pt x="174735" y="16434"/>
                  <a:pt x="179004" y="17813"/>
                  <a:pt x="183149" y="18805"/>
                </a:cubicBezTo>
                <a:cubicBezTo>
                  <a:pt x="187035" y="19734"/>
                  <a:pt x="190791" y="20198"/>
                  <a:pt x="194393" y="20198"/>
                </a:cubicBezTo>
                <a:cubicBezTo>
                  <a:pt x="198045" y="20198"/>
                  <a:pt x="201538" y="19721"/>
                  <a:pt x="204846" y="18766"/>
                </a:cubicBezTo>
                <a:cubicBezTo>
                  <a:pt x="206788" y="18205"/>
                  <a:pt x="208062" y="17332"/>
                  <a:pt x="208634" y="16167"/>
                </a:cubicBezTo>
                <a:cubicBezTo>
                  <a:pt x="209095" y="15229"/>
                  <a:pt x="209080" y="14117"/>
                  <a:pt x="208584" y="12865"/>
                </a:cubicBezTo>
                <a:cubicBezTo>
                  <a:pt x="207441" y="9969"/>
                  <a:pt x="204404" y="8376"/>
                  <a:pt x="202188" y="7211"/>
                </a:cubicBezTo>
                <a:lnTo>
                  <a:pt x="201831" y="7024"/>
                </a:lnTo>
                <a:cubicBezTo>
                  <a:pt x="194760" y="3289"/>
                  <a:pt x="188306" y="1132"/>
                  <a:pt x="182098" y="427"/>
                </a:cubicBezTo>
                <a:cubicBezTo>
                  <a:pt x="179239" y="102"/>
                  <a:pt x="176384" y="0"/>
                  <a:pt x="1736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5"/>
          <p:cNvSpPr/>
          <p:nvPr/>
        </p:nvSpPr>
        <p:spPr>
          <a:xfrm rot="10800000" flipH="1">
            <a:off x="-97184" y="2454484"/>
            <a:ext cx="807313" cy="330705"/>
          </a:xfrm>
          <a:custGeom>
            <a:avLst/>
            <a:gdLst/>
            <a:ahLst/>
            <a:cxnLst/>
            <a:rect l="l" t="t" r="r" b="b"/>
            <a:pathLst>
              <a:path w="20174" h="8264" extrusionOk="0">
                <a:moveTo>
                  <a:pt x="10888" y="404"/>
                </a:moveTo>
                <a:cubicBezTo>
                  <a:pt x="11749" y="404"/>
                  <a:pt x="12597" y="461"/>
                  <a:pt x="13422" y="602"/>
                </a:cubicBezTo>
                <a:cubicBezTo>
                  <a:pt x="15472" y="954"/>
                  <a:pt x="17153" y="1897"/>
                  <a:pt x="18413" y="3404"/>
                </a:cubicBezTo>
                <a:cubicBezTo>
                  <a:pt x="19054" y="4170"/>
                  <a:pt x="19787" y="5267"/>
                  <a:pt x="19634" y="6147"/>
                </a:cubicBezTo>
                <a:cubicBezTo>
                  <a:pt x="19567" y="6546"/>
                  <a:pt x="19324" y="6863"/>
                  <a:pt x="18894" y="7118"/>
                </a:cubicBezTo>
                <a:cubicBezTo>
                  <a:pt x="17704" y="7820"/>
                  <a:pt x="16206" y="7861"/>
                  <a:pt x="14950" y="7861"/>
                </a:cubicBezTo>
                <a:cubicBezTo>
                  <a:pt x="14860" y="7861"/>
                  <a:pt x="14771" y="7861"/>
                  <a:pt x="14684" y="7861"/>
                </a:cubicBezTo>
                <a:cubicBezTo>
                  <a:pt x="13289" y="7856"/>
                  <a:pt x="11866" y="7753"/>
                  <a:pt x="10488" y="7653"/>
                </a:cubicBezTo>
                <a:cubicBezTo>
                  <a:pt x="9887" y="7608"/>
                  <a:pt x="9287" y="7565"/>
                  <a:pt x="8687" y="7529"/>
                </a:cubicBezTo>
                <a:cubicBezTo>
                  <a:pt x="5827" y="7359"/>
                  <a:pt x="3245" y="7206"/>
                  <a:pt x="649" y="7206"/>
                </a:cubicBezTo>
                <a:cubicBezTo>
                  <a:pt x="568" y="7206"/>
                  <a:pt x="486" y="7206"/>
                  <a:pt x="405" y="7206"/>
                </a:cubicBezTo>
                <a:lnTo>
                  <a:pt x="405" y="1428"/>
                </a:lnTo>
                <a:cubicBezTo>
                  <a:pt x="2017" y="1368"/>
                  <a:pt x="3674" y="1139"/>
                  <a:pt x="5280" y="919"/>
                </a:cubicBezTo>
                <a:cubicBezTo>
                  <a:pt x="7141" y="665"/>
                  <a:pt x="9044" y="404"/>
                  <a:pt x="10888" y="404"/>
                </a:cubicBezTo>
                <a:close/>
                <a:moveTo>
                  <a:pt x="10888" y="1"/>
                </a:moveTo>
                <a:cubicBezTo>
                  <a:pt x="9018" y="1"/>
                  <a:pt x="7099" y="265"/>
                  <a:pt x="5223" y="522"/>
                </a:cubicBezTo>
                <a:cubicBezTo>
                  <a:pt x="3564" y="751"/>
                  <a:pt x="1848" y="984"/>
                  <a:pt x="195" y="1034"/>
                </a:cubicBezTo>
                <a:lnTo>
                  <a:pt x="1" y="1039"/>
                </a:lnTo>
                <a:lnTo>
                  <a:pt x="1" y="7612"/>
                </a:lnTo>
                <a:lnTo>
                  <a:pt x="202" y="7612"/>
                </a:lnTo>
                <a:cubicBezTo>
                  <a:pt x="266" y="7612"/>
                  <a:pt x="330" y="7612"/>
                  <a:pt x="393" y="7612"/>
                </a:cubicBezTo>
                <a:cubicBezTo>
                  <a:pt x="3056" y="7612"/>
                  <a:pt x="5717" y="7756"/>
                  <a:pt x="8664" y="7932"/>
                </a:cubicBezTo>
                <a:cubicBezTo>
                  <a:pt x="9261" y="7968"/>
                  <a:pt x="9860" y="8012"/>
                  <a:pt x="10460" y="8055"/>
                </a:cubicBezTo>
                <a:cubicBezTo>
                  <a:pt x="11844" y="8155"/>
                  <a:pt x="13275" y="8259"/>
                  <a:pt x="14682" y="8264"/>
                </a:cubicBezTo>
                <a:lnTo>
                  <a:pt x="14998" y="8264"/>
                </a:lnTo>
                <a:cubicBezTo>
                  <a:pt x="16295" y="8264"/>
                  <a:pt x="17831" y="8211"/>
                  <a:pt x="19096" y="7463"/>
                </a:cubicBezTo>
                <a:cubicBezTo>
                  <a:pt x="19626" y="7152"/>
                  <a:pt x="19940" y="6730"/>
                  <a:pt x="20030" y="6216"/>
                </a:cubicBezTo>
                <a:cubicBezTo>
                  <a:pt x="20173" y="5387"/>
                  <a:pt x="19732" y="4354"/>
                  <a:pt x="18720" y="3145"/>
                </a:cubicBezTo>
                <a:cubicBezTo>
                  <a:pt x="17395" y="1562"/>
                  <a:pt x="15637" y="574"/>
                  <a:pt x="13488" y="205"/>
                </a:cubicBezTo>
                <a:cubicBezTo>
                  <a:pt x="12639" y="59"/>
                  <a:pt x="11769" y="1"/>
                  <a:pt x="108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5"/>
          <p:cNvSpPr/>
          <p:nvPr/>
        </p:nvSpPr>
        <p:spPr>
          <a:xfrm rot="10800000" flipH="1">
            <a:off x="-97104" y="1094974"/>
            <a:ext cx="9377861" cy="2035410"/>
          </a:xfrm>
          <a:custGeom>
            <a:avLst/>
            <a:gdLst/>
            <a:ahLst/>
            <a:cxnLst/>
            <a:rect l="l" t="t" r="r" b="b"/>
            <a:pathLst>
              <a:path w="234344" h="50863" extrusionOk="0">
                <a:moveTo>
                  <a:pt x="233940" y="621"/>
                </a:moveTo>
                <a:lnTo>
                  <a:pt x="233940" y="12077"/>
                </a:lnTo>
                <a:cubicBezTo>
                  <a:pt x="232371" y="13846"/>
                  <a:pt x="230619" y="15358"/>
                  <a:pt x="228734" y="16565"/>
                </a:cubicBezTo>
                <a:cubicBezTo>
                  <a:pt x="224484" y="19289"/>
                  <a:pt x="219376" y="20857"/>
                  <a:pt x="213122" y="21360"/>
                </a:cubicBezTo>
                <a:cubicBezTo>
                  <a:pt x="211653" y="21479"/>
                  <a:pt x="210146" y="21539"/>
                  <a:pt x="208580" y="21539"/>
                </a:cubicBezTo>
                <a:cubicBezTo>
                  <a:pt x="205000" y="21539"/>
                  <a:pt x="201109" y="21226"/>
                  <a:pt x="196647" y="20590"/>
                </a:cubicBezTo>
                <a:lnTo>
                  <a:pt x="196529" y="20574"/>
                </a:lnTo>
                <a:cubicBezTo>
                  <a:pt x="194477" y="20283"/>
                  <a:pt x="192356" y="19981"/>
                  <a:pt x="190306" y="19457"/>
                </a:cubicBezTo>
                <a:cubicBezTo>
                  <a:pt x="188131" y="18901"/>
                  <a:pt x="186302" y="18457"/>
                  <a:pt x="184446" y="18095"/>
                </a:cubicBezTo>
                <a:cubicBezTo>
                  <a:pt x="182413" y="17700"/>
                  <a:pt x="180221" y="17338"/>
                  <a:pt x="178016" y="17338"/>
                </a:cubicBezTo>
                <a:cubicBezTo>
                  <a:pt x="177942" y="17338"/>
                  <a:pt x="177867" y="17339"/>
                  <a:pt x="177792" y="17340"/>
                </a:cubicBezTo>
                <a:cubicBezTo>
                  <a:pt x="176496" y="17354"/>
                  <a:pt x="174542" y="17378"/>
                  <a:pt x="173323" y="18637"/>
                </a:cubicBezTo>
                <a:cubicBezTo>
                  <a:pt x="172261" y="19733"/>
                  <a:pt x="172397" y="21555"/>
                  <a:pt x="173080" y="22788"/>
                </a:cubicBezTo>
                <a:cubicBezTo>
                  <a:pt x="174004" y="24459"/>
                  <a:pt x="175665" y="25395"/>
                  <a:pt x="177319" y="26158"/>
                </a:cubicBezTo>
                <a:cubicBezTo>
                  <a:pt x="180088" y="27433"/>
                  <a:pt x="183032" y="28076"/>
                  <a:pt x="185878" y="28699"/>
                </a:cubicBezTo>
                <a:cubicBezTo>
                  <a:pt x="186544" y="28844"/>
                  <a:pt x="187205" y="28990"/>
                  <a:pt x="187866" y="29142"/>
                </a:cubicBezTo>
                <a:cubicBezTo>
                  <a:pt x="191326" y="29942"/>
                  <a:pt x="194903" y="30405"/>
                  <a:pt x="198362" y="30852"/>
                </a:cubicBezTo>
                <a:lnTo>
                  <a:pt x="199879" y="31048"/>
                </a:lnTo>
                <a:cubicBezTo>
                  <a:pt x="203501" y="31524"/>
                  <a:pt x="207493" y="31975"/>
                  <a:pt x="212443" y="32469"/>
                </a:cubicBezTo>
                <a:cubicBezTo>
                  <a:pt x="216296" y="32854"/>
                  <a:pt x="220110" y="33192"/>
                  <a:pt x="223683" y="33505"/>
                </a:cubicBezTo>
                <a:cubicBezTo>
                  <a:pt x="226437" y="33747"/>
                  <a:pt x="229366" y="34040"/>
                  <a:pt x="232268" y="34727"/>
                </a:cubicBezTo>
                <a:cubicBezTo>
                  <a:pt x="232812" y="34856"/>
                  <a:pt x="233374" y="35011"/>
                  <a:pt x="233940" y="35186"/>
                </a:cubicBezTo>
                <a:lnTo>
                  <a:pt x="233940" y="50330"/>
                </a:lnTo>
                <a:cubicBezTo>
                  <a:pt x="227593" y="48509"/>
                  <a:pt x="220754" y="46238"/>
                  <a:pt x="213042" y="43386"/>
                </a:cubicBezTo>
                <a:cubicBezTo>
                  <a:pt x="208088" y="41555"/>
                  <a:pt x="202988" y="39512"/>
                  <a:pt x="197884" y="37317"/>
                </a:cubicBezTo>
                <a:cubicBezTo>
                  <a:pt x="195613" y="36339"/>
                  <a:pt x="193318" y="35281"/>
                  <a:pt x="191099" y="34257"/>
                </a:cubicBezTo>
                <a:cubicBezTo>
                  <a:pt x="188401" y="33014"/>
                  <a:pt x="185611" y="31726"/>
                  <a:pt x="182833" y="30573"/>
                </a:cubicBezTo>
                <a:cubicBezTo>
                  <a:pt x="172649" y="26340"/>
                  <a:pt x="162754" y="24195"/>
                  <a:pt x="153409" y="24195"/>
                </a:cubicBezTo>
                <a:cubicBezTo>
                  <a:pt x="153178" y="24195"/>
                  <a:pt x="152948" y="24197"/>
                  <a:pt x="152719" y="24198"/>
                </a:cubicBezTo>
                <a:cubicBezTo>
                  <a:pt x="142080" y="24319"/>
                  <a:pt x="132064" y="27884"/>
                  <a:pt x="122824" y="31721"/>
                </a:cubicBezTo>
                <a:cubicBezTo>
                  <a:pt x="112729" y="35913"/>
                  <a:pt x="102805" y="39822"/>
                  <a:pt x="92400" y="41608"/>
                </a:cubicBezTo>
                <a:cubicBezTo>
                  <a:pt x="82867" y="43244"/>
                  <a:pt x="72721" y="44299"/>
                  <a:pt x="61383" y="44830"/>
                </a:cubicBezTo>
                <a:cubicBezTo>
                  <a:pt x="58519" y="44965"/>
                  <a:pt x="55783" y="45032"/>
                  <a:pt x="53152" y="45032"/>
                </a:cubicBezTo>
                <a:cubicBezTo>
                  <a:pt x="45012" y="45032"/>
                  <a:pt x="37887" y="44383"/>
                  <a:pt x="31169" y="43050"/>
                </a:cubicBezTo>
                <a:cubicBezTo>
                  <a:pt x="24718" y="41770"/>
                  <a:pt x="18066" y="39641"/>
                  <a:pt x="11397" y="36720"/>
                </a:cubicBezTo>
                <a:cubicBezTo>
                  <a:pt x="7680" y="35093"/>
                  <a:pt x="3780" y="33224"/>
                  <a:pt x="405" y="30582"/>
                </a:cubicBezTo>
                <a:lnTo>
                  <a:pt x="405" y="21725"/>
                </a:lnTo>
                <a:cubicBezTo>
                  <a:pt x="5173" y="23118"/>
                  <a:pt x="10001" y="24631"/>
                  <a:pt x="14673" y="26094"/>
                </a:cubicBezTo>
                <a:cubicBezTo>
                  <a:pt x="18472" y="27283"/>
                  <a:pt x="22397" y="28512"/>
                  <a:pt x="26269" y="29670"/>
                </a:cubicBezTo>
                <a:cubicBezTo>
                  <a:pt x="42759" y="34607"/>
                  <a:pt x="58954" y="38982"/>
                  <a:pt x="74991" y="38982"/>
                </a:cubicBezTo>
                <a:cubicBezTo>
                  <a:pt x="78823" y="38982"/>
                  <a:pt x="82649" y="38732"/>
                  <a:pt x="86466" y="38179"/>
                </a:cubicBezTo>
                <a:cubicBezTo>
                  <a:pt x="95509" y="36872"/>
                  <a:pt x="104228" y="33938"/>
                  <a:pt x="112383" y="29455"/>
                </a:cubicBezTo>
                <a:cubicBezTo>
                  <a:pt x="116730" y="27066"/>
                  <a:pt x="120985" y="24195"/>
                  <a:pt x="125029" y="20922"/>
                </a:cubicBezTo>
                <a:cubicBezTo>
                  <a:pt x="126767" y="19511"/>
                  <a:pt x="128488" y="17994"/>
                  <a:pt x="130152" y="16524"/>
                </a:cubicBezTo>
                <a:cubicBezTo>
                  <a:pt x="131788" y="15078"/>
                  <a:pt x="133483" y="13582"/>
                  <a:pt x="135190" y="12196"/>
                </a:cubicBezTo>
                <a:cubicBezTo>
                  <a:pt x="137654" y="10200"/>
                  <a:pt x="140969" y="7788"/>
                  <a:pt x="144768" y="6873"/>
                </a:cubicBezTo>
                <a:cubicBezTo>
                  <a:pt x="145990" y="6580"/>
                  <a:pt x="147258" y="6432"/>
                  <a:pt x="148594" y="6432"/>
                </a:cubicBezTo>
                <a:cubicBezTo>
                  <a:pt x="151134" y="6432"/>
                  <a:pt x="153922" y="6966"/>
                  <a:pt x="157120" y="8052"/>
                </a:cubicBezTo>
                <a:cubicBezTo>
                  <a:pt x="165254" y="10813"/>
                  <a:pt x="174727" y="13878"/>
                  <a:pt x="184226" y="15304"/>
                </a:cubicBezTo>
                <a:cubicBezTo>
                  <a:pt x="187914" y="15858"/>
                  <a:pt x="191419" y="16136"/>
                  <a:pt x="194766" y="16136"/>
                </a:cubicBezTo>
                <a:cubicBezTo>
                  <a:pt x="200932" y="16136"/>
                  <a:pt x="206557" y="15192"/>
                  <a:pt x="211781" y="13295"/>
                </a:cubicBezTo>
                <a:cubicBezTo>
                  <a:pt x="216509" y="11579"/>
                  <a:pt x="220789" y="8892"/>
                  <a:pt x="224351" y="6492"/>
                </a:cubicBezTo>
                <a:cubicBezTo>
                  <a:pt x="224766" y="6212"/>
                  <a:pt x="225182" y="5928"/>
                  <a:pt x="225598" y="5645"/>
                </a:cubicBezTo>
                <a:cubicBezTo>
                  <a:pt x="228277" y="3826"/>
                  <a:pt x="231045" y="1944"/>
                  <a:pt x="233940" y="621"/>
                </a:cubicBezTo>
                <a:close/>
                <a:moveTo>
                  <a:pt x="234344" y="1"/>
                </a:moveTo>
                <a:lnTo>
                  <a:pt x="234062" y="127"/>
                </a:lnTo>
                <a:cubicBezTo>
                  <a:pt x="231032" y="1470"/>
                  <a:pt x="228156" y="3423"/>
                  <a:pt x="225375" y="5313"/>
                </a:cubicBezTo>
                <a:cubicBezTo>
                  <a:pt x="224959" y="5595"/>
                  <a:pt x="224545" y="5878"/>
                  <a:pt x="224128" y="6158"/>
                </a:cubicBezTo>
                <a:cubicBezTo>
                  <a:pt x="220589" y="8544"/>
                  <a:pt x="216336" y="11214"/>
                  <a:pt x="211647" y="12916"/>
                </a:cubicBezTo>
                <a:cubicBezTo>
                  <a:pt x="206466" y="14796"/>
                  <a:pt x="200885" y="15732"/>
                  <a:pt x="194765" y="15732"/>
                </a:cubicBezTo>
                <a:cubicBezTo>
                  <a:pt x="191440" y="15732"/>
                  <a:pt x="187955" y="15456"/>
                  <a:pt x="184289" y="14905"/>
                </a:cubicBezTo>
                <a:cubicBezTo>
                  <a:pt x="174822" y="13485"/>
                  <a:pt x="165370" y="10424"/>
                  <a:pt x="157251" y="7671"/>
                </a:cubicBezTo>
                <a:cubicBezTo>
                  <a:pt x="154011" y="6571"/>
                  <a:pt x="151182" y="6028"/>
                  <a:pt x="148600" y="6028"/>
                </a:cubicBezTo>
                <a:cubicBezTo>
                  <a:pt x="147230" y="6028"/>
                  <a:pt x="145930" y="6181"/>
                  <a:pt x="144675" y="6483"/>
                </a:cubicBezTo>
                <a:cubicBezTo>
                  <a:pt x="140797" y="7416"/>
                  <a:pt x="137434" y="9860"/>
                  <a:pt x="134939" y="11886"/>
                </a:cubicBezTo>
                <a:cubicBezTo>
                  <a:pt x="133224" y="13277"/>
                  <a:pt x="131528" y="14775"/>
                  <a:pt x="129887" y="16224"/>
                </a:cubicBezTo>
                <a:cubicBezTo>
                  <a:pt x="128225" y="17690"/>
                  <a:pt x="126509" y="19207"/>
                  <a:pt x="124774" y="20610"/>
                </a:cubicBezTo>
                <a:cubicBezTo>
                  <a:pt x="120749" y="23869"/>
                  <a:pt x="116514" y="26727"/>
                  <a:pt x="112189" y="29105"/>
                </a:cubicBezTo>
                <a:cubicBezTo>
                  <a:pt x="104076" y="33564"/>
                  <a:pt x="95402" y="36484"/>
                  <a:pt x="86407" y="37785"/>
                </a:cubicBezTo>
                <a:cubicBezTo>
                  <a:pt x="82611" y="38334"/>
                  <a:pt x="78806" y="38583"/>
                  <a:pt x="74991" y="38583"/>
                </a:cubicBezTo>
                <a:cubicBezTo>
                  <a:pt x="59005" y="38583"/>
                  <a:pt x="42843" y="34216"/>
                  <a:pt x="26384" y="29289"/>
                </a:cubicBezTo>
                <a:cubicBezTo>
                  <a:pt x="22516" y="28130"/>
                  <a:pt x="18589" y="26901"/>
                  <a:pt x="14793" y="25711"/>
                </a:cubicBezTo>
                <a:cubicBezTo>
                  <a:pt x="10035" y="24222"/>
                  <a:pt x="5116" y="22681"/>
                  <a:pt x="257" y="21265"/>
                </a:cubicBezTo>
                <a:lnTo>
                  <a:pt x="0" y="21189"/>
                </a:lnTo>
                <a:lnTo>
                  <a:pt x="0" y="30778"/>
                </a:lnTo>
                <a:lnTo>
                  <a:pt x="77" y="30839"/>
                </a:lnTo>
                <a:cubicBezTo>
                  <a:pt x="3505" y="33541"/>
                  <a:pt x="7466" y="35440"/>
                  <a:pt x="11235" y="37090"/>
                </a:cubicBezTo>
                <a:cubicBezTo>
                  <a:pt x="17931" y="40022"/>
                  <a:pt x="24610" y="42161"/>
                  <a:pt x="31090" y="43447"/>
                </a:cubicBezTo>
                <a:cubicBezTo>
                  <a:pt x="37834" y="44786"/>
                  <a:pt x="44983" y="45437"/>
                  <a:pt x="53148" y="45437"/>
                </a:cubicBezTo>
                <a:cubicBezTo>
                  <a:pt x="55786" y="45437"/>
                  <a:pt x="58530" y="45369"/>
                  <a:pt x="61401" y="45235"/>
                </a:cubicBezTo>
                <a:cubicBezTo>
                  <a:pt x="72756" y="44700"/>
                  <a:pt x="82917" y="43644"/>
                  <a:pt x="92467" y="42007"/>
                </a:cubicBezTo>
                <a:cubicBezTo>
                  <a:pt x="102913" y="40214"/>
                  <a:pt x="112861" y="36296"/>
                  <a:pt x="122978" y="32095"/>
                </a:cubicBezTo>
                <a:cubicBezTo>
                  <a:pt x="132181" y="28274"/>
                  <a:pt x="142153" y="24722"/>
                  <a:pt x="152725" y="24602"/>
                </a:cubicBezTo>
                <a:cubicBezTo>
                  <a:pt x="152952" y="24600"/>
                  <a:pt x="153179" y="24598"/>
                  <a:pt x="153407" y="24598"/>
                </a:cubicBezTo>
                <a:cubicBezTo>
                  <a:pt x="162694" y="24598"/>
                  <a:pt x="172541" y="26730"/>
                  <a:pt x="182679" y="30945"/>
                </a:cubicBezTo>
                <a:cubicBezTo>
                  <a:pt x="185447" y="32095"/>
                  <a:pt x="188234" y="33381"/>
                  <a:pt x="190930" y="34624"/>
                </a:cubicBezTo>
                <a:cubicBezTo>
                  <a:pt x="193152" y="35649"/>
                  <a:pt x="195448" y="36707"/>
                  <a:pt x="197726" y="37686"/>
                </a:cubicBezTo>
                <a:cubicBezTo>
                  <a:pt x="202837" y="39885"/>
                  <a:pt x="207942" y="41928"/>
                  <a:pt x="212901" y="43763"/>
                </a:cubicBezTo>
                <a:cubicBezTo>
                  <a:pt x="220729" y="46656"/>
                  <a:pt x="227658" y="48955"/>
                  <a:pt x="234085" y="50788"/>
                </a:cubicBezTo>
                <a:lnTo>
                  <a:pt x="234341" y="50863"/>
                </a:lnTo>
                <a:lnTo>
                  <a:pt x="234344" y="50863"/>
                </a:lnTo>
                <a:lnTo>
                  <a:pt x="234344" y="34896"/>
                </a:lnTo>
                <a:lnTo>
                  <a:pt x="234204" y="34850"/>
                </a:lnTo>
                <a:cubicBezTo>
                  <a:pt x="233582" y="34654"/>
                  <a:pt x="232962" y="34481"/>
                  <a:pt x="232362" y="34340"/>
                </a:cubicBezTo>
                <a:cubicBezTo>
                  <a:pt x="229433" y="33647"/>
                  <a:pt x="226488" y="33352"/>
                  <a:pt x="223721" y="33110"/>
                </a:cubicBezTo>
                <a:cubicBezTo>
                  <a:pt x="220148" y="32797"/>
                  <a:pt x="216338" y="32457"/>
                  <a:pt x="212486" y="32074"/>
                </a:cubicBezTo>
                <a:cubicBezTo>
                  <a:pt x="207542" y="31581"/>
                  <a:pt x="203553" y="31128"/>
                  <a:pt x="199935" y="30653"/>
                </a:cubicBezTo>
                <a:lnTo>
                  <a:pt x="198416" y="30455"/>
                </a:lnTo>
                <a:cubicBezTo>
                  <a:pt x="194968" y="30009"/>
                  <a:pt x="191400" y="29547"/>
                  <a:pt x="187960" y="28753"/>
                </a:cubicBezTo>
                <a:cubicBezTo>
                  <a:pt x="187298" y="28602"/>
                  <a:pt x="186634" y="28454"/>
                  <a:pt x="185969" y="28310"/>
                </a:cubicBezTo>
                <a:cubicBezTo>
                  <a:pt x="183145" y="27690"/>
                  <a:pt x="180223" y="27051"/>
                  <a:pt x="177494" y="25795"/>
                </a:cubicBezTo>
                <a:cubicBezTo>
                  <a:pt x="176009" y="25111"/>
                  <a:pt x="174350" y="24245"/>
                  <a:pt x="173437" y="22596"/>
                </a:cubicBezTo>
                <a:cubicBezTo>
                  <a:pt x="172829" y="21493"/>
                  <a:pt x="172693" y="19876"/>
                  <a:pt x="173617" y="18921"/>
                </a:cubicBezTo>
                <a:cubicBezTo>
                  <a:pt x="174717" y="17783"/>
                  <a:pt x="176574" y="17760"/>
                  <a:pt x="177801" y="17745"/>
                </a:cubicBezTo>
                <a:cubicBezTo>
                  <a:pt x="177883" y="17744"/>
                  <a:pt x="177965" y="17744"/>
                  <a:pt x="178047" y="17744"/>
                </a:cubicBezTo>
                <a:cubicBezTo>
                  <a:pt x="180223" y="17744"/>
                  <a:pt x="182367" y="18103"/>
                  <a:pt x="184375" y="18494"/>
                </a:cubicBezTo>
                <a:cubicBezTo>
                  <a:pt x="186221" y="18853"/>
                  <a:pt x="188043" y="19296"/>
                  <a:pt x="190212" y="19850"/>
                </a:cubicBezTo>
                <a:cubicBezTo>
                  <a:pt x="192283" y="20380"/>
                  <a:pt x="194415" y="20683"/>
                  <a:pt x="196477" y="20976"/>
                </a:cubicBezTo>
                <a:lnTo>
                  <a:pt x="196594" y="20993"/>
                </a:lnTo>
                <a:cubicBezTo>
                  <a:pt x="201071" y="21630"/>
                  <a:pt x="204978" y="21943"/>
                  <a:pt x="208576" y="21943"/>
                </a:cubicBezTo>
                <a:cubicBezTo>
                  <a:pt x="210156" y="21943"/>
                  <a:pt x="211676" y="21883"/>
                  <a:pt x="213159" y="21763"/>
                </a:cubicBezTo>
                <a:cubicBezTo>
                  <a:pt x="219481" y="21255"/>
                  <a:pt x="224648" y="19666"/>
                  <a:pt x="228956" y="16905"/>
                </a:cubicBezTo>
                <a:cubicBezTo>
                  <a:pt x="230892" y="15665"/>
                  <a:pt x="232689" y="14110"/>
                  <a:pt x="234294" y="12287"/>
                </a:cubicBezTo>
                <a:lnTo>
                  <a:pt x="234344" y="12230"/>
                </a:lnTo>
                <a:lnTo>
                  <a:pt x="2343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5"/>
          <p:cNvSpPr/>
          <p:nvPr/>
        </p:nvSpPr>
        <p:spPr>
          <a:xfrm rot="10800000" flipH="1">
            <a:off x="-97264" y="678532"/>
            <a:ext cx="5171942" cy="1031731"/>
          </a:xfrm>
          <a:custGeom>
            <a:avLst/>
            <a:gdLst/>
            <a:ahLst/>
            <a:cxnLst/>
            <a:rect l="l" t="t" r="r" b="b"/>
            <a:pathLst>
              <a:path w="129242" h="25782" extrusionOk="0">
                <a:moveTo>
                  <a:pt x="125667" y="404"/>
                </a:moveTo>
                <a:cubicBezTo>
                  <a:pt x="125949" y="404"/>
                  <a:pt x="126232" y="415"/>
                  <a:pt x="126514" y="437"/>
                </a:cubicBezTo>
                <a:cubicBezTo>
                  <a:pt x="127419" y="510"/>
                  <a:pt x="128375" y="690"/>
                  <a:pt x="128733" y="1442"/>
                </a:cubicBezTo>
                <a:cubicBezTo>
                  <a:pt x="127667" y="1898"/>
                  <a:pt x="126604" y="2366"/>
                  <a:pt x="125540" y="2833"/>
                </a:cubicBezTo>
                <a:cubicBezTo>
                  <a:pt x="121951" y="4414"/>
                  <a:pt x="118237" y="6047"/>
                  <a:pt x="114473" y="7141"/>
                </a:cubicBezTo>
                <a:cubicBezTo>
                  <a:pt x="113881" y="7314"/>
                  <a:pt x="113286" y="7483"/>
                  <a:pt x="112693" y="7649"/>
                </a:cubicBezTo>
                <a:cubicBezTo>
                  <a:pt x="110914" y="8149"/>
                  <a:pt x="109073" y="8666"/>
                  <a:pt x="107278" y="9330"/>
                </a:cubicBezTo>
                <a:cubicBezTo>
                  <a:pt x="105183" y="10108"/>
                  <a:pt x="102936" y="11055"/>
                  <a:pt x="100411" y="12228"/>
                </a:cubicBezTo>
                <a:cubicBezTo>
                  <a:pt x="97928" y="13381"/>
                  <a:pt x="95424" y="14634"/>
                  <a:pt x="93002" y="15844"/>
                </a:cubicBezTo>
                <a:cubicBezTo>
                  <a:pt x="86663" y="19013"/>
                  <a:pt x="80109" y="22288"/>
                  <a:pt x="73322" y="24097"/>
                </a:cubicBezTo>
                <a:cubicBezTo>
                  <a:pt x="70106" y="24955"/>
                  <a:pt x="66829" y="25381"/>
                  <a:pt x="63411" y="25381"/>
                </a:cubicBezTo>
                <a:cubicBezTo>
                  <a:pt x="61691" y="25381"/>
                  <a:pt x="59935" y="25273"/>
                  <a:pt x="58132" y="25057"/>
                </a:cubicBezTo>
                <a:cubicBezTo>
                  <a:pt x="54870" y="24667"/>
                  <a:pt x="51578" y="24000"/>
                  <a:pt x="48394" y="23351"/>
                </a:cubicBezTo>
                <a:cubicBezTo>
                  <a:pt x="46720" y="23010"/>
                  <a:pt x="44988" y="22658"/>
                  <a:pt x="43281" y="22351"/>
                </a:cubicBezTo>
                <a:cubicBezTo>
                  <a:pt x="38827" y="21551"/>
                  <a:pt x="34306" y="21314"/>
                  <a:pt x="29931" y="21085"/>
                </a:cubicBezTo>
                <a:lnTo>
                  <a:pt x="28914" y="21031"/>
                </a:lnTo>
                <a:cubicBezTo>
                  <a:pt x="25978" y="20874"/>
                  <a:pt x="23609" y="20501"/>
                  <a:pt x="21462" y="19855"/>
                </a:cubicBezTo>
                <a:cubicBezTo>
                  <a:pt x="19489" y="19259"/>
                  <a:pt x="17512" y="18432"/>
                  <a:pt x="15599" y="17635"/>
                </a:cubicBezTo>
                <a:cubicBezTo>
                  <a:pt x="15171" y="17457"/>
                  <a:pt x="14747" y="17279"/>
                  <a:pt x="14321" y="17105"/>
                </a:cubicBezTo>
                <a:cubicBezTo>
                  <a:pt x="12341" y="16286"/>
                  <a:pt x="10328" y="15433"/>
                  <a:pt x="8383" y="14606"/>
                </a:cubicBezTo>
                <a:cubicBezTo>
                  <a:pt x="5772" y="13497"/>
                  <a:pt x="3075" y="12349"/>
                  <a:pt x="404" y="11276"/>
                </a:cubicBezTo>
                <a:lnTo>
                  <a:pt x="403" y="11276"/>
                </a:lnTo>
                <a:lnTo>
                  <a:pt x="403" y="5584"/>
                </a:lnTo>
                <a:cubicBezTo>
                  <a:pt x="967" y="5874"/>
                  <a:pt x="1566" y="6170"/>
                  <a:pt x="2220" y="6484"/>
                </a:cubicBezTo>
                <a:cubicBezTo>
                  <a:pt x="2905" y="6811"/>
                  <a:pt x="3592" y="7131"/>
                  <a:pt x="4281" y="7450"/>
                </a:cubicBezTo>
                <a:cubicBezTo>
                  <a:pt x="6227" y="8357"/>
                  <a:pt x="8240" y="9293"/>
                  <a:pt x="10153" y="10412"/>
                </a:cubicBezTo>
                <a:cubicBezTo>
                  <a:pt x="12434" y="11746"/>
                  <a:pt x="14871" y="13148"/>
                  <a:pt x="17395" y="14337"/>
                </a:cubicBezTo>
                <a:cubicBezTo>
                  <a:pt x="25707" y="18255"/>
                  <a:pt x="35202" y="20169"/>
                  <a:pt x="46355" y="20169"/>
                </a:cubicBezTo>
                <a:cubicBezTo>
                  <a:pt x="47079" y="20169"/>
                  <a:pt x="47811" y="20161"/>
                  <a:pt x="48549" y="20145"/>
                </a:cubicBezTo>
                <a:cubicBezTo>
                  <a:pt x="59131" y="19914"/>
                  <a:pt x="70411" y="17805"/>
                  <a:pt x="84049" y="13504"/>
                </a:cubicBezTo>
                <a:cubicBezTo>
                  <a:pt x="89815" y="11685"/>
                  <a:pt x="95612" y="9562"/>
                  <a:pt x="101217" y="7507"/>
                </a:cubicBezTo>
                <a:cubicBezTo>
                  <a:pt x="104315" y="6374"/>
                  <a:pt x="107517" y="5200"/>
                  <a:pt x="110679" y="4091"/>
                </a:cubicBezTo>
                <a:cubicBezTo>
                  <a:pt x="114143" y="2876"/>
                  <a:pt x="117874" y="1648"/>
                  <a:pt x="121675" y="895"/>
                </a:cubicBezTo>
                <a:cubicBezTo>
                  <a:pt x="122896" y="652"/>
                  <a:pt x="124279" y="404"/>
                  <a:pt x="125667" y="404"/>
                </a:cubicBezTo>
                <a:close/>
                <a:moveTo>
                  <a:pt x="125672" y="1"/>
                </a:moveTo>
                <a:cubicBezTo>
                  <a:pt x="124248" y="1"/>
                  <a:pt x="122839" y="252"/>
                  <a:pt x="121598" y="497"/>
                </a:cubicBezTo>
                <a:cubicBezTo>
                  <a:pt x="117773" y="1256"/>
                  <a:pt x="114025" y="2491"/>
                  <a:pt x="110546" y="3711"/>
                </a:cubicBezTo>
                <a:cubicBezTo>
                  <a:pt x="107384" y="4820"/>
                  <a:pt x="104179" y="5993"/>
                  <a:pt x="101080" y="7129"/>
                </a:cubicBezTo>
                <a:cubicBezTo>
                  <a:pt x="95477" y="9180"/>
                  <a:pt x="89685" y="11305"/>
                  <a:pt x="83929" y="13120"/>
                </a:cubicBezTo>
                <a:cubicBezTo>
                  <a:pt x="70328" y="17407"/>
                  <a:pt x="59084" y="19512"/>
                  <a:pt x="48540" y="19742"/>
                </a:cubicBezTo>
                <a:cubicBezTo>
                  <a:pt x="47811" y="19758"/>
                  <a:pt x="47089" y="19766"/>
                  <a:pt x="46374" y="19766"/>
                </a:cubicBezTo>
                <a:cubicBezTo>
                  <a:pt x="35268" y="19766"/>
                  <a:pt x="25827" y="17865"/>
                  <a:pt x="17567" y="13971"/>
                </a:cubicBezTo>
                <a:cubicBezTo>
                  <a:pt x="15057" y="12788"/>
                  <a:pt x="12628" y="11391"/>
                  <a:pt x="10355" y="10062"/>
                </a:cubicBezTo>
                <a:cubicBezTo>
                  <a:pt x="8426" y="8935"/>
                  <a:pt x="6404" y="7993"/>
                  <a:pt x="4448" y="7084"/>
                </a:cubicBezTo>
                <a:cubicBezTo>
                  <a:pt x="3762" y="6767"/>
                  <a:pt x="3076" y="6447"/>
                  <a:pt x="2395" y="6120"/>
                </a:cubicBezTo>
                <a:cubicBezTo>
                  <a:pt x="1626" y="5754"/>
                  <a:pt x="940" y="5411"/>
                  <a:pt x="294" y="5075"/>
                </a:cubicBezTo>
                <a:lnTo>
                  <a:pt x="0" y="4921"/>
                </a:lnTo>
                <a:lnTo>
                  <a:pt x="0" y="11545"/>
                </a:lnTo>
                <a:lnTo>
                  <a:pt x="126" y="11595"/>
                </a:lnTo>
                <a:cubicBezTo>
                  <a:pt x="2833" y="12684"/>
                  <a:pt x="5574" y="13848"/>
                  <a:pt x="8224" y="14973"/>
                </a:cubicBezTo>
                <a:cubicBezTo>
                  <a:pt x="10170" y="15801"/>
                  <a:pt x="12184" y="16656"/>
                  <a:pt x="14167" y="17473"/>
                </a:cubicBezTo>
                <a:cubicBezTo>
                  <a:pt x="14591" y="17649"/>
                  <a:pt x="15016" y="17828"/>
                  <a:pt x="15441" y="18003"/>
                </a:cubicBezTo>
                <a:cubicBezTo>
                  <a:pt x="17363" y="18808"/>
                  <a:pt x="19349" y="19638"/>
                  <a:pt x="21344" y="20238"/>
                </a:cubicBezTo>
                <a:cubicBezTo>
                  <a:pt x="23523" y="20895"/>
                  <a:pt x="25922" y="21274"/>
                  <a:pt x="28892" y="21431"/>
                </a:cubicBezTo>
                <a:lnTo>
                  <a:pt x="29910" y="21485"/>
                </a:lnTo>
                <a:cubicBezTo>
                  <a:pt x="34272" y="21714"/>
                  <a:pt x="38783" y="21950"/>
                  <a:pt x="43209" y="22746"/>
                </a:cubicBezTo>
                <a:cubicBezTo>
                  <a:pt x="44912" y="23053"/>
                  <a:pt x="46641" y="23406"/>
                  <a:pt x="48313" y="23744"/>
                </a:cubicBezTo>
                <a:cubicBezTo>
                  <a:pt x="51505" y="24393"/>
                  <a:pt x="54806" y="25065"/>
                  <a:pt x="58085" y="25456"/>
                </a:cubicBezTo>
                <a:cubicBezTo>
                  <a:pt x="59905" y="25673"/>
                  <a:pt x="61677" y="25782"/>
                  <a:pt x="63414" y="25782"/>
                </a:cubicBezTo>
                <a:cubicBezTo>
                  <a:pt x="66866" y="25782"/>
                  <a:pt x="70177" y="25352"/>
                  <a:pt x="73425" y="24486"/>
                </a:cubicBezTo>
                <a:cubicBezTo>
                  <a:pt x="80253" y="22666"/>
                  <a:pt x="86826" y="19379"/>
                  <a:pt x="93183" y="16202"/>
                </a:cubicBezTo>
                <a:cubicBezTo>
                  <a:pt x="95603" y="14991"/>
                  <a:pt x="98105" y="13741"/>
                  <a:pt x="100582" y="12591"/>
                </a:cubicBezTo>
                <a:cubicBezTo>
                  <a:pt x="103097" y="11422"/>
                  <a:pt x="105333" y="10479"/>
                  <a:pt x="107419" y="9706"/>
                </a:cubicBezTo>
                <a:cubicBezTo>
                  <a:pt x="109198" y="9046"/>
                  <a:pt x="111031" y="8532"/>
                  <a:pt x="112803" y="8033"/>
                </a:cubicBezTo>
                <a:cubicBezTo>
                  <a:pt x="113399" y="7867"/>
                  <a:pt x="113993" y="7699"/>
                  <a:pt x="114588" y="7526"/>
                </a:cubicBezTo>
                <a:cubicBezTo>
                  <a:pt x="118376" y="6424"/>
                  <a:pt x="122102" y="4784"/>
                  <a:pt x="125704" y="3199"/>
                </a:cubicBezTo>
                <a:cubicBezTo>
                  <a:pt x="126826" y="2705"/>
                  <a:pt x="127947" y="2212"/>
                  <a:pt x="129073" y="1733"/>
                </a:cubicBezTo>
                <a:lnTo>
                  <a:pt x="129242" y="1662"/>
                </a:lnTo>
                <a:lnTo>
                  <a:pt x="129185" y="1488"/>
                </a:lnTo>
                <a:cubicBezTo>
                  <a:pt x="128775" y="216"/>
                  <a:pt x="127216" y="89"/>
                  <a:pt x="126549" y="34"/>
                </a:cubicBezTo>
                <a:cubicBezTo>
                  <a:pt x="126257" y="11"/>
                  <a:pt x="125964" y="1"/>
                  <a:pt x="1256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5"/>
          <p:cNvSpPr/>
          <p:nvPr/>
        </p:nvSpPr>
        <p:spPr>
          <a:xfrm rot="10800000" flipH="1">
            <a:off x="-97184" y="-848500"/>
            <a:ext cx="9378021" cy="2233737"/>
          </a:xfrm>
          <a:custGeom>
            <a:avLst/>
            <a:gdLst/>
            <a:ahLst/>
            <a:cxnLst/>
            <a:rect l="l" t="t" r="r" b="b"/>
            <a:pathLst>
              <a:path w="234348" h="55819" extrusionOk="0">
                <a:moveTo>
                  <a:pt x="144981" y="403"/>
                </a:moveTo>
                <a:cubicBezTo>
                  <a:pt x="150962" y="403"/>
                  <a:pt x="156924" y="882"/>
                  <a:pt x="162787" y="1836"/>
                </a:cubicBezTo>
                <a:cubicBezTo>
                  <a:pt x="170740" y="3127"/>
                  <a:pt x="179016" y="5583"/>
                  <a:pt x="189615" y="9797"/>
                </a:cubicBezTo>
                <a:cubicBezTo>
                  <a:pt x="198427" y="13299"/>
                  <a:pt x="207411" y="17431"/>
                  <a:pt x="216323" y="22082"/>
                </a:cubicBezTo>
                <a:lnTo>
                  <a:pt x="218254" y="23088"/>
                </a:lnTo>
                <a:cubicBezTo>
                  <a:pt x="223483" y="25804"/>
                  <a:pt x="228885" y="28612"/>
                  <a:pt x="233942" y="32005"/>
                </a:cubicBezTo>
                <a:lnTo>
                  <a:pt x="233942" y="40242"/>
                </a:lnTo>
                <a:cubicBezTo>
                  <a:pt x="230357" y="38005"/>
                  <a:pt x="227378" y="36353"/>
                  <a:pt x="224590" y="35054"/>
                </a:cubicBezTo>
                <a:cubicBezTo>
                  <a:pt x="215470" y="30808"/>
                  <a:pt x="205746" y="28155"/>
                  <a:pt x="196343" y="25590"/>
                </a:cubicBezTo>
                <a:cubicBezTo>
                  <a:pt x="195383" y="25330"/>
                  <a:pt x="194423" y="25067"/>
                  <a:pt x="193466" y="24804"/>
                </a:cubicBezTo>
                <a:cubicBezTo>
                  <a:pt x="172307" y="18995"/>
                  <a:pt x="155262" y="16255"/>
                  <a:pt x="139723" y="16255"/>
                </a:cubicBezTo>
                <a:cubicBezTo>
                  <a:pt x="136241" y="16255"/>
                  <a:pt x="132834" y="16392"/>
                  <a:pt x="129473" y="16664"/>
                </a:cubicBezTo>
                <a:cubicBezTo>
                  <a:pt x="117659" y="17617"/>
                  <a:pt x="108992" y="19950"/>
                  <a:pt x="101363" y="24225"/>
                </a:cubicBezTo>
                <a:cubicBezTo>
                  <a:pt x="95848" y="27316"/>
                  <a:pt x="90586" y="31262"/>
                  <a:pt x="85495" y="35080"/>
                </a:cubicBezTo>
                <a:cubicBezTo>
                  <a:pt x="82539" y="37296"/>
                  <a:pt x="79484" y="39588"/>
                  <a:pt x="76413" y="41684"/>
                </a:cubicBezTo>
                <a:cubicBezTo>
                  <a:pt x="71394" y="45113"/>
                  <a:pt x="67146" y="47471"/>
                  <a:pt x="63039" y="49108"/>
                </a:cubicBezTo>
                <a:cubicBezTo>
                  <a:pt x="58787" y="50804"/>
                  <a:pt x="54022" y="52109"/>
                  <a:pt x="48045" y="53216"/>
                </a:cubicBezTo>
                <a:cubicBezTo>
                  <a:pt x="40031" y="54703"/>
                  <a:pt x="31384" y="55416"/>
                  <a:pt x="21189" y="55416"/>
                </a:cubicBezTo>
                <a:cubicBezTo>
                  <a:pt x="19290" y="55416"/>
                  <a:pt x="17337" y="55391"/>
                  <a:pt x="15325" y="55342"/>
                </a:cubicBezTo>
                <a:cubicBezTo>
                  <a:pt x="9761" y="55207"/>
                  <a:pt x="4879" y="54966"/>
                  <a:pt x="402" y="54612"/>
                </a:cubicBezTo>
                <a:lnTo>
                  <a:pt x="407" y="54612"/>
                </a:lnTo>
                <a:lnTo>
                  <a:pt x="407" y="49284"/>
                </a:lnTo>
                <a:cubicBezTo>
                  <a:pt x="817" y="49421"/>
                  <a:pt x="1230" y="49561"/>
                  <a:pt x="1643" y="49700"/>
                </a:cubicBezTo>
                <a:cubicBezTo>
                  <a:pt x="4359" y="50619"/>
                  <a:pt x="7168" y="51566"/>
                  <a:pt x="9980" y="52235"/>
                </a:cubicBezTo>
                <a:cubicBezTo>
                  <a:pt x="12206" y="52763"/>
                  <a:pt x="14788" y="53377"/>
                  <a:pt x="17344" y="53377"/>
                </a:cubicBezTo>
                <a:cubicBezTo>
                  <a:pt x="18683" y="53377"/>
                  <a:pt x="20014" y="53208"/>
                  <a:pt x="21283" y="52772"/>
                </a:cubicBezTo>
                <a:cubicBezTo>
                  <a:pt x="22931" y="52205"/>
                  <a:pt x="23878" y="51164"/>
                  <a:pt x="24025" y="49761"/>
                </a:cubicBezTo>
                <a:cubicBezTo>
                  <a:pt x="24231" y="47784"/>
                  <a:pt x="23055" y="45926"/>
                  <a:pt x="21802" y="44960"/>
                </a:cubicBezTo>
                <a:cubicBezTo>
                  <a:pt x="20124" y="43670"/>
                  <a:pt x="18067" y="43236"/>
                  <a:pt x="16094" y="42961"/>
                </a:cubicBezTo>
                <a:cubicBezTo>
                  <a:pt x="13968" y="42663"/>
                  <a:pt x="11797" y="42629"/>
                  <a:pt x="9701" y="42596"/>
                </a:cubicBezTo>
                <a:lnTo>
                  <a:pt x="9254" y="42589"/>
                </a:lnTo>
                <a:cubicBezTo>
                  <a:pt x="6994" y="42550"/>
                  <a:pt x="4310" y="42346"/>
                  <a:pt x="1553" y="41105"/>
                </a:cubicBezTo>
                <a:cubicBezTo>
                  <a:pt x="1170" y="40933"/>
                  <a:pt x="784" y="40741"/>
                  <a:pt x="402" y="40534"/>
                </a:cubicBezTo>
                <a:lnTo>
                  <a:pt x="402" y="31531"/>
                </a:lnTo>
                <a:cubicBezTo>
                  <a:pt x="6844" y="32915"/>
                  <a:pt x="13326" y="34726"/>
                  <a:pt x="19599" y="36477"/>
                </a:cubicBezTo>
                <a:cubicBezTo>
                  <a:pt x="22674" y="37335"/>
                  <a:pt x="25850" y="38224"/>
                  <a:pt x="28985" y="39049"/>
                </a:cubicBezTo>
                <a:cubicBezTo>
                  <a:pt x="36397" y="41005"/>
                  <a:pt x="46195" y="43249"/>
                  <a:pt x="56268" y="43249"/>
                </a:cubicBezTo>
                <a:lnTo>
                  <a:pt x="56298" y="43249"/>
                </a:lnTo>
                <a:cubicBezTo>
                  <a:pt x="60549" y="43247"/>
                  <a:pt x="65413" y="43043"/>
                  <a:pt x="69372" y="40633"/>
                </a:cubicBezTo>
                <a:cubicBezTo>
                  <a:pt x="71055" y="39609"/>
                  <a:pt x="72214" y="38269"/>
                  <a:pt x="72821" y="36652"/>
                </a:cubicBezTo>
                <a:cubicBezTo>
                  <a:pt x="73454" y="34967"/>
                  <a:pt x="73654" y="32595"/>
                  <a:pt x="72675" y="31095"/>
                </a:cubicBezTo>
                <a:cubicBezTo>
                  <a:pt x="71475" y="29255"/>
                  <a:pt x="69235" y="29002"/>
                  <a:pt x="67193" y="29002"/>
                </a:cubicBezTo>
                <a:lnTo>
                  <a:pt x="67163" y="29002"/>
                </a:lnTo>
                <a:cubicBezTo>
                  <a:pt x="64338" y="29005"/>
                  <a:pt x="61485" y="29632"/>
                  <a:pt x="59033" y="30219"/>
                </a:cubicBezTo>
                <a:cubicBezTo>
                  <a:pt x="58197" y="30419"/>
                  <a:pt x="57351" y="30648"/>
                  <a:pt x="56532" y="30868"/>
                </a:cubicBezTo>
                <a:cubicBezTo>
                  <a:pt x="55224" y="31222"/>
                  <a:pt x="53869" y="31587"/>
                  <a:pt x="52529" y="31845"/>
                </a:cubicBezTo>
                <a:cubicBezTo>
                  <a:pt x="48490" y="32626"/>
                  <a:pt x="44235" y="33024"/>
                  <a:pt x="39894" y="33024"/>
                </a:cubicBezTo>
                <a:cubicBezTo>
                  <a:pt x="39863" y="33024"/>
                  <a:pt x="39832" y="33024"/>
                  <a:pt x="39801" y="33024"/>
                </a:cubicBezTo>
                <a:cubicBezTo>
                  <a:pt x="26833" y="33011"/>
                  <a:pt x="13576" y="29869"/>
                  <a:pt x="402" y="23687"/>
                </a:cubicBezTo>
                <a:lnTo>
                  <a:pt x="402" y="6011"/>
                </a:lnTo>
                <a:cubicBezTo>
                  <a:pt x="1635" y="6344"/>
                  <a:pt x="2827" y="6712"/>
                  <a:pt x="3952" y="7104"/>
                </a:cubicBezTo>
                <a:cubicBezTo>
                  <a:pt x="7474" y="8330"/>
                  <a:pt x="10930" y="10023"/>
                  <a:pt x="14269" y="11659"/>
                </a:cubicBezTo>
                <a:cubicBezTo>
                  <a:pt x="15159" y="12095"/>
                  <a:pt x="16051" y="12530"/>
                  <a:pt x="16944" y="12959"/>
                </a:cubicBezTo>
                <a:cubicBezTo>
                  <a:pt x="21849" y="15315"/>
                  <a:pt x="26184" y="17153"/>
                  <a:pt x="30193" y="18579"/>
                </a:cubicBezTo>
                <a:cubicBezTo>
                  <a:pt x="37329" y="21116"/>
                  <a:pt x="44835" y="22386"/>
                  <a:pt x="52799" y="22386"/>
                </a:cubicBezTo>
                <a:cubicBezTo>
                  <a:pt x="62775" y="22386"/>
                  <a:pt x="73472" y="20393"/>
                  <a:pt x="85065" y="16400"/>
                </a:cubicBezTo>
                <a:cubicBezTo>
                  <a:pt x="89374" y="14915"/>
                  <a:pt x="93852" y="13162"/>
                  <a:pt x="98753" y="11037"/>
                </a:cubicBezTo>
                <a:cubicBezTo>
                  <a:pt x="99763" y="10600"/>
                  <a:pt x="100773" y="10151"/>
                  <a:pt x="101781" y="9706"/>
                </a:cubicBezTo>
                <a:cubicBezTo>
                  <a:pt x="104805" y="8364"/>
                  <a:pt x="107933" y="6975"/>
                  <a:pt x="111082" y="5882"/>
                </a:cubicBezTo>
                <a:cubicBezTo>
                  <a:pt x="119135" y="3086"/>
                  <a:pt x="127851" y="1338"/>
                  <a:pt x="136984" y="688"/>
                </a:cubicBezTo>
                <a:cubicBezTo>
                  <a:pt x="139649" y="498"/>
                  <a:pt x="142317" y="403"/>
                  <a:pt x="144981" y="403"/>
                </a:cubicBezTo>
                <a:close/>
                <a:moveTo>
                  <a:pt x="144959" y="1"/>
                </a:moveTo>
                <a:cubicBezTo>
                  <a:pt x="142293" y="1"/>
                  <a:pt x="139623" y="96"/>
                  <a:pt x="136956" y="285"/>
                </a:cubicBezTo>
                <a:cubicBezTo>
                  <a:pt x="127785" y="938"/>
                  <a:pt x="119037" y="2693"/>
                  <a:pt x="110949" y="5501"/>
                </a:cubicBezTo>
                <a:cubicBezTo>
                  <a:pt x="107786" y="6599"/>
                  <a:pt x="104650" y="7991"/>
                  <a:pt x="101618" y="9337"/>
                </a:cubicBezTo>
                <a:cubicBezTo>
                  <a:pt x="100610" y="9784"/>
                  <a:pt x="99605" y="10230"/>
                  <a:pt x="98594" y="10669"/>
                </a:cubicBezTo>
                <a:cubicBezTo>
                  <a:pt x="93702" y="12788"/>
                  <a:pt x="89236" y="14538"/>
                  <a:pt x="84935" y="16020"/>
                </a:cubicBezTo>
                <a:cubicBezTo>
                  <a:pt x="73384" y="19997"/>
                  <a:pt x="62731" y="21983"/>
                  <a:pt x="52798" y="21983"/>
                </a:cubicBezTo>
                <a:cubicBezTo>
                  <a:pt x="44880" y="21983"/>
                  <a:pt x="37420" y="20721"/>
                  <a:pt x="30329" y="18200"/>
                </a:cubicBezTo>
                <a:cubicBezTo>
                  <a:pt x="26334" y="16780"/>
                  <a:pt x="22012" y="14948"/>
                  <a:pt x="17118" y="12599"/>
                </a:cubicBezTo>
                <a:cubicBezTo>
                  <a:pt x="16225" y="12172"/>
                  <a:pt x="15335" y="11736"/>
                  <a:pt x="14448" y="11300"/>
                </a:cubicBezTo>
                <a:cubicBezTo>
                  <a:pt x="11097" y="9658"/>
                  <a:pt x="7631" y="7961"/>
                  <a:pt x="4086" y="6726"/>
                </a:cubicBezTo>
                <a:cubicBezTo>
                  <a:pt x="2874" y="6305"/>
                  <a:pt x="1587" y="5911"/>
                  <a:pt x="257" y="5556"/>
                </a:cubicBezTo>
                <a:lnTo>
                  <a:pt x="2" y="5489"/>
                </a:lnTo>
                <a:lnTo>
                  <a:pt x="2" y="23947"/>
                </a:lnTo>
                <a:lnTo>
                  <a:pt x="118" y="24001"/>
                </a:lnTo>
                <a:cubicBezTo>
                  <a:pt x="13383" y="30245"/>
                  <a:pt x="26736" y="33418"/>
                  <a:pt x="39802" y="33430"/>
                </a:cubicBezTo>
                <a:cubicBezTo>
                  <a:pt x="39862" y="33430"/>
                  <a:pt x="39922" y="33430"/>
                  <a:pt x="39983" y="33430"/>
                </a:cubicBezTo>
                <a:cubicBezTo>
                  <a:pt x="44319" y="33430"/>
                  <a:pt x="48571" y="33023"/>
                  <a:pt x="52607" y="32244"/>
                </a:cubicBezTo>
                <a:cubicBezTo>
                  <a:pt x="53961" y="31982"/>
                  <a:pt x="55324" y="31615"/>
                  <a:pt x="56640" y="31261"/>
                </a:cubicBezTo>
                <a:cubicBezTo>
                  <a:pt x="57454" y="31041"/>
                  <a:pt x="58297" y="30815"/>
                  <a:pt x="59127" y="30616"/>
                </a:cubicBezTo>
                <a:cubicBezTo>
                  <a:pt x="61559" y="30033"/>
                  <a:pt x="64382" y="29412"/>
                  <a:pt x="67164" y="29409"/>
                </a:cubicBezTo>
                <a:cubicBezTo>
                  <a:pt x="67187" y="29409"/>
                  <a:pt x="67210" y="29409"/>
                  <a:pt x="67233" y="29409"/>
                </a:cubicBezTo>
                <a:cubicBezTo>
                  <a:pt x="69147" y="29409"/>
                  <a:pt x="71252" y="29651"/>
                  <a:pt x="72340" y="31318"/>
                </a:cubicBezTo>
                <a:cubicBezTo>
                  <a:pt x="73241" y="32701"/>
                  <a:pt x="73043" y="34924"/>
                  <a:pt x="72447" y="36513"/>
                </a:cubicBezTo>
                <a:cubicBezTo>
                  <a:pt x="71871" y="38046"/>
                  <a:pt x="70768" y="39317"/>
                  <a:pt x="69163" y="40292"/>
                </a:cubicBezTo>
                <a:cubicBezTo>
                  <a:pt x="65293" y="42649"/>
                  <a:pt x="60492" y="42849"/>
                  <a:pt x="56298" y="42850"/>
                </a:cubicBezTo>
                <a:lnTo>
                  <a:pt x="56268" y="42850"/>
                </a:lnTo>
                <a:cubicBezTo>
                  <a:pt x="46241" y="42850"/>
                  <a:pt x="36475" y="40614"/>
                  <a:pt x="29086" y="38666"/>
                </a:cubicBezTo>
                <a:cubicBezTo>
                  <a:pt x="25956" y="37839"/>
                  <a:pt x="22778" y="36952"/>
                  <a:pt x="19706" y="36095"/>
                </a:cubicBezTo>
                <a:cubicBezTo>
                  <a:pt x="13350" y="34319"/>
                  <a:pt x="6776" y="32482"/>
                  <a:pt x="244" y="31089"/>
                </a:cubicBezTo>
                <a:lnTo>
                  <a:pt x="1" y="31038"/>
                </a:lnTo>
                <a:lnTo>
                  <a:pt x="1" y="40777"/>
                </a:lnTo>
                <a:lnTo>
                  <a:pt x="105" y="40834"/>
                </a:lnTo>
                <a:cubicBezTo>
                  <a:pt x="528" y="41068"/>
                  <a:pt x="960" y="41284"/>
                  <a:pt x="1387" y="41477"/>
                </a:cubicBezTo>
                <a:cubicBezTo>
                  <a:pt x="4210" y="42747"/>
                  <a:pt x="6945" y="42957"/>
                  <a:pt x="9247" y="42996"/>
                </a:cubicBezTo>
                <a:lnTo>
                  <a:pt x="9694" y="43003"/>
                </a:lnTo>
                <a:cubicBezTo>
                  <a:pt x="11777" y="43036"/>
                  <a:pt x="13933" y="43072"/>
                  <a:pt x="16035" y="43364"/>
                </a:cubicBezTo>
                <a:cubicBezTo>
                  <a:pt x="17956" y="43633"/>
                  <a:pt x="19953" y="44050"/>
                  <a:pt x="21555" y="45283"/>
                </a:cubicBezTo>
                <a:cubicBezTo>
                  <a:pt x="22721" y="46179"/>
                  <a:pt x="23812" y="47901"/>
                  <a:pt x="23624" y="49723"/>
                </a:cubicBezTo>
                <a:cubicBezTo>
                  <a:pt x="23492" y="50977"/>
                  <a:pt x="22661" y="51876"/>
                  <a:pt x="21149" y="52395"/>
                </a:cubicBezTo>
                <a:cubicBezTo>
                  <a:pt x="19929" y="52815"/>
                  <a:pt x="18642" y="52977"/>
                  <a:pt x="17343" y="52977"/>
                </a:cubicBezTo>
                <a:cubicBezTo>
                  <a:pt x="14829" y="52977"/>
                  <a:pt x="12272" y="52369"/>
                  <a:pt x="10068" y="51847"/>
                </a:cubicBezTo>
                <a:cubicBezTo>
                  <a:pt x="7275" y="51184"/>
                  <a:pt x="4475" y="50237"/>
                  <a:pt x="1767" y="49323"/>
                </a:cubicBezTo>
                <a:cubicBezTo>
                  <a:pt x="1267" y="49155"/>
                  <a:pt x="767" y="48985"/>
                  <a:pt x="265" y="48818"/>
                </a:cubicBezTo>
                <a:lnTo>
                  <a:pt x="1" y="48728"/>
                </a:lnTo>
                <a:lnTo>
                  <a:pt x="1" y="54985"/>
                </a:lnTo>
                <a:lnTo>
                  <a:pt x="187" y="54999"/>
                </a:lnTo>
                <a:cubicBezTo>
                  <a:pt x="4720" y="55364"/>
                  <a:pt x="9668" y="55608"/>
                  <a:pt x="15316" y="55745"/>
                </a:cubicBezTo>
                <a:cubicBezTo>
                  <a:pt x="17327" y="55794"/>
                  <a:pt x="19280" y="55818"/>
                  <a:pt x="21180" y="55818"/>
                </a:cubicBezTo>
                <a:cubicBezTo>
                  <a:pt x="31405" y="55818"/>
                  <a:pt x="40078" y="55104"/>
                  <a:pt x="48122" y="53615"/>
                </a:cubicBezTo>
                <a:cubicBezTo>
                  <a:pt x="54125" y="52502"/>
                  <a:pt x="58913" y="51189"/>
                  <a:pt x="63191" y="49484"/>
                </a:cubicBezTo>
                <a:cubicBezTo>
                  <a:pt x="67326" y="47835"/>
                  <a:pt x="71599" y="45463"/>
                  <a:pt x="76643" y="42018"/>
                </a:cubicBezTo>
                <a:cubicBezTo>
                  <a:pt x="79721" y="39917"/>
                  <a:pt x="82780" y="37621"/>
                  <a:pt x="85739" y="35403"/>
                </a:cubicBezTo>
                <a:cubicBezTo>
                  <a:pt x="90819" y="31594"/>
                  <a:pt x="96072" y="27654"/>
                  <a:pt x="101563" y="24578"/>
                </a:cubicBezTo>
                <a:cubicBezTo>
                  <a:pt x="109139" y="20330"/>
                  <a:pt x="117758" y="18014"/>
                  <a:pt x="129508" y="17065"/>
                </a:cubicBezTo>
                <a:cubicBezTo>
                  <a:pt x="132858" y="16795"/>
                  <a:pt x="136254" y="16658"/>
                  <a:pt x="139725" y="16658"/>
                </a:cubicBezTo>
                <a:cubicBezTo>
                  <a:pt x="155229" y="16658"/>
                  <a:pt x="172239" y="19393"/>
                  <a:pt x="193363" y="25194"/>
                </a:cubicBezTo>
                <a:cubicBezTo>
                  <a:pt x="194320" y="25456"/>
                  <a:pt x="195279" y="25717"/>
                  <a:pt x="196240" y="25980"/>
                </a:cubicBezTo>
                <a:cubicBezTo>
                  <a:pt x="205628" y="28540"/>
                  <a:pt x="215334" y="31188"/>
                  <a:pt x="224421" y="35420"/>
                </a:cubicBezTo>
                <a:cubicBezTo>
                  <a:pt x="227275" y="36749"/>
                  <a:pt x="230329" y="38452"/>
                  <a:pt x="234037" y="40778"/>
                </a:cubicBezTo>
                <a:lnTo>
                  <a:pt x="234347" y="40971"/>
                </a:lnTo>
                <a:lnTo>
                  <a:pt x="234347" y="31794"/>
                </a:lnTo>
                <a:lnTo>
                  <a:pt x="234257" y="31734"/>
                </a:lnTo>
                <a:cubicBezTo>
                  <a:pt x="229156" y="28302"/>
                  <a:pt x="223710" y="25471"/>
                  <a:pt x="218442" y="22732"/>
                </a:cubicBezTo>
                <a:lnTo>
                  <a:pt x="216510" y="21728"/>
                </a:lnTo>
                <a:cubicBezTo>
                  <a:pt x="207587" y="17070"/>
                  <a:pt x="198587" y="12930"/>
                  <a:pt x="189764" y="9423"/>
                </a:cubicBezTo>
                <a:cubicBezTo>
                  <a:pt x="179135" y="5199"/>
                  <a:pt x="170836" y="2739"/>
                  <a:pt x="162852" y="1440"/>
                </a:cubicBezTo>
                <a:cubicBezTo>
                  <a:pt x="156959" y="482"/>
                  <a:pt x="150969" y="1"/>
                  <a:pt x="1449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5"/>
          <p:cNvSpPr/>
          <p:nvPr/>
        </p:nvSpPr>
        <p:spPr>
          <a:xfrm rot="10800000" flipH="1">
            <a:off x="4303273" y="-1749146"/>
            <a:ext cx="4977457" cy="2219891"/>
          </a:xfrm>
          <a:custGeom>
            <a:avLst/>
            <a:gdLst/>
            <a:ahLst/>
            <a:cxnLst/>
            <a:rect l="l" t="t" r="r" b="b"/>
            <a:pathLst>
              <a:path w="124382" h="55473" extrusionOk="0">
                <a:moveTo>
                  <a:pt x="25918" y="402"/>
                </a:moveTo>
                <a:cubicBezTo>
                  <a:pt x="36041" y="402"/>
                  <a:pt x="47026" y="1991"/>
                  <a:pt x="60462" y="5393"/>
                </a:cubicBezTo>
                <a:cubicBezTo>
                  <a:pt x="70856" y="8024"/>
                  <a:pt x="81175" y="11807"/>
                  <a:pt x="91155" y="15464"/>
                </a:cubicBezTo>
                <a:cubicBezTo>
                  <a:pt x="92391" y="15917"/>
                  <a:pt x="93627" y="16369"/>
                  <a:pt x="94863" y="16822"/>
                </a:cubicBezTo>
                <a:lnTo>
                  <a:pt x="95647" y="17108"/>
                </a:lnTo>
                <a:cubicBezTo>
                  <a:pt x="105319" y="20631"/>
                  <a:pt x="115319" y="24277"/>
                  <a:pt x="123981" y="30890"/>
                </a:cubicBezTo>
                <a:lnTo>
                  <a:pt x="123981" y="53695"/>
                </a:lnTo>
                <a:cubicBezTo>
                  <a:pt x="123931" y="53594"/>
                  <a:pt x="123881" y="53490"/>
                  <a:pt x="123831" y="53388"/>
                </a:cubicBezTo>
                <a:cubicBezTo>
                  <a:pt x="121216" y="48116"/>
                  <a:pt x="118223" y="43645"/>
                  <a:pt x="114937" y="40100"/>
                </a:cubicBezTo>
                <a:cubicBezTo>
                  <a:pt x="110571" y="35392"/>
                  <a:pt x="105339" y="32142"/>
                  <a:pt x="101268" y="29834"/>
                </a:cubicBezTo>
                <a:cubicBezTo>
                  <a:pt x="91058" y="24049"/>
                  <a:pt x="80265" y="20787"/>
                  <a:pt x="69187" y="20137"/>
                </a:cubicBezTo>
                <a:cubicBezTo>
                  <a:pt x="67907" y="20061"/>
                  <a:pt x="66618" y="20024"/>
                  <a:pt x="65319" y="20024"/>
                </a:cubicBezTo>
                <a:cubicBezTo>
                  <a:pt x="61141" y="20024"/>
                  <a:pt x="56870" y="20411"/>
                  <a:pt x="52577" y="21181"/>
                </a:cubicBezTo>
                <a:cubicBezTo>
                  <a:pt x="48332" y="21940"/>
                  <a:pt x="44099" y="23239"/>
                  <a:pt x="40004" y="24495"/>
                </a:cubicBezTo>
                <a:cubicBezTo>
                  <a:pt x="38744" y="24880"/>
                  <a:pt x="37484" y="25268"/>
                  <a:pt x="36221" y="25639"/>
                </a:cubicBezTo>
                <a:cubicBezTo>
                  <a:pt x="30814" y="27232"/>
                  <a:pt x="25249" y="28662"/>
                  <a:pt x="19858" y="28662"/>
                </a:cubicBezTo>
                <a:cubicBezTo>
                  <a:pt x="15618" y="28662"/>
                  <a:pt x="11486" y="27778"/>
                  <a:pt x="7624" y="25392"/>
                </a:cubicBezTo>
                <a:cubicBezTo>
                  <a:pt x="1653" y="21703"/>
                  <a:pt x="639" y="17073"/>
                  <a:pt x="567" y="14640"/>
                </a:cubicBezTo>
                <a:cubicBezTo>
                  <a:pt x="413" y="9480"/>
                  <a:pt x="3668" y="6464"/>
                  <a:pt x="5623" y="5124"/>
                </a:cubicBezTo>
                <a:cubicBezTo>
                  <a:pt x="9015" y="2801"/>
                  <a:pt x="12910" y="1856"/>
                  <a:pt x="15924" y="1292"/>
                </a:cubicBezTo>
                <a:cubicBezTo>
                  <a:pt x="19039" y="709"/>
                  <a:pt x="22328" y="409"/>
                  <a:pt x="25700" y="402"/>
                </a:cubicBezTo>
                <a:close/>
                <a:moveTo>
                  <a:pt x="25696" y="0"/>
                </a:moveTo>
                <a:cubicBezTo>
                  <a:pt x="22298" y="9"/>
                  <a:pt x="18984" y="309"/>
                  <a:pt x="15846" y="896"/>
                </a:cubicBezTo>
                <a:cubicBezTo>
                  <a:pt x="12791" y="1468"/>
                  <a:pt x="8843" y="2428"/>
                  <a:pt x="5390" y="4792"/>
                </a:cubicBezTo>
                <a:cubicBezTo>
                  <a:pt x="3368" y="6176"/>
                  <a:pt x="0" y="9300"/>
                  <a:pt x="160" y="14653"/>
                </a:cubicBezTo>
                <a:cubicBezTo>
                  <a:pt x="236" y="17166"/>
                  <a:pt x="1277" y="21947"/>
                  <a:pt x="7409" y="25735"/>
                </a:cubicBezTo>
                <a:cubicBezTo>
                  <a:pt x="11344" y="28167"/>
                  <a:pt x="15543" y="29067"/>
                  <a:pt x="19845" y="29067"/>
                </a:cubicBezTo>
                <a:cubicBezTo>
                  <a:pt x="25284" y="29067"/>
                  <a:pt x="30887" y="27628"/>
                  <a:pt x="36329" y="26025"/>
                </a:cubicBezTo>
                <a:cubicBezTo>
                  <a:pt x="37594" y="25653"/>
                  <a:pt x="38857" y="25265"/>
                  <a:pt x="40120" y="24877"/>
                </a:cubicBezTo>
                <a:cubicBezTo>
                  <a:pt x="44202" y="23626"/>
                  <a:pt x="48423" y="22331"/>
                  <a:pt x="52645" y="21575"/>
                </a:cubicBezTo>
                <a:cubicBezTo>
                  <a:pt x="56919" y="20811"/>
                  <a:pt x="61167" y="20426"/>
                  <a:pt x="65320" y="20426"/>
                </a:cubicBezTo>
                <a:cubicBezTo>
                  <a:pt x="66611" y="20426"/>
                  <a:pt x="67892" y="20464"/>
                  <a:pt x="69163" y="20538"/>
                </a:cubicBezTo>
                <a:cubicBezTo>
                  <a:pt x="80177" y="21183"/>
                  <a:pt x="90911" y="24429"/>
                  <a:pt x="101068" y="30184"/>
                </a:cubicBezTo>
                <a:cubicBezTo>
                  <a:pt x="105113" y="32476"/>
                  <a:pt x="110313" y="35707"/>
                  <a:pt x="114641" y="40373"/>
                </a:cubicBezTo>
                <a:cubicBezTo>
                  <a:pt x="117901" y="43892"/>
                  <a:pt x="120872" y="48330"/>
                  <a:pt x="123468" y="53567"/>
                </a:cubicBezTo>
                <a:cubicBezTo>
                  <a:pt x="123595" y="53824"/>
                  <a:pt x="123718" y="54084"/>
                  <a:pt x="123842" y="54344"/>
                </a:cubicBezTo>
                <a:lnTo>
                  <a:pt x="124380" y="55470"/>
                </a:lnTo>
                <a:lnTo>
                  <a:pt x="124380" y="30691"/>
                </a:lnTo>
                <a:lnTo>
                  <a:pt x="124301" y="30630"/>
                </a:lnTo>
                <a:cubicBezTo>
                  <a:pt x="115571" y="23942"/>
                  <a:pt x="105512" y="20275"/>
                  <a:pt x="95782" y="16727"/>
                </a:cubicBezTo>
                <a:lnTo>
                  <a:pt x="94996" y="16442"/>
                </a:lnTo>
                <a:cubicBezTo>
                  <a:pt x="93760" y="15992"/>
                  <a:pt x="92525" y="15539"/>
                  <a:pt x="91289" y="15087"/>
                </a:cubicBezTo>
                <a:cubicBezTo>
                  <a:pt x="81300" y="11425"/>
                  <a:pt x="70971" y="7640"/>
                  <a:pt x="60557" y="5003"/>
                </a:cubicBezTo>
                <a:cubicBezTo>
                  <a:pt x="47087" y="1592"/>
                  <a:pt x="36071" y="0"/>
                  <a:pt x="25913" y="0"/>
                </a:cubicBezTo>
                <a:close/>
                <a:moveTo>
                  <a:pt x="124380" y="55470"/>
                </a:moveTo>
                <a:lnTo>
                  <a:pt x="124380" y="55473"/>
                </a:lnTo>
                <a:lnTo>
                  <a:pt x="124381" y="55473"/>
                </a:lnTo>
                <a:lnTo>
                  <a:pt x="124380" y="5547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5"/>
          <p:cNvSpPr/>
          <p:nvPr/>
        </p:nvSpPr>
        <p:spPr>
          <a:xfrm rot="10800000" flipH="1">
            <a:off x="-97184" y="-2299797"/>
            <a:ext cx="4473596" cy="1988630"/>
          </a:xfrm>
          <a:custGeom>
            <a:avLst/>
            <a:gdLst/>
            <a:ahLst/>
            <a:cxnLst/>
            <a:rect l="l" t="t" r="r" b="b"/>
            <a:pathLst>
              <a:path w="111791" h="49694" extrusionOk="0">
                <a:moveTo>
                  <a:pt x="97341" y="420"/>
                </a:moveTo>
                <a:cubicBezTo>
                  <a:pt x="98733" y="420"/>
                  <a:pt x="99979" y="773"/>
                  <a:pt x="101045" y="1273"/>
                </a:cubicBezTo>
                <a:cubicBezTo>
                  <a:pt x="104764" y="3021"/>
                  <a:pt x="109232" y="7243"/>
                  <a:pt x="110572" y="11931"/>
                </a:cubicBezTo>
                <a:cubicBezTo>
                  <a:pt x="111369" y="14719"/>
                  <a:pt x="110985" y="17351"/>
                  <a:pt x="109429" y="19750"/>
                </a:cubicBezTo>
                <a:cubicBezTo>
                  <a:pt x="107469" y="22776"/>
                  <a:pt x="104270" y="24339"/>
                  <a:pt x="101702" y="25361"/>
                </a:cubicBezTo>
                <a:cubicBezTo>
                  <a:pt x="98754" y="26534"/>
                  <a:pt x="95452" y="27464"/>
                  <a:pt x="91607" y="28204"/>
                </a:cubicBezTo>
                <a:cubicBezTo>
                  <a:pt x="89921" y="28528"/>
                  <a:pt x="88200" y="28811"/>
                  <a:pt x="86532" y="29084"/>
                </a:cubicBezTo>
                <a:cubicBezTo>
                  <a:pt x="79681" y="30207"/>
                  <a:pt x="72597" y="31372"/>
                  <a:pt x="66253" y="35734"/>
                </a:cubicBezTo>
                <a:cubicBezTo>
                  <a:pt x="61721" y="38849"/>
                  <a:pt x="57707" y="43535"/>
                  <a:pt x="54638" y="49289"/>
                </a:cubicBezTo>
                <a:lnTo>
                  <a:pt x="3363" y="49289"/>
                </a:lnTo>
                <a:cubicBezTo>
                  <a:pt x="1730" y="49289"/>
                  <a:pt x="402" y="47585"/>
                  <a:pt x="402" y="45488"/>
                </a:cubicBezTo>
                <a:lnTo>
                  <a:pt x="402" y="27817"/>
                </a:lnTo>
                <a:cubicBezTo>
                  <a:pt x="6956" y="29756"/>
                  <a:pt x="13549" y="31125"/>
                  <a:pt x="20006" y="31888"/>
                </a:cubicBezTo>
                <a:cubicBezTo>
                  <a:pt x="24832" y="32458"/>
                  <a:pt x="29867" y="32744"/>
                  <a:pt x="35067" y="32744"/>
                </a:cubicBezTo>
                <a:cubicBezTo>
                  <a:pt x="39433" y="32744"/>
                  <a:pt x="43915" y="32543"/>
                  <a:pt x="48490" y="32140"/>
                </a:cubicBezTo>
                <a:cubicBezTo>
                  <a:pt x="52725" y="31766"/>
                  <a:pt x="57090" y="31156"/>
                  <a:pt x="61838" y="30276"/>
                </a:cubicBezTo>
                <a:cubicBezTo>
                  <a:pt x="65200" y="29650"/>
                  <a:pt x="69115" y="28700"/>
                  <a:pt x="72658" y="26377"/>
                </a:cubicBezTo>
                <a:cubicBezTo>
                  <a:pt x="76773" y="23677"/>
                  <a:pt x="79509" y="18971"/>
                  <a:pt x="82157" y="14419"/>
                </a:cubicBezTo>
                <a:cubicBezTo>
                  <a:pt x="83207" y="12610"/>
                  <a:pt x="84295" y="10742"/>
                  <a:pt x="85446" y="9038"/>
                </a:cubicBezTo>
                <a:cubicBezTo>
                  <a:pt x="89943" y="2389"/>
                  <a:pt x="94052" y="420"/>
                  <a:pt x="97341" y="420"/>
                </a:cubicBezTo>
                <a:close/>
                <a:moveTo>
                  <a:pt x="97320" y="1"/>
                </a:moveTo>
                <a:cubicBezTo>
                  <a:pt x="92272" y="1"/>
                  <a:pt x="88015" y="4523"/>
                  <a:pt x="85113" y="8813"/>
                </a:cubicBezTo>
                <a:cubicBezTo>
                  <a:pt x="83953" y="10529"/>
                  <a:pt x="82863" y="12404"/>
                  <a:pt x="81808" y="14217"/>
                </a:cubicBezTo>
                <a:cubicBezTo>
                  <a:pt x="79187" y="18729"/>
                  <a:pt x="76473" y="23393"/>
                  <a:pt x="72437" y="26041"/>
                </a:cubicBezTo>
                <a:cubicBezTo>
                  <a:pt x="68955" y="28325"/>
                  <a:pt x="65088" y="29264"/>
                  <a:pt x="61763" y="29881"/>
                </a:cubicBezTo>
                <a:cubicBezTo>
                  <a:pt x="57027" y="30760"/>
                  <a:pt x="52675" y="31369"/>
                  <a:pt x="48454" y="31740"/>
                </a:cubicBezTo>
                <a:cubicBezTo>
                  <a:pt x="43892" y="32141"/>
                  <a:pt x="39422" y="32342"/>
                  <a:pt x="35069" y="32342"/>
                </a:cubicBezTo>
                <a:cubicBezTo>
                  <a:pt x="29883" y="32342"/>
                  <a:pt x="24864" y="32057"/>
                  <a:pt x="20053" y="31489"/>
                </a:cubicBezTo>
                <a:cubicBezTo>
                  <a:pt x="13535" y="30716"/>
                  <a:pt x="6875" y="29326"/>
                  <a:pt x="259" y="27354"/>
                </a:cubicBezTo>
                <a:lnTo>
                  <a:pt x="1" y="27277"/>
                </a:lnTo>
                <a:lnTo>
                  <a:pt x="1" y="45491"/>
                </a:lnTo>
                <a:cubicBezTo>
                  <a:pt x="1" y="47809"/>
                  <a:pt x="1508" y="49694"/>
                  <a:pt x="3363" y="49694"/>
                </a:cubicBezTo>
                <a:lnTo>
                  <a:pt x="54879" y="49694"/>
                </a:lnTo>
                <a:lnTo>
                  <a:pt x="54936" y="49585"/>
                </a:lnTo>
                <a:cubicBezTo>
                  <a:pt x="57983" y="43837"/>
                  <a:pt x="61975" y="39163"/>
                  <a:pt x="66481" y="36064"/>
                </a:cubicBezTo>
                <a:cubicBezTo>
                  <a:pt x="72751" y="31752"/>
                  <a:pt x="79791" y="30597"/>
                  <a:pt x="86599" y="29479"/>
                </a:cubicBezTo>
                <a:cubicBezTo>
                  <a:pt x="88267" y="29206"/>
                  <a:pt x="89993" y="28921"/>
                  <a:pt x="91683" y="28597"/>
                </a:cubicBezTo>
                <a:cubicBezTo>
                  <a:pt x="95554" y="27852"/>
                  <a:pt x="98882" y="26914"/>
                  <a:pt x="101852" y="25732"/>
                </a:cubicBezTo>
                <a:cubicBezTo>
                  <a:pt x="104477" y="24689"/>
                  <a:pt x="107747" y="23089"/>
                  <a:pt x="109769" y="19968"/>
                </a:cubicBezTo>
                <a:cubicBezTo>
                  <a:pt x="111389" y="17466"/>
                  <a:pt x="111791" y="14724"/>
                  <a:pt x="110961" y="11820"/>
                </a:cubicBezTo>
                <a:cubicBezTo>
                  <a:pt x="109585" y="7016"/>
                  <a:pt x="105018" y="2695"/>
                  <a:pt x="101216" y="909"/>
                </a:cubicBezTo>
                <a:cubicBezTo>
                  <a:pt x="99874" y="279"/>
                  <a:pt x="98573" y="1"/>
                  <a:pt x="973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5"/>
          <p:cNvSpPr/>
          <p:nvPr/>
        </p:nvSpPr>
        <p:spPr>
          <a:xfrm rot="10800000" flipH="1">
            <a:off x="2768223" y="-2299814"/>
            <a:ext cx="4335456" cy="728679"/>
          </a:xfrm>
          <a:custGeom>
            <a:avLst/>
            <a:gdLst/>
            <a:ahLst/>
            <a:cxnLst/>
            <a:rect l="l" t="t" r="r" b="b"/>
            <a:pathLst>
              <a:path w="108339" h="18209" extrusionOk="0">
                <a:moveTo>
                  <a:pt x="27698" y="402"/>
                </a:moveTo>
                <a:cubicBezTo>
                  <a:pt x="32888" y="402"/>
                  <a:pt x="38022" y="2124"/>
                  <a:pt x="42576" y="3656"/>
                </a:cubicBezTo>
                <a:cubicBezTo>
                  <a:pt x="47416" y="5283"/>
                  <a:pt x="52582" y="6948"/>
                  <a:pt x="57857" y="7844"/>
                </a:cubicBezTo>
                <a:cubicBezTo>
                  <a:pt x="62292" y="8597"/>
                  <a:pt x="66755" y="8977"/>
                  <a:pt x="71177" y="8977"/>
                </a:cubicBezTo>
                <a:cubicBezTo>
                  <a:pt x="72693" y="8977"/>
                  <a:pt x="74204" y="8932"/>
                  <a:pt x="75707" y="8843"/>
                </a:cubicBezTo>
                <a:cubicBezTo>
                  <a:pt x="78578" y="8671"/>
                  <a:pt x="81363" y="8335"/>
                  <a:pt x="83983" y="7841"/>
                </a:cubicBezTo>
                <a:cubicBezTo>
                  <a:pt x="84740" y="7698"/>
                  <a:pt x="85506" y="7531"/>
                  <a:pt x="86246" y="7371"/>
                </a:cubicBezTo>
                <a:cubicBezTo>
                  <a:pt x="87567" y="7085"/>
                  <a:pt x="88932" y="6788"/>
                  <a:pt x="90288" y="6616"/>
                </a:cubicBezTo>
                <a:cubicBezTo>
                  <a:pt x="91569" y="6455"/>
                  <a:pt x="92767" y="6374"/>
                  <a:pt x="93889" y="6374"/>
                </a:cubicBezTo>
                <a:cubicBezTo>
                  <a:pt x="97369" y="6374"/>
                  <a:pt x="100126" y="7157"/>
                  <a:pt x="102405" y="8765"/>
                </a:cubicBezTo>
                <a:cubicBezTo>
                  <a:pt x="104715" y="10399"/>
                  <a:pt x="107752" y="14521"/>
                  <a:pt x="107336" y="17804"/>
                </a:cubicBezTo>
                <a:lnTo>
                  <a:pt x="2840" y="17804"/>
                </a:lnTo>
                <a:cubicBezTo>
                  <a:pt x="2038" y="16930"/>
                  <a:pt x="1495" y="16015"/>
                  <a:pt x="1180" y="15011"/>
                </a:cubicBezTo>
                <a:cubicBezTo>
                  <a:pt x="328" y="12292"/>
                  <a:pt x="1140" y="8835"/>
                  <a:pt x="2950" y="7464"/>
                </a:cubicBezTo>
                <a:cubicBezTo>
                  <a:pt x="4188" y="6527"/>
                  <a:pt x="5746" y="6255"/>
                  <a:pt x="7263" y="6255"/>
                </a:cubicBezTo>
                <a:cubicBezTo>
                  <a:pt x="8508" y="6255"/>
                  <a:pt x="9724" y="6438"/>
                  <a:pt x="10713" y="6586"/>
                </a:cubicBezTo>
                <a:cubicBezTo>
                  <a:pt x="13555" y="7015"/>
                  <a:pt x="16398" y="7815"/>
                  <a:pt x="19148" y="8591"/>
                </a:cubicBezTo>
                <a:cubicBezTo>
                  <a:pt x="20420" y="8950"/>
                  <a:pt x="21733" y="9320"/>
                  <a:pt x="23031" y="9648"/>
                </a:cubicBezTo>
                <a:cubicBezTo>
                  <a:pt x="23892" y="9867"/>
                  <a:pt x="24772" y="10044"/>
                  <a:pt x="25624" y="10217"/>
                </a:cubicBezTo>
                <a:cubicBezTo>
                  <a:pt x="26578" y="10410"/>
                  <a:pt x="27561" y="10610"/>
                  <a:pt x="28520" y="10866"/>
                </a:cubicBezTo>
                <a:cubicBezTo>
                  <a:pt x="29266" y="11066"/>
                  <a:pt x="30023" y="11287"/>
                  <a:pt x="30753" y="11502"/>
                </a:cubicBezTo>
                <a:cubicBezTo>
                  <a:pt x="31592" y="11746"/>
                  <a:pt x="32458" y="12000"/>
                  <a:pt x="33317" y="12223"/>
                </a:cubicBezTo>
                <a:lnTo>
                  <a:pt x="33467" y="12263"/>
                </a:lnTo>
                <a:cubicBezTo>
                  <a:pt x="34991" y="12659"/>
                  <a:pt x="36728" y="13111"/>
                  <a:pt x="38421" y="13111"/>
                </a:cubicBezTo>
                <a:cubicBezTo>
                  <a:pt x="39680" y="13111"/>
                  <a:pt x="40914" y="12861"/>
                  <a:pt x="42017" y="12152"/>
                </a:cubicBezTo>
                <a:cubicBezTo>
                  <a:pt x="42247" y="12003"/>
                  <a:pt x="42254" y="11687"/>
                  <a:pt x="42130" y="11480"/>
                </a:cubicBezTo>
                <a:cubicBezTo>
                  <a:pt x="39927" y="7838"/>
                  <a:pt x="35420" y="7355"/>
                  <a:pt x="32131" y="7002"/>
                </a:cubicBezTo>
                <a:cubicBezTo>
                  <a:pt x="30552" y="6834"/>
                  <a:pt x="28936" y="6794"/>
                  <a:pt x="27373" y="6755"/>
                </a:cubicBezTo>
                <a:cubicBezTo>
                  <a:pt x="24971" y="6694"/>
                  <a:pt x="22485" y="6634"/>
                  <a:pt x="20094" y="6098"/>
                </a:cubicBezTo>
                <a:lnTo>
                  <a:pt x="19861" y="6045"/>
                </a:lnTo>
                <a:cubicBezTo>
                  <a:pt x="19174" y="5899"/>
                  <a:pt x="18323" y="5715"/>
                  <a:pt x="17845" y="5185"/>
                </a:cubicBezTo>
                <a:cubicBezTo>
                  <a:pt x="17683" y="5000"/>
                  <a:pt x="17613" y="4809"/>
                  <a:pt x="17637" y="4599"/>
                </a:cubicBezTo>
                <a:cubicBezTo>
                  <a:pt x="17720" y="3886"/>
                  <a:pt x="18816" y="3119"/>
                  <a:pt x="19284" y="2791"/>
                </a:cubicBezTo>
                <a:lnTo>
                  <a:pt x="19370" y="2730"/>
                </a:lnTo>
                <a:cubicBezTo>
                  <a:pt x="21382" y="1313"/>
                  <a:pt x="23882" y="535"/>
                  <a:pt x="26803" y="420"/>
                </a:cubicBezTo>
                <a:cubicBezTo>
                  <a:pt x="27101" y="408"/>
                  <a:pt x="27399" y="402"/>
                  <a:pt x="27698" y="402"/>
                </a:cubicBezTo>
                <a:close/>
                <a:moveTo>
                  <a:pt x="27716" y="0"/>
                </a:moveTo>
                <a:cubicBezTo>
                  <a:pt x="27408" y="0"/>
                  <a:pt x="27101" y="6"/>
                  <a:pt x="26793" y="18"/>
                </a:cubicBezTo>
                <a:cubicBezTo>
                  <a:pt x="23792" y="137"/>
                  <a:pt x="21220" y="940"/>
                  <a:pt x="19143" y="2401"/>
                </a:cubicBezTo>
                <a:lnTo>
                  <a:pt x="19057" y="2461"/>
                </a:lnTo>
                <a:cubicBezTo>
                  <a:pt x="18500" y="2850"/>
                  <a:pt x="17342" y="3659"/>
                  <a:pt x="17241" y="4552"/>
                </a:cubicBezTo>
                <a:cubicBezTo>
                  <a:pt x="17204" y="4879"/>
                  <a:pt x="17307" y="5183"/>
                  <a:pt x="17550" y="5452"/>
                </a:cubicBezTo>
                <a:cubicBezTo>
                  <a:pt x="18114" y="6081"/>
                  <a:pt x="19037" y="6279"/>
                  <a:pt x="19779" y="6438"/>
                </a:cubicBezTo>
                <a:lnTo>
                  <a:pt x="20009" y="6488"/>
                </a:lnTo>
                <a:cubicBezTo>
                  <a:pt x="22436" y="7034"/>
                  <a:pt x="24942" y="7095"/>
                  <a:pt x="27366" y="7155"/>
                </a:cubicBezTo>
                <a:cubicBezTo>
                  <a:pt x="28920" y="7194"/>
                  <a:pt x="30528" y="7234"/>
                  <a:pt x="32089" y="7401"/>
                </a:cubicBezTo>
                <a:cubicBezTo>
                  <a:pt x="35297" y="7744"/>
                  <a:pt x="39689" y="8215"/>
                  <a:pt x="41788" y="11686"/>
                </a:cubicBezTo>
                <a:cubicBezTo>
                  <a:pt x="41818" y="11736"/>
                  <a:pt x="41813" y="11800"/>
                  <a:pt x="41803" y="11810"/>
                </a:cubicBezTo>
                <a:cubicBezTo>
                  <a:pt x="40777" y="12469"/>
                  <a:pt x="39614" y="12703"/>
                  <a:pt x="38419" y="12703"/>
                </a:cubicBezTo>
                <a:cubicBezTo>
                  <a:pt x="36773" y="12703"/>
                  <a:pt x="35066" y="12260"/>
                  <a:pt x="33571" y="11872"/>
                </a:cubicBezTo>
                <a:lnTo>
                  <a:pt x="33421" y="11832"/>
                </a:lnTo>
                <a:cubicBezTo>
                  <a:pt x="32568" y="11613"/>
                  <a:pt x="31706" y="11359"/>
                  <a:pt x="30871" y="11114"/>
                </a:cubicBezTo>
                <a:cubicBezTo>
                  <a:pt x="30136" y="10900"/>
                  <a:pt x="29377" y="10677"/>
                  <a:pt x="28627" y="10477"/>
                </a:cubicBezTo>
                <a:cubicBezTo>
                  <a:pt x="27659" y="10217"/>
                  <a:pt x="26667" y="10017"/>
                  <a:pt x="25708" y="9823"/>
                </a:cubicBezTo>
                <a:cubicBezTo>
                  <a:pt x="24862" y="9650"/>
                  <a:pt x="23985" y="9473"/>
                  <a:pt x="23133" y="9257"/>
                </a:cubicBezTo>
                <a:cubicBezTo>
                  <a:pt x="21840" y="8930"/>
                  <a:pt x="20529" y="8560"/>
                  <a:pt x="19261" y="8202"/>
                </a:cubicBezTo>
                <a:cubicBezTo>
                  <a:pt x="16498" y="7424"/>
                  <a:pt x="13642" y="6619"/>
                  <a:pt x="10776" y="6188"/>
                </a:cubicBezTo>
                <a:cubicBezTo>
                  <a:pt x="9769" y="6036"/>
                  <a:pt x="8534" y="5850"/>
                  <a:pt x="7263" y="5850"/>
                </a:cubicBezTo>
                <a:cubicBezTo>
                  <a:pt x="5677" y="5850"/>
                  <a:pt x="4036" y="6139"/>
                  <a:pt x="2711" y="7142"/>
                </a:cubicBezTo>
                <a:cubicBezTo>
                  <a:pt x="579" y="8757"/>
                  <a:pt x="1" y="12576"/>
                  <a:pt x="798" y="15131"/>
                </a:cubicBezTo>
                <a:cubicBezTo>
                  <a:pt x="1138" y="16218"/>
                  <a:pt x="1730" y="17203"/>
                  <a:pt x="2606" y="18144"/>
                </a:cubicBezTo>
                <a:lnTo>
                  <a:pt x="2666" y="18209"/>
                </a:lnTo>
                <a:lnTo>
                  <a:pt x="107680" y="18209"/>
                </a:lnTo>
                <a:lnTo>
                  <a:pt x="107713" y="18040"/>
                </a:lnTo>
                <a:cubicBezTo>
                  <a:pt x="108339" y="14231"/>
                  <a:pt x="104720" y="9907"/>
                  <a:pt x="102642" y="8438"/>
                </a:cubicBezTo>
                <a:cubicBezTo>
                  <a:pt x="100295" y="6780"/>
                  <a:pt x="97465" y="5972"/>
                  <a:pt x="93901" y="5972"/>
                </a:cubicBezTo>
                <a:cubicBezTo>
                  <a:pt x="92759" y="5972"/>
                  <a:pt x="91543" y="6055"/>
                  <a:pt x="90243" y="6219"/>
                </a:cubicBezTo>
                <a:cubicBezTo>
                  <a:pt x="88870" y="6392"/>
                  <a:pt x="87495" y="6691"/>
                  <a:pt x="86166" y="6979"/>
                </a:cubicBezTo>
                <a:cubicBezTo>
                  <a:pt x="85428" y="7141"/>
                  <a:pt x="84666" y="7307"/>
                  <a:pt x="83913" y="7448"/>
                </a:cubicBezTo>
                <a:cubicBezTo>
                  <a:pt x="81310" y="7937"/>
                  <a:pt x="78543" y="8272"/>
                  <a:pt x="75687" y="8443"/>
                </a:cubicBezTo>
                <a:cubicBezTo>
                  <a:pt x="74193" y="8531"/>
                  <a:pt x="72692" y="8575"/>
                  <a:pt x="71186" y="8575"/>
                </a:cubicBezTo>
                <a:cubicBezTo>
                  <a:pt x="66784" y="8575"/>
                  <a:pt x="62342" y="8199"/>
                  <a:pt x="57928" y="7448"/>
                </a:cubicBezTo>
                <a:cubicBezTo>
                  <a:pt x="52682" y="6556"/>
                  <a:pt x="47532" y="4898"/>
                  <a:pt x="42708" y="3276"/>
                </a:cubicBezTo>
                <a:cubicBezTo>
                  <a:pt x="38128" y="1734"/>
                  <a:pt x="32975" y="0"/>
                  <a:pt x="277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5"/>
          <p:cNvSpPr/>
          <p:nvPr/>
        </p:nvSpPr>
        <p:spPr>
          <a:xfrm rot="10800000" flipH="1">
            <a:off x="4932235" y="-2299843"/>
            <a:ext cx="4348422" cy="1563444"/>
          </a:xfrm>
          <a:custGeom>
            <a:avLst/>
            <a:gdLst/>
            <a:ahLst/>
            <a:cxnLst/>
            <a:rect l="l" t="t" r="r" b="b"/>
            <a:pathLst>
              <a:path w="108663" h="39069" extrusionOk="0">
                <a:moveTo>
                  <a:pt x="46151" y="403"/>
                </a:moveTo>
                <a:cubicBezTo>
                  <a:pt x="46500" y="403"/>
                  <a:pt x="46847" y="405"/>
                  <a:pt x="47194" y="409"/>
                </a:cubicBezTo>
                <a:cubicBezTo>
                  <a:pt x="60555" y="576"/>
                  <a:pt x="71907" y="4288"/>
                  <a:pt x="80932" y="11441"/>
                </a:cubicBezTo>
                <a:cubicBezTo>
                  <a:pt x="84958" y="14633"/>
                  <a:pt x="88903" y="18201"/>
                  <a:pt x="92718" y="21653"/>
                </a:cubicBezTo>
                <a:cubicBezTo>
                  <a:pt x="94523" y="23286"/>
                  <a:pt x="96389" y="24974"/>
                  <a:pt x="98238" y="26600"/>
                </a:cubicBezTo>
                <a:cubicBezTo>
                  <a:pt x="101177" y="29181"/>
                  <a:pt x="104663" y="32202"/>
                  <a:pt x="108257" y="35034"/>
                </a:cubicBezTo>
                <a:cubicBezTo>
                  <a:pt x="108185" y="37046"/>
                  <a:pt x="106877" y="38663"/>
                  <a:pt x="105303" y="38663"/>
                </a:cubicBezTo>
                <a:lnTo>
                  <a:pt x="95006" y="38663"/>
                </a:lnTo>
                <a:cubicBezTo>
                  <a:pt x="94337" y="37862"/>
                  <a:pt x="93741" y="37110"/>
                  <a:pt x="93190" y="36368"/>
                </a:cubicBezTo>
                <a:cubicBezTo>
                  <a:pt x="91738" y="34415"/>
                  <a:pt x="90482" y="32209"/>
                  <a:pt x="89268" y="30076"/>
                </a:cubicBezTo>
                <a:cubicBezTo>
                  <a:pt x="88255" y="28296"/>
                  <a:pt x="87207" y="26455"/>
                  <a:pt x="86046" y="24761"/>
                </a:cubicBezTo>
                <a:cubicBezTo>
                  <a:pt x="84901" y="23090"/>
                  <a:pt x="83654" y="21394"/>
                  <a:pt x="82109" y="20589"/>
                </a:cubicBezTo>
                <a:cubicBezTo>
                  <a:pt x="81766" y="20411"/>
                  <a:pt x="81285" y="20282"/>
                  <a:pt x="80790" y="20282"/>
                </a:cubicBezTo>
                <a:cubicBezTo>
                  <a:pt x="80446" y="20282"/>
                  <a:pt x="80095" y="20344"/>
                  <a:pt x="79779" y="20494"/>
                </a:cubicBezTo>
                <a:cubicBezTo>
                  <a:pt x="79253" y="20744"/>
                  <a:pt x="78909" y="21200"/>
                  <a:pt x="78784" y="21809"/>
                </a:cubicBezTo>
                <a:cubicBezTo>
                  <a:pt x="78479" y="23295"/>
                  <a:pt x="79725" y="24879"/>
                  <a:pt x="80550" y="25925"/>
                </a:cubicBezTo>
                <a:cubicBezTo>
                  <a:pt x="80666" y="26074"/>
                  <a:pt x="80775" y="26210"/>
                  <a:pt x="80868" y="26335"/>
                </a:cubicBezTo>
                <a:cubicBezTo>
                  <a:pt x="81946" y="27764"/>
                  <a:pt x="82835" y="29354"/>
                  <a:pt x="83661" y="31345"/>
                </a:cubicBezTo>
                <a:cubicBezTo>
                  <a:pt x="84287" y="32848"/>
                  <a:pt x="85364" y="35767"/>
                  <a:pt x="85660" y="38663"/>
                </a:cubicBezTo>
                <a:lnTo>
                  <a:pt x="76327" y="38663"/>
                </a:lnTo>
                <a:cubicBezTo>
                  <a:pt x="76685" y="34328"/>
                  <a:pt x="75134" y="29497"/>
                  <a:pt x="72336" y="26295"/>
                </a:cubicBezTo>
                <a:cubicBezTo>
                  <a:pt x="70016" y="23636"/>
                  <a:pt x="66829" y="21619"/>
                  <a:pt x="62597" y="20130"/>
                </a:cubicBezTo>
                <a:cubicBezTo>
                  <a:pt x="58968" y="18853"/>
                  <a:pt x="54987" y="18071"/>
                  <a:pt x="50066" y="17668"/>
                </a:cubicBezTo>
                <a:cubicBezTo>
                  <a:pt x="47919" y="17494"/>
                  <a:pt x="45723" y="17407"/>
                  <a:pt x="43437" y="17407"/>
                </a:cubicBezTo>
                <a:cubicBezTo>
                  <a:pt x="41731" y="17407"/>
                  <a:pt x="39974" y="17455"/>
                  <a:pt x="38150" y="17552"/>
                </a:cubicBezTo>
                <a:cubicBezTo>
                  <a:pt x="34341" y="17757"/>
                  <a:pt x="31394" y="18197"/>
                  <a:pt x="28604" y="18985"/>
                </a:cubicBezTo>
                <a:cubicBezTo>
                  <a:pt x="27525" y="19288"/>
                  <a:pt x="26448" y="19608"/>
                  <a:pt x="25369" y="19927"/>
                </a:cubicBezTo>
                <a:cubicBezTo>
                  <a:pt x="21997" y="20924"/>
                  <a:pt x="18511" y="21956"/>
                  <a:pt x="15020" y="22506"/>
                </a:cubicBezTo>
                <a:cubicBezTo>
                  <a:pt x="13538" y="22740"/>
                  <a:pt x="11993" y="22922"/>
                  <a:pt x="10477" y="22922"/>
                </a:cubicBezTo>
                <a:cubicBezTo>
                  <a:pt x="7660" y="22922"/>
                  <a:pt x="4942" y="22294"/>
                  <a:pt x="2908" y="20201"/>
                </a:cubicBezTo>
                <a:cubicBezTo>
                  <a:pt x="2318" y="19594"/>
                  <a:pt x="445" y="17417"/>
                  <a:pt x="1110" y="14892"/>
                </a:cubicBezTo>
                <a:cubicBezTo>
                  <a:pt x="1609" y="13004"/>
                  <a:pt x="3139" y="11676"/>
                  <a:pt x="4417" y="10728"/>
                </a:cubicBezTo>
                <a:cubicBezTo>
                  <a:pt x="7502" y="8442"/>
                  <a:pt x="11094" y="7120"/>
                  <a:pt x="14506" y="5962"/>
                </a:cubicBezTo>
                <a:cubicBezTo>
                  <a:pt x="25380" y="2272"/>
                  <a:pt x="36012" y="403"/>
                  <a:pt x="46151" y="403"/>
                </a:cubicBezTo>
                <a:close/>
                <a:moveTo>
                  <a:pt x="46184" y="0"/>
                </a:moveTo>
                <a:cubicBezTo>
                  <a:pt x="35995" y="0"/>
                  <a:pt x="25302" y="1873"/>
                  <a:pt x="14376" y="5582"/>
                </a:cubicBezTo>
                <a:cubicBezTo>
                  <a:pt x="10932" y="6749"/>
                  <a:pt x="7309" y="8083"/>
                  <a:pt x="4175" y="10405"/>
                </a:cubicBezTo>
                <a:cubicBezTo>
                  <a:pt x="2845" y="11391"/>
                  <a:pt x="1250" y="12780"/>
                  <a:pt x="720" y="14790"/>
                </a:cubicBezTo>
                <a:cubicBezTo>
                  <a:pt x="0" y="17521"/>
                  <a:pt x="1992" y="19837"/>
                  <a:pt x="2618" y="20484"/>
                </a:cubicBezTo>
                <a:cubicBezTo>
                  <a:pt x="4745" y="22672"/>
                  <a:pt x="7559" y="23326"/>
                  <a:pt x="10464" y="23326"/>
                </a:cubicBezTo>
                <a:cubicBezTo>
                  <a:pt x="12008" y="23326"/>
                  <a:pt x="13578" y="23141"/>
                  <a:pt x="15083" y="22903"/>
                </a:cubicBezTo>
                <a:cubicBezTo>
                  <a:pt x="18599" y="22350"/>
                  <a:pt x="22098" y="21314"/>
                  <a:pt x="25483" y="20314"/>
                </a:cubicBezTo>
                <a:cubicBezTo>
                  <a:pt x="26558" y="19996"/>
                  <a:pt x="27635" y="19678"/>
                  <a:pt x="28713" y="19374"/>
                </a:cubicBezTo>
                <a:cubicBezTo>
                  <a:pt x="31476" y="18595"/>
                  <a:pt x="34392" y="18158"/>
                  <a:pt x="38171" y="17957"/>
                </a:cubicBezTo>
                <a:cubicBezTo>
                  <a:pt x="39992" y="17859"/>
                  <a:pt x="41744" y="17811"/>
                  <a:pt x="43446" y="17811"/>
                </a:cubicBezTo>
                <a:cubicBezTo>
                  <a:pt x="45718" y="17811"/>
                  <a:pt x="47900" y="17898"/>
                  <a:pt x="50034" y="18072"/>
                </a:cubicBezTo>
                <a:cubicBezTo>
                  <a:pt x="54919" y="18471"/>
                  <a:pt x="58869" y="19245"/>
                  <a:pt x="62464" y="20513"/>
                </a:cubicBezTo>
                <a:cubicBezTo>
                  <a:pt x="66629" y="21980"/>
                  <a:pt x="69761" y="23959"/>
                  <a:pt x="72035" y="26564"/>
                </a:cubicBezTo>
                <a:cubicBezTo>
                  <a:pt x="74808" y="29740"/>
                  <a:pt x="76328" y="34562"/>
                  <a:pt x="75907" y="38847"/>
                </a:cubicBezTo>
                <a:lnTo>
                  <a:pt x="75885" y="39069"/>
                </a:lnTo>
                <a:lnTo>
                  <a:pt x="86103" y="39069"/>
                </a:lnTo>
                <a:lnTo>
                  <a:pt x="86083" y="38849"/>
                </a:lnTo>
                <a:cubicBezTo>
                  <a:pt x="85816" y="35827"/>
                  <a:pt x="84685" y="32755"/>
                  <a:pt x="84035" y="31193"/>
                </a:cubicBezTo>
                <a:cubicBezTo>
                  <a:pt x="83194" y="29170"/>
                  <a:pt x="82289" y="27550"/>
                  <a:pt x="81192" y="26094"/>
                </a:cubicBezTo>
                <a:cubicBezTo>
                  <a:pt x="81095" y="25968"/>
                  <a:pt x="80986" y="25829"/>
                  <a:pt x="80868" y="25679"/>
                </a:cubicBezTo>
                <a:cubicBezTo>
                  <a:pt x="80089" y="24692"/>
                  <a:pt x="78913" y="23196"/>
                  <a:pt x="79180" y="21893"/>
                </a:cubicBezTo>
                <a:cubicBezTo>
                  <a:pt x="79280" y="21406"/>
                  <a:pt x="79542" y="21057"/>
                  <a:pt x="79953" y="20860"/>
                </a:cubicBezTo>
                <a:cubicBezTo>
                  <a:pt x="80215" y="20736"/>
                  <a:pt x="80506" y="20684"/>
                  <a:pt x="80793" y="20684"/>
                </a:cubicBezTo>
                <a:cubicBezTo>
                  <a:pt x="81216" y="20684"/>
                  <a:pt x="81630" y="20796"/>
                  <a:pt x="81925" y="20950"/>
                </a:cubicBezTo>
                <a:cubicBezTo>
                  <a:pt x="83388" y="21710"/>
                  <a:pt x="84600" y="23365"/>
                  <a:pt x="85716" y="24991"/>
                </a:cubicBezTo>
                <a:cubicBezTo>
                  <a:pt x="86867" y="26672"/>
                  <a:pt x="87910" y="28506"/>
                  <a:pt x="88919" y="30277"/>
                </a:cubicBezTo>
                <a:cubicBezTo>
                  <a:pt x="90139" y="32421"/>
                  <a:pt x="91401" y="34638"/>
                  <a:pt x="92868" y="36611"/>
                </a:cubicBezTo>
                <a:cubicBezTo>
                  <a:pt x="93440" y="37380"/>
                  <a:pt x="94059" y="38160"/>
                  <a:pt x="94759" y="38996"/>
                </a:cubicBezTo>
                <a:lnTo>
                  <a:pt x="94819" y="39068"/>
                </a:lnTo>
                <a:lnTo>
                  <a:pt x="105303" y="39068"/>
                </a:lnTo>
                <a:cubicBezTo>
                  <a:pt x="107121" y="39068"/>
                  <a:pt x="108627" y="37217"/>
                  <a:pt x="108661" y="34947"/>
                </a:cubicBezTo>
                <a:lnTo>
                  <a:pt x="108663" y="34847"/>
                </a:lnTo>
                <a:lnTo>
                  <a:pt x="108584" y="34784"/>
                </a:lnTo>
                <a:cubicBezTo>
                  <a:pt x="104971" y="31939"/>
                  <a:pt x="101460" y="28897"/>
                  <a:pt x="98502" y="26300"/>
                </a:cubicBezTo>
                <a:cubicBezTo>
                  <a:pt x="96655" y="24675"/>
                  <a:pt x="94790" y="22989"/>
                  <a:pt x="92987" y="21357"/>
                </a:cubicBezTo>
                <a:cubicBezTo>
                  <a:pt x="89168" y="17899"/>
                  <a:pt x="85217" y="14326"/>
                  <a:pt x="81181" y="11127"/>
                </a:cubicBezTo>
                <a:cubicBezTo>
                  <a:pt x="72085" y="3918"/>
                  <a:pt x="60650" y="176"/>
                  <a:pt x="47197" y="6"/>
                </a:cubicBezTo>
                <a:cubicBezTo>
                  <a:pt x="46860" y="2"/>
                  <a:pt x="46522" y="0"/>
                  <a:pt x="461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5"/>
          <p:cNvSpPr/>
          <p:nvPr/>
        </p:nvSpPr>
        <p:spPr>
          <a:xfrm rot="10800000" flipH="1">
            <a:off x="5065015" y="4471289"/>
            <a:ext cx="4355665" cy="807744"/>
          </a:xfrm>
          <a:custGeom>
            <a:avLst/>
            <a:gdLst/>
            <a:ahLst/>
            <a:cxnLst/>
            <a:rect l="l" t="t" r="r" b="b"/>
            <a:pathLst>
              <a:path w="108844" h="28164" extrusionOk="0">
                <a:moveTo>
                  <a:pt x="105484" y="409"/>
                </a:moveTo>
                <a:cubicBezTo>
                  <a:pt x="107116" y="409"/>
                  <a:pt x="108443" y="2114"/>
                  <a:pt x="108443" y="4208"/>
                </a:cubicBezTo>
                <a:lnTo>
                  <a:pt x="108443" y="9441"/>
                </a:lnTo>
                <a:cubicBezTo>
                  <a:pt x="107791" y="9431"/>
                  <a:pt x="107138" y="9426"/>
                  <a:pt x="106485" y="9426"/>
                </a:cubicBezTo>
                <a:cubicBezTo>
                  <a:pt x="96929" y="9426"/>
                  <a:pt x="87281" y="10461"/>
                  <a:pt x="77432" y="11618"/>
                </a:cubicBezTo>
                <a:lnTo>
                  <a:pt x="74438" y="11967"/>
                </a:lnTo>
                <a:cubicBezTo>
                  <a:pt x="68077" y="12707"/>
                  <a:pt x="61497" y="13471"/>
                  <a:pt x="55052" y="14524"/>
                </a:cubicBezTo>
                <a:cubicBezTo>
                  <a:pt x="50937" y="15196"/>
                  <a:pt x="47239" y="15919"/>
                  <a:pt x="43750" y="16739"/>
                </a:cubicBezTo>
                <a:cubicBezTo>
                  <a:pt x="39671" y="17698"/>
                  <a:pt x="36280" y="18535"/>
                  <a:pt x="32894" y="19868"/>
                </a:cubicBezTo>
                <a:cubicBezTo>
                  <a:pt x="30642" y="20754"/>
                  <a:pt x="28443" y="21986"/>
                  <a:pt x="26315" y="23179"/>
                </a:cubicBezTo>
                <a:cubicBezTo>
                  <a:pt x="22603" y="25262"/>
                  <a:pt x="18761" y="27414"/>
                  <a:pt x="14582" y="27728"/>
                </a:cubicBezTo>
                <a:cubicBezTo>
                  <a:pt x="14284" y="27750"/>
                  <a:pt x="13983" y="27761"/>
                  <a:pt x="13680" y="27761"/>
                </a:cubicBezTo>
                <a:cubicBezTo>
                  <a:pt x="8600" y="27761"/>
                  <a:pt x="3011" y="24606"/>
                  <a:pt x="1265" y="17265"/>
                </a:cubicBezTo>
                <a:cubicBezTo>
                  <a:pt x="424" y="13728"/>
                  <a:pt x="774" y="10998"/>
                  <a:pt x="2304" y="9148"/>
                </a:cubicBezTo>
                <a:cubicBezTo>
                  <a:pt x="3847" y="7282"/>
                  <a:pt x="6123" y="6467"/>
                  <a:pt x="8144" y="5916"/>
                </a:cubicBezTo>
                <a:cubicBezTo>
                  <a:pt x="14663" y="4135"/>
                  <a:pt x="21503" y="4060"/>
                  <a:pt x="27536" y="3991"/>
                </a:cubicBezTo>
                <a:lnTo>
                  <a:pt x="28284" y="3982"/>
                </a:lnTo>
                <a:cubicBezTo>
                  <a:pt x="35338" y="3908"/>
                  <a:pt x="42635" y="3830"/>
                  <a:pt x="49562" y="1411"/>
                </a:cubicBezTo>
                <a:cubicBezTo>
                  <a:pt x="50530" y="1072"/>
                  <a:pt x="51303" y="753"/>
                  <a:pt x="51989" y="409"/>
                </a:cubicBezTo>
                <a:lnTo>
                  <a:pt x="51989" y="410"/>
                </a:lnTo>
                <a:lnTo>
                  <a:pt x="77472" y="410"/>
                </a:lnTo>
                <a:cubicBezTo>
                  <a:pt x="75657" y="1022"/>
                  <a:pt x="73845" y="1526"/>
                  <a:pt x="72138" y="1986"/>
                </a:cubicBezTo>
                <a:cubicBezTo>
                  <a:pt x="71479" y="2162"/>
                  <a:pt x="70816" y="2334"/>
                  <a:pt x="70156" y="2505"/>
                </a:cubicBezTo>
                <a:cubicBezTo>
                  <a:pt x="68329" y="2977"/>
                  <a:pt x="66440" y="3467"/>
                  <a:pt x="64605" y="4082"/>
                </a:cubicBezTo>
                <a:cubicBezTo>
                  <a:pt x="61004" y="5291"/>
                  <a:pt x="57124" y="6040"/>
                  <a:pt x="52740" y="6369"/>
                </a:cubicBezTo>
                <a:cubicBezTo>
                  <a:pt x="49638" y="6602"/>
                  <a:pt x="46418" y="6602"/>
                  <a:pt x="43304" y="6603"/>
                </a:cubicBezTo>
                <a:cubicBezTo>
                  <a:pt x="34965" y="6606"/>
                  <a:pt x="26344" y="6609"/>
                  <a:pt x="18528" y="10955"/>
                </a:cubicBezTo>
                <a:cubicBezTo>
                  <a:pt x="14223" y="13350"/>
                  <a:pt x="12644" y="15910"/>
                  <a:pt x="13835" y="18561"/>
                </a:cubicBezTo>
                <a:cubicBezTo>
                  <a:pt x="14838" y="20791"/>
                  <a:pt x="17057" y="22107"/>
                  <a:pt x="18813" y="22421"/>
                </a:cubicBezTo>
                <a:cubicBezTo>
                  <a:pt x="19239" y="22498"/>
                  <a:pt x="19668" y="22533"/>
                  <a:pt x="20097" y="22533"/>
                </a:cubicBezTo>
                <a:cubicBezTo>
                  <a:pt x="22307" y="22533"/>
                  <a:pt x="24513" y="21604"/>
                  <a:pt x="26433" y="20647"/>
                </a:cubicBezTo>
                <a:cubicBezTo>
                  <a:pt x="27444" y="20142"/>
                  <a:pt x="28451" y="19561"/>
                  <a:pt x="29427" y="18998"/>
                </a:cubicBezTo>
                <a:cubicBezTo>
                  <a:pt x="30955" y="18116"/>
                  <a:pt x="32534" y="17203"/>
                  <a:pt x="34157" y="16576"/>
                </a:cubicBezTo>
                <a:cubicBezTo>
                  <a:pt x="37956" y="15106"/>
                  <a:pt x="41874" y="14247"/>
                  <a:pt x="44864" y="13661"/>
                </a:cubicBezTo>
                <a:cubicBezTo>
                  <a:pt x="49244" y="12804"/>
                  <a:pt x="53720" y="12190"/>
                  <a:pt x="58050" y="11597"/>
                </a:cubicBezTo>
                <a:cubicBezTo>
                  <a:pt x="61146" y="11172"/>
                  <a:pt x="64344" y="10734"/>
                  <a:pt x="67486" y="10209"/>
                </a:cubicBezTo>
                <a:cubicBezTo>
                  <a:pt x="71305" y="9572"/>
                  <a:pt x="74827" y="8898"/>
                  <a:pt x="78252" y="8150"/>
                </a:cubicBezTo>
                <a:cubicBezTo>
                  <a:pt x="80759" y="7602"/>
                  <a:pt x="84017" y="6743"/>
                  <a:pt x="86995" y="4937"/>
                </a:cubicBezTo>
                <a:cubicBezTo>
                  <a:pt x="88677" y="3915"/>
                  <a:pt x="90044" y="2435"/>
                  <a:pt x="91173" y="409"/>
                </a:cubicBezTo>
                <a:close/>
                <a:moveTo>
                  <a:pt x="90934" y="0"/>
                </a:moveTo>
                <a:lnTo>
                  <a:pt x="90877" y="105"/>
                </a:lnTo>
                <a:cubicBezTo>
                  <a:pt x="89755" y="2148"/>
                  <a:pt x="88458" y="3572"/>
                  <a:pt x="86786" y="4587"/>
                </a:cubicBezTo>
                <a:cubicBezTo>
                  <a:pt x="83860" y="6361"/>
                  <a:pt x="80642" y="7209"/>
                  <a:pt x="78166" y="7749"/>
                </a:cubicBezTo>
                <a:cubicBezTo>
                  <a:pt x="74747" y="8496"/>
                  <a:pt x="71232" y="9168"/>
                  <a:pt x="67420" y="9804"/>
                </a:cubicBezTo>
                <a:cubicBezTo>
                  <a:pt x="64284" y="10326"/>
                  <a:pt x="61086" y="10767"/>
                  <a:pt x="57994" y="11189"/>
                </a:cubicBezTo>
                <a:cubicBezTo>
                  <a:pt x="53660" y="11784"/>
                  <a:pt x="49177" y="12398"/>
                  <a:pt x="44787" y="13257"/>
                </a:cubicBezTo>
                <a:cubicBezTo>
                  <a:pt x="41781" y="13846"/>
                  <a:pt x="37840" y="14712"/>
                  <a:pt x="34011" y="16192"/>
                </a:cubicBezTo>
                <a:cubicBezTo>
                  <a:pt x="32361" y="16832"/>
                  <a:pt x="30768" y="17751"/>
                  <a:pt x="29227" y="18641"/>
                </a:cubicBezTo>
                <a:cubicBezTo>
                  <a:pt x="28257" y="19199"/>
                  <a:pt x="27256" y="19778"/>
                  <a:pt x="26252" y="20278"/>
                </a:cubicBezTo>
                <a:cubicBezTo>
                  <a:pt x="24377" y="21213"/>
                  <a:pt x="22228" y="22123"/>
                  <a:pt x="20096" y="22123"/>
                </a:cubicBezTo>
                <a:cubicBezTo>
                  <a:pt x="19691" y="22123"/>
                  <a:pt x="19286" y="22090"/>
                  <a:pt x="18884" y="22019"/>
                </a:cubicBezTo>
                <a:cubicBezTo>
                  <a:pt x="17234" y="21723"/>
                  <a:pt x="15146" y="20485"/>
                  <a:pt x="14203" y="18389"/>
                </a:cubicBezTo>
                <a:cubicBezTo>
                  <a:pt x="13112" y="15962"/>
                  <a:pt x="14633" y="13577"/>
                  <a:pt x="18725" y="11302"/>
                </a:cubicBezTo>
                <a:cubicBezTo>
                  <a:pt x="26450" y="7006"/>
                  <a:pt x="35017" y="7004"/>
                  <a:pt x="43304" y="7002"/>
                </a:cubicBezTo>
                <a:cubicBezTo>
                  <a:pt x="46426" y="7002"/>
                  <a:pt x="49654" y="6999"/>
                  <a:pt x="52770" y="6766"/>
                </a:cubicBezTo>
                <a:cubicBezTo>
                  <a:pt x="57188" y="6433"/>
                  <a:pt x="61100" y="5680"/>
                  <a:pt x="64734" y="4460"/>
                </a:cubicBezTo>
                <a:cubicBezTo>
                  <a:pt x="66555" y="3847"/>
                  <a:pt x="68437" y="3359"/>
                  <a:pt x="70258" y="2889"/>
                </a:cubicBezTo>
                <a:cubicBezTo>
                  <a:pt x="70921" y="2718"/>
                  <a:pt x="71583" y="2546"/>
                  <a:pt x="72244" y="2369"/>
                </a:cubicBezTo>
                <a:cubicBezTo>
                  <a:pt x="74310" y="1815"/>
                  <a:pt x="76526" y="1191"/>
                  <a:pt x="78725" y="393"/>
                </a:cubicBezTo>
                <a:lnTo>
                  <a:pt x="79801" y="3"/>
                </a:lnTo>
                <a:lnTo>
                  <a:pt x="51891" y="3"/>
                </a:lnTo>
                <a:lnTo>
                  <a:pt x="51849" y="25"/>
                </a:lnTo>
                <a:cubicBezTo>
                  <a:pt x="51168" y="369"/>
                  <a:pt x="50398" y="688"/>
                  <a:pt x="49430" y="1026"/>
                </a:cubicBezTo>
                <a:cubicBezTo>
                  <a:pt x="42565" y="3424"/>
                  <a:pt x="35301" y="3502"/>
                  <a:pt x="28279" y="3577"/>
                </a:cubicBezTo>
                <a:lnTo>
                  <a:pt x="27530" y="3587"/>
                </a:lnTo>
                <a:cubicBezTo>
                  <a:pt x="21472" y="3654"/>
                  <a:pt x="14606" y="3731"/>
                  <a:pt x="8035" y="5524"/>
                </a:cubicBezTo>
                <a:cubicBezTo>
                  <a:pt x="5955" y="6091"/>
                  <a:pt x="3608" y="6937"/>
                  <a:pt x="1994" y="8889"/>
                </a:cubicBezTo>
                <a:cubicBezTo>
                  <a:pt x="378" y="10842"/>
                  <a:pt x="1" y="13691"/>
                  <a:pt x="872" y="17356"/>
                </a:cubicBezTo>
                <a:cubicBezTo>
                  <a:pt x="2415" y="23842"/>
                  <a:pt x="7591" y="28164"/>
                  <a:pt x="13647" y="28164"/>
                </a:cubicBezTo>
                <a:cubicBezTo>
                  <a:pt x="13966" y="28164"/>
                  <a:pt x="14287" y="28154"/>
                  <a:pt x="14609" y="28121"/>
                </a:cubicBezTo>
                <a:cubicBezTo>
                  <a:pt x="18878" y="27800"/>
                  <a:pt x="22758" y="25623"/>
                  <a:pt x="26511" y="23520"/>
                </a:cubicBezTo>
                <a:cubicBezTo>
                  <a:pt x="28626" y="22334"/>
                  <a:pt x="30812" y="21108"/>
                  <a:pt x="33038" y="20233"/>
                </a:cubicBezTo>
                <a:cubicBezTo>
                  <a:pt x="36400" y="18911"/>
                  <a:pt x="39775" y="18075"/>
                  <a:pt x="43838" y="17121"/>
                </a:cubicBezTo>
                <a:cubicBezTo>
                  <a:pt x="47319" y="16305"/>
                  <a:pt x="51008" y="15582"/>
                  <a:pt x="55113" y="14912"/>
                </a:cubicBezTo>
                <a:cubicBezTo>
                  <a:pt x="61550" y="13861"/>
                  <a:pt x="68126" y="13097"/>
                  <a:pt x="74484" y="12357"/>
                </a:cubicBezTo>
                <a:lnTo>
                  <a:pt x="77477" y="12010"/>
                </a:lnTo>
                <a:cubicBezTo>
                  <a:pt x="87323" y="10854"/>
                  <a:pt x="96973" y="9822"/>
                  <a:pt x="106514" y="9822"/>
                </a:cubicBezTo>
                <a:cubicBezTo>
                  <a:pt x="107222" y="9822"/>
                  <a:pt x="107930" y="9827"/>
                  <a:pt x="108637" y="9839"/>
                </a:cubicBezTo>
                <a:lnTo>
                  <a:pt x="108843" y="9842"/>
                </a:lnTo>
                <a:lnTo>
                  <a:pt x="108843" y="4203"/>
                </a:lnTo>
                <a:cubicBezTo>
                  <a:pt x="108843" y="1884"/>
                  <a:pt x="107336" y="0"/>
                  <a:pt x="1054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5"/>
          <p:cNvSpPr/>
          <p:nvPr/>
        </p:nvSpPr>
        <p:spPr>
          <a:xfrm>
            <a:off x="1418350" y="362750"/>
            <a:ext cx="6414000" cy="4594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5"/>
          <p:cNvSpPr/>
          <p:nvPr/>
        </p:nvSpPr>
        <p:spPr>
          <a:xfrm>
            <a:off x="1311650" y="271625"/>
            <a:ext cx="6414000" cy="45849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5"/>
          <p:cNvSpPr txBox="1">
            <a:spLocks noGrp="1"/>
          </p:cNvSpPr>
          <p:nvPr>
            <p:ph type="title"/>
          </p:nvPr>
        </p:nvSpPr>
        <p:spPr>
          <a:xfrm>
            <a:off x="2547000" y="1379525"/>
            <a:ext cx="2568300" cy="2112900"/>
          </a:xfrm>
          <a:prstGeom prst="rect">
            <a:avLst/>
          </a:prstGeom>
        </p:spPr>
        <p:txBody>
          <a:bodyPr spcFirstLastPara="1" wrap="square" lIns="91425" tIns="91425" rIns="91425" bIns="91425" anchor="ctr" anchorCtr="0">
            <a:noAutofit/>
          </a:bodyPr>
          <a:lstStyle>
            <a:lvl1pPr lvl="0" algn="r" rtl="0">
              <a:lnSpc>
                <a:spcPct val="80000"/>
              </a:lnSpc>
              <a:spcBef>
                <a:spcPts val="0"/>
              </a:spcBef>
              <a:spcAft>
                <a:spcPts val="0"/>
              </a:spcAft>
              <a:buSzPts val="3600"/>
              <a:buNone/>
              <a:defRPr sz="7200"/>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412" name="Google Shape;412;p15"/>
          <p:cNvSpPr txBox="1">
            <a:spLocks noGrp="1"/>
          </p:cNvSpPr>
          <p:nvPr>
            <p:ph type="subTitle" idx="1"/>
          </p:nvPr>
        </p:nvSpPr>
        <p:spPr>
          <a:xfrm>
            <a:off x="2736038" y="3310975"/>
            <a:ext cx="2379300" cy="605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solidFill>
                  <a:schemeClr val="hlink"/>
                </a:solidFill>
              </a:defRPr>
            </a:lvl1pPr>
            <a:lvl2pPr lvl="1" algn="r" rtl="0">
              <a:lnSpc>
                <a:spcPct val="100000"/>
              </a:lnSpc>
              <a:spcBef>
                <a:spcPts val="1600"/>
              </a:spcBef>
              <a:spcAft>
                <a:spcPts val="0"/>
              </a:spcAft>
              <a:buSzPts val="1400"/>
              <a:buNone/>
              <a:defRPr/>
            </a:lvl2pPr>
            <a:lvl3pPr lvl="2" algn="r" rtl="0">
              <a:lnSpc>
                <a:spcPct val="100000"/>
              </a:lnSpc>
              <a:spcBef>
                <a:spcPts val="1600"/>
              </a:spcBef>
              <a:spcAft>
                <a:spcPts val="0"/>
              </a:spcAft>
              <a:buSzPts val="1400"/>
              <a:buNone/>
              <a:defRPr/>
            </a:lvl3pPr>
            <a:lvl4pPr lvl="3" algn="r" rtl="0">
              <a:lnSpc>
                <a:spcPct val="100000"/>
              </a:lnSpc>
              <a:spcBef>
                <a:spcPts val="1600"/>
              </a:spcBef>
              <a:spcAft>
                <a:spcPts val="0"/>
              </a:spcAft>
              <a:buSzPts val="1400"/>
              <a:buNone/>
              <a:defRPr/>
            </a:lvl4pPr>
            <a:lvl5pPr lvl="4" algn="r" rtl="0">
              <a:lnSpc>
                <a:spcPct val="100000"/>
              </a:lnSpc>
              <a:spcBef>
                <a:spcPts val="1600"/>
              </a:spcBef>
              <a:spcAft>
                <a:spcPts val="0"/>
              </a:spcAft>
              <a:buSzPts val="1400"/>
              <a:buNone/>
              <a:defRPr/>
            </a:lvl5pPr>
            <a:lvl6pPr lvl="5" algn="r" rtl="0">
              <a:lnSpc>
                <a:spcPct val="100000"/>
              </a:lnSpc>
              <a:spcBef>
                <a:spcPts val="1600"/>
              </a:spcBef>
              <a:spcAft>
                <a:spcPts val="0"/>
              </a:spcAft>
              <a:buSzPts val="1400"/>
              <a:buNone/>
              <a:defRPr/>
            </a:lvl6pPr>
            <a:lvl7pPr lvl="6" algn="r" rtl="0">
              <a:lnSpc>
                <a:spcPct val="100000"/>
              </a:lnSpc>
              <a:spcBef>
                <a:spcPts val="1600"/>
              </a:spcBef>
              <a:spcAft>
                <a:spcPts val="0"/>
              </a:spcAft>
              <a:buSzPts val="1400"/>
              <a:buNone/>
              <a:defRPr/>
            </a:lvl7pPr>
            <a:lvl8pPr lvl="7" algn="r" rtl="0">
              <a:lnSpc>
                <a:spcPct val="100000"/>
              </a:lnSpc>
              <a:spcBef>
                <a:spcPts val="1600"/>
              </a:spcBef>
              <a:spcAft>
                <a:spcPts val="0"/>
              </a:spcAft>
              <a:buSzPts val="1400"/>
              <a:buNone/>
              <a:defRPr/>
            </a:lvl8pPr>
            <a:lvl9pPr lvl="8" algn="r" rtl="0">
              <a:lnSpc>
                <a:spcPct val="100000"/>
              </a:lnSpc>
              <a:spcBef>
                <a:spcPts val="1600"/>
              </a:spcBef>
              <a:spcAft>
                <a:spcPts val="1600"/>
              </a:spcAft>
              <a:buSzPts val="1400"/>
              <a:buNone/>
              <a:defRPr/>
            </a:lvl9pPr>
          </a:lstStyle>
          <a:p>
            <a:endParaRPr/>
          </a:p>
        </p:txBody>
      </p:sp>
      <p:sp>
        <p:nvSpPr>
          <p:cNvPr id="413" name="Google Shape;413;p15"/>
          <p:cNvSpPr txBox="1">
            <a:spLocks noGrp="1"/>
          </p:cNvSpPr>
          <p:nvPr>
            <p:ph type="title" idx="2" hasCustomPrompt="1"/>
          </p:nvPr>
        </p:nvSpPr>
        <p:spPr>
          <a:xfrm>
            <a:off x="5512488" y="1960075"/>
            <a:ext cx="10845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b="1">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
    <p:bg>
      <p:bgPr>
        <a:solidFill>
          <a:schemeClr val="accent6"/>
        </a:solidFill>
        <a:effectLst/>
      </p:bgPr>
    </p:bg>
    <p:spTree>
      <p:nvGrpSpPr>
        <p:cNvPr id="1" name="Shape 414"/>
        <p:cNvGrpSpPr/>
        <p:nvPr/>
      </p:nvGrpSpPr>
      <p:grpSpPr>
        <a:xfrm>
          <a:off x="0" y="0"/>
          <a:ext cx="0" cy="0"/>
          <a:chOff x="0" y="0"/>
          <a:chExt cx="0" cy="0"/>
        </a:xfrm>
      </p:grpSpPr>
      <p:grpSp>
        <p:nvGrpSpPr>
          <p:cNvPr id="415" name="Google Shape;415;p16"/>
          <p:cNvGrpSpPr/>
          <p:nvPr/>
        </p:nvGrpSpPr>
        <p:grpSpPr>
          <a:xfrm>
            <a:off x="-97264" y="-111212"/>
            <a:ext cx="9517944" cy="7737118"/>
            <a:chOff x="-97264" y="-111212"/>
            <a:chExt cx="9517944" cy="7737118"/>
          </a:xfrm>
        </p:grpSpPr>
        <p:sp>
          <p:nvSpPr>
            <p:cNvPr id="416" name="Google Shape;416;p16"/>
            <p:cNvSpPr/>
            <p:nvPr/>
          </p:nvSpPr>
          <p:spPr>
            <a:xfrm rot="10800000" flipH="1">
              <a:off x="-89101" y="6162298"/>
              <a:ext cx="3985503" cy="848251"/>
            </a:xfrm>
            <a:custGeom>
              <a:avLst/>
              <a:gdLst/>
              <a:ahLst/>
              <a:cxnLst/>
              <a:rect l="l" t="t" r="r" b="b"/>
              <a:pathLst>
                <a:path w="99594" h="21197" extrusionOk="0">
                  <a:moveTo>
                    <a:pt x="65021" y="0"/>
                  </a:moveTo>
                  <a:cubicBezTo>
                    <a:pt x="64434" y="0"/>
                    <a:pt x="63848" y="10"/>
                    <a:pt x="63260" y="29"/>
                  </a:cubicBezTo>
                  <a:cubicBezTo>
                    <a:pt x="57732" y="207"/>
                    <a:pt x="52245" y="1096"/>
                    <a:pt x="46816" y="2389"/>
                  </a:cubicBezTo>
                  <a:cubicBezTo>
                    <a:pt x="41611" y="3631"/>
                    <a:pt x="36750" y="6060"/>
                    <a:pt x="31830" y="8475"/>
                  </a:cubicBezTo>
                  <a:cubicBezTo>
                    <a:pt x="27244" y="10725"/>
                    <a:pt x="22624" y="12692"/>
                    <a:pt x="17724" y="13463"/>
                  </a:cubicBezTo>
                  <a:cubicBezTo>
                    <a:pt x="15802" y="13765"/>
                    <a:pt x="13860" y="13942"/>
                    <a:pt x="11920" y="13942"/>
                  </a:cubicBezTo>
                  <a:cubicBezTo>
                    <a:pt x="10234" y="13942"/>
                    <a:pt x="8549" y="13808"/>
                    <a:pt x="6879" y="13505"/>
                  </a:cubicBezTo>
                  <a:cubicBezTo>
                    <a:pt x="4515" y="13077"/>
                    <a:pt x="2162" y="12285"/>
                    <a:pt x="0" y="10984"/>
                  </a:cubicBezTo>
                  <a:lnTo>
                    <a:pt x="0" y="18944"/>
                  </a:lnTo>
                  <a:cubicBezTo>
                    <a:pt x="1762" y="19024"/>
                    <a:pt x="3523" y="19075"/>
                    <a:pt x="5283" y="19075"/>
                  </a:cubicBezTo>
                  <a:cubicBezTo>
                    <a:pt x="9227" y="19075"/>
                    <a:pt x="13162" y="18820"/>
                    <a:pt x="17071" y="18072"/>
                  </a:cubicBezTo>
                  <a:cubicBezTo>
                    <a:pt x="21981" y="17133"/>
                    <a:pt x="26589" y="15270"/>
                    <a:pt x="30996" y="12374"/>
                  </a:cubicBezTo>
                  <a:cubicBezTo>
                    <a:pt x="33739" y="10570"/>
                    <a:pt x="36781" y="9886"/>
                    <a:pt x="39837" y="9886"/>
                  </a:cubicBezTo>
                  <a:cubicBezTo>
                    <a:pt x="40660" y="9886"/>
                    <a:pt x="41484" y="9936"/>
                    <a:pt x="42304" y="10026"/>
                  </a:cubicBezTo>
                  <a:cubicBezTo>
                    <a:pt x="50992" y="10985"/>
                    <a:pt x="59004" y="15789"/>
                    <a:pt x="67420" y="18291"/>
                  </a:cubicBezTo>
                  <a:cubicBezTo>
                    <a:pt x="72853" y="19907"/>
                    <a:pt x="78486" y="20812"/>
                    <a:pt x="84058" y="21107"/>
                  </a:cubicBezTo>
                  <a:cubicBezTo>
                    <a:pt x="85055" y="21160"/>
                    <a:pt x="86060" y="21196"/>
                    <a:pt x="87066" y="21196"/>
                  </a:cubicBezTo>
                  <a:cubicBezTo>
                    <a:pt x="89207" y="21196"/>
                    <a:pt x="91355" y="21031"/>
                    <a:pt x="93446" y="20508"/>
                  </a:cubicBezTo>
                  <a:cubicBezTo>
                    <a:pt x="95522" y="19989"/>
                    <a:pt x="98275" y="18989"/>
                    <a:pt x="98894" y="16049"/>
                  </a:cubicBezTo>
                  <a:cubicBezTo>
                    <a:pt x="99594" y="12721"/>
                    <a:pt x="97265" y="10188"/>
                    <a:pt x="95270" y="8623"/>
                  </a:cubicBezTo>
                  <a:cubicBezTo>
                    <a:pt x="92667" y="6581"/>
                    <a:pt x="89709" y="5268"/>
                    <a:pt x="86790" y="4165"/>
                  </a:cubicBezTo>
                  <a:cubicBezTo>
                    <a:pt x="79711" y="1489"/>
                    <a:pt x="72404" y="0"/>
                    <a:pt x="65021" y="0"/>
                  </a:cubicBezTo>
                  <a:close/>
                </a:path>
              </a:pathLst>
            </a:custGeom>
            <a:solidFill>
              <a:srgbClr val="FAC539">
                <a:alpha val="36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6"/>
            <p:cNvSpPr/>
            <p:nvPr/>
          </p:nvSpPr>
          <p:spPr>
            <a:xfrm rot="10800000" flipH="1">
              <a:off x="-89221" y="4243086"/>
              <a:ext cx="8386467" cy="1819876"/>
            </a:xfrm>
            <a:custGeom>
              <a:avLst/>
              <a:gdLst/>
              <a:ahLst/>
              <a:cxnLst/>
              <a:rect l="l" t="t" r="r" b="b"/>
              <a:pathLst>
                <a:path w="209570" h="45477" extrusionOk="0">
                  <a:moveTo>
                    <a:pt x="173399" y="0"/>
                  </a:moveTo>
                  <a:cubicBezTo>
                    <a:pt x="171819" y="0"/>
                    <a:pt x="170239" y="33"/>
                    <a:pt x="168661" y="80"/>
                  </a:cubicBezTo>
                  <a:cubicBezTo>
                    <a:pt x="164324" y="208"/>
                    <a:pt x="160018" y="528"/>
                    <a:pt x="155729" y="1390"/>
                  </a:cubicBezTo>
                  <a:cubicBezTo>
                    <a:pt x="151776" y="2184"/>
                    <a:pt x="147874" y="3386"/>
                    <a:pt x="144099" y="5071"/>
                  </a:cubicBezTo>
                  <a:cubicBezTo>
                    <a:pt x="140139" y="6838"/>
                    <a:pt x="136425" y="9227"/>
                    <a:pt x="132734" y="11745"/>
                  </a:cubicBezTo>
                  <a:cubicBezTo>
                    <a:pt x="125453" y="16714"/>
                    <a:pt x="118372" y="22168"/>
                    <a:pt x="110478" y="25489"/>
                  </a:cubicBezTo>
                  <a:cubicBezTo>
                    <a:pt x="104010" y="28211"/>
                    <a:pt x="97197" y="29287"/>
                    <a:pt x="90399" y="29287"/>
                  </a:cubicBezTo>
                  <a:cubicBezTo>
                    <a:pt x="89168" y="29287"/>
                    <a:pt x="87937" y="29252"/>
                    <a:pt x="86709" y="29185"/>
                  </a:cubicBezTo>
                  <a:cubicBezTo>
                    <a:pt x="70235" y="28285"/>
                    <a:pt x="53959" y="22404"/>
                    <a:pt x="38422" y="15780"/>
                  </a:cubicBezTo>
                  <a:cubicBezTo>
                    <a:pt x="34245" y="13999"/>
                    <a:pt x="30113" y="12729"/>
                    <a:pt x="25697" y="12479"/>
                  </a:cubicBezTo>
                  <a:cubicBezTo>
                    <a:pt x="24449" y="12409"/>
                    <a:pt x="23202" y="12379"/>
                    <a:pt x="21954" y="12379"/>
                  </a:cubicBezTo>
                  <a:cubicBezTo>
                    <a:pt x="18881" y="12379"/>
                    <a:pt x="15809" y="12558"/>
                    <a:pt x="12741" y="12746"/>
                  </a:cubicBezTo>
                  <a:cubicBezTo>
                    <a:pt x="9315" y="12958"/>
                    <a:pt x="5883" y="13109"/>
                    <a:pt x="2471" y="13588"/>
                  </a:cubicBezTo>
                  <a:cubicBezTo>
                    <a:pt x="1651" y="13702"/>
                    <a:pt x="825" y="13831"/>
                    <a:pt x="0" y="13986"/>
                  </a:cubicBezTo>
                  <a:lnTo>
                    <a:pt x="0" y="21931"/>
                  </a:lnTo>
                  <a:cubicBezTo>
                    <a:pt x="3093" y="20622"/>
                    <a:pt x="6277" y="19799"/>
                    <a:pt x="9551" y="19799"/>
                  </a:cubicBezTo>
                  <a:cubicBezTo>
                    <a:pt x="10632" y="19799"/>
                    <a:pt x="11722" y="19889"/>
                    <a:pt x="12823" y="20080"/>
                  </a:cubicBezTo>
                  <a:cubicBezTo>
                    <a:pt x="20488" y="21419"/>
                    <a:pt x="27144" y="26632"/>
                    <a:pt x="33499" y="31891"/>
                  </a:cubicBezTo>
                  <a:cubicBezTo>
                    <a:pt x="45486" y="41811"/>
                    <a:pt x="59912" y="45476"/>
                    <a:pt x="74081" y="45476"/>
                  </a:cubicBezTo>
                  <a:cubicBezTo>
                    <a:pt x="74665" y="45476"/>
                    <a:pt x="75248" y="45470"/>
                    <a:pt x="75831" y="45458"/>
                  </a:cubicBezTo>
                  <a:cubicBezTo>
                    <a:pt x="90804" y="45142"/>
                    <a:pt x="106177" y="41401"/>
                    <a:pt x="119282" y="31968"/>
                  </a:cubicBezTo>
                  <a:cubicBezTo>
                    <a:pt x="125990" y="27139"/>
                    <a:pt x="132221" y="21338"/>
                    <a:pt x="138817" y="16271"/>
                  </a:cubicBezTo>
                  <a:cubicBezTo>
                    <a:pt x="142143" y="13714"/>
                    <a:pt x="145448" y="11379"/>
                    <a:pt x="149316" y="10440"/>
                  </a:cubicBezTo>
                  <a:cubicBezTo>
                    <a:pt x="150812" y="10078"/>
                    <a:pt x="152323" y="9917"/>
                    <a:pt x="153836" y="9917"/>
                  </a:cubicBezTo>
                  <a:cubicBezTo>
                    <a:pt x="155625" y="9917"/>
                    <a:pt x="157416" y="10142"/>
                    <a:pt x="159185" y="10527"/>
                  </a:cubicBezTo>
                  <a:cubicBezTo>
                    <a:pt x="162983" y="11352"/>
                    <a:pt x="166672" y="12839"/>
                    <a:pt x="170334" y="14321"/>
                  </a:cubicBezTo>
                  <a:cubicBezTo>
                    <a:pt x="174482" y="15997"/>
                    <a:pt x="178713" y="17383"/>
                    <a:pt x="182992" y="18407"/>
                  </a:cubicBezTo>
                  <a:cubicBezTo>
                    <a:pt x="186653" y="19282"/>
                    <a:pt x="190426" y="19787"/>
                    <a:pt x="194193" y="19787"/>
                  </a:cubicBezTo>
                  <a:cubicBezTo>
                    <a:pt x="197694" y="19787"/>
                    <a:pt x="201190" y="19351"/>
                    <a:pt x="204587" y="18369"/>
                  </a:cubicBezTo>
                  <a:cubicBezTo>
                    <a:pt x="206831" y="17721"/>
                    <a:pt x="209570" y="16218"/>
                    <a:pt x="208195" y="12736"/>
                  </a:cubicBezTo>
                  <a:cubicBezTo>
                    <a:pt x="207019" y="9759"/>
                    <a:pt x="203809" y="8201"/>
                    <a:pt x="201535" y="7001"/>
                  </a:cubicBezTo>
                  <a:cubicBezTo>
                    <a:pt x="195238" y="3676"/>
                    <a:pt x="188684" y="1200"/>
                    <a:pt x="181872" y="426"/>
                  </a:cubicBezTo>
                  <a:cubicBezTo>
                    <a:pt x="179055" y="106"/>
                    <a:pt x="176227" y="0"/>
                    <a:pt x="173399" y="0"/>
                  </a:cubicBezTo>
                  <a:close/>
                </a:path>
              </a:pathLst>
            </a:custGeom>
            <a:solidFill>
              <a:srgbClr val="FAC539">
                <a:alpha val="36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6"/>
            <p:cNvSpPr/>
            <p:nvPr/>
          </p:nvSpPr>
          <p:spPr>
            <a:xfrm rot="10800000" flipH="1">
              <a:off x="-89101" y="4643126"/>
              <a:ext cx="819678" cy="314658"/>
            </a:xfrm>
            <a:custGeom>
              <a:avLst/>
              <a:gdLst/>
              <a:ahLst/>
              <a:cxnLst/>
              <a:rect l="l" t="t" r="r" b="b"/>
              <a:pathLst>
                <a:path w="20483" h="7863" extrusionOk="0">
                  <a:moveTo>
                    <a:pt x="10679" y="1"/>
                  </a:moveTo>
                  <a:cubicBezTo>
                    <a:pt x="7200" y="1"/>
                    <a:pt x="3530" y="930"/>
                    <a:pt x="0" y="1036"/>
                  </a:cubicBezTo>
                  <a:lnTo>
                    <a:pt x="0" y="7210"/>
                  </a:lnTo>
                  <a:cubicBezTo>
                    <a:pt x="73" y="7210"/>
                    <a:pt x="146" y="7210"/>
                    <a:pt x="218" y="7210"/>
                  </a:cubicBezTo>
                  <a:cubicBezTo>
                    <a:pt x="2966" y="7210"/>
                    <a:pt x="5723" y="7366"/>
                    <a:pt x="8473" y="7532"/>
                  </a:cubicBezTo>
                  <a:cubicBezTo>
                    <a:pt x="10471" y="7652"/>
                    <a:pt x="12481" y="7858"/>
                    <a:pt x="14482" y="7862"/>
                  </a:cubicBezTo>
                  <a:cubicBezTo>
                    <a:pt x="14579" y="7862"/>
                    <a:pt x="14677" y="7863"/>
                    <a:pt x="14776" y="7863"/>
                  </a:cubicBezTo>
                  <a:cubicBezTo>
                    <a:pt x="16107" y="7863"/>
                    <a:pt x="17589" y="7805"/>
                    <a:pt x="18794" y="7093"/>
                  </a:cubicBezTo>
                  <a:cubicBezTo>
                    <a:pt x="20483" y="6096"/>
                    <a:pt x="19330" y="4228"/>
                    <a:pt x="18366" y="3075"/>
                  </a:cubicBezTo>
                  <a:cubicBezTo>
                    <a:pt x="16959" y="1395"/>
                    <a:pt x="15150" y="529"/>
                    <a:pt x="13253" y="203"/>
                  </a:cubicBezTo>
                  <a:cubicBezTo>
                    <a:pt x="12410" y="59"/>
                    <a:pt x="11551" y="1"/>
                    <a:pt x="10679" y="1"/>
                  </a:cubicBezTo>
                  <a:close/>
                </a:path>
              </a:pathLst>
            </a:custGeom>
            <a:solidFill>
              <a:srgbClr val="FAC539">
                <a:alpha val="36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6"/>
            <p:cNvSpPr/>
            <p:nvPr/>
          </p:nvSpPr>
          <p:spPr>
            <a:xfrm rot="10800000" flipH="1">
              <a:off x="-89101" y="3286257"/>
              <a:ext cx="9361694" cy="2012360"/>
            </a:xfrm>
            <a:custGeom>
              <a:avLst/>
              <a:gdLst/>
              <a:ahLst/>
              <a:cxnLst/>
              <a:rect l="l" t="t" r="r" b="b"/>
              <a:pathLst>
                <a:path w="233940" h="50287" extrusionOk="0">
                  <a:moveTo>
                    <a:pt x="233940" y="0"/>
                  </a:moveTo>
                  <a:cubicBezTo>
                    <a:pt x="230479" y="1532"/>
                    <a:pt x="227264" y="3838"/>
                    <a:pt x="224035" y="6016"/>
                  </a:cubicBezTo>
                  <a:cubicBezTo>
                    <a:pt x="219999" y="8735"/>
                    <a:pt x="215918" y="11195"/>
                    <a:pt x="211510" y="12795"/>
                  </a:cubicBezTo>
                  <a:cubicBezTo>
                    <a:pt x="205977" y="14804"/>
                    <a:pt x="200252" y="15619"/>
                    <a:pt x="194517" y="15619"/>
                  </a:cubicBezTo>
                  <a:cubicBezTo>
                    <a:pt x="191019" y="15619"/>
                    <a:pt x="187518" y="15316"/>
                    <a:pt x="184053" y="14796"/>
                  </a:cubicBezTo>
                  <a:cubicBezTo>
                    <a:pt x="174879" y="13417"/>
                    <a:pt x="165892" y="10575"/>
                    <a:pt x="156983" y="7553"/>
                  </a:cubicBezTo>
                  <a:cubicBezTo>
                    <a:pt x="154186" y="6603"/>
                    <a:pt x="151295" y="5923"/>
                    <a:pt x="148402" y="5923"/>
                  </a:cubicBezTo>
                  <a:cubicBezTo>
                    <a:pt x="147105" y="5923"/>
                    <a:pt x="145807" y="6060"/>
                    <a:pt x="144518" y="6370"/>
                  </a:cubicBezTo>
                  <a:cubicBezTo>
                    <a:pt x="141010" y="7213"/>
                    <a:pt x="137841" y="9316"/>
                    <a:pt x="134862" y="11732"/>
                  </a:cubicBezTo>
                  <a:cubicBezTo>
                    <a:pt x="131415" y="14529"/>
                    <a:pt x="128149" y="17665"/>
                    <a:pt x="124700" y="20457"/>
                  </a:cubicBezTo>
                  <a:cubicBezTo>
                    <a:pt x="120681" y="23709"/>
                    <a:pt x="116461" y="26565"/>
                    <a:pt x="112085" y="28971"/>
                  </a:cubicBezTo>
                  <a:cubicBezTo>
                    <a:pt x="103869" y="33488"/>
                    <a:pt x="95132" y="36387"/>
                    <a:pt x="86236" y="37674"/>
                  </a:cubicBezTo>
                  <a:cubicBezTo>
                    <a:pt x="82434" y="38224"/>
                    <a:pt x="78620" y="38471"/>
                    <a:pt x="74803" y="38471"/>
                  </a:cubicBezTo>
                  <a:cubicBezTo>
                    <a:pt x="58405" y="38471"/>
                    <a:pt x="41951" y="33908"/>
                    <a:pt x="26125" y="29171"/>
                  </a:cubicBezTo>
                  <a:cubicBezTo>
                    <a:pt x="17408" y="26561"/>
                    <a:pt x="8732" y="23693"/>
                    <a:pt x="0" y="21148"/>
                  </a:cubicBezTo>
                  <a:lnTo>
                    <a:pt x="0" y="30371"/>
                  </a:lnTo>
                  <a:cubicBezTo>
                    <a:pt x="3472" y="33108"/>
                    <a:pt x="7489" y="35009"/>
                    <a:pt x="11115" y="36595"/>
                  </a:cubicBezTo>
                  <a:cubicBezTo>
                    <a:pt x="17532" y="39404"/>
                    <a:pt x="24220" y="41608"/>
                    <a:pt x="30929" y="42938"/>
                  </a:cubicBezTo>
                  <a:cubicBezTo>
                    <a:pt x="38228" y="44386"/>
                    <a:pt x="45630" y="44923"/>
                    <a:pt x="53022" y="44923"/>
                  </a:cubicBezTo>
                  <a:cubicBezTo>
                    <a:pt x="55748" y="44923"/>
                    <a:pt x="58473" y="44850"/>
                    <a:pt x="61191" y="44723"/>
                  </a:cubicBezTo>
                  <a:cubicBezTo>
                    <a:pt x="71533" y="44237"/>
                    <a:pt x="81978" y="43258"/>
                    <a:pt x="92233" y="41498"/>
                  </a:cubicBezTo>
                  <a:cubicBezTo>
                    <a:pt x="102742" y="39694"/>
                    <a:pt x="112661" y="35767"/>
                    <a:pt x="122701" y="31597"/>
                  </a:cubicBezTo>
                  <a:cubicBezTo>
                    <a:pt x="132437" y="27557"/>
                    <a:pt x="142206" y="24207"/>
                    <a:pt x="152521" y="24092"/>
                  </a:cubicBezTo>
                  <a:cubicBezTo>
                    <a:pt x="152754" y="24089"/>
                    <a:pt x="152988" y="24088"/>
                    <a:pt x="153222" y="24088"/>
                  </a:cubicBezTo>
                  <a:cubicBezTo>
                    <a:pt x="163194" y="24088"/>
                    <a:pt x="173100" y="26520"/>
                    <a:pt x="182555" y="30450"/>
                  </a:cubicBezTo>
                  <a:cubicBezTo>
                    <a:pt x="187610" y="32550"/>
                    <a:pt x="192565" y="35025"/>
                    <a:pt x="197604" y="37193"/>
                  </a:cubicBezTo>
                  <a:cubicBezTo>
                    <a:pt x="202625" y="39352"/>
                    <a:pt x="207681" y="41382"/>
                    <a:pt x="212770" y="43265"/>
                  </a:cubicBezTo>
                  <a:cubicBezTo>
                    <a:pt x="219747" y="45846"/>
                    <a:pt x="226825" y="48256"/>
                    <a:pt x="233940" y="50286"/>
                  </a:cubicBezTo>
                  <a:lnTo>
                    <a:pt x="233940" y="34729"/>
                  </a:lnTo>
                  <a:cubicBezTo>
                    <a:pt x="233339" y="34539"/>
                    <a:pt x="232731" y="34368"/>
                    <a:pt x="232112" y="34224"/>
                  </a:cubicBezTo>
                  <a:cubicBezTo>
                    <a:pt x="229270" y="33551"/>
                    <a:pt x="226381" y="33250"/>
                    <a:pt x="223499" y="32996"/>
                  </a:cubicBezTo>
                  <a:cubicBezTo>
                    <a:pt x="219753" y="32668"/>
                    <a:pt x="216005" y="32333"/>
                    <a:pt x="212261" y="31960"/>
                  </a:cubicBezTo>
                  <a:cubicBezTo>
                    <a:pt x="208072" y="31543"/>
                    <a:pt x="203886" y="31089"/>
                    <a:pt x="199705" y="30539"/>
                  </a:cubicBezTo>
                  <a:cubicBezTo>
                    <a:pt x="195713" y="30014"/>
                    <a:pt x="191661" y="29550"/>
                    <a:pt x="187710" y="28635"/>
                  </a:cubicBezTo>
                  <a:cubicBezTo>
                    <a:pt x="184185" y="27821"/>
                    <a:pt x="180587" y="27222"/>
                    <a:pt x="177204" y="25665"/>
                  </a:cubicBezTo>
                  <a:cubicBezTo>
                    <a:pt x="175719" y="24980"/>
                    <a:pt x="173996" y="24080"/>
                    <a:pt x="173054" y="22380"/>
                  </a:cubicBezTo>
                  <a:cubicBezTo>
                    <a:pt x="172381" y="21164"/>
                    <a:pt x="172300" y="19467"/>
                    <a:pt x="173266" y="18466"/>
                  </a:cubicBezTo>
                  <a:cubicBezTo>
                    <a:pt x="174400" y="17293"/>
                    <a:pt x="176205" y="17248"/>
                    <a:pt x="177591" y="17230"/>
                  </a:cubicBezTo>
                  <a:cubicBezTo>
                    <a:pt x="177667" y="17230"/>
                    <a:pt x="177743" y="17229"/>
                    <a:pt x="177820" y="17229"/>
                  </a:cubicBezTo>
                  <a:cubicBezTo>
                    <a:pt x="179957" y="17229"/>
                    <a:pt x="182098" y="17572"/>
                    <a:pt x="184206" y="17983"/>
                  </a:cubicBezTo>
                  <a:cubicBezTo>
                    <a:pt x="186167" y="18365"/>
                    <a:pt x="188113" y="18845"/>
                    <a:pt x="190056" y="19342"/>
                  </a:cubicBezTo>
                  <a:cubicBezTo>
                    <a:pt x="192155" y="19880"/>
                    <a:pt x="194290" y="20178"/>
                    <a:pt x="196416" y="20482"/>
                  </a:cubicBezTo>
                  <a:cubicBezTo>
                    <a:pt x="200378" y="21047"/>
                    <a:pt x="204372" y="21430"/>
                    <a:pt x="208364" y="21430"/>
                  </a:cubicBezTo>
                  <a:cubicBezTo>
                    <a:pt x="209889" y="21430"/>
                    <a:pt x="211413" y="21374"/>
                    <a:pt x="212936" y="21251"/>
                  </a:cubicBezTo>
                  <a:cubicBezTo>
                    <a:pt x="218320" y="20818"/>
                    <a:pt x="223791" y="19532"/>
                    <a:pt x="228641" y="16425"/>
                  </a:cubicBezTo>
                  <a:cubicBezTo>
                    <a:pt x="230586" y="15179"/>
                    <a:pt x="232358" y="13636"/>
                    <a:pt x="233940" y="11842"/>
                  </a:cubicBezTo>
                  <a:lnTo>
                    <a:pt x="233940" y="0"/>
                  </a:lnTo>
                  <a:close/>
                </a:path>
              </a:pathLst>
            </a:custGeom>
            <a:solidFill>
              <a:srgbClr val="FAC539">
                <a:alpha val="36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6"/>
            <p:cNvSpPr/>
            <p:nvPr/>
          </p:nvSpPr>
          <p:spPr>
            <a:xfrm rot="10800000" flipH="1">
              <a:off x="-88861" y="2867214"/>
              <a:ext cx="5153814" cy="1015564"/>
            </a:xfrm>
            <a:custGeom>
              <a:avLst/>
              <a:gdLst/>
              <a:ahLst/>
              <a:cxnLst/>
              <a:rect l="l" t="t" r="r" b="b"/>
              <a:pathLst>
                <a:path w="128789" h="25378" extrusionOk="0">
                  <a:moveTo>
                    <a:pt x="125460" y="1"/>
                  </a:moveTo>
                  <a:cubicBezTo>
                    <a:pt x="124112" y="1"/>
                    <a:pt x="122755" y="233"/>
                    <a:pt x="121432" y="495"/>
                  </a:cubicBezTo>
                  <a:cubicBezTo>
                    <a:pt x="117708" y="1235"/>
                    <a:pt x="114038" y="2428"/>
                    <a:pt x="110408" y="3702"/>
                  </a:cubicBezTo>
                  <a:cubicBezTo>
                    <a:pt x="101528" y="6816"/>
                    <a:pt x="92732" y="10293"/>
                    <a:pt x="83787" y="13112"/>
                  </a:cubicBezTo>
                  <a:cubicBezTo>
                    <a:pt x="72182" y="16772"/>
                    <a:pt x="60329" y="19483"/>
                    <a:pt x="48340" y="19746"/>
                  </a:cubicBezTo>
                  <a:cubicBezTo>
                    <a:pt x="47589" y="19762"/>
                    <a:pt x="46838" y="19771"/>
                    <a:pt x="46087" y="19771"/>
                  </a:cubicBezTo>
                  <a:cubicBezTo>
                    <a:pt x="36277" y="19771"/>
                    <a:pt x="26528" y="18319"/>
                    <a:pt x="17277" y="13958"/>
                  </a:cubicBezTo>
                  <a:cubicBezTo>
                    <a:pt x="14817" y="12796"/>
                    <a:pt x="12434" y="11433"/>
                    <a:pt x="10052" y="10038"/>
                  </a:cubicBezTo>
                  <a:cubicBezTo>
                    <a:pt x="7467" y="8528"/>
                    <a:pt x="4765" y="7378"/>
                    <a:pt x="2106" y="6103"/>
                  </a:cubicBezTo>
                  <a:cubicBezTo>
                    <a:pt x="1402" y="5766"/>
                    <a:pt x="699" y="5418"/>
                    <a:pt x="0" y="5056"/>
                  </a:cubicBezTo>
                  <a:lnTo>
                    <a:pt x="0" y="11211"/>
                  </a:lnTo>
                  <a:cubicBezTo>
                    <a:pt x="4701" y="13100"/>
                    <a:pt x="9362" y="15161"/>
                    <a:pt x="14041" y="17090"/>
                  </a:cubicBezTo>
                  <a:cubicBezTo>
                    <a:pt x="16400" y="18063"/>
                    <a:pt x="18775" y="19117"/>
                    <a:pt x="21195" y="19846"/>
                  </a:cubicBezTo>
                  <a:cubicBezTo>
                    <a:pt x="23656" y="20587"/>
                    <a:pt x="26170" y="20896"/>
                    <a:pt x="28695" y="21030"/>
                  </a:cubicBezTo>
                  <a:cubicBezTo>
                    <a:pt x="33506" y="21285"/>
                    <a:pt x="38258" y="21488"/>
                    <a:pt x="43036" y="22348"/>
                  </a:cubicBezTo>
                  <a:cubicBezTo>
                    <a:pt x="47992" y="23241"/>
                    <a:pt x="52914" y="24461"/>
                    <a:pt x="57900" y="25055"/>
                  </a:cubicBezTo>
                  <a:cubicBezTo>
                    <a:pt x="59669" y="25266"/>
                    <a:pt x="61430" y="25377"/>
                    <a:pt x="63185" y="25377"/>
                  </a:cubicBezTo>
                  <a:cubicBezTo>
                    <a:pt x="66528" y="25377"/>
                    <a:pt x="69851" y="24974"/>
                    <a:pt x="73168" y="24091"/>
                  </a:cubicBezTo>
                  <a:cubicBezTo>
                    <a:pt x="82572" y="21585"/>
                    <a:pt x="91311" y="16379"/>
                    <a:pt x="100290" y="12209"/>
                  </a:cubicBezTo>
                  <a:cubicBezTo>
                    <a:pt x="102551" y="11159"/>
                    <a:pt x="104832" y="10174"/>
                    <a:pt x="107142" y="9317"/>
                  </a:cubicBezTo>
                  <a:cubicBezTo>
                    <a:pt x="109515" y="8437"/>
                    <a:pt x="111919" y="7831"/>
                    <a:pt x="114326" y="7132"/>
                  </a:cubicBezTo>
                  <a:cubicBezTo>
                    <a:pt x="119263" y="5699"/>
                    <a:pt x="123997" y="3389"/>
                    <a:pt x="128789" y="1350"/>
                  </a:cubicBezTo>
                  <a:cubicBezTo>
                    <a:pt x="128436" y="255"/>
                    <a:pt x="127130" y="101"/>
                    <a:pt x="126329" y="35"/>
                  </a:cubicBezTo>
                  <a:cubicBezTo>
                    <a:pt x="126040" y="12"/>
                    <a:pt x="125750" y="1"/>
                    <a:pt x="125460" y="1"/>
                  </a:cubicBezTo>
                  <a:close/>
                </a:path>
              </a:pathLst>
            </a:custGeom>
            <a:solidFill>
              <a:srgbClr val="FAC539">
                <a:alpha val="36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6"/>
            <p:cNvSpPr/>
            <p:nvPr/>
          </p:nvSpPr>
          <p:spPr>
            <a:xfrm rot="10800000" flipH="1">
              <a:off x="-89101" y="1457331"/>
              <a:ext cx="949935" cy="459281"/>
            </a:xfrm>
            <a:custGeom>
              <a:avLst/>
              <a:gdLst/>
              <a:ahLst/>
              <a:cxnLst/>
              <a:rect l="l" t="t" r="r" b="b"/>
              <a:pathLst>
                <a:path w="23738" h="11477" extrusionOk="0">
                  <a:moveTo>
                    <a:pt x="0" y="0"/>
                  </a:moveTo>
                  <a:lnTo>
                    <a:pt x="0" y="7277"/>
                  </a:lnTo>
                  <a:cubicBezTo>
                    <a:pt x="3475" y="8436"/>
                    <a:pt x="6937" y="9675"/>
                    <a:pt x="10474" y="10467"/>
                  </a:cubicBezTo>
                  <a:cubicBezTo>
                    <a:pt x="12599" y="10942"/>
                    <a:pt x="14945" y="11477"/>
                    <a:pt x="17230" y="11477"/>
                  </a:cubicBezTo>
                  <a:cubicBezTo>
                    <a:pt x="18607" y="11477"/>
                    <a:pt x="19963" y="11282"/>
                    <a:pt x="21233" y="10762"/>
                  </a:cubicBezTo>
                  <a:cubicBezTo>
                    <a:pt x="22964" y="10052"/>
                    <a:pt x="23737" y="8373"/>
                    <a:pt x="22783" y="6233"/>
                  </a:cubicBezTo>
                  <a:cubicBezTo>
                    <a:pt x="21854" y="4148"/>
                    <a:pt x="19780" y="3350"/>
                    <a:pt x="18049" y="2892"/>
                  </a:cubicBezTo>
                  <a:cubicBezTo>
                    <a:pt x="14044" y="1834"/>
                    <a:pt x="9964" y="2398"/>
                    <a:pt x="5923" y="1958"/>
                  </a:cubicBezTo>
                  <a:cubicBezTo>
                    <a:pt x="3848" y="1734"/>
                    <a:pt x="1868" y="1036"/>
                    <a:pt x="0" y="0"/>
                  </a:cubicBezTo>
                  <a:close/>
                </a:path>
              </a:pathLst>
            </a:custGeom>
            <a:solidFill>
              <a:srgbClr val="FAC539">
                <a:alpha val="36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6"/>
            <p:cNvSpPr/>
            <p:nvPr/>
          </p:nvSpPr>
          <p:spPr>
            <a:xfrm rot="10800000" flipH="1">
              <a:off x="-89101" y="1339902"/>
              <a:ext cx="9361814" cy="2217890"/>
            </a:xfrm>
            <a:custGeom>
              <a:avLst/>
              <a:gdLst/>
              <a:ahLst/>
              <a:cxnLst/>
              <a:rect l="l" t="t" r="r" b="b"/>
              <a:pathLst>
                <a:path w="233943" h="55423" extrusionOk="0">
                  <a:moveTo>
                    <a:pt x="144772" y="1"/>
                  </a:moveTo>
                  <a:cubicBezTo>
                    <a:pt x="142102" y="1"/>
                    <a:pt x="139431" y="96"/>
                    <a:pt x="136766" y="286"/>
                  </a:cubicBezTo>
                  <a:cubicBezTo>
                    <a:pt x="128012" y="909"/>
                    <a:pt x="119276" y="2552"/>
                    <a:pt x="110812" y="5489"/>
                  </a:cubicBezTo>
                  <a:cubicBezTo>
                    <a:pt x="106624" y="6944"/>
                    <a:pt x="102575" y="8874"/>
                    <a:pt x="98468" y="10653"/>
                  </a:cubicBezTo>
                  <a:cubicBezTo>
                    <a:pt x="93953" y="12609"/>
                    <a:pt x="89399" y="14424"/>
                    <a:pt x="84794" y="16010"/>
                  </a:cubicBezTo>
                  <a:cubicBezTo>
                    <a:pt x="74251" y="19642"/>
                    <a:pt x="63428" y="21981"/>
                    <a:pt x="52620" y="21981"/>
                  </a:cubicBezTo>
                  <a:cubicBezTo>
                    <a:pt x="45059" y="21981"/>
                    <a:pt x="37505" y="20836"/>
                    <a:pt x="30059" y="18189"/>
                  </a:cubicBezTo>
                  <a:cubicBezTo>
                    <a:pt x="25579" y="16596"/>
                    <a:pt x="21178" y="14667"/>
                    <a:pt x="16828" y="12578"/>
                  </a:cubicBezTo>
                  <a:cubicBezTo>
                    <a:pt x="12514" y="10509"/>
                    <a:pt x="8272" y="8266"/>
                    <a:pt x="3815" y="6712"/>
                  </a:cubicBezTo>
                  <a:cubicBezTo>
                    <a:pt x="2549" y="6272"/>
                    <a:pt x="1276" y="5888"/>
                    <a:pt x="0" y="5548"/>
                  </a:cubicBezTo>
                  <a:lnTo>
                    <a:pt x="0" y="23614"/>
                  </a:lnTo>
                  <a:cubicBezTo>
                    <a:pt x="12657" y="29572"/>
                    <a:pt x="26166" y="33013"/>
                    <a:pt x="39600" y="33024"/>
                  </a:cubicBezTo>
                  <a:cubicBezTo>
                    <a:pt x="39625" y="33024"/>
                    <a:pt x="39649" y="33024"/>
                    <a:pt x="39674" y="33024"/>
                  </a:cubicBezTo>
                  <a:cubicBezTo>
                    <a:pt x="43920" y="33024"/>
                    <a:pt x="48167" y="32654"/>
                    <a:pt x="52367" y="31843"/>
                  </a:cubicBezTo>
                  <a:cubicBezTo>
                    <a:pt x="54553" y="31420"/>
                    <a:pt x="56709" y="30737"/>
                    <a:pt x="58881" y="30217"/>
                  </a:cubicBezTo>
                  <a:cubicBezTo>
                    <a:pt x="61539" y="29579"/>
                    <a:pt x="64252" y="29008"/>
                    <a:pt x="66965" y="29005"/>
                  </a:cubicBezTo>
                  <a:cubicBezTo>
                    <a:pt x="66982" y="29005"/>
                    <a:pt x="66999" y="29005"/>
                    <a:pt x="67017" y="29005"/>
                  </a:cubicBezTo>
                  <a:cubicBezTo>
                    <a:pt x="68762" y="29005"/>
                    <a:pt x="71102" y="29156"/>
                    <a:pt x="72309" y="31005"/>
                  </a:cubicBezTo>
                  <a:cubicBezTo>
                    <a:pt x="73261" y="32464"/>
                    <a:pt x="73035" y="34779"/>
                    <a:pt x="72433" y="36381"/>
                  </a:cubicBezTo>
                  <a:cubicBezTo>
                    <a:pt x="71760" y="38175"/>
                    <a:pt x="70452" y="39418"/>
                    <a:pt x="69067" y="40261"/>
                  </a:cubicBezTo>
                  <a:cubicBezTo>
                    <a:pt x="65139" y="42655"/>
                    <a:pt x="60371" y="42850"/>
                    <a:pt x="56096" y="42852"/>
                  </a:cubicBezTo>
                  <a:cubicBezTo>
                    <a:pt x="56089" y="42852"/>
                    <a:pt x="56082" y="42852"/>
                    <a:pt x="56075" y="42852"/>
                  </a:cubicBezTo>
                  <a:cubicBezTo>
                    <a:pt x="46902" y="42852"/>
                    <a:pt x="37792" y="41022"/>
                    <a:pt x="28834" y="38660"/>
                  </a:cubicBezTo>
                  <a:cubicBezTo>
                    <a:pt x="19225" y="36125"/>
                    <a:pt x="9684" y="33151"/>
                    <a:pt x="0" y="31087"/>
                  </a:cubicBezTo>
                  <a:lnTo>
                    <a:pt x="0" y="40459"/>
                  </a:lnTo>
                  <a:cubicBezTo>
                    <a:pt x="415" y="40687"/>
                    <a:pt x="838" y="40900"/>
                    <a:pt x="1269" y="41094"/>
                  </a:cubicBezTo>
                  <a:cubicBezTo>
                    <a:pt x="3834" y="42246"/>
                    <a:pt x="6360" y="42550"/>
                    <a:pt x="9049" y="42595"/>
                  </a:cubicBezTo>
                  <a:cubicBezTo>
                    <a:pt x="11321" y="42632"/>
                    <a:pt x="13601" y="42650"/>
                    <a:pt x="15862" y="42966"/>
                  </a:cubicBezTo>
                  <a:cubicBezTo>
                    <a:pt x="17766" y="43232"/>
                    <a:pt x="19811" y="43645"/>
                    <a:pt x="21476" y="44925"/>
                  </a:cubicBezTo>
                  <a:cubicBezTo>
                    <a:pt x="22689" y="45858"/>
                    <a:pt x="23822" y="47631"/>
                    <a:pt x="23620" y="49546"/>
                  </a:cubicBezTo>
                  <a:cubicBezTo>
                    <a:pt x="23450" y="51198"/>
                    <a:pt x="22153" y="51995"/>
                    <a:pt x="21013" y="52388"/>
                  </a:cubicBezTo>
                  <a:cubicBezTo>
                    <a:pt x="19769" y="52816"/>
                    <a:pt x="18468" y="52983"/>
                    <a:pt x="17149" y="52983"/>
                  </a:cubicBezTo>
                  <a:cubicBezTo>
                    <a:pt x="14678" y="52983"/>
                    <a:pt x="12147" y="52396"/>
                    <a:pt x="9822" y="51845"/>
                  </a:cubicBezTo>
                  <a:cubicBezTo>
                    <a:pt x="6510" y="51059"/>
                    <a:pt x="3259" y="49899"/>
                    <a:pt x="0" y="48810"/>
                  </a:cubicBezTo>
                  <a:lnTo>
                    <a:pt x="0" y="54602"/>
                  </a:lnTo>
                  <a:cubicBezTo>
                    <a:pt x="5036" y="55007"/>
                    <a:pt x="10079" y="55225"/>
                    <a:pt x="15119" y="55348"/>
                  </a:cubicBezTo>
                  <a:cubicBezTo>
                    <a:pt x="17082" y="55396"/>
                    <a:pt x="19048" y="55423"/>
                    <a:pt x="21015" y="55423"/>
                  </a:cubicBezTo>
                  <a:cubicBezTo>
                    <a:pt x="29997" y="55423"/>
                    <a:pt x="38994" y="54866"/>
                    <a:pt x="47880" y="53219"/>
                  </a:cubicBezTo>
                  <a:cubicBezTo>
                    <a:pt x="52943" y="52282"/>
                    <a:pt x="58028" y="51048"/>
                    <a:pt x="62912" y="49101"/>
                  </a:cubicBezTo>
                  <a:cubicBezTo>
                    <a:pt x="67581" y="47240"/>
                    <a:pt x="72025" y="44594"/>
                    <a:pt x="76326" y="41657"/>
                  </a:cubicBezTo>
                  <a:cubicBezTo>
                    <a:pt x="84683" y="35949"/>
                    <a:pt x="92557" y="29085"/>
                    <a:pt x="101261" y="24207"/>
                  </a:cubicBezTo>
                  <a:cubicBezTo>
                    <a:pt x="110109" y="19249"/>
                    <a:pt x="119692" y="17446"/>
                    <a:pt x="129288" y="16670"/>
                  </a:cubicBezTo>
                  <a:cubicBezTo>
                    <a:pt x="132649" y="16399"/>
                    <a:pt x="136013" y="16271"/>
                    <a:pt x="139377" y="16271"/>
                  </a:cubicBezTo>
                  <a:cubicBezTo>
                    <a:pt x="157478" y="16271"/>
                    <a:pt x="175585" y="19963"/>
                    <a:pt x="193212" y="24804"/>
                  </a:cubicBezTo>
                  <a:cubicBezTo>
                    <a:pt x="203630" y="27665"/>
                    <a:pt x="214279" y="30372"/>
                    <a:pt x="224304" y="35040"/>
                  </a:cubicBezTo>
                  <a:cubicBezTo>
                    <a:pt x="227597" y="36575"/>
                    <a:pt x="230795" y="38437"/>
                    <a:pt x="233942" y="40411"/>
                  </a:cubicBezTo>
                  <a:lnTo>
                    <a:pt x="233942" y="31703"/>
                  </a:lnTo>
                  <a:cubicBezTo>
                    <a:pt x="228231" y="27859"/>
                    <a:pt x="222155" y="24807"/>
                    <a:pt x="216214" y="21705"/>
                  </a:cubicBezTo>
                  <a:cubicBezTo>
                    <a:pt x="207456" y="17134"/>
                    <a:pt x="198525" y="13002"/>
                    <a:pt x="189487" y="9410"/>
                  </a:cubicBezTo>
                  <a:cubicBezTo>
                    <a:pt x="180687" y="5912"/>
                    <a:pt x="171778" y="2926"/>
                    <a:pt x="162615" y="1437"/>
                  </a:cubicBezTo>
                  <a:cubicBezTo>
                    <a:pt x="156702" y="476"/>
                    <a:pt x="150736" y="1"/>
                    <a:pt x="144772" y="1"/>
                  </a:cubicBezTo>
                  <a:close/>
                </a:path>
              </a:pathLst>
            </a:custGeom>
            <a:solidFill>
              <a:srgbClr val="FAC539">
                <a:alpha val="36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6"/>
            <p:cNvSpPr/>
            <p:nvPr/>
          </p:nvSpPr>
          <p:spPr>
            <a:xfrm rot="10800000" flipH="1">
              <a:off x="4312517" y="466828"/>
              <a:ext cx="4960169" cy="2176352"/>
            </a:xfrm>
            <a:custGeom>
              <a:avLst/>
              <a:gdLst/>
              <a:ahLst/>
              <a:cxnLst/>
              <a:rect l="l" t="t" r="r" b="b"/>
              <a:pathLst>
                <a:path w="123950" h="54385" extrusionOk="0">
                  <a:moveTo>
                    <a:pt x="25687" y="0"/>
                  </a:moveTo>
                  <a:cubicBezTo>
                    <a:pt x="25613" y="0"/>
                    <a:pt x="25540" y="0"/>
                    <a:pt x="25467" y="0"/>
                  </a:cubicBezTo>
                  <a:cubicBezTo>
                    <a:pt x="22189" y="8"/>
                    <a:pt x="18895" y="286"/>
                    <a:pt x="15653" y="893"/>
                  </a:cubicBezTo>
                  <a:cubicBezTo>
                    <a:pt x="12106" y="1558"/>
                    <a:pt x="8455" y="2579"/>
                    <a:pt x="5276" y="4757"/>
                  </a:cubicBezTo>
                  <a:cubicBezTo>
                    <a:pt x="2358" y="6754"/>
                    <a:pt x="1" y="10011"/>
                    <a:pt x="133" y="14446"/>
                  </a:cubicBezTo>
                  <a:cubicBezTo>
                    <a:pt x="289" y="19675"/>
                    <a:pt x="3866" y="23250"/>
                    <a:pt x="7286" y="25363"/>
                  </a:cubicBezTo>
                  <a:cubicBezTo>
                    <a:pt x="11223" y="27796"/>
                    <a:pt x="15408" y="28684"/>
                    <a:pt x="19651" y="28684"/>
                  </a:cubicBezTo>
                  <a:cubicBezTo>
                    <a:pt x="25154" y="28684"/>
                    <a:pt x="30756" y="27191"/>
                    <a:pt x="36046" y="25632"/>
                  </a:cubicBezTo>
                  <a:cubicBezTo>
                    <a:pt x="41465" y="24035"/>
                    <a:pt x="46862" y="22167"/>
                    <a:pt x="52380" y="21177"/>
                  </a:cubicBezTo>
                  <a:cubicBezTo>
                    <a:pt x="56587" y="20424"/>
                    <a:pt x="60828" y="20023"/>
                    <a:pt x="65073" y="20023"/>
                  </a:cubicBezTo>
                  <a:cubicBezTo>
                    <a:pt x="66363" y="20023"/>
                    <a:pt x="67654" y="20060"/>
                    <a:pt x="68944" y="20135"/>
                  </a:cubicBezTo>
                  <a:cubicBezTo>
                    <a:pt x="79965" y="20783"/>
                    <a:pt x="90870" y="24103"/>
                    <a:pt x="100937" y="29809"/>
                  </a:cubicBezTo>
                  <a:cubicBezTo>
                    <a:pt x="105755" y="32540"/>
                    <a:pt x="110519" y="35684"/>
                    <a:pt x="114557" y="40038"/>
                  </a:cubicBezTo>
                  <a:cubicBezTo>
                    <a:pt x="118056" y="43811"/>
                    <a:pt x="120978" y="48359"/>
                    <a:pt x="123419" y="53277"/>
                  </a:cubicBezTo>
                  <a:cubicBezTo>
                    <a:pt x="123600" y="53644"/>
                    <a:pt x="123773" y="54016"/>
                    <a:pt x="123950" y="54384"/>
                  </a:cubicBezTo>
                  <a:lnTo>
                    <a:pt x="123950" y="30590"/>
                  </a:lnTo>
                  <a:cubicBezTo>
                    <a:pt x="115011" y="23740"/>
                    <a:pt x="104675" y="20070"/>
                    <a:pt x="94699" y="16430"/>
                  </a:cubicBezTo>
                  <a:cubicBezTo>
                    <a:pt x="83278" y="12265"/>
                    <a:pt x="71945" y="7950"/>
                    <a:pt x="60279" y="4996"/>
                  </a:cubicBezTo>
                  <a:cubicBezTo>
                    <a:pt x="48938" y="2125"/>
                    <a:pt x="37275" y="0"/>
                    <a:pt x="25687" y="0"/>
                  </a:cubicBezTo>
                  <a:close/>
                </a:path>
              </a:pathLst>
            </a:custGeom>
            <a:solidFill>
              <a:srgbClr val="FAC539">
                <a:alpha val="36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6"/>
            <p:cNvSpPr/>
            <p:nvPr/>
          </p:nvSpPr>
          <p:spPr>
            <a:xfrm rot="10800000" flipH="1">
              <a:off x="-89101" y="-110955"/>
              <a:ext cx="4579363" cy="1972262"/>
            </a:xfrm>
            <a:custGeom>
              <a:avLst/>
              <a:gdLst/>
              <a:ahLst/>
              <a:cxnLst/>
              <a:rect l="l" t="t" r="r" b="b"/>
              <a:pathLst>
                <a:path w="114434" h="49285" extrusionOk="0">
                  <a:moveTo>
                    <a:pt x="97111" y="0"/>
                  </a:moveTo>
                  <a:cubicBezTo>
                    <a:pt x="92375" y="0"/>
                    <a:pt x="88229" y="4066"/>
                    <a:pt x="85079" y="8725"/>
                  </a:cubicBezTo>
                  <a:cubicBezTo>
                    <a:pt x="81036" y="14698"/>
                    <a:pt x="78056" y="22263"/>
                    <a:pt x="72346" y="26006"/>
                  </a:cubicBezTo>
                  <a:cubicBezTo>
                    <a:pt x="69011" y="28192"/>
                    <a:pt x="65286" y="29191"/>
                    <a:pt x="61597" y="29874"/>
                  </a:cubicBezTo>
                  <a:cubicBezTo>
                    <a:pt x="57172" y="30696"/>
                    <a:pt x="52733" y="31343"/>
                    <a:pt x="48270" y="31736"/>
                  </a:cubicBezTo>
                  <a:cubicBezTo>
                    <a:pt x="43819" y="32127"/>
                    <a:pt x="39334" y="32342"/>
                    <a:pt x="34849" y="32342"/>
                  </a:cubicBezTo>
                  <a:cubicBezTo>
                    <a:pt x="29827" y="32342"/>
                    <a:pt x="24804" y="32073"/>
                    <a:pt x="19828" y="31484"/>
                  </a:cubicBezTo>
                  <a:cubicBezTo>
                    <a:pt x="13156" y="30694"/>
                    <a:pt x="6527" y="29288"/>
                    <a:pt x="0" y="27342"/>
                  </a:cubicBezTo>
                  <a:lnTo>
                    <a:pt x="0" y="45284"/>
                  </a:lnTo>
                  <a:cubicBezTo>
                    <a:pt x="0" y="47494"/>
                    <a:pt x="1415" y="49285"/>
                    <a:pt x="3161" y="49285"/>
                  </a:cubicBezTo>
                  <a:lnTo>
                    <a:pt x="54554" y="49285"/>
                  </a:lnTo>
                  <a:cubicBezTo>
                    <a:pt x="57524" y="43691"/>
                    <a:pt x="61460" y="38933"/>
                    <a:pt x="66165" y="35699"/>
                  </a:cubicBezTo>
                  <a:cubicBezTo>
                    <a:pt x="74007" y="30307"/>
                    <a:pt x="82814" y="29860"/>
                    <a:pt x="91444" y="28199"/>
                  </a:cubicBezTo>
                  <a:cubicBezTo>
                    <a:pt x="94850" y="27544"/>
                    <a:pt x="98284" y="26656"/>
                    <a:pt x="101576" y="25345"/>
                  </a:cubicBezTo>
                  <a:cubicBezTo>
                    <a:pt x="104402" y="24220"/>
                    <a:pt x="107468" y="22637"/>
                    <a:pt x="109397" y="19658"/>
                  </a:cubicBezTo>
                  <a:cubicBezTo>
                    <a:pt x="114434" y="11884"/>
                    <a:pt x="106261" y="3395"/>
                    <a:pt x="100927" y="890"/>
                  </a:cubicBezTo>
                  <a:cubicBezTo>
                    <a:pt x="99620" y="276"/>
                    <a:pt x="98345" y="0"/>
                    <a:pt x="97111" y="0"/>
                  </a:cubicBezTo>
                  <a:close/>
                </a:path>
              </a:pathLst>
            </a:custGeom>
            <a:solidFill>
              <a:srgbClr val="FAC539">
                <a:alpha val="36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6"/>
            <p:cNvSpPr/>
            <p:nvPr/>
          </p:nvSpPr>
          <p:spPr>
            <a:xfrm rot="10800000" flipH="1">
              <a:off x="2774626" y="-110972"/>
              <a:ext cx="4319449" cy="712432"/>
            </a:xfrm>
            <a:custGeom>
              <a:avLst/>
              <a:gdLst/>
              <a:ahLst/>
              <a:cxnLst/>
              <a:rect l="l" t="t" r="r" b="b"/>
              <a:pathLst>
                <a:path w="107939" h="17803" extrusionOk="0">
                  <a:moveTo>
                    <a:pt x="27543" y="0"/>
                  </a:moveTo>
                  <a:cubicBezTo>
                    <a:pt x="27240" y="0"/>
                    <a:pt x="26937" y="6"/>
                    <a:pt x="26634" y="18"/>
                  </a:cubicBezTo>
                  <a:cubicBezTo>
                    <a:pt x="24027" y="121"/>
                    <a:pt x="21392" y="745"/>
                    <a:pt x="19094" y="2364"/>
                  </a:cubicBezTo>
                  <a:cubicBezTo>
                    <a:pt x="18481" y="2797"/>
                    <a:pt x="16577" y="4050"/>
                    <a:pt x="17537" y="5118"/>
                  </a:cubicBezTo>
                  <a:cubicBezTo>
                    <a:pt x="18117" y="5762"/>
                    <a:pt x="19161" y="5928"/>
                    <a:pt x="19890" y="6091"/>
                  </a:cubicBezTo>
                  <a:cubicBezTo>
                    <a:pt x="23855" y="6979"/>
                    <a:pt x="27949" y="6569"/>
                    <a:pt x="31949" y="6998"/>
                  </a:cubicBezTo>
                  <a:cubicBezTo>
                    <a:pt x="35180" y="7344"/>
                    <a:pt x="39652" y="7834"/>
                    <a:pt x="41798" y="11379"/>
                  </a:cubicBezTo>
                  <a:cubicBezTo>
                    <a:pt x="41873" y="11504"/>
                    <a:pt x="41874" y="11697"/>
                    <a:pt x="41748" y="11777"/>
                  </a:cubicBezTo>
                  <a:cubicBezTo>
                    <a:pt x="40684" y="12461"/>
                    <a:pt x="39488" y="12703"/>
                    <a:pt x="38262" y="12703"/>
                  </a:cubicBezTo>
                  <a:cubicBezTo>
                    <a:pt x="36542" y="12703"/>
                    <a:pt x="34763" y="12227"/>
                    <a:pt x="33207" y="11823"/>
                  </a:cubicBezTo>
                  <a:cubicBezTo>
                    <a:pt x="31601" y="11407"/>
                    <a:pt x="30013" y="10894"/>
                    <a:pt x="28412" y="10466"/>
                  </a:cubicBezTo>
                  <a:cubicBezTo>
                    <a:pt x="26593" y="9980"/>
                    <a:pt x="24742" y="9711"/>
                    <a:pt x="22919" y="9248"/>
                  </a:cubicBezTo>
                  <a:cubicBezTo>
                    <a:pt x="18811" y="8207"/>
                    <a:pt x="14751" y="6811"/>
                    <a:pt x="10581" y="6185"/>
                  </a:cubicBezTo>
                  <a:cubicBezTo>
                    <a:pt x="9499" y="6023"/>
                    <a:pt x="8286" y="5852"/>
                    <a:pt x="7075" y="5852"/>
                  </a:cubicBezTo>
                  <a:cubicBezTo>
                    <a:pt x="5505" y="5852"/>
                    <a:pt x="3938" y="6139"/>
                    <a:pt x="2667" y="7101"/>
                  </a:cubicBezTo>
                  <a:cubicBezTo>
                    <a:pt x="702" y="8588"/>
                    <a:pt x="1" y="12230"/>
                    <a:pt x="827" y="14868"/>
                  </a:cubicBezTo>
                  <a:cubicBezTo>
                    <a:pt x="1191" y="16035"/>
                    <a:pt x="1835" y="16995"/>
                    <a:pt x="2588" y="17803"/>
                  </a:cubicBezTo>
                  <a:lnTo>
                    <a:pt x="107349" y="17803"/>
                  </a:lnTo>
                  <a:cubicBezTo>
                    <a:pt x="107939" y="14229"/>
                    <a:pt x="104542" y="9947"/>
                    <a:pt x="102361" y="8404"/>
                  </a:cubicBezTo>
                  <a:cubicBezTo>
                    <a:pt x="99751" y="6560"/>
                    <a:pt x="96718" y="5974"/>
                    <a:pt x="93716" y="5974"/>
                  </a:cubicBezTo>
                  <a:cubicBezTo>
                    <a:pt x="92496" y="5974"/>
                    <a:pt x="91282" y="6070"/>
                    <a:pt x="90103" y="6219"/>
                  </a:cubicBezTo>
                  <a:cubicBezTo>
                    <a:pt x="87978" y="6486"/>
                    <a:pt x="85895" y="7048"/>
                    <a:pt x="83786" y="7444"/>
                  </a:cubicBezTo>
                  <a:cubicBezTo>
                    <a:pt x="81051" y="7961"/>
                    <a:pt x="78295" y="8278"/>
                    <a:pt x="75534" y="8442"/>
                  </a:cubicBezTo>
                  <a:cubicBezTo>
                    <a:pt x="74026" y="8532"/>
                    <a:pt x="72516" y="8576"/>
                    <a:pt x="71005" y="8576"/>
                  </a:cubicBezTo>
                  <a:cubicBezTo>
                    <a:pt x="66567" y="8576"/>
                    <a:pt x="62125" y="8194"/>
                    <a:pt x="57730" y="7447"/>
                  </a:cubicBezTo>
                  <a:cubicBezTo>
                    <a:pt x="52546" y="6565"/>
                    <a:pt x="47524" y="4962"/>
                    <a:pt x="42478" y="3264"/>
                  </a:cubicBezTo>
                  <a:cubicBezTo>
                    <a:pt x="37619" y="1632"/>
                    <a:pt x="32605" y="0"/>
                    <a:pt x="27543" y="0"/>
                  </a:cubicBezTo>
                  <a:close/>
                </a:path>
              </a:pathLst>
            </a:custGeom>
            <a:solidFill>
              <a:srgbClr val="FAC539">
                <a:alpha val="36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6"/>
            <p:cNvSpPr/>
            <p:nvPr/>
          </p:nvSpPr>
          <p:spPr>
            <a:xfrm rot="10800000" flipH="1">
              <a:off x="8048796" y="-111212"/>
              <a:ext cx="658408" cy="716833"/>
            </a:xfrm>
            <a:custGeom>
              <a:avLst/>
              <a:gdLst/>
              <a:ahLst/>
              <a:cxnLst/>
              <a:rect l="l" t="t" r="r" b="b"/>
              <a:pathLst>
                <a:path w="16453" h="17913" extrusionOk="0">
                  <a:moveTo>
                    <a:pt x="3031" y="0"/>
                  </a:moveTo>
                  <a:cubicBezTo>
                    <a:pt x="3004" y="0"/>
                    <a:pt x="2977" y="1"/>
                    <a:pt x="2950" y="2"/>
                  </a:cubicBezTo>
                  <a:cubicBezTo>
                    <a:pt x="1" y="132"/>
                    <a:pt x="2474" y="3624"/>
                    <a:pt x="3374" y="4819"/>
                  </a:cubicBezTo>
                  <a:cubicBezTo>
                    <a:pt x="5353" y="7446"/>
                    <a:pt x="8065" y="13097"/>
                    <a:pt x="8485" y="17912"/>
                  </a:cubicBezTo>
                  <a:lnTo>
                    <a:pt x="16452" y="17912"/>
                  </a:lnTo>
                  <a:cubicBezTo>
                    <a:pt x="15488" y="16742"/>
                    <a:pt x="14559" y="15523"/>
                    <a:pt x="13682" y="14232"/>
                  </a:cubicBezTo>
                  <a:cubicBezTo>
                    <a:pt x="11356" y="10805"/>
                    <a:pt x="9597" y="6836"/>
                    <a:pt x="7171" y="3507"/>
                  </a:cubicBezTo>
                  <a:cubicBezTo>
                    <a:pt x="6176" y="2144"/>
                    <a:pt x="4651" y="0"/>
                    <a:pt x="3031" y="0"/>
                  </a:cubicBezTo>
                  <a:close/>
                </a:path>
              </a:pathLst>
            </a:custGeom>
            <a:solidFill>
              <a:srgbClr val="FAC539">
                <a:alpha val="36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6"/>
            <p:cNvSpPr/>
            <p:nvPr/>
          </p:nvSpPr>
          <p:spPr>
            <a:xfrm rot="10800000" flipH="1">
              <a:off x="4946282" y="-111041"/>
              <a:ext cx="4326332" cy="1547277"/>
            </a:xfrm>
            <a:custGeom>
              <a:avLst/>
              <a:gdLst/>
              <a:ahLst/>
              <a:cxnLst/>
              <a:rect l="l" t="t" r="r" b="b"/>
              <a:pathLst>
                <a:path w="108111" h="38665" extrusionOk="0">
                  <a:moveTo>
                    <a:pt x="45814" y="1"/>
                  </a:moveTo>
                  <a:cubicBezTo>
                    <a:pt x="35137" y="1"/>
                    <a:pt x="24388" y="2076"/>
                    <a:pt x="14090" y="5571"/>
                  </a:cubicBezTo>
                  <a:cubicBezTo>
                    <a:pt x="10624" y="6748"/>
                    <a:pt x="7061" y="8059"/>
                    <a:pt x="3946" y="10366"/>
                  </a:cubicBezTo>
                  <a:cubicBezTo>
                    <a:pt x="2615" y="11352"/>
                    <a:pt x="1078" y="12695"/>
                    <a:pt x="565" y="14641"/>
                  </a:cubicBezTo>
                  <a:cubicBezTo>
                    <a:pt x="1" y="16782"/>
                    <a:pt x="1151" y="18845"/>
                    <a:pt x="2414" y="20142"/>
                  </a:cubicBezTo>
                  <a:cubicBezTo>
                    <a:pt x="4524" y="22313"/>
                    <a:pt x="7328" y="22930"/>
                    <a:pt x="10110" y="22930"/>
                  </a:cubicBezTo>
                  <a:cubicBezTo>
                    <a:pt x="11691" y="22930"/>
                    <a:pt x="13266" y="22730"/>
                    <a:pt x="14702" y="22504"/>
                  </a:cubicBezTo>
                  <a:cubicBezTo>
                    <a:pt x="19304" y="21780"/>
                    <a:pt x="23791" y="20252"/>
                    <a:pt x="28307" y="18979"/>
                  </a:cubicBezTo>
                  <a:cubicBezTo>
                    <a:pt x="31469" y="18088"/>
                    <a:pt x="34583" y="17727"/>
                    <a:pt x="37812" y="17553"/>
                  </a:cubicBezTo>
                  <a:cubicBezTo>
                    <a:pt x="39567" y="17460"/>
                    <a:pt x="41324" y="17409"/>
                    <a:pt x="43081" y="17409"/>
                  </a:cubicBezTo>
                  <a:cubicBezTo>
                    <a:pt x="45289" y="17409"/>
                    <a:pt x="47497" y="17490"/>
                    <a:pt x="49701" y="17670"/>
                  </a:cubicBezTo>
                  <a:cubicBezTo>
                    <a:pt x="53900" y="18013"/>
                    <a:pt x="58120" y="18692"/>
                    <a:pt x="62182" y="20121"/>
                  </a:cubicBezTo>
                  <a:cubicBezTo>
                    <a:pt x="65643" y="21338"/>
                    <a:pt x="69140" y="23140"/>
                    <a:pt x="71836" y="26229"/>
                  </a:cubicBezTo>
                  <a:cubicBezTo>
                    <a:pt x="74556" y="29344"/>
                    <a:pt x="76197" y="34210"/>
                    <a:pt x="75759" y="38664"/>
                  </a:cubicBezTo>
                  <a:lnTo>
                    <a:pt x="85535" y="38664"/>
                  </a:lnTo>
                  <a:cubicBezTo>
                    <a:pt x="85296" y="35981"/>
                    <a:pt x="84353" y="33119"/>
                    <a:pt x="83500" y="31067"/>
                  </a:cubicBezTo>
                  <a:cubicBezTo>
                    <a:pt x="82723" y="29197"/>
                    <a:pt x="81831" y="27538"/>
                    <a:pt x="80681" y="26012"/>
                  </a:cubicBezTo>
                  <a:cubicBezTo>
                    <a:pt x="79935" y="25023"/>
                    <a:pt x="78306" y="23246"/>
                    <a:pt x="78633" y="21650"/>
                  </a:cubicBezTo>
                  <a:cubicBezTo>
                    <a:pt x="78840" y="20643"/>
                    <a:pt x="79649" y="20281"/>
                    <a:pt x="80449" y="20281"/>
                  </a:cubicBezTo>
                  <a:cubicBezTo>
                    <a:pt x="80893" y="20281"/>
                    <a:pt x="81334" y="20392"/>
                    <a:pt x="81670" y="20567"/>
                  </a:cubicBezTo>
                  <a:cubicBezTo>
                    <a:pt x="83214" y="21372"/>
                    <a:pt x="84460" y="23111"/>
                    <a:pt x="85532" y="24674"/>
                  </a:cubicBezTo>
                  <a:cubicBezTo>
                    <a:pt x="88081" y="28395"/>
                    <a:pt x="90008" y="32694"/>
                    <a:pt x="92680" y="36288"/>
                  </a:cubicBezTo>
                  <a:cubicBezTo>
                    <a:pt x="93289" y="37105"/>
                    <a:pt x="93919" y="37895"/>
                    <a:pt x="94562" y="38663"/>
                  </a:cubicBezTo>
                  <a:lnTo>
                    <a:pt x="104952" y="38663"/>
                  </a:lnTo>
                  <a:cubicBezTo>
                    <a:pt x="106677" y="38663"/>
                    <a:pt x="108077" y="36912"/>
                    <a:pt x="108110" y="34738"/>
                  </a:cubicBezTo>
                  <a:cubicBezTo>
                    <a:pt x="104684" y="32047"/>
                    <a:pt x="101346" y="29175"/>
                    <a:pt x="98018" y="26250"/>
                  </a:cubicBezTo>
                  <a:cubicBezTo>
                    <a:pt x="92264" y="21194"/>
                    <a:pt x="86645" y="15791"/>
                    <a:pt x="80705" y="11085"/>
                  </a:cubicBezTo>
                  <a:cubicBezTo>
                    <a:pt x="70628" y="3099"/>
                    <a:pt x="58598" y="156"/>
                    <a:pt x="46845" y="7"/>
                  </a:cubicBezTo>
                  <a:cubicBezTo>
                    <a:pt x="46501" y="3"/>
                    <a:pt x="46158" y="1"/>
                    <a:pt x="45814" y="1"/>
                  </a:cubicBezTo>
                  <a:close/>
                </a:path>
              </a:pathLst>
            </a:custGeom>
            <a:solidFill>
              <a:srgbClr val="FAC539">
                <a:alpha val="36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6"/>
            <p:cNvSpPr/>
            <p:nvPr/>
          </p:nvSpPr>
          <p:spPr>
            <a:xfrm rot="10800000" flipH="1">
              <a:off x="5076700" y="6675805"/>
              <a:ext cx="4335896" cy="796099"/>
            </a:xfrm>
            <a:custGeom>
              <a:avLst/>
              <a:gdLst/>
              <a:ahLst/>
              <a:cxnLst/>
              <a:rect l="l" t="t" r="r" b="b"/>
              <a:pathLst>
                <a:path w="108350" h="27758" extrusionOk="0">
                  <a:moveTo>
                    <a:pt x="51648" y="1"/>
                  </a:moveTo>
                  <a:cubicBezTo>
                    <a:pt x="50846" y="407"/>
                    <a:pt x="50018" y="729"/>
                    <a:pt x="49203" y="1014"/>
                  </a:cubicBezTo>
                  <a:cubicBezTo>
                    <a:pt x="42065" y="3506"/>
                    <a:pt x="34586" y="3501"/>
                    <a:pt x="27241" y="3584"/>
                  </a:cubicBezTo>
                  <a:cubicBezTo>
                    <a:pt x="20757" y="3656"/>
                    <a:pt x="14163" y="3777"/>
                    <a:pt x="7797" y="5515"/>
                  </a:cubicBezTo>
                  <a:cubicBezTo>
                    <a:pt x="5715" y="6083"/>
                    <a:pt x="3438" y="6902"/>
                    <a:pt x="1858" y="8814"/>
                  </a:cubicBezTo>
                  <a:cubicBezTo>
                    <a:pt x="0" y="11058"/>
                    <a:pt x="83" y="14195"/>
                    <a:pt x="776" y="17107"/>
                  </a:cubicBezTo>
                  <a:cubicBezTo>
                    <a:pt x="2438" y="24097"/>
                    <a:pt x="7861" y="27758"/>
                    <a:pt x="13371" y="27758"/>
                  </a:cubicBezTo>
                  <a:cubicBezTo>
                    <a:pt x="13681" y="27758"/>
                    <a:pt x="13992" y="27746"/>
                    <a:pt x="14303" y="27723"/>
                  </a:cubicBezTo>
                  <a:cubicBezTo>
                    <a:pt x="20922" y="27226"/>
                    <a:pt x="26485" y="22282"/>
                    <a:pt x="32673" y="19847"/>
                  </a:cubicBezTo>
                  <a:cubicBezTo>
                    <a:pt x="36195" y="18461"/>
                    <a:pt x="39879" y="17578"/>
                    <a:pt x="43501" y="16728"/>
                  </a:cubicBezTo>
                  <a:cubicBezTo>
                    <a:pt x="47244" y="15849"/>
                    <a:pt x="51012" y="15131"/>
                    <a:pt x="54789" y="14515"/>
                  </a:cubicBezTo>
                  <a:cubicBezTo>
                    <a:pt x="62223" y="13302"/>
                    <a:pt x="69695" y="12486"/>
                    <a:pt x="77160" y="11610"/>
                  </a:cubicBezTo>
                  <a:cubicBezTo>
                    <a:pt x="86796" y="10479"/>
                    <a:pt x="96503" y="9420"/>
                    <a:pt x="106195" y="9420"/>
                  </a:cubicBezTo>
                  <a:cubicBezTo>
                    <a:pt x="106913" y="9420"/>
                    <a:pt x="107630" y="9426"/>
                    <a:pt x="108348" y="9438"/>
                  </a:cubicBezTo>
                  <a:lnTo>
                    <a:pt x="108348" y="4002"/>
                  </a:lnTo>
                  <a:cubicBezTo>
                    <a:pt x="108350" y="1793"/>
                    <a:pt x="106935" y="1"/>
                    <a:pt x="105190" y="1"/>
                  </a:cubicBezTo>
                  <a:lnTo>
                    <a:pt x="90762" y="1"/>
                  </a:lnTo>
                  <a:cubicBezTo>
                    <a:pt x="89703" y="1934"/>
                    <a:pt x="88395" y="3470"/>
                    <a:pt x="86599" y="4557"/>
                  </a:cubicBezTo>
                  <a:cubicBezTo>
                    <a:pt x="83877" y="6208"/>
                    <a:pt x="80880" y="7099"/>
                    <a:pt x="77918" y="7745"/>
                  </a:cubicBezTo>
                  <a:cubicBezTo>
                    <a:pt x="74349" y="8524"/>
                    <a:pt x="70756" y="9202"/>
                    <a:pt x="67162" y="9801"/>
                  </a:cubicBezTo>
                  <a:cubicBezTo>
                    <a:pt x="59627" y="11058"/>
                    <a:pt x="52047" y="11784"/>
                    <a:pt x="44534" y="13253"/>
                  </a:cubicBezTo>
                  <a:cubicBezTo>
                    <a:pt x="40916" y="13963"/>
                    <a:pt x="37300" y="14822"/>
                    <a:pt x="33793" y="16179"/>
                  </a:cubicBezTo>
                  <a:cubicBezTo>
                    <a:pt x="31120" y="17214"/>
                    <a:pt x="28648" y="18964"/>
                    <a:pt x="26050" y="20259"/>
                  </a:cubicBezTo>
                  <a:cubicBezTo>
                    <a:pt x="24092" y="21236"/>
                    <a:pt x="21957" y="22126"/>
                    <a:pt x="19819" y="22126"/>
                  </a:cubicBezTo>
                  <a:cubicBezTo>
                    <a:pt x="19398" y="22126"/>
                    <a:pt x="18976" y="22091"/>
                    <a:pt x="18556" y="22016"/>
                  </a:cubicBezTo>
                  <a:cubicBezTo>
                    <a:pt x="16742" y="21690"/>
                    <a:pt x="14667" y="20360"/>
                    <a:pt x="13727" y="18271"/>
                  </a:cubicBezTo>
                  <a:cubicBezTo>
                    <a:pt x="12111" y="14673"/>
                    <a:pt x="16343" y="12032"/>
                    <a:pt x="18335" y="10924"/>
                  </a:cubicBezTo>
                  <a:cubicBezTo>
                    <a:pt x="29038" y="4972"/>
                    <a:pt x="41116" y="7214"/>
                    <a:pt x="52462" y="6363"/>
                  </a:cubicBezTo>
                  <a:cubicBezTo>
                    <a:pt x="56489" y="6062"/>
                    <a:pt x="60477" y="5377"/>
                    <a:pt x="64377" y="4066"/>
                  </a:cubicBezTo>
                  <a:cubicBezTo>
                    <a:pt x="66858" y="3233"/>
                    <a:pt x="69388" y="2647"/>
                    <a:pt x="71900" y="1973"/>
                  </a:cubicBezTo>
                  <a:cubicBezTo>
                    <a:pt x="74066" y="1391"/>
                    <a:pt x="76235" y="775"/>
                    <a:pt x="78366" y="1"/>
                  </a:cubicBezTo>
                  <a:close/>
                </a:path>
              </a:pathLst>
            </a:custGeom>
            <a:solidFill>
              <a:srgbClr val="FAC539">
                <a:alpha val="36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6"/>
            <p:cNvSpPr/>
            <p:nvPr/>
          </p:nvSpPr>
          <p:spPr>
            <a:xfrm rot="10800000" flipH="1">
              <a:off x="-97224" y="6218723"/>
              <a:ext cx="3996027" cy="864218"/>
            </a:xfrm>
            <a:custGeom>
              <a:avLst/>
              <a:gdLst/>
              <a:ahLst/>
              <a:cxnLst/>
              <a:rect l="l" t="t" r="r" b="b"/>
              <a:pathLst>
                <a:path w="99857" h="21596" extrusionOk="0">
                  <a:moveTo>
                    <a:pt x="65198" y="399"/>
                  </a:moveTo>
                  <a:cubicBezTo>
                    <a:pt x="72321" y="399"/>
                    <a:pt x="79621" y="1791"/>
                    <a:pt x="86922" y="4550"/>
                  </a:cubicBezTo>
                  <a:cubicBezTo>
                    <a:pt x="89575" y="5554"/>
                    <a:pt x="92653" y="6864"/>
                    <a:pt x="95348" y="8979"/>
                  </a:cubicBezTo>
                  <a:cubicBezTo>
                    <a:pt x="98235" y="11247"/>
                    <a:pt x="99428" y="13677"/>
                    <a:pt x="98898" y="16206"/>
                  </a:cubicBezTo>
                  <a:cubicBezTo>
                    <a:pt x="98311" y="18994"/>
                    <a:pt x="95759" y="19972"/>
                    <a:pt x="93599" y="20511"/>
                  </a:cubicBezTo>
                  <a:cubicBezTo>
                    <a:pt x="91491" y="21039"/>
                    <a:pt x="89309" y="21193"/>
                    <a:pt x="87246" y="21193"/>
                  </a:cubicBezTo>
                  <a:cubicBezTo>
                    <a:pt x="86217" y="21193"/>
                    <a:pt x="85218" y="21155"/>
                    <a:pt x="84273" y="21106"/>
                  </a:cubicBezTo>
                  <a:cubicBezTo>
                    <a:pt x="78503" y="20800"/>
                    <a:pt x="72921" y="19852"/>
                    <a:pt x="67683" y="18295"/>
                  </a:cubicBezTo>
                  <a:cubicBezTo>
                    <a:pt x="64541" y="17362"/>
                    <a:pt x="61400" y="16083"/>
                    <a:pt x="58362" y="14847"/>
                  </a:cubicBezTo>
                  <a:cubicBezTo>
                    <a:pt x="53266" y="12773"/>
                    <a:pt x="47995" y="10628"/>
                    <a:pt x="42530" y="10025"/>
                  </a:cubicBezTo>
                  <a:cubicBezTo>
                    <a:pt x="41682" y="9932"/>
                    <a:pt x="40859" y="9885"/>
                    <a:pt x="40058" y="9885"/>
                  </a:cubicBezTo>
                  <a:cubicBezTo>
                    <a:pt x="36646" y="9885"/>
                    <a:pt x="33636" y="10728"/>
                    <a:pt x="31087" y="12400"/>
                  </a:cubicBezTo>
                  <a:cubicBezTo>
                    <a:pt x="26728" y="15269"/>
                    <a:pt x="22197" y="17122"/>
                    <a:pt x="17235" y="18071"/>
                  </a:cubicBezTo>
                  <a:cubicBezTo>
                    <a:pt x="13172" y="18848"/>
                    <a:pt x="9086" y="19070"/>
                    <a:pt x="5424" y="19070"/>
                  </a:cubicBezTo>
                  <a:cubicBezTo>
                    <a:pt x="3631" y="19070"/>
                    <a:pt x="1941" y="19017"/>
                    <a:pt x="403" y="18949"/>
                  </a:cubicBezTo>
                  <a:lnTo>
                    <a:pt x="403" y="11532"/>
                  </a:lnTo>
                  <a:cubicBezTo>
                    <a:pt x="2361" y="12661"/>
                    <a:pt x="4594" y="13456"/>
                    <a:pt x="7045" y="13900"/>
                  </a:cubicBezTo>
                  <a:cubicBezTo>
                    <a:pt x="8672" y="14195"/>
                    <a:pt x="10356" y="14343"/>
                    <a:pt x="12121" y="14343"/>
                  </a:cubicBezTo>
                  <a:cubicBezTo>
                    <a:pt x="13968" y="14343"/>
                    <a:pt x="15904" y="14181"/>
                    <a:pt x="17957" y="13858"/>
                  </a:cubicBezTo>
                  <a:cubicBezTo>
                    <a:pt x="23076" y="13055"/>
                    <a:pt x="27790" y="10978"/>
                    <a:pt x="32121" y="8853"/>
                  </a:cubicBezTo>
                  <a:lnTo>
                    <a:pt x="32595" y="8620"/>
                  </a:lnTo>
                  <a:cubicBezTo>
                    <a:pt x="37243" y="6337"/>
                    <a:pt x="42049" y="3980"/>
                    <a:pt x="47066" y="2784"/>
                  </a:cubicBezTo>
                  <a:cubicBezTo>
                    <a:pt x="53031" y="1361"/>
                    <a:pt x="58397" y="590"/>
                    <a:pt x="63469" y="426"/>
                  </a:cubicBezTo>
                  <a:cubicBezTo>
                    <a:pt x="64044" y="408"/>
                    <a:pt x="64620" y="399"/>
                    <a:pt x="65198" y="399"/>
                  </a:cubicBezTo>
                  <a:close/>
                  <a:moveTo>
                    <a:pt x="65203" y="1"/>
                  </a:moveTo>
                  <a:cubicBezTo>
                    <a:pt x="64619" y="1"/>
                    <a:pt x="64036" y="10"/>
                    <a:pt x="63455" y="29"/>
                  </a:cubicBezTo>
                  <a:cubicBezTo>
                    <a:pt x="58355" y="192"/>
                    <a:pt x="52963" y="968"/>
                    <a:pt x="46970" y="2396"/>
                  </a:cubicBezTo>
                  <a:cubicBezTo>
                    <a:pt x="41911" y="3604"/>
                    <a:pt x="37084" y="5971"/>
                    <a:pt x="32416" y="8263"/>
                  </a:cubicBezTo>
                  <a:lnTo>
                    <a:pt x="31942" y="8496"/>
                  </a:lnTo>
                  <a:cubicBezTo>
                    <a:pt x="27640" y="10606"/>
                    <a:pt x="22957" y="12670"/>
                    <a:pt x="17892" y="13466"/>
                  </a:cubicBezTo>
                  <a:cubicBezTo>
                    <a:pt x="15860" y="13785"/>
                    <a:pt x="13946" y="13945"/>
                    <a:pt x="12120" y="13945"/>
                  </a:cubicBezTo>
                  <a:cubicBezTo>
                    <a:pt x="10379" y="13945"/>
                    <a:pt x="8719" y="13799"/>
                    <a:pt x="7116" y="13508"/>
                  </a:cubicBezTo>
                  <a:cubicBezTo>
                    <a:pt x="4584" y="13050"/>
                    <a:pt x="2294" y="12211"/>
                    <a:pt x="305" y="11012"/>
                  </a:cubicBezTo>
                  <a:lnTo>
                    <a:pt x="0" y="10828"/>
                  </a:lnTo>
                  <a:lnTo>
                    <a:pt x="0" y="19337"/>
                  </a:lnTo>
                  <a:lnTo>
                    <a:pt x="193" y="19345"/>
                  </a:lnTo>
                  <a:cubicBezTo>
                    <a:pt x="1788" y="19417"/>
                    <a:pt x="3552" y="19474"/>
                    <a:pt x="5427" y="19474"/>
                  </a:cubicBezTo>
                  <a:cubicBezTo>
                    <a:pt x="9110" y="19474"/>
                    <a:pt x="13220" y="19251"/>
                    <a:pt x="17311" y="18469"/>
                  </a:cubicBezTo>
                  <a:cubicBezTo>
                    <a:pt x="22324" y="17509"/>
                    <a:pt x="26904" y="15636"/>
                    <a:pt x="31309" y="12740"/>
                  </a:cubicBezTo>
                  <a:cubicBezTo>
                    <a:pt x="33791" y="11110"/>
                    <a:pt x="36725" y="10287"/>
                    <a:pt x="40058" y="10287"/>
                  </a:cubicBezTo>
                  <a:cubicBezTo>
                    <a:pt x="40845" y="10287"/>
                    <a:pt x="41654" y="10333"/>
                    <a:pt x="42485" y="10425"/>
                  </a:cubicBezTo>
                  <a:cubicBezTo>
                    <a:pt x="47895" y="11021"/>
                    <a:pt x="53139" y="13156"/>
                    <a:pt x="58211" y="15220"/>
                  </a:cubicBezTo>
                  <a:cubicBezTo>
                    <a:pt x="61257" y="16459"/>
                    <a:pt x="64408" y="17742"/>
                    <a:pt x="67568" y="18681"/>
                  </a:cubicBezTo>
                  <a:cubicBezTo>
                    <a:pt x="72838" y="20248"/>
                    <a:pt x="78452" y="21200"/>
                    <a:pt x="84253" y="21507"/>
                  </a:cubicBezTo>
                  <a:cubicBezTo>
                    <a:pt x="85207" y="21557"/>
                    <a:pt x="86216" y="21596"/>
                    <a:pt x="87255" y="21596"/>
                  </a:cubicBezTo>
                  <a:cubicBezTo>
                    <a:pt x="89341" y="21596"/>
                    <a:pt x="91554" y="21438"/>
                    <a:pt x="93697" y="20904"/>
                  </a:cubicBezTo>
                  <a:cubicBezTo>
                    <a:pt x="95795" y="20381"/>
                    <a:pt x="98654" y="19332"/>
                    <a:pt x="99293" y="16292"/>
                  </a:cubicBezTo>
                  <a:cubicBezTo>
                    <a:pt x="99857" y="13600"/>
                    <a:pt x="98614" y="11035"/>
                    <a:pt x="95596" y="8666"/>
                  </a:cubicBezTo>
                  <a:cubicBezTo>
                    <a:pt x="92859" y="6520"/>
                    <a:pt x="89747" y="5193"/>
                    <a:pt x="87062" y="4178"/>
                  </a:cubicBezTo>
                  <a:cubicBezTo>
                    <a:pt x="79719" y="1402"/>
                    <a:pt x="72371" y="1"/>
                    <a:pt x="652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0" name="Google Shape;430;p16"/>
            <p:cNvGrpSpPr/>
            <p:nvPr/>
          </p:nvGrpSpPr>
          <p:grpSpPr>
            <a:xfrm>
              <a:off x="-97224" y="5478166"/>
              <a:ext cx="9377821" cy="2147740"/>
              <a:chOff x="-97224" y="3080778"/>
              <a:chExt cx="9377821" cy="2147740"/>
            </a:xfrm>
          </p:grpSpPr>
          <p:sp>
            <p:nvSpPr>
              <p:cNvPr id="431" name="Google Shape;431;p16"/>
              <p:cNvSpPr/>
              <p:nvPr/>
            </p:nvSpPr>
            <p:spPr>
              <a:xfrm rot="10800000" flipH="1">
                <a:off x="-89101" y="3080778"/>
                <a:ext cx="9361814" cy="2075187"/>
              </a:xfrm>
              <a:custGeom>
                <a:avLst/>
                <a:gdLst/>
                <a:ahLst/>
                <a:cxnLst/>
                <a:rect l="l" t="t" r="r" b="b"/>
                <a:pathLst>
                  <a:path w="233943" h="51857" extrusionOk="0">
                    <a:moveTo>
                      <a:pt x="114254" y="0"/>
                    </a:moveTo>
                    <a:cubicBezTo>
                      <a:pt x="113814" y="3337"/>
                      <a:pt x="107760" y="3970"/>
                      <a:pt x="105882" y="4185"/>
                    </a:cubicBezTo>
                    <a:cubicBezTo>
                      <a:pt x="103480" y="4463"/>
                      <a:pt x="101037" y="4580"/>
                      <a:pt x="98593" y="4580"/>
                    </a:cubicBezTo>
                    <a:cubicBezTo>
                      <a:pt x="96187" y="4580"/>
                      <a:pt x="93780" y="4466"/>
                      <a:pt x="91413" y="4277"/>
                    </a:cubicBezTo>
                    <a:cubicBezTo>
                      <a:pt x="83262" y="3622"/>
                      <a:pt x="75254" y="1586"/>
                      <a:pt x="67197" y="2"/>
                    </a:cubicBezTo>
                    <a:lnTo>
                      <a:pt x="3161" y="2"/>
                    </a:lnTo>
                    <a:cubicBezTo>
                      <a:pt x="1415" y="2"/>
                      <a:pt x="0" y="1794"/>
                      <a:pt x="0" y="4003"/>
                    </a:cubicBezTo>
                    <a:lnTo>
                      <a:pt x="0" y="12983"/>
                    </a:lnTo>
                    <a:cubicBezTo>
                      <a:pt x="752" y="13703"/>
                      <a:pt x="1532" y="14304"/>
                      <a:pt x="2202" y="14753"/>
                    </a:cubicBezTo>
                    <a:cubicBezTo>
                      <a:pt x="5867" y="17202"/>
                      <a:pt x="10108" y="17905"/>
                      <a:pt x="14266" y="17905"/>
                    </a:cubicBezTo>
                    <a:cubicBezTo>
                      <a:pt x="15542" y="17905"/>
                      <a:pt x="16811" y="17839"/>
                      <a:pt x="18052" y="17736"/>
                    </a:cubicBezTo>
                    <a:cubicBezTo>
                      <a:pt x="23329" y="17301"/>
                      <a:pt x="28524" y="16026"/>
                      <a:pt x="33704" y="14740"/>
                    </a:cubicBezTo>
                    <a:cubicBezTo>
                      <a:pt x="40948" y="12940"/>
                      <a:pt x="48135" y="10828"/>
                      <a:pt x="55442" y="9439"/>
                    </a:cubicBezTo>
                    <a:cubicBezTo>
                      <a:pt x="61321" y="8322"/>
                      <a:pt x="67233" y="7670"/>
                      <a:pt x="73167" y="7670"/>
                    </a:cubicBezTo>
                    <a:cubicBezTo>
                      <a:pt x="74688" y="7670"/>
                      <a:pt x="76210" y="7713"/>
                      <a:pt x="77734" y="7802"/>
                    </a:cubicBezTo>
                    <a:cubicBezTo>
                      <a:pt x="85106" y="8232"/>
                      <a:pt x="92423" y="9785"/>
                      <a:pt x="99530" y="12287"/>
                    </a:cubicBezTo>
                    <a:cubicBezTo>
                      <a:pt x="102317" y="13268"/>
                      <a:pt x="105115" y="14314"/>
                      <a:pt x="107858" y="15489"/>
                    </a:cubicBezTo>
                    <a:cubicBezTo>
                      <a:pt x="110332" y="16548"/>
                      <a:pt x="112809" y="17789"/>
                      <a:pt x="115004" y="19608"/>
                    </a:cubicBezTo>
                    <a:cubicBezTo>
                      <a:pt x="117824" y="21944"/>
                      <a:pt x="120303" y="25852"/>
                      <a:pt x="120226" y="30339"/>
                    </a:cubicBezTo>
                    <a:cubicBezTo>
                      <a:pt x="120101" y="37466"/>
                      <a:pt x="112935" y="40330"/>
                      <a:pt x="108516" y="41748"/>
                    </a:cubicBezTo>
                    <a:cubicBezTo>
                      <a:pt x="101630" y="43955"/>
                      <a:pt x="94414" y="44564"/>
                      <a:pt x="87337" y="44821"/>
                    </a:cubicBezTo>
                    <a:cubicBezTo>
                      <a:pt x="84855" y="44912"/>
                      <a:pt x="82371" y="44958"/>
                      <a:pt x="79887" y="44958"/>
                    </a:cubicBezTo>
                    <a:cubicBezTo>
                      <a:pt x="73140" y="44958"/>
                      <a:pt x="66393" y="44612"/>
                      <a:pt x="59673" y="43851"/>
                    </a:cubicBezTo>
                    <a:cubicBezTo>
                      <a:pt x="52128" y="42997"/>
                      <a:pt x="44620" y="41722"/>
                      <a:pt x="37128" y="40332"/>
                    </a:cubicBezTo>
                    <a:cubicBezTo>
                      <a:pt x="29596" y="38936"/>
                      <a:pt x="22076" y="37257"/>
                      <a:pt x="14513" y="36145"/>
                    </a:cubicBezTo>
                    <a:cubicBezTo>
                      <a:pt x="10469" y="35552"/>
                      <a:pt x="6279" y="35103"/>
                      <a:pt x="2100" y="35103"/>
                    </a:cubicBezTo>
                    <a:cubicBezTo>
                      <a:pt x="1400" y="35103"/>
                      <a:pt x="700" y="35116"/>
                      <a:pt x="0" y="35142"/>
                    </a:cubicBezTo>
                    <a:lnTo>
                      <a:pt x="0" y="41392"/>
                    </a:lnTo>
                    <a:cubicBezTo>
                      <a:pt x="3897" y="40406"/>
                      <a:pt x="7757" y="39113"/>
                      <a:pt x="11701" y="38520"/>
                    </a:cubicBezTo>
                    <a:cubicBezTo>
                      <a:pt x="12850" y="38347"/>
                      <a:pt x="14002" y="38268"/>
                      <a:pt x="15153" y="38268"/>
                    </a:cubicBezTo>
                    <a:cubicBezTo>
                      <a:pt x="18352" y="38268"/>
                      <a:pt x="21545" y="38880"/>
                      <a:pt x="24665" y="39789"/>
                    </a:cubicBezTo>
                    <a:cubicBezTo>
                      <a:pt x="29176" y="41103"/>
                      <a:pt x="33559" y="43015"/>
                      <a:pt x="37996" y="44675"/>
                    </a:cubicBezTo>
                    <a:cubicBezTo>
                      <a:pt x="42689" y="46433"/>
                      <a:pt x="47479" y="47692"/>
                      <a:pt x="52300" y="48740"/>
                    </a:cubicBezTo>
                    <a:cubicBezTo>
                      <a:pt x="61496" y="50745"/>
                      <a:pt x="70937" y="51857"/>
                      <a:pt x="80373" y="51857"/>
                    </a:cubicBezTo>
                    <a:cubicBezTo>
                      <a:pt x="91348" y="51857"/>
                      <a:pt x="102317" y="50352"/>
                      <a:pt x="112889" y="46997"/>
                    </a:cubicBezTo>
                    <a:cubicBezTo>
                      <a:pt x="122215" y="44038"/>
                      <a:pt x="130897" y="39216"/>
                      <a:pt x="139694" y="34414"/>
                    </a:cubicBezTo>
                    <a:cubicBezTo>
                      <a:pt x="143466" y="32352"/>
                      <a:pt x="147358" y="30634"/>
                      <a:pt x="151383" y="29556"/>
                    </a:cubicBezTo>
                    <a:cubicBezTo>
                      <a:pt x="155813" y="28370"/>
                      <a:pt x="160303" y="28105"/>
                      <a:pt x="164816" y="27914"/>
                    </a:cubicBezTo>
                    <a:cubicBezTo>
                      <a:pt x="167320" y="27807"/>
                      <a:pt x="169825" y="27756"/>
                      <a:pt x="172331" y="27756"/>
                    </a:cubicBezTo>
                    <a:cubicBezTo>
                      <a:pt x="189289" y="27756"/>
                      <a:pt x="206270" y="30094"/>
                      <a:pt x="222996" y="33398"/>
                    </a:cubicBezTo>
                    <a:cubicBezTo>
                      <a:pt x="226644" y="34116"/>
                      <a:pt x="230302" y="34924"/>
                      <a:pt x="233942" y="35864"/>
                    </a:cubicBezTo>
                    <a:lnTo>
                      <a:pt x="233942" y="9938"/>
                    </a:lnTo>
                    <a:cubicBezTo>
                      <a:pt x="233216" y="9925"/>
                      <a:pt x="232489" y="9919"/>
                      <a:pt x="231762" y="9919"/>
                    </a:cubicBezTo>
                    <a:cubicBezTo>
                      <a:pt x="219843" y="9919"/>
                      <a:pt x="207922" y="11530"/>
                      <a:pt x="196068" y="12904"/>
                    </a:cubicBezTo>
                    <a:cubicBezTo>
                      <a:pt x="188339" y="13801"/>
                      <a:pt x="180609" y="14806"/>
                      <a:pt x="172944" y="16393"/>
                    </a:cubicBezTo>
                    <a:cubicBezTo>
                      <a:pt x="169135" y="17181"/>
                      <a:pt x="165343" y="18112"/>
                      <a:pt x="161591" y="19260"/>
                    </a:cubicBezTo>
                    <a:cubicBezTo>
                      <a:pt x="158213" y="20291"/>
                      <a:pt x="155063" y="21813"/>
                      <a:pt x="151893" y="23606"/>
                    </a:cubicBezTo>
                    <a:cubicBezTo>
                      <a:pt x="147715" y="25970"/>
                      <a:pt x="143374" y="28204"/>
                      <a:pt x="138868" y="28204"/>
                    </a:cubicBezTo>
                    <a:cubicBezTo>
                      <a:pt x="137422" y="28204"/>
                      <a:pt x="135960" y="27974"/>
                      <a:pt x="134480" y="27445"/>
                    </a:cubicBezTo>
                    <a:cubicBezTo>
                      <a:pt x="129632" y="25711"/>
                      <a:pt x="125716" y="20547"/>
                      <a:pt x="125484" y="13951"/>
                    </a:cubicBezTo>
                    <a:cubicBezTo>
                      <a:pt x="125286" y="8300"/>
                      <a:pt x="129601" y="6027"/>
                      <a:pt x="133294" y="5020"/>
                    </a:cubicBezTo>
                    <a:cubicBezTo>
                      <a:pt x="139570" y="3307"/>
                      <a:pt x="146074" y="3151"/>
                      <a:pt x="152463" y="3078"/>
                    </a:cubicBezTo>
                    <a:cubicBezTo>
                      <a:pt x="160083" y="2991"/>
                      <a:pt x="167851" y="3042"/>
                      <a:pt x="175233" y="328"/>
                    </a:cubicBezTo>
                    <a:cubicBezTo>
                      <a:pt x="175511" y="226"/>
                      <a:pt x="175788" y="116"/>
                      <a:pt x="176066" y="0"/>
                    </a:cubicBezTo>
                    <a:close/>
                  </a:path>
                </a:pathLst>
              </a:custGeom>
              <a:solidFill>
                <a:srgbClr val="FAC539">
                  <a:alpha val="36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6"/>
              <p:cNvSpPr/>
              <p:nvPr/>
            </p:nvSpPr>
            <p:spPr>
              <a:xfrm rot="10800000" flipH="1">
                <a:off x="-97224" y="3137884"/>
                <a:ext cx="9377821" cy="2090634"/>
              </a:xfrm>
              <a:custGeom>
                <a:avLst/>
                <a:gdLst/>
                <a:ahLst/>
                <a:cxnLst/>
                <a:rect l="l" t="t" r="r" b="b"/>
                <a:pathLst>
                  <a:path w="234343" h="52243" extrusionOk="0">
                    <a:moveTo>
                      <a:pt x="67361" y="400"/>
                    </a:moveTo>
                    <a:cubicBezTo>
                      <a:pt x="69340" y="790"/>
                      <a:pt x="71349" y="1215"/>
                      <a:pt x="73292" y="1625"/>
                    </a:cubicBezTo>
                    <a:cubicBezTo>
                      <a:pt x="79265" y="2884"/>
                      <a:pt x="85439" y="4185"/>
                      <a:pt x="91598" y="4680"/>
                    </a:cubicBezTo>
                    <a:cubicBezTo>
                      <a:pt x="94144" y="4885"/>
                      <a:pt x="96537" y="4987"/>
                      <a:pt x="98805" y="4987"/>
                    </a:cubicBezTo>
                    <a:cubicBezTo>
                      <a:pt x="101387" y="4987"/>
                      <a:pt x="103808" y="4854"/>
                      <a:pt x="106108" y="4590"/>
                    </a:cubicBezTo>
                    <a:lnTo>
                      <a:pt x="106218" y="4577"/>
                    </a:lnTo>
                    <a:cubicBezTo>
                      <a:pt x="108158" y="4354"/>
                      <a:pt x="114000" y="3685"/>
                      <a:pt x="114628" y="406"/>
                    </a:cubicBezTo>
                    <a:lnTo>
                      <a:pt x="175193" y="406"/>
                    </a:lnTo>
                    <a:cubicBezTo>
                      <a:pt x="168249" y="2915"/>
                      <a:pt x="160889" y="2994"/>
                      <a:pt x="153768" y="3069"/>
                    </a:cubicBezTo>
                    <a:lnTo>
                      <a:pt x="152665" y="3082"/>
                    </a:lnTo>
                    <a:cubicBezTo>
                      <a:pt x="145764" y="3162"/>
                      <a:pt x="139551" y="3364"/>
                      <a:pt x="133446" y="5030"/>
                    </a:cubicBezTo>
                    <a:cubicBezTo>
                      <a:pt x="128003" y="6516"/>
                      <a:pt x="125326" y="9588"/>
                      <a:pt x="125487" y="14164"/>
                    </a:cubicBezTo>
                    <a:cubicBezTo>
                      <a:pt x="125709" y="20471"/>
                      <a:pt x="129379" y="25966"/>
                      <a:pt x="134618" y="27839"/>
                    </a:cubicBezTo>
                    <a:cubicBezTo>
                      <a:pt x="136131" y="28380"/>
                      <a:pt x="137619" y="28617"/>
                      <a:pt x="139091" y="28617"/>
                    </a:cubicBezTo>
                    <a:cubicBezTo>
                      <a:pt x="143547" y="28617"/>
                      <a:pt x="147847" y="26448"/>
                      <a:pt x="152196" y="23987"/>
                    </a:cubicBezTo>
                    <a:cubicBezTo>
                      <a:pt x="155813" y="21943"/>
                      <a:pt x="158880" y="20567"/>
                      <a:pt x="161854" y="19658"/>
                    </a:cubicBezTo>
                    <a:cubicBezTo>
                      <a:pt x="165379" y="18581"/>
                      <a:pt x="169085" y="17643"/>
                      <a:pt x="173189" y="16795"/>
                    </a:cubicBezTo>
                    <a:cubicBezTo>
                      <a:pt x="180974" y="15181"/>
                      <a:pt x="188894" y="14166"/>
                      <a:pt x="196294" y="13308"/>
                    </a:cubicBezTo>
                    <a:cubicBezTo>
                      <a:pt x="197767" y="13138"/>
                      <a:pt x="199245" y="12964"/>
                      <a:pt x="200722" y="12788"/>
                    </a:cubicBezTo>
                    <a:cubicBezTo>
                      <a:pt x="210970" y="11576"/>
                      <a:pt x="221543" y="10326"/>
                      <a:pt x="231999" y="10326"/>
                    </a:cubicBezTo>
                    <a:cubicBezTo>
                      <a:pt x="232648" y="10326"/>
                      <a:pt x="233296" y="10331"/>
                      <a:pt x="233944" y="10341"/>
                    </a:cubicBezTo>
                    <a:lnTo>
                      <a:pt x="233944" y="35809"/>
                    </a:lnTo>
                    <a:cubicBezTo>
                      <a:pt x="230629" y="34959"/>
                      <a:pt x="227123" y="34173"/>
                      <a:pt x="223236" y="33405"/>
                    </a:cubicBezTo>
                    <a:cubicBezTo>
                      <a:pt x="203906" y="29587"/>
                      <a:pt x="187591" y="27758"/>
                      <a:pt x="172597" y="27758"/>
                    </a:cubicBezTo>
                    <a:cubicBezTo>
                      <a:pt x="170032" y="27758"/>
                      <a:pt x="167505" y="27812"/>
                      <a:pt x="165009" y="27918"/>
                    </a:cubicBezTo>
                    <a:cubicBezTo>
                      <a:pt x="160422" y="28112"/>
                      <a:pt x="155941" y="28387"/>
                      <a:pt x="151533" y="29567"/>
                    </a:cubicBezTo>
                    <a:cubicBezTo>
                      <a:pt x="147826" y="30560"/>
                      <a:pt x="143986" y="32153"/>
                      <a:pt x="139798" y="34441"/>
                    </a:cubicBezTo>
                    <a:lnTo>
                      <a:pt x="138875" y="34945"/>
                    </a:lnTo>
                    <a:cubicBezTo>
                      <a:pt x="130584" y="39473"/>
                      <a:pt x="122011" y="44161"/>
                      <a:pt x="113029" y="47009"/>
                    </a:cubicBezTo>
                    <a:cubicBezTo>
                      <a:pt x="102889" y="50226"/>
                      <a:pt x="91919" y="51840"/>
                      <a:pt x="80509" y="51840"/>
                    </a:cubicBezTo>
                    <a:cubicBezTo>
                      <a:pt x="71401" y="51840"/>
                      <a:pt x="62013" y="50811"/>
                      <a:pt x="52541" y="48749"/>
                    </a:cubicBezTo>
                    <a:cubicBezTo>
                      <a:pt x="46930" y="47526"/>
                      <a:pt x="42394" y="46236"/>
                      <a:pt x="38264" y="44691"/>
                    </a:cubicBezTo>
                    <a:cubicBezTo>
                      <a:pt x="36953" y="44199"/>
                      <a:pt x="35624" y="43678"/>
                      <a:pt x="34338" y="43172"/>
                    </a:cubicBezTo>
                    <a:cubicBezTo>
                      <a:pt x="31276" y="41971"/>
                      <a:pt x="28107" y="40726"/>
                      <a:pt x="24921" y="39799"/>
                    </a:cubicBezTo>
                    <a:cubicBezTo>
                      <a:pt x="21414" y="38777"/>
                      <a:pt x="18247" y="38271"/>
                      <a:pt x="15326" y="38271"/>
                    </a:cubicBezTo>
                    <a:cubicBezTo>
                      <a:pt x="14137" y="38271"/>
                      <a:pt x="12987" y="38356"/>
                      <a:pt x="11874" y="38521"/>
                    </a:cubicBezTo>
                    <a:cubicBezTo>
                      <a:pt x="9119" y="38936"/>
                      <a:pt x="6366" y="39703"/>
                      <a:pt x="3703" y="40442"/>
                    </a:cubicBezTo>
                    <a:cubicBezTo>
                      <a:pt x="2622" y="40742"/>
                      <a:pt x="1508" y="41053"/>
                      <a:pt x="406" y="41335"/>
                    </a:cubicBezTo>
                    <a:lnTo>
                      <a:pt x="406" y="35538"/>
                    </a:lnTo>
                    <a:cubicBezTo>
                      <a:pt x="1027" y="35516"/>
                      <a:pt x="1658" y="35506"/>
                      <a:pt x="2301" y="35506"/>
                    </a:cubicBezTo>
                    <a:cubicBezTo>
                      <a:pt x="5902" y="35506"/>
                      <a:pt x="9901" y="35844"/>
                      <a:pt x="14687" y="36547"/>
                    </a:cubicBezTo>
                    <a:cubicBezTo>
                      <a:pt x="19745" y="37290"/>
                      <a:pt x="24868" y="38304"/>
                      <a:pt x="29822" y="39284"/>
                    </a:cubicBezTo>
                    <a:cubicBezTo>
                      <a:pt x="32271" y="39769"/>
                      <a:pt x="34802" y="40270"/>
                      <a:pt x="37296" y="40733"/>
                    </a:cubicBezTo>
                    <a:cubicBezTo>
                      <a:pt x="43914" y="41961"/>
                      <a:pt x="51770" y="43339"/>
                      <a:pt x="59854" y="44254"/>
                    </a:cubicBezTo>
                    <a:cubicBezTo>
                      <a:pt x="66359" y="44990"/>
                      <a:pt x="73165" y="45361"/>
                      <a:pt x="80163" y="45361"/>
                    </a:cubicBezTo>
                    <a:cubicBezTo>
                      <a:pt x="82603" y="45361"/>
                      <a:pt x="85067" y="45316"/>
                      <a:pt x="87550" y="45225"/>
                    </a:cubicBezTo>
                    <a:cubicBezTo>
                      <a:pt x="94026" y="44991"/>
                      <a:pt x="101613" y="44441"/>
                      <a:pt x="108780" y="42142"/>
                    </a:cubicBezTo>
                    <a:cubicBezTo>
                      <a:pt x="113810" y="40529"/>
                      <a:pt x="120508" y="37574"/>
                      <a:pt x="120629" y="30544"/>
                    </a:cubicBezTo>
                    <a:cubicBezTo>
                      <a:pt x="120696" y="26529"/>
                      <a:pt x="118718" y="22458"/>
                      <a:pt x="115334" y="19654"/>
                    </a:cubicBezTo>
                    <a:cubicBezTo>
                      <a:pt x="112985" y="17708"/>
                      <a:pt x="110379" y="16465"/>
                      <a:pt x="108140" y="15506"/>
                    </a:cubicBezTo>
                    <a:cubicBezTo>
                      <a:pt x="105719" y="14467"/>
                      <a:pt x="103070" y="13450"/>
                      <a:pt x="99798" y="12298"/>
                    </a:cubicBezTo>
                    <a:cubicBezTo>
                      <a:pt x="92520" y="9735"/>
                      <a:pt x="85169" y="8223"/>
                      <a:pt x="77949" y="7802"/>
                    </a:cubicBezTo>
                    <a:cubicBezTo>
                      <a:pt x="76425" y="7713"/>
                      <a:pt x="74890" y="7669"/>
                      <a:pt x="73339" y="7669"/>
                    </a:cubicBezTo>
                    <a:cubicBezTo>
                      <a:pt x="67706" y="7669"/>
                      <a:pt x="61863" y="8255"/>
                      <a:pt x="55605" y="9443"/>
                    </a:cubicBezTo>
                    <a:cubicBezTo>
                      <a:pt x="50502" y="10413"/>
                      <a:pt x="45374" y="11757"/>
                      <a:pt x="40416" y="13057"/>
                    </a:cubicBezTo>
                    <a:cubicBezTo>
                      <a:pt x="38267" y="13620"/>
                      <a:pt x="36046" y="14201"/>
                      <a:pt x="33857" y="14746"/>
                    </a:cubicBezTo>
                    <a:cubicBezTo>
                      <a:pt x="29050" y="15939"/>
                      <a:pt x="23603" y="17293"/>
                      <a:pt x="18238" y="17736"/>
                    </a:cubicBezTo>
                    <a:cubicBezTo>
                      <a:pt x="17038" y="17835"/>
                      <a:pt x="15751" y="17910"/>
                      <a:pt x="14415" y="17910"/>
                    </a:cubicBezTo>
                    <a:cubicBezTo>
                      <a:pt x="10534" y="17910"/>
                      <a:pt x="6246" y="17280"/>
                      <a:pt x="2517" y="14787"/>
                    </a:cubicBezTo>
                    <a:cubicBezTo>
                      <a:pt x="2004" y="14446"/>
                      <a:pt x="1229" y="13878"/>
                      <a:pt x="403" y="13098"/>
                    </a:cubicBezTo>
                    <a:lnTo>
                      <a:pt x="403" y="4204"/>
                    </a:lnTo>
                    <a:cubicBezTo>
                      <a:pt x="403" y="2108"/>
                      <a:pt x="1731" y="405"/>
                      <a:pt x="3364" y="405"/>
                    </a:cubicBezTo>
                    <a:lnTo>
                      <a:pt x="67361" y="400"/>
                    </a:lnTo>
                    <a:close/>
                    <a:moveTo>
                      <a:pt x="114278" y="0"/>
                    </a:moveTo>
                    <a:lnTo>
                      <a:pt x="114255" y="176"/>
                    </a:lnTo>
                    <a:cubicBezTo>
                      <a:pt x="113845" y="3294"/>
                      <a:pt x="108068" y="3957"/>
                      <a:pt x="106170" y="4175"/>
                    </a:cubicBezTo>
                    <a:lnTo>
                      <a:pt x="106061" y="4187"/>
                    </a:lnTo>
                    <a:cubicBezTo>
                      <a:pt x="103777" y="4451"/>
                      <a:pt x="101371" y="4582"/>
                      <a:pt x="98803" y="4582"/>
                    </a:cubicBezTo>
                    <a:cubicBezTo>
                      <a:pt x="96546" y="4582"/>
                      <a:pt x="94164" y="4481"/>
                      <a:pt x="91630" y="4277"/>
                    </a:cubicBezTo>
                    <a:cubicBezTo>
                      <a:pt x="85496" y="3785"/>
                      <a:pt x="79335" y="2485"/>
                      <a:pt x="73374" y="1229"/>
                    </a:cubicBezTo>
                    <a:cubicBezTo>
                      <a:pt x="71430" y="820"/>
                      <a:pt x="69420" y="395"/>
                      <a:pt x="67400" y="2"/>
                    </a:cubicBezTo>
                    <a:lnTo>
                      <a:pt x="3365" y="2"/>
                    </a:lnTo>
                    <a:cubicBezTo>
                      <a:pt x="1511" y="2"/>
                      <a:pt x="3" y="1889"/>
                      <a:pt x="3" y="4205"/>
                    </a:cubicBezTo>
                    <a:lnTo>
                      <a:pt x="3" y="13267"/>
                    </a:lnTo>
                    <a:lnTo>
                      <a:pt x="66" y="13327"/>
                    </a:lnTo>
                    <a:cubicBezTo>
                      <a:pt x="935" y="14157"/>
                      <a:pt x="1758" y="14760"/>
                      <a:pt x="2295" y="15120"/>
                    </a:cubicBezTo>
                    <a:cubicBezTo>
                      <a:pt x="6107" y="17668"/>
                      <a:pt x="10473" y="18312"/>
                      <a:pt x="14416" y="18312"/>
                    </a:cubicBezTo>
                    <a:cubicBezTo>
                      <a:pt x="15764" y="18312"/>
                      <a:pt x="17063" y="18236"/>
                      <a:pt x="18274" y="18136"/>
                    </a:cubicBezTo>
                    <a:cubicBezTo>
                      <a:pt x="23670" y="17692"/>
                      <a:pt x="29134" y="16335"/>
                      <a:pt x="33955" y="15136"/>
                    </a:cubicBezTo>
                    <a:cubicBezTo>
                      <a:pt x="36148" y="14591"/>
                      <a:pt x="38370" y="14008"/>
                      <a:pt x="40521" y="13444"/>
                    </a:cubicBezTo>
                    <a:cubicBezTo>
                      <a:pt x="45471" y="12145"/>
                      <a:pt x="50591" y="10802"/>
                      <a:pt x="55682" y="9836"/>
                    </a:cubicBezTo>
                    <a:cubicBezTo>
                      <a:pt x="61914" y="8652"/>
                      <a:pt x="67733" y="8068"/>
                      <a:pt x="73339" y="8068"/>
                    </a:cubicBezTo>
                    <a:cubicBezTo>
                      <a:pt x="74883" y="8068"/>
                      <a:pt x="76410" y="8112"/>
                      <a:pt x="77924" y="8200"/>
                    </a:cubicBezTo>
                    <a:cubicBezTo>
                      <a:pt x="85109" y="8620"/>
                      <a:pt x="92423" y="10126"/>
                      <a:pt x="99664" y="12674"/>
                    </a:cubicBezTo>
                    <a:cubicBezTo>
                      <a:pt x="102926" y="13823"/>
                      <a:pt x="105569" y="14839"/>
                      <a:pt x="107978" y="15872"/>
                    </a:cubicBezTo>
                    <a:cubicBezTo>
                      <a:pt x="110192" y="16820"/>
                      <a:pt x="112765" y="18046"/>
                      <a:pt x="115074" y="19959"/>
                    </a:cubicBezTo>
                    <a:cubicBezTo>
                      <a:pt x="118366" y="22686"/>
                      <a:pt x="120289" y="26638"/>
                      <a:pt x="120224" y="30531"/>
                    </a:cubicBezTo>
                    <a:cubicBezTo>
                      <a:pt x="120108" y="37304"/>
                      <a:pt x="113565" y="40179"/>
                      <a:pt x="108656" y="41753"/>
                    </a:cubicBezTo>
                    <a:cubicBezTo>
                      <a:pt x="101534" y="44037"/>
                      <a:pt x="93982" y="44584"/>
                      <a:pt x="87532" y="44818"/>
                    </a:cubicBezTo>
                    <a:cubicBezTo>
                      <a:pt x="85053" y="44908"/>
                      <a:pt x="82593" y="44953"/>
                      <a:pt x="80156" y="44953"/>
                    </a:cubicBezTo>
                    <a:cubicBezTo>
                      <a:pt x="73174" y="44953"/>
                      <a:pt x="66385" y="44584"/>
                      <a:pt x="59897" y="43849"/>
                    </a:cubicBezTo>
                    <a:cubicBezTo>
                      <a:pt x="51824" y="42936"/>
                      <a:pt x="43978" y="41560"/>
                      <a:pt x="37366" y="40335"/>
                    </a:cubicBezTo>
                    <a:cubicBezTo>
                      <a:pt x="34874" y="39874"/>
                      <a:pt x="32343" y="39371"/>
                      <a:pt x="29894" y="38889"/>
                    </a:cubicBezTo>
                    <a:cubicBezTo>
                      <a:pt x="24935" y="37906"/>
                      <a:pt x="19807" y="36891"/>
                      <a:pt x="14740" y="36147"/>
                    </a:cubicBezTo>
                    <a:cubicBezTo>
                      <a:pt x="9938" y="35440"/>
                      <a:pt x="5923" y="35101"/>
                      <a:pt x="2306" y="35101"/>
                    </a:cubicBezTo>
                    <a:cubicBezTo>
                      <a:pt x="1587" y="35101"/>
                      <a:pt x="884" y="35114"/>
                      <a:pt x="193" y="35141"/>
                    </a:cubicBezTo>
                    <a:lnTo>
                      <a:pt x="0" y="35148"/>
                    </a:lnTo>
                    <a:lnTo>
                      <a:pt x="0" y="41850"/>
                    </a:lnTo>
                    <a:lnTo>
                      <a:pt x="250" y="41789"/>
                    </a:lnTo>
                    <a:cubicBezTo>
                      <a:pt x="1438" y="41486"/>
                      <a:pt x="2642" y="41153"/>
                      <a:pt x="3807" y="40829"/>
                    </a:cubicBezTo>
                    <a:cubicBezTo>
                      <a:pt x="6459" y="40093"/>
                      <a:pt x="9201" y="39331"/>
                      <a:pt x="11931" y="38920"/>
                    </a:cubicBezTo>
                    <a:cubicBezTo>
                      <a:pt x="13025" y="38755"/>
                      <a:pt x="14155" y="38672"/>
                      <a:pt x="15326" y="38672"/>
                    </a:cubicBezTo>
                    <a:cubicBezTo>
                      <a:pt x="18207" y="38672"/>
                      <a:pt x="21339" y="39173"/>
                      <a:pt x="24808" y="40183"/>
                    </a:cubicBezTo>
                    <a:cubicBezTo>
                      <a:pt x="27977" y="41106"/>
                      <a:pt x="31136" y="42346"/>
                      <a:pt x="34192" y="43547"/>
                    </a:cubicBezTo>
                    <a:cubicBezTo>
                      <a:pt x="35480" y="44051"/>
                      <a:pt x="36810" y="44575"/>
                      <a:pt x="38124" y="45065"/>
                    </a:cubicBezTo>
                    <a:cubicBezTo>
                      <a:pt x="42272" y="46618"/>
                      <a:pt x="46826" y="47913"/>
                      <a:pt x="52458" y="49140"/>
                    </a:cubicBezTo>
                    <a:cubicBezTo>
                      <a:pt x="61960" y="51209"/>
                      <a:pt x="71376" y="52242"/>
                      <a:pt x="80515" y="52242"/>
                    </a:cubicBezTo>
                    <a:cubicBezTo>
                      <a:pt x="91963" y="52242"/>
                      <a:pt x="102972" y="50622"/>
                      <a:pt x="113151" y="47393"/>
                    </a:cubicBezTo>
                    <a:cubicBezTo>
                      <a:pt x="122171" y="44531"/>
                      <a:pt x="130760" y="39837"/>
                      <a:pt x="139068" y="35298"/>
                    </a:cubicBezTo>
                    <a:lnTo>
                      <a:pt x="139990" y="34794"/>
                    </a:lnTo>
                    <a:cubicBezTo>
                      <a:pt x="144149" y="32523"/>
                      <a:pt x="147959" y="30939"/>
                      <a:pt x="151635" y="29954"/>
                    </a:cubicBezTo>
                    <a:cubicBezTo>
                      <a:pt x="156001" y="28784"/>
                      <a:pt x="160459" y="28512"/>
                      <a:pt x="165023" y="28318"/>
                    </a:cubicBezTo>
                    <a:cubicBezTo>
                      <a:pt x="167510" y="28212"/>
                      <a:pt x="170027" y="28159"/>
                      <a:pt x="172583" y="28159"/>
                    </a:cubicBezTo>
                    <a:cubicBezTo>
                      <a:pt x="187551" y="28159"/>
                      <a:pt x="203846" y="29985"/>
                      <a:pt x="223155" y="33798"/>
                    </a:cubicBezTo>
                    <a:cubicBezTo>
                      <a:pt x="227133" y="34583"/>
                      <a:pt x="230708" y="35389"/>
                      <a:pt x="234091" y="36262"/>
                    </a:cubicBezTo>
                    <a:lnTo>
                      <a:pt x="234343" y="36327"/>
                    </a:lnTo>
                    <a:lnTo>
                      <a:pt x="234343" y="9942"/>
                    </a:lnTo>
                    <a:lnTo>
                      <a:pt x="234144" y="9938"/>
                    </a:lnTo>
                    <a:cubicBezTo>
                      <a:pt x="233436" y="9926"/>
                      <a:pt x="232728" y="9920"/>
                      <a:pt x="232019" y="9920"/>
                    </a:cubicBezTo>
                    <a:cubicBezTo>
                      <a:pt x="221533" y="9920"/>
                      <a:pt x="210937" y="11173"/>
                      <a:pt x="200668" y="12387"/>
                    </a:cubicBezTo>
                    <a:cubicBezTo>
                      <a:pt x="199192" y="12560"/>
                      <a:pt x="197716" y="12735"/>
                      <a:pt x="196241" y="12907"/>
                    </a:cubicBezTo>
                    <a:cubicBezTo>
                      <a:pt x="188833" y="13765"/>
                      <a:pt x="180900" y="14784"/>
                      <a:pt x="173099" y="16399"/>
                    </a:cubicBezTo>
                    <a:cubicBezTo>
                      <a:pt x="168984" y="17250"/>
                      <a:pt x="165266" y="18189"/>
                      <a:pt x="161730" y="19271"/>
                    </a:cubicBezTo>
                    <a:cubicBezTo>
                      <a:pt x="158729" y="20188"/>
                      <a:pt x="155634" y="21574"/>
                      <a:pt x="151992" y="23636"/>
                    </a:cubicBezTo>
                    <a:cubicBezTo>
                      <a:pt x="147694" y="26067"/>
                      <a:pt x="143448" y="28211"/>
                      <a:pt x="139076" y="28211"/>
                    </a:cubicBezTo>
                    <a:cubicBezTo>
                      <a:pt x="137648" y="28211"/>
                      <a:pt x="136206" y="27982"/>
                      <a:pt x="134745" y="27459"/>
                    </a:cubicBezTo>
                    <a:cubicBezTo>
                      <a:pt x="129659" y="25640"/>
                      <a:pt x="126097" y="20292"/>
                      <a:pt x="125882" y="14148"/>
                    </a:cubicBezTo>
                    <a:cubicBezTo>
                      <a:pt x="125729" y="9782"/>
                      <a:pt x="128305" y="6844"/>
                      <a:pt x="133544" y="5415"/>
                    </a:cubicBezTo>
                    <a:cubicBezTo>
                      <a:pt x="139606" y="3761"/>
                      <a:pt x="145790" y="3559"/>
                      <a:pt x="152664" y="3482"/>
                    </a:cubicBezTo>
                    <a:lnTo>
                      <a:pt x="153767" y="3469"/>
                    </a:lnTo>
                    <a:cubicBezTo>
                      <a:pt x="160981" y="3392"/>
                      <a:pt x="168439" y="3314"/>
                      <a:pt x="175499" y="719"/>
                    </a:cubicBezTo>
                    <a:cubicBezTo>
                      <a:pt x="175781" y="617"/>
                      <a:pt x="176061" y="506"/>
                      <a:pt x="176341" y="389"/>
                    </a:cubicBezTo>
                    <a:lnTo>
                      <a:pt x="17726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3" name="Google Shape;433;p16"/>
            <p:cNvSpPr/>
            <p:nvPr/>
          </p:nvSpPr>
          <p:spPr>
            <a:xfrm rot="10800000" flipH="1">
              <a:off x="-97224" y="4299431"/>
              <a:ext cx="8367499" cy="1836163"/>
            </a:xfrm>
            <a:custGeom>
              <a:avLst/>
              <a:gdLst/>
              <a:ahLst/>
              <a:cxnLst/>
              <a:rect l="l" t="t" r="r" b="b"/>
              <a:pathLst>
                <a:path w="209096" h="45884" extrusionOk="0">
                  <a:moveTo>
                    <a:pt x="173615" y="405"/>
                  </a:moveTo>
                  <a:cubicBezTo>
                    <a:pt x="176375" y="405"/>
                    <a:pt x="179213" y="507"/>
                    <a:pt x="182050" y="829"/>
                  </a:cubicBezTo>
                  <a:cubicBezTo>
                    <a:pt x="188207" y="1528"/>
                    <a:pt x="194615" y="3672"/>
                    <a:pt x="201642" y="7381"/>
                  </a:cubicBezTo>
                  <a:lnTo>
                    <a:pt x="202000" y="7570"/>
                  </a:lnTo>
                  <a:cubicBezTo>
                    <a:pt x="204160" y="8703"/>
                    <a:pt x="207122" y="10258"/>
                    <a:pt x="208209" y="13014"/>
                  </a:cubicBezTo>
                  <a:cubicBezTo>
                    <a:pt x="208659" y="14157"/>
                    <a:pt x="208681" y="15157"/>
                    <a:pt x="208272" y="15990"/>
                  </a:cubicBezTo>
                  <a:cubicBezTo>
                    <a:pt x="207624" y="17309"/>
                    <a:pt x="205989" y="18018"/>
                    <a:pt x="204732" y="18381"/>
                  </a:cubicBezTo>
                  <a:cubicBezTo>
                    <a:pt x="201461" y="19325"/>
                    <a:pt x="198006" y="19797"/>
                    <a:pt x="194392" y="19797"/>
                  </a:cubicBezTo>
                  <a:cubicBezTo>
                    <a:pt x="190821" y="19797"/>
                    <a:pt x="187096" y="19336"/>
                    <a:pt x="183241" y="18415"/>
                  </a:cubicBezTo>
                  <a:cubicBezTo>
                    <a:pt x="179114" y="17429"/>
                    <a:pt x="174866" y="16057"/>
                    <a:pt x="170611" y="14337"/>
                  </a:cubicBezTo>
                  <a:cubicBezTo>
                    <a:pt x="166998" y="12878"/>
                    <a:pt x="163261" y="11368"/>
                    <a:pt x="159428" y="10535"/>
                  </a:cubicBezTo>
                  <a:cubicBezTo>
                    <a:pt x="157531" y="10122"/>
                    <a:pt x="155742" y="9916"/>
                    <a:pt x="154034" y="9916"/>
                  </a:cubicBezTo>
                  <a:cubicBezTo>
                    <a:pt x="152450" y="9916"/>
                    <a:pt x="150935" y="10094"/>
                    <a:pt x="149470" y="10449"/>
                  </a:cubicBezTo>
                  <a:cubicBezTo>
                    <a:pt x="145504" y="11411"/>
                    <a:pt x="142070" y="13874"/>
                    <a:pt x="138895" y="16316"/>
                  </a:cubicBezTo>
                  <a:cubicBezTo>
                    <a:pt x="136054" y="18501"/>
                    <a:pt x="133233" y="20858"/>
                    <a:pt x="130505" y="23139"/>
                  </a:cubicBezTo>
                  <a:cubicBezTo>
                    <a:pt x="126905" y="26149"/>
                    <a:pt x="123181" y="29264"/>
                    <a:pt x="119366" y="32010"/>
                  </a:cubicBezTo>
                  <a:cubicBezTo>
                    <a:pt x="107458" y="40580"/>
                    <a:pt x="92880" y="45107"/>
                    <a:pt x="76028" y="45462"/>
                  </a:cubicBezTo>
                  <a:cubicBezTo>
                    <a:pt x="75424" y="45475"/>
                    <a:pt x="74822" y="45482"/>
                    <a:pt x="74224" y="45482"/>
                  </a:cubicBezTo>
                  <a:cubicBezTo>
                    <a:pt x="58269" y="45482"/>
                    <a:pt x="44689" y="40929"/>
                    <a:pt x="33828" y="31942"/>
                  </a:cubicBezTo>
                  <a:cubicBezTo>
                    <a:pt x="27187" y="26448"/>
                    <a:pt x="20603" y="21405"/>
                    <a:pt x="13056" y="20088"/>
                  </a:cubicBezTo>
                  <a:cubicBezTo>
                    <a:pt x="11967" y="19897"/>
                    <a:pt x="10865" y="19801"/>
                    <a:pt x="9746" y="19801"/>
                  </a:cubicBezTo>
                  <a:cubicBezTo>
                    <a:pt x="6781" y="19801"/>
                    <a:pt x="3696" y="20474"/>
                    <a:pt x="406" y="21833"/>
                  </a:cubicBezTo>
                  <a:lnTo>
                    <a:pt x="406" y="14358"/>
                  </a:lnTo>
                  <a:cubicBezTo>
                    <a:pt x="1109" y="14230"/>
                    <a:pt x="1864" y="14110"/>
                    <a:pt x="2702" y="13993"/>
                  </a:cubicBezTo>
                  <a:cubicBezTo>
                    <a:pt x="5594" y="13588"/>
                    <a:pt x="8552" y="13414"/>
                    <a:pt x="11411" y="13245"/>
                  </a:cubicBezTo>
                  <a:lnTo>
                    <a:pt x="12958" y="13152"/>
                  </a:lnTo>
                  <a:cubicBezTo>
                    <a:pt x="15818" y="12978"/>
                    <a:pt x="18953" y="12785"/>
                    <a:pt x="22145" y="12785"/>
                  </a:cubicBezTo>
                  <a:cubicBezTo>
                    <a:pt x="23389" y="12785"/>
                    <a:pt x="24641" y="12814"/>
                    <a:pt x="25889" y="12885"/>
                  </a:cubicBezTo>
                  <a:cubicBezTo>
                    <a:pt x="29786" y="13104"/>
                    <a:pt x="33808" y="14150"/>
                    <a:pt x="38546" y="16169"/>
                  </a:cubicBezTo>
                  <a:cubicBezTo>
                    <a:pt x="52883" y="22283"/>
                    <a:pt x="69842" y="28659"/>
                    <a:pt x="86902" y="29591"/>
                  </a:cubicBezTo>
                  <a:cubicBezTo>
                    <a:pt x="88135" y="29659"/>
                    <a:pt x="89353" y="29692"/>
                    <a:pt x="90554" y="29692"/>
                  </a:cubicBezTo>
                  <a:cubicBezTo>
                    <a:pt x="97955" y="29692"/>
                    <a:pt x="104738" y="28414"/>
                    <a:pt x="110758" y="25880"/>
                  </a:cubicBezTo>
                  <a:cubicBezTo>
                    <a:pt x="117187" y="23174"/>
                    <a:pt x="123174" y="18993"/>
                    <a:pt x="128962" y="14950"/>
                  </a:cubicBezTo>
                  <a:cubicBezTo>
                    <a:pt x="130301" y="14015"/>
                    <a:pt x="131684" y="13050"/>
                    <a:pt x="133052" y="12117"/>
                  </a:cubicBezTo>
                  <a:cubicBezTo>
                    <a:pt x="136569" y="9716"/>
                    <a:pt x="140379" y="7249"/>
                    <a:pt x="144384" y="5460"/>
                  </a:cubicBezTo>
                  <a:cubicBezTo>
                    <a:pt x="148006" y="3842"/>
                    <a:pt x="151905" y="2608"/>
                    <a:pt x="155970" y="1792"/>
                  </a:cubicBezTo>
                  <a:cubicBezTo>
                    <a:pt x="159701" y="1042"/>
                    <a:pt x="163680" y="640"/>
                    <a:pt x="168868" y="486"/>
                  </a:cubicBezTo>
                  <a:cubicBezTo>
                    <a:pt x="170413" y="440"/>
                    <a:pt x="172001" y="405"/>
                    <a:pt x="173615" y="405"/>
                  </a:cubicBezTo>
                  <a:close/>
                  <a:moveTo>
                    <a:pt x="173609" y="0"/>
                  </a:moveTo>
                  <a:cubicBezTo>
                    <a:pt x="171993" y="0"/>
                    <a:pt x="170405" y="35"/>
                    <a:pt x="168858" y="80"/>
                  </a:cubicBezTo>
                  <a:cubicBezTo>
                    <a:pt x="163644" y="234"/>
                    <a:pt x="159645" y="639"/>
                    <a:pt x="155891" y="1393"/>
                  </a:cubicBezTo>
                  <a:cubicBezTo>
                    <a:pt x="151795" y="2216"/>
                    <a:pt x="147870" y="3459"/>
                    <a:pt x="144219" y="5088"/>
                  </a:cubicBezTo>
                  <a:cubicBezTo>
                    <a:pt x="140186" y="6888"/>
                    <a:pt x="136359" y="9369"/>
                    <a:pt x="132824" y="11781"/>
                  </a:cubicBezTo>
                  <a:cubicBezTo>
                    <a:pt x="131454" y="12715"/>
                    <a:pt x="130070" y="13683"/>
                    <a:pt x="128732" y="14617"/>
                  </a:cubicBezTo>
                  <a:cubicBezTo>
                    <a:pt x="122961" y="18648"/>
                    <a:pt x="116993" y="22817"/>
                    <a:pt x="110602" y="25506"/>
                  </a:cubicBezTo>
                  <a:cubicBezTo>
                    <a:pt x="104631" y="28019"/>
                    <a:pt x="97899" y="29287"/>
                    <a:pt x="90554" y="29287"/>
                  </a:cubicBezTo>
                  <a:cubicBezTo>
                    <a:pt x="89360" y="29287"/>
                    <a:pt x="88149" y="29254"/>
                    <a:pt x="86923" y="29187"/>
                  </a:cubicBezTo>
                  <a:cubicBezTo>
                    <a:pt x="69926" y="28261"/>
                    <a:pt x="53010" y="21898"/>
                    <a:pt x="38703" y="15797"/>
                  </a:cubicBezTo>
                  <a:cubicBezTo>
                    <a:pt x="33922" y="13758"/>
                    <a:pt x="29857" y="12704"/>
                    <a:pt x="25911" y="12481"/>
                  </a:cubicBezTo>
                  <a:cubicBezTo>
                    <a:pt x="24653" y="12410"/>
                    <a:pt x="23392" y="12381"/>
                    <a:pt x="22140" y="12381"/>
                  </a:cubicBezTo>
                  <a:cubicBezTo>
                    <a:pt x="18938" y="12381"/>
                    <a:pt x="15797" y="12572"/>
                    <a:pt x="12931" y="12748"/>
                  </a:cubicBezTo>
                  <a:lnTo>
                    <a:pt x="11384" y="12841"/>
                  </a:lnTo>
                  <a:cubicBezTo>
                    <a:pt x="8518" y="13010"/>
                    <a:pt x="5551" y="13184"/>
                    <a:pt x="2644" y="13591"/>
                  </a:cubicBezTo>
                  <a:cubicBezTo>
                    <a:pt x="1731" y="13718"/>
                    <a:pt x="921" y="13848"/>
                    <a:pt x="165" y="13990"/>
                  </a:cubicBezTo>
                  <a:lnTo>
                    <a:pt x="0" y="14020"/>
                  </a:lnTo>
                  <a:lnTo>
                    <a:pt x="0" y="22434"/>
                  </a:lnTo>
                  <a:lnTo>
                    <a:pt x="280" y="22317"/>
                  </a:lnTo>
                  <a:cubicBezTo>
                    <a:pt x="3624" y="20902"/>
                    <a:pt x="6748" y="20202"/>
                    <a:pt x="9745" y="20202"/>
                  </a:cubicBezTo>
                  <a:cubicBezTo>
                    <a:pt x="10841" y="20202"/>
                    <a:pt x="11920" y="20296"/>
                    <a:pt x="12987" y="20482"/>
                  </a:cubicBezTo>
                  <a:cubicBezTo>
                    <a:pt x="20436" y="21784"/>
                    <a:pt x="26975" y="26792"/>
                    <a:pt x="33571" y="32250"/>
                  </a:cubicBezTo>
                  <a:cubicBezTo>
                    <a:pt x="44508" y="41302"/>
                    <a:pt x="58178" y="45884"/>
                    <a:pt x="74230" y="45884"/>
                  </a:cubicBezTo>
                  <a:cubicBezTo>
                    <a:pt x="74828" y="45884"/>
                    <a:pt x="75434" y="45878"/>
                    <a:pt x="76041" y="45864"/>
                  </a:cubicBezTo>
                  <a:cubicBezTo>
                    <a:pt x="92973" y="45507"/>
                    <a:pt x="107630" y="40953"/>
                    <a:pt x="119603" y="32334"/>
                  </a:cubicBezTo>
                  <a:cubicBezTo>
                    <a:pt x="123430" y="29580"/>
                    <a:pt x="127160" y="26462"/>
                    <a:pt x="130767" y="23446"/>
                  </a:cubicBezTo>
                  <a:cubicBezTo>
                    <a:pt x="133490" y="21168"/>
                    <a:pt x="136306" y="18812"/>
                    <a:pt x="139143" y="16633"/>
                  </a:cubicBezTo>
                  <a:cubicBezTo>
                    <a:pt x="142286" y="14218"/>
                    <a:pt x="145678" y="11782"/>
                    <a:pt x="149569" y="10839"/>
                  </a:cubicBezTo>
                  <a:cubicBezTo>
                    <a:pt x="151002" y="10492"/>
                    <a:pt x="152486" y="10318"/>
                    <a:pt x="154040" y="10318"/>
                  </a:cubicBezTo>
                  <a:cubicBezTo>
                    <a:pt x="155718" y="10318"/>
                    <a:pt x="157477" y="10521"/>
                    <a:pt x="159345" y="10926"/>
                  </a:cubicBezTo>
                  <a:cubicBezTo>
                    <a:pt x="163146" y="11754"/>
                    <a:pt x="166866" y="13255"/>
                    <a:pt x="170463" y="14710"/>
                  </a:cubicBezTo>
                  <a:cubicBezTo>
                    <a:pt x="174735" y="16434"/>
                    <a:pt x="179004" y="17813"/>
                    <a:pt x="183149" y="18805"/>
                  </a:cubicBezTo>
                  <a:cubicBezTo>
                    <a:pt x="187035" y="19734"/>
                    <a:pt x="190791" y="20198"/>
                    <a:pt x="194393" y="20198"/>
                  </a:cubicBezTo>
                  <a:cubicBezTo>
                    <a:pt x="198045" y="20198"/>
                    <a:pt x="201538" y="19721"/>
                    <a:pt x="204846" y="18766"/>
                  </a:cubicBezTo>
                  <a:cubicBezTo>
                    <a:pt x="206788" y="18205"/>
                    <a:pt x="208062" y="17332"/>
                    <a:pt x="208634" y="16167"/>
                  </a:cubicBezTo>
                  <a:cubicBezTo>
                    <a:pt x="209095" y="15229"/>
                    <a:pt x="209080" y="14117"/>
                    <a:pt x="208584" y="12865"/>
                  </a:cubicBezTo>
                  <a:cubicBezTo>
                    <a:pt x="207441" y="9969"/>
                    <a:pt x="204404" y="8376"/>
                    <a:pt x="202188" y="7211"/>
                  </a:cubicBezTo>
                  <a:lnTo>
                    <a:pt x="201831" y="7024"/>
                  </a:lnTo>
                  <a:cubicBezTo>
                    <a:pt x="194760" y="3289"/>
                    <a:pt x="188306" y="1132"/>
                    <a:pt x="182098" y="427"/>
                  </a:cubicBezTo>
                  <a:cubicBezTo>
                    <a:pt x="179239" y="102"/>
                    <a:pt x="176384" y="0"/>
                    <a:pt x="1736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6"/>
            <p:cNvSpPr/>
            <p:nvPr/>
          </p:nvSpPr>
          <p:spPr>
            <a:xfrm rot="10800000" flipH="1">
              <a:off x="-97184" y="4699471"/>
              <a:ext cx="807313" cy="330705"/>
            </a:xfrm>
            <a:custGeom>
              <a:avLst/>
              <a:gdLst/>
              <a:ahLst/>
              <a:cxnLst/>
              <a:rect l="l" t="t" r="r" b="b"/>
              <a:pathLst>
                <a:path w="20174" h="8264" extrusionOk="0">
                  <a:moveTo>
                    <a:pt x="10888" y="404"/>
                  </a:moveTo>
                  <a:cubicBezTo>
                    <a:pt x="11749" y="404"/>
                    <a:pt x="12597" y="461"/>
                    <a:pt x="13422" y="602"/>
                  </a:cubicBezTo>
                  <a:cubicBezTo>
                    <a:pt x="15472" y="954"/>
                    <a:pt x="17153" y="1897"/>
                    <a:pt x="18413" y="3404"/>
                  </a:cubicBezTo>
                  <a:cubicBezTo>
                    <a:pt x="19054" y="4170"/>
                    <a:pt x="19787" y="5267"/>
                    <a:pt x="19634" y="6147"/>
                  </a:cubicBezTo>
                  <a:cubicBezTo>
                    <a:pt x="19567" y="6546"/>
                    <a:pt x="19324" y="6863"/>
                    <a:pt x="18894" y="7118"/>
                  </a:cubicBezTo>
                  <a:cubicBezTo>
                    <a:pt x="17704" y="7820"/>
                    <a:pt x="16206" y="7861"/>
                    <a:pt x="14950" y="7861"/>
                  </a:cubicBezTo>
                  <a:cubicBezTo>
                    <a:pt x="14860" y="7861"/>
                    <a:pt x="14771" y="7861"/>
                    <a:pt x="14684" y="7861"/>
                  </a:cubicBezTo>
                  <a:cubicBezTo>
                    <a:pt x="13289" y="7856"/>
                    <a:pt x="11866" y="7753"/>
                    <a:pt x="10488" y="7653"/>
                  </a:cubicBezTo>
                  <a:cubicBezTo>
                    <a:pt x="9887" y="7608"/>
                    <a:pt x="9287" y="7565"/>
                    <a:pt x="8687" y="7529"/>
                  </a:cubicBezTo>
                  <a:cubicBezTo>
                    <a:pt x="5827" y="7359"/>
                    <a:pt x="3245" y="7206"/>
                    <a:pt x="649" y="7206"/>
                  </a:cubicBezTo>
                  <a:cubicBezTo>
                    <a:pt x="568" y="7206"/>
                    <a:pt x="486" y="7206"/>
                    <a:pt x="405" y="7206"/>
                  </a:cubicBezTo>
                  <a:lnTo>
                    <a:pt x="405" y="1428"/>
                  </a:lnTo>
                  <a:cubicBezTo>
                    <a:pt x="2017" y="1368"/>
                    <a:pt x="3674" y="1139"/>
                    <a:pt x="5280" y="919"/>
                  </a:cubicBezTo>
                  <a:cubicBezTo>
                    <a:pt x="7141" y="665"/>
                    <a:pt x="9044" y="404"/>
                    <a:pt x="10888" y="404"/>
                  </a:cubicBezTo>
                  <a:close/>
                  <a:moveTo>
                    <a:pt x="10888" y="1"/>
                  </a:moveTo>
                  <a:cubicBezTo>
                    <a:pt x="9018" y="1"/>
                    <a:pt x="7099" y="265"/>
                    <a:pt x="5223" y="522"/>
                  </a:cubicBezTo>
                  <a:cubicBezTo>
                    <a:pt x="3564" y="751"/>
                    <a:pt x="1848" y="984"/>
                    <a:pt x="195" y="1034"/>
                  </a:cubicBezTo>
                  <a:lnTo>
                    <a:pt x="1" y="1039"/>
                  </a:lnTo>
                  <a:lnTo>
                    <a:pt x="1" y="7612"/>
                  </a:lnTo>
                  <a:lnTo>
                    <a:pt x="202" y="7612"/>
                  </a:lnTo>
                  <a:cubicBezTo>
                    <a:pt x="266" y="7612"/>
                    <a:pt x="330" y="7612"/>
                    <a:pt x="393" y="7612"/>
                  </a:cubicBezTo>
                  <a:cubicBezTo>
                    <a:pt x="3056" y="7612"/>
                    <a:pt x="5717" y="7756"/>
                    <a:pt x="8664" y="7932"/>
                  </a:cubicBezTo>
                  <a:cubicBezTo>
                    <a:pt x="9261" y="7968"/>
                    <a:pt x="9860" y="8012"/>
                    <a:pt x="10460" y="8055"/>
                  </a:cubicBezTo>
                  <a:cubicBezTo>
                    <a:pt x="11844" y="8155"/>
                    <a:pt x="13275" y="8259"/>
                    <a:pt x="14682" y="8264"/>
                  </a:cubicBezTo>
                  <a:lnTo>
                    <a:pt x="14998" y="8264"/>
                  </a:lnTo>
                  <a:cubicBezTo>
                    <a:pt x="16295" y="8264"/>
                    <a:pt x="17831" y="8211"/>
                    <a:pt x="19096" y="7463"/>
                  </a:cubicBezTo>
                  <a:cubicBezTo>
                    <a:pt x="19626" y="7152"/>
                    <a:pt x="19940" y="6730"/>
                    <a:pt x="20030" y="6216"/>
                  </a:cubicBezTo>
                  <a:cubicBezTo>
                    <a:pt x="20173" y="5387"/>
                    <a:pt x="19732" y="4354"/>
                    <a:pt x="18720" y="3145"/>
                  </a:cubicBezTo>
                  <a:cubicBezTo>
                    <a:pt x="17395" y="1562"/>
                    <a:pt x="15637" y="574"/>
                    <a:pt x="13488" y="205"/>
                  </a:cubicBezTo>
                  <a:cubicBezTo>
                    <a:pt x="12639" y="59"/>
                    <a:pt x="11769" y="1"/>
                    <a:pt x="1088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6"/>
            <p:cNvSpPr/>
            <p:nvPr/>
          </p:nvSpPr>
          <p:spPr>
            <a:xfrm rot="10800000" flipH="1">
              <a:off x="-97104" y="3339961"/>
              <a:ext cx="9377861" cy="2035410"/>
            </a:xfrm>
            <a:custGeom>
              <a:avLst/>
              <a:gdLst/>
              <a:ahLst/>
              <a:cxnLst/>
              <a:rect l="l" t="t" r="r" b="b"/>
              <a:pathLst>
                <a:path w="234344" h="50863" extrusionOk="0">
                  <a:moveTo>
                    <a:pt x="233940" y="621"/>
                  </a:moveTo>
                  <a:lnTo>
                    <a:pt x="233940" y="12077"/>
                  </a:lnTo>
                  <a:cubicBezTo>
                    <a:pt x="232371" y="13846"/>
                    <a:pt x="230619" y="15358"/>
                    <a:pt x="228734" y="16565"/>
                  </a:cubicBezTo>
                  <a:cubicBezTo>
                    <a:pt x="224484" y="19289"/>
                    <a:pt x="219376" y="20857"/>
                    <a:pt x="213122" y="21360"/>
                  </a:cubicBezTo>
                  <a:cubicBezTo>
                    <a:pt x="211653" y="21479"/>
                    <a:pt x="210146" y="21539"/>
                    <a:pt x="208580" y="21539"/>
                  </a:cubicBezTo>
                  <a:cubicBezTo>
                    <a:pt x="205000" y="21539"/>
                    <a:pt x="201109" y="21226"/>
                    <a:pt x="196647" y="20590"/>
                  </a:cubicBezTo>
                  <a:lnTo>
                    <a:pt x="196529" y="20574"/>
                  </a:lnTo>
                  <a:cubicBezTo>
                    <a:pt x="194477" y="20283"/>
                    <a:pt x="192356" y="19981"/>
                    <a:pt x="190306" y="19457"/>
                  </a:cubicBezTo>
                  <a:cubicBezTo>
                    <a:pt x="188131" y="18901"/>
                    <a:pt x="186302" y="18457"/>
                    <a:pt x="184446" y="18095"/>
                  </a:cubicBezTo>
                  <a:cubicBezTo>
                    <a:pt x="182413" y="17700"/>
                    <a:pt x="180221" y="17338"/>
                    <a:pt x="178016" y="17338"/>
                  </a:cubicBezTo>
                  <a:cubicBezTo>
                    <a:pt x="177942" y="17338"/>
                    <a:pt x="177867" y="17339"/>
                    <a:pt x="177792" y="17340"/>
                  </a:cubicBezTo>
                  <a:cubicBezTo>
                    <a:pt x="176496" y="17354"/>
                    <a:pt x="174542" y="17378"/>
                    <a:pt x="173323" y="18637"/>
                  </a:cubicBezTo>
                  <a:cubicBezTo>
                    <a:pt x="172261" y="19733"/>
                    <a:pt x="172397" y="21555"/>
                    <a:pt x="173080" y="22788"/>
                  </a:cubicBezTo>
                  <a:cubicBezTo>
                    <a:pt x="174004" y="24459"/>
                    <a:pt x="175665" y="25395"/>
                    <a:pt x="177319" y="26158"/>
                  </a:cubicBezTo>
                  <a:cubicBezTo>
                    <a:pt x="180088" y="27433"/>
                    <a:pt x="183032" y="28076"/>
                    <a:pt x="185878" y="28699"/>
                  </a:cubicBezTo>
                  <a:cubicBezTo>
                    <a:pt x="186544" y="28844"/>
                    <a:pt x="187205" y="28990"/>
                    <a:pt x="187866" y="29142"/>
                  </a:cubicBezTo>
                  <a:cubicBezTo>
                    <a:pt x="191326" y="29942"/>
                    <a:pt x="194903" y="30405"/>
                    <a:pt x="198362" y="30852"/>
                  </a:cubicBezTo>
                  <a:lnTo>
                    <a:pt x="199879" y="31048"/>
                  </a:lnTo>
                  <a:cubicBezTo>
                    <a:pt x="203501" y="31524"/>
                    <a:pt x="207493" y="31975"/>
                    <a:pt x="212443" y="32469"/>
                  </a:cubicBezTo>
                  <a:cubicBezTo>
                    <a:pt x="216296" y="32854"/>
                    <a:pt x="220110" y="33192"/>
                    <a:pt x="223683" y="33505"/>
                  </a:cubicBezTo>
                  <a:cubicBezTo>
                    <a:pt x="226437" y="33747"/>
                    <a:pt x="229366" y="34040"/>
                    <a:pt x="232268" y="34727"/>
                  </a:cubicBezTo>
                  <a:cubicBezTo>
                    <a:pt x="232812" y="34856"/>
                    <a:pt x="233374" y="35011"/>
                    <a:pt x="233940" y="35186"/>
                  </a:cubicBezTo>
                  <a:lnTo>
                    <a:pt x="233940" y="50330"/>
                  </a:lnTo>
                  <a:cubicBezTo>
                    <a:pt x="227593" y="48509"/>
                    <a:pt x="220754" y="46238"/>
                    <a:pt x="213042" y="43386"/>
                  </a:cubicBezTo>
                  <a:cubicBezTo>
                    <a:pt x="208088" y="41555"/>
                    <a:pt x="202988" y="39512"/>
                    <a:pt x="197884" y="37317"/>
                  </a:cubicBezTo>
                  <a:cubicBezTo>
                    <a:pt x="195613" y="36339"/>
                    <a:pt x="193318" y="35281"/>
                    <a:pt x="191099" y="34257"/>
                  </a:cubicBezTo>
                  <a:cubicBezTo>
                    <a:pt x="188401" y="33014"/>
                    <a:pt x="185611" y="31726"/>
                    <a:pt x="182833" y="30573"/>
                  </a:cubicBezTo>
                  <a:cubicBezTo>
                    <a:pt x="172649" y="26340"/>
                    <a:pt x="162754" y="24195"/>
                    <a:pt x="153409" y="24195"/>
                  </a:cubicBezTo>
                  <a:cubicBezTo>
                    <a:pt x="153178" y="24195"/>
                    <a:pt x="152948" y="24197"/>
                    <a:pt x="152719" y="24198"/>
                  </a:cubicBezTo>
                  <a:cubicBezTo>
                    <a:pt x="142080" y="24319"/>
                    <a:pt x="132064" y="27884"/>
                    <a:pt x="122824" y="31721"/>
                  </a:cubicBezTo>
                  <a:cubicBezTo>
                    <a:pt x="112729" y="35913"/>
                    <a:pt x="102805" y="39822"/>
                    <a:pt x="92400" y="41608"/>
                  </a:cubicBezTo>
                  <a:cubicBezTo>
                    <a:pt x="82867" y="43244"/>
                    <a:pt x="72721" y="44299"/>
                    <a:pt x="61383" y="44830"/>
                  </a:cubicBezTo>
                  <a:cubicBezTo>
                    <a:pt x="58519" y="44965"/>
                    <a:pt x="55783" y="45032"/>
                    <a:pt x="53152" y="45032"/>
                  </a:cubicBezTo>
                  <a:cubicBezTo>
                    <a:pt x="45012" y="45032"/>
                    <a:pt x="37887" y="44383"/>
                    <a:pt x="31169" y="43050"/>
                  </a:cubicBezTo>
                  <a:cubicBezTo>
                    <a:pt x="24718" y="41770"/>
                    <a:pt x="18066" y="39641"/>
                    <a:pt x="11397" y="36720"/>
                  </a:cubicBezTo>
                  <a:cubicBezTo>
                    <a:pt x="7680" y="35093"/>
                    <a:pt x="3780" y="33224"/>
                    <a:pt x="405" y="30582"/>
                  </a:cubicBezTo>
                  <a:lnTo>
                    <a:pt x="405" y="21725"/>
                  </a:lnTo>
                  <a:cubicBezTo>
                    <a:pt x="5173" y="23118"/>
                    <a:pt x="10001" y="24631"/>
                    <a:pt x="14673" y="26094"/>
                  </a:cubicBezTo>
                  <a:cubicBezTo>
                    <a:pt x="18472" y="27283"/>
                    <a:pt x="22397" y="28512"/>
                    <a:pt x="26269" y="29670"/>
                  </a:cubicBezTo>
                  <a:cubicBezTo>
                    <a:pt x="42759" y="34607"/>
                    <a:pt x="58954" y="38982"/>
                    <a:pt x="74991" y="38982"/>
                  </a:cubicBezTo>
                  <a:cubicBezTo>
                    <a:pt x="78823" y="38982"/>
                    <a:pt x="82649" y="38732"/>
                    <a:pt x="86466" y="38179"/>
                  </a:cubicBezTo>
                  <a:cubicBezTo>
                    <a:pt x="95509" y="36872"/>
                    <a:pt x="104228" y="33938"/>
                    <a:pt x="112383" y="29455"/>
                  </a:cubicBezTo>
                  <a:cubicBezTo>
                    <a:pt x="116730" y="27066"/>
                    <a:pt x="120985" y="24195"/>
                    <a:pt x="125029" y="20922"/>
                  </a:cubicBezTo>
                  <a:cubicBezTo>
                    <a:pt x="126767" y="19511"/>
                    <a:pt x="128488" y="17994"/>
                    <a:pt x="130152" y="16524"/>
                  </a:cubicBezTo>
                  <a:cubicBezTo>
                    <a:pt x="131788" y="15078"/>
                    <a:pt x="133483" y="13582"/>
                    <a:pt x="135190" y="12196"/>
                  </a:cubicBezTo>
                  <a:cubicBezTo>
                    <a:pt x="137654" y="10200"/>
                    <a:pt x="140969" y="7788"/>
                    <a:pt x="144768" y="6873"/>
                  </a:cubicBezTo>
                  <a:cubicBezTo>
                    <a:pt x="145990" y="6580"/>
                    <a:pt x="147258" y="6432"/>
                    <a:pt x="148594" y="6432"/>
                  </a:cubicBezTo>
                  <a:cubicBezTo>
                    <a:pt x="151134" y="6432"/>
                    <a:pt x="153922" y="6966"/>
                    <a:pt x="157120" y="8052"/>
                  </a:cubicBezTo>
                  <a:cubicBezTo>
                    <a:pt x="165254" y="10813"/>
                    <a:pt x="174727" y="13878"/>
                    <a:pt x="184226" y="15304"/>
                  </a:cubicBezTo>
                  <a:cubicBezTo>
                    <a:pt x="187914" y="15858"/>
                    <a:pt x="191419" y="16136"/>
                    <a:pt x="194766" y="16136"/>
                  </a:cubicBezTo>
                  <a:cubicBezTo>
                    <a:pt x="200932" y="16136"/>
                    <a:pt x="206557" y="15192"/>
                    <a:pt x="211781" y="13295"/>
                  </a:cubicBezTo>
                  <a:cubicBezTo>
                    <a:pt x="216509" y="11579"/>
                    <a:pt x="220789" y="8892"/>
                    <a:pt x="224351" y="6492"/>
                  </a:cubicBezTo>
                  <a:cubicBezTo>
                    <a:pt x="224766" y="6212"/>
                    <a:pt x="225182" y="5928"/>
                    <a:pt x="225598" y="5645"/>
                  </a:cubicBezTo>
                  <a:cubicBezTo>
                    <a:pt x="228277" y="3826"/>
                    <a:pt x="231045" y="1944"/>
                    <a:pt x="233940" y="621"/>
                  </a:cubicBezTo>
                  <a:close/>
                  <a:moveTo>
                    <a:pt x="234344" y="1"/>
                  </a:moveTo>
                  <a:lnTo>
                    <a:pt x="234062" y="127"/>
                  </a:lnTo>
                  <a:cubicBezTo>
                    <a:pt x="231032" y="1470"/>
                    <a:pt x="228156" y="3423"/>
                    <a:pt x="225375" y="5313"/>
                  </a:cubicBezTo>
                  <a:cubicBezTo>
                    <a:pt x="224959" y="5595"/>
                    <a:pt x="224545" y="5878"/>
                    <a:pt x="224128" y="6158"/>
                  </a:cubicBezTo>
                  <a:cubicBezTo>
                    <a:pt x="220589" y="8544"/>
                    <a:pt x="216336" y="11214"/>
                    <a:pt x="211647" y="12916"/>
                  </a:cubicBezTo>
                  <a:cubicBezTo>
                    <a:pt x="206466" y="14796"/>
                    <a:pt x="200885" y="15732"/>
                    <a:pt x="194765" y="15732"/>
                  </a:cubicBezTo>
                  <a:cubicBezTo>
                    <a:pt x="191440" y="15732"/>
                    <a:pt x="187955" y="15456"/>
                    <a:pt x="184289" y="14905"/>
                  </a:cubicBezTo>
                  <a:cubicBezTo>
                    <a:pt x="174822" y="13485"/>
                    <a:pt x="165370" y="10424"/>
                    <a:pt x="157251" y="7671"/>
                  </a:cubicBezTo>
                  <a:cubicBezTo>
                    <a:pt x="154011" y="6571"/>
                    <a:pt x="151182" y="6028"/>
                    <a:pt x="148600" y="6028"/>
                  </a:cubicBezTo>
                  <a:cubicBezTo>
                    <a:pt x="147230" y="6028"/>
                    <a:pt x="145930" y="6181"/>
                    <a:pt x="144675" y="6483"/>
                  </a:cubicBezTo>
                  <a:cubicBezTo>
                    <a:pt x="140797" y="7416"/>
                    <a:pt x="137434" y="9860"/>
                    <a:pt x="134939" y="11886"/>
                  </a:cubicBezTo>
                  <a:cubicBezTo>
                    <a:pt x="133224" y="13277"/>
                    <a:pt x="131528" y="14775"/>
                    <a:pt x="129887" y="16224"/>
                  </a:cubicBezTo>
                  <a:cubicBezTo>
                    <a:pt x="128225" y="17690"/>
                    <a:pt x="126509" y="19207"/>
                    <a:pt x="124774" y="20610"/>
                  </a:cubicBezTo>
                  <a:cubicBezTo>
                    <a:pt x="120749" y="23869"/>
                    <a:pt x="116514" y="26727"/>
                    <a:pt x="112189" y="29105"/>
                  </a:cubicBezTo>
                  <a:cubicBezTo>
                    <a:pt x="104076" y="33564"/>
                    <a:pt x="95402" y="36484"/>
                    <a:pt x="86407" y="37785"/>
                  </a:cubicBezTo>
                  <a:cubicBezTo>
                    <a:pt x="82611" y="38334"/>
                    <a:pt x="78806" y="38583"/>
                    <a:pt x="74991" y="38583"/>
                  </a:cubicBezTo>
                  <a:cubicBezTo>
                    <a:pt x="59005" y="38583"/>
                    <a:pt x="42843" y="34216"/>
                    <a:pt x="26384" y="29289"/>
                  </a:cubicBezTo>
                  <a:cubicBezTo>
                    <a:pt x="22516" y="28130"/>
                    <a:pt x="18589" y="26901"/>
                    <a:pt x="14793" y="25711"/>
                  </a:cubicBezTo>
                  <a:cubicBezTo>
                    <a:pt x="10035" y="24222"/>
                    <a:pt x="5116" y="22681"/>
                    <a:pt x="257" y="21265"/>
                  </a:cubicBezTo>
                  <a:lnTo>
                    <a:pt x="0" y="21189"/>
                  </a:lnTo>
                  <a:lnTo>
                    <a:pt x="0" y="30778"/>
                  </a:lnTo>
                  <a:lnTo>
                    <a:pt x="77" y="30839"/>
                  </a:lnTo>
                  <a:cubicBezTo>
                    <a:pt x="3505" y="33541"/>
                    <a:pt x="7466" y="35440"/>
                    <a:pt x="11235" y="37090"/>
                  </a:cubicBezTo>
                  <a:cubicBezTo>
                    <a:pt x="17931" y="40022"/>
                    <a:pt x="24610" y="42161"/>
                    <a:pt x="31090" y="43447"/>
                  </a:cubicBezTo>
                  <a:cubicBezTo>
                    <a:pt x="37834" y="44786"/>
                    <a:pt x="44983" y="45437"/>
                    <a:pt x="53148" y="45437"/>
                  </a:cubicBezTo>
                  <a:cubicBezTo>
                    <a:pt x="55786" y="45437"/>
                    <a:pt x="58530" y="45369"/>
                    <a:pt x="61401" y="45235"/>
                  </a:cubicBezTo>
                  <a:cubicBezTo>
                    <a:pt x="72756" y="44700"/>
                    <a:pt x="82917" y="43644"/>
                    <a:pt x="92467" y="42007"/>
                  </a:cubicBezTo>
                  <a:cubicBezTo>
                    <a:pt x="102913" y="40214"/>
                    <a:pt x="112861" y="36296"/>
                    <a:pt x="122978" y="32095"/>
                  </a:cubicBezTo>
                  <a:cubicBezTo>
                    <a:pt x="132181" y="28274"/>
                    <a:pt x="142153" y="24722"/>
                    <a:pt x="152725" y="24602"/>
                  </a:cubicBezTo>
                  <a:cubicBezTo>
                    <a:pt x="152952" y="24600"/>
                    <a:pt x="153179" y="24598"/>
                    <a:pt x="153407" y="24598"/>
                  </a:cubicBezTo>
                  <a:cubicBezTo>
                    <a:pt x="162694" y="24598"/>
                    <a:pt x="172541" y="26730"/>
                    <a:pt x="182679" y="30945"/>
                  </a:cubicBezTo>
                  <a:cubicBezTo>
                    <a:pt x="185447" y="32095"/>
                    <a:pt x="188234" y="33381"/>
                    <a:pt x="190930" y="34624"/>
                  </a:cubicBezTo>
                  <a:cubicBezTo>
                    <a:pt x="193152" y="35649"/>
                    <a:pt x="195448" y="36707"/>
                    <a:pt x="197726" y="37686"/>
                  </a:cubicBezTo>
                  <a:cubicBezTo>
                    <a:pt x="202837" y="39885"/>
                    <a:pt x="207942" y="41928"/>
                    <a:pt x="212901" y="43763"/>
                  </a:cubicBezTo>
                  <a:cubicBezTo>
                    <a:pt x="220729" y="46656"/>
                    <a:pt x="227658" y="48955"/>
                    <a:pt x="234085" y="50788"/>
                  </a:cubicBezTo>
                  <a:lnTo>
                    <a:pt x="234341" y="50863"/>
                  </a:lnTo>
                  <a:lnTo>
                    <a:pt x="234344" y="50863"/>
                  </a:lnTo>
                  <a:lnTo>
                    <a:pt x="234344" y="34896"/>
                  </a:lnTo>
                  <a:lnTo>
                    <a:pt x="234204" y="34850"/>
                  </a:lnTo>
                  <a:cubicBezTo>
                    <a:pt x="233582" y="34654"/>
                    <a:pt x="232962" y="34481"/>
                    <a:pt x="232362" y="34340"/>
                  </a:cubicBezTo>
                  <a:cubicBezTo>
                    <a:pt x="229433" y="33647"/>
                    <a:pt x="226488" y="33352"/>
                    <a:pt x="223721" y="33110"/>
                  </a:cubicBezTo>
                  <a:cubicBezTo>
                    <a:pt x="220148" y="32797"/>
                    <a:pt x="216338" y="32457"/>
                    <a:pt x="212486" y="32074"/>
                  </a:cubicBezTo>
                  <a:cubicBezTo>
                    <a:pt x="207542" y="31581"/>
                    <a:pt x="203553" y="31128"/>
                    <a:pt x="199935" y="30653"/>
                  </a:cubicBezTo>
                  <a:lnTo>
                    <a:pt x="198416" y="30455"/>
                  </a:lnTo>
                  <a:cubicBezTo>
                    <a:pt x="194968" y="30009"/>
                    <a:pt x="191400" y="29547"/>
                    <a:pt x="187960" y="28753"/>
                  </a:cubicBezTo>
                  <a:cubicBezTo>
                    <a:pt x="187298" y="28602"/>
                    <a:pt x="186634" y="28454"/>
                    <a:pt x="185969" y="28310"/>
                  </a:cubicBezTo>
                  <a:cubicBezTo>
                    <a:pt x="183145" y="27690"/>
                    <a:pt x="180223" y="27051"/>
                    <a:pt x="177494" y="25795"/>
                  </a:cubicBezTo>
                  <a:cubicBezTo>
                    <a:pt x="176009" y="25111"/>
                    <a:pt x="174350" y="24245"/>
                    <a:pt x="173437" y="22596"/>
                  </a:cubicBezTo>
                  <a:cubicBezTo>
                    <a:pt x="172829" y="21493"/>
                    <a:pt x="172693" y="19876"/>
                    <a:pt x="173617" y="18921"/>
                  </a:cubicBezTo>
                  <a:cubicBezTo>
                    <a:pt x="174717" y="17783"/>
                    <a:pt x="176574" y="17760"/>
                    <a:pt x="177801" y="17745"/>
                  </a:cubicBezTo>
                  <a:cubicBezTo>
                    <a:pt x="177883" y="17744"/>
                    <a:pt x="177965" y="17744"/>
                    <a:pt x="178047" y="17744"/>
                  </a:cubicBezTo>
                  <a:cubicBezTo>
                    <a:pt x="180223" y="17744"/>
                    <a:pt x="182367" y="18103"/>
                    <a:pt x="184375" y="18494"/>
                  </a:cubicBezTo>
                  <a:cubicBezTo>
                    <a:pt x="186221" y="18853"/>
                    <a:pt x="188043" y="19296"/>
                    <a:pt x="190212" y="19850"/>
                  </a:cubicBezTo>
                  <a:cubicBezTo>
                    <a:pt x="192283" y="20380"/>
                    <a:pt x="194415" y="20683"/>
                    <a:pt x="196477" y="20976"/>
                  </a:cubicBezTo>
                  <a:lnTo>
                    <a:pt x="196594" y="20993"/>
                  </a:lnTo>
                  <a:cubicBezTo>
                    <a:pt x="201071" y="21630"/>
                    <a:pt x="204978" y="21943"/>
                    <a:pt x="208576" y="21943"/>
                  </a:cubicBezTo>
                  <a:cubicBezTo>
                    <a:pt x="210156" y="21943"/>
                    <a:pt x="211676" y="21883"/>
                    <a:pt x="213159" y="21763"/>
                  </a:cubicBezTo>
                  <a:cubicBezTo>
                    <a:pt x="219481" y="21255"/>
                    <a:pt x="224648" y="19666"/>
                    <a:pt x="228956" y="16905"/>
                  </a:cubicBezTo>
                  <a:cubicBezTo>
                    <a:pt x="230892" y="15665"/>
                    <a:pt x="232689" y="14110"/>
                    <a:pt x="234294" y="12287"/>
                  </a:cubicBezTo>
                  <a:lnTo>
                    <a:pt x="234344" y="12230"/>
                  </a:lnTo>
                  <a:lnTo>
                    <a:pt x="23434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6"/>
            <p:cNvSpPr/>
            <p:nvPr/>
          </p:nvSpPr>
          <p:spPr>
            <a:xfrm rot="10800000" flipH="1">
              <a:off x="-97264" y="2923520"/>
              <a:ext cx="5171942" cy="1031731"/>
            </a:xfrm>
            <a:custGeom>
              <a:avLst/>
              <a:gdLst/>
              <a:ahLst/>
              <a:cxnLst/>
              <a:rect l="l" t="t" r="r" b="b"/>
              <a:pathLst>
                <a:path w="129242" h="25782" extrusionOk="0">
                  <a:moveTo>
                    <a:pt x="125667" y="404"/>
                  </a:moveTo>
                  <a:cubicBezTo>
                    <a:pt x="125949" y="404"/>
                    <a:pt x="126232" y="415"/>
                    <a:pt x="126514" y="437"/>
                  </a:cubicBezTo>
                  <a:cubicBezTo>
                    <a:pt x="127419" y="510"/>
                    <a:pt x="128375" y="690"/>
                    <a:pt x="128733" y="1442"/>
                  </a:cubicBezTo>
                  <a:cubicBezTo>
                    <a:pt x="127667" y="1898"/>
                    <a:pt x="126604" y="2366"/>
                    <a:pt x="125540" y="2833"/>
                  </a:cubicBezTo>
                  <a:cubicBezTo>
                    <a:pt x="121951" y="4414"/>
                    <a:pt x="118237" y="6047"/>
                    <a:pt x="114473" y="7141"/>
                  </a:cubicBezTo>
                  <a:cubicBezTo>
                    <a:pt x="113881" y="7314"/>
                    <a:pt x="113286" y="7483"/>
                    <a:pt x="112693" y="7649"/>
                  </a:cubicBezTo>
                  <a:cubicBezTo>
                    <a:pt x="110914" y="8149"/>
                    <a:pt x="109073" y="8666"/>
                    <a:pt x="107278" y="9330"/>
                  </a:cubicBezTo>
                  <a:cubicBezTo>
                    <a:pt x="105183" y="10108"/>
                    <a:pt x="102936" y="11055"/>
                    <a:pt x="100411" y="12228"/>
                  </a:cubicBezTo>
                  <a:cubicBezTo>
                    <a:pt x="97928" y="13381"/>
                    <a:pt x="95424" y="14634"/>
                    <a:pt x="93002" y="15844"/>
                  </a:cubicBezTo>
                  <a:cubicBezTo>
                    <a:pt x="86663" y="19013"/>
                    <a:pt x="80109" y="22288"/>
                    <a:pt x="73322" y="24097"/>
                  </a:cubicBezTo>
                  <a:cubicBezTo>
                    <a:pt x="70106" y="24955"/>
                    <a:pt x="66829" y="25381"/>
                    <a:pt x="63411" y="25381"/>
                  </a:cubicBezTo>
                  <a:cubicBezTo>
                    <a:pt x="61691" y="25381"/>
                    <a:pt x="59935" y="25273"/>
                    <a:pt x="58132" y="25057"/>
                  </a:cubicBezTo>
                  <a:cubicBezTo>
                    <a:pt x="54870" y="24667"/>
                    <a:pt x="51578" y="24000"/>
                    <a:pt x="48394" y="23351"/>
                  </a:cubicBezTo>
                  <a:cubicBezTo>
                    <a:pt x="46720" y="23010"/>
                    <a:pt x="44988" y="22658"/>
                    <a:pt x="43281" y="22351"/>
                  </a:cubicBezTo>
                  <a:cubicBezTo>
                    <a:pt x="38827" y="21551"/>
                    <a:pt x="34306" y="21314"/>
                    <a:pt x="29931" y="21085"/>
                  </a:cubicBezTo>
                  <a:lnTo>
                    <a:pt x="28914" y="21031"/>
                  </a:lnTo>
                  <a:cubicBezTo>
                    <a:pt x="25978" y="20874"/>
                    <a:pt x="23609" y="20501"/>
                    <a:pt x="21462" y="19855"/>
                  </a:cubicBezTo>
                  <a:cubicBezTo>
                    <a:pt x="19489" y="19259"/>
                    <a:pt x="17512" y="18432"/>
                    <a:pt x="15599" y="17635"/>
                  </a:cubicBezTo>
                  <a:cubicBezTo>
                    <a:pt x="15171" y="17457"/>
                    <a:pt x="14747" y="17279"/>
                    <a:pt x="14321" y="17105"/>
                  </a:cubicBezTo>
                  <a:cubicBezTo>
                    <a:pt x="12341" y="16286"/>
                    <a:pt x="10328" y="15433"/>
                    <a:pt x="8383" y="14606"/>
                  </a:cubicBezTo>
                  <a:cubicBezTo>
                    <a:pt x="5772" y="13497"/>
                    <a:pt x="3075" y="12349"/>
                    <a:pt x="404" y="11276"/>
                  </a:cubicBezTo>
                  <a:lnTo>
                    <a:pt x="403" y="11276"/>
                  </a:lnTo>
                  <a:lnTo>
                    <a:pt x="403" y="5584"/>
                  </a:lnTo>
                  <a:cubicBezTo>
                    <a:pt x="967" y="5874"/>
                    <a:pt x="1566" y="6170"/>
                    <a:pt x="2220" y="6484"/>
                  </a:cubicBezTo>
                  <a:cubicBezTo>
                    <a:pt x="2905" y="6811"/>
                    <a:pt x="3592" y="7131"/>
                    <a:pt x="4281" y="7450"/>
                  </a:cubicBezTo>
                  <a:cubicBezTo>
                    <a:pt x="6227" y="8357"/>
                    <a:pt x="8240" y="9293"/>
                    <a:pt x="10153" y="10412"/>
                  </a:cubicBezTo>
                  <a:cubicBezTo>
                    <a:pt x="12434" y="11746"/>
                    <a:pt x="14871" y="13148"/>
                    <a:pt x="17395" y="14337"/>
                  </a:cubicBezTo>
                  <a:cubicBezTo>
                    <a:pt x="25707" y="18255"/>
                    <a:pt x="35202" y="20169"/>
                    <a:pt x="46355" y="20169"/>
                  </a:cubicBezTo>
                  <a:cubicBezTo>
                    <a:pt x="47079" y="20169"/>
                    <a:pt x="47811" y="20161"/>
                    <a:pt x="48549" y="20145"/>
                  </a:cubicBezTo>
                  <a:cubicBezTo>
                    <a:pt x="59131" y="19914"/>
                    <a:pt x="70411" y="17805"/>
                    <a:pt x="84049" y="13504"/>
                  </a:cubicBezTo>
                  <a:cubicBezTo>
                    <a:pt x="89815" y="11685"/>
                    <a:pt x="95612" y="9562"/>
                    <a:pt x="101217" y="7507"/>
                  </a:cubicBezTo>
                  <a:cubicBezTo>
                    <a:pt x="104315" y="6374"/>
                    <a:pt x="107517" y="5200"/>
                    <a:pt x="110679" y="4091"/>
                  </a:cubicBezTo>
                  <a:cubicBezTo>
                    <a:pt x="114143" y="2876"/>
                    <a:pt x="117874" y="1648"/>
                    <a:pt x="121675" y="895"/>
                  </a:cubicBezTo>
                  <a:cubicBezTo>
                    <a:pt x="122896" y="652"/>
                    <a:pt x="124279" y="404"/>
                    <a:pt x="125667" y="404"/>
                  </a:cubicBezTo>
                  <a:close/>
                  <a:moveTo>
                    <a:pt x="125672" y="1"/>
                  </a:moveTo>
                  <a:cubicBezTo>
                    <a:pt x="124248" y="1"/>
                    <a:pt x="122839" y="252"/>
                    <a:pt x="121598" y="497"/>
                  </a:cubicBezTo>
                  <a:cubicBezTo>
                    <a:pt x="117773" y="1256"/>
                    <a:pt x="114025" y="2491"/>
                    <a:pt x="110546" y="3711"/>
                  </a:cubicBezTo>
                  <a:cubicBezTo>
                    <a:pt x="107384" y="4820"/>
                    <a:pt x="104179" y="5993"/>
                    <a:pt x="101080" y="7129"/>
                  </a:cubicBezTo>
                  <a:cubicBezTo>
                    <a:pt x="95477" y="9180"/>
                    <a:pt x="89685" y="11305"/>
                    <a:pt x="83929" y="13120"/>
                  </a:cubicBezTo>
                  <a:cubicBezTo>
                    <a:pt x="70328" y="17407"/>
                    <a:pt x="59084" y="19512"/>
                    <a:pt x="48540" y="19742"/>
                  </a:cubicBezTo>
                  <a:cubicBezTo>
                    <a:pt x="47811" y="19758"/>
                    <a:pt x="47089" y="19766"/>
                    <a:pt x="46374" y="19766"/>
                  </a:cubicBezTo>
                  <a:cubicBezTo>
                    <a:pt x="35268" y="19766"/>
                    <a:pt x="25827" y="17865"/>
                    <a:pt x="17567" y="13971"/>
                  </a:cubicBezTo>
                  <a:cubicBezTo>
                    <a:pt x="15057" y="12788"/>
                    <a:pt x="12628" y="11391"/>
                    <a:pt x="10355" y="10062"/>
                  </a:cubicBezTo>
                  <a:cubicBezTo>
                    <a:pt x="8426" y="8935"/>
                    <a:pt x="6404" y="7993"/>
                    <a:pt x="4448" y="7084"/>
                  </a:cubicBezTo>
                  <a:cubicBezTo>
                    <a:pt x="3762" y="6767"/>
                    <a:pt x="3076" y="6447"/>
                    <a:pt x="2395" y="6120"/>
                  </a:cubicBezTo>
                  <a:cubicBezTo>
                    <a:pt x="1626" y="5754"/>
                    <a:pt x="940" y="5411"/>
                    <a:pt x="294" y="5075"/>
                  </a:cubicBezTo>
                  <a:lnTo>
                    <a:pt x="0" y="4921"/>
                  </a:lnTo>
                  <a:lnTo>
                    <a:pt x="0" y="11545"/>
                  </a:lnTo>
                  <a:lnTo>
                    <a:pt x="126" y="11595"/>
                  </a:lnTo>
                  <a:cubicBezTo>
                    <a:pt x="2833" y="12684"/>
                    <a:pt x="5574" y="13848"/>
                    <a:pt x="8224" y="14973"/>
                  </a:cubicBezTo>
                  <a:cubicBezTo>
                    <a:pt x="10170" y="15801"/>
                    <a:pt x="12184" y="16656"/>
                    <a:pt x="14167" y="17473"/>
                  </a:cubicBezTo>
                  <a:cubicBezTo>
                    <a:pt x="14591" y="17649"/>
                    <a:pt x="15016" y="17828"/>
                    <a:pt x="15441" y="18003"/>
                  </a:cubicBezTo>
                  <a:cubicBezTo>
                    <a:pt x="17363" y="18808"/>
                    <a:pt x="19349" y="19638"/>
                    <a:pt x="21344" y="20238"/>
                  </a:cubicBezTo>
                  <a:cubicBezTo>
                    <a:pt x="23523" y="20895"/>
                    <a:pt x="25922" y="21274"/>
                    <a:pt x="28892" y="21431"/>
                  </a:cubicBezTo>
                  <a:lnTo>
                    <a:pt x="29910" y="21485"/>
                  </a:lnTo>
                  <a:cubicBezTo>
                    <a:pt x="34272" y="21714"/>
                    <a:pt x="38783" y="21950"/>
                    <a:pt x="43209" y="22746"/>
                  </a:cubicBezTo>
                  <a:cubicBezTo>
                    <a:pt x="44912" y="23053"/>
                    <a:pt x="46641" y="23406"/>
                    <a:pt x="48313" y="23744"/>
                  </a:cubicBezTo>
                  <a:cubicBezTo>
                    <a:pt x="51505" y="24393"/>
                    <a:pt x="54806" y="25065"/>
                    <a:pt x="58085" y="25456"/>
                  </a:cubicBezTo>
                  <a:cubicBezTo>
                    <a:pt x="59905" y="25673"/>
                    <a:pt x="61677" y="25782"/>
                    <a:pt x="63414" y="25782"/>
                  </a:cubicBezTo>
                  <a:cubicBezTo>
                    <a:pt x="66866" y="25782"/>
                    <a:pt x="70177" y="25352"/>
                    <a:pt x="73425" y="24486"/>
                  </a:cubicBezTo>
                  <a:cubicBezTo>
                    <a:pt x="80253" y="22666"/>
                    <a:pt x="86826" y="19379"/>
                    <a:pt x="93183" y="16202"/>
                  </a:cubicBezTo>
                  <a:cubicBezTo>
                    <a:pt x="95603" y="14991"/>
                    <a:pt x="98105" y="13741"/>
                    <a:pt x="100582" y="12591"/>
                  </a:cubicBezTo>
                  <a:cubicBezTo>
                    <a:pt x="103097" y="11422"/>
                    <a:pt x="105333" y="10479"/>
                    <a:pt x="107419" y="9706"/>
                  </a:cubicBezTo>
                  <a:cubicBezTo>
                    <a:pt x="109198" y="9046"/>
                    <a:pt x="111031" y="8532"/>
                    <a:pt x="112803" y="8033"/>
                  </a:cubicBezTo>
                  <a:cubicBezTo>
                    <a:pt x="113399" y="7867"/>
                    <a:pt x="113993" y="7699"/>
                    <a:pt x="114588" y="7526"/>
                  </a:cubicBezTo>
                  <a:cubicBezTo>
                    <a:pt x="118376" y="6424"/>
                    <a:pt x="122102" y="4784"/>
                    <a:pt x="125704" y="3199"/>
                  </a:cubicBezTo>
                  <a:cubicBezTo>
                    <a:pt x="126826" y="2705"/>
                    <a:pt x="127947" y="2212"/>
                    <a:pt x="129073" y="1733"/>
                  </a:cubicBezTo>
                  <a:lnTo>
                    <a:pt x="129242" y="1662"/>
                  </a:lnTo>
                  <a:lnTo>
                    <a:pt x="129185" y="1488"/>
                  </a:lnTo>
                  <a:cubicBezTo>
                    <a:pt x="128775" y="216"/>
                    <a:pt x="127216" y="89"/>
                    <a:pt x="126549" y="34"/>
                  </a:cubicBezTo>
                  <a:cubicBezTo>
                    <a:pt x="126257" y="11"/>
                    <a:pt x="125964" y="1"/>
                    <a:pt x="1256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6"/>
            <p:cNvSpPr/>
            <p:nvPr/>
          </p:nvSpPr>
          <p:spPr>
            <a:xfrm rot="10800000" flipH="1">
              <a:off x="-97184" y="1396488"/>
              <a:ext cx="9378021" cy="2233737"/>
            </a:xfrm>
            <a:custGeom>
              <a:avLst/>
              <a:gdLst/>
              <a:ahLst/>
              <a:cxnLst/>
              <a:rect l="l" t="t" r="r" b="b"/>
              <a:pathLst>
                <a:path w="234348" h="55819" extrusionOk="0">
                  <a:moveTo>
                    <a:pt x="144981" y="403"/>
                  </a:moveTo>
                  <a:cubicBezTo>
                    <a:pt x="150962" y="403"/>
                    <a:pt x="156924" y="882"/>
                    <a:pt x="162787" y="1836"/>
                  </a:cubicBezTo>
                  <a:cubicBezTo>
                    <a:pt x="170740" y="3127"/>
                    <a:pt x="179016" y="5583"/>
                    <a:pt x="189615" y="9797"/>
                  </a:cubicBezTo>
                  <a:cubicBezTo>
                    <a:pt x="198427" y="13299"/>
                    <a:pt x="207411" y="17431"/>
                    <a:pt x="216323" y="22082"/>
                  </a:cubicBezTo>
                  <a:lnTo>
                    <a:pt x="218254" y="23088"/>
                  </a:lnTo>
                  <a:cubicBezTo>
                    <a:pt x="223483" y="25804"/>
                    <a:pt x="228885" y="28612"/>
                    <a:pt x="233942" y="32005"/>
                  </a:cubicBezTo>
                  <a:lnTo>
                    <a:pt x="233942" y="40242"/>
                  </a:lnTo>
                  <a:cubicBezTo>
                    <a:pt x="230357" y="38005"/>
                    <a:pt x="227378" y="36353"/>
                    <a:pt x="224590" y="35054"/>
                  </a:cubicBezTo>
                  <a:cubicBezTo>
                    <a:pt x="215470" y="30808"/>
                    <a:pt x="205746" y="28155"/>
                    <a:pt x="196343" y="25590"/>
                  </a:cubicBezTo>
                  <a:cubicBezTo>
                    <a:pt x="195383" y="25330"/>
                    <a:pt x="194423" y="25067"/>
                    <a:pt x="193466" y="24804"/>
                  </a:cubicBezTo>
                  <a:cubicBezTo>
                    <a:pt x="172307" y="18995"/>
                    <a:pt x="155262" y="16255"/>
                    <a:pt x="139723" y="16255"/>
                  </a:cubicBezTo>
                  <a:cubicBezTo>
                    <a:pt x="136241" y="16255"/>
                    <a:pt x="132834" y="16392"/>
                    <a:pt x="129473" y="16664"/>
                  </a:cubicBezTo>
                  <a:cubicBezTo>
                    <a:pt x="117659" y="17617"/>
                    <a:pt x="108992" y="19950"/>
                    <a:pt x="101363" y="24225"/>
                  </a:cubicBezTo>
                  <a:cubicBezTo>
                    <a:pt x="95848" y="27316"/>
                    <a:pt x="90586" y="31262"/>
                    <a:pt x="85495" y="35080"/>
                  </a:cubicBezTo>
                  <a:cubicBezTo>
                    <a:pt x="82539" y="37296"/>
                    <a:pt x="79484" y="39588"/>
                    <a:pt x="76413" y="41684"/>
                  </a:cubicBezTo>
                  <a:cubicBezTo>
                    <a:pt x="71394" y="45113"/>
                    <a:pt x="67146" y="47471"/>
                    <a:pt x="63039" y="49108"/>
                  </a:cubicBezTo>
                  <a:cubicBezTo>
                    <a:pt x="58787" y="50804"/>
                    <a:pt x="54022" y="52109"/>
                    <a:pt x="48045" y="53216"/>
                  </a:cubicBezTo>
                  <a:cubicBezTo>
                    <a:pt x="40031" y="54703"/>
                    <a:pt x="31384" y="55416"/>
                    <a:pt x="21189" y="55416"/>
                  </a:cubicBezTo>
                  <a:cubicBezTo>
                    <a:pt x="19290" y="55416"/>
                    <a:pt x="17337" y="55391"/>
                    <a:pt x="15325" y="55342"/>
                  </a:cubicBezTo>
                  <a:cubicBezTo>
                    <a:pt x="9761" y="55207"/>
                    <a:pt x="4879" y="54966"/>
                    <a:pt x="402" y="54612"/>
                  </a:cubicBezTo>
                  <a:lnTo>
                    <a:pt x="407" y="54612"/>
                  </a:lnTo>
                  <a:lnTo>
                    <a:pt x="407" y="49284"/>
                  </a:lnTo>
                  <a:cubicBezTo>
                    <a:pt x="817" y="49421"/>
                    <a:pt x="1230" y="49561"/>
                    <a:pt x="1643" y="49700"/>
                  </a:cubicBezTo>
                  <a:cubicBezTo>
                    <a:pt x="4359" y="50619"/>
                    <a:pt x="7168" y="51566"/>
                    <a:pt x="9980" y="52235"/>
                  </a:cubicBezTo>
                  <a:cubicBezTo>
                    <a:pt x="12206" y="52763"/>
                    <a:pt x="14788" y="53377"/>
                    <a:pt x="17344" y="53377"/>
                  </a:cubicBezTo>
                  <a:cubicBezTo>
                    <a:pt x="18683" y="53377"/>
                    <a:pt x="20014" y="53208"/>
                    <a:pt x="21283" y="52772"/>
                  </a:cubicBezTo>
                  <a:cubicBezTo>
                    <a:pt x="22931" y="52205"/>
                    <a:pt x="23878" y="51164"/>
                    <a:pt x="24025" y="49761"/>
                  </a:cubicBezTo>
                  <a:cubicBezTo>
                    <a:pt x="24231" y="47784"/>
                    <a:pt x="23055" y="45926"/>
                    <a:pt x="21802" y="44960"/>
                  </a:cubicBezTo>
                  <a:cubicBezTo>
                    <a:pt x="20124" y="43670"/>
                    <a:pt x="18067" y="43236"/>
                    <a:pt x="16094" y="42961"/>
                  </a:cubicBezTo>
                  <a:cubicBezTo>
                    <a:pt x="13968" y="42663"/>
                    <a:pt x="11797" y="42629"/>
                    <a:pt x="9701" y="42596"/>
                  </a:cubicBezTo>
                  <a:lnTo>
                    <a:pt x="9254" y="42589"/>
                  </a:lnTo>
                  <a:cubicBezTo>
                    <a:pt x="6994" y="42550"/>
                    <a:pt x="4310" y="42346"/>
                    <a:pt x="1553" y="41105"/>
                  </a:cubicBezTo>
                  <a:cubicBezTo>
                    <a:pt x="1170" y="40933"/>
                    <a:pt x="784" y="40741"/>
                    <a:pt x="402" y="40534"/>
                  </a:cubicBezTo>
                  <a:lnTo>
                    <a:pt x="402" y="31531"/>
                  </a:lnTo>
                  <a:cubicBezTo>
                    <a:pt x="6844" y="32915"/>
                    <a:pt x="13326" y="34726"/>
                    <a:pt x="19599" y="36477"/>
                  </a:cubicBezTo>
                  <a:cubicBezTo>
                    <a:pt x="22674" y="37335"/>
                    <a:pt x="25850" y="38224"/>
                    <a:pt x="28985" y="39049"/>
                  </a:cubicBezTo>
                  <a:cubicBezTo>
                    <a:pt x="36397" y="41005"/>
                    <a:pt x="46195" y="43249"/>
                    <a:pt x="56268" y="43249"/>
                  </a:cubicBezTo>
                  <a:lnTo>
                    <a:pt x="56298" y="43249"/>
                  </a:lnTo>
                  <a:cubicBezTo>
                    <a:pt x="60549" y="43247"/>
                    <a:pt x="65413" y="43043"/>
                    <a:pt x="69372" y="40633"/>
                  </a:cubicBezTo>
                  <a:cubicBezTo>
                    <a:pt x="71055" y="39609"/>
                    <a:pt x="72214" y="38269"/>
                    <a:pt x="72821" y="36652"/>
                  </a:cubicBezTo>
                  <a:cubicBezTo>
                    <a:pt x="73454" y="34967"/>
                    <a:pt x="73654" y="32595"/>
                    <a:pt x="72675" y="31095"/>
                  </a:cubicBezTo>
                  <a:cubicBezTo>
                    <a:pt x="71475" y="29255"/>
                    <a:pt x="69235" y="29002"/>
                    <a:pt x="67193" y="29002"/>
                  </a:cubicBezTo>
                  <a:lnTo>
                    <a:pt x="67163" y="29002"/>
                  </a:lnTo>
                  <a:cubicBezTo>
                    <a:pt x="64338" y="29005"/>
                    <a:pt x="61485" y="29632"/>
                    <a:pt x="59033" y="30219"/>
                  </a:cubicBezTo>
                  <a:cubicBezTo>
                    <a:pt x="58197" y="30419"/>
                    <a:pt x="57351" y="30648"/>
                    <a:pt x="56532" y="30868"/>
                  </a:cubicBezTo>
                  <a:cubicBezTo>
                    <a:pt x="55224" y="31222"/>
                    <a:pt x="53869" y="31587"/>
                    <a:pt x="52529" y="31845"/>
                  </a:cubicBezTo>
                  <a:cubicBezTo>
                    <a:pt x="48490" y="32626"/>
                    <a:pt x="44235" y="33024"/>
                    <a:pt x="39894" y="33024"/>
                  </a:cubicBezTo>
                  <a:cubicBezTo>
                    <a:pt x="39863" y="33024"/>
                    <a:pt x="39832" y="33024"/>
                    <a:pt x="39801" y="33024"/>
                  </a:cubicBezTo>
                  <a:cubicBezTo>
                    <a:pt x="26833" y="33011"/>
                    <a:pt x="13576" y="29869"/>
                    <a:pt x="402" y="23687"/>
                  </a:cubicBezTo>
                  <a:lnTo>
                    <a:pt x="402" y="6011"/>
                  </a:lnTo>
                  <a:cubicBezTo>
                    <a:pt x="1635" y="6344"/>
                    <a:pt x="2827" y="6712"/>
                    <a:pt x="3952" y="7104"/>
                  </a:cubicBezTo>
                  <a:cubicBezTo>
                    <a:pt x="7474" y="8330"/>
                    <a:pt x="10930" y="10023"/>
                    <a:pt x="14269" y="11659"/>
                  </a:cubicBezTo>
                  <a:cubicBezTo>
                    <a:pt x="15159" y="12095"/>
                    <a:pt x="16051" y="12530"/>
                    <a:pt x="16944" y="12959"/>
                  </a:cubicBezTo>
                  <a:cubicBezTo>
                    <a:pt x="21849" y="15315"/>
                    <a:pt x="26184" y="17153"/>
                    <a:pt x="30193" y="18579"/>
                  </a:cubicBezTo>
                  <a:cubicBezTo>
                    <a:pt x="37329" y="21116"/>
                    <a:pt x="44835" y="22386"/>
                    <a:pt x="52799" y="22386"/>
                  </a:cubicBezTo>
                  <a:cubicBezTo>
                    <a:pt x="62775" y="22386"/>
                    <a:pt x="73472" y="20393"/>
                    <a:pt x="85065" y="16400"/>
                  </a:cubicBezTo>
                  <a:cubicBezTo>
                    <a:pt x="89374" y="14915"/>
                    <a:pt x="93852" y="13162"/>
                    <a:pt x="98753" y="11037"/>
                  </a:cubicBezTo>
                  <a:cubicBezTo>
                    <a:pt x="99763" y="10600"/>
                    <a:pt x="100773" y="10151"/>
                    <a:pt x="101781" y="9706"/>
                  </a:cubicBezTo>
                  <a:cubicBezTo>
                    <a:pt x="104805" y="8364"/>
                    <a:pt x="107933" y="6975"/>
                    <a:pt x="111082" y="5882"/>
                  </a:cubicBezTo>
                  <a:cubicBezTo>
                    <a:pt x="119135" y="3086"/>
                    <a:pt x="127851" y="1338"/>
                    <a:pt x="136984" y="688"/>
                  </a:cubicBezTo>
                  <a:cubicBezTo>
                    <a:pt x="139649" y="498"/>
                    <a:pt x="142317" y="403"/>
                    <a:pt x="144981" y="403"/>
                  </a:cubicBezTo>
                  <a:close/>
                  <a:moveTo>
                    <a:pt x="144959" y="1"/>
                  </a:moveTo>
                  <a:cubicBezTo>
                    <a:pt x="142293" y="1"/>
                    <a:pt x="139623" y="96"/>
                    <a:pt x="136956" y="285"/>
                  </a:cubicBezTo>
                  <a:cubicBezTo>
                    <a:pt x="127785" y="938"/>
                    <a:pt x="119037" y="2693"/>
                    <a:pt x="110949" y="5501"/>
                  </a:cubicBezTo>
                  <a:cubicBezTo>
                    <a:pt x="107786" y="6599"/>
                    <a:pt x="104650" y="7991"/>
                    <a:pt x="101618" y="9337"/>
                  </a:cubicBezTo>
                  <a:cubicBezTo>
                    <a:pt x="100610" y="9784"/>
                    <a:pt x="99605" y="10230"/>
                    <a:pt x="98594" y="10669"/>
                  </a:cubicBezTo>
                  <a:cubicBezTo>
                    <a:pt x="93702" y="12788"/>
                    <a:pt x="89236" y="14538"/>
                    <a:pt x="84935" y="16020"/>
                  </a:cubicBezTo>
                  <a:cubicBezTo>
                    <a:pt x="73384" y="19997"/>
                    <a:pt x="62731" y="21983"/>
                    <a:pt x="52798" y="21983"/>
                  </a:cubicBezTo>
                  <a:cubicBezTo>
                    <a:pt x="44880" y="21983"/>
                    <a:pt x="37420" y="20721"/>
                    <a:pt x="30329" y="18200"/>
                  </a:cubicBezTo>
                  <a:cubicBezTo>
                    <a:pt x="26334" y="16780"/>
                    <a:pt x="22012" y="14948"/>
                    <a:pt x="17118" y="12599"/>
                  </a:cubicBezTo>
                  <a:cubicBezTo>
                    <a:pt x="16225" y="12172"/>
                    <a:pt x="15335" y="11736"/>
                    <a:pt x="14448" y="11300"/>
                  </a:cubicBezTo>
                  <a:cubicBezTo>
                    <a:pt x="11097" y="9658"/>
                    <a:pt x="7631" y="7961"/>
                    <a:pt x="4086" y="6726"/>
                  </a:cubicBezTo>
                  <a:cubicBezTo>
                    <a:pt x="2874" y="6305"/>
                    <a:pt x="1587" y="5911"/>
                    <a:pt x="257" y="5556"/>
                  </a:cubicBezTo>
                  <a:lnTo>
                    <a:pt x="2" y="5489"/>
                  </a:lnTo>
                  <a:lnTo>
                    <a:pt x="2" y="23947"/>
                  </a:lnTo>
                  <a:lnTo>
                    <a:pt x="118" y="24001"/>
                  </a:lnTo>
                  <a:cubicBezTo>
                    <a:pt x="13383" y="30245"/>
                    <a:pt x="26736" y="33418"/>
                    <a:pt x="39802" y="33430"/>
                  </a:cubicBezTo>
                  <a:cubicBezTo>
                    <a:pt x="39862" y="33430"/>
                    <a:pt x="39922" y="33430"/>
                    <a:pt x="39983" y="33430"/>
                  </a:cubicBezTo>
                  <a:cubicBezTo>
                    <a:pt x="44319" y="33430"/>
                    <a:pt x="48571" y="33023"/>
                    <a:pt x="52607" y="32244"/>
                  </a:cubicBezTo>
                  <a:cubicBezTo>
                    <a:pt x="53961" y="31982"/>
                    <a:pt x="55324" y="31615"/>
                    <a:pt x="56640" y="31261"/>
                  </a:cubicBezTo>
                  <a:cubicBezTo>
                    <a:pt x="57454" y="31041"/>
                    <a:pt x="58297" y="30815"/>
                    <a:pt x="59127" y="30616"/>
                  </a:cubicBezTo>
                  <a:cubicBezTo>
                    <a:pt x="61559" y="30033"/>
                    <a:pt x="64382" y="29412"/>
                    <a:pt x="67164" y="29409"/>
                  </a:cubicBezTo>
                  <a:cubicBezTo>
                    <a:pt x="67187" y="29409"/>
                    <a:pt x="67210" y="29409"/>
                    <a:pt x="67233" y="29409"/>
                  </a:cubicBezTo>
                  <a:cubicBezTo>
                    <a:pt x="69147" y="29409"/>
                    <a:pt x="71252" y="29651"/>
                    <a:pt x="72340" y="31318"/>
                  </a:cubicBezTo>
                  <a:cubicBezTo>
                    <a:pt x="73241" y="32701"/>
                    <a:pt x="73043" y="34924"/>
                    <a:pt x="72447" y="36513"/>
                  </a:cubicBezTo>
                  <a:cubicBezTo>
                    <a:pt x="71871" y="38046"/>
                    <a:pt x="70768" y="39317"/>
                    <a:pt x="69163" y="40292"/>
                  </a:cubicBezTo>
                  <a:cubicBezTo>
                    <a:pt x="65293" y="42649"/>
                    <a:pt x="60492" y="42849"/>
                    <a:pt x="56298" y="42850"/>
                  </a:cubicBezTo>
                  <a:lnTo>
                    <a:pt x="56268" y="42850"/>
                  </a:lnTo>
                  <a:cubicBezTo>
                    <a:pt x="46241" y="42850"/>
                    <a:pt x="36475" y="40614"/>
                    <a:pt x="29086" y="38666"/>
                  </a:cubicBezTo>
                  <a:cubicBezTo>
                    <a:pt x="25956" y="37839"/>
                    <a:pt x="22778" y="36952"/>
                    <a:pt x="19706" y="36095"/>
                  </a:cubicBezTo>
                  <a:cubicBezTo>
                    <a:pt x="13350" y="34319"/>
                    <a:pt x="6776" y="32482"/>
                    <a:pt x="244" y="31089"/>
                  </a:cubicBezTo>
                  <a:lnTo>
                    <a:pt x="1" y="31038"/>
                  </a:lnTo>
                  <a:lnTo>
                    <a:pt x="1" y="40777"/>
                  </a:lnTo>
                  <a:lnTo>
                    <a:pt x="105" y="40834"/>
                  </a:lnTo>
                  <a:cubicBezTo>
                    <a:pt x="528" y="41068"/>
                    <a:pt x="960" y="41284"/>
                    <a:pt x="1387" y="41477"/>
                  </a:cubicBezTo>
                  <a:cubicBezTo>
                    <a:pt x="4210" y="42747"/>
                    <a:pt x="6945" y="42957"/>
                    <a:pt x="9247" y="42996"/>
                  </a:cubicBezTo>
                  <a:lnTo>
                    <a:pt x="9694" y="43003"/>
                  </a:lnTo>
                  <a:cubicBezTo>
                    <a:pt x="11777" y="43036"/>
                    <a:pt x="13933" y="43072"/>
                    <a:pt x="16035" y="43364"/>
                  </a:cubicBezTo>
                  <a:cubicBezTo>
                    <a:pt x="17956" y="43633"/>
                    <a:pt x="19953" y="44050"/>
                    <a:pt x="21555" y="45283"/>
                  </a:cubicBezTo>
                  <a:cubicBezTo>
                    <a:pt x="22721" y="46179"/>
                    <a:pt x="23812" y="47901"/>
                    <a:pt x="23624" y="49723"/>
                  </a:cubicBezTo>
                  <a:cubicBezTo>
                    <a:pt x="23492" y="50977"/>
                    <a:pt x="22661" y="51876"/>
                    <a:pt x="21149" y="52395"/>
                  </a:cubicBezTo>
                  <a:cubicBezTo>
                    <a:pt x="19929" y="52815"/>
                    <a:pt x="18642" y="52977"/>
                    <a:pt x="17343" y="52977"/>
                  </a:cubicBezTo>
                  <a:cubicBezTo>
                    <a:pt x="14829" y="52977"/>
                    <a:pt x="12272" y="52369"/>
                    <a:pt x="10068" y="51847"/>
                  </a:cubicBezTo>
                  <a:cubicBezTo>
                    <a:pt x="7275" y="51184"/>
                    <a:pt x="4475" y="50237"/>
                    <a:pt x="1767" y="49323"/>
                  </a:cubicBezTo>
                  <a:cubicBezTo>
                    <a:pt x="1267" y="49155"/>
                    <a:pt x="767" y="48985"/>
                    <a:pt x="265" y="48818"/>
                  </a:cubicBezTo>
                  <a:lnTo>
                    <a:pt x="1" y="48728"/>
                  </a:lnTo>
                  <a:lnTo>
                    <a:pt x="1" y="54985"/>
                  </a:lnTo>
                  <a:lnTo>
                    <a:pt x="187" y="54999"/>
                  </a:lnTo>
                  <a:cubicBezTo>
                    <a:pt x="4720" y="55364"/>
                    <a:pt x="9668" y="55608"/>
                    <a:pt x="15316" y="55745"/>
                  </a:cubicBezTo>
                  <a:cubicBezTo>
                    <a:pt x="17327" y="55794"/>
                    <a:pt x="19280" y="55818"/>
                    <a:pt x="21180" y="55818"/>
                  </a:cubicBezTo>
                  <a:cubicBezTo>
                    <a:pt x="31405" y="55818"/>
                    <a:pt x="40078" y="55104"/>
                    <a:pt x="48122" y="53615"/>
                  </a:cubicBezTo>
                  <a:cubicBezTo>
                    <a:pt x="54125" y="52502"/>
                    <a:pt x="58913" y="51189"/>
                    <a:pt x="63191" y="49484"/>
                  </a:cubicBezTo>
                  <a:cubicBezTo>
                    <a:pt x="67326" y="47835"/>
                    <a:pt x="71599" y="45463"/>
                    <a:pt x="76643" y="42018"/>
                  </a:cubicBezTo>
                  <a:cubicBezTo>
                    <a:pt x="79721" y="39917"/>
                    <a:pt x="82780" y="37621"/>
                    <a:pt x="85739" y="35403"/>
                  </a:cubicBezTo>
                  <a:cubicBezTo>
                    <a:pt x="90819" y="31594"/>
                    <a:pt x="96072" y="27654"/>
                    <a:pt x="101563" y="24578"/>
                  </a:cubicBezTo>
                  <a:cubicBezTo>
                    <a:pt x="109139" y="20330"/>
                    <a:pt x="117758" y="18014"/>
                    <a:pt x="129508" y="17065"/>
                  </a:cubicBezTo>
                  <a:cubicBezTo>
                    <a:pt x="132858" y="16795"/>
                    <a:pt x="136254" y="16658"/>
                    <a:pt x="139725" y="16658"/>
                  </a:cubicBezTo>
                  <a:cubicBezTo>
                    <a:pt x="155229" y="16658"/>
                    <a:pt x="172239" y="19393"/>
                    <a:pt x="193363" y="25194"/>
                  </a:cubicBezTo>
                  <a:cubicBezTo>
                    <a:pt x="194320" y="25456"/>
                    <a:pt x="195279" y="25717"/>
                    <a:pt x="196240" y="25980"/>
                  </a:cubicBezTo>
                  <a:cubicBezTo>
                    <a:pt x="205628" y="28540"/>
                    <a:pt x="215334" y="31188"/>
                    <a:pt x="224421" y="35420"/>
                  </a:cubicBezTo>
                  <a:cubicBezTo>
                    <a:pt x="227275" y="36749"/>
                    <a:pt x="230329" y="38452"/>
                    <a:pt x="234037" y="40778"/>
                  </a:cubicBezTo>
                  <a:lnTo>
                    <a:pt x="234347" y="40971"/>
                  </a:lnTo>
                  <a:lnTo>
                    <a:pt x="234347" y="31794"/>
                  </a:lnTo>
                  <a:lnTo>
                    <a:pt x="234257" y="31734"/>
                  </a:lnTo>
                  <a:cubicBezTo>
                    <a:pt x="229156" y="28302"/>
                    <a:pt x="223710" y="25471"/>
                    <a:pt x="218442" y="22732"/>
                  </a:cubicBezTo>
                  <a:lnTo>
                    <a:pt x="216510" y="21728"/>
                  </a:lnTo>
                  <a:cubicBezTo>
                    <a:pt x="207587" y="17070"/>
                    <a:pt x="198587" y="12930"/>
                    <a:pt x="189764" y="9423"/>
                  </a:cubicBezTo>
                  <a:cubicBezTo>
                    <a:pt x="179135" y="5199"/>
                    <a:pt x="170836" y="2739"/>
                    <a:pt x="162852" y="1440"/>
                  </a:cubicBezTo>
                  <a:cubicBezTo>
                    <a:pt x="156959" y="482"/>
                    <a:pt x="150969" y="1"/>
                    <a:pt x="14495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6"/>
            <p:cNvSpPr/>
            <p:nvPr/>
          </p:nvSpPr>
          <p:spPr>
            <a:xfrm rot="10800000" flipH="1">
              <a:off x="4303273" y="495842"/>
              <a:ext cx="4977457" cy="2219891"/>
            </a:xfrm>
            <a:custGeom>
              <a:avLst/>
              <a:gdLst/>
              <a:ahLst/>
              <a:cxnLst/>
              <a:rect l="l" t="t" r="r" b="b"/>
              <a:pathLst>
                <a:path w="124382" h="55473" extrusionOk="0">
                  <a:moveTo>
                    <a:pt x="25918" y="402"/>
                  </a:moveTo>
                  <a:cubicBezTo>
                    <a:pt x="36041" y="402"/>
                    <a:pt x="47026" y="1991"/>
                    <a:pt x="60462" y="5393"/>
                  </a:cubicBezTo>
                  <a:cubicBezTo>
                    <a:pt x="70856" y="8024"/>
                    <a:pt x="81175" y="11807"/>
                    <a:pt x="91155" y="15464"/>
                  </a:cubicBezTo>
                  <a:cubicBezTo>
                    <a:pt x="92391" y="15917"/>
                    <a:pt x="93627" y="16369"/>
                    <a:pt x="94863" y="16822"/>
                  </a:cubicBezTo>
                  <a:lnTo>
                    <a:pt x="95647" y="17108"/>
                  </a:lnTo>
                  <a:cubicBezTo>
                    <a:pt x="105319" y="20631"/>
                    <a:pt x="115319" y="24277"/>
                    <a:pt x="123981" y="30890"/>
                  </a:cubicBezTo>
                  <a:lnTo>
                    <a:pt x="123981" y="53695"/>
                  </a:lnTo>
                  <a:cubicBezTo>
                    <a:pt x="123931" y="53594"/>
                    <a:pt x="123881" y="53490"/>
                    <a:pt x="123831" y="53388"/>
                  </a:cubicBezTo>
                  <a:cubicBezTo>
                    <a:pt x="121216" y="48116"/>
                    <a:pt x="118223" y="43645"/>
                    <a:pt x="114937" y="40100"/>
                  </a:cubicBezTo>
                  <a:cubicBezTo>
                    <a:pt x="110571" y="35392"/>
                    <a:pt x="105339" y="32142"/>
                    <a:pt x="101268" y="29834"/>
                  </a:cubicBezTo>
                  <a:cubicBezTo>
                    <a:pt x="91058" y="24049"/>
                    <a:pt x="80265" y="20787"/>
                    <a:pt x="69187" y="20137"/>
                  </a:cubicBezTo>
                  <a:cubicBezTo>
                    <a:pt x="67907" y="20061"/>
                    <a:pt x="66618" y="20024"/>
                    <a:pt x="65319" y="20024"/>
                  </a:cubicBezTo>
                  <a:cubicBezTo>
                    <a:pt x="61141" y="20024"/>
                    <a:pt x="56870" y="20411"/>
                    <a:pt x="52577" y="21181"/>
                  </a:cubicBezTo>
                  <a:cubicBezTo>
                    <a:pt x="48332" y="21940"/>
                    <a:pt x="44099" y="23239"/>
                    <a:pt x="40004" y="24495"/>
                  </a:cubicBezTo>
                  <a:cubicBezTo>
                    <a:pt x="38744" y="24880"/>
                    <a:pt x="37484" y="25268"/>
                    <a:pt x="36221" y="25639"/>
                  </a:cubicBezTo>
                  <a:cubicBezTo>
                    <a:pt x="30814" y="27232"/>
                    <a:pt x="25249" y="28662"/>
                    <a:pt x="19858" y="28662"/>
                  </a:cubicBezTo>
                  <a:cubicBezTo>
                    <a:pt x="15618" y="28662"/>
                    <a:pt x="11486" y="27778"/>
                    <a:pt x="7624" y="25392"/>
                  </a:cubicBezTo>
                  <a:cubicBezTo>
                    <a:pt x="1653" y="21703"/>
                    <a:pt x="639" y="17073"/>
                    <a:pt x="567" y="14640"/>
                  </a:cubicBezTo>
                  <a:cubicBezTo>
                    <a:pt x="413" y="9480"/>
                    <a:pt x="3668" y="6464"/>
                    <a:pt x="5623" y="5124"/>
                  </a:cubicBezTo>
                  <a:cubicBezTo>
                    <a:pt x="9015" y="2801"/>
                    <a:pt x="12910" y="1856"/>
                    <a:pt x="15924" y="1292"/>
                  </a:cubicBezTo>
                  <a:cubicBezTo>
                    <a:pt x="19039" y="709"/>
                    <a:pt x="22328" y="409"/>
                    <a:pt x="25700" y="402"/>
                  </a:cubicBezTo>
                  <a:close/>
                  <a:moveTo>
                    <a:pt x="25696" y="0"/>
                  </a:moveTo>
                  <a:cubicBezTo>
                    <a:pt x="22298" y="9"/>
                    <a:pt x="18984" y="309"/>
                    <a:pt x="15846" y="896"/>
                  </a:cubicBezTo>
                  <a:cubicBezTo>
                    <a:pt x="12791" y="1468"/>
                    <a:pt x="8843" y="2428"/>
                    <a:pt x="5390" y="4792"/>
                  </a:cubicBezTo>
                  <a:cubicBezTo>
                    <a:pt x="3368" y="6176"/>
                    <a:pt x="0" y="9300"/>
                    <a:pt x="160" y="14653"/>
                  </a:cubicBezTo>
                  <a:cubicBezTo>
                    <a:pt x="236" y="17166"/>
                    <a:pt x="1277" y="21947"/>
                    <a:pt x="7409" y="25735"/>
                  </a:cubicBezTo>
                  <a:cubicBezTo>
                    <a:pt x="11344" y="28167"/>
                    <a:pt x="15543" y="29067"/>
                    <a:pt x="19845" y="29067"/>
                  </a:cubicBezTo>
                  <a:cubicBezTo>
                    <a:pt x="25284" y="29067"/>
                    <a:pt x="30887" y="27628"/>
                    <a:pt x="36329" y="26025"/>
                  </a:cubicBezTo>
                  <a:cubicBezTo>
                    <a:pt x="37594" y="25653"/>
                    <a:pt x="38857" y="25265"/>
                    <a:pt x="40120" y="24877"/>
                  </a:cubicBezTo>
                  <a:cubicBezTo>
                    <a:pt x="44202" y="23626"/>
                    <a:pt x="48423" y="22331"/>
                    <a:pt x="52645" y="21575"/>
                  </a:cubicBezTo>
                  <a:cubicBezTo>
                    <a:pt x="56919" y="20811"/>
                    <a:pt x="61167" y="20426"/>
                    <a:pt x="65320" y="20426"/>
                  </a:cubicBezTo>
                  <a:cubicBezTo>
                    <a:pt x="66611" y="20426"/>
                    <a:pt x="67892" y="20464"/>
                    <a:pt x="69163" y="20538"/>
                  </a:cubicBezTo>
                  <a:cubicBezTo>
                    <a:pt x="80177" y="21183"/>
                    <a:pt x="90911" y="24429"/>
                    <a:pt x="101068" y="30184"/>
                  </a:cubicBezTo>
                  <a:cubicBezTo>
                    <a:pt x="105113" y="32476"/>
                    <a:pt x="110313" y="35707"/>
                    <a:pt x="114641" y="40373"/>
                  </a:cubicBezTo>
                  <a:cubicBezTo>
                    <a:pt x="117901" y="43892"/>
                    <a:pt x="120872" y="48330"/>
                    <a:pt x="123468" y="53567"/>
                  </a:cubicBezTo>
                  <a:cubicBezTo>
                    <a:pt x="123595" y="53824"/>
                    <a:pt x="123718" y="54084"/>
                    <a:pt x="123842" y="54344"/>
                  </a:cubicBezTo>
                  <a:lnTo>
                    <a:pt x="124380" y="55470"/>
                  </a:lnTo>
                  <a:lnTo>
                    <a:pt x="124380" y="30691"/>
                  </a:lnTo>
                  <a:lnTo>
                    <a:pt x="124301" y="30630"/>
                  </a:lnTo>
                  <a:cubicBezTo>
                    <a:pt x="115571" y="23942"/>
                    <a:pt x="105512" y="20275"/>
                    <a:pt x="95782" y="16727"/>
                  </a:cubicBezTo>
                  <a:lnTo>
                    <a:pt x="94996" y="16442"/>
                  </a:lnTo>
                  <a:cubicBezTo>
                    <a:pt x="93760" y="15992"/>
                    <a:pt x="92525" y="15539"/>
                    <a:pt x="91289" y="15087"/>
                  </a:cubicBezTo>
                  <a:cubicBezTo>
                    <a:pt x="81300" y="11425"/>
                    <a:pt x="70971" y="7640"/>
                    <a:pt x="60557" y="5003"/>
                  </a:cubicBezTo>
                  <a:cubicBezTo>
                    <a:pt x="47087" y="1592"/>
                    <a:pt x="36071" y="0"/>
                    <a:pt x="25913" y="0"/>
                  </a:cubicBezTo>
                  <a:close/>
                  <a:moveTo>
                    <a:pt x="124380" y="55470"/>
                  </a:moveTo>
                  <a:lnTo>
                    <a:pt x="124380" y="55473"/>
                  </a:lnTo>
                  <a:lnTo>
                    <a:pt x="124381" y="55473"/>
                  </a:lnTo>
                  <a:lnTo>
                    <a:pt x="124380" y="5547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6"/>
            <p:cNvSpPr/>
            <p:nvPr/>
          </p:nvSpPr>
          <p:spPr>
            <a:xfrm rot="10800000" flipH="1">
              <a:off x="-97184" y="-54810"/>
              <a:ext cx="4473596" cy="1988630"/>
            </a:xfrm>
            <a:custGeom>
              <a:avLst/>
              <a:gdLst/>
              <a:ahLst/>
              <a:cxnLst/>
              <a:rect l="l" t="t" r="r" b="b"/>
              <a:pathLst>
                <a:path w="111791" h="49694" extrusionOk="0">
                  <a:moveTo>
                    <a:pt x="97341" y="420"/>
                  </a:moveTo>
                  <a:cubicBezTo>
                    <a:pt x="98733" y="420"/>
                    <a:pt x="99979" y="773"/>
                    <a:pt x="101045" y="1273"/>
                  </a:cubicBezTo>
                  <a:cubicBezTo>
                    <a:pt x="104764" y="3021"/>
                    <a:pt x="109232" y="7243"/>
                    <a:pt x="110572" y="11931"/>
                  </a:cubicBezTo>
                  <a:cubicBezTo>
                    <a:pt x="111369" y="14719"/>
                    <a:pt x="110985" y="17351"/>
                    <a:pt x="109429" y="19750"/>
                  </a:cubicBezTo>
                  <a:cubicBezTo>
                    <a:pt x="107469" y="22776"/>
                    <a:pt x="104270" y="24339"/>
                    <a:pt x="101702" y="25361"/>
                  </a:cubicBezTo>
                  <a:cubicBezTo>
                    <a:pt x="98754" y="26534"/>
                    <a:pt x="95452" y="27464"/>
                    <a:pt x="91607" y="28204"/>
                  </a:cubicBezTo>
                  <a:cubicBezTo>
                    <a:pt x="89921" y="28528"/>
                    <a:pt x="88200" y="28811"/>
                    <a:pt x="86532" y="29084"/>
                  </a:cubicBezTo>
                  <a:cubicBezTo>
                    <a:pt x="79681" y="30207"/>
                    <a:pt x="72597" y="31372"/>
                    <a:pt x="66253" y="35734"/>
                  </a:cubicBezTo>
                  <a:cubicBezTo>
                    <a:pt x="61721" y="38849"/>
                    <a:pt x="57707" y="43535"/>
                    <a:pt x="54638" y="49289"/>
                  </a:cubicBezTo>
                  <a:lnTo>
                    <a:pt x="3363" y="49289"/>
                  </a:lnTo>
                  <a:cubicBezTo>
                    <a:pt x="1730" y="49289"/>
                    <a:pt x="402" y="47585"/>
                    <a:pt x="402" y="45488"/>
                  </a:cubicBezTo>
                  <a:lnTo>
                    <a:pt x="402" y="27817"/>
                  </a:lnTo>
                  <a:cubicBezTo>
                    <a:pt x="6956" y="29756"/>
                    <a:pt x="13549" y="31125"/>
                    <a:pt x="20006" y="31888"/>
                  </a:cubicBezTo>
                  <a:cubicBezTo>
                    <a:pt x="24832" y="32458"/>
                    <a:pt x="29867" y="32744"/>
                    <a:pt x="35067" y="32744"/>
                  </a:cubicBezTo>
                  <a:cubicBezTo>
                    <a:pt x="39433" y="32744"/>
                    <a:pt x="43915" y="32543"/>
                    <a:pt x="48490" y="32140"/>
                  </a:cubicBezTo>
                  <a:cubicBezTo>
                    <a:pt x="52725" y="31766"/>
                    <a:pt x="57090" y="31156"/>
                    <a:pt x="61838" y="30276"/>
                  </a:cubicBezTo>
                  <a:cubicBezTo>
                    <a:pt x="65200" y="29650"/>
                    <a:pt x="69115" y="28700"/>
                    <a:pt x="72658" y="26377"/>
                  </a:cubicBezTo>
                  <a:cubicBezTo>
                    <a:pt x="76773" y="23677"/>
                    <a:pt x="79509" y="18971"/>
                    <a:pt x="82157" y="14419"/>
                  </a:cubicBezTo>
                  <a:cubicBezTo>
                    <a:pt x="83207" y="12610"/>
                    <a:pt x="84295" y="10742"/>
                    <a:pt x="85446" y="9038"/>
                  </a:cubicBezTo>
                  <a:cubicBezTo>
                    <a:pt x="89943" y="2389"/>
                    <a:pt x="94052" y="420"/>
                    <a:pt x="97341" y="420"/>
                  </a:cubicBezTo>
                  <a:close/>
                  <a:moveTo>
                    <a:pt x="97320" y="1"/>
                  </a:moveTo>
                  <a:cubicBezTo>
                    <a:pt x="92272" y="1"/>
                    <a:pt x="88015" y="4523"/>
                    <a:pt x="85113" y="8813"/>
                  </a:cubicBezTo>
                  <a:cubicBezTo>
                    <a:pt x="83953" y="10529"/>
                    <a:pt x="82863" y="12404"/>
                    <a:pt x="81808" y="14217"/>
                  </a:cubicBezTo>
                  <a:cubicBezTo>
                    <a:pt x="79187" y="18729"/>
                    <a:pt x="76473" y="23393"/>
                    <a:pt x="72437" y="26041"/>
                  </a:cubicBezTo>
                  <a:cubicBezTo>
                    <a:pt x="68955" y="28325"/>
                    <a:pt x="65088" y="29264"/>
                    <a:pt x="61763" y="29881"/>
                  </a:cubicBezTo>
                  <a:cubicBezTo>
                    <a:pt x="57027" y="30760"/>
                    <a:pt x="52675" y="31369"/>
                    <a:pt x="48454" y="31740"/>
                  </a:cubicBezTo>
                  <a:cubicBezTo>
                    <a:pt x="43892" y="32141"/>
                    <a:pt x="39422" y="32342"/>
                    <a:pt x="35069" y="32342"/>
                  </a:cubicBezTo>
                  <a:cubicBezTo>
                    <a:pt x="29883" y="32342"/>
                    <a:pt x="24864" y="32057"/>
                    <a:pt x="20053" y="31489"/>
                  </a:cubicBezTo>
                  <a:cubicBezTo>
                    <a:pt x="13535" y="30716"/>
                    <a:pt x="6875" y="29326"/>
                    <a:pt x="259" y="27354"/>
                  </a:cubicBezTo>
                  <a:lnTo>
                    <a:pt x="1" y="27277"/>
                  </a:lnTo>
                  <a:lnTo>
                    <a:pt x="1" y="45491"/>
                  </a:lnTo>
                  <a:cubicBezTo>
                    <a:pt x="1" y="47809"/>
                    <a:pt x="1508" y="49694"/>
                    <a:pt x="3363" y="49694"/>
                  </a:cubicBezTo>
                  <a:lnTo>
                    <a:pt x="54879" y="49694"/>
                  </a:lnTo>
                  <a:lnTo>
                    <a:pt x="54936" y="49585"/>
                  </a:lnTo>
                  <a:cubicBezTo>
                    <a:pt x="57983" y="43837"/>
                    <a:pt x="61975" y="39163"/>
                    <a:pt x="66481" y="36064"/>
                  </a:cubicBezTo>
                  <a:cubicBezTo>
                    <a:pt x="72751" y="31752"/>
                    <a:pt x="79791" y="30597"/>
                    <a:pt x="86599" y="29479"/>
                  </a:cubicBezTo>
                  <a:cubicBezTo>
                    <a:pt x="88267" y="29206"/>
                    <a:pt x="89993" y="28921"/>
                    <a:pt x="91683" y="28597"/>
                  </a:cubicBezTo>
                  <a:cubicBezTo>
                    <a:pt x="95554" y="27852"/>
                    <a:pt x="98882" y="26914"/>
                    <a:pt x="101852" y="25732"/>
                  </a:cubicBezTo>
                  <a:cubicBezTo>
                    <a:pt x="104477" y="24689"/>
                    <a:pt x="107747" y="23089"/>
                    <a:pt x="109769" y="19968"/>
                  </a:cubicBezTo>
                  <a:cubicBezTo>
                    <a:pt x="111389" y="17466"/>
                    <a:pt x="111791" y="14724"/>
                    <a:pt x="110961" y="11820"/>
                  </a:cubicBezTo>
                  <a:cubicBezTo>
                    <a:pt x="109585" y="7016"/>
                    <a:pt x="105018" y="2695"/>
                    <a:pt x="101216" y="909"/>
                  </a:cubicBezTo>
                  <a:cubicBezTo>
                    <a:pt x="99874" y="279"/>
                    <a:pt x="98573" y="1"/>
                    <a:pt x="973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6"/>
            <p:cNvSpPr/>
            <p:nvPr/>
          </p:nvSpPr>
          <p:spPr>
            <a:xfrm rot="10800000" flipH="1">
              <a:off x="2768223" y="-54827"/>
              <a:ext cx="4335456" cy="728679"/>
            </a:xfrm>
            <a:custGeom>
              <a:avLst/>
              <a:gdLst/>
              <a:ahLst/>
              <a:cxnLst/>
              <a:rect l="l" t="t" r="r" b="b"/>
              <a:pathLst>
                <a:path w="108339" h="18209" extrusionOk="0">
                  <a:moveTo>
                    <a:pt x="27698" y="402"/>
                  </a:moveTo>
                  <a:cubicBezTo>
                    <a:pt x="32888" y="402"/>
                    <a:pt x="38022" y="2124"/>
                    <a:pt x="42576" y="3656"/>
                  </a:cubicBezTo>
                  <a:cubicBezTo>
                    <a:pt x="47416" y="5283"/>
                    <a:pt x="52582" y="6948"/>
                    <a:pt x="57857" y="7844"/>
                  </a:cubicBezTo>
                  <a:cubicBezTo>
                    <a:pt x="62292" y="8597"/>
                    <a:pt x="66755" y="8977"/>
                    <a:pt x="71177" y="8977"/>
                  </a:cubicBezTo>
                  <a:cubicBezTo>
                    <a:pt x="72693" y="8977"/>
                    <a:pt x="74204" y="8932"/>
                    <a:pt x="75707" y="8843"/>
                  </a:cubicBezTo>
                  <a:cubicBezTo>
                    <a:pt x="78578" y="8671"/>
                    <a:pt x="81363" y="8335"/>
                    <a:pt x="83983" y="7841"/>
                  </a:cubicBezTo>
                  <a:cubicBezTo>
                    <a:pt x="84740" y="7698"/>
                    <a:pt x="85506" y="7531"/>
                    <a:pt x="86246" y="7371"/>
                  </a:cubicBezTo>
                  <a:cubicBezTo>
                    <a:pt x="87567" y="7085"/>
                    <a:pt x="88932" y="6788"/>
                    <a:pt x="90288" y="6616"/>
                  </a:cubicBezTo>
                  <a:cubicBezTo>
                    <a:pt x="91569" y="6455"/>
                    <a:pt x="92767" y="6374"/>
                    <a:pt x="93889" y="6374"/>
                  </a:cubicBezTo>
                  <a:cubicBezTo>
                    <a:pt x="97369" y="6374"/>
                    <a:pt x="100126" y="7157"/>
                    <a:pt x="102405" y="8765"/>
                  </a:cubicBezTo>
                  <a:cubicBezTo>
                    <a:pt x="104715" y="10399"/>
                    <a:pt x="107752" y="14521"/>
                    <a:pt x="107336" y="17804"/>
                  </a:cubicBezTo>
                  <a:lnTo>
                    <a:pt x="2840" y="17804"/>
                  </a:lnTo>
                  <a:cubicBezTo>
                    <a:pt x="2038" y="16930"/>
                    <a:pt x="1495" y="16015"/>
                    <a:pt x="1180" y="15011"/>
                  </a:cubicBezTo>
                  <a:cubicBezTo>
                    <a:pt x="328" y="12292"/>
                    <a:pt x="1140" y="8835"/>
                    <a:pt x="2950" y="7464"/>
                  </a:cubicBezTo>
                  <a:cubicBezTo>
                    <a:pt x="4188" y="6527"/>
                    <a:pt x="5746" y="6255"/>
                    <a:pt x="7263" y="6255"/>
                  </a:cubicBezTo>
                  <a:cubicBezTo>
                    <a:pt x="8508" y="6255"/>
                    <a:pt x="9724" y="6438"/>
                    <a:pt x="10713" y="6586"/>
                  </a:cubicBezTo>
                  <a:cubicBezTo>
                    <a:pt x="13555" y="7015"/>
                    <a:pt x="16398" y="7815"/>
                    <a:pt x="19148" y="8591"/>
                  </a:cubicBezTo>
                  <a:cubicBezTo>
                    <a:pt x="20420" y="8950"/>
                    <a:pt x="21733" y="9320"/>
                    <a:pt x="23031" y="9648"/>
                  </a:cubicBezTo>
                  <a:cubicBezTo>
                    <a:pt x="23892" y="9867"/>
                    <a:pt x="24772" y="10044"/>
                    <a:pt x="25624" y="10217"/>
                  </a:cubicBezTo>
                  <a:cubicBezTo>
                    <a:pt x="26578" y="10410"/>
                    <a:pt x="27561" y="10610"/>
                    <a:pt x="28520" y="10866"/>
                  </a:cubicBezTo>
                  <a:cubicBezTo>
                    <a:pt x="29266" y="11066"/>
                    <a:pt x="30023" y="11287"/>
                    <a:pt x="30753" y="11502"/>
                  </a:cubicBezTo>
                  <a:cubicBezTo>
                    <a:pt x="31592" y="11746"/>
                    <a:pt x="32458" y="12000"/>
                    <a:pt x="33317" y="12223"/>
                  </a:cubicBezTo>
                  <a:lnTo>
                    <a:pt x="33467" y="12263"/>
                  </a:lnTo>
                  <a:cubicBezTo>
                    <a:pt x="34991" y="12659"/>
                    <a:pt x="36728" y="13111"/>
                    <a:pt x="38421" y="13111"/>
                  </a:cubicBezTo>
                  <a:cubicBezTo>
                    <a:pt x="39680" y="13111"/>
                    <a:pt x="40914" y="12861"/>
                    <a:pt x="42017" y="12152"/>
                  </a:cubicBezTo>
                  <a:cubicBezTo>
                    <a:pt x="42247" y="12003"/>
                    <a:pt x="42254" y="11687"/>
                    <a:pt x="42130" y="11480"/>
                  </a:cubicBezTo>
                  <a:cubicBezTo>
                    <a:pt x="39927" y="7838"/>
                    <a:pt x="35420" y="7355"/>
                    <a:pt x="32131" y="7002"/>
                  </a:cubicBezTo>
                  <a:cubicBezTo>
                    <a:pt x="30552" y="6834"/>
                    <a:pt x="28936" y="6794"/>
                    <a:pt x="27373" y="6755"/>
                  </a:cubicBezTo>
                  <a:cubicBezTo>
                    <a:pt x="24971" y="6694"/>
                    <a:pt x="22485" y="6634"/>
                    <a:pt x="20094" y="6098"/>
                  </a:cubicBezTo>
                  <a:lnTo>
                    <a:pt x="19861" y="6045"/>
                  </a:lnTo>
                  <a:cubicBezTo>
                    <a:pt x="19174" y="5899"/>
                    <a:pt x="18323" y="5715"/>
                    <a:pt x="17845" y="5185"/>
                  </a:cubicBezTo>
                  <a:cubicBezTo>
                    <a:pt x="17683" y="5000"/>
                    <a:pt x="17613" y="4809"/>
                    <a:pt x="17637" y="4599"/>
                  </a:cubicBezTo>
                  <a:cubicBezTo>
                    <a:pt x="17720" y="3886"/>
                    <a:pt x="18816" y="3119"/>
                    <a:pt x="19284" y="2791"/>
                  </a:cubicBezTo>
                  <a:lnTo>
                    <a:pt x="19370" y="2730"/>
                  </a:lnTo>
                  <a:cubicBezTo>
                    <a:pt x="21382" y="1313"/>
                    <a:pt x="23882" y="535"/>
                    <a:pt x="26803" y="420"/>
                  </a:cubicBezTo>
                  <a:cubicBezTo>
                    <a:pt x="27101" y="408"/>
                    <a:pt x="27399" y="402"/>
                    <a:pt x="27698" y="402"/>
                  </a:cubicBezTo>
                  <a:close/>
                  <a:moveTo>
                    <a:pt x="27716" y="0"/>
                  </a:moveTo>
                  <a:cubicBezTo>
                    <a:pt x="27408" y="0"/>
                    <a:pt x="27101" y="6"/>
                    <a:pt x="26793" y="18"/>
                  </a:cubicBezTo>
                  <a:cubicBezTo>
                    <a:pt x="23792" y="137"/>
                    <a:pt x="21220" y="940"/>
                    <a:pt x="19143" y="2401"/>
                  </a:cubicBezTo>
                  <a:lnTo>
                    <a:pt x="19057" y="2461"/>
                  </a:lnTo>
                  <a:cubicBezTo>
                    <a:pt x="18500" y="2850"/>
                    <a:pt x="17342" y="3659"/>
                    <a:pt x="17241" y="4552"/>
                  </a:cubicBezTo>
                  <a:cubicBezTo>
                    <a:pt x="17204" y="4879"/>
                    <a:pt x="17307" y="5183"/>
                    <a:pt x="17550" y="5452"/>
                  </a:cubicBezTo>
                  <a:cubicBezTo>
                    <a:pt x="18114" y="6081"/>
                    <a:pt x="19037" y="6279"/>
                    <a:pt x="19779" y="6438"/>
                  </a:cubicBezTo>
                  <a:lnTo>
                    <a:pt x="20009" y="6488"/>
                  </a:lnTo>
                  <a:cubicBezTo>
                    <a:pt x="22436" y="7034"/>
                    <a:pt x="24942" y="7095"/>
                    <a:pt x="27366" y="7155"/>
                  </a:cubicBezTo>
                  <a:cubicBezTo>
                    <a:pt x="28920" y="7194"/>
                    <a:pt x="30528" y="7234"/>
                    <a:pt x="32089" y="7401"/>
                  </a:cubicBezTo>
                  <a:cubicBezTo>
                    <a:pt x="35297" y="7744"/>
                    <a:pt x="39689" y="8215"/>
                    <a:pt x="41788" y="11686"/>
                  </a:cubicBezTo>
                  <a:cubicBezTo>
                    <a:pt x="41818" y="11736"/>
                    <a:pt x="41813" y="11800"/>
                    <a:pt x="41803" y="11810"/>
                  </a:cubicBezTo>
                  <a:cubicBezTo>
                    <a:pt x="40777" y="12469"/>
                    <a:pt x="39614" y="12703"/>
                    <a:pt x="38419" y="12703"/>
                  </a:cubicBezTo>
                  <a:cubicBezTo>
                    <a:pt x="36773" y="12703"/>
                    <a:pt x="35066" y="12260"/>
                    <a:pt x="33571" y="11872"/>
                  </a:cubicBezTo>
                  <a:lnTo>
                    <a:pt x="33421" y="11832"/>
                  </a:lnTo>
                  <a:cubicBezTo>
                    <a:pt x="32568" y="11613"/>
                    <a:pt x="31706" y="11359"/>
                    <a:pt x="30871" y="11114"/>
                  </a:cubicBezTo>
                  <a:cubicBezTo>
                    <a:pt x="30136" y="10900"/>
                    <a:pt x="29377" y="10677"/>
                    <a:pt x="28627" y="10477"/>
                  </a:cubicBezTo>
                  <a:cubicBezTo>
                    <a:pt x="27659" y="10217"/>
                    <a:pt x="26667" y="10017"/>
                    <a:pt x="25708" y="9823"/>
                  </a:cubicBezTo>
                  <a:cubicBezTo>
                    <a:pt x="24862" y="9650"/>
                    <a:pt x="23985" y="9473"/>
                    <a:pt x="23133" y="9257"/>
                  </a:cubicBezTo>
                  <a:cubicBezTo>
                    <a:pt x="21840" y="8930"/>
                    <a:pt x="20529" y="8560"/>
                    <a:pt x="19261" y="8202"/>
                  </a:cubicBezTo>
                  <a:cubicBezTo>
                    <a:pt x="16498" y="7424"/>
                    <a:pt x="13642" y="6619"/>
                    <a:pt x="10776" y="6188"/>
                  </a:cubicBezTo>
                  <a:cubicBezTo>
                    <a:pt x="9769" y="6036"/>
                    <a:pt x="8534" y="5850"/>
                    <a:pt x="7263" y="5850"/>
                  </a:cubicBezTo>
                  <a:cubicBezTo>
                    <a:pt x="5677" y="5850"/>
                    <a:pt x="4036" y="6139"/>
                    <a:pt x="2711" y="7142"/>
                  </a:cubicBezTo>
                  <a:cubicBezTo>
                    <a:pt x="579" y="8757"/>
                    <a:pt x="1" y="12576"/>
                    <a:pt x="798" y="15131"/>
                  </a:cubicBezTo>
                  <a:cubicBezTo>
                    <a:pt x="1138" y="16218"/>
                    <a:pt x="1730" y="17203"/>
                    <a:pt x="2606" y="18144"/>
                  </a:cubicBezTo>
                  <a:lnTo>
                    <a:pt x="2666" y="18209"/>
                  </a:lnTo>
                  <a:lnTo>
                    <a:pt x="107680" y="18209"/>
                  </a:lnTo>
                  <a:lnTo>
                    <a:pt x="107713" y="18040"/>
                  </a:lnTo>
                  <a:cubicBezTo>
                    <a:pt x="108339" y="14231"/>
                    <a:pt x="104720" y="9907"/>
                    <a:pt x="102642" y="8438"/>
                  </a:cubicBezTo>
                  <a:cubicBezTo>
                    <a:pt x="100295" y="6780"/>
                    <a:pt x="97465" y="5972"/>
                    <a:pt x="93901" y="5972"/>
                  </a:cubicBezTo>
                  <a:cubicBezTo>
                    <a:pt x="92759" y="5972"/>
                    <a:pt x="91543" y="6055"/>
                    <a:pt x="90243" y="6219"/>
                  </a:cubicBezTo>
                  <a:cubicBezTo>
                    <a:pt x="88870" y="6392"/>
                    <a:pt x="87495" y="6691"/>
                    <a:pt x="86166" y="6979"/>
                  </a:cubicBezTo>
                  <a:cubicBezTo>
                    <a:pt x="85428" y="7141"/>
                    <a:pt x="84666" y="7307"/>
                    <a:pt x="83913" y="7448"/>
                  </a:cubicBezTo>
                  <a:cubicBezTo>
                    <a:pt x="81310" y="7937"/>
                    <a:pt x="78543" y="8272"/>
                    <a:pt x="75687" y="8443"/>
                  </a:cubicBezTo>
                  <a:cubicBezTo>
                    <a:pt x="74193" y="8531"/>
                    <a:pt x="72692" y="8575"/>
                    <a:pt x="71186" y="8575"/>
                  </a:cubicBezTo>
                  <a:cubicBezTo>
                    <a:pt x="66784" y="8575"/>
                    <a:pt x="62342" y="8199"/>
                    <a:pt x="57928" y="7448"/>
                  </a:cubicBezTo>
                  <a:cubicBezTo>
                    <a:pt x="52682" y="6556"/>
                    <a:pt x="47532" y="4898"/>
                    <a:pt x="42708" y="3276"/>
                  </a:cubicBezTo>
                  <a:cubicBezTo>
                    <a:pt x="38128" y="1734"/>
                    <a:pt x="32975" y="0"/>
                    <a:pt x="277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6"/>
            <p:cNvSpPr/>
            <p:nvPr/>
          </p:nvSpPr>
          <p:spPr>
            <a:xfrm rot="10800000" flipH="1">
              <a:off x="4932235" y="-54856"/>
              <a:ext cx="4348422" cy="1563444"/>
            </a:xfrm>
            <a:custGeom>
              <a:avLst/>
              <a:gdLst/>
              <a:ahLst/>
              <a:cxnLst/>
              <a:rect l="l" t="t" r="r" b="b"/>
              <a:pathLst>
                <a:path w="108663" h="39069" extrusionOk="0">
                  <a:moveTo>
                    <a:pt x="46151" y="403"/>
                  </a:moveTo>
                  <a:cubicBezTo>
                    <a:pt x="46500" y="403"/>
                    <a:pt x="46847" y="405"/>
                    <a:pt x="47194" y="409"/>
                  </a:cubicBezTo>
                  <a:cubicBezTo>
                    <a:pt x="60555" y="576"/>
                    <a:pt x="71907" y="4288"/>
                    <a:pt x="80932" y="11441"/>
                  </a:cubicBezTo>
                  <a:cubicBezTo>
                    <a:pt x="84958" y="14633"/>
                    <a:pt x="88903" y="18201"/>
                    <a:pt x="92718" y="21653"/>
                  </a:cubicBezTo>
                  <a:cubicBezTo>
                    <a:pt x="94523" y="23286"/>
                    <a:pt x="96389" y="24974"/>
                    <a:pt x="98238" y="26600"/>
                  </a:cubicBezTo>
                  <a:cubicBezTo>
                    <a:pt x="101177" y="29181"/>
                    <a:pt x="104663" y="32202"/>
                    <a:pt x="108257" y="35034"/>
                  </a:cubicBezTo>
                  <a:cubicBezTo>
                    <a:pt x="108185" y="37046"/>
                    <a:pt x="106877" y="38663"/>
                    <a:pt x="105303" y="38663"/>
                  </a:cubicBezTo>
                  <a:lnTo>
                    <a:pt x="95006" y="38663"/>
                  </a:lnTo>
                  <a:cubicBezTo>
                    <a:pt x="94337" y="37862"/>
                    <a:pt x="93741" y="37110"/>
                    <a:pt x="93190" y="36368"/>
                  </a:cubicBezTo>
                  <a:cubicBezTo>
                    <a:pt x="91738" y="34415"/>
                    <a:pt x="90482" y="32209"/>
                    <a:pt x="89268" y="30076"/>
                  </a:cubicBezTo>
                  <a:cubicBezTo>
                    <a:pt x="88255" y="28296"/>
                    <a:pt x="87207" y="26455"/>
                    <a:pt x="86046" y="24761"/>
                  </a:cubicBezTo>
                  <a:cubicBezTo>
                    <a:pt x="84901" y="23090"/>
                    <a:pt x="83654" y="21394"/>
                    <a:pt x="82109" y="20589"/>
                  </a:cubicBezTo>
                  <a:cubicBezTo>
                    <a:pt x="81766" y="20411"/>
                    <a:pt x="81285" y="20282"/>
                    <a:pt x="80790" y="20282"/>
                  </a:cubicBezTo>
                  <a:cubicBezTo>
                    <a:pt x="80446" y="20282"/>
                    <a:pt x="80095" y="20344"/>
                    <a:pt x="79779" y="20494"/>
                  </a:cubicBezTo>
                  <a:cubicBezTo>
                    <a:pt x="79253" y="20744"/>
                    <a:pt x="78909" y="21200"/>
                    <a:pt x="78784" y="21809"/>
                  </a:cubicBezTo>
                  <a:cubicBezTo>
                    <a:pt x="78479" y="23295"/>
                    <a:pt x="79725" y="24879"/>
                    <a:pt x="80550" y="25925"/>
                  </a:cubicBezTo>
                  <a:cubicBezTo>
                    <a:pt x="80666" y="26074"/>
                    <a:pt x="80775" y="26210"/>
                    <a:pt x="80868" y="26335"/>
                  </a:cubicBezTo>
                  <a:cubicBezTo>
                    <a:pt x="81946" y="27764"/>
                    <a:pt x="82835" y="29354"/>
                    <a:pt x="83661" y="31345"/>
                  </a:cubicBezTo>
                  <a:cubicBezTo>
                    <a:pt x="84287" y="32848"/>
                    <a:pt x="85364" y="35767"/>
                    <a:pt x="85660" y="38663"/>
                  </a:cubicBezTo>
                  <a:lnTo>
                    <a:pt x="76327" y="38663"/>
                  </a:lnTo>
                  <a:cubicBezTo>
                    <a:pt x="76685" y="34328"/>
                    <a:pt x="75134" y="29497"/>
                    <a:pt x="72336" y="26295"/>
                  </a:cubicBezTo>
                  <a:cubicBezTo>
                    <a:pt x="70016" y="23636"/>
                    <a:pt x="66829" y="21619"/>
                    <a:pt x="62597" y="20130"/>
                  </a:cubicBezTo>
                  <a:cubicBezTo>
                    <a:pt x="58968" y="18853"/>
                    <a:pt x="54987" y="18071"/>
                    <a:pt x="50066" y="17668"/>
                  </a:cubicBezTo>
                  <a:cubicBezTo>
                    <a:pt x="47919" y="17494"/>
                    <a:pt x="45723" y="17407"/>
                    <a:pt x="43437" y="17407"/>
                  </a:cubicBezTo>
                  <a:cubicBezTo>
                    <a:pt x="41731" y="17407"/>
                    <a:pt x="39974" y="17455"/>
                    <a:pt x="38150" y="17552"/>
                  </a:cubicBezTo>
                  <a:cubicBezTo>
                    <a:pt x="34341" y="17757"/>
                    <a:pt x="31394" y="18197"/>
                    <a:pt x="28604" y="18985"/>
                  </a:cubicBezTo>
                  <a:cubicBezTo>
                    <a:pt x="27525" y="19288"/>
                    <a:pt x="26448" y="19608"/>
                    <a:pt x="25369" y="19927"/>
                  </a:cubicBezTo>
                  <a:cubicBezTo>
                    <a:pt x="21997" y="20924"/>
                    <a:pt x="18511" y="21956"/>
                    <a:pt x="15020" y="22506"/>
                  </a:cubicBezTo>
                  <a:cubicBezTo>
                    <a:pt x="13538" y="22740"/>
                    <a:pt x="11993" y="22922"/>
                    <a:pt x="10477" y="22922"/>
                  </a:cubicBezTo>
                  <a:cubicBezTo>
                    <a:pt x="7660" y="22922"/>
                    <a:pt x="4942" y="22294"/>
                    <a:pt x="2908" y="20201"/>
                  </a:cubicBezTo>
                  <a:cubicBezTo>
                    <a:pt x="2318" y="19594"/>
                    <a:pt x="445" y="17417"/>
                    <a:pt x="1110" y="14892"/>
                  </a:cubicBezTo>
                  <a:cubicBezTo>
                    <a:pt x="1609" y="13004"/>
                    <a:pt x="3139" y="11676"/>
                    <a:pt x="4417" y="10728"/>
                  </a:cubicBezTo>
                  <a:cubicBezTo>
                    <a:pt x="7502" y="8442"/>
                    <a:pt x="11094" y="7120"/>
                    <a:pt x="14506" y="5962"/>
                  </a:cubicBezTo>
                  <a:cubicBezTo>
                    <a:pt x="25380" y="2272"/>
                    <a:pt x="36012" y="403"/>
                    <a:pt x="46151" y="403"/>
                  </a:cubicBezTo>
                  <a:close/>
                  <a:moveTo>
                    <a:pt x="46184" y="0"/>
                  </a:moveTo>
                  <a:cubicBezTo>
                    <a:pt x="35995" y="0"/>
                    <a:pt x="25302" y="1873"/>
                    <a:pt x="14376" y="5582"/>
                  </a:cubicBezTo>
                  <a:cubicBezTo>
                    <a:pt x="10932" y="6749"/>
                    <a:pt x="7309" y="8083"/>
                    <a:pt x="4175" y="10405"/>
                  </a:cubicBezTo>
                  <a:cubicBezTo>
                    <a:pt x="2845" y="11391"/>
                    <a:pt x="1250" y="12780"/>
                    <a:pt x="720" y="14790"/>
                  </a:cubicBezTo>
                  <a:cubicBezTo>
                    <a:pt x="0" y="17521"/>
                    <a:pt x="1992" y="19837"/>
                    <a:pt x="2618" y="20484"/>
                  </a:cubicBezTo>
                  <a:cubicBezTo>
                    <a:pt x="4745" y="22672"/>
                    <a:pt x="7559" y="23326"/>
                    <a:pt x="10464" y="23326"/>
                  </a:cubicBezTo>
                  <a:cubicBezTo>
                    <a:pt x="12008" y="23326"/>
                    <a:pt x="13578" y="23141"/>
                    <a:pt x="15083" y="22903"/>
                  </a:cubicBezTo>
                  <a:cubicBezTo>
                    <a:pt x="18599" y="22350"/>
                    <a:pt x="22098" y="21314"/>
                    <a:pt x="25483" y="20314"/>
                  </a:cubicBezTo>
                  <a:cubicBezTo>
                    <a:pt x="26558" y="19996"/>
                    <a:pt x="27635" y="19678"/>
                    <a:pt x="28713" y="19374"/>
                  </a:cubicBezTo>
                  <a:cubicBezTo>
                    <a:pt x="31476" y="18595"/>
                    <a:pt x="34392" y="18158"/>
                    <a:pt x="38171" y="17957"/>
                  </a:cubicBezTo>
                  <a:cubicBezTo>
                    <a:pt x="39992" y="17859"/>
                    <a:pt x="41744" y="17811"/>
                    <a:pt x="43446" y="17811"/>
                  </a:cubicBezTo>
                  <a:cubicBezTo>
                    <a:pt x="45718" y="17811"/>
                    <a:pt x="47900" y="17898"/>
                    <a:pt x="50034" y="18072"/>
                  </a:cubicBezTo>
                  <a:cubicBezTo>
                    <a:pt x="54919" y="18471"/>
                    <a:pt x="58869" y="19245"/>
                    <a:pt x="62464" y="20513"/>
                  </a:cubicBezTo>
                  <a:cubicBezTo>
                    <a:pt x="66629" y="21980"/>
                    <a:pt x="69761" y="23959"/>
                    <a:pt x="72035" y="26564"/>
                  </a:cubicBezTo>
                  <a:cubicBezTo>
                    <a:pt x="74808" y="29740"/>
                    <a:pt x="76328" y="34562"/>
                    <a:pt x="75907" y="38847"/>
                  </a:cubicBezTo>
                  <a:lnTo>
                    <a:pt x="75885" y="39069"/>
                  </a:lnTo>
                  <a:lnTo>
                    <a:pt x="86103" y="39069"/>
                  </a:lnTo>
                  <a:lnTo>
                    <a:pt x="86083" y="38849"/>
                  </a:lnTo>
                  <a:cubicBezTo>
                    <a:pt x="85816" y="35827"/>
                    <a:pt x="84685" y="32755"/>
                    <a:pt x="84035" y="31193"/>
                  </a:cubicBezTo>
                  <a:cubicBezTo>
                    <a:pt x="83194" y="29170"/>
                    <a:pt x="82289" y="27550"/>
                    <a:pt x="81192" y="26094"/>
                  </a:cubicBezTo>
                  <a:cubicBezTo>
                    <a:pt x="81095" y="25968"/>
                    <a:pt x="80986" y="25829"/>
                    <a:pt x="80868" y="25679"/>
                  </a:cubicBezTo>
                  <a:cubicBezTo>
                    <a:pt x="80089" y="24692"/>
                    <a:pt x="78913" y="23196"/>
                    <a:pt x="79180" y="21893"/>
                  </a:cubicBezTo>
                  <a:cubicBezTo>
                    <a:pt x="79280" y="21406"/>
                    <a:pt x="79542" y="21057"/>
                    <a:pt x="79953" y="20860"/>
                  </a:cubicBezTo>
                  <a:cubicBezTo>
                    <a:pt x="80215" y="20736"/>
                    <a:pt x="80506" y="20684"/>
                    <a:pt x="80793" y="20684"/>
                  </a:cubicBezTo>
                  <a:cubicBezTo>
                    <a:pt x="81216" y="20684"/>
                    <a:pt x="81630" y="20796"/>
                    <a:pt x="81925" y="20950"/>
                  </a:cubicBezTo>
                  <a:cubicBezTo>
                    <a:pt x="83388" y="21710"/>
                    <a:pt x="84600" y="23365"/>
                    <a:pt x="85716" y="24991"/>
                  </a:cubicBezTo>
                  <a:cubicBezTo>
                    <a:pt x="86867" y="26672"/>
                    <a:pt x="87910" y="28506"/>
                    <a:pt x="88919" y="30277"/>
                  </a:cubicBezTo>
                  <a:cubicBezTo>
                    <a:pt x="90139" y="32421"/>
                    <a:pt x="91401" y="34638"/>
                    <a:pt x="92868" y="36611"/>
                  </a:cubicBezTo>
                  <a:cubicBezTo>
                    <a:pt x="93440" y="37380"/>
                    <a:pt x="94059" y="38160"/>
                    <a:pt x="94759" y="38996"/>
                  </a:cubicBezTo>
                  <a:lnTo>
                    <a:pt x="94819" y="39068"/>
                  </a:lnTo>
                  <a:lnTo>
                    <a:pt x="105303" y="39068"/>
                  </a:lnTo>
                  <a:cubicBezTo>
                    <a:pt x="107121" y="39068"/>
                    <a:pt x="108627" y="37217"/>
                    <a:pt x="108661" y="34947"/>
                  </a:cubicBezTo>
                  <a:lnTo>
                    <a:pt x="108663" y="34847"/>
                  </a:lnTo>
                  <a:lnTo>
                    <a:pt x="108584" y="34784"/>
                  </a:lnTo>
                  <a:cubicBezTo>
                    <a:pt x="104971" y="31939"/>
                    <a:pt x="101460" y="28897"/>
                    <a:pt x="98502" y="26300"/>
                  </a:cubicBezTo>
                  <a:cubicBezTo>
                    <a:pt x="96655" y="24675"/>
                    <a:pt x="94790" y="22989"/>
                    <a:pt x="92987" y="21357"/>
                  </a:cubicBezTo>
                  <a:cubicBezTo>
                    <a:pt x="89168" y="17899"/>
                    <a:pt x="85217" y="14326"/>
                    <a:pt x="81181" y="11127"/>
                  </a:cubicBezTo>
                  <a:cubicBezTo>
                    <a:pt x="72085" y="3918"/>
                    <a:pt x="60650" y="176"/>
                    <a:pt x="47197" y="6"/>
                  </a:cubicBezTo>
                  <a:cubicBezTo>
                    <a:pt x="46860" y="2"/>
                    <a:pt x="46522" y="0"/>
                    <a:pt x="461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6"/>
            <p:cNvSpPr/>
            <p:nvPr/>
          </p:nvSpPr>
          <p:spPr>
            <a:xfrm rot="10800000" flipH="1">
              <a:off x="5065015" y="6716277"/>
              <a:ext cx="4355665" cy="807744"/>
            </a:xfrm>
            <a:custGeom>
              <a:avLst/>
              <a:gdLst/>
              <a:ahLst/>
              <a:cxnLst/>
              <a:rect l="l" t="t" r="r" b="b"/>
              <a:pathLst>
                <a:path w="108844" h="28164" extrusionOk="0">
                  <a:moveTo>
                    <a:pt x="105484" y="409"/>
                  </a:moveTo>
                  <a:cubicBezTo>
                    <a:pt x="107116" y="409"/>
                    <a:pt x="108443" y="2114"/>
                    <a:pt x="108443" y="4208"/>
                  </a:cubicBezTo>
                  <a:lnTo>
                    <a:pt x="108443" y="9441"/>
                  </a:lnTo>
                  <a:cubicBezTo>
                    <a:pt x="107791" y="9431"/>
                    <a:pt x="107138" y="9426"/>
                    <a:pt x="106485" y="9426"/>
                  </a:cubicBezTo>
                  <a:cubicBezTo>
                    <a:pt x="96929" y="9426"/>
                    <a:pt x="87281" y="10461"/>
                    <a:pt x="77432" y="11618"/>
                  </a:cubicBezTo>
                  <a:lnTo>
                    <a:pt x="74438" y="11967"/>
                  </a:lnTo>
                  <a:cubicBezTo>
                    <a:pt x="68077" y="12707"/>
                    <a:pt x="61497" y="13471"/>
                    <a:pt x="55052" y="14524"/>
                  </a:cubicBezTo>
                  <a:cubicBezTo>
                    <a:pt x="50937" y="15196"/>
                    <a:pt x="47239" y="15919"/>
                    <a:pt x="43750" y="16739"/>
                  </a:cubicBezTo>
                  <a:cubicBezTo>
                    <a:pt x="39671" y="17698"/>
                    <a:pt x="36280" y="18535"/>
                    <a:pt x="32894" y="19868"/>
                  </a:cubicBezTo>
                  <a:cubicBezTo>
                    <a:pt x="30642" y="20754"/>
                    <a:pt x="28443" y="21986"/>
                    <a:pt x="26315" y="23179"/>
                  </a:cubicBezTo>
                  <a:cubicBezTo>
                    <a:pt x="22603" y="25262"/>
                    <a:pt x="18761" y="27414"/>
                    <a:pt x="14582" y="27728"/>
                  </a:cubicBezTo>
                  <a:cubicBezTo>
                    <a:pt x="14284" y="27750"/>
                    <a:pt x="13983" y="27761"/>
                    <a:pt x="13680" y="27761"/>
                  </a:cubicBezTo>
                  <a:cubicBezTo>
                    <a:pt x="8600" y="27761"/>
                    <a:pt x="3011" y="24606"/>
                    <a:pt x="1265" y="17265"/>
                  </a:cubicBezTo>
                  <a:cubicBezTo>
                    <a:pt x="424" y="13728"/>
                    <a:pt x="774" y="10998"/>
                    <a:pt x="2304" y="9148"/>
                  </a:cubicBezTo>
                  <a:cubicBezTo>
                    <a:pt x="3847" y="7282"/>
                    <a:pt x="6123" y="6467"/>
                    <a:pt x="8144" y="5916"/>
                  </a:cubicBezTo>
                  <a:cubicBezTo>
                    <a:pt x="14663" y="4135"/>
                    <a:pt x="21503" y="4060"/>
                    <a:pt x="27536" y="3991"/>
                  </a:cubicBezTo>
                  <a:lnTo>
                    <a:pt x="28284" y="3982"/>
                  </a:lnTo>
                  <a:cubicBezTo>
                    <a:pt x="35338" y="3908"/>
                    <a:pt x="42635" y="3830"/>
                    <a:pt x="49562" y="1411"/>
                  </a:cubicBezTo>
                  <a:cubicBezTo>
                    <a:pt x="50530" y="1072"/>
                    <a:pt x="51303" y="753"/>
                    <a:pt x="51989" y="409"/>
                  </a:cubicBezTo>
                  <a:lnTo>
                    <a:pt x="51989" y="410"/>
                  </a:lnTo>
                  <a:lnTo>
                    <a:pt x="77472" y="410"/>
                  </a:lnTo>
                  <a:cubicBezTo>
                    <a:pt x="75657" y="1022"/>
                    <a:pt x="73845" y="1526"/>
                    <a:pt x="72138" y="1986"/>
                  </a:cubicBezTo>
                  <a:cubicBezTo>
                    <a:pt x="71479" y="2162"/>
                    <a:pt x="70816" y="2334"/>
                    <a:pt x="70156" y="2505"/>
                  </a:cubicBezTo>
                  <a:cubicBezTo>
                    <a:pt x="68329" y="2977"/>
                    <a:pt x="66440" y="3467"/>
                    <a:pt x="64605" y="4082"/>
                  </a:cubicBezTo>
                  <a:cubicBezTo>
                    <a:pt x="61004" y="5291"/>
                    <a:pt x="57124" y="6040"/>
                    <a:pt x="52740" y="6369"/>
                  </a:cubicBezTo>
                  <a:cubicBezTo>
                    <a:pt x="49638" y="6602"/>
                    <a:pt x="46418" y="6602"/>
                    <a:pt x="43304" y="6603"/>
                  </a:cubicBezTo>
                  <a:cubicBezTo>
                    <a:pt x="34965" y="6606"/>
                    <a:pt x="26344" y="6609"/>
                    <a:pt x="18528" y="10955"/>
                  </a:cubicBezTo>
                  <a:cubicBezTo>
                    <a:pt x="14223" y="13350"/>
                    <a:pt x="12644" y="15910"/>
                    <a:pt x="13835" y="18561"/>
                  </a:cubicBezTo>
                  <a:cubicBezTo>
                    <a:pt x="14838" y="20791"/>
                    <a:pt x="17057" y="22107"/>
                    <a:pt x="18813" y="22421"/>
                  </a:cubicBezTo>
                  <a:cubicBezTo>
                    <a:pt x="19239" y="22498"/>
                    <a:pt x="19668" y="22533"/>
                    <a:pt x="20097" y="22533"/>
                  </a:cubicBezTo>
                  <a:cubicBezTo>
                    <a:pt x="22307" y="22533"/>
                    <a:pt x="24513" y="21604"/>
                    <a:pt x="26433" y="20647"/>
                  </a:cubicBezTo>
                  <a:cubicBezTo>
                    <a:pt x="27444" y="20142"/>
                    <a:pt x="28451" y="19561"/>
                    <a:pt x="29427" y="18998"/>
                  </a:cubicBezTo>
                  <a:cubicBezTo>
                    <a:pt x="30955" y="18116"/>
                    <a:pt x="32534" y="17203"/>
                    <a:pt x="34157" y="16576"/>
                  </a:cubicBezTo>
                  <a:cubicBezTo>
                    <a:pt x="37956" y="15106"/>
                    <a:pt x="41874" y="14247"/>
                    <a:pt x="44864" y="13661"/>
                  </a:cubicBezTo>
                  <a:cubicBezTo>
                    <a:pt x="49244" y="12804"/>
                    <a:pt x="53720" y="12190"/>
                    <a:pt x="58050" y="11597"/>
                  </a:cubicBezTo>
                  <a:cubicBezTo>
                    <a:pt x="61146" y="11172"/>
                    <a:pt x="64344" y="10734"/>
                    <a:pt x="67486" y="10209"/>
                  </a:cubicBezTo>
                  <a:cubicBezTo>
                    <a:pt x="71305" y="9572"/>
                    <a:pt x="74827" y="8898"/>
                    <a:pt x="78252" y="8150"/>
                  </a:cubicBezTo>
                  <a:cubicBezTo>
                    <a:pt x="80759" y="7602"/>
                    <a:pt x="84017" y="6743"/>
                    <a:pt x="86995" y="4937"/>
                  </a:cubicBezTo>
                  <a:cubicBezTo>
                    <a:pt x="88677" y="3915"/>
                    <a:pt x="90044" y="2435"/>
                    <a:pt x="91173" y="409"/>
                  </a:cubicBezTo>
                  <a:close/>
                  <a:moveTo>
                    <a:pt x="90934" y="0"/>
                  </a:moveTo>
                  <a:lnTo>
                    <a:pt x="90877" y="105"/>
                  </a:lnTo>
                  <a:cubicBezTo>
                    <a:pt x="89755" y="2148"/>
                    <a:pt x="88458" y="3572"/>
                    <a:pt x="86786" y="4587"/>
                  </a:cubicBezTo>
                  <a:cubicBezTo>
                    <a:pt x="83860" y="6361"/>
                    <a:pt x="80642" y="7209"/>
                    <a:pt x="78166" y="7749"/>
                  </a:cubicBezTo>
                  <a:cubicBezTo>
                    <a:pt x="74747" y="8496"/>
                    <a:pt x="71232" y="9168"/>
                    <a:pt x="67420" y="9804"/>
                  </a:cubicBezTo>
                  <a:cubicBezTo>
                    <a:pt x="64284" y="10326"/>
                    <a:pt x="61086" y="10767"/>
                    <a:pt x="57994" y="11189"/>
                  </a:cubicBezTo>
                  <a:cubicBezTo>
                    <a:pt x="53660" y="11784"/>
                    <a:pt x="49177" y="12398"/>
                    <a:pt x="44787" y="13257"/>
                  </a:cubicBezTo>
                  <a:cubicBezTo>
                    <a:pt x="41781" y="13846"/>
                    <a:pt x="37840" y="14712"/>
                    <a:pt x="34011" y="16192"/>
                  </a:cubicBezTo>
                  <a:cubicBezTo>
                    <a:pt x="32361" y="16832"/>
                    <a:pt x="30768" y="17751"/>
                    <a:pt x="29227" y="18641"/>
                  </a:cubicBezTo>
                  <a:cubicBezTo>
                    <a:pt x="28257" y="19199"/>
                    <a:pt x="27256" y="19778"/>
                    <a:pt x="26252" y="20278"/>
                  </a:cubicBezTo>
                  <a:cubicBezTo>
                    <a:pt x="24377" y="21213"/>
                    <a:pt x="22228" y="22123"/>
                    <a:pt x="20096" y="22123"/>
                  </a:cubicBezTo>
                  <a:cubicBezTo>
                    <a:pt x="19691" y="22123"/>
                    <a:pt x="19286" y="22090"/>
                    <a:pt x="18884" y="22019"/>
                  </a:cubicBezTo>
                  <a:cubicBezTo>
                    <a:pt x="17234" y="21723"/>
                    <a:pt x="15146" y="20485"/>
                    <a:pt x="14203" y="18389"/>
                  </a:cubicBezTo>
                  <a:cubicBezTo>
                    <a:pt x="13112" y="15962"/>
                    <a:pt x="14633" y="13577"/>
                    <a:pt x="18725" y="11302"/>
                  </a:cubicBezTo>
                  <a:cubicBezTo>
                    <a:pt x="26450" y="7006"/>
                    <a:pt x="35017" y="7004"/>
                    <a:pt x="43304" y="7002"/>
                  </a:cubicBezTo>
                  <a:cubicBezTo>
                    <a:pt x="46426" y="7002"/>
                    <a:pt x="49654" y="6999"/>
                    <a:pt x="52770" y="6766"/>
                  </a:cubicBezTo>
                  <a:cubicBezTo>
                    <a:pt x="57188" y="6433"/>
                    <a:pt x="61100" y="5680"/>
                    <a:pt x="64734" y="4460"/>
                  </a:cubicBezTo>
                  <a:cubicBezTo>
                    <a:pt x="66555" y="3847"/>
                    <a:pt x="68437" y="3359"/>
                    <a:pt x="70258" y="2889"/>
                  </a:cubicBezTo>
                  <a:cubicBezTo>
                    <a:pt x="70921" y="2718"/>
                    <a:pt x="71583" y="2546"/>
                    <a:pt x="72244" y="2369"/>
                  </a:cubicBezTo>
                  <a:cubicBezTo>
                    <a:pt x="74310" y="1815"/>
                    <a:pt x="76526" y="1191"/>
                    <a:pt x="78725" y="393"/>
                  </a:cubicBezTo>
                  <a:lnTo>
                    <a:pt x="79801" y="3"/>
                  </a:lnTo>
                  <a:lnTo>
                    <a:pt x="51891" y="3"/>
                  </a:lnTo>
                  <a:lnTo>
                    <a:pt x="51849" y="25"/>
                  </a:lnTo>
                  <a:cubicBezTo>
                    <a:pt x="51168" y="369"/>
                    <a:pt x="50398" y="688"/>
                    <a:pt x="49430" y="1026"/>
                  </a:cubicBezTo>
                  <a:cubicBezTo>
                    <a:pt x="42565" y="3424"/>
                    <a:pt x="35301" y="3502"/>
                    <a:pt x="28279" y="3577"/>
                  </a:cubicBezTo>
                  <a:lnTo>
                    <a:pt x="27530" y="3587"/>
                  </a:lnTo>
                  <a:cubicBezTo>
                    <a:pt x="21472" y="3654"/>
                    <a:pt x="14606" y="3731"/>
                    <a:pt x="8035" y="5524"/>
                  </a:cubicBezTo>
                  <a:cubicBezTo>
                    <a:pt x="5955" y="6091"/>
                    <a:pt x="3608" y="6937"/>
                    <a:pt x="1994" y="8889"/>
                  </a:cubicBezTo>
                  <a:cubicBezTo>
                    <a:pt x="378" y="10842"/>
                    <a:pt x="1" y="13691"/>
                    <a:pt x="872" y="17356"/>
                  </a:cubicBezTo>
                  <a:cubicBezTo>
                    <a:pt x="2415" y="23842"/>
                    <a:pt x="7591" y="28164"/>
                    <a:pt x="13647" y="28164"/>
                  </a:cubicBezTo>
                  <a:cubicBezTo>
                    <a:pt x="13966" y="28164"/>
                    <a:pt x="14287" y="28154"/>
                    <a:pt x="14609" y="28121"/>
                  </a:cubicBezTo>
                  <a:cubicBezTo>
                    <a:pt x="18878" y="27800"/>
                    <a:pt x="22758" y="25623"/>
                    <a:pt x="26511" y="23520"/>
                  </a:cubicBezTo>
                  <a:cubicBezTo>
                    <a:pt x="28626" y="22334"/>
                    <a:pt x="30812" y="21108"/>
                    <a:pt x="33038" y="20233"/>
                  </a:cubicBezTo>
                  <a:cubicBezTo>
                    <a:pt x="36400" y="18911"/>
                    <a:pt x="39775" y="18075"/>
                    <a:pt x="43838" y="17121"/>
                  </a:cubicBezTo>
                  <a:cubicBezTo>
                    <a:pt x="47319" y="16305"/>
                    <a:pt x="51008" y="15582"/>
                    <a:pt x="55113" y="14912"/>
                  </a:cubicBezTo>
                  <a:cubicBezTo>
                    <a:pt x="61550" y="13861"/>
                    <a:pt x="68126" y="13097"/>
                    <a:pt x="74484" y="12357"/>
                  </a:cubicBezTo>
                  <a:lnTo>
                    <a:pt x="77477" y="12010"/>
                  </a:lnTo>
                  <a:cubicBezTo>
                    <a:pt x="87323" y="10854"/>
                    <a:pt x="96973" y="9822"/>
                    <a:pt x="106514" y="9822"/>
                  </a:cubicBezTo>
                  <a:cubicBezTo>
                    <a:pt x="107222" y="9822"/>
                    <a:pt x="107930" y="9827"/>
                    <a:pt x="108637" y="9839"/>
                  </a:cubicBezTo>
                  <a:lnTo>
                    <a:pt x="108843" y="9842"/>
                  </a:lnTo>
                  <a:lnTo>
                    <a:pt x="108843" y="4203"/>
                  </a:lnTo>
                  <a:cubicBezTo>
                    <a:pt x="108843" y="1884"/>
                    <a:pt x="107336" y="0"/>
                    <a:pt x="1054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3" name="Google Shape;443;p16"/>
          <p:cNvSpPr/>
          <p:nvPr/>
        </p:nvSpPr>
        <p:spPr>
          <a:xfrm>
            <a:off x="408250" y="362757"/>
            <a:ext cx="8434200" cy="4594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6"/>
          <p:cNvSpPr/>
          <p:nvPr/>
        </p:nvSpPr>
        <p:spPr>
          <a:xfrm>
            <a:off x="301550" y="271625"/>
            <a:ext cx="8434200" cy="45849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6"/>
          <p:cNvSpPr txBox="1">
            <a:spLocks noGrp="1"/>
          </p:cNvSpPr>
          <p:nvPr>
            <p:ph type="title"/>
          </p:nvPr>
        </p:nvSpPr>
        <p:spPr>
          <a:xfrm>
            <a:off x="719988" y="1766225"/>
            <a:ext cx="2336400" cy="52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446" name="Google Shape;446;p16"/>
          <p:cNvSpPr txBox="1">
            <a:spLocks noGrp="1"/>
          </p:cNvSpPr>
          <p:nvPr>
            <p:ph type="title" idx="2" hasCustomPrompt="1"/>
          </p:nvPr>
        </p:nvSpPr>
        <p:spPr>
          <a:xfrm>
            <a:off x="3684413" y="1840075"/>
            <a:ext cx="637800" cy="918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3000"/>
              <a:buNone/>
              <a:defRPr sz="3000" b="1">
                <a:solidFill>
                  <a:schemeClr val="accent4"/>
                </a:solidFill>
              </a:defRPr>
            </a:lvl1pPr>
            <a:lvl2pPr lvl="1" rtl="0">
              <a:spcBef>
                <a:spcPts val="0"/>
              </a:spcBef>
              <a:spcAft>
                <a:spcPts val="0"/>
              </a:spcAft>
              <a:buClr>
                <a:schemeClr val="accent4"/>
              </a:buClr>
              <a:buSzPts val="3000"/>
              <a:buNone/>
              <a:defRPr sz="3000" b="1">
                <a:solidFill>
                  <a:schemeClr val="accent4"/>
                </a:solidFill>
              </a:defRPr>
            </a:lvl2pPr>
            <a:lvl3pPr lvl="2" rtl="0">
              <a:spcBef>
                <a:spcPts val="0"/>
              </a:spcBef>
              <a:spcAft>
                <a:spcPts val="0"/>
              </a:spcAft>
              <a:buClr>
                <a:schemeClr val="accent4"/>
              </a:buClr>
              <a:buSzPts val="3000"/>
              <a:buNone/>
              <a:defRPr sz="3000" b="1">
                <a:solidFill>
                  <a:schemeClr val="accent4"/>
                </a:solidFill>
              </a:defRPr>
            </a:lvl3pPr>
            <a:lvl4pPr lvl="3" rtl="0">
              <a:spcBef>
                <a:spcPts val="0"/>
              </a:spcBef>
              <a:spcAft>
                <a:spcPts val="0"/>
              </a:spcAft>
              <a:buClr>
                <a:schemeClr val="accent4"/>
              </a:buClr>
              <a:buSzPts val="3000"/>
              <a:buNone/>
              <a:defRPr sz="3000" b="1">
                <a:solidFill>
                  <a:schemeClr val="accent4"/>
                </a:solidFill>
              </a:defRPr>
            </a:lvl4pPr>
            <a:lvl5pPr lvl="4" rtl="0">
              <a:spcBef>
                <a:spcPts val="0"/>
              </a:spcBef>
              <a:spcAft>
                <a:spcPts val="0"/>
              </a:spcAft>
              <a:buClr>
                <a:schemeClr val="accent4"/>
              </a:buClr>
              <a:buSzPts val="3000"/>
              <a:buNone/>
              <a:defRPr sz="3000" b="1">
                <a:solidFill>
                  <a:schemeClr val="accent4"/>
                </a:solidFill>
              </a:defRPr>
            </a:lvl5pPr>
            <a:lvl6pPr lvl="5" rtl="0">
              <a:spcBef>
                <a:spcPts val="0"/>
              </a:spcBef>
              <a:spcAft>
                <a:spcPts val="0"/>
              </a:spcAft>
              <a:buClr>
                <a:schemeClr val="accent4"/>
              </a:buClr>
              <a:buSzPts val="3000"/>
              <a:buNone/>
              <a:defRPr sz="3000" b="1">
                <a:solidFill>
                  <a:schemeClr val="accent4"/>
                </a:solidFill>
              </a:defRPr>
            </a:lvl6pPr>
            <a:lvl7pPr lvl="6" rtl="0">
              <a:spcBef>
                <a:spcPts val="0"/>
              </a:spcBef>
              <a:spcAft>
                <a:spcPts val="0"/>
              </a:spcAft>
              <a:buClr>
                <a:schemeClr val="accent4"/>
              </a:buClr>
              <a:buSzPts val="3000"/>
              <a:buNone/>
              <a:defRPr sz="3000" b="1">
                <a:solidFill>
                  <a:schemeClr val="accent4"/>
                </a:solidFill>
              </a:defRPr>
            </a:lvl7pPr>
            <a:lvl8pPr lvl="7" rtl="0">
              <a:spcBef>
                <a:spcPts val="0"/>
              </a:spcBef>
              <a:spcAft>
                <a:spcPts val="0"/>
              </a:spcAft>
              <a:buClr>
                <a:schemeClr val="accent4"/>
              </a:buClr>
              <a:buSzPts val="3000"/>
              <a:buNone/>
              <a:defRPr sz="3000" b="1">
                <a:solidFill>
                  <a:schemeClr val="accent4"/>
                </a:solidFill>
              </a:defRPr>
            </a:lvl8pPr>
            <a:lvl9pPr lvl="8" rtl="0">
              <a:spcBef>
                <a:spcPts val="0"/>
              </a:spcBef>
              <a:spcAft>
                <a:spcPts val="0"/>
              </a:spcAft>
              <a:buClr>
                <a:schemeClr val="accent4"/>
              </a:buClr>
              <a:buSzPts val="3000"/>
              <a:buNone/>
              <a:defRPr sz="3000" b="1">
                <a:solidFill>
                  <a:schemeClr val="accent4"/>
                </a:solidFill>
              </a:defRPr>
            </a:lvl9pPr>
          </a:lstStyle>
          <a:p>
            <a:r>
              <a:t>xx%</a:t>
            </a:r>
          </a:p>
        </p:txBody>
      </p:sp>
      <p:sp>
        <p:nvSpPr>
          <p:cNvPr id="447" name="Google Shape;447;p16"/>
          <p:cNvSpPr txBox="1">
            <a:spLocks noGrp="1"/>
          </p:cNvSpPr>
          <p:nvPr>
            <p:ph type="subTitle" idx="1"/>
          </p:nvPr>
        </p:nvSpPr>
        <p:spPr>
          <a:xfrm>
            <a:off x="719988" y="2200350"/>
            <a:ext cx="2336400" cy="484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r" rtl="0">
              <a:lnSpc>
                <a:spcPct val="100000"/>
              </a:lnSpc>
              <a:spcBef>
                <a:spcPts val="1600"/>
              </a:spcBef>
              <a:spcAft>
                <a:spcPts val="0"/>
              </a:spcAft>
              <a:buSzPts val="1400"/>
              <a:buNone/>
              <a:defRPr/>
            </a:lvl2pPr>
            <a:lvl3pPr lvl="2" algn="r" rtl="0">
              <a:lnSpc>
                <a:spcPct val="100000"/>
              </a:lnSpc>
              <a:spcBef>
                <a:spcPts val="1600"/>
              </a:spcBef>
              <a:spcAft>
                <a:spcPts val="0"/>
              </a:spcAft>
              <a:buSzPts val="1400"/>
              <a:buNone/>
              <a:defRPr/>
            </a:lvl3pPr>
            <a:lvl4pPr lvl="3" algn="r" rtl="0">
              <a:lnSpc>
                <a:spcPct val="100000"/>
              </a:lnSpc>
              <a:spcBef>
                <a:spcPts val="1600"/>
              </a:spcBef>
              <a:spcAft>
                <a:spcPts val="0"/>
              </a:spcAft>
              <a:buSzPts val="1400"/>
              <a:buNone/>
              <a:defRPr/>
            </a:lvl4pPr>
            <a:lvl5pPr lvl="4" algn="r" rtl="0">
              <a:lnSpc>
                <a:spcPct val="100000"/>
              </a:lnSpc>
              <a:spcBef>
                <a:spcPts val="1600"/>
              </a:spcBef>
              <a:spcAft>
                <a:spcPts val="0"/>
              </a:spcAft>
              <a:buSzPts val="1400"/>
              <a:buNone/>
              <a:defRPr/>
            </a:lvl5pPr>
            <a:lvl6pPr lvl="5" algn="r" rtl="0">
              <a:lnSpc>
                <a:spcPct val="100000"/>
              </a:lnSpc>
              <a:spcBef>
                <a:spcPts val="1600"/>
              </a:spcBef>
              <a:spcAft>
                <a:spcPts val="0"/>
              </a:spcAft>
              <a:buSzPts val="1400"/>
              <a:buNone/>
              <a:defRPr/>
            </a:lvl6pPr>
            <a:lvl7pPr lvl="6" algn="r" rtl="0">
              <a:lnSpc>
                <a:spcPct val="100000"/>
              </a:lnSpc>
              <a:spcBef>
                <a:spcPts val="1600"/>
              </a:spcBef>
              <a:spcAft>
                <a:spcPts val="0"/>
              </a:spcAft>
              <a:buSzPts val="1400"/>
              <a:buNone/>
              <a:defRPr/>
            </a:lvl7pPr>
            <a:lvl8pPr lvl="7" algn="r" rtl="0">
              <a:lnSpc>
                <a:spcPct val="100000"/>
              </a:lnSpc>
              <a:spcBef>
                <a:spcPts val="1600"/>
              </a:spcBef>
              <a:spcAft>
                <a:spcPts val="0"/>
              </a:spcAft>
              <a:buSzPts val="1400"/>
              <a:buNone/>
              <a:defRPr/>
            </a:lvl8pPr>
            <a:lvl9pPr lvl="8" algn="r" rtl="0">
              <a:lnSpc>
                <a:spcPct val="100000"/>
              </a:lnSpc>
              <a:spcBef>
                <a:spcPts val="1600"/>
              </a:spcBef>
              <a:spcAft>
                <a:spcPts val="1600"/>
              </a:spcAft>
              <a:buSzPts val="1400"/>
              <a:buNone/>
              <a:defRPr/>
            </a:lvl9pPr>
          </a:lstStyle>
          <a:p>
            <a:endParaRPr/>
          </a:p>
        </p:txBody>
      </p:sp>
      <p:sp>
        <p:nvSpPr>
          <p:cNvPr id="448" name="Google Shape;448;p16"/>
          <p:cNvSpPr txBox="1">
            <a:spLocks noGrp="1"/>
          </p:cNvSpPr>
          <p:nvPr>
            <p:ph type="title" idx="3"/>
          </p:nvPr>
        </p:nvSpPr>
        <p:spPr>
          <a:xfrm>
            <a:off x="719988" y="3157025"/>
            <a:ext cx="2336400" cy="52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449" name="Google Shape;449;p16"/>
          <p:cNvSpPr txBox="1">
            <a:spLocks noGrp="1"/>
          </p:cNvSpPr>
          <p:nvPr>
            <p:ph type="title" idx="4" hasCustomPrompt="1"/>
          </p:nvPr>
        </p:nvSpPr>
        <p:spPr>
          <a:xfrm>
            <a:off x="3684413" y="3232225"/>
            <a:ext cx="637800" cy="918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3000"/>
              <a:buNone/>
              <a:defRPr sz="3000" b="1">
                <a:solidFill>
                  <a:schemeClr val="accent4"/>
                </a:solidFill>
              </a:defRPr>
            </a:lvl1pPr>
            <a:lvl2pPr lvl="1" rtl="0">
              <a:spcBef>
                <a:spcPts val="0"/>
              </a:spcBef>
              <a:spcAft>
                <a:spcPts val="0"/>
              </a:spcAft>
              <a:buClr>
                <a:schemeClr val="accent4"/>
              </a:buClr>
              <a:buSzPts val="3000"/>
              <a:buNone/>
              <a:defRPr sz="3000" b="1">
                <a:solidFill>
                  <a:schemeClr val="accent4"/>
                </a:solidFill>
              </a:defRPr>
            </a:lvl2pPr>
            <a:lvl3pPr lvl="2" rtl="0">
              <a:spcBef>
                <a:spcPts val="0"/>
              </a:spcBef>
              <a:spcAft>
                <a:spcPts val="0"/>
              </a:spcAft>
              <a:buClr>
                <a:schemeClr val="accent4"/>
              </a:buClr>
              <a:buSzPts val="3000"/>
              <a:buNone/>
              <a:defRPr sz="3000" b="1">
                <a:solidFill>
                  <a:schemeClr val="accent4"/>
                </a:solidFill>
              </a:defRPr>
            </a:lvl3pPr>
            <a:lvl4pPr lvl="3" rtl="0">
              <a:spcBef>
                <a:spcPts val="0"/>
              </a:spcBef>
              <a:spcAft>
                <a:spcPts val="0"/>
              </a:spcAft>
              <a:buClr>
                <a:schemeClr val="accent4"/>
              </a:buClr>
              <a:buSzPts val="3000"/>
              <a:buNone/>
              <a:defRPr sz="3000" b="1">
                <a:solidFill>
                  <a:schemeClr val="accent4"/>
                </a:solidFill>
              </a:defRPr>
            </a:lvl4pPr>
            <a:lvl5pPr lvl="4" rtl="0">
              <a:spcBef>
                <a:spcPts val="0"/>
              </a:spcBef>
              <a:spcAft>
                <a:spcPts val="0"/>
              </a:spcAft>
              <a:buClr>
                <a:schemeClr val="accent4"/>
              </a:buClr>
              <a:buSzPts val="3000"/>
              <a:buNone/>
              <a:defRPr sz="3000" b="1">
                <a:solidFill>
                  <a:schemeClr val="accent4"/>
                </a:solidFill>
              </a:defRPr>
            </a:lvl5pPr>
            <a:lvl6pPr lvl="5" rtl="0">
              <a:spcBef>
                <a:spcPts val="0"/>
              </a:spcBef>
              <a:spcAft>
                <a:spcPts val="0"/>
              </a:spcAft>
              <a:buClr>
                <a:schemeClr val="accent4"/>
              </a:buClr>
              <a:buSzPts val="3000"/>
              <a:buNone/>
              <a:defRPr sz="3000" b="1">
                <a:solidFill>
                  <a:schemeClr val="accent4"/>
                </a:solidFill>
              </a:defRPr>
            </a:lvl6pPr>
            <a:lvl7pPr lvl="6" rtl="0">
              <a:spcBef>
                <a:spcPts val="0"/>
              </a:spcBef>
              <a:spcAft>
                <a:spcPts val="0"/>
              </a:spcAft>
              <a:buClr>
                <a:schemeClr val="accent4"/>
              </a:buClr>
              <a:buSzPts val="3000"/>
              <a:buNone/>
              <a:defRPr sz="3000" b="1">
                <a:solidFill>
                  <a:schemeClr val="accent4"/>
                </a:solidFill>
              </a:defRPr>
            </a:lvl7pPr>
            <a:lvl8pPr lvl="7" rtl="0">
              <a:spcBef>
                <a:spcPts val="0"/>
              </a:spcBef>
              <a:spcAft>
                <a:spcPts val="0"/>
              </a:spcAft>
              <a:buClr>
                <a:schemeClr val="accent4"/>
              </a:buClr>
              <a:buSzPts val="3000"/>
              <a:buNone/>
              <a:defRPr sz="3000" b="1">
                <a:solidFill>
                  <a:schemeClr val="accent4"/>
                </a:solidFill>
              </a:defRPr>
            </a:lvl8pPr>
            <a:lvl9pPr lvl="8" rtl="0">
              <a:spcBef>
                <a:spcPts val="0"/>
              </a:spcBef>
              <a:spcAft>
                <a:spcPts val="0"/>
              </a:spcAft>
              <a:buClr>
                <a:schemeClr val="accent4"/>
              </a:buClr>
              <a:buSzPts val="3000"/>
              <a:buNone/>
              <a:defRPr sz="3000" b="1">
                <a:solidFill>
                  <a:schemeClr val="accent4"/>
                </a:solidFill>
              </a:defRPr>
            </a:lvl9pPr>
          </a:lstStyle>
          <a:p>
            <a:r>
              <a:t>xx%</a:t>
            </a:r>
          </a:p>
        </p:txBody>
      </p:sp>
      <p:sp>
        <p:nvSpPr>
          <p:cNvPr id="450" name="Google Shape;450;p16"/>
          <p:cNvSpPr txBox="1">
            <a:spLocks noGrp="1"/>
          </p:cNvSpPr>
          <p:nvPr>
            <p:ph type="subTitle" idx="5"/>
          </p:nvPr>
        </p:nvSpPr>
        <p:spPr>
          <a:xfrm>
            <a:off x="719988" y="3591150"/>
            <a:ext cx="2336400" cy="484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hlink"/>
                </a:solidFill>
              </a:defRPr>
            </a:lvl1pPr>
            <a:lvl2pPr lvl="1" algn="r" rtl="0">
              <a:lnSpc>
                <a:spcPct val="100000"/>
              </a:lnSpc>
              <a:spcBef>
                <a:spcPts val="1600"/>
              </a:spcBef>
              <a:spcAft>
                <a:spcPts val="0"/>
              </a:spcAft>
              <a:buSzPts val="1400"/>
              <a:buNone/>
              <a:defRPr/>
            </a:lvl2pPr>
            <a:lvl3pPr lvl="2" algn="r" rtl="0">
              <a:lnSpc>
                <a:spcPct val="100000"/>
              </a:lnSpc>
              <a:spcBef>
                <a:spcPts val="1600"/>
              </a:spcBef>
              <a:spcAft>
                <a:spcPts val="0"/>
              </a:spcAft>
              <a:buSzPts val="1400"/>
              <a:buNone/>
              <a:defRPr/>
            </a:lvl3pPr>
            <a:lvl4pPr lvl="3" algn="r" rtl="0">
              <a:lnSpc>
                <a:spcPct val="100000"/>
              </a:lnSpc>
              <a:spcBef>
                <a:spcPts val="1600"/>
              </a:spcBef>
              <a:spcAft>
                <a:spcPts val="0"/>
              </a:spcAft>
              <a:buSzPts val="1400"/>
              <a:buNone/>
              <a:defRPr/>
            </a:lvl4pPr>
            <a:lvl5pPr lvl="4" algn="r" rtl="0">
              <a:lnSpc>
                <a:spcPct val="100000"/>
              </a:lnSpc>
              <a:spcBef>
                <a:spcPts val="1600"/>
              </a:spcBef>
              <a:spcAft>
                <a:spcPts val="0"/>
              </a:spcAft>
              <a:buSzPts val="1400"/>
              <a:buNone/>
              <a:defRPr/>
            </a:lvl5pPr>
            <a:lvl6pPr lvl="5" algn="r" rtl="0">
              <a:lnSpc>
                <a:spcPct val="100000"/>
              </a:lnSpc>
              <a:spcBef>
                <a:spcPts val="1600"/>
              </a:spcBef>
              <a:spcAft>
                <a:spcPts val="0"/>
              </a:spcAft>
              <a:buSzPts val="1400"/>
              <a:buNone/>
              <a:defRPr/>
            </a:lvl6pPr>
            <a:lvl7pPr lvl="6" algn="r" rtl="0">
              <a:lnSpc>
                <a:spcPct val="100000"/>
              </a:lnSpc>
              <a:spcBef>
                <a:spcPts val="1600"/>
              </a:spcBef>
              <a:spcAft>
                <a:spcPts val="0"/>
              </a:spcAft>
              <a:buSzPts val="1400"/>
              <a:buNone/>
              <a:defRPr/>
            </a:lvl7pPr>
            <a:lvl8pPr lvl="7" algn="r" rtl="0">
              <a:lnSpc>
                <a:spcPct val="100000"/>
              </a:lnSpc>
              <a:spcBef>
                <a:spcPts val="1600"/>
              </a:spcBef>
              <a:spcAft>
                <a:spcPts val="0"/>
              </a:spcAft>
              <a:buSzPts val="1400"/>
              <a:buNone/>
              <a:defRPr/>
            </a:lvl8pPr>
            <a:lvl9pPr lvl="8" algn="r" rtl="0">
              <a:lnSpc>
                <a:spcPct val="100000"/>
              </a:lnSpc>
              <a:spcBef>
                <a:spcPts val="1600"/>
              </a:spcBef>
              <a:spcAft>
                <a:spcPts val="1600"/>
              </a:spcAft>
              <a:buSzPts val="1400"/>
              <a:buNone/>
              <a:defRPr/>
            </a:lvl9pPr>
          </a:lstStyle>
          <a:p>
            <a:endParaRPr/>
          </a:p>
        </p:txBody>
      </p:sp>
      <p:sp>
        <p:nvSpPr>
          <p:cNvPr id="451" name="Google Shape;451;p16"/>
          <p:cNvSpPr txBox="1">
            <a:spLocks noGrp="1"/>
          </p:cNvSpPr>
          <p:nvPr>
            <p:ph type="title" idx="6"/>
          </p:nvPr>
        </p:nvSpPr>
        <p:spPr>
          <a:xfrm>
            <a:off x="6087588" y="1766225"/>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52" name="Google Shape;452;p16"/>
          <p:cNvSpPr txBox="1">
            <a:spLocks noGrp="1"/>
          </p:cNvSpPr>
          <p:nvPr>
            <p:ph type="title" idx="7" hasCustomPrompt="1"/>
          </p:nvPr>
        </p:nvSpPr>
        <p:spPr>
          <a:xfrm>
            <a:off x="4823438" y="1840075"/>
            <a:ext cx="637800" cy="918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3000"/>
              <a:buNone/>
              <a:defRPr sz="3000" b="1">
                <a:solidFill>
                  <a:schemeClr val="accent4"/>
                </a:solidFill>
              </a:defRPr>
            </a:lvl1pPr>
            <a:lvl2pPr lvl="1" rtl="0">
              <a:spcBef>
                <a:spcPts val="0"/>
              </a:spcBef>
              <a:spcAft>
                <a:spcPts val="0"/>
              </a:spcAft>
              <a:buClr>
                <a:schemeClr val="accent4"/>
              </a:buClr>
              <a:buSzPts val="3000"/>
              <a:buNone/>
              <a:defRPr sz="3000" b="1">
                <a:solidFill>
                  <a:schemeClr val="accent4"/>
                </a:solidFill>
              </a:defRPr>
            </a:lvl2pPr>
            <a:lvl3pPr lvl="2" rtl="0">
              <a:spcBef>
                <a:spcPts val="0"/>
              </a:spcBef>
              <a:spcAft>
                <a:spcPts val="0"/>
              </a:spcAft>
              <a:buClr>
                <a:schemeClr val="accent4"/>
              </a:buClr>
              <a:buSzPts val="3000"/>
              <a:buNone/>
              <a:defRPr sz="3000" b="1">
                <a:solidFill>
                  <a:schemeClr val="accent4"/>
                </a:solidFill>
              </a:defRPr>
            </a:lvl3pPr>
            <a:lvl4pPr lvl="3" rtl="0">
              <a:spcBef>
                <a:spcPts val="0"/>
              </a:spcBef>
              <a:spcAft>
                <a:spcPts val="0"/>
              </a:spcAft>
              <a:buClr>
                <a:schemeClr val="accent4"/>
              </a:buClr>
              <a:buSzPts val="3000"/>
              <a:buNone/>
              <a:defRPr sz="3000" b="1">
                <a:solidFill>
                  <a:schemeClr val="accent4"/>
                </a:solidFill>
              </a:defRPr>
            </a:lvl4pPr>
            <a:lvl5pPr lvl="4" rtl="0">
              <a:spcBef>
                <a:spcPts val="0"/>
              </a:spcBef>
              <a:spcAft>
                <a:spcPts val="0"/>
              </a:spcAft>
              <a:buClr>
                <a:schemeClr val="accent4"/>
              </a:buClr>
              <a:buSzPts val="3000"/>
              <a:buNone/>
              <a:defRPr sz="3000" b="1">
                <a:solidFill>
                  <a:schemeClr val="accent4"/>
                </a:solidFill>
              </a:defRPr>
            </a:lvl5pPr>
            <a:lvl6pPr lvl="5" rtl="0">
              <a:spcBef>
                <a:spcPts val="0"/>
              </a:spcBef>
              <a:spcAft>
                <a:spcPts val="0"/>
              </a:spcAft>
              <a:buClr>
                <a:schemeClr val="accent4"/>
              </a:buClr>
              <a:buSzPts val="3000"/>
              <a:buNone/>
              <a:defRPr sz="3000" b="1">
                <a:solidFill>
                  <a:schemeClr val="accent4"/>
                </a:solidFill>
              </a:defRPr>
            </a:lvl6pPr>
            <a:lvl7pPr lvl="6" rtl="0">
              <a:spcBef>
                <a:spcPts val="0"/>
              </a:spcBef>
              <a:spcAft>
                <a:spcPts val="0"/>
              </a:spcAft>
              <a:buClr>
                <a:schemeClr val="accent4"/>
              </a:buClr>
              <a:buSzPts val="3000"/>
              <a:buNone/>
              <a:defRPr sz="3000" b="1">
                <a:solidFill>
                  <a:schemeClr val="accent4"/>
                </a:solidFill>
              </a:defRPr>
            </a:lvl7pPr>
            <a:lvl8pPr lvl="7" rtl="0">
              <a:spcBef>
                <a:spcPts val="0"/>
              </a:spcBef>
              <a:spcAft>
                <a:spcPts val="0"/>
              </a:spcAft>
              <a:buClr>
                <a:schemeClr val="accent4"/>
              </a:buClr>
              <a:buSzPts val="3000"/>
              <a:buNone/>
              <a:defRPr sz="3000" b="1">
                <a:solidFill>
                  <a:schemeClr val="accent4"/>
                </a:solidFill>
              </a:defRPr>
            </a:lvl8pPr>
            <a:lvl9pPr lvl="8" rtl="0">
              <a:spcBef>
                <a:spcPts val="0"/>
              </a:spcBef>
              <a:spcAft>
                <a:spcPts val="0"/>
              </a:spcAft>
              <a:buClr>
                <a:schemeClr val="accent4"/>
              </a:buClr>
              <a:buSzPts val="3000"/>
              <a:buNone/>
              <a:defRPr sz="3000" b="1">
                <a:solidFill>
                  <a:schemeClr val="accent4"/>
                </a:solidFill>
              </a:defRPr>
            </a:lvl9pPr>
          </a:lstStyle>
          <a:p>
            <a:r>
              <a:t>xx%</a:t>
            </a:r>
          </a:p>
        </p:txBody>
      </p:sp>
      <p:sp>
        <p:nvSpPr>
          <p:cNvPr id="453" name="Google Shape;453;p16"/>
          <p:cNvSpPr txBox="1">
            <a:spLocks noGrp="1"/>
          </p:cNvSpPr>
          <p:nvPr>
            <p:ph type="subTitle" idx="8"/>
          </p:nvPr>
        </p:nvSpPr>
        <p:spPr>
          <a:xfrm>
            <a:off x="6087588" y="2200350"/>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hlink"/>
                </a:solidFill>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454" name="Google Shape;454;p16"/>
          <p:cNvSpPr txBox="1">
            <a:spLocks noGrp="1"/>
          </p:cNvSpPr>
          <p:nvPr>
            <p:ph type="title" idx="9"/>
          </p:nvPr>
        </p:nvSpPr>
        <p:spPr>
          <a:xfrm>
            <a:off x="6087588" y="3157025"/>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55" name="Google Shape;455;p16"/>
          <p:cNvSpPr txBox="1">
            <a:spLocks noGrp="1"/>
          </p:cNvSpPr>
          <p:nvPr>
            <p:ph type="title" idx="13" hasCustomPrompt="1"/>
          </p:nvPr>
        </p:nvSpPr>
        <p:spPr>
          <a:xfrm>
            <a:off x="4823438" y="3232225"/>
            <a:ext cx="637800" cy="918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3000"/>
              <a:buNone/>
              <a:defRPr sz="3000" b="1">
                <a:solidFill>
                  <a:schemeClr val="accent4"/>
                </a:solidFill>
              </a:defRPr>
            </a:lvl1pPr>
            <a:lvl2pPr lvl="1" rtl="0">
              <a:spcBef>
                <a:spcPts val="0"/>
              </a:spcBef>
              <a:spcAft>
                <a:spcPts val="0"/>
              </a:spcAft>
              <a:buClr>
                <a:schemeClr val="accent4"/>
              </a:buClr>
              <a:buSzPts val="3000"/>
              <a:buNone/>
              <a:defRPr sz="3000" b="1">
                <a:solidFill>
                  <a:schemeClr val="accent4"/>
                </a:solidFill>
              </a:defRPr>
            </a:lvl2pPr>
            <a:lvl3pPr lvl="2" rtl="0">
              <a:spcBef>
                <a:spcPts val="0"/>
              </a:spcBef>
              <a:spcAft>
                <a:spcPts val="0"/>
              </a:spcAft>
              <a:buClr>
                <a:schemeClr val="accent4"/>
              </a:buClr>
              <a:buSzPts val="3000"/>
              <a:buNone/>
              <a:defRPr sz="3000" b="1">
                <a:solidFill>
                  <a:schemeClr val="accent4"/>
                </a:solidFill>
              </a:defRPr>
            </a:lvl3pPr>
            <a:lvl4pPr lvl="3" rtl="0">
              <a:spcBef>
                <a:spcPts val="0"/>
              </a:spcBef>
              <a:spcAft>
                <a:spcPts val="0"/>
              </a:spcAft>
              <a:buClr>
                <a:schemeClr val="accent4"/>
              </a:buClr>
              <a:buSzPts val="3000"/>
              <a:buNone/>
              <a:defRPr sz="3000" b="1">
                <a:solidFill>
                  <a:schemeClr val="accent4"/>
                </a:solidFill>
              </a:defRPr>
            </a:lvl4pPr>
            <a:lvl5pPr lvl="4" rtl="0">
              <a:spcBef>
                <a:spcPts val="0"/>
              </a:spcBef>
              <a:spcAft>
                <a:spcPts val="0"/>
              </a:spcAft>
              <a:buClr>
                <a:schemeClr val="accent4"/>
              </a:buClr>
              <a:buSzPts val="3000"/>
              <a:buNone/>
              <a:defRPr sz="3000" b="1">
                <a:solidFill>
                  <a:schemeClr val="accent4"/>
                </a:solidFill>
              </a:defRPr>
            </a:lvl5pPr>
            <a:lvl6pPr lvl="5" rtl="0">
              <a:spcBef>
                <a:spcPts val="0"/>
              </a:spcBef>
              <a:spcAft>
                <a:spcPts val="0"/>
              </a:spcAft>
              <a:buClr>
                <a:schemeClr val="accent4"/>
              </a:buClr>
              <a:buSzPts val="3000"/>
              <a:buNone/>
              <a:defRPr sz="3000" b="1">
                <a:solidFill>
                  <a:schemeClr val="accent4"/>
                </a:solidFill>
              </a:defRPr>
            </a:lvl6pPr>
            <a:lvl7pPr lvl="6" rtl="0">
              <a:spcBef>
                <a:spcPts val="0"/>
              </a:spcBef>
              <a:spcAft>
                <a:spcPts val="0"/>
              </a:spcAft>
              <a:buClr>
                <a:schemeClr val="accent4"/>
              </a:buClr>
              <a:buSzPts val="3000"/>
              <a:buNone/>
              <a:defRPr sz="3000" b="1">
                <a:solidFill>
                  <a:schemeClr val="accent4"/>
                </a:solidFill>
              </a:defRPr>
            </a:lvl7pPr>
            <a:lvl8pPr lvl="7" rtl="0">
              <a:spcBef>
                <a:spcPts val="0"/>
              </a:spcBef>
              <a:spcAft>
                <a:spcPts val="0"/>
              </a:spcAft>
              <a:buClr>
                <a:schemeClr val="accent4"/>
              </a:buClr>
              <a:buSzPts val="3000"/>
              <a:buNone/>
              <a:defRPr sz="3000" b="1">
                <a:solidFill>
                  <a:schemeClr val="accent4"/>
                </a:solidFill>
              </a:defRPr>
            </a:lvl8pPr>
            <a:lvl9pPr lvl="8" rtl="0">
              <a:spcBef>
                <a:spcPts val="0"/>
              </a:spcBef>
              <a:spcAft>
                <a:spcPts val="0"/>
              </a:spcAft>
              <a:buClr>
                <a:schemeClr val="accent4"/>
              </a:buClr>
              <a:buSzPts val="3000"/>
              <a:buNone/>
              <a:defRPr sz="3000" b="1">
                <a:solidFill>
                  <a:schemeClr val="accent4"/>
                </a:solidFill>
              </a:defRPr>
            </a:lvl9pPr>
          </a:lstStyle>
          <a:p>
            <a:r>
              <a:t>xx%</a:t>
            </a:r>
          </a:p>
        </p:txBody>
      </p:sp>
      <p:sp>
        <p:nvSpPr>
          <p:cNvPr id="456" name="Google Shape;456;p16"/>
          <p:cNvSpPr txBox="1">
            <a:spLocks noGrp="1"/>
          </p:cNvSpPr>
          <p:nvPr>
            <p:ph type="subTitle" idx="14"/>
          </p:nvPr>
        </p:nvSpPr>
        <p:spPr>
          <a:xfrm>
            <a:off x="6087588" y="3591150"/>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hlink"/>
                </a:solidFill>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457" name="Google Shape;457;p16"/>
          <p:cNvSpPr txBox="1">
            <a:spLocks noGrp="1"/>
          </p:cNvSpPr>
          <p:nvPr>
            <p:ph type="title" idx="15"/>
          </p:nvPr>
        </p:nvSpPr>
        <p:spPr>
          <a:xfrm>
            <a:off x="720000" y="540000"/>
            <a:ext cx="7704000" cy="564300"/>
          </a:xfrm>
          <a:prstGeom prst="rect">
            <a:avLst/>
          </a:prstGeom>
          <a:solidFill>
            <a:srgbClr val="FFFFFF"/>
          </a:solidFill>
          <a:ln w="9525" cap="flat" cmpd="sng">
            <a:solidFill>
              <a:srgbClr val="000000"/>
            </a:solidFill>
            <a:prstDash val="solid"/>
            <a:round/>
            <a:headEnd type="none" w="sm" len="sm"/>
            <a:tailEnd type="none" w="sm" len="sm"/>
          </a:ln>
          <a:effectLst>
            <a:outerShdw dist="85725" dir="3180000" algn="bl" rotWithShape="0">
              <a:schemeClr val="dk2">
                <a:alpha val="90000"/>
              </a:schemeClr>
            </a:outerShdw>
          </a:effectLst>
        </p:spPr>
        <p:txBody>
          <a:bodyPr spcFirstLastPara="1" wrap="square" lIns="91425" tIns="91425" rIns="91425" bIns="91425" anchor="ctr" anchorCtr="0">
            <a:noAutofit/>
          </a:bodyPr>
          <a:lstStyle>
            <a:lvl1pPr lvl="0" rtl="0">
              <a:spcBef>
                <a:spcPts val="0"/>
              </a:spcBef>
              <a:spcAft>
                <a:spcPts val="0"/>
              </a:spcAft>
              <a:buSzPts val="36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4">
  <p:cSld name="TITLE_AND_TWO_COLUMNS_1">
    <p:bg>
      <p:bgPr>
        <a:solidFill>
          <a:schemeClr val="accent6"/>
        </a:solidFill>
        <a:effectLst/>
      </p:bgPr>
    </p:bg>
    <p:spTree>
      <p:nvGrpSpPr>
        <p:cNvPr id="1" name="Shape 656"/>
        <p:cNvGrpSpPr/>
        <p:nvPr/>
      </p:nvGrpSpPr>
      <p:grpSpPr>
        <a:xfrm>
          <a:off x="0" y="0"/>
          <a:ext cx="0" cy="0"/>
          <a:chOff x="0" y="0"/>
          <a:chExt cx="0" cy="0"/>
        </a:xfrm>
      </p:grpSpPr>
      <p:grpSp>
        <p:nvGrpSpPr>
          <p:cNvPr id="657" name="Google Shape;657;p23"/>
          <p:cNvGrpSpPr/>
          <p:nvPr/>
        </p:nvGrpSpPr>
        <p:grpSpPr>
          <a:xfrm>
            <a:off x="-97264" y="-1670400"/>
            <a:ext cx="9517944" cy="7737118"/>
            <a:chOff x="-97264" y="-1670400"/>
            <a:chExt cx="9517944" cy="7737118"/>
          </a:xfrm>
        </p:grpSpPr>
        <p:sp>
          <p:nvSpPr>
            <p:cNvPr id="658" name="Google Shape;658;p23"/>
            <p:cNvSpPr/>
            <p:nvPr/>
          </p:nvSpPr>
          <p:spPr>
            <a:xfrm rot="10800000" flipH="1">
              <a:off x="-89101" y="4603110"/>
              <a:ext cx="3985503" cy="848251"/>
            </a:xfrm>
            <a:custGeom>
              <a:avLst/>
              <a:gdLst/>
              <a:ahLst/>
              <a:cxnLst/>
              <a:rect l="l" t="t" r="r" b="b"/>
              <a:pathLst>
                <a:path w="99594" h="21197" extrusionOk="0">
                  <a:moveTo>
                    <a:pt x="65021" y="0"/>
                  </a:moveTo>
                  <a:cubicBezTo>
                    <a:pt x="64434" y="0"/>
                    <a:pt x="63848" y="10"/>
                    <a:pt x="63260" y="29"/>
                  </a:cubicBezTo>
                  <a:cubicBezTo>
                    <a:pt x="57732" y="207"/>
                    <a:pt x="52245" y="1096"/>
                    <a:pt x="46816" y="2389"/>
                  </a:cubicBezTo>
                  <a:cubicBezTo>
                    <a:pt x="41611" y="3631"/>
                    <a:pt x="36750" y="6060"/>
                    <a:pt x="31830" y="8475"/>
                  </a:cubicBezTo>
                  <a:cubicBezTo>
                    <a:pt x="27244" y="10725"/>
                    <a:pt x="22624" y="12692"/>
                    <a:pt x="17724" y="13463"/>
                  </a:cubicBezTo>
                  <a:cubicBezTo>
                    <a:pt x="15802" y="13765"/>
                    <a:pt x="13860" y="13942"/>
                    <a:pt x="11920" y="13942"/>
                  </a:cubicBezTo>
                  <a:cubicBezTo>
                    <a:pt x="10234" y="13942"/>
                    <a:pt x="8549" y="13808"/>
                    <a:pt x="6879" y="13505"/>
                  </a:cubicBezTo>
                  <a:cubicBezTo>
                    <a:pt x="4515" y="13077"/>
                    <a:pt x="2162" y="12285"/>
                    <a:pt x="0" y="10984"/>
                  </a:cubicBezTo>
                  <a:lnTo>
                    <a:pt x="0" y="18944"/>
                  </a:lnTo>
                  <a:cubicBezTo>
                    <a:pt x="1762" y="19024"/>
                    <a:pt x="3523" y="19075"/>
                    <a:pt x="5283" y="19075"/>
                  </a:cubicBezTo>
                  <a:cubicBezTo>
                    <a:pt x="9227" y="19075"/>
                    <a:pt x="13162" y="18820"/>
                    <a:pt x="17071" y="18072"/>
                  </a:cubicBezTo>
                  <a:cubicBezTo>
                    <a:pt x="21981" y="17133"/>
                    <a:pt x="26589" y="15270"/>
                    <a:pt x="30996" y="12374"/>
                  </a:cubicBezTo>
                  <a:cubicBezTo>
                    <a:pt x="33739" y="10570"/>
                    <a:pt x="36781" y="9886"/>
                    <a:pt x="39837" y="9886"/>
                  </a:cubicBezTo>
                  <a:cubicBezTo>
                    <a:pt x="40660" y="9886"/>
                    <a:pt x="41484" y="9936"/>
                    <a:pt x="42304" y="10026"/>
                  </a:cubicBezTo>
                  <a:cubicBezTo>
                    <a:pt x="50992" y="10985"/>
                    <a:pt x="59004" y="15789"/>
                    <a:pt x="67420" y="18291"/>
                  </a:cubicBezTo>
                  <a:cubicBezTo>
                    <a:pt x="72853" y="19907"/>
                    <a:pt x="78486" y="20812"/>
                    <a:pt x="84058" y="21107"/>
                  </a:cubicBezTo>
                  <a:cubicBezTo>
                    <a:pt x="85055" y="21160"/>
                    <a:pt x="86060" y="21196"/>
                    <a:pt x="87066" y="21196"/>
                  </a:cubicBezTo>
                  <a:cubicBezTo>
                    <a:pt x="89207" y="21196"/>
                    <a:pt x="91355" y="21031"/>
                    <a:pt x="93446" y="20508"/>
                  </a:cubicBezTo>
                  <a:cubicBezTo>
                    <a:pt x="95522" y="19989"/>
                    <a:pt x="98275" y="18989"/>
                    <a:pt x="98894" y="16049"/>
                  </a:cubicBezTo>
                  <a:cubicBezTo>
                    <a:pt x="99594" y="12721"/>
                    <a:pt x="97265" y="10188"/>
                    <a:pt x="95270" y="8623"/>
                  </a:cubicBezTo>
                  <a:cubicBezTo>
                    <a:pt x="92667" y="6581"/>
                    <a:pt x="89709" y="5268"/>
                    <a:pt x="86790" y="4165"/>
                  </a:cubicBezTo>
                  <a:cubicBezTo>
                    <a:pt x="79711" y="1489"/>
                    <a:pt x="72404" y="0"/>
                    <a:pt x="65021" y="0"/>
                  </a:cubicBezTo>
                  <a:close/>
                </a:path>
              </a:pathLst>
            </a:custGeom>
            <a:solidFill>
              <a:srgbClr val="FAC539">
                <a:alpha val="36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3"/>
            <p:cNvSpPr/>
            <p:nvPr/>
          </p:nvSpPr>
          <p:spPr>
            <a:xfrm rot="10800000" flipH="1">
              <a:off x="-89221" y="2683898"/>
              <a:ext cx="8386467" cy="1819876"/>
            </a:xfrm>
            <a:custGeom>
              <a:avLst/>
              <a:gdLst/>
              <a:ahLst/>
              <a:cxnLst/>
              <a:rect l="l" t="t" r="r" b="b"/>
              <a:pathLst>
                <a:path w="209570" h="45477" extrusionOk="0">
                  <a:moveTo>
                    <a:pt x="173399" y="0"/>
                  </a:moveTo>
                  <a:cubicBezTo>
                    <a:pt x="171819" y="0"/>
                    <a:pt x="170239" y="33"/>
                    <a:pt x="168661" y="80"/>
                  </a:cubicBezTo>
                  <a:cubicBezTo>
                    <a:pt x="164324" y="208"/>
                    <a:pt x="160018" y="528"/>
                    <a:pt x="155729" y="1390"/>
                  </a:cubicBezTo>
                  <a:cubicBezTo>
                    <a:pt x="151776" y="2184"/>
                    <a:pt x="147874" y="3386"/>
                    <a:pt x="144099" y="5071"/>
                  </a:cubicBezTo>
                  <a:cubicBezTo>
                    <a:pt x="140139" y="6838"/>
                    <a:pt x="136425" y="9227"/>
                    <a:pt x="132734" y="11745"/>
                  </a:cubicBezTo>
                  <a:cubicBezTo>
                    <a:pt x="125453" y="16714"/>
                    <a:pt x="118372" y="22168"/>
                    <a:pt x="110478" y="25489"/>
                  </a:cubicBezTo>
                  <a:cubicBezTo>
                    <a:pt x="104010" y="28211"/>
                    <a:pt x="97197" y="29287"/>
                    <a:pt x="90399" y="29287"/>
                  </a:cubicBezTo>
                  <a:cubicBezTo>
                    <a:pt x="89168" y="29287"/>
                    <a:pt x="87937" y="29252"/>
                    <a:pt x="86709" y="29185"/>
                  </a:cubicBezTo>
                  <a:cubicBezTo>
                    <a:pt x="70235" y="28285"/>
                    <a:pt x="53959" y="22404"/>
                    <a:pt x="38422" y="15780"/>
                  </a:cubicBezTo>
                  <a:cubicBezTo>
                    <a:pt x="34245" y="13999"/>
                    <a:pt x="30113" y="12729"/>
                    <a:pt x="25697" y="12479"/>
                  </a:cubicBezTo>
                  <a:cubicBezTo>
                    <a:pt x="24449" y="12409"/>
                    <a:pt x="23202" y="12379"/>
                    <a:pt x="21954" y="12379"/>
                  </a:cubicBezTo>
                  <a:cubicBezTo>
                    <a:pt x="18881" y="12379"/>
                    <a:pt x="15809" y="12558"/>
                    <a:pt x="12741" y="12746"/>
                  </a:cubicBezTo>
                  <a:cubicBezTo>
                    <a:pt x="9315" y="12958"/>
                    <a:pt x="5883" y="13109"/>
                    <a:pt x="2471" y="13588"/>
                  </a:cubicBezTo>
                  <a:cubicBezTo>
                    <a:pt x="1651" y="13702"/>
                    <a:pt x="825" y="13831"/>
                    <a:pt x="0" y="13986"/>
                  </a:cubicBezTo>
                  <a:lnTo>
                    <a:pt x="0" y="21931"/>
                  </a:lnTo>
                  <a:cubicBezTo>
                    <a:pt x="3093" y="20622"/>
                    <a:pt x="6277" y="19799"/>
                    <a:pt x="9551" y="19799"/>
                  </a:cubicBezTo>
                  <a:cubicBezTo>
                    <a:pt x="10632" y="19799"/>
                    <a:pt x="11722" y="19889"/>
                    <a:pt x="12823" y="20080"/>
                  </a:cubicBezTo>
                  <a:cubicBezTo>
                    <a:pt x="20488" y="21419"/>
                    <a:pt x="27144" y="26632"/>
                    <a:pt x="33499" y="31891"/>
                  </a:cubicBezTo>
                  <a:cubicBezTo>
                    <a:pt x="45486" y="41811"/>
                    <a:pt x="59912" y="45476"/>
                    <a:pt x="74081" y="45476"/>
                  </a:cubicBezTo>
                  <a:cubicBezTo>
                    <a:pt x="74665" y="45476"/>
                    <a:pt x="75248" y="45470"/>
                    <a:pt x="75831" y="45458"/>
                  </a:cubicBezTo>
                  <a:cubicBezTo>
                    <a:pt x="90804" y="45142"/>
                    <a:pt x="106177" y="41401"/>
                    <a:pt x="119282" y="31968"/>
                  </a:cubicBezTo>
                  <a:cubicBezTo>
                    <a:pt x="125990" y="27139"/>
                    <a:pt x="132221" y="21338"/>
                    <a:pt x="138817" y="16271"/>
                  </a:cubicBezTo>
                  <a:cubicBezTo>
                    <a:pt x="142143" y="13714"/>
                    <a:pt x="145448" y="11379"/>
                    <a:pt x="149316" y="10440"/>
                  </a:cubicBezTo>
                  <a:cubicBezTo>
                    <a:pt x="150812" y="10078"/>
                    <a:pt x="152323" y="9917"/>
                    <a:pt x="153836" y="9917"/>
                  </a:cubicBezTo>
                  <a:cubicBezTo>
                    <a:pt x="155625" y="9917"/>
                    <a:pt x="157416" y="10142"/>
                    <a:pt x="159185" y="10527"/>
                  </a:cubicBezTo>
                  <a:cubicBezTo>
                    <a:pt x="162983" y="11352"/>
                    <a:pt x="166672" y="12839"/>
                    <a:pt x="170334" y="14321"/>
                  </a:cubicBezTo>
                  <a:cubicBezTo>
                    <a:pt x="174482" y="15997"/>
                    <a:pt x="178713" y="17383"/>
                    <a:pt x="182992" y="18407"/>
                  </a:cubicBezTo>
                  <a:cubicBezTo>
                    <a:pt x="186653" y="19282"/>
                    <a:pt x="190426" y="19787"/>
                    <a:pt x="194193" y="19787"/>
                  </a:cubicBezTo>
                  <a:cubicBezTo>
                    <a:pt x="197694" y="19787"/>
                    <a:pt x="201190" y="19351"/>
                    <a:pt x="204587" y="18369"/>
                  </a:cubicBezTo>
                  <a:cubicBezTo>
                    <a:pt x="206831" y="17721"/>
                    <a:pt x="209570" y="16218"/>
                    <a:pt x="208195" y="12736"/>
                  </a:cubicBezTo>
                  <a:cubicBezTo>
                    <a:pt x="207019" y="9759"/>
                    <a:pt x="203809" y="8201"/>
                    <a:pt x="201535" y="7001"/>
                  </a:cubicBezTo>
                  <a:cubicBezTo>
                    <a:pt x="195238" y="3676"/>
                    <a:pt x="188684" y="1200"/>
                    <a:pt x="181872" y="426"/>
                  </a:cubicBezTo>
                  <a:cubicBezTo>
                    <a:pt x="179055" y="106"/>
                    <a:pt x="176227" y="0"/>
                    <a:pt x="173399" y="0"/>
                  </a:cubicBezTo>
                  <a:close/>
                </a:path>
              </a:pathLst>
            </a:custGeom>
            <a:solidFill>
              <a:srgbClr val="FAC539">
                <a:alpha val="36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3"/>
            <p:cNvSpPr/>
            <p:nvPr/>
          </p:nvSpPr>
          <p:spPr>
            <a:xfrm rot="10800000" flipH="1">
              <a:off x="-89101" y="3083938"/>
              <a:ext cx="819678" cy="314658"/>
            </a:xfrm>
            <a:custGeom>
              <a:avLst/>
              <a:gdLst/>
              <a:ahLst/>
              <a:cxnLst/>
              <a:rect l="l" t="t" r="r" b="b"/>
              <a:pathLst>
                <a:path w="20483" h="7863" extrusionOk="0">
                  <a:moveTo>
                    <a:pt x="10679" y="1"/>
                  </a:moveTo>
                  <a:cubicBezTo>
                    <a:pt x="7200" y="1"/>
                    <a:pt x="3530" y="930"/>
                    <a:pt x="0" y="1036"/>
                  </a:cubicBezTo>
                  <a:lnTo>
                    <a:pt x="0" y="7210"/>
                  </a:lnTo>
                  <a:cubicBezTo>
                    <a:pt x="73" y="7210"/>
                    <a:pt x="146" y="7210"/>
                    <a:pt x="218" y="7210"/>
                  </a:cubicBezTo>
                  <a:cubicBezTo>
                    <a:pt x="2966" y="7210"/>
                    <a:pt x="5723" y="7366"/>
                    <a:pt x="8473" y="7532"/>
                  </a:cubicBezTo>
                  <a:cubicBezTo>
                    <a:pt x="10471" y="7652"/>
                    <a:pt x="12481" y="7858"/>
                    <a:pt x="14482" y="7862"/>
                  </a:cubicBezTo>
                  <a:cubicBezTo>
                    <a:pt x="14579" y="7862"/>
                    <a:pt x="14677" y="7863"/>
                    <a:pt x="14776" y="7863"/>
                  </a:cubicBezTo>
                  <a:cubicBezTo>
                    <a:pt x="16107" y="7863"/>
                    <a:pt x="17589" y="7805"/>
                    <a:pt x="18794" y="7093"/>
                  </a:cubicBezTo>
                  <a:cubicBezTo>
                    <a:pt x="20483" y="6096"/>
                    <a:pt x="19330" y="4228"/>
                    <a:pt x="18366" y="3075"/>
                  </a:cubicBezTo>
                  <a:cubicBezTo>
                    <a:pt x="16959" y="1395"/>
                    <a:pt x="15150" y="529"/>
                    <a:pt x="13253" y="203"/>
                  </a:cubicBezTo>
                  <a:cubicBezTo>
                    <a:pt x="12410" y="59"/>
                    <a:pt x="11551" y="1"/>
                    <a:pt x="10679" y="1"/>
                  </a:cubicBezTo>
                  <a:close/>
                </a:path>
              </a:pathLst>
            </a:custGeom>
            <a:solidFill>
              <a:srgbClr val="FAC539">
                <a:alpha val="36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3"/>
            <p:cNvSpPr/>
            <p:nvPr/>
          </p:nvSpPr>
          <p:spPr>
            <a:xfrm rot="10800000" flipH="1">
              <a:off x="-89101" y="1727069"/>
              <a:ext cx="9361694" cy="2012360"/>
            </a:xfrm>
            <a:custGeom>
              <a:avLst/>
              <a:gdLst/>
              <a:ahLst/>
              <a:cxnLst/>
              <a:rect l="l" t="t" r="r" b="b"/>
              <a:pathLst>
                <a:path w="233940" h="50287" extrusionOk="0">
                  <a:moveTo>
                    <a:pt x="233940" y="0"/>
                  </a:moveTo>
                  <a:cubicBezTo>
                    <a:pt x="230479" y="1532"/>
                    <a:pt x="227264" y="3838"/>
                    <a:pt x="224035" y="6016"/>
                  </a:cubicBezTo>
                  <a:cubicBezTo>
                    <a:pt x="219999" y="8735"/>
                    <a:pt x="215918" y="11195"/>
                    <a:pt x="211510" y="12795"/>
                  </a:cubicBezTo>
                  <a:cubicBezTo>
                    <a:pt x="205977" y="14804"/>
                    <a:pt x="200252" y="15619"/>
                    <a:pt x="194517" y="15619"/>
                  </a:cubicBezTo>
                  <a:cubicBezTo>
                    <a:pt x="191019" y="15619"/>
                    <a:pt x="187518" y="15316"/>
                    <a:pt x="184053" y="14796"/>
                  </a:cubicBezTo>
                  <a:cubicBezTo>
                    <a:pt x="174879" y="13417"/>
                    <a:pt x="165892" y="10575"/>
                    <a:pt x="156983" y="7553"/>
                  </a:cubicBezTo>
                  <a:cubicBezTo>
                    <a:pt x="154186" y="6603"/>
                    <a:pt x="151295" y="5923"/>
                    <a:pt x="148402" y="5923"/>
                  </a:cubicBezTo>
                  <a:cubicBezTo>
                    <a:pt x="147105" y="5923"/>
                    <a:pt x="145807" y="6060"/>
                    <a:pt x="144518" y="6370"/>
                  </a:cubicBezTo>
                  <a:cubicBezTo>
                    <a:pt x="141010" y="7213"/>
                    <a:pt x="137841" y="9316"/>
                    <a:pt x="134862" y="11732"/>
                  </a:cubicBezTo>
                  <a:cubicBezTo>
                    <a:pt x="131415" y="14529"/>
                    <a:pt x="128149" y="17665"/>
                    <a:pt x="124700" y="20457"/>
                  </a:cubicBezTo>
                  <a:cubicBezTo>
                    <a:pt x="120681" y="23709"/>
                    <a:pt x="116461" y="26565"/>
                    <a:pt x="112085" y="28971"/>
                  </a:cubicBezTo>
                  <a:cubicBezTo>
                    <a:pt x="103869" y="33488"/>
                    <a:pt x="95132" y="36387"/>
                    <a:pt x="86236" y="37674"/>
                  </a:cubicBezTo>
                  <a:cubicBezTo>
                    <a:pt x="82434" y="38224"/>
                    <a:pt x="78620" y="38471"/>
                    <a:pt x="74803" y="38471"/>
                  </a:cubicBezTo>
                  <a:cubicBezTo>
                    <a:pt x="58405" y="38471"/>
                    <a:pt x="41951" y="33908"/>
                    <a:pt x="26125" y="29171"/>
                  </a:cubicBezTo>
                  <a:cubicBezTo>
                    <a:pt x="17408" y="26561"/>
                    <a:pt x="8732" y="23693"/>
                    <a:pt x="0" y="21148"/>
                  </a:cubicBezTo>
                  <a:lnTo>
                    <a:pt x="0" y="30371"/>
                  </a:lnTo>
                  <a:cubicBezTo>
                    <a:pt x="3472" y="33108"/>
                    <a:pt x="7489" y="35009"/>
                    <a:pt x="11115" y="36595"/>
                  </a:cubicBezTo>
                  <a:cubicBezTo>
                    <a:pt x="17532" y="39404"/>
                    <a:pt x="24220" y="41608"/>
                    <a:pt x="30929" y="42938"/>
                  </a:cubicBezTo>
                  <a:cubicBezTo>
                    <a:pt x="38228" y="44386"/>
                    <a:pt x="45630" y="44923"/>
                    <a:pt x="53022" y="44923"/>
                  </a:cubicBezTo>
                  <a:cubicBezTo>
                    <a:pt x="55748" y="44923"/>
                    <a:pt x="58473" y="44850"/>
                    <a:pt x="61191" y="44723"/>
                  </a:cubicBezTo>
                  <a:cubicBezTo>
                    <a:pt x="71533" y="44237"/>
                    <a:pt x="81978" y="43258"/>
                    <a:pt x="92233" y="41498"/>
                  </a:cubicBezTo>
                  <a:cubicBezTo>
                    <a:pt x="102742" y="39694"/>
                    <a:pt x="112661" y="35767"/>
                    <a:pt x="122701" y="31597"/>
                  </a:cubicBezTo>
                  <a:cubicBezTo>
                    <a:pt x="132437" y="27557"/>
                    <a:pt x="142206" y="24207"/>
                    <a:pt x="152521" y="24092"/>
                  </a:cubicBezTo>
                  <a:cubicBezTo>
                    <a:pt x="152754" y="24089"/>
                    <a:pt x="152988" y="24088"/>
                    <a:pt x="153222" y="24088"/>
                  </a:cubicBezTo>
                  <a:cubicBezTo>
                    <a:pt x="163194" y="24088"/>
                    <a:pt x="173100" y="26520"/>
                    <a:pt x="182555" y="30450"/>
                  </a:cubicBezTo>
                  <a:cubicBezTo>
                    <a:pt x="187610" y="32550"/>
                    <a:pt x="192565" y="35025"/>
                    <a:pt x="197604" y="37193"/>
                  </a:cubicBezTo>
                  <a:cubicBezTo>
                    <a:pt x="202625" y="39352"/>
                    <a:pt x="207681" y="41382"/>
                    <a:pt x="212770" y="43265"/>
                  </a:cubicBezTo>
                  <a:cubicBezTo>
                    <a:pt x="219747" y="45846"/>
                    <a:pt x="226825" y="48256"/>
                    <a:pt x="233940" y="50286"/>
                  </a:cubicBezTo>
                  <a:lnTo>
                    <a:pt x="233940" y="34729"/>
                  </a:lnTo>
                  <a:cubicBezTo>
                    <a:pt x="233339" y="34539"/>
                    <a:pt x="232731" y="34368"/>
                    <a:pt x="232112" y="34224"/>
                  </a:cubicBezTo>
                  <a:cubicBezTo>
                    <a:pt x="229270" y="33551"/>
                    <a:pt x="226381" y="33250"/>
                    <a:pt x="223499" y="32996"/>
                  </a:cubicBezTo>
                  <a:cubicBezTo>
                    <a:pt x="219753" y="32668"/>
                    <a:pt x="216005" y="32333"/>
                    <a:pt x="212261" y="31960"/>
                  </a:cubicBezTo>
                  <a:cubicBezTo>
                    <a:pt x="208072" y="31543"/>
                    <a:pt x="203886" y="31089"/>
                    <a:pt x="199705" y="30539"/>
                  </a:cubicBezTo>
                  <a:cubicBezTo>
                    <a:pt x="195713" y="30014"/>
                    <a:pt x="191661" y="29550"/>
                    <a:pt x="187710" y="28635"/>
                  </a:cubicBezTo>
                  <a:cubicBezTo>
                    <a:pt x="184185" y="27821"/>
                    <a:pt x="180587" y="27222"/>
                    <a:pt x="177204" y="25665"/>
                  </a:cubicBezTo>
                  <a:cubicBezTo>
                    <a:pt x="175719" y="24980"/>
                    <a:pt x="173996" y="24080"/>
                    <a:pt x="173054" y="22380"/>
                  </a:cubicBezTo>
                  <a:cubicBezTo>
                    <a:pt x="172381" y="21164"/>
                    <a:pt x="172300" y="19467"/>
                    <a:pt x="173266" y="18466"/>
                  </a:cubicBezTo>
                  <a:cubicBezTo>
                    <a:pt x="174400" y="17293"/>
                    <a:pt x="176205" y="17248"/>
                    <a:pt x="177591" y="17230"/>
                  </a:cubicBezTo>
                  <a:cubicBezTo>
                    <a:pt x="177667" y="17230"/>
                    <a:pt x="177743" y="17229"/>
                    <a:pt x="177820" y="17229"/>
                  </a:cubicBezTo>
                  <a:cubicBezTo>
                    <a:pt x="179957" y="17229"/>
                    <a:pt x="182098" y="17572"/>
                    <a:pt x="184206" y="17983"/>
                  </a:cubicBezTo>
                  <a:cubicBezTo>
                    <a:pt x="186167" y="18365"/>
                    <a:pt x="188113" y="18845"/>
                    <a:pt x="190056" y="19342"/>
                  </a:cubicBezTo>
                  <a:cubicBezTo>
                    <a:pt x="192155" y="19880"/>
                    <a:pt x="194290" y="20178"/>
                    <a:pt x="196416" y="20482"/>
                  </a:cubicBezTo>
                  <a:cubicBezTo>
                    <a:pt x="200378" y="21047"/>
                    <a:pt x="204372" y="21430"/>
                    <a:pt x="208364" y="21430"/>
                  </a:cubicBezTo>
                  <a:cubicBezTo>
                    <a:pt x="209889" y="21430"/>
                    <a:pt x="211413" y="21374"/>
                    <a:pt x="212936" y="21251"/>
                  </a:cubicBezTo>
                  <a:cubicBezTo>
                    <a:pt x="218320" y="20818"/>
                    <a:pt x="223791" y="19532"/>
                    <a:pt x="228641" y="16425"/>
                  </a:cubicBezTo>
                  <a:cubicBezTo>
                    <a:pt x="230586" y="15179"/>
                    <a:pt x="232358" y="13636"/>
                    <a:pt x="233940" y="11842"/>
                  </a:cubicBezTo>
                  <a:lnTo>
                    <a:pt x="233940" y="0"/>
                  </a:lnTo>
                  <a:close/>
                </a:path>
              </a:pathLst>
            </a:custGeom>
            <a:solidFill>
              <a:srgbClr val="FAC539">
                <a:alpha val="36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3"/>
            <p:cNvSpPr/>
            <p:nvPr/>
          </p:nvSpPr>
          <p:spPr>
            <a:xfrm rot="10800000" flipH="1">
              <a:off x="-88861" y="1308027"/>
              <a:ext cx="5153814" cy="1015564"/>
            </a:xfrm>
            <a:custGeom>
              <a:avLst/>
              <a:gdLst/>
              <a:ahLst/>
              <a:cxnLst/>
              <a:rect l="l" t="t" r="r" b="b"/>
              <a:pathLst>
                <a:path w="128789" h="25378" extrusionOk="0">
                  <a:moveTo>
                    <a:pt x="125460" y="1"/>
                  </a:moveTo>
                  <a:cubicBezTo>
                    <a:pt x="124112" y="1"/>
                    <a:pt x="122755" y="233"/>
                    <a:pt x="121432" y="495"/>
                  </a:cubicBezTo>
                  <a:cubicBezTo>
                    <a:pt x="117708" y="1235"/>
                    <a:pt x="114038" y="2428"/>
                    <a:pt x="110408" y="3702"/>
                  </a:cubicBezTo>
                  <a:cubicBezTo>
                    <a:pt x="101528" y="6816"/>
                    <a:pt x="92732" y="10293"/>
                    <a:pt x="83787" y="13112"/>
                  </a:cubicBezTo>
                  <a:cubicBezTo>
                    <a:pt x="72182" y="16772"/>
                    <a:pt x="60329" y="19483"/>
                    <a:pt x="48340" y="19746"/>
                  </a:cubicBezTo>
                  <a:cubicBezTo>
                    <a:pt x="47589" y="19762"/>
                    <a:pt x="46838" y="19771"/>
                    <a:pt x="46087" y="19771"/>
                  </a:cubicBezTo>
                  <a:cubicBezTo>
                    <a:pt x="36277" y="19771"/>
                    <a:pt x="26528" y="18319"/>
                    <a:pt x="17277" y="13958"/>
                  </a:cubicBezTo>
                  <a:cubicBezTo>
                    <a:pt x="14817" y="12796"/>
                    <a:pt x="12434" y="11433"/>
                    <a:pt x="10052" y="10038"/>
                  </a:cubicBezTo>
                  <a:cubicBezTo>
                    <a:pt x="7467" y="8528"/>
                    <a:pt x="4765" y="7378"/>
                    <a:pt x="2106" y="6103"/>
                  </a:cubicBezTo>
                  <a:cubicBezTo>
                    <a:pt x="1402" y="5766"/>
                    <a:pt x="699" y="5418"/>
                    <a:pt x="0" y="5056"/>
                  </a:cubicBezTo>
                  <a:lnTo>
                    <a:pt x="0" y="11211"/>
                  </a:lnTo>
                  <a:cubicBezTo>
                    <a:pt x="4701" y="13100"/>
                    <a:pt x="9362" y="15161"/>
                    <a:pt x="14041" y="17090"/>
                  </a:cubicBezTo>
                  <a:cubicBezTo>
                    <a:pt x="16400" y="18063"/>
                    <a:pt x="18775" y="19117"/>
                    <a:pt x="21195" y="19846"/>
                  </a:cubicBezTo>
                  <a:cubicBezTo>
                    <a:pt x="23656" y="20587"/>
                    <a:pt x="26170" y="20896"/>
                    <a:pt x="28695" y="21030"/>
                  </a:cubicBezTo>
                  <a:cubicBezTo>
                    <a:pt x="33506" y="21285"/>
                    <a:pt x="38258" y="21488"/>
                    <a:pt x="43036" y="22348"/>
                  </a:cubicBezTo>
                  <a:cubicBezTo>
                    <a:pt x="47992" y="23241"/>
                    <a:pt x="52914" y="24461"/>
                    <a:pt x="57900" y="25055"/>
                  </a:cubicBezTo>
                  <a:cubicBezTo>
                    <a:pt x="59669" y="25266"/>
                    <a:pt x="61430" y="25377"/>
                    <a:pt x="63185" y="25377"/>
                  </a:cubicBezTo>
                  <a:cubicBezTo>
                    <a:pt x="66528" y="25377"/>
                    <a:pt x="69851" y="24974"/>
                    <a:pt x="73168" y="24091"/>
                  </a:cubicBezTo>
                  <a:cubicBezTo>
                    <a:pt x="82572" y="21585"/>
                    <a:pt x="91311" y="16379"/>
                    <a:pt x="100290" y="12209"/>
                  </a:cubicBezTo>
                  <a:cubicBezTo>
                    <a:pt x="102551" y="11159"/>
                    <a:pt x="104832" y="10174"/>
                    <a:pt x="107142" y="9317"/>
                  </a:cubicBezTo>
                  <a:cubicBezTo>
                    <a:pt x="109515" y="8437"/>
                    <a:pt x="111919" y="7831"/>
                    <a:pt x="114326" y="7132"/>
                  </a:cubicBezTo>
                  <a:cubicBezTo>
                    <a:pt x="119263" y="5699"/>
                    <a:pt x="123997" y="3389"/>
                    <a:pt x="128789" y="1350"/>
                  </a:cubicBezTo>
                  <a:cubicBezTo>
                    <a:pt x="128436" y="255"/>
                    <a:pt x="127130" y="101"/>
                    <a:pt x="126329" y="35"/>
                  </a:cubicBezTo>
                  <a:cubicBezTo>
                    <a:pt x="126040" y="12"/>
                    <a:pt x="125750" y="1"/>
                    <a:pt x="125460" y="1"/>
                  </a:cubicBezTo>
                  <a:close/>
                </a:path>
              </a:pathLst>
            </a:custGeom>
            <a:solidFill>
              <a:srgbClr val="FAC539">
                <a:alpha val="36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3"/>
            <p:cNvSpPr/>
            <p:nvPr/>
          </p:nvSpPr>
          <p:spPr>
            <a:xfrm rot="10800000" flipH="1">
              <a:off x="-89101" y="-101856"/>
              <a:ext cx="949935" cy="459281"/>
            </a:xfrm>
            <a:custGeom>
              <a:avLst/>
              <a:gdLst/>
              <a:ahLst/>
              <a:cxnLst/>
              <a:rect l="l" t="t" r="r" b="b"/>
              <a:pathLst>
                <a:path w="23738" h="11477" extrusionOk="0">
                  <a:moveTo>
                    <a:pt x="0" y="0"/>
                  </a:moveTo>
                  <a:lnTo>
                    <a:pt x="0" y="7277"/>
                  </a:lnTo>
                  <a:cubicBezTo>
                    <a:pt x="3475" y="8436"/>
                    <a:pt x="6937" y="9675"/>
                    <a:pt x="10474" y="10467"/>
                  </a:cubicBezTo>
                  <a:cubicBezTo>
                    <a:pt x="12599" y="10942"/>
                    <a:pt x="14945" y="11477"/>
                    <a:pt x="17230" y="11477"/>
                  </a:cubicBezTo>
                  <a:cubicBezTo>
                    <a:pt x="18607" y="11477"/>
                    <a:pt x="19963" y="11282"/>
                    <a:pt x="21233" y="10762"/>
                  </a:cubicBezTo>
                  <a:cubicBezTo>
                    <a:pt x="22964" y="10052"/>
                    <a:pt x="23737" y="8373"/>
                    <a:pt x="22783" y="6233"/>
                  </a:cubicBezTo>
                  <a:cubicBezTo>
                    <a:pt x="21854" y="4148"/>
                    <a:pt x="19780" y="3350"/>
                    <a:pt x="18049" y="2892"/>
                  </a:cubicBezTo>
                  <a:cubicBezTo>
                    <a:pt x="14044" y="1834"/>
                    <a:pt x="9964" y="2398"/>
                    <a:pt x="5923" y="1958"/>
                  </a:cubicBezTo>
                  <a:cubicBezTo>
                    <a:pt x="3848" y="1734"/>
                    <a:pt x="1868" y="1036"/>
                    <a:pt x="0" y="0"/>
                  </a:cubicBezTo>
                  <a:close/>
                </a:path>
              </a:pathLst>
            </a:custGeom>
            <a:solidFill>
              <a:srgbClr val="FAC539">
                <a:alpha val="36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3"/>
            <p:cNvSpPr/>
            <p:nvPr/>
          </p:nvSpPr>
          <p:spPr>
            <a:xfrm rot="10800000" flipH="1">
              <a:off x="-89101" y="-219285"/>
              <a:ext cx="9361814" cy="2217890"/>
            </a:xfrm>
            <a:custGeom>
              <a:avLst/>
              <a:gdLst/>
              <a:ahLst/>
              <a:cxnLst/>
              <a:rect l="l" t="t" r="r" b="b"/>
              <a:pathLst>
                <a:path w="233943" h="55423" extrusionOk="0">
                  <a:moveTo>
                    <a:pt x="144772" y="1"/>
                  </a:moveTo>
                  <a:cubicBezTo>
                    <a:pt x="142102" y="1"/>
                    <a:pt x="139431" y="96"/>
                    <a:pt x="136766" y="286"/>
                  </a:cubicBezTo>
                  <a:cubicBezTo>
                    <a:pt x="128012" y="909"/>
                    <a:pt x="119276" y="2552"/>
                    <a:pt x="110812" y="5489"/>
                  </a:cubicBezTo>
                  <a:cubicBezTo>
                    <a:pt x="106624" y="6944"/>
                    <a:pt x="102575" y="8874"/>
                    <a:pt x="98468" y="10653"/>
                  </a:cubicBezTo>
                  <a:cubicBezTo>
                    <a:pt x="93953" y="12609"/>
                    <a:pt x="89399" y="14424"/>
                    <a:pt x="84794" y="16010"/>
                  </a:cubicBezTo>
                  <a:cubicBezTo>
                    <a:pt x="74251" y="19642"/>
                    <a:pt x="63428" y="21981"/>
                    <a:pt x="52620" y="21981"/>
                  </a:cubicBezTo>
                  <a:cubicBezTo>
                    <a:pt x="45059" y="21981"/>
                    <a:pt x="37505" y="20836"/>
                    <a:pt x="30059" y="18189"/>
                  </a:cubicBezTo>
                  <a:cubicBezTo>
                    <a:pt x="25579" y="16596"/>
                    <a:pt x="21178" y="14667"/>
                    <a:pt x="16828" y="12578"/>
                  </a:cubicBezTo>
                  <a:cubicBezTo>
                    <a:pt x="12514" y="10509"/>
                    <a:pt x="8272" y="8266"/>
                    <a:pt x="3815" y="6712"/>
                  </a:cubicBezTo>
                  <a:cubicBezTo>
                    <a:pt x="2549" y="6272"/>
                    <a:pt x="1276" y="5888"/>
                    <a:pt x="0" y="5548"/>
                  </a:cubicBezTo>
                  <a:lnTo>
                    <a:pt x="0" y="23614"/>
                  </a:lnTo>
                  <a:cubicBezTo>
                    <a:pt x="12657" y="29572"/>
                    <a:pt x="26166" y="33013"/>
                    <a:pt x="39600" y="33024"/>
                  </a:cubicBezTo>
                  <a:cubicBezTo>
                    <a:pt x="39625" y="33024"/>
                    <a:pt x="39649" y="33024"/>
                    <a:pt x="39674" y="33024"/>
                  </a:cubicBezTo>
                  <a:cubicBezTo>
                    <a:pt x="43920" y="33024"/>
                    <a:pt x="48167" y="32654"/>
                    <a:pt x="52367" y="31843"/>
                  </a:cubicBezTo>
                  <a:cubicBezTo>
                    <a:pt x="54553" y="31420"/>
                    <a:pt x="56709" y="30737"/>
                    <a:pt x="58881" y="30217"/>
                  </a:cubicBezTo>
                  <a:cubicBezTo>
                    <a:pt x="61539" y="29579"/>
                    <a:pt x="64252" y="29008"/>
                    <a:pt x="66965" y="29005"/>
                  </a:cubicBezTo>
                  <a:cubicBezTo>
                    <a:pt x="66982" y="29005"/>
                    <a:pt x="66999" y="29005"/>
                    <a:pt x="67017" y="29005"/>
                  </a:cubicBezTo>
                  <a:cubicBezTo>
                    <a:pt x="68762" y="29005"/>
                    <a:pt x="71102" y="29156"/>
                    <a:pt x="72309" y="31005"/>
                  </a:cubicBezTo>
                  <a:cubicBezTo>
                    <a:pt x="73261" y="32464"/>
                    <a:pt x="73035" y="34779"/>
                    <a:pt x="72433" y="36381"/>
                  </a:cubicBezTo>
                  <a:cubicBezTo>
                    <a:pt x="71760" y="38175"/>
                    <a:pt x="70452" y="39418"/>
                    <a:pt x="69067" y="40261"/>
                  </a:cubicBezTo>
                  <a:cubicBezTo>
                    <a:pt x="65139" y="42655"/>
                    <a:pt x="60371" y="42850"/>
                    <a:pt x="56096" y="42852"/>
                  </a:cubicBezTo>
                  <a:cubicBezTo>
                    <a:pt x="56089" y="42852"/>
                    <a:pt x="56082" y="42852"/>
                    <a:pt x="56075" y="42852"/>
                  </a:cubicBezTo>
                  <a:cubicBezTo>
                    <a:pt x="46902" y="42852"/>
                    <a:pt x="37792" y="41022"/>
                    <a:pt x="28834" y="38660"/>
                  </a:cubicBezTo>
                  <a:cubicBezTo>
                    <a:pt x="19225" y="36125"/>
                    <a:pt x="9684" y="33151"/>
                    <a:pt x="0" y="31087"/>
                  </a:cubicBezTo>
                  <a:lnTo>
                    <a:pt x="0" y="40459"/>
                  </a:lnTo>
                  <a:cubicBezTo>
                    <a:pt x="415" y="40687"/>
                    <a:pt x="838" y="40900"/>
                    <a:pt x="1269" y="41094"/>
                  </a:cubicBezTo>
                  <a:cubicBezTo>
                    <a:pt x="3834" y="42246"/>
                    <a:pt x="6360" y="42550"/>
                    <a:pt x="9049" y="42595"/>
                  </a:cubicBezTo>
                  <a:cubicBezTo>
                    <a:pt x="11321" y="42632"/>
                    <a:pt x="13601" y="42650"/>
                    <a:pt x="15862" y="42966"/>
                  </a:cubicBezTo>
                  <a:cubicBezTo>
                    <a:pt x="17766" y="43232"/>
                    <a:pt x="19811" y="43645"/>
                    <a:pt x="21476" y="44925"/>
                  </a:cubicBezTo>
                  <a:cubicBezTo>
                    <a:pt x="22689" y="45858"/>
                    <a:pt x="23822" y="47631"/>
                    <a:pt x="23620" y="49546"/>
                  </a:cubicBezTo>
                  <a:cubicBezTo>
                    <a:pt x="23450" y="51198"/>
                    <a:pt x="22153" y="51995"/>
                    <a:pt x="21013" y="52388"/>
                  </a:cubicBezTo>
                  <a:cubicBezTo>
                    <a:pt x="19769" y="52816"/>
                    <a:pt x="18468" y="52983"/>
                    <a:pt x="17149" y="52983"/>
                  </a:cubicBezTo>
                  <a:cubicBezTo>
                    <a:pt x="14678" y="52983"/>
                    <a:pt x="12147" y="52396"/>
                    <a:pt x="9822" y="51845"/>
                  </a:cubicBezTo>
                  <a:cubicBezTo>
                    <a:pt x="6510" y="51059"/>
                    <a:pt x="3259" y="49899"/>
                    <a:pt x="0" y="48810"/>
                  </a:cubicBezTo>
                  <a:lnTo>
                    <a:pt x="0" y="54602"/>
                  </a:lnTo>
                  <a:cubicBezTo>
                    <a:pt x="5036" y="55007"/>
                    <a:pt x="10079" y="55225"/>
                    <a:pt x="15119" y="55348"/>
                  </a:cubicBezTo>
                  <a:cubicBezTo>
                    <a:pt x="17082" y="55396"/>
                    <a:pt x="19048" y="55423"/>
                    <a:pt x="21015" y="55423"/>
                  </a:cubicBezTo>
                  <a:cubicBezTo>
                    <a:pt x="29997" y="55423"/>
                    <a:pt x="38994" y="54866"/>
                    <a:pt x="47880" y="53219"/>
                  </a:cubicBezTo>
                  <a:cubicBezTo>
                    <a:pt x="52943" y="52282"/>
                    <a:pt x="58028" y="51048"/>
                    <a:pt x="62912" y="49101"/>
                  </a:cubicBezTo>
                  <a:cubicBezTo>
                    <a:pt x="67581" y="47240"/>
                    <a:pt x="72025" y="44594"/>
                    <a:pt x="76326" y="41657"/>
                  </a:cubicBezTo>
                  <a:cubicBezTo>
                    <a:pt x="84683" y="35949"/>
                    <a:pt x="92557" y="29085"/>
                    <a:pt x="101261" y="24207"/>
                  </a:cubicBezTo>
                  <a:cubicBezTo>
                    <a:pt x="110109" y="19249"/>
                    <a:pt x="119692" y="17446"/>
                    <a:pt x="129288" y="16670"/>
                  </a:cubicBezTo>
                  <a:cubicBezTo>
                    <a:pt x="132649" y="16399"/>
                    <a:pt x="136013" y="16271"/>
                    <a:pt x="139377" y="16271"/>
                  </a:cubicBezTo>
                  <a:cubicBezTo>
                    <a:pt x="157478" y="16271"/>
                    <a:pt x="175585" y="19963"/>
                    <a:pt x="193212" y="24804"/>
                  </a:cubicBezTo>
                  <a:cubicBezTo>
                    <a:pt x="203630" y="27665"/>
                    <a:pt x="214279" y="30372"/>
                    <a:pt x="224304" y="35040"/>
                  </a:cubicBezTo>
                  <a:cubicBezTo>
                    <a:pt x="227597" y="36575"/>
                    <a:pt x="230795" y="38437"/>
                    <a:pt x="233942" y="40411"/>
                  </a:cubicBezTo>
                  <a:lnTo>
                    <a:pt x="233942" y="31703"/>
                  </a:lnTo>
                  <a:cubicBezTo>
                    <a:pt x="228231" y="27859"/>
                    <a:pt x="222155" y="24807"/>
                    <a:pt x="216214" y="21705"/>
                  </a:cubicBezTo>
                  <a:cubicBezTo>
                    <a:pt x="207456" y="17134"/>
                    <a:pt x="198525" y="13002"/>
                    <a:pt x="189487" y="9410"/>
                  </a:cubicBezTo>
                  <a:cubicBezTo>
                    <a:pt x="180687" y="5912"/>
                    <a:pt x="171778" y="2926"/>
                    <a:pt x="162615" y="1437"/>
                  </a:cubicBezTo>
                  <a:cubicBezTo>
                    <a:pt x="156702" y="476"/>
                    <a:pt x="150736" y="1"/>
                    <a:pt x="144772" y="1"/>
                  </a:cubicBezTo>
                  <a:close/>
                </a:path>
              </a:pathLst>
            </a:custGeom>
            <a:solidFill>
              <a:srgbClr val="FAC539">
                <a:alpha val="36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3"/>
            <p:cNvSpPr/>
            <p:nvPr/>
          </p:nvSpPr>
          <p:spPr>
            <a:xfrm rot="10800000" flipH="1">
              <a:off x="4312517" y="-1092360"/>
              <a:ext cx="4960169" cy="2176352"/>
            </a:xfrm>
            <a:custGeom>
              <a:avLst/>
              <a:gdLst/>
              <a:ahLst/>
              <a:cxnLst/>
              <a:rect l="l" t="t" r="r" b="b"/>
              <a:pathLst>
                <a:path w="123950" h="54385" extrusionOk="0">
                  <a:moveTo>
                    <a:pt x="25687" y="0"/>
                  </a:moveTo>
                  <a:cubicBezTo>
                    <a:pt x="25613" y="0"/>
                    <a:pt x="25540" y="0"/>
                    <a:pt x="25467" y="0"/>
                  </a:cubicBezTo>
                  <a:cubicBezTo>
                    <a:pt x="22189" y="8"/>
                    <a:pt x="18895" y="286"/>
                    <a:pt x="15653" y="893"/>
                  </a:cubicBezTo>
                  <a:cubicBezTo>
                    <a:pt x="12106" y="1558"/>
                    <a:pt x="8455" y="2579"/>
                    <a:pt x="5276" y="4757"/>
                  </a:cubicBezTo>
                  <a:cubicBezTo>
                    <a:pt x="2358" y="6754"/>
                    <a:pt x="1" y="10011"/>
                    <a:pt x="133" y="14446"/>
                  </a:cubicBezTo>
                  <a:cubicBezTo>
                    <a:pt x="289" y="19675"/>
                    <a:pt x="3866" y="23250"/>
                    <a:pt x="7286" y="25363"/>
                  </a:cubicBezTo>
                  <a:cubicBezTo>
                    <a:pt x="11223" y="27796"/>
                    <a:pt x="15408" y="28684"/>
                    <a:pt x="19651" y="28684"/>
                  </a:cubicBezTo>
                  <a:cubicBezTo>
                    <a:pt x="25154" y="28684"/>
                    <a:pt x="30756" y="27191"/>
                    <a:pt x="36046" y="25632"/>
                  </a:cubicBezTo>
                  <a:cubicBezTo>
                    <a:pt x="41465" y="24035"/>
                    <a:pt x="46862" y="22167"/>
                    <a:pt x="52380" y="21177"/>
                  </a:cubicBezTo>
                  <a:cubicBezTo>
                    <a:pt x="56587" y="20424"/>
                    <a:pt x="60828" y="20023"/>
                    <a:pt x="65073" y="20023"/>
                  </a:cubicBezTo>
                  <a:cubicBezTo>
                    <a:pt x="66363" y="20023"/>
                    <a:pt x="67654" y="20060"/>
                    <a:pt x="68944" y="20135"/>
                  </a:cubicBezTo>
                  <a:cubicBezTo>
                    <a:pt x="79965" y="20783"/>
                    <a:pt x="90870" y="24103"/>
                    <a:pt x="100937" y="29809"/>
                  </a:cubicBezTo>
                  <a:cubicBezTo>
                    <a:pt x="105755" y="32540"/>
                    <a:pt x="110519" y="35684"/>
                    <a:pt x="114557" y="40038"/>
                  </a:cubicBezTo>
                  <a:cubicBezTo>
                    <a:pt x="118056" y="43811"/>
                    <a:pt x="120978" y="48359"/>
                    <a:pt x="123419" y="53277"/>
                  </a:cubicBezTo>
                  <a:cubicBezTo>
                    <a:pt x="123600" y="53644"/>
                    <a:pt x="123773" y="54016"/>
                    <a:pt x="123950" y="54384"/>
                  </a:cubicBezTo>
                  <a:lnTo>
                    <a:pt x="123950" y="30590"/>
                  </a:lnTo>
                  <a:cubicBezTo>
                    <a:pt x="115011" y="23740"/>
                    <a:pt x="104675" y="20070"/>
                    <a:pt x="94699" y="16430"/>
                  </a:cubicBezTo>
                  <a:cubicBezTo>
                    <a:pt x="83278" y="12265"/>
                    <a:pt x="71945" y="7950"/>
                    <a:pt x="60279" y="4996"/>
                  </a:cubicBezTo>
                  <a:cubicBezTo>
                    <a:pt x="48938" y="2125"/>
                    <a:pt x="37275" y="0"/>
                    <a:pt x="25687" y="0"/>
                  </a:cubicBezTo>
                  <a:close/>
                </a:path>
              </a:pathLst>
            </a:custGeom>
            <a:solidFill>
              <a:srgbClr val="FAC539">
                <a:alpha val="36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3"/>
            <p:cNvSpPr/>
            <p:nvPr/>
          </p:nvSpPr>
          <p:spPr>
            <a:xfrm rot="10800000" flipH="1">
              <a:off x="-89101" y="-1670143"/>
              <a:ext cx="4579363" cy="1972262"/>
            </a:xfrm>
            <a:custGeom>
              <a:avLst/>
              <a:gdLst/>
              <a:ahLst/>
              <a:cxnLst/>
              <a:rect l="l" t="t" r="r" b="b"/>
              <a:pathLst>
                <a:path w="114434" h="49285" extrusionOk="0">
                  <a:moveTo>
                    <a:pt x="97111" y="0"/>
                  </a:moveTo>
                  <a:cubicBezTo>
                    <a:pt x="92375" y="0"/>
                    <a:pt x="88229" y="4066"/>
                    <a:pt x="85079" y="8725"/>
                  </a:cubicBezTo>
                  <a:cubicBezTo>
                    <a:pt x="81036" y="14698"/>
                    <a:pt x="78056" y="22263"/>
                    <a:pt x="72346" y="26006"/>
                  </a:cubicBezTo>
                  <a:cubicBezTo>
                    <a:pt x="69011" y="28192"/>
                    <a:pt x="65286" y="29191"/>
                    <a:pt x="61597" y="29874"/>
                  </a:cubicBezTo>
                  <a:cubicBezTo>
                    <a:pt x="57172" y="30696"/>
                    <a:pt x="52733" y="31343"/>
                    <a:pt x="48270" y="31736"/>
                  </a:cubicBezTo>
                  <a:cubicBezTo>
                    <a:pt x="43819" y="32127"/>
                    <a:pt x="39334" y="32342"/>
                    <a:pt x="34849" y="32342"/>
                  </a:cubicBezTo>
                  <a:cubicBezTo>
                    <a:pt x="29827" y="32342"/>
                    <a:pt x="24804" y="32073"/>
                    <a:pt x="19828" y="31484"/>
                  </a:cubicBezTo>
                  <a:cubicBezTo>
                    <a:pt x="13156" y="30694"/>
                    <a:pt x="6527" y="29288"/>
                    <a:pt x="0" y="27342"/>
                  </a:cubicBezTo>
                  <a:lnTo>
                    <a:pt x="0" y="45284"/>
                  </a:lnTo>
                  <a:cubicBezTo>
                    <a:pt x="0" y="47494"/>
                    <a:pt x="1415" y="49285"/>
                    <a:pt x="3161" y="49285"/>
                  </a:cubicBezTo>
                  <a:lnTo>
                    <a:pt x="54554" y="49285"/>
                  </a:lnTo>
                  <a:cubicBezTo>
                    <a:pt x="57524" y="43691"/>
                    <a:pt x="61460" y="38933"/>
                    <a:pt x="66165" y="35699"/>
                  </a:cubicBezTo>
                  <a:cubicBezTo>
                    <a:pt x="74007" y="30307"/>
                    <a:pt x="82814" y="29860"/>
                    <a:pt x="91444" y="28199"/>
                  </a:cubicBezTo>
                  <a:cubicBezTo>
                    <a:pt x="94850" y="27544"/>
                    <a:pt x="98284" y="26656"/>
                    <a:pt x="101576" y="25345"/>
                  </a:cubicBezTo>
                  <a:cubicBezTo>
                    <a:pt x="104402" y="24220"/>
                    <a:pt x="107468" y="22637"/>
                    <a:pt x="109397" y="19658"/>
                  </a:cubicBezTo>
                  <a:cubicBezTo>
                    <a:pt x="114434" y="11884"/>
                    <a:pt x="106261" y="3395"/>
                    <a:pt x="100927" y="890"/>
                  </a:cubicBezTo>
                  <a:cubicBezTo>
                    <a:pt x="99620" y="276"/>
                    <a:pt x="98345" y="0"/>
                    <a:pt x="97111" y="0"/>
                  </a:cubicBezTo>
                  <a:close/>
                </a:path>
              </a:pathLst>
            </a:custGeom>
            <a:solidFill>
              <a:srgbClr val="FAC539">
                <a:alpha val="36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3"/>
            <p:cNvSpPr/>
            <p:nvPr/>
          </p:nvSpPr>
          <p:spPr>
            <a:xfrm rot="10800000" flipH="1">
              <a:off x="2774626" y="-1670160"/>
              <a:ext cx="4319449" cy="712432"/>
            </a:xfrm>
            <a:custGeom>
              <a:avLst/>
              <a:gdLst/>
              <a:ahLst/>
              <a:cxnLst/>
              <a:rect l="l" t="t" r="r" b="b"/>
              <a:pathLst>
                <a:path w="107939" h="17803" extrusionOk="0">
                  <a:moveTo>
                    <a:pt x="27543" y="0"/>
                  </a:moveTo>
                  <a:cubicBezTo>
                    <a:pt x="27240" y="0"/>
                    <a:pt x="26937" y="6"/>
                    <a:pt x="26634" y="18"/>
                  </a:cubicBezTo>
                  <a:cubicBezTo>
                    <a:pt x="24027" y="121"/>
                    <a:pt x="21392" y="745"/>
                    <a:pt x="19094" y="2364"/>
                  </a:cubicBezTo>
                  <a:cubicBezTo>
                    <a:pt x="18481" y="2797"/>
                    <a:pt x="16577" y="4050"/>
                    <a:pt x="17537" y="5118"/>
                  </a:cubicBezTo>
                  <a:cubicBezTo>
                    <a:pt x="18117" y="5762"/>
                    <a:pt x="19161" y="5928"/>
                    <a:pt x="19890" y="6091"/>
                  </a:cubicBezTo>
                  <a:cubicBezTo>
                    <a:pt x="23855" y="6979"/>
                    <a:pt x="27949" y="6569"/>
                    <a:pt x="31949" y="6998"/>
                  </a:cubicBezTo>
                  <a:cubicBezTo>
                    <a:pt x="35180" y="7344"/>
                    <a:pt x="39652" y="7834"/>
                    <a:pt x="41798" y="11379"/>
                  </a:cubicBezTo>
                  <a:cubicBezTo>
                    <a:pt x="41873" y="11504"/>
                    <a:pt x="41874" y="11697"/>
                    <a:pt x="41748" y="11777"/>
                  </a:cubicBezTo>
                  <a:cubicBezTo>
                    <a:pt x="40684" y="12461"/>
                    <a:pt x="39488" y="12703"/>
                    <a:pt x="38262" y="12703"/>
                  </a:cubicBezTo>
                  <a:cubicBezTo>
                    <a:pt x="36542" y="12703"/>
                    <a:pt x="34763" y="12227"/>
                    <a:pt x="33207" y="11823"/>
                  </a:cubicBezTo>
                  <a:cubicBezTo>
                    <a:pt x="31601" y="11407"/>
                    <a:pt x="30013" y="10894"/>
                    <a:pt x="28412" y="10466"/>
                  </a:cubicBezTo>
                  <a:cubicBezTo>
                    <a:pt x="26593" y="9980"/>
                    <a:pt x="24742" y="9711"/>
                    <a:pt x="22919" y="9248"/>
                  </a:cubicBezTo>
                  <a:cubicBezTo>
                    <a:pt x="18811" y="8207"/>
                    <a:pt x="14751" y="6811"/>
                    <a:pt x="10581" y="6185"/>
                  </a:cubicBezTo>
                  <a:cubicBezTo>
                    <a:pt x="9499" y="6023"/>
                    <a:pt x="8286" y="5852"/>
                    <a:pt x="7075" y="5852"/>
                  </a:cubicBezTo>
                  <a:cubicBezTo>
                    <a:pt x="5505" y="5852"/>
                    <a:pt x="3938" y="6139"/>
                    <a:pt x="2667" y="7101"/>
                  </a:cubicBezTo>
                  <a:cubicBezTo>
                    <a:pt x="702" y="8588"/>
                    <a:pt x="1" y="12230"/>
                    <a:pt x="827" y="14868"/>
                  </a:cubicBezTo>
                  <a:cubicBezTo>
                    <a:pt x="1191" y="16035"/>
                    <a:pt x="1835" y="16995"/>
                    <a:pt x="2588" y="17803"/>
                  </a:cubicBezTo>
                  <a:lnTo>
                    <a:pt x="107349" y="17803"/>
                  </a:lnTo>
                  <a:cubicBezTo>
                    <a:pt x="107939" y="14229"/>
                    <a:pt x="104542" y="9947"/>
                    <a:pt x="102361" y="8404"/>
                  </a:cubicBezTo>
                  <a:cubicBezTo>
                    <a:pt x="99751" y="6560"/>
                    <a:pt x="96718" y="5974"/>
                    <a:pt x="93716" y="5974"/>
                  </a:cubicBezTo>
                  <a:cubicBezTo>
                    <a:pt x="92496" y="5974"/>
                    <a:pt x="91282" y="6070"/>
                    <a:pt x="90103" y="6219"/>
                  </a:cubicBezTo>
                  <a:cubicBezTo>
                    <a:pt x="87978" y="6486"/>
                    <a:pt x="85895" y="7048"/>
                    <a:pt x="83786" y="7444"/>
                  </a:cubicBezTo>
                  <a:cubicBezTo>
                    <a:pt x="81051" y="7961"/>
                    <a:pt x="78295" y="8278"/>
                    <a:pt x="75534" y="8442"/>
                  </a:cubicBezTo>
                  <a:cubicBezTo>
                    <a:pt x="74026" y="8532"/>
                    <a:pt x="72516" y="8576"/>
                    <a:pt x="71005" y="8576"/>
                  </a:cubicBezTo>
                  <a:cubicBezTo>
                    <a:pt x="66567" y="8576"/>
                    <a:pt x="62125" y="8194"/>
                    <a:pt x="57730" y="7447"/>
                  </a:cubicBezTo>
                  <a:cubicBezTo>
                    <a:pt x="52546" y="6565"/>
                    <a:pt x="47524" y="4962"/>
                    <a:pt x="42478" y="3264"/>
                  </a:cubicBezTo>
                  <a:cubicBezTo>
                    <a:pt x="37619" y="1632"/>
                    <a:pt x="32605" y="0"/>
                    <a:pt x="27543" y="0"/>
                  </a:cubicBezTo>
                  <a:close/>
                </a:path>
              </a:pathLst>
            </a:custGeom>
            <a:solidFill>
              <a:srgbClr val="FAC539">
                <a:alpha val="36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3"/>
            <p:cNvSpPr/>
            <p:nvPr/>
          </p:nvSpPr>
          <p:spPr>
            <a:xfrm rot="10800000" flipH="1">
              <a:off x="8048796" y="-1670400"/>
              <a:ext cx="658408" cy="716833"/>
            </a:xfrm>
            <a:custGeom>
              <a:avLst/>
              <a:gdLst/>
              <a:ahLst/>
              <a:cxnLst/>
              <a:rect l="l" t="t" r="r" b="b"/>
              <a:pathLst>
                <a:path w="16453" h="17913" extrusionOk="0">
                  <a:moveTo>
                    <a:pt x="3031" y="0"/>
                  </a:moveTo>
                  <a:cubicBezTo>
                    <a:pt x="3004" y="0"/>
                    <a:pt x="2977" y="1"/>
                    <a:pt x="2950" y="2"/>
                  </a:cubicBezTo>
                  <a:cubicBezTo>
                    <a:pt x="1" y="132"/>
                    <a:pt x="2474" y="3624"/>
                    <a:pt x="3374" y="4819"/>
                  </a:cubicBezTo>
                  <a:cubicBezTo>
                    <a:pt x="5353" y="7446"/>
                    <a:pt x="8065" y="13097"/>
                    <a:pt x="8485" y="17912"/>
                  </a:cubicBezTo>
                  <a:lnTo>
                    <a:pt x="16452" y="17912"/>
                  </a:lnTo>
                  <a:cubicBezTo>
                    <a:pt x="15488" y="16742"/>
                    <a:pt x="14559" y="15523"/>
                    <a:pt x="13682" y="14232"/>
                  </a:cubicBezTo>
                  <a:cubicBezTo>
                    <a:pt x="11356" y="10805"/>
                    <a:pt x="9597" y="6836"/>
                    <a:pt x="7171" y="3507"/>
                  </a:cubicBezTo>
                  <a:cubicBezTo>
                    <a:pt x="6176" y="2144"/>
                    <a:pt x="4651" y="0"/>
                    <a:pt x="3031" y="0"/>
                  </a:cubicBezTo>
                  <a:close/>
                </a:path>
              </a:pathLst>
            </a:custGeom>
            <a:solidFill>
              <a:srgbClr val="FAC539">
                <a:alpha val="36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3"/>
            <p:cNvSpPr/>
            <p:nvPr/>
          </p:nvSpPr>
          <p:spPr>
            <a:xfrm rot="10800000" flipH="1">
              <a:off x="4946282" y="-1670229"/>
              <a:ext cx="4326332" cy="1547277"/>
            </a:xfrm>
            <a:custGeom>
              <a:avLst/>
              <a:gdLst/>
              <a:ahLst/>
              <a:cxnLst/>
              <a:rect l="l" t="t" r="r" b="b"/>
              <a:pathLst>
                <a:path w="108111" h="38665" extrusionOk="0">
                  <a:moveTo>
                    <a:pt x="45814" y="1"/>
                  </a:moveTo>
                  <a:cubicBezTo>
                    <a:pt x="35137" y="1"/>
                    <a:pt x="24388" y="2076"/>
                    <a:pt x="14090" y="5571"/>
                  </a:cubicBezTo>
                  <a:cubicBezTo>
                    <a:pt x="10624" y="6748"/>
                    <a:pt x="7061" y="8059"/>
                    <a:pt x="3946" y="10366"/>
                  </a:cubicBezTo>
                  <a:cubicBezTo>
                    <a:pt x="2615" y="11352"/>
                    <a:pt x="1078" y="12695"/>
                    <a:pt x="565" y="14641"/>
                  </a:cubicBezTo>
                  <a:cubicBezTo>
                    <a:pt x="1" y="16782"/>
                    <a:pt x="1151" y="18845"/>
                    <a:pt x="2414" y="20142"/>
                  </a:cubicBezTo>
                  <a:cubicBezTo>
                    <a:pt x="4524" y="22313"/>
                    <a:pt x="7328" y="22930"/>
                    <a:pt x="10110" y="22930"/>
                  </a:cubicBezTo>
                  <a:cubicBezTo>
                    <a:pt x="11691" y="22930"/>
                    <a:pt x="13266" y="22730"/>
                    <a:pt x="14702" y="22504"/>
                  </a:cubicBezTo>
                  <a:cubicBezTo>
                    <a:pt x="19304" y="21780"/>
                    <a:pt x="23791" y="20252"/>
                    <a:pt x="28307" y="18979"/>
                  </a:cubicBezTo>
                  <a:cubicBezTo>
                    <a:pt x="31469" y="18088"/>
                    <a:pt x="34583" y="17727"/>
                    <a:pt x="37812" y="17553"/>
                  </a:cubicBezTo>
                  <a:cubicBezTo>
                    <a:pt x="39567" y="17460"/>
                    <a:pt x="41324" y="17409"/>
                    <a:pt x="43081" y="17409"/>
                  </a:cubicBezTo>
                  <a:cubicBezTo>
                    <a:pt x="45289" y="17409"/>
                    <a:pt x="47497" y="17490"/>
                    <a:pt x="49701" y="17670"/>
                  </a:cubicBezTo>
                  <a:cubicBezTo>
                    <a:pt x="53900" y="18013"/>
                    <a:pt x="58120" y="18692"/>
                    <a:pt x="62182" y="20121"/>
                  </a:cubicBezTo>
                  <a:cubicBezTo>
                    <a:pt x="65643" y="21338"/>
                    <a:pt x="69140" y="23140"/>
                    <a:pt x="71836" y="26229"/>
                  </a:cubicBezTo>
                  <a:cubicBezTo>
                    <a:pt x="74556" y="29344"/>
                    <a:pt x="76197" y="34210"/>
                    <a:pt x="75759" y="38664"/>
                  </a:cubicBezTo>
                  <a:lnTo>
                    <a:pt x="85535" y="38664"/>
                  </a:lnTo>
                  <a:cubicBezTo>
                    <a:pt x="85296" y="35981"/>
                    <a:pt x="84353" y="33119"/>
                    <a:pt x="83500" y="31067"/>
                  </a:cubicBezTo>
                  <a:cubicBezTo>
                    <a:pt x="82723" y="29197"/>
                    <a:pt x="81831" y="27538"/>
                    <a:pt x="80681" y="26012"/>
                  </a:cubicBezTo>
                  <a:cubicBezTo>
                    <a:pt x="79935" y="25023"/>
                    <a:pt x="78306" y="23246"/>
                    <a:pt x="78633" y="21650"/>
                  </a:cubicBezTo>
                  <a:cubicBezTo>
                    <a:pt x="78840" y="20643"/>
                    <a:pt x="79649" y="20281"/>
                    <a:pt x="80449" y="20281"/>
                  </a:cubicBezTo>
                  <a:cubicBezTo>
                    <a:pt x="80893" y="20281"/>
                    <a:pt x="81334" y="20392"/>
                    <a:pt x="81670" y="20567"/>
                  </a:cubicBezTo>
                  <a:cubicBezTo>
                    <a:pt x="83214" y="21372"/>
                    <a:pt x="84460" y="23111"/>
                    <a:pt x="85532" y="24674"/>
                  </a:cubicBezTo>
                  <a:cubicBezTo>
                    <a:pt x="88081" y="28395"/>
                    <a:pt x="90008" y="32694"/>
                    <a:pt x="92680" y="36288"/>
                  </a:cubicBezTo>
                  <a:cubicBezTo>
                    <a:pt x="93289" y="37105"/>
                    <a:pt x="93919" y="37895"/>
                    <a:pt x="94562" y="38663"/>
                  </a:cubicBezTo>
                  <a:lnTo>
                    <a:pt x="104952" y="38663"/>
                  </a:lnTo>
                  <a:cubicBezTo>
                    <a:pt x="106677" y="38663"/>
                    <a:pt x="108077" y="36912"/>
                    <a:pt x="108110" y="34738"/>
                  </a:cubicBezTo>
                  <a:cubicBezTo>
                    <a:pt x="104684" y="32047"/>
                    <a:pt x="101346" y="29175"/>
                    <a:pt x="98018" y="26250"/>
                  </a:cubicBezTo>
                  <a:cubicBezTo>
                    <a:pt x="92264" y="21194"/>
                    <a:pt x="86645" y="15791"/>
                    <a:pt x="80705" y="11085"/>
                  </a:cubicBezTo>
                  <a:cubicBezTo>
                    <a:pt x="70628" y="3099"/>
                    <a:pt x="58598" y="156"/>
                    <a:pt x="46845" y="7"/>
                  </a:cubicBezTo>
                  <a:cubicBezTo>
                    <a:pt x="46501" y="3"/>
                    <a:pt x="46158" y="1"/>
                    <a:pt x="45814" y="1"/>
                  </a:cubicBezTo>
                  <a:close/>
                </a:path>
              </a:pathLst>
            </a:custGeom>
            <a:solidFill>
              <a:srgbClr val="FAC539">
                <a:alpha val="36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3"/>
            <p:cNvSpPr/>
            <p:nvPr/>
          </p:nvSpPr>
          <p:spPr>
            <a:xfrm rot="10800000" flipH="1">
              <a:off x="5076700" y="5116617"/>
              <a:ext cx="4335896" cy="796099"/>
            </a:xfrm>
            <a:custGeom>
              <a:avLst/>
              <a:gdLst/>
              <a:ahLst/>
              <a:cxnLst/>
              <a:rect l="l" t="t" r="r" b="b"/>
              <a:pathLst>
                <a:path w="108350" h="27758" extrusionOk="0">
                  <a:moveTo>
                    <a:pt x="51648" y="1"/>
                  </a:moveTo>
                  <a:cubicBezTo>
                    <a:pt x="50846" y="407"/>
                    <a:pt x="50018" y="729"/>
                    <a:pt x="49203" y="1014"/>
                  </a:cubicBezTo>
                  <a:cubicBezTo>
                    <a:pt x="42065" y="3506"/>
                    <a:pt x="34586" y="3501"/>
                    <a:pt x="27241" y="3584"/>
                  </a:cubicBezTo>
                  <a:cubicBezTo>
                    <a:pt x="20757" y="3656"/>
                    <a:pt x="14163" y="3777"/>
                    <a:pt x="7797" y="5515"/>
                  </a:cubicBezTo>
                  <a:cubicBezTo>
                    <a:pt x="5715" y="6083"/>
                    <a:pt x="3438" y="6902"/>
                    <a:pt x="1858" y="8814"/>
                  </a:cubicBezTo>
                  <a:cubicBezTo>
                    <a:pt x="0" y="11058"/>
                    <a:pt x="83" y="14195"/>
                    <a:pt x="776" y="17107"/>
                  </a:cubicBezTo>
                  <a:cubicBezTo>
                    <a:pt x="2438" y="24097"/>
                    <a:pt x="7861" y="27758"/>
                    <a:pt x="13371" y="27758"/>
                  </a:cubicBezTo>
                  <a:cubicBezTo>
                    <a:pt x="13681" y="27758"/>
                    <a:pt x="13992" y="27746"/>
                    <a:pt x="14303" y="27723"/>
                  </a:cubicBezTo>
                  <a:cubicBezTo>
                    <a:pt x="20922" y="27226"/>
                    <a:pt x="26485" y="22282"/>
                    <a:pt x="32673" y="19847"/>
                  </a:cubicBezTo>
                  <a:cubicBezTo>
                    <a:pt x="36195" y="18461"/>
                    <a:pt x="39879" y="17578"/>
                    <a:pt x="43501" y="16728"/>
                  </a:cubicBezTo>
                  <a:cubicBezTo>
                    <a:pt x="47244" y="15849"/>
                    <a:pt x="51012" y="15131"/>
                    <a:pt x="54789" y="14515"/>
                  </a:cubicBezTo>
                  <a:cubicBezTo>
                    <a:pt x="62223" y="13302"/>
                    <a:pt x="69695" y="12486"/>
                    <a:pt x="77160" y="11610"/>
                  </a:cubicBezTo>
                  <a:cubicBezTo>
                    <a:pt x="86796" y="10479"/>
                    <a:pt x="96503" y="9420"/>
                    <a:pt x="106195" y="9420"/>
                  </a:cubicBezTo>
                  <a:cubicBezTo>
                    <a:pt x="106913" y="9420"/>
                    <a:pt x="107630" y="9426"/>
                    <a:pt x="108348" y="9438"/>
                  </a:cubicBezTo>
                  <a:lnTo>
                    <a:pt x="108348" y="4002"/>
                  </a:lnTo>
                  <a:cubicBezTo>
                    <a:pt x="108350" y="1793"/>
                    <a:pt x="106935" y="1"/>
                    <a:pt x="105190" y="1"/>
                  </a:cubicBezTo>
                  <a:lnTo>
                    <a:pt x="90762" y="1"/>
                  </a:lnTo>
                  <a:cubicBezTo>
                    <a:pt x="89703" y="1934"/>
                    <a:pt x="88395" y="3470"/>
                    <a:pt x="86599" y="4557"/>
                  </a:cubicBezTo>
                  <a:cubicBezTo>
                    <a:pt x="83877" y="6208"/>
                    <a:pt x="80880" y="7099"/>
                    <a:pt x="77918" y="7745"/>
                  </a:cubicBezTo>
                  <a:cubicBezTo>
                    <a:pt x="74349" y="8524"/>
                    <a:pt x="70756" y="9202"/>
                    <a:pt x="67162" y="9801"/>
                  </a:cubicBezTo>
                  <a:cubicBezTo>
                    <a:pt x="59627" y="11058"/>
                    <a:pt x="52047" y="11784"/>
                    <a:pt x="44534" y="13253"/>
                  </a:cubicBezTo>
                  <a:cubicBezTo>
                    <a:pt x="40916" y="13963"/>
                    <a:pt x="37300" y="14822"/>
                    <a:pt x="33793" y="16179"/>
                  </a:cubicBezTo>
                  <a:cubicBezTo>
                    <a:pt x="31120" y="17214"/>
                    <a:pt x="28648" y="18964"/>
                    <a:pt x="26050" y="20259"/>
                  </a:cubicBezTo>
                  <a:cubicBezTo>
                    <a:pt x="24092" y="21236"/>
                    <a:pt x="21957" y="22126"/>
                    <a:pt x="19819" y="22126"/>
                  </a:cubicBezTo>
                  <a:cubicBezTo>
                    <a:pt x="19398" y="22126"/>
                    <a:pt x="18976" y="22091"/>
                    <a:pt x="18556" y="22016"/>
                  </a:cubicBezTo>
                  <a:cubicBezTo>
                    <a:pt x="16742" y="21690"/>
                    <a:pt x="14667" y="20360"/>
                    <a:pt x="13727" y="18271"/>
                  </a:cubicBezTo>
                  <a:cubicBezTo>
                    <a:pt x="12111" y="14673"/>
                    <a:pt x="16343" y="12032"/>
                    <a:pt x="18335" y="10924"/>
                  </a:cubicBezTo>
                  <a:cubicBezTo>
                    <a:pt x="29038" y="4972"/>
                    <a:pt x="41116" y="7214"/>
                    <a:pt x="52462" y="6363"/>
                  </a:cubicBezTo>
                  <a:cubicBezTo>
                    <a:pt x="56489" y="6062"/>
                    <a:pt x="60477" y="5377"/>
                    <a:pt x="64377" y="4066"/>
                  </a:cubicBezTo>
                  <a:cubicBezTo>
                    <a:pt x="66858" y="3233"/>
                    <a:pt x="69388" y="2647"/>
                    <a:pt x="71900" y="1973"/>
                  </a:cubicBezTo>
                  <a:cubicBezTo>
                    <a:pt x="74066" y="1391"/>
                    <a:pt x="76235" y="775"/>
                    <a:pt x="78366" y="1"/>
                  </a:cubicBezTo>
                  <a:close/>
                </a:path>
              </a:pathLst>
            </a:custGeom>
            <a:solidFill>
              <a:srgbClr val="FAC539">
                <a:alpha val="36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3"/>
            <p:cNvSpPr/>
            <p:nvPr/>
          </p:nvSpPr>
          <p:spPr>
            <a:xfrm rot="10800000" flipH="1">
              <a:off x="-97224" y="4659536"/>
              <a:ext cx="3996027" cy="864218"/>
            </a:xfrm>
            <a:custGeom>
              <a:avLst/>
              <a:gdLst/>
              <a:ahLst/>
              <a:cxnLst/>
              <a:rect l="l" t="t" r="r" b="b"/>
              <a:pathLst>
                <a:path w="99857" h="21596" extrusionOk="0">
                  <a:moveTo>
                    <a:pt x="65198" y="399"/>
                  </a:moveTo>
                  <a:cubicBezTo>
                    <a:pt x="72321" y="399"/>
                    <a:pt x="79621" y="1791"/>
                    <a:pt x="86922" y="4550"/>
                  </a:cubicBezTo>
                  <a:cubicBezTo>
                    <a:pt x="89575" y="5554"/>
                    <a:pt x="92653" y="6864"/>
                    <a:pt x="95348" y="8979"/>
                  </a:cubicBezTo>
                  <a:cubicBezTo>
                    <a:pt x="98235" y="11247"/>
                    <a:pt x="99428" y="13677"/>
                    <a:pt x="98898" y="16206"/>
                  </a:cubicBezTo>
                  <a:cubicBezTo>
                    <a:pt x="98311" y="18994"/>
                    <a:pt x="95759" y="19972"/>
                    <a:pt x="93599" y="20511"/>
                  </a:cubicBezTo>
                  <a:cubicBezTo>
                    <a:pt x="91491" y="21039"/>
                    <a:pt x="89309" y="21193"/>
                    <a:pt x="87246" y="21193"/>
                  </a:cubicBezTo>
                  <a:cubicBezTo>
                    <a:pt x="86217" y="21193"/>
                    <a:pt x="85218" y="21155"/>
                    <a:pt x="84273" y="21106"/>
                  </a:cubicBezTo>
                  <a:cubicBezTo>
                    <a:pt x="78503" y="20800"/>
                    <a:pt x="72921" y="19852"/>
                    <a:pt x="67683" y="18295"/>
                  </a:cubicBezTo>
                  <a:cubicBezTo>
                    <a:pt x="64541" y="17362"/>
                    <a:pt x="61400" y="16083"/>
                    <a:pt x="58362" y="14847"/>
                  </a:cubicBezTo>
                  <a:cubicBezTo>
                    <a:pt x="53266" y="12773"/>
                    <a:pt x="47995" y="10628"/>
                    <a:pt x="42530" y="10025"/>
                  </a:cubicBezTo>
                  <a:cubicBezTo>
                    <a:pt x="41682" y="9932"/>
                    <a:pt x="40859" y="9885"/>
                    <a:pt x="40058" y="9885"/>
                  </a:cubicBezTo>
                  <a:cubicBezTo>
                    <a:pt x="36646" y="9885"/>
                    <a:pt x="33636" y="10728"/>
                    <a:pt x="31087" y="12400"/>
                  </a:cubicBezTo>
                  <a:cubicBezTo>
                    <a:pt x="26728" y="15269"/>
                    <a:pt x="22197" y="17122"/>
                    <a:pt x="17235" y="18071"/>
                  </a:cubicBezTo>
                  <a:cubicBezTo>
                    <a:pt x="13172" y="18848"/>
                    <a:pt x="9086" y="19070"/>
                    <a:pt x="5424" y="19070"/>
                  </a:cubicBezTo>
                  <a:cubicBezTo>
                    <a:pt x="3631" y="19070"/>
                    <a:pt x="1941" y="19017"/>
                    <a:pt x="403" y="18949"/>
                  </a:cubicBezTo>
                  <a:lnTo>
                    <a:pt x="403" y="11532"/>
                  </a:lnTo>
                  <a:cubicBezTo>
                    <a:pt x="2361" y="12661"/>
                    <a:pt x="4594" y="13456"/>
                    <a:pt x="7045" y="13900"/>
                  </a:cubicBezTo>
                  <a:cubicBezTo>
                    <a:pt x="8672" y="14195"/>
                    <a:pt x="10356" y="14343"/>
                    <a:pt x="12121" y="14343"/>
                  </a:cubicBezTo>
                  <a:cubicBezTo>
                    <a:pt x="13968" y="14343"/>
                    <a:pt x="15904" y="14181"/>
                    <a:pt x="17957" y="13858"/>
                  </a:cubicBezTo>
                  <a:cubicBezTo>
                    <a:pt x="23076" y="13055"/>
                    <a:pt x="27790" y="10978"/>
                    <a:pt x="32121" y="8853"/>
                  </a:cubicBezTo>
                  <a:lnTo>
                    <a:pt x="32595" y="8620"/>
                  </a:lnTo>
                  <a:cubicBezTo>
                    <a:pt x="37243" y="6337"/>
                    <a:pt x="42049" y="3980"/>
                    <a:pt x="47066" y="2784"/>
                  </a:cubicBezTo>
                  <a:cubicBezTo>
                    <a:pt x="53031" y="1361"/>
                    <a:pt x="58397" y="590"/>
                    <a:pt x="63469" y="426"/>
                  </a:cubicBezTo>
                  <a:cubicBezTo>
                    <a:pt x="64044" y="408"/>
                    <a:pt x="64620" y="399"/>
                    <a:pt x="65198" y="399"/>
                  </a:cubicBezTo>
                  <a:close/>
                  <a:moveTo>
                    <a:pt x="65203" y="1"/>
                  </a:moveTo>
                  <a:cubicBezTo>
                    <a:pt x="64619" y="1"/>
                    <a:pt x="64036" y="10"/>
                    <a:pt x="63455" y="29"/>
                  </a:cubicBezTo>
                  <a:cubicBezTo>
                    <a:pt x="58355" y="192"/>
                    <a:pt x="52963" y="968"/>
                    <a:pt x="46970" y="2396"/>
                  </a:cubicBezTo>
                  <a:cubicBezTo>
                    <a:pt x="41911" y="3604"/>
                    <a:pt x="37084" y="5971"/>
                    <a:pt x="32416" y="8263"/>
                  </a:cubicBezTo>
                  <a:lnTo>
                    <a:pt x="31942" y="8496"/>
                  </a:lnTo>
                  <a:cubicBezTo>
                    <a:pt x="27640" y="10606"/>
                    <a:pt x="22957" y="12670"/>
                    <a:pt x="17892" y="13466"/>
                  </a:cubicBezTo>
                  <a:cubicBezTo>
                    <a:pt x="15860" y="13785"/>
                    <a:pt x="13946" y="13945"/>
                    <a:pt x="12120" y="13945"/>
                  </a:cubicBezTo>
                  <a:cubicBezTo>
                    <a:pt x="10379" y="13945"/>
                    <a:pt x="8719" y="13799"/>
                    <a:pt x="7116" y="13508"/>
                  </a:cubicBezTo>
                  <a:cubicBezTo>
                    <a:pt x="4584" y="13050"/>
                    <a:pt x="2294" y="12211"/>
                    <a:pt x="305" y="11012"/>
                  </a:cubicBezTo>
                  <a:lnTo>
                    <a:pt x="0" y="10828"/>
                  </a:lnTo>
                  <a:lnTo>
                    <a:pt x="0" y="19337"/>
                  </a:lnTo>
                  <a:lnTo>
                    <a:pt x="193" y="19345"/>
                  </a:lnTo>
                  <a:cubicBezTo>
                    <a:pt x="1788" y="19417"/>
                    <a:pt x="3552" y="19474"/>
                    <a:pt x="5427" y="19474"/>
                  </a:cubicBezTo>
                  <a:cubicBezTo>
                    <a:pt x="9110" y="19474"/>
                    <a:pt x="13220" y="19251"/>
                    <a:pt x="17311" y="18469"/>
                  </a:cubicBezTo>
                  <a:cubicBezTo>
                    <a:pt x="22324" y="17509"/>
                    <a:pt x="26904" y="15636"/>
                    <a:pt x="31309" y="12740"/>
                  </a:cubicBezTo>
                  <a:cubicBezTo>
                    <a:pt x="33791" y="11110"/>
                    <a:pt x="36725" y="10287"/>
                    <a:pt x="40058" y="10287"/>
                  </a:cubicBezTo>
                  <a:cubicBezTo>
                    <a:pt x="40845" y="10287"/>
                    <a:pt x="41654" y="10333"/>
                    <a:pt x="42485" y="10425"/>
                  </a:cubicBezTo>
                  <a:cubicBezTo>
                    <a:pt x="47895" y="11021"/>
                    <a:pt x="53139" y="13156"/>
                    <a:pt x="58211" y="15220"/>
                  </a:cubicBezTo>
                  <a:cubicBezTo>
                    <a:pt x="61257" y="16459"/>
                    <a:pt x="64408" y="17742"/>
                    <a:pt x="67568" y="18681"/>
                  </a:cubicBezTo>
                  <a:cubicBezTo>
                    <a:pt x="72838" y="20248"/>
                    <a:pt x="78452" y="21200"/>
                    <a:pt x="84253" y="21507"/>
                  </a:cubicBezTo>
                  <a:cubicBezTo>
                    <a:pt x="85207" y="21557"/>
                    <a:pt x="86216" y="21596"/>
                    <a:pt x="87255" y="21596"/>
                  </a:cubicBezTo>
                  <a:cubicBezTo>
                    <a:pt x="89341" y="21596"/>
                    <a:pt x="91554" y="21438"/>
                    <a:pt x="93697" y="20904"/>
                  </a:cubicBezTo>
                  <a:cubicBezTo>
                    <a:pt x="95795" y="20381"/>
                    <a:pt x="98654" y="19332"/>
                    <a:pt x="99293" y="16292"/>
                  </a:cubicBezTo>
                  <a:cubicBezTo>
                    <a:pt x="99857" y="13600"/>
                    <a:pt x="98614" y="11035"/>
                    <a:pt x="95596" y="8666"/>
                  </a:cubicBezTo>
                  <a:cubicBezTo>
                    <a:pt x="92859" y="6520"/>
                    <a:pt x="89747" y="5193"/>
                    <a:pt x="87062" y="4178"/>
                  </a:cubicBezTo>
                  <a:cubicBezTo>
                    <a:pt x="79719" y="1402"/>
                    <a:pt x="72371" y="1"/>
                    <a:pt x="652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23"/>
            <p:cNvGrpSpPr/>
            <p:nvPr/>
          </p:nvGrpSpPr>
          <p:grpSpPr>
            <a:xfrm>
              <a:off x="-97224" y="3918978"/>
              <a:ext cx="9377821" cy="2147740"/>
              <a:chOff x="-97224" y="3918978"/>
              <a:chExt cx="9377821" cy="2147740"/>
            </a:xfrm>
          </p:grpSpPr>
          <p:sp>
            <p:nvSpPr>
              <p:cNvPr id="673" name="Google Shape;673;p23"/>
              <p:cNvSpPr/>
              <p:nvPr/>
            </p:nvSpPr>
            <p:spPr>
              <a:xfrm rot="10800000" flipH="1">
                <a:off x="-89101" y="3918978"/>
                <a:ext cx="9361814" cy="2075187"/>
              </a:xfrm>
              <a:custGeom>
                <a:avLst/>
                <a:gdLst/>
                <a:ahLst/>
                <a:cxnLst/>
                <a:rect l="l" t="t" r="r" b="b"/>
                <a:pathLst>
                  <a:path w="233943" h="51857" extrusionOk="0">
                    <a:moveTo>
                      <a:pt x="114254" y="0"/>
                    </a:moveTo>
                    <a:cubicBezTo>
                      <a:pt x="113814" y="3337"/>
                      <a:pt x="107760" y="3970"/>
                      <a:pt x="105882" y="4185"/>
                    </a:cubicBezTo>
                    <a:cubicBezTo>
                      <a:pt x="103480" y="4463"/>
                      <a:pt x="101037" y="4580"/>
                      <a:pt x="98593" y="4580"/>
                    </a:cubicBezTo>
                    <a:cubicBezTo>
                      <a:pt x="96187" y="4580"/>
                      <a:pt x="93780" y="4466"/>
                      <a:pt x="91413" y="4277"/>
                    </a:cubicBezTo>
                    <a:cubicBezTo>
                      <a:pt x="83262" y="3622"/>
                      <a:pt x="75254" y="1586"/>
                      <a:pt x="67197" y="2"/>
                    </a:cubicBezTo>
                    <a:lnTo>
                      <a:pt x="3161" y="2"/>
                    </a:lnTo>
                    <a:cubicBezTo>
                      <a:pt x="1415" y="2"/>
                      <a:pt x="0" y="1794"/>
                      <a:pt x="0" y="4003"/>
                    </a:cubicBezTo>
                    <a:lnTo>
                      <a:pt x="0" y="12983"/>
                    </a:lnTo>
                    <a:cubicBezTo>
                      <a:pt x="752" y="13703"/>
                      <a:pt x="1532" y="14304"/>
                      <a:pt x="2202" y="14753"/>
                    </a:cubicBezTo>
                    <a:cubicBezTo>
                      <a:pt x="5867" y="17202"/>
                      <a:pt x="10108" y="17905"/>
                      <a:pt x="14266" y="17905"/>
                    </a:cubicBezTo>
                    <a:cubicBezTo>
                      <a:pt x="15542" y="17905"/>
                      <a:pt x="16811" y="17839"/>
                      <a:pt x="18052" y="17736"/>
                    </a:cubicBezTo>
                    <a:cubicBezTo>
                      <a:pt x="23329" y="17301"/>
                      <a:pt x="28524" y="16026"/>
                      <a:pt x="33704" y="14740"/>
                    </a:cubicBezTo>
                    <a:cubicBezTo>
                      <a:pt x="40948" y="12940"/>
                      <a:pt x="48135" y="10828"/>
                      <a:pt x="55442" y="9439"/>
                    </a:cubicBezTo>
                    <a:cubicBezTo>
                      <a:pt x="61321" y="8322"/>
                      <a:pt x="67233" y="7670"/>
                      <a:pt x="73167" y="7670"/>
                    </a:cubicBezTo>
                    <a:cubicBezTo>
                      <a:pt x="74688" y="7670"/>
                      <a:pt x="76210" y="7713"/>
                      <a:pt x="77734" y="7802"/>
                    </a:cubicBezTo>
                    <a:cubicBezTo>
                      <a:pt x="85106" y="8232"/>
                      <a:pt x="92423" y="9785"/>
                      <a:pt x="99530" y="12287"/>
                    </a:cubicBezTo>
                    <a:cubicBezTo>
                      <a:pt x="102317" y="13268"/>
                      <a:pt x="105115" y="14314"/>
                      <a:pt x="107858" y="15489"/>
                    </a:cubicBezTo>
                    <a:cubicBezTo>
                      <a:pt x="110332" y="16548"/>
                      <a:pt x="112809" y="17789"/>
                      <a:pt x="115004" y="19608"/>
                    </a:cubicBezTo>
                    <a:cubicBezTo>
                      <a:pt x="117824" y="21944"/>
                      <a:pt x="120303" y="25852"/>
                      <a:pt x="120226" y="30339"/>
                    </a:cubicBezTo>
                    <a:cubicBezTo>
                      <a:pt x="120101" y="37466"/>
                      <a:pt x="112935" y="40330"/>
                      <a:pt x="108516" y="41748"/>
                    </a:cubicBezTo>
                    <a:cubicBezTo>
                      <a:pt x="101630" y="43955"/>
                      <a:pt x="94414" y="44564"/>
                      <a:pt x="87337" y="44821"/>
                    </a:cubicBezTo>
                    <a:cubicBezTo>
                      <a:pt x="84855" y="44912"/>
                      <a:pt x="82371" y="44958"/>
                      <a:pt x="79887" y="44958"/>
                    </a:cubicBezTo>
                    <a:cubicBezTo>
                      <a:pt x="73140" y="44958"/>
                      <a:pt x="66393" y="44612"/>
                      <a:pt x="59673" y="43851"/>
                    </a:cubicBezTo>
                    <a:cubicBezTo>
                      <a:pt x="52128" y="42997"/>
                      <a:pt x="44620" y="41722"/>
                      <a:pt x="37128" y="40332"/>
                    </a:cubicBezTo>
                    <a:cubicBezTo>
                      <a:pt x="29596" y="38936"/>
                      <a:pt x="22076" y="37257"/>
                      <a:pt x="14513" y="36145"/>
                    </a:cubicBezTo>
                    <a:cubicBezTo>
                      <a:pt x="10469" y="35552"/>
                      <a:pt x="6279" y="35103"/>
                      <a:pt x="2100" y="35103"/>
                    </a:cubicBezTo>
                    <a:cubicBezTo>
                      <a:pt x="1400" y="35103"/>
                      <a:pt x="700" y="35116"/>
                      <a:pt x="0" y="35142"/>
                    </a:cubicBezTo>
                    <a:lnTo>
                      <a:pt x="0" y="41392"/>
                    </a:lnTo>
                    <a:cubicBezTo>
                      <a:pt x="3897" y="40406"/>
                      <a:pt x="7757" y="39113"/>
                      <a:pt x="11701" y="38520"/>
                    </a:cubicBezTo>
                    <a:cubicBezTo>
                      <a:pt x="12850" y="38347"/>
                      <a:pt x="14002" y="38268"/>
                      <a:pt x="15153" y="38268"/>
                    </a:cubicBezTo>
                    <a:cubicBezTo>
                      <a:pt x="18352" y="38268"/>
                      <a:pt x="21545" y="38880"/>
                      <a:pt x="24665" y="39789"/>
                    </a:cubicBezTo>
                    <a:cubicBezTo>
                      <a:pt x="29176" y="41103"/>
                      <a:pt x="33559" y="43015"/>
                      <a:pt x="37996" y="44675"/>
                    </a:cubicBezTo>
                    <a:cubicBezTo>
                      <a:pt x="42689" y="46433"/>
                      <a:pt x="47479" y="47692"/>
                      <a:pt x="52300" y="48740"/>
                    </a:cubicBezTo>
                    <a:cubicBezTo>
                      <a:pt x="61496" y="50745"/>
                      <a:pt x="70937" y="51857"/>
                      <a:pt x="80373" y="51857"/>
                    </a:cubicBezTo>
                    <a:cubicBezTo>
                      <a:pt x="91348" y="51857"/>
                      <a:pt x="102317" y="50352"/>
                      <a:pt x="112889" y="46997"/>
                    </a:cubicBezTo>
                    <a:cubicBezTo>
                      <a:pt x="122215" y="44038"/>
                      <a:pt x="130897" y="39216"/>
                      <a:pt x="139694" y="34414"/>
                    </a:cubicBezTo>
                    <a:cubicBezTo>
                      <a:pt x="143466" y="32352"/>
                      <a:pt x="147358" y="30634"/>
                      <a:pt x="151383" y="29556"/>
                    </a:cubicBezTo>
                    <a:cubicBezTo>
                      <a:pt x="155813" y="28370"/>
                      <a:pt x="160303" y="28105"/>
                      <a:pt x="164816" y="27914"/>
                    </a:cubicBezTo>
                    <a:cubicBezTo>
                      <a:pt x="167320" y="27807"/>
                      <a:pt x="169825" y="27756"/>
                      <a:pt x="172331" y="27756"/>
                    </a:cubicBezTo>
                    <a:cubicBezTo>
                      <a:pt x="189289" y="27756"/>
                      <a:pt x="206270" y="30094"/>
                      <a:pt x="222996" y="33398"/>
                    </a:cubicBezTo>
                    <a:cubicBezTo>
                      <a:pt x="226644" y="34116"/>
                      <a:pt x="230302" y="34924"/>
                      <a:pt x="233942" y="35864"/>
                    </a:cubicBezTo>
                    <a:lnTo>
                      <a:pt x="233942" y="9938"/>
                    </a:lnTo>
                    <a:cubicBezTo>
                      <a:pt x="233216" y="9925"/>
                      <a:pt x="232489" y="9919"/>
                      <a:pt x="231762" y="9919"/>
                    </a:cubicBezTo>
                    <a:cubicBezTo>
                      <a:pt x="219843" y="9919"/>
                      <a:pt x="207922" y="11530"/>
                      <a:pt x="196068" y="12904"/>
                    </a:cubicBezTo>
                    <a:cubicBezTo>
                      <a:pt x="188339" y="13801"/>
                      <a:pt x="180609" y="14806"/>
                      <a:pt x="172944" y="16393"/>
                    </a:cubicBezTo>
                    <a:cubicBezTo>
                      <a:pt x="169135" y="17181"/>
                      <a:pt x="165343" y="18112"/>
                      <a:pt x="161591" y="19260"/>
                    </a:cubicBezTo>
                    <a:cubicBezTo>
                      <a:pt x="158213" y="20291"/>
                      <a:pt x="155063" y="21813"/>
                      <a:pt x="151893" y="23606"/>
                    </a:cubicBezTo>
                    <a:cubicBezTo>
                      <a:pt x="147715" y="25970"/>
                      <a:pt x="143374" y="28204"/>
                      <a:pt x="138868" y="28204"/>
                    </a:cubicBezTo>
                    <a:cubicBezTo>
                      <a:pt x="137422" y="28204"/>
                      <a:pt x="135960" y="27974"/>
                      <a:pt x="134480" y="27445"/>
                    </a:cubicBezTo>
                    <a:cubicBezTo>
                      <a:pt x="129632" y="25711"/>
                      <a:pt x="125716" y="20547"/>
                      <a:pt x="125484" y="13951"/>
                    </a:cubicBezTo>
                    <a:cubicBezTo>
                      <a:pt x="125286" y="8300"/>
                      <a:pt x="129601" y="6027"/>
                      <a:pt x="133294" y="5020"/>
                    </a:cubicBezTo>
                    <a:cubicBezTo>
                      <a:pt x="139570" y="3307"/>
                      <a:pt x="146074" y="3151"/>
                      <a:pt x="152463" y="3078"/>
                    </a:cubicBezTo>
                    <a:cubicBezTo>
                      <a:pt x="160083" y="2991"/>
                      <a:pt x="167851" y="3042"/>
                      <a:pt x="175233" y="328"/>
                    </a:cubicBezTo>
                    <a:cubicBezTo>
                      <a:pt x="175511" y="226"/>
                      <a:pt x="175788" y="116"/>
                      <a:pt x="176066" y="0"/>
                    </a:cubicBezTo>
                    <a:close/>
                  </a:path>
                </a:pathLst>
              </a:custGeom>
              <a:solidFill>
                <a:srgbClr val="FAC539">
                  <a:alpha val="36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3"/>
              <p:cNvSpPr/>
              <p:nvPr/>
            </p:nvSpPr>
            <p:spPr>
              <a:xfrm rot="10800000" flipH="1">
                <a:off x="-97224" y="3976084"/>
                <a:ext cx="9377821" cy="2090634"/>
              </a:xfrm>
              <a:custGeom>
                <a:avLst/>
                <a:gdLst/>
                <a:ahLst/>
                <a:cxnLst/>
                <a:rect l="l" t="t" r="r" b="b"/>
                <a:pathLst>
                  <a:path w="234343" h="52243" extrusionOk="0">
                    <a:moveTo>
                      <a:pt x="67361" y="400"/>
                    </a:moveTo>
                    <a:cubicBezTo>
                      <a:pt x="69340" y="790"/>
                      <a:pt x="71349" y="1215"/>
                      <a:pt x="73292" y="1625"/>
                    </a:cubicBezTo>
                    <a:cubicBezTo>
                      <a:pt x="79265" y="2884"/>
                      <a:pt x="85439" y="4185"/>
                      <a:pt x="91598" y="4680"/>
                    </a:cubicBezTo>
                    <a:cubicBezTo>
                      <a:pt x="94144" y="4885"/>
                      <a:pt x="96537" y="4987"/>
                      <a:pt x="98805" y="4987"/>
                    </a:cubicBezTo>
                    <a:cubicBezTo>
                      <a:pt x="101387" y="4987"/>
                      <a:pt x="103808" y="4854"/>
                      <a:pt x="106108" y="4590"/>
                    </a:cubicBezTo>
                    <a:lnTo>
                      <a:pt x="106218" y="4577"/>
                    </a:lnTo>
                    <a:cubicBezTo>
                      <a:pt x="108158" y="4354"/>
                      <a:pt x="114000" y="3685"/>
                      <a:pt x="114628" y="406"/>
                    </a:cubicBezTo>
                    <a:lnTo>
                      <a:pt x="175193" y="406"/>
                    </a:lnTo>
                    <a:cubicBezTo>
                      <a:pt x="168249" y="2915"/>
                      <a:pt x="160889" y="2994"/>
                      <a:pt x="153768" y="3069"/>
                    </a:cubicBezTo>
                    <a:lnTo>
                      <a:pt x="152665" y="3082"/>
                    </a:lnTo>
                    <a:cubicBezTo>
                      <a:pt x="145764" y="3162"/>
                      <a:pt x="139551" y="3364"/>
                      <a:pt x="133446" y="5030"/>
                    </a:cubicBezTo>
                    <a:cubicBezTo>
                      <a:pt x="128003" y="6516"/>
                      <a:pt x="125326" y="9588"/>
                      <a:pt x="125487" y="14164"/>
                    </a:cubicBezTo>
                    <a:cubicBezTo>
                      <a:pt x="125709" y="20471"/>
                      <a:pt x="129379" y="25966"/>
                      <a:pt x="134618" y="27839"/>
                    </a:cubicBezTo>
                    <a:cubicBezTo>
                      <a:pt x="136131" y="28380"/>
                      <a:pt x="137619" y="28617"/>
                      <a:pt x="139091" y="28617"/>
                    </a:cubicBezTo>
                    <a:cubicBezTo>
                      <a:pt x="143547" y="28617"/>
                      <a:pt x="147847" y="26448"/>
                      <a:pt x="152196" y="23987"/>
                    </a:cubicBezTo>
                    <a:cubicBezTo>
                      <a:pt x="155813" y="21943"/>
                      <a:pt x="158880" y="20567"/>
                      <a:pt x="161854" y="19658"/>
                    </a:cubicBezTo>
                    <a:cubicBezTo>
                      <a:pt x="165379" y="18581"/>
                      <a:pt x="169085" y="17643"/>
                      <a:pt x="173189" y="16795"/>
                    </a:cubicBezTo>
                    <a:cubicBezTo>
                      <a:pt x="180974" y="15181"/>
                      <a:pt x="188894" y="14166"/>
                      <a:pt x="196294" y="13308"/>
                    </a:cubicBezTo>
                    <a:cubicBezTo>
                      <a:pt x="197767" y="13138"/>
                      <a:pt x="199245" y="12964"/>
                      <a:pt x="200722" y="12788"/>
                    </a:cubicBezTo>
                    <a:cubicBezTo>
                      <a:pt x="210970" y="11576"/>
                      <a:pt x="221543" y="10326"/>
                      <a:pt x="231999" y="10326"/>
                    </a:cubicBezTo>
                    <a:cubicBezTo>
                      <a:pt x="232648" y="10326"/>
                      <a:pt x="233296" y="10331"/>
                      <a:pt x="233944" y="10341"/>
                    </a:cubicBezTo>
                    <a:lnTo>
                      <a:pt x="233944" y="35809"/>
                    </a:lnTo>
                    <a:cubicBezTo>
                      <a:pt x="230629" y="34959"/>
                      <a:pt x="227123" y="34173"/>
                      <a:pt x="223236" y="33405"/>
                    </a:cubicBezTo>
                    <a:cubicBezTo>
                      <a:pt x="203906" y="29587"/>
                      <a:pt x="187591" y="27758"/>
                      <a:pt x="172597" y="27758"/>
                    </a:cubicBezTo>
                    <a:cubicBezTo>
                      <a:pt x="170032" y="27758"/>
                      <a:pt x="167505" y="27812"/>
                      <a:pt x="165009" y="27918"/>
                    </a:cubicBezTo>
                    <a:cubicBezTo>
                      <a:pt x="160422" y="28112"/>
                      <a:pt x="155941" y="28387"/>
                      <a:pt x="151533" y="29567"/>
                    </a:cubicBezTo>
                    <a:cubicBezTo>
                      <a:pt x="147826" y="30560"/>
                      <a:pt x="143986" y="32153"/>
                      <a:pt x="139798" y="34441"/>
                    </a:cubicBezTo>
                    <a:lnTo>
                      <a:pt x="138875" y="34945"/>
                    </a:lnTo>
                    <a:cubicBezTo>
                      <a:pt x="130584" y="39473"/>
                      <a:pt x="122011" y="44161"/>
                      <a:pt x="113029" y="47009"/>
                    </a:cubicBezTo>
                    <a:cubicBezTo>
                      <a:pt x="102889" y="50226"/>
                      <a:pt x="91919" y="51840"/>
                      <a:pt x="80509" y="51840"/>
                    </a:cubicBezTo>
                    <a:cubicBezTo>
                      <a:pt x="71401" y="51840"/>
                      <a:pt x="62013" y="50811"/>
                      <a:pt x="52541" y="48749"/>
                    </a:cubicBezTo>
                    <a:cubicBezTo>
                      <a:pt x="46930" y="47526"/>
                      <a:pt x="42394" y="46236"/>
                      <a:pt x="38264" y="44691"/>
                    </a:cubicBezTo>
                    <a:cubicBezTo>
                      <a:pt x="36953" y="44199"/>
                      <a:pt x="35624" y="43678"/>
                      <a:pt x="34338" y="43172"/>
                    </a:cubicBezTo>
                    <a:cubicBezTo>
                      <a:pt x="31276" y="41971"/>
                      <a:pt x="28107" y="40726"/>
                      <a:pt x="24921" y="39799"/>
                    </a:cubicBezTo>
                    <a:cubicBezTo>
                      <a:pt x="21414" y="38777"/>
                      <a:pt x="18247" y="38271"/>
                      <a:pt x="15326" y="38271"/>
                    </a:cubicBezTo>
                    <a:cubicBezTo>
                      <a:pt x="14137" y="38271"/>
                      <a:pt x="12987" y="38356"/>
                      <a:pt x="11874" y="38521"/>
                    </a:cubicBezTo>
                    <a:cubicBezTo>
                      <a:pt x="9119" y="38936"/>
                      <a:pt x="6366" y="39703"/>
                      <a:pt x="3703" y="40442"/>
                    </a:cubicBezTo>
                    <a:cubicBezTo>
                      <a:pt x="2622" y="40742"/>
                      <a:pt x="1508" y="41053"/>
                      <a:pt x="406" y="41335"/>
                    </a:cubicBezTo>
                    <a:lnTo>
                      <a:pt x="406" y="35538"/>
                    </a:lnTo>
                    <a:cubicBezTo>
                      <a:pt x="1027" y="35516"/>
                      <a:pt x="1658" y="35506"/>
                      <a:pt x="2301" y="35506"/>
                    </a:cubicBezTo>
                    <a:cubicBezTo>
                      <a:pt x="5902" y="35506"/>
                      <a:pt x="9901" y="35844"/>
                      <a:pt x="14687" y="36547"/>
                    </a:cubicBezTo>
                    <a:cubicBezTo>
                      <a:pt x="19745" y="37290"/>
                      <a:pt x="24868" y="38304"/>
                      <a:pt x="29822" y="39284"/>
                    </a:cubicBezTo>
                    <a:cubicBezTo>
                      <a:pt x="32271" y="39769"/>
                      <a:pt x="34802" y="40270"/>
                      <a:pt x="37296" y="40733"/>
                    </a:cubicBezTo>
                    <a:cubicBezTo>
                      <a:pt x="43914" y="41961"/>
                      <a:pt x="51770" y="43339"/>
                      <a:pt x="59854" y="44254"/>
                    </a:cubicBezTo>
                    <a:cubicBezTo>
                      <a:pt x="66359" y="44990"/>
                      <a:pt x="73165" y="45361"/>
                      <a:pt x="80163" y="45361"/>
                    </a:cubicBezTo>
                    <a:cubicBezTo>
                      <a:pt x="82603" y="45361"/>
                      <a:pt x="85067" y="45316"/>
                      <a:pt x="87550" y="45225"/>
                    </a:cubicBezTo>
                    <a:cubicBezTo>
                      <a:pt x="94026" y="44991"/>
                      <a:pt x="101613" y="44441"/>
                      <a:pt x="108780" y="42142"/>
                    </a:cubicBezTo>
                    <a:cubicBezTo>
                      <a:pt x="113810" y="40529"/>
                      <a:pt x="120508" y="37574"/>
                      <a:pt x="120629" y="30544"/>
                    </a:cubicBezTo>
                    <a:cubicBezTo>
                      <a:pt x="120696" y="26529"/>
                      <a:pt x="118718" y="22458"/>
                      <a:pt x="115334" y="19654"/>
                    </a:cubicBezTo>
                    <a:cubicBezTo>
                      <a:pt x="112985" y="17708"/>
                      <a:pt x="110379" y="16465"/>
                      <a:pt x="108140" y="15506"/>
                    </a:cubicBezTo>
                    <a:cubicBezTo>
                      <a:pt x="105719" y="14467"/>
                      <a:pt x="103070" y="13450"/>
                      <a:pt x="99798" y="12298"/>
                    </a:cubicBezTo>
                    <a:cubicBezTo>
                      <a:pt x="92520" y="9735"/>
                      <a:pt x="85169" y="8223"/>
                      <a:pt x="77949" y="7802"/>
                    </a:cubicBezTo>
                    <a:cubicBezTo>
                      <a:pt x="76425" y="7713"/>
                      <a:pt x="74890" y="7669"/>
                      <a:pt x="73339" y="7669"/>
                    </a:cubicBezTo>
                    <a:cubicBezTo>
                      <a:pt x="67706" y="7669"/>
                      <a:pt x="61863" y="8255"/>
                      <a:pt x="55605" y="9443"/>
                    </a:cubicBezTo>
                    <a:cubicBezTo>
                      <a:pt x="50502" y="10413"/>
                      <a:pt x="45374" y="11757"/>
                      <a:pt x="40416" y="13057"/>
                    </a:cubicBezTo>
                    <a:cubicBezTo>
                      <a:pt x="38267" y="13620"/>
                      <a:pt x="36046" y="14201"/>
                      <a:pt x="33857" y="14746"/>
                    </a:cubicBezTo>
                    <a:cubicBezTo>
                      <a:pt x="29050" y="15939"/>
                      <a:pt x="23603" y="17293"/>
                      <a:pt x="18238" y="17736"/>
                    </a:cubicBezTo>
                    <a:cubicBezTo>
                      <a:pt x="17038" y="17835"/>
                      <a:pt x="15751" y="17910"/>
                      <a:pt x="14415" y="17910"/>
                    </a:cubicBezTo>
                    <a:cubicBezTo>
                      <a:pt x="10534" y="17910"/>
                      <a:pt x="6246" y="17280"/>
                      <a:pt x="2517" y="14787"/>
                    </a:cubicBezTo>
                    <a:cubicBezTo>
                      <a:pt x="2004" y="14446"/>
                      <a:pt x="1229" y="13878"/>
                      <a:pt x="403" y="13098"/>
                    </a:cubicBezTo>
                    <a:lnTo>
                      <a:pt x="403" y="4204"/>
                    </a:lnTo>
                    <a:cubicBezTo>
                      <a:pt x="403" y="2108"/>
                      <a:pt x="1731" y="405"/>
                      <a:pt x="3364" y="405"/>
                    </a:cubicBezTo>
                    <a:lnTo>
                      <a:pt x="67361" y="400"/>
                    </a:lnTo>
                    <a:close/>
                    <a:moveTo>
                      <a:pt x="114278" y="0"/>
                    </a:moveTo>
                    <a:lnTo>
                      <a:pt x="114255" y="176"/>
                    </a:lnTo>
                    <a:cubicBezTo>
                      <a:pt x="113845" y="3294"/>
                      <a:pt x="108068" y="3957"/>
                      <a:pt x="106170" y="4175"/>
                    </a:cubicBezTo>
                    <a:lnTo>
                      <a:pt x="106061" y="4187"/>
                    </a:lnTo>
                    <a:cubicBezTo>
                      <a:pt x="103777" y="4451"/>
                      <a:pt x="101371" y="4582"/>
                      <a:pt x="98803" y="4582"/>
                    </a:cubicBezTo>
                    <a:cubicBezTo>
                      <a:pt x="96546" y="4582"/>
                      <a:pt x="94164" y="4481"/>
                      <a:pt x="91630" y="4277"/>
                    </a:cubicBezTo>
                    <a:cubicBezTo>
                      <a:pt x="85496" y="3785"/>
                      <a:pt x="79335" y="2485"/>
                      <a:pt x="73374" y="1229"/>
                    </a:cubicBezTo>
                    <a:cubicBezTo>
                      <a:pt x="71430" y="820"/>
                      <a:pt x="69420" y="395"/>
                      <a:pt x="67400" y="2"/>
                    </a:cubicBezTo>
                    <a:lnTo>
                      <a:pt x="3365" y="2"/>
                    </a:lnTo>
                    <a:cubicBezTo>
                      <a:pt x="1511" y="2"/>
                      <a:pt x="3" y="1889"/>
                      <a:pt x="3" y="4205"/>
                    </a:cubicBezTo>
                    <a:lnTo>
                      <a:pt x="3" y="13267"/>
                    </a:lnTo>
                    <a:lnTo>
                      <a:pt x="66" y="13327"/>
                    </a:lnTo>
                    <a:cubicBezTo>
                      <a:pt x="935" y="14157"/>
                      <a:pt x="1758" y="14760"/>
                      <a:pt x="2295" y="15120"/>
                    </a:cubicBezTo>
                    <a:cubicBezTo>
                      <a:pt x="6107" y="17668"/>
                      <a:pt x="10473" y="18312"/>
                      <a:pt x="14416" y="18312"/>
                    </a:cubicBezTo>
                    <a:cubicBezTo>
                      <a:pt x="15764" y="18312"/>
                      <a:pt x="17063" y="18236"/>
                      <a:pt x="18274" y="18136"/>
                    </a:cubicBezTo>
                    <a:cubicBezTo>
                      <a:pt x="23670" y="17692"/>
                      <a:pt x="29134" y="16335"/>
                      <a:pt x="33955" y="15136"/>
                    </a:cubicBezTo>
                    <a:cubicBezTo>
                      <a:pt x="36148" y="14591"/>
                      <a:pt x="38370" y="14008"/>
                      <a:pt x="40521" y="13444"/>
                    </a:cubicBezTo>
                    <a:cubicBezTo>
                      <a:pt x="45471" y="12145"/>
                      <a:pt x="50591" y="10802"/>
                      <a:pt x="55682" y="9836"/>
                    </a:cubicBezTo>
                    <a:cubicBezTo>
                      <a:pt x="61914" y="8652"/>
                      <a:pt x="67733" y="8068"/>
                      <a:pt x="73339" y="8068"/>
                    </a:cubicBezTo>
                    <a:cubicBezTo>
                      <a:pt x="74883" y="8068"/>
                      <a:pt x="76410" y="8112"/>
                      <a:pt x="77924" y="8200"/>
                    </a:cubicBezTo>
                    <a:cubicBezTo>
                      <a:pt x="85109" y="8620"/>
                      <a:pt x="92423" y="10126"/>
                      <a:pt x="99664" y="12674"/>
                    </a:cubicBezTo>
                    <a:cubicBezTo>
                      <a:pt x="102926" y="13823"/>
                      <a:pt x="105569" y="14839"/>
                      <a:pt x="107978" y="15872"/>
                    </a:cubicBezTo>
                    <a:cubicBezTo>
                      <a:pt x="110192" y="16820"/>
                      <a:pt x="112765" y="18046"/>
                      <a:pt x="115074" y="19959"/>
                    </a:cubicBezTo>
                    <a:cubicBezTo>
                      <a:pt x="118366" y="22686"/>
                      <a:pt x="120289" y="26638"/>
                      <a:pt x="120224" y="30531"/>
                    </a:cubicBezTo>
                    <a:cubicBezTo>
                      <a:pt x="120108" y="37304"/>
                      <a:pt x="113565" y="40179"/>
                      <a:pt x="108656" y="41753"/>
                    </a:cubicBezTo>
                    <a:cubicBezTo>
                      <a:pt x="101534" y="44037"/>
                      <a:pt x="93982" y="44584"/>
                      <a:pt x="87532" y="44818"/>
                    </a:cubicBezTo>
                    <a:cubicBezTo>
                      <a:pt x="85053" y="44908"/>
                      <a:pt x="82593" y="44953"/>
                      <a:pt x="80156" y="44953"/>
                    </a:cubicBezTo>
                    <a:cubicBezTo>
                      <a:pt x="73174" y="44953"/>
                      <a:pt x="66385" y="44584"/>
                      <a:pt x="59897" y="43849"/>
                    </a:cubicBezTo>
                    <a:cubicBezTo>
                      <a:pt x="51824" y="42936"/>
                      <a:pt x="43978" y="41560"/>
                      <a:pt x="37366" y="40335"/>
                    </a:cubicBezTo>
                    <a:cubicBezTo>
                      <a:pt x="34874" y="39874"/>
                      <a:pt x="32343" y="39371"/>
                      <a:pt x="29894" y="38889"/>
                    </a:cubicBezTo>
                    <a:cubicBezTo>
                      <a:pt x="24935" y="37906"/>
                      <a:pt x="19807" y="36891"/>
                      <a:pt x="14740" y="36147"/>
                    </a:cubicBezTo>
                    <a:cubicBezTo>
                      <a:pt x="9938" y="35440"/>
                      <a:pt x="5923" y="35101"/>
                      <a:pt x="2306" y="35101"/>
                    </a:cubicBezTo>
                    <a:cubicBezTo>
                      <a:pt x="1587" y="35101"/>
                      <a:pt x="884" y="35114"/>
                      <a:pt x="193" y="35141"/>
                    </a:cubicBezTo>
                    <a:lnTo>
                      <a:pt x="0" y="35148"/>
                    </a:lnTo>
                    <a:lnTo>
                      <a:pt x="0" y="41850"/>
                    </a:lnTo>
                    <a:lnTo>
                      <a:pt x="250" y="41789"/>
                    </a:lnTo>
                    <a:cubicBezTo>
                      <a:pt x="1438" y="41486"/>
                      <a:pt x="2642" y="41153"/>
                      <a:pt x="3807" y="40829"/>
                    </a:cubicBezTo>
                    <a:cubicBezTo>
                      <a:pt x="6459" y="40093"/>
                      <a:pt x="9201" y="39331"/>
                      <a:pt x="11931" y="38920"/>
                    </a:cubicBezTo>
                    <a:cubicBezTo>
                      <a:pt x="13025" y="38755"/>
                      <a:pt x="14155" y="38672"/>
                      <a:pt x="15326" y="38672"/>
                    </a:cubicBezTo>
                    <a:cubicBezTo>
                      <a:pt x="18207" y="38672"/>
                      <a:pt x="21339" y="39173"/>
                      <a:pt x="24808" y="40183"/>
                    </a:cubicBezTo>
                    <a:cubicBezTo>
                      <a:pt x="27977" y="41106"/>
                      <a:pt x="31136" y="42346"/>
                      <a:pt x="34192" y="43547"/>
                    </a:cubicBezTo>
                    <a:cubicBezTo>
                      <a:pt x="35480" y="44051"/>
                      <a:pt x="36810" y="44575"/>
                      <a:pt x="38124" y="45065"/>
                    </a:cubicBezTo>
                    <a:cubicBezTo>
                      <a:pt x="42272" y="46618"/>
                      <a:pt x="46826" y="47913"/>
                      <a:pt x="52458" y="49140"/>
                    </a:cubicBezTo>
                    <a:cubicBezTo>
                      <a:pt x="61960" y="51209"/>
                      <a:pt x="71376" y="52242"/>
                      <a:pt x="80515" y="52242"/>
                    </a:cubicBezTo>
                    <a:cubicBezTo>
                      <a:pt x="91963" y="52242"/>
                      <a:pt x="102972" y="50622"/>
                      <a:pt x="113151" y="47393"/>
                    </a:cubicBezTo>
                    <a:cubicBezTo>
                      <a:pt x="122171" y="44531"/>
                      <a:pt x="130760" y="39837"/>
                      <a:pt x="139068" y="35298"/>
                    </a:cubicBezTo>
                    <a:lnTo>
                      <a:pt x="139990" y="34794"/>
                    </a:lnTo>
                    <a:cubicBezTo>
                      <a:pt x="144149" y="32523"/>
                      <a:pt x="147959" y="30939"/>
                      <a:pt x="151635" y="29954"/>
                    </a:cubicBezTo>
                    <a:cubicBezTo>
                      <a:pt x="156001" y="28784"/>
                      <a:pt x="160459" y="28512"/>
                      <a:pt x="165023" y="28318"/>
                    </a:cubicBezTo>
                    <a:cubicBezTo>
                      <a:pt x="167510" y="28212"/>
                      <a:pt x="170027" y="28159"/>
                      <a:pt x="172583" y="28159"/>
                    </a:cubicBezTo>
                    <a:cubicBezTo>
                      <a:pt x="187551" y="28159"/>
                      <a:pt x="203846" y="29985"/>
                      <a:pt x="223155" y="33798"/>
                    </a:cubicBezTo>
                    <a:cubicBezTo>
                      <a:pt x="227133" y="34583"/>
                      <a:pt x="230708" y="35389"/>
                      <a:pt x="234091" y="36262"/>
                    </a:cubicBezTo>
                    <a:lnTo>
                      <a:pt x="234343" y="36327"/>
                    </a:lnTo>
                    <a:lnTo>
                      <a:pt x="234343" y="9942"/>
                    </a:lnTo>
                    <a:lnTo>
                      <a:pt x="234144" y="9938"/>
                    </a:lnTo>
                    <a:cubicBezTo>
                      <a:pt x="233436" y="9926"/>
                      <a:pt x="232728" y="9920"/>
                      <a:pt x="232019" y="9920"/>
                    </a:cubicBezTo>
                    <a:cubicBezTo>
                      <a:pt x="221533" y="9920"/>
                      <a:pt x="210937" y="11173"/>
                      <a:pt x="200668" y="12387"/>
                    </a:cubicBezTo>
                    <a:cubicBezTo>
                      <a:pt x="199192" y="12560"/>
                      <a:pt x="197716" y="12735"/>
                      <a:pt x="196241" y="12907"/>
                    </a:cubicBezTo>
                    <a:cubicBezTo>
                      <a:pt x="188833" y="13765"/>
                      <a:pt x="180900" y="14784"/>
                      <a:pt x="173099" y="16399"/>
                    </a:cubicBezTo>
                    <a:cubicBezTo>
                      <a:pt x="168984" y="17250"/>
                      <a:pt x="165266" y="18189"/>
                      <a:pt x="161730" y="19271"/>
                    </a:cubicBezTo>
                    <a:cubicBezTo>
                      <a:pt x="158729" y="20188"/>
                      <a:pt x="155634" y="21574"/>
                      <a:pt x="151992" y="23636"/>
                    </a:cubicBezTo>
                    <a:cubicBezTo>
                      <a:pt x="147694" y="26067"/>
                      <a:pt x="143448" y="28211"/>
                      <a:pt x="139076" y="28211"/>
                    </a:cubicBezTo>
                    <a:cubicBezTo>
                      <a:pt x="137648" y="28211"/>
                      <a:pt x="136206" y="27982"/>
                      <a:pt x="134745" y="27459"/>
                    </a:cubicBezTo>
                    <a:cubicBezTo>
                      <a:pt x="129659" y="25640"/>
                      <a:pt x="126097" y="20292"/>
                      <a:pt x="125882" y="14148"/>
                    </a:cubicBezTo>
                    <a:cubicBezTo>
                      <a:pt x="125729" y="9782"/>
                      <a:pt x="128305" y="6844"/>
                      <a:pt x="133544" y="5415"/>
                    </a:cubicBezTo>
                    <a:cubicBezTo>
                      <a:pt x="139606" y="3761"/>
                      <a:pt x="145790" y="3559"/>
                      <a:pt x="152664" y="3482"/>
                    </a:cubicBezTo>
                    <a:lnTo>
                      <a:pt x="153767" y="3469"/>
                    </a:lnTo>
                    <a:cubicBezTo>
                      <a:pt x="160981" y="3392"/>
                      <a:pt x="168439" y="3314"/>
                      <a:pt x="175499" y="719"/>
                    </a:cubicBezTo>
                    <a:cubicBezTo>
                      <a:pt x="175781" y="617"/>
                      <a:pt x="176061" y="506"/>
                      <a:pt x="176341" y="389"/>
                    </a:cubicBezTo>
                    <a:lnTo>
                      <a:pt x="17726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5" name="Google Shape;675;p23"/>
            <p:cNvSpPr/>
            <p:nvPr/>
          </p:nvSpPr>
          <p:spPr>
            <a:xfrm rot="10800000" flipH="1">
              <a:off x="-97224" y="2740244"/>
              <a:ext cx="8367499" cy="1836163"/>
            </a:xfrm>
            <a:custGeom>
              <a:avLst/>
              <a:gdLst/>
              <a:ahLst/>
              <a:cxnLst/>
              <a:rect l="l" t="t" r="r" b="b"/>
              <a:pathLst>
                <a:path w="209096" h="45884" extrusionOk="0">
                  <a:moveTo>
                    <a:pt x="173615" y="405"/>
                  </a:moveTo>
                  <a:cubicBezTo>
                    <a:pt x="176375" y="405"/>
                    <a:pt x="179213" y="507"/>
                    <a:pt x="182050" y="829"/>
                  </a:cubicBezTo>
                  <a:cubicBezTo>
                    <a:pt x="188207" y="1528"/>
                    <a:pt x="194615" y="3672"/>
                    <a:pt x="201642" y="7381"/>
                  </a:cubicBezTo>
                  <a:lnTo>
                    <a:pt x="202000" y="7570"/>
                  </a:lnTo>
                  <a:cubicBezTo>
                    <a:pt x="204160" y="8703"/>
                    <a:pt x="207122" y="10258"/>
                    <a:pt x="208209" y="13014"/>
                  </a:cubicBezTo>
                  <a:cubicBezTo>
                    <a:pt x="208659" y="14157"/>
                    <a:pt x="208681" y="15157"/>
                    <a:pt x="208272" y="15990"/>
                  </a:cubicBezTo>
                  <a:cubicBezTo>
                    <a:pt x="207624" y="17309"/>
                    <a:pt x="205989" y="18018"/>
                    <a:pt x="204732" y="18381"/>
                  </a:cubicBezTo>
                  <a:cubicBezTo>
                    <a:pt x="201461" y="19325"/>
                    <a:pt x="198006" y="19797"/>
                    <a:pt x="194392" y="19797"/>
                  </a:cubicBezTo>
                  <a:cubicBezTo>
                    <a:pt x="190821" y="19797"/>
                    <a:pt x="187096" y="19336"/>
                    <a:pt x="183241" y="18415"/>
                  </a:cubicBezTo>
                  <a:cubicBezTo>
                    <a:pt x="179114" y="17429"/>
                    <a:pt x="174866" y="16057"/>
                    <a:pt x="170611" y="14337"/>
                  </a:cubicBezTo>
                  <a:cubicBezTo>
                    <a:pt x="166998" y="12878"/>
                    <a:pt x="163261" y="11368"/>
                    <a:pt x="159428" y="10535"/>
                  </a:cubicBezTo>
                  <a:cubicBezTo>
                    <a:pt x="157531" y="10122"/>
                    <a:pt x="155742" y="9916"/>
                    <a:pt x="154034" y="9916"/>
                  </a:cubicBezTo>
                  <a:cubicBezTo>
                    <a:pt x="152450" y="9916"/>
                    <a:pt x="150935" y="10094"/>
                    <a:pt x="149470" y="10449"/>
                  </a:cubicBezTo>
                  <a:cubicBezTo>
                    <a:pt x="145504" y="11411"/>
                    <a:pt x="142070" y="13874"/>
                    <a:pt x="138895" y="16316"/>
                  </a:cubicBezTo>
                  <a:cubicBezTo>
                    <a:pt x="136054" y="18501"/>
                    <a:pt x="133233" y="20858"/>
                    <a:pt x="130505" y="23139"/>
                  </a:cubicBezTo>
                  <a:cubicBezTo>
                    <a:pt x="126905" y="26149"/>
                    <a:pt x="123181" y="29264"/>
                    <a:pt x="119366" y="32010"/>
                  </a:cubicBezTo>
                  <a:cubicBezTo>
                    <a:pt x="107458" y="40580"/>
                    <a:pt x="92880" y="45107"/>
                    <a:pt x="76028" y="45462"/>
                  </a:cubicBezTo>
                  <a:cubicBezTo>
                    <a:pt x="75424" y="45475"/>
                    <a:pt x="74822" y="45482"/>
                    <a:pt x="74224" y="45482"/>
                  </a:cubicBezTo>
                  <a:cubicBezTo>
                    <a:pt x="58269" y="45482"/>
                    <a:pt x="44689" y="40929"/>
                    <a:pt x="33828" y="31942"/>
                  </a:cubicBezTo>
                  <a:cubicBezTo>
                    <a:pt x="27187" y="26448"/>
                    <a:pt x="20603" y="21405"/>
                    <a:pt x="13056" y="20088"/>
                  </a:cubicBezTo>
                  <a:cubicBezTo>
                    <a:pt x="11967" y="19897"/>
                    <a:pt x="10865" y="19801"/>
                    <a:pt x="9746" y="19801"/>
                  </a:cubicBezTo>
                  <a:cubicBezTo>
                    <a:pt x="6781" y="19801"/>
                    <a:pt x="3696" y="20474"/>
                    <a:pt x="406" y="21833"/>
                  </a:cubicBezTo>
                  <a:lnTo>
                    <a:pt x="406" y="14358"/>
                  </a:lnTo>
                  <a:cubicBezTo>
                    <a:pt x="1109" y="14230"/>
                    <a:pt x="1864" y="14110"/>
                    <a:pt x="2702" y="13993"/>
                  </a:cubicBezTo>
                  <a:cubicBezTo>
                    <a:pt x="5594" y="13588"/>
                    <a:pt x="8552" y="13414"/>
                    <a:pt x="11411" y="13245"/>
                  </a:cubicBezTo>
                  <a:lnTo>
                    <a:pt x="12958" y="13152"/>
                  </a:lnTo>
                  <a:cubicBezTo>
                    <a:pt x="15818" y="12978"/>
                    <a:pt x="18953" y="12785"/>
                    <a:pt x="22145" y="12785"/>
                  </a:cubicBezTo>
                  <a:cubicBezTo>
                    <a:pt x="23389" y="12785"/>
                    <a:pt x="24641" y="12814"/>
                    <a:pt x="25889" y="12885"/>
                  </a:cubicBezTo>
                  <a:cubicBezTo>
                    <a:pt x="29786" y="13104"/>
                    <a:pt x="33808" y="14150"/>
                    <a:pt x="38546" y="16169"/>
                  </a:cubicBezTo>
                  <a:cubicBezTo>
                    <a:pt x="52883" y="22283"/>
                    <a:pt x="69842" y="28659"/>
                    <a:pt x="86902" y="29591"/>
                  </a:cubicBezTo>
                  <a:cubicBezTo>
                    <a:pt x="88135" y="29659"/>
                    <a:pt x="89353" y="29692"/>
                    <a:pt x="90554" y="29692"/>
                  </a:cubicBezTo>
                  <a:cubicBezTo>
                    <a:pt x="97955" y="29692"/>
                    <a:pt x="104738" y="28414"/>
                    <a:pt x="110758" y="25880"/>
                  </a:cubicBezTo>
                  <a:cubicBezTo>
                    <a:pt x="117187" y="23174"/>
                    <a:pt x="123174" y="18993"/>
                    <a:pt x="128962" y="14950"/>
                  </a:cubicBezTo>
                  <a:cubicBezTo>
                    <a:pt x="130301" y="14015"/>
                    <a:pt x="131684" y="13050"/>
                    <a:pt x="133052" y="12117"/>
                  </a:cubicBezTo>
                  <a:cubicBezTo>
                    <a:pt x="136569" y="9716"/>
                    <a:pt x="140379" y="7249"/>
                    <a:pt x="144384" y="5460"/>
                  </a:cubicBezTo>
                  <a:cubicBezTo>
                    <a:pt x="148006" y="3842"/>
                    <a:pt x="151905" y="2608"/>
                    <a:pt x="155970" y="1792"/>
                  </a:cubicBezTo>
                  <a:cubicBezTo>
                    <a:pt x="159701" y="1042"/>
                    <a:pt x="163680" y="640"/>
                    <a:pt x="168868" y="486"/>
                  </a:cubicBezTo>
                  <a:cubicBezTo>
                    <a:pt x="170413" y="440"/>
                    <a:pt x="172001" y="405"/>
                    <a:pt x="173615" y="405"/>
                  </a:cubicBezTo>
                  <a:close/>
                  <a:moveTo>
                    <a:pt x="173609" y="0"/>
                  </a:moveTo>
                  <a:cubicBezTo>
                    <a:pt x="171993" y="0"/>
                    <a:pt x="170405" y="35"/>
                    <a:pt x="168858" y="80"/>
                  </a:cubicBezTo>
                  <a:cubicBezTo>
                    <a:pt x="163644" y="234"/>
                    <a:pt x="159645" y="639"/>
                    <a:pt x="155891" y="1393"/>
                  </a:cubicBezTo>
                  <a:cubicBezTo>
                    <a:pt x="151795" y="2216"/>
                    <a:pt x="147870" y="3459"/>
                    <a:pt x="144219" y="5088"/>
                  </a:cubicBezTo>
                  <a:cubicBezTo>
                    <a:pt x="140186" y="6888"/>
                    <a:pt x="136359" y="9369"/>
                    <a:pt x="132824" y="11781"/>
                  </a:cubicBezTo>
                  <a:cubicBezTo>
                    <a:pt x="131454" y="12715"/>
                    <a:pt x="130070" y="13683"/>
                    <a:pt x="128732" y="14617"/>
                  </a:cubicBezTo>
                  <a:cubicBezTo>
                    <a:pt x="122961" y="18648"/>
                    <a:pt x="116993" y="22817"/>
                    <a:pt x="110602" y="25506"/>
                  </a:cubicBezTo>
                  <a:cubicBezTo>
                    <a:pt x="104631" y="28019"/>
                    <a:pt x="97899" y="29287"/>
                    <a:pt x="90554" y="29287"/>
                  </a:cubicBezTo>
                  <a:cubicBezTo>
                    <a:pt x="89360" y="29287"/>
                    <a:pt x="88149" y="29254"/>
                    <a:pt x="86923" y="29187"/>
                  </a:cubicBezTo>
                  <a:cubicBezTo>
                    <a:pt x="69926" y="28261"/>
                    <a:pt x="53010" y="21898"/>
                    <a:pt x="38703" y="15797"/>
                  </a:cubicBezTo>
                  <a:cubicBezTo>
                    <a:pt x="33922" y="13758"/>
                    <a:pt x="29857" y="12704"/>
                    <a:pt x="25911" y="12481"/>
                  </a:cubicBezTo>
                  <a:cubicBezTo>
                    <a:pt x="24653" y="12410"/>
                    <a:pt x="23392" y="12381"/>
                    <a:pt x="22140" y="12381"/>
                  </a:cubicBezTo>
                  <a:cubicBezTo>
                    <a:pt x="18938" y="12381"/>
                    <a:pt x="15797" y="12572"/>
                    <a:pt x="12931" y="12748"/>
                  </a:cubicBezTo>
                  <a:lnTo>
                    <a:pt x="11384" y="12841"/>
                  </a:lnTo>
                  <a:cubicBezTo>
                    <a:pt x="8518" y="13010"/>
                    <a:pt x="5551" y="13184"/>
                    <a:pt x="2644" y="13591"/>
                  </a:cubicBezTo>
                  <a:cubicBezTo>
                    <a:pt x="1731" y="13718"/>
                    <a:pt x="921" y="13848"/>
                    <a:pt x="165" y="13990"/>
                  </a:cubicBezTo>
                  <a:lnTo>
                    <a:pt x="0" y="14020"/>
                  </a:lnTo>
                  <a:lnTo>
                    <a:pt x="0" y="22434"/>
                  </a:lnTo>
                  <a:lnTo>
                    <a:pt x="280" y="22317"/>
                  </a:lnTo>
                  <a:cubicBezTo>
                    <a:pt x="3624" y="20902"/>
                    <a:pt x="6748" y="20202"/>
                    <a:pt x="9745" y="20202"/>
                  </a:cubicBezTo>
                  <a:cubicBezTo>
                    <a:pt x="10841" y="20202"/>
                    <a:pt x="11920" y="20296"/>
                    <a:pt x="12987" y="20482"/>
                  </a:cubicBezTo>
                  <a:cubicBezTo>
                    <a:pt x="20436" y="21784"/>
                    <a:pt x="26975" y="26792"/>
                    <a:pt x="33571" y="32250"/>
                  </a:cubicBezTo>
                  <a:cubicBezTo>
                    <a:pt x="44508" y="41302"/>
                    <a:pt x="58178" y="45884"/>
                    <a:pt x="74230" y="45884"/>
                  </a:cubicBezTo>
                  <a:cubicBezTo>
                    <a:pt x="74828" y="45884"/>
                    <a:pt x="75434" y="45878"/>
                    <a:pt x="76041" y="45864"/>
                  </a:cubicBezTo>
                  <a:cubicBezTo>
                    <a:pt x="92973" y="45507"/>
                    <a:pt x="107630" y="40953"/>
                    <a:pt x="119603" y="32334"/>
                  </a:cubicBezTo>
                  <a:cubicBezTo>
                    <a:pt x="123430" y="29580"/>
                    <a:pt x="127160" y="26462"/>
                    <a:pt x="130767" y="23446"/>
                  </a:cubicBezTo>
                  <a:cubicBezTo>
                    <a:pt x="133490" y="21168"/>
                    <a:pt x="136306" y="18812"/>
                    <a:pt x="139143" y="16633"/>
                  </a:cubicBezTo>
                  <a:cubicBezTo>
                    <a:pt x="142286" y="14218"/>
                    <a:pt x="145678" y="11782"/>
                    <a:pt x="149569" y="10839"/>
                  </a:cubicBezTo>
                  <a:cubicBezTo>
                    <a:pt x="151002" y="10492"/>
                    <a:pt x="152486" y="10318"/>
                    <a:pt x="154040" y="10318"/>
                  </a:cubicBezTo>
                  <a:cubicBezTo>
                    <a:pt x="155718" y="10318"/>
                    <a:pt x="157477" y="10521"/>
                    <a:pt x="159345" y="10926"/>
                  </a:cubicBezTo>
                  <a:cubicBezTo>
                    <a:pt x="163146" y="11754"/>
                    <a:pt x="166866" y="13255"/>
                    <a:pt x="170463" y="14710"/>
                  </a:cubicBezTo>
                  <a:cubicBezTo>
                    <a:pt x="174735" y="16434"/>
                    <a:pt x="179004" y="17813"/>
                    <a:pt x="183149" y="18805"/>
                  </a:cubicBezTo>
                  <a:cubicBezTo>
                    <a:pt x="187035" y="19734"/>
                    <a:pt x="190791" y="20198"/>
                    <a:pt x="194393" y="20198"/>
                  </a:cubicBezTo>
                  <a:cubicBezTo>
                    <a:pt x="198045" y="20198"/>
                    <a:pt x="201538" y="19721"/>
                    <a:pt x="204846" y="18766"/>
                  </a:cubicBezTo>
                  <a:cubicBezTo>
                    <a:pt x="206788" y="18205"/>
                    <a:pt x="208062" y="17332"/>
                    <a:pt x="208634" y="16167"/>
                  </a:cubicBezTo>
                  <a:cubicBezTo>
                    <a:pt x="209095" y="15229"/>
                    <a:pt x="209080" y="14117"/>
                    <a:pt x="208584" y="12865"/>
                  </a:cubicBezTo>
                  <a:cubicBezTo>
                    <a:pt x="207441" y="9969"/>
                    <a:pt x="204404" y="8376"/>
                    <a:pt x="202188" y="7211"/>
                  </a:cubicBezTo>
                  <a:lnTo>
                    <a:pt x="201831" y="7024"/>
                  </a:lnTo>
                  <a:cubicBezTo>
                    <a:pt x="194760" y="3289"/>
                    <a:pt x="188306" y="1132"/>
                    <a:pt x="182098" y="427"/>
                  </a:cubicBezTo>
                  <a:cubicBezTo>
                    <a:pt x="179239" y="102"/>
                    <a:pt x="176384" y="0"/>
                    <a:pt x="1736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3"/>
            <p:cNvSpPr/>
            <p:nvPr/>
          </p:nvSpPr>
          <p:spPr>
            <a:xfrm rot="10800000" flipH="1">
              <a:off x="-97184" y="3140284"/>
              <a:ext cx="807313" cy="330705"/>
            </a:xfrm>
            <a:custGeom>
              <a:avLst/>
              <a:gdLst/>
              <a:ahLst/>
              <a:cxnLst/>
              <a:rect l="l" t="t" r="r" b="b"/>
              <a:pathLst>
                <a:path w="20174" h="8264" extrusionOk="0">
                  <a:moveTo>
                    <a:pt x="10888" y="404"/>
                  </a:moveTo>
                  <a:cubicBezTo>
                    <a:pt x="11749" y="404"/>
                    <a:pt x="12597" y="461"/>
                    <a:pt x="13422" y="602"/>
                  </a:cubicBezTo>
                  <a:cubicBezTo>
                    <a:pt x="15472" y="954"/>
                    <a:pt x="17153" y="1897"/>
                    <a:pt x="18413" y="3404"/>
                  </a:cubicBezTo>
                  <a:cubicBezTo>
                    <a:pt x="19054" y="4170"/>
                    <a:pt x="19787" y="5267"/>
                    <a:pt x="19634" y="6147"/>
                  </a:cubicBezTo>
                  <a:cubicBezTo>
                    <a:pt x="19567" y="6546"/>
                    <a:pt x="19324" y="6863"/>
                    <a:pt x="18894" y="7118"/>
                  </a:cubicBezTo>
                  <a:cubicBezTo>
                    <a:pt x="17704" y="7820"/>
                    <a:pt x="16206" y="7861"/>
                    <a:pt x="14950" y="7861"/>
                  </a:cubicBezTo>
                  <a:cubicBezTo>
                    <a:pt x="14860" y="7861"/>
                    <a:pt x="14771" y="7861"/>
                    <a:pt x="14684" y="7861"/>
                  </a:cubicBezTo>
                  <a:cubicBezTo>
                    <a:pt x="13289" y="7856"/>
                    <a:pt x="11866" y="7753"/>
                    <a:pt x="10488" y="7653"/>
                  </a:cubicBezTo>
                  <a:cubicBezTo>
                    <a:pt x="9887" y="7608"/>
                    <a:pt x="9287" y="7565"/>
                    <a:pt x="8687" y="7529"/>
                  </a:cubicBezTo>
                  <a:cubicBezTo>
                    <a:pt x="5827" y="7359"/>
                    <a:pt x="3245" y="7206"/>
                    <a:pt x="649" y="7206"/>
                  </a:cubicBezTo>
                  <a:cubicBezTo>
                    <a:pt x="568" y="7206"/>
                    <a:pt x="486" y="7206"/>
                    <a:pt x="405" y="7206"/>
                  </a:cubicBezTo>
                  <a:lnTo>
                    <a:pt x="405" y="1428"/>
                  </a:lnTo>
                  <a:cubicBezTo>
                    <a:pt x="2017" y="1368"/>
                    <a:pt x="3674" y="1139"/>
                    <a:pt x="5280" y="919"/>
                  </a:cubicBezTo>
                  <a:cubicBezTo>
                    <a:pt x="7141" y="665"/>
                    <a:pt x="9044" y="404"/>
                    <a:pt x="10888" y="404"/>
                  </a:cubicBezTo>
                  <a:close/>
                  <a:moveTo>
                    <a:pt x="10888" y="1"/>
                  </a:moveTo>
                  <a:cubicBezTo>
                    <a:pt x="9018" y="1"/>
                    <a:pt x="7099" y="265"/>
                    <a:pt x="5223" y="522"/>
                  </a:cubicBezTo>
                  <a:cubicBezTo>
                    <a:pt x="3564" y="751"/>
                    <a:pt x="1848" y="984"/>
                    <a:pt x="195" y="1034"/>
                  </a:cubicBezTo>
                  <a:lnTo>
                    <a:pt x="1" y="1039"/>
                  </a:lnTo>
                  <a:lnTo>
                    <a:pt x="1" y="7612"/>
                  </a:lnTo>
                  <a:lnTo>
                    <a:pt x="202" y="7612"/>
                  </a:lnTo>
                  <a:cubicBezTo>
                    <a:pt x="266" y="7612"/>
                    <a:pt x="330" y="7612"/>
                    <a:pt x="393" y="7612"/>
                  </a:cubicBezTo>
                  <a:cubicBezTo>
                    <a:pt x="3056" y="7612"/>
                    <a:pt x="5717" y="7756"/>
                    <a:pt x="8664" y="7932"/>
                  </a:cubicBezTo>
                  <a:cubicBezTo>
                    <a:pt x="9261" y="7968"/>
                    <a:pt x="9860" y="8012"/>
                    <a:pt x="10460" y="8055"/>
                  </a:cubicBezTo>
                  <a:cubicBezTo>
                    <a:pt x="11844" y="8155"/>
                    <a:pt x="13275" y="8259"/>
                    <a:pt x="14682" y="8264"/>
                  </a:cubicBezTo>
                  <a:lnTo>
                    <a:pt x="14998" y="8264"/>
                  </a:lnTo>
                  <a:cubicBezTo>
                    <a:pt x="16295" y="8264"/>
                    <a:pt x="17831" y="8211"/>
                    <a:pt x="19096" y="7463"/>
                  </a:cubicBezTo>
                  <a:cubicBezTo>
                    <a:pt x="19626" y="7152"/>
                    <a:pt x="19940" y="6730"/>
                    <a:pt x="20030" y="6216"/>
                  </a:cubicBezTo>
                  <a:cubicBezTo>
                    <a:pt x="20173" y="5387"/>
                    <a:pt x="19732" y="4354"/>
                    <a:pt x="18720" y="3145"/>
                  </a:cubicBezTo>
                  <a:cubicBezTo>
                    <a:pt x="17395" y="1562"/>
                    <a:pt x="15637" y="574"/>
                    <a:pt x="13488" y="205"/>
                  </a:cubicBezTo>
                  <a:cubicBezTo>
                    <a:pt x="12639" y="59"/>
                    <a:pt x="11769" y="1"/>
                    <a:pt x="1088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3"/>
            <p:cNvSpPr/>
            <p:nvPr/>
          </p:nvSpPr>
          <p:spPr>
            <a:xfrm rot="10800000" flipH="1">
              <a:off x="-97104" y="1780774"/>
              <a:ext cx="9377861" cy="2035410"/>
            </a:xfrm>
            <a:custGeom>
              <a:avLst/>
              <a:gdLst/>
              <a:ahLst/>
              <a:cxnLst/>
              <a:rect l="l" t="t" r="r" b="b"/>
              <a:pathLst>
                <a:path w="234344" h="50863" extrusionOk="0">
                  <a:moveTo>
                    <a:pt x="233940" y="621"/>
                  </a:moveTo>
                  <a:lnTo>
                    <a:pt x="233940" y="12077"/>
                  </a:lnTo>
                  <a:cubicBezTo>
                    <a:pt x="232371" y="13846"/>
                    <a:pt x="230619" y="15358"/>
                    <a:pt x="228734" y="16565"/>
                  </a:cubicBezTo>
                  <a:cubicBezTo>
                    <a:pt x="224484" y="19289"/>
                    <a:pt x="219376" y="20857"/>
                    <a:pt x="213122" y="21360"/>
                  </a:cubicBezTo>
                  <a:cubicBezTo>
                    <a:pt x="211653" y="21479"/>
                    <a:pt x="210146" y="21539"/>
                    <a:pt x="208580" y="21539"/>
                  </a:cubicBezTo>
                  <a:cubicBezTo>
                    <a:pt x="205000" y="21539"/>
                    <a:pt x="201109" y="21226"/>
                    <a:pt x="196647" y="20590"/>
                  </a:cubicBezTo>
                  <a:lnTo>
                    <a:pt x="196529" y="20574"/>
                  </a:lnTo>
                  <a:cubicBezTo>
                    <a:pt x="194477" y="20283"/>
                    <a:pt x="192356" y="19981"/>
                    <a:pt x="190306" y="19457"/>
                  </a:cubicBezTo>
                  <a:cubicBezTo>
                    <a:pt x="188131" y="18901"/>
                    <a:pt x="186302" y="18457"/>
                    <a:pt x="184446" y="18095"/>
                  </a:cubicBezTo>
                  <a:cubicBezTo>
                    <a:pt x="182413" y="17700"/>
                    <a:pt x="180221" y="17338"/>
                    <a:pt x="178016" y="17338"/>
                  </a:cubicBezTo>
                  <a:cubicBezTo>
                    <a:pt x="177942" y="17338"/>
                    <a:pt x="177867" y="17339"/>
                    <a:pt x="177792" y="17340"/>
                  </a:cubicBezTo>
                  <a:cubicBezTo>
                    <a:pt x="176496" y="17354"/>
                    <a:pt x="174542" y="17378"/>
                    <a:pt x="173323" y="18637"/>
                  </a:cubicBezTo>
                  <a:cubicBezTo>
                    <a:pt x="172261" y="19733"/>
                    <a:pt x="172397" y="21555"/>
                    <a:pt x="173080" y="22788"/>
                  </a:cubicBezTo>
                  <a:cubicBezTo>
                    <a:pt x="174004" y="24459"/>
                    <a:pt x="175665" y="25395"/>
                    <a:pt x="177319" y="26158"/>
                  </a:cubicBezTo>
                  <a:cubicBezTo>
                    <a:pt x="180088" y="27433"/>
                    <a:pt x="183032" y="28076"/>
                    <a:pt x="185878" y="28699"/>
                  </a:cubicBezTo>
                  <a:cubicBezTo>
                    <a:pt x="186544" y="28844"/>
                    <a:pt x="187205" y="28990"/>
                    <a:pt x="187866" y="29142"/>
                  </a:cubicBezTo>
                  <a:cubicBezTo>
                    <a:pt x="191326" y="29942"/>
                    <a:pt x="194903" y="30405"/>
                    <a:pt x="198362" y="30852"/>
                  </a:cubicBezTo>
                  <a:lnTo>
                    <a:pt x="199879" y="31048"/>
                  </a:lnTo>
                  <a:cubicBezTo>
                    <a:pt x="203501" y="31524"/>
                    <a:pt x="207493" y="31975"/>
                    <a:pt x="212443" y="32469"/>
                  </a:cubicBezTo>
                  <a:cubicBezTo>
                    <a:pt x="216296" y="32854"/>
                    <a:pt x="220110" y="33192"/>
                    <a:pt x="223683" y="33505"/>
                  </a:cubicBezTo>
                  <a:cubicBezTo>
                    <a:pt x="226437" y="33747"/>
                    <a:pt x="229366" y="34040"/>
                    <a:pt x="232268" y="34727"/>
                  </a:cubicBezTo>
                  <a:cubicBezTo>
                    <a:pt x="232812" y="34856"/>
                    <a:pt x="233374" y="35011"/>
                    <a:pt x="233940" y="35186"/>
                  </a:cubicBezTo>
                  <a:lnTo>
                    <a:pt x="233940" y="50330"/>
                  </a:lnTo>
                  <a:cubicBezTo>
                    <a:pt x="227593" y="48509"/>
                    <a:pt x="220754" y="46238"/>
                    <a:pt x="213042" y="43386"/>
                  </a:cubicBezTo>
                  <a:cubicBezTo>
                    <a:pt x="208088" y="41555"/>
                    <a:pt x="202988" y="39512"/>
                    <a:pt x="197884" y="37317"/>
                  </a:cubicBezTo>
                  <a:cubicBezTo>
                    <a:pt x="195613" y="36339"/>
                    <a:pt x="193318" y="35281"/>
                    <a:pt x="191099" y="34257"/>
                  </a:cubicBezTo>
                  <a:cubicBezTo>
                    <a:pt x="188401" y="33014"/>
                    <a:pt x="185611" y="31726"/>
                    <a:pt x="182833" y="30573"/>
                  </a:cubicBezTo>
                  <a:cubicBezTo>
                    <a:pt x="172649" y="26340"/>
                    <a:pt x="162754" y="24195"/>
                    <a:pt x="153409" y="24195"/>
                  </a:cubicBezTo>
                  <a:cubicBezTo>
                    <a:pt x="153178" y="24195"/>
                    <a:pt x="152948" y="24197"/>
                    <a:pt x="152719" y="24198"/>
                  </a:cubicBezTo>
                  <a:cubicBezTo>
                    <a:pt x="142080" y="24319"/>
                    <a:pt x="132064" y="27884"/>
                    <a:pt x="122824" y="31721"/>
                  </a:cubicBezTo>
                  <a:cubicBezTo>
                    <a:pt x="112729" y="35913"/>
                    <a:pt x="102805" y="39822"/>
                    <a:pt x="92400" y="41608"/>
                  </a:cubicBezTo>
                  <a:cubicBezTo>
                    <a:pt x="82867" y="43244"/>
                    <a:pt x="72721" y="44299"/>
                    <a:pt x="61383" y="44830"/>
                  </a:cubicBezTo>
                  <a:cubicBezTo>
                    <a:pt x="58519" y="44965"/>
                    <a:pt x="55783" y="45032"/>
                    <a:pt x="53152" y="45032"/>
                  </a:cubicBezTo>
                  <a:cubicBezTo>
                    <a:pt x="45012" y="45032"/>
                    <a:pt x="37887" y="44383"/>
                    <a:pt x="31169" y="43050"/>
                  </a:cubicBezTo>
                  <a:cubicBezTo>
                    <a:pt x="24718" y="41770"/>
                    <a:pt x="18066" y="39641"/>
                    <a:pt x="11397" y="36720"/>
                  </a:cubicBezTo>
                  <a:cubicBezTo>
                    <a:pt x="7680" y="35093"/>
                    <a:pt x="3780" y="33224"/>
                    <a:pt x="405" y="30582"/>
                  </a:cubicBezTo>
                  <a:lnTo>
                    <a:pt x="405" y="21725"/>
                  </a:lnTo>
                  <a:cubicBezTo>
                    <a:pt x="5173" y="23118"/>
                    <a:pt x="10001" y="24631"/>
                    <a:pt x="14673" y="26094"/>
                  </a:cubicBezTo>
                  <a:cubicBezTo>
                    <a:pt x="18472" y="27283"/>
                    <a:pt x="22397" y="28512"/>
                    <a:pt x="26269" y="29670"/>
                  </a:cubicBezTo>
                  <a:cubicBezTo>
                    <a:pt x="42759" y="34607"/>
                    <a:pt x="58954" y="38982"/>
                    <a:pt x="74991" y="38982"/>
                  </a:cubicBezTo>
                  <a:cubicBezTo>
                    <a:pt x="78823" y="38982"/>
                    <a:pt x="82649" y="38732"/>
                    <a:pt x="86466" y="38179"/>
                  </a:cubicBezTo>
                  <a:cubicBezTo>
                    <a:pt x="95509" y="36872"/>
                    <a:pt x="104228" y="33938"/>
                    <a:pt x="112383" y="29455"/>
                  </a:cubicBezTo>
                  <a:cubicBezTo>
                    <a:pt x="116730" y="27066"/>
                    <a:pt x="120985" y="24195"/>
                    <a:pt x="125029" y="20922"/>
                  </a:cubicBezTo>
                  <a:cubicBezTo>
                    <a:pt x="126767" y="19511"/>
                    <a:pt x="128488" y="17994"/>
                    <a:pt x="130152" y="16524"/>
                  </a:cubicBezTo>
                  <a:cubicBezTo>
                    <a:pt x="131788" y="15078"/>
                    <a:pt x="133483" y="13582"/>
                    <a:pt x="135190" y="12196"/>
                  </a:cubicBezTo>
                  <a:cubicBezTo>
                    <a:pt x="137654" y="10200"/>
                    <a:pt x="140969" y="7788"/>
                    <a:pt x="144768" y="6873"/>
                  </a:cubicBezTo>
                  <a:cubicBezTo>
                    <a:pt x="145990" y="6580"/>
                    <a:pt x="147258" y="6432"/>
                    <a:pt x="148594" y="6432"/>
                  </a:cubicBezTo>
                  <a:cubicBezTo>
                    <a:pt x="151134" y="6432"/>
                    <a:pt x="153922" y="6966"/>
                    <a:pt x="157120" y="8052"/>
                  </a:cubicBezTo>
                  <a:cubicBezTo>
                    <a:pt x="165254" y="10813"/>
                    <a:pt x="174727" y="13878"/>
                    <a:pt x="184226" y="15304"/>
                  </a:cubicBezTo>
                  <a:cubicBezTo>
                    <a:pt x="187914" y="15858"/>
                    <a:pt x="191419" y="16136"/>
                    <a:pt x="194766" y="16136"/>
                  </a:cubicBezTo>
                  <a:cubicBezTo>
                    <a:pt x="200932" y="16136"/>
                    <a:pt x="206557" y="15192"/>
                    <a:pt x="211781" y="13295"/>
                  </a:cubicBezTo>
                  <a:cubicBezTo>
                    <a:pt x="216509" y="11579"/>
                    <a:pt x="220789" y="8892"/>
                    <a:pt x="224351" y="6492"/>
                  </a:cubicBezTo>
                  <a:cubicBezTo>
                    <a:pt x="224766" y="6212"/>
                    <a:pt x="225182" y="5928"/>
                    <a:pt x="225598" y="5645"/>
                  </a:cubicBezTo>
                  <a:cubicBezTo>
                    <a:pt x="228277" y="3826"/>
                    <a:pt x="231045" y="1944"/>
                    <a:pt x="233940" y="621"/>
                  </a:cubicBezTo>
                  <a:close/>
                  <a:moveTo>
                    <a:pt x="234344" y="1"/>
                  </a:moveTo>
                  <a:lnTo>
                    <a:pt x="234062" y="127"/>
                  </a:lnTo>
                  <a:cubicBezTo>
                    <a:pt x="231032" y="1470"/>
                    <a:pt x="228156" y="3423"/>
                    <a:pt x="225375" y="5313"/>
                  </a:cubicBezTo>
                  <a:cubicBezTo>
                    <a:pt x="224959" y="5595"/>
                    <a:pt x="224545" y="5878"/>
                    <a:pt x="224128" y="6158"/>
                  </a:cubicBezTo>
                  <a:cubicBezTo>
                    <a:pt x="220589" y="8544"/>
                    <a:pt x="216336" y="11214"/>
                    <a:pt x="211647" y="12916"/>
                  </a:cubicBezTo>
                  <a:cubicBezTo>
                    <a:pt x="206466" y="14796"/>
                    <a:pt x="200885" y="15732"/>
                    <a:pt x="194765" y="15732"/>
                  </a:cubicBezTo>
                  <a:cubicBezTo>
                    <a:pt x="191440" y="15732"/>
                    <a:pt x="187955" y="15456"/>
                    <a:pt x="184289" y="14905"/>
                  </a:cubicBezTo>
                  <a:cubicBezTo>
                    <a:pt x="174822" y="13485"/>
                    <a:pt x="165370" y="10424"/>
                    <a:pt x="157251" y="7671"/>
                  </a:cubicBezTo>
                  <a:cubicBezTo>
                    <a:pt x="154011" y="6571"/>
                    <a:pt x="151182" y="6028"/>
                    <a:pt x="148600" y="6028"/>
                  </a:cubicBezTo>
                  <a:cubicBezTo>
                    <a:pt x="147230" y="6028"/>
                    <a:pt x="145930" y="6181"/>
                    <a:pt x="144675" y="6483"/>
                  </a:cubicBezTo>
                  <a:cubicBezTo>
                    <a:pt x="140797" y="7416"/>
                    <a:pt x="137434" y="9860"/>
                    <a:pt x="134939" y="11886"/>
                  </a:cubicBezTo>
                  <a:cubicBezTo>
                    <a:pt x="133224" y="13277"/>
                    <a:pt x="131528" y="14775"/>
                    <a:pt x="129887" y="16224"/>
                  </a:cubicBezTo>
                  <a:cubicBezTo>
                    <a:pt x="128225" y="17690"/>
                    <a:pt x="126509" y="19207"/>
                    <a:pt x="124774" y="20610"/>
                  </a:cubicBezTo>
                  <a:cubicBezTo>
                    <a:pt x="120749" y="23869"/>
                    <a:pt x="116514" y="26727"/>
                    <a:pt x="112189" y="29105"/>
                  </a:cubicBezTo>
                  <a:cubicBezTo>
                    <a:pt x="104076" y="33564"/>
                    <a:pt x="95402" y="36484"/>
                    <a:pt x="86407" y="37785"/>
                  </a:cubicBezTo>
                  <a:cubicBezTo>
                    <a:pt x="82611" y="38334"/>
                    <a:pt x="78806" y="38583"/>
                    <a:pt x="74991" y="38583"/>
                  </a:cubicBezTo>
                  <a:cubicBezTo>
                    <a:pt x="59005" y="38583"/>
                    <a:pt x="42843" y="34216"/>
                    <a:pt x="26384" y="29289"/>
                  </a:cubicBezTo>
                  <a:cubicBezTo>
                    <a:pt x="22516" y="28130"/>
                    <a:pt x="18589" y="26901"/>
                    <a:pt x="14793" y="25711"/>
                  </a:cubicBezTo>
                  <a:cubicBezTo>
                    <a:pt x="10035" y="24222"/>
                    <a:pt x="5116" y="22681"/>
                    <a:pt x="257" y="21265"/>
                  </a:cubicBezTo>
                  <a:lnTo>
                    <a:pt x="0" y="21189"/>
                  </a:lnTo>
                  <a:lnTo>
                    <a:pt x="0" y="30778"/>
                  </a:lnTo>
                  <a:lnTo>
                    <a:pt x="77" y="30839"/>
                  </a:lnTo>
                  <a:cubicBezTo>
                    <a:pt x="3505" y="33541"/>
                    <a:pt x="7466" y="35440"/>
                    <a:pt x="11235" y="37090"/>
                  </a:cubicBezTo>
                  <a:cubicBezTo>
                    <a:pt x="17931" y="40022"/>
                    <a:pt x="24610" y="42161"/>
                    <a:pt x="31090" y="43447"/>
                  </a:cubicBezTo>
                  <a:cubicBezTo>
                    <a:pt x="37834" y="44786"/>
                    <a:pt x="44983" y="45437"/>
                    <a:pt x="53148" y="45437"/>
                  </a:cubicBezTo>
                  <a:cubicBezTo>
                    <a:pt x="55786" y="45437"/>
                    <a:pt x="58530" y="45369"/>
                    <a:pt x="61401" y="45235"/>
                  </a:cubicBezTo>
                  <a:cubicBezTo>
                    <a:pt x="72756" y="44700"/>
                    <a:pt x="82917" y="43644"/>
                    <a:pt x="92467" y="42007"/>
                  </a:cubicBezTo>
                  <a:cubicBezTo>
                    <a:pt x="102913" y="40214"/>
                    <a:pt x="112861" y="36296"/>
                    <a:pt x="122978" y="32095"/>
                  </a:cubicBezTo>
                  <a:cubicBezTo>
                    <a:pt x="132181" y="28274"/>
                    <a:pt x="142153" y="24722"/>
                    <a:pt x="152725" y="24602"/>
                  </a:cubicBezTo>
                  <a:cubicBezTo>
                    <a:pt x="152952" y="24600"/>
                    <a:pt x="153179" y="24598"/>
                    <a:pt x="153407" y="24598"/>
                  </a:cubicBezTo>
                  <a:cubicBezTo>
                    <a:pt x="162694" y="24598"/>
                    <a:pt x="172541" y="26730"/>
                    <a:pt x="182679" y="30945"/>
                  </a:cubicBezTo>
                  <a:cubicBezTo>
                    <a:pt x="185447" y="32095"/>
                    <a:pt x="188234" y="33381"/>
                    <a:pt x="190930" y="34624"/>
                  </a:cubicBezTo>
                  <a:cubicBezTo>
                    <a:pt x="193152" y="35649"/>
                    <a:pt x="195448" y="36707"/>
                    <a:pt x="197726" y="37686"/>
                  </a:cubicBezTo>
                  <a:cubicBezTo>
                    <a:pt x="202837" y="39885"/>
                    <a:pt x="207942" y="41928"/>
                    <a:pt x="212901" y="43763"/>
                  </a:cubicBezTo>
                  <a:cubicBezTo>
                    <a:pt x="220729" y="46656"/>
                    <a:pt x="227658" y="48955"/>
                    <a:pt x="234085" y="50788"/>
                  </a:cubicBezTo>
                  <a:lnTo>
                    <a:pt x="234341" y="50863"/>
                  </a:lnTo>
                  <a:lnTo>
                    <a:pt x="234344" y="50863"/>
                  </a:lnTo>
                  <a:lnTo>
                    <a:pt x="234344" y="34896"/>
                  </a:lnTo>
                  <a:lnTo>
                    <a:pt x="234204" y="34850"/>
                  </a:lnTo>
                  <a:cubicBezTo>
                    <a:pt x="233582" y="34654"/>
                    <a:pt x="232962" y="34481"/>
                    <a:pt x="232362" y="34340"/>
                  </a:cubicBezTo>
                  <a:cubicBezTo>
                    <a:pt x="229433" y="33647"/>
                    <a:pt x="226488" y="33352"/>
                    <a:pt x="223721" y="33110"/>
                  </a:cubicBezTo>
                  <a:cubicBezTo>
                    <a:pt x="220148" y="32797"/>
                    <a:pt x="216338" y="32457"/>
                    <a:pt x="212486" y="32074"/>
                  </a:cubicBezTo>
                  <a:cubicBezTo>
                    <a:pt x="207542" y="31581"/>
                    <a:pt x="203553" y="31128"/>
                    <a:pt x="199935" y="30653"/>
                  </a:cubicBezTo>
                  <a:lnTo>
                    <a:pt x="198416" y="30455"/>
                  </a:lnTo>
                  <a:cubicBezTo>
                    <a:pt x="194968" y="30009"/>
                    <a:pt x="191400" y="29547"/>
                    <a:pt x="187960" y="28753"/>
                  </a:cubicBezTo>
                  <a:cubicBezTo>
                    <a:pt x="187298" y="28602"/>
                    <a:pt x="186634" y="28454"/>
                    <a:pt x="185969" y="28310"/>
                  </a:cubicBezTo>
                  <a:cubicBezTo>
                    <a:pt x="183145" y="27690"/>
                    <a:pt x="180223" y="27051"/>
                    <a:pt x="177494" y="25795"/>
                  </a:cubicBezTo>
                  <a:cubicBezTo>
                    <a:pt x="176009" y="25111"/>
                    <a:pt x="174350" y="24245"/>
                    <a:pt x="173437" y="22596"/>
                  </a:cubicBezTo>
                  <a:cubicBezTo>
                    <a:pt x="172829" y="21493"/>
                    <a:pt x="172693" y="19876"/>
                    <a:pt x="173617" y="18921"/>
                  </a:cubicBezTo>
                  <a:cubicBezTo>
                    <a:pt x="174717" y="17783"/>
                    <a:pt x="176574" y="17760"/>
                    <a:pt x="177801" y="17745"/>
                  </a:cubicBezTo>
                  <a:cubicBezTo>
                    <a:pt x="177883" y="17744"/>
                    <a:pt x="177965" y="17744"/>
                    <a:pt x="178047" y="17744"/>
                  </a:cubicBezTo>
                  <a:cubicBezTo>
                    <a:pt x="180223" y="17744"/>
                    <a:pt x="182367" y="18103"/>
                    <a:pt x="184375" y="18494"/>
                  </a:cubicBezTo>
                  <a:cubicBezTo>
                    <a:pt x="186221" y="18853"/>
                    <a:pt x="188043" y="19296"/>
                    <a:pt x="190212" y="19850"/>
                  </a:cubicBezTo>
                  <a:cubicBezTo>
                    <a:pt x="192283" y="20380"/>
                    <a:pt x="194415" y="20683"/>
                    <a:pt x="196477" y="20976"/>
                  </a:cubicBezTo>
                  <a:lnTo>
                    <a:pt x="196594" y="20993"/>
                  </a:lnTo>
                  <a:cubicBezTo>
                    <a:pt x="201071" y="21630"/>
                    <a:pt x="204978" y="21943"/>
                    <a:pt x="208576" y="21943"/>
                  </a:cubicBezTo>
                  <a:cubicBezTo>
                    <a:pt x="210156" y="21943"/>
                    <a:pt x="211676" y="21883"/>
                    <a:pt x="213159" y="21763"/>
                  </a:cubicBezTo>
                  <a:cubicBezTo>
                    <a:pt x="219481" y="21255"/>
                    <a:pt x="224648" y="19666"/>
                    <a:pt x="228956" y="16905"/>
                  </a:cubicBezTo>
                  <a:cubicBezTo>
                    <a:pt x="230892" y="15665"/>
                    <a:pt x="232689" y="14110"/>
                    <a:pt x="234294" y="12287"/>
                  </a:cubicBezTo>
                  <a:lnTo>
                    <a:pt x="234344" y="12230"/>
                  </a:lnTo>
                  <a:lnTo>
                    <a:pt x="23434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3"/>
            <p:cNvSpPr/>
            <p:nvPr/>
          </p:nvSpPr>
          <p:spPr>
            <a:xfrm rot="10800000" flipH="1">
              <a:off x="-97264" y="1364332"/>
              <a:ext cx="5171942" cy="1031731"/>
            </a:xfrm>
            <a:custGeom>
              <a:avLst/>
              <a:gdLst/>
              <a:ahLst/>
              <a:cxnLst/>
              <a:rect l="l" t="t" r="r" b="b"/>
              <a:pathLst>
                <a:path w="129242" h="25782" extrusionOk="0">
                  <a:moveTo>
                    <a:pt x="125667" y="404"/>
                  </a:moveTo>
                  <a:cubicBezTo>
                    <a:pt x="125949" y="404"/>
                    <a:pt x="126232" y="415"/>
                    <a:pt x="126514" y="437"/>
                  </a:cubicBezTo>
                  <a:cubicBezTo>
                    <a:pt x="127419" y="510"/>
                    <a:pt x="128375" y="690"/>
                    <a:pt x="128733" y="1442"/>
                  </a:cubicBezTo>
                  <a:cubicBezTo>
                    <a:pt x="127667" y="1898"/>
                    <a:pt x="126604" y="2366"/>
                    <a:pt x="125540" y="2833"/>
                  </a:cubicBezTo>
                  <a:cubicBezTo>
                    <a:pt x="121951" y="4414"/>
                    <a:pt x="118237" y="6047"/>
                    <a:pt x="114473" y="7141"/>
                  </a:cubicBezTo>
                  <a:cubicBezTo>
                    <a:pt x="113881" y="7314"/>
                    <a:pt x="113286" y="7483"/>
                    <a:pt x="112693" y="7649"/>
                  </a:cubicBezTo>
                  <a:cubicBezTo>
                    <a:pt x="110914" y="8149"/>
                    <a:pt x="109073" y="8666"/>
                    <a:pt x="107278" y="9330"/>
                  </a:cubicBezTo>
                  <a:cubicBezTo>
                    <a:pt x="105183" y="10108"/>
                    <a:pt x="102936" y="11055"/>
                    <a:pt x="100411" y="12228"/>
                  </a:cubicBezTo>
                  <a:cubicBezTo>
                    <a:pt x="97928" y="13381"/>
                    <a:pt x="95424" y="14634"/>
                    <a:pt x="93002" y="15844"/>
                  </a:cubicBezTo>
                  <a:cubicBezTo>
                    <a:pt x="86663" y="19013"/>
                    <a:pt x="80109" y="22288"/>
                    <a:pt x="73322" y="24097"/>
                  </a:cubicBezTo>
                  <a:cubicBezTo>
                    <a:pt x="70106" y="24955"/>
                    <a:pt x="66829" y="25381"/>
                    <a:pt x="63411" y="25381"/>
                  </a:cubicBezTo>
                  <a:cubicBezTo>
                    <a:pt x="61691" y="25381"/>
                    <a:pt x="59935" y="25273"/>
                    <a:pt x="58132" y="25057"/>
                  </a:cubicBezTo>
                  <a:cubicBezTo>
                    <a:pt x="54870" y="24667"/>
                    <a:pt x="51578" y="24000"/>
                    <a:pt x="48394" y="23351"/>
                  </a:cubicBezTo>
                  <a:cubicBezTo>
                    <a:pt x="46720" y="23010"/>
                    <a:pt x="44988" y="22658"/>
                    <a:pt x="43281" y="22351"/>
                  </a:cubicBezTo>
                  <a:cubicBezTo>
                    <a:pt x="38827" y="21551"/>
                    <a:pt x="34306" y="21314"/>
                    <a:pt x="29931" y="21085"/>
                  </a:cubicBezTo>
                  <a:lnTo>
                    <a:pt x="28914" y="21031"/>
                  </a:lnTo>
                  <a:cubicBezTo>
                    <a:pt x="25978" y="20874"/>
                    <a:pt x="23609" y="20501"/>
                    <a:pt x="21462" y="19855"/>
                  </a:cubicBezTo>
                  <a:cubicBezTo>
                    <a:pt x="19489" y="19259"/>
                    <a:pt x="17512" y="18432"/>
                    <a:pt x="15599" y="17635"/>
                  </a:cubicBezTo>
                  <a:cubicBezTo>
                    <a:pt x="15171" y="17457"/>
                    <a:pt x="14747" y="17279"/>
                    <a:pt x="14321" y="17105"/>
                  </a:cubicBezTo>
                  <a:cubicBezTo>
                    <a:pt x="12341" y="16286"/>
                    <a:pt x="10328" y="15433"/>
                    <a:pt x="8383" y="14606"/>
                  </a:cubicBezTo>
                  <a:cubicBezTo>
                    <a:pt x="5772" y="13497"/>
                    <a:pt x="3075" y="12349"/>
                    <a:pt x="404" y="11276"/>
                  </a:cubicBezTo>
                  <a:lnTo>
                    <a:pt x="403" y="11276"/>
                  </a:lnTo>
                  <a:lnTo>
                    <a:pt x="403" y="5584"/>
                  </a:lnTo>
                  <a:cubicBezTo>
                    <a:pt x="967" y="5874"/>
                    <a:pt x="1566" y="6170"/>
                    <a:pt x="2220" y="6484"/>
                  </a:cubicBezTo>
                  <a:cubicBezTo>
                    <a:pt x="2905" y="6811"/>
                    <a:pt x="3592" y="7131"/>
                    <a:pt x="4281" y="7450"/>
                  </a:cubicBezTo>
                  <a:cubicBezTo>
                    <a:pt x="6227" y="8357"/>
                    <a:pt x="8240" y="9293"/>
                    <a:pt x="10153" y="10412"/>
                  </a:cubicBezTo>
                  <a:cubicBezTo>
                    <a:pt x="12434" y="11746"/>
                    <a:pt x="14871" y="13148"/>
                    <a:pt x="17395" y="14337"/>
                  </a:cubicBezTo>
                  <a:cubicBezTo>
                    <a:pt x="25707" y="18255"/>
                    <a:pt x="35202" y="20169"/>
                    <a:pt x="46355" y="20169"/>
                  </a:cubicBezTo>
                  <a:cubicBezTo>
                    <a:pt x="47079" y="20169"/>
                    <a:pt x="47811" y="20161"/>
                    <a:pt x="48549" y="20145"/>
                  </a:cubicBezTo>
                  <a:cubicBezTo>
                    <a:pt x="59131" y="19914"/>
                    <a:pt x="70411" y="17805"/>
                    <a:pt x="84049" y="13504"/>
                  </a:cubicBezTo>
                  <a:cubicBezTo>
                    <a:pt x="89815" y="11685"/>
                    <a:pt x="95612" y="9562"/>
                    <a:pt x="101217" y="7507"/>
                  </a:cubicBezTo>
                  <a:cubicBezTo>
                    <a:pt x="104315" y="6374"/>
                    <a:pt x="107517" y="5200"/>
                    <a:pt x="110679" y="4091"/>
                  </a:cubicBezTo>
                  <a:cubicBezTo>
                    <a:pt x="114143" y="2876"/>
                    <a:pt x="117874" y="1648"/>
                    <a:pt x="121675" y="895"/>
                  </a:cubicBezTo>
                  <a:cubicBezTo>
                    <a:pt x="122896" y="652"/>
                    <a:pt x="124279" y="404"/>
                    <a:pt x="125667" y="404"/>
                  </a:cubicBezTo>
                  <a:close/>
                  <a:moveTo>
                    <a:pt x="125672" y="1"/>
                  </a:moveTo>
                  <a:cubicBezTo>
                    <a:pt x="124248" y="1"/>
                    <a:pt x="122839" y="252"/>
                    <a:pt x="121598" y="497"/>
                  </a:cubicBezTo>
                  <a:cubicBezTo>
                    <a:pt x="117773" y="1256"/>
                    <a:pt x="114025" y="2491"/>
                    <a:pt x="110546" y="3711"/>
                  </a:cubicBezTo>
                  <a:cubicBezTo>
                    <a:pt x="107384" y="4820"/>
                    <a:pt x="104179" y="5993"/>
                    <a:pt x="101080" y="7129"/>
                  </a:cubicBezTo>
                  <a:cubicBezTo>
                    <a:pt x="95477" y="9180"/>
                    <a:pt x="89685" y="11305"/>
                    <a:pt x="83929" y="13120"/>
                  </a:cubicBezTo>
                  <a:cubicBezTo>
                    <a:pt x="70328" y="17407"/>
                    <a:pt x="59084" y="19512"/>
                    <a:pt x="48540" y="19742"/>
                  </a:cubicBezTo>
                  <a:cubicBezTo>
                    <a:pt x="47811" y="19758"/>
                    <a:pt x="47089" y="19766"/>
                    <a:pt x="46374" y="19766"/>
                  </a:cubicBezTo>
                  <a:cubicBezTo>
                    <a:pt x="35268" y="19766"/>
                    <a:pt x="25827" y="17865"/>
                    <a:pt x="17567" y="13971"/>
                  </a:cubicBezTo>
                  <a:cubicBezTo>
                    <a:pt x="15057" y="12788"/>
                    <a:pt x="12628" y="11391"/>
                    <a:pt x="10355" y="10062"/>
                  </a:cubicBezTo>
                  <a:cubicBezTo>
                    <a:pt x="8426" y="8935"/>
                    <a:pt x="6404" y="7993"/>
                    <a:pt x="4448" y="7084"/>
                  </a:cubicBezTo>
                  <a:cubicBezTo>
                    <a:pt x="3762" y="6767"/>
                    <a:pt x="3076" y="6447"/>
                    <a:pt x="2395" y="6120"/>
                  </a:cubicBezTo>
                  <a:cubicBezTo>
                    <a:pt x="1626" y="5754"/>
                    <a:pt x="940" y="5411"/>
                    <a:pt x="294" y="5075"/>
                  </a:cubicBezTo>
                  <a:lnTo>
                    <a:pt x="0" y="4921"/>
                  </a:lnTo>
                  <a:lnTo>
                    <a:pt x="0" y="11545"/>
                  </a:lnTo>
                  <a:lnTo>
                    <a:pt x="126" y="11595"/>
                  </a:lnTo>
                  <a:cubicBezTo>
                    <a:pt x="2833" y="12684"/>
                    <a:pt x="5574" y="13848"/>
                    <a:pt x="8224" y="14973"/>
                  </a:cubicBezTo>
                  <a:cubicBezTo>
                    <a:pt x="10170" y="15801"/>
                    <a:pt x="12184" y="16656"/>
                    <a:pt x="14167" y="17473"/>
                  </a:cubicBezTo>
                  <a:cubicBezTo>
                    <a:pt x="14591" y="17649"/>
                    <a:pt x="15016" y="17828"/>
                    <a:pt x="15441" y="18003"/>
                  </a:cubicBezTo>
                  <a:cubicBezTo>
                    <a:pt x="17363" y="18808"/>
                    <a:pt x="19349" y="19638"/>
                    <a:pt x="21344" y="20238"/>
                  </a:cubicBezTo>
                  <a:cubicBezTo>
                    <a:pt x="23523" y="20895"/>
                    <a:pt x="25922" y="21274"/>
                    <a:pt x="28892" y="21431"/>
                  </a:cubicBezTo>
                  <a:lnTo>
                    <a:pt x="29910" y="21485"/>
                  </a:lnTo>
                  <a:cubicBezTo>
                    <a:pt x="34272" y="21714"/>
                    <a:pt x="38783" y="21950"/>
                    <a:pt x="43209" y="22746"/>
                  </a:cubicBezTo>
                  <a:cubicBezTo>
                    <a:pt x="44912" y="23053"/>
                    <a:pt x="46641" y="23406"/>
                    <a:pt x="48313" y="23744"/>
                  </a:cubicBezTo>
                  <a:cubicBezTo>
                    <a:pt x="51505" y="24393"/>
                    <a:pt x="54806" y="25065"/>
                    <a:pt x="58085" y="25456"/>
                  </a:cubicBezTo>
                  <a:cubicBezTo>
                    <a:pt x="59905" y="25673"/>
                    <a:pt x="61677" y="25782"/>
                    <a:pt x="63414" y="25782"/>
                  </a:cubicBezTo>
                  <a:cubicBezTo>
                    <a:pt x="66866" y="25782"/>
                    <a:pt x="70177" y="25352"/>
                    <a:pt x="73425" y="24486"/>
                  </a:cubicBezTo>
                  <a:cubicBezTo>
                    <a:pt x="80253" y="22666"/>
                    <a:pt x="86826" y="19379"/>
                    <a:pt x="93183" y="16202"/>
                  </a:cubicBezTo>
                  <a:cubicBezTo>
                    <a:pt x="95603" y="14991"/>
                    <a:pt x="98105" y="13741"/>
                    <a:pt x="100582" y="12591"/>
                  </a:cubicBezTo>
                  <a:cubicBezTo>
                    <a:pt x="103097" y="11422"/>
                    <a:pt x="105333" y="10479"/>
                    <a:pt x="107419" y="9706"/>
                  </a:cubicBezTo>
                  <a:cubicBezTo>
                    <a:pt x="109198" y="9046"/>
                    <a:pt x="111031" y="8532"/>
                    <a:pt x="112803" y="8033"/>
                  </a:cubicBezTo>
                  <a:cubicBezTo>
                    <a:pt x="113399" y="7867"/>
                    <a:pt x="113993" y="7699"/>
                    <a:pt x="114588" y="7526"/>
                  </a:cubicBezTo>
                  <a:cubicBezTo>
                    <a:pt x="118376" y="6424"/>
                    <a:pt x="122102" y="4784"/>
                    <a:pt x="125704" y="3199"/>
                  </a:cubicBezTo>
                  <a:cubicBezTo>
                    <a:pt x="126826" y="2705"/>
                    <a:pt x="127947" y="2212"/>
                    <a:pt x="129073" y="1733"/>
                  </a:cubicBezTo>
                  <a:lnTo>
                    <a:pt x="129242" y="1662"/>
                  </a:lnTo>
                  <a:lnTo>
                    <a:pt x="129185" y="1488"/>
                  </a:lnTo>
                  <a:cubicBezTo>
                    <a:pt x="128775" y="216"/>
                    <a:pt x="127216" y="89"/>
                    <a:pt x="126549" y="34"/>
                  </a:cubicBezTo>
                  <a:cubicBezTo>
                    <a:pt x="126257" y="11"/>
                    <a:pt x="125964" y="1"/>
                    <a:pt x="1256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3"/>
            <p:cNvSpPr/>
            <p:nvPr/>
          </p:nvSpPr>
          <p:spPr>
            <a:xfrm rot="10800000" flipH="1">
              <a:off x="-97184" y="-162700"/>
              <a:ext cx="9378021" cy="2233737"/>
            </a:xfrm>
            <a:custGeom>
              <a:avLst/>
              <a:gdLst/>
              <a:ahLst/>
              <a:cxnLst/>
              <a:rect l="l" t="t" r="r" b="b"/>
              <a:pathLst>
                <a:path w="234348" h="55819" extrusionOk="0">
                  <a:moveTo>
                    <a:pt x="144981" y="403"/>
                  </a:moveTo>
                  <a:cubicBezTo>
                    <a:pt x="150962" y="403"/>
                    <a:pt x="156924" y="882"/>
                    <a:pt x="162787" y="1836"/>
                  </a:cubicBezTo>
                  <a:cubicBezTo>
                    <a:pt x="170740" y="3127"/>
                    <a:pt x="179016" y="5583"/>
                    <a:pt x="189615" y="9797"/>
                  </a:cubicBezTo>
                  <a:cubicBezTo>
                    <a:pt x="198427" y="13299"/>
                    <a:pt x="207411" y="17431"/>
                    <a:pt x="216323" y="22082"/>
                  </a:cubicBezTo>
                  <a:lnTo>
                    <a:pt x="218254" y="23088"/>
                  </a:lnTo>
                  <a:cubicBezTo>
                    <a:pt x="223483" y="25804"/>
                    <a:pt x="228885" y="28612"/>
                    <a:pt x="233942" y="32005"/>
                  </a:cubicBezTo>
                  <a:lnTo>
                    <a:pt x="233942" y="40242"/>
                  </a:lnTo>
                  <a:cubicBezTo>
                    <a:pt x="230357" y="38005"/>
                    <a:pt x="227378" y="36353"/>
                    <a:pt x="224590" y="35054"/>
                  </a:cubicBezTo>
                  <a:cubicBezTo>
                    <a:pt x="215470" y="30808"/>
                    <a:pt x="205746" y="28155"/>
                    <a:pt x="196343" y="25590"/>
                  </a:cubicBezTo>
                  <a:cubicBezTo>
                    <a:pt x="195383" y="25330"/>
                    <a:pt x="194423" y="25067"/>
                    <a:pt x="193466" y="24804"/>
                  </a:cubicBezTo>
                  <a:cubicBezTo>
                    <a:pt x="172307" y="18995"/>
                    <a:pt x="155262" y="16255"/>
                    <a:pt x="139723" y="16255"/>
                  </a:cubicBezTo>
                  <a:cubicBezTo>
                    <a:pt x="136241" y="16255"/>
                    <a:pt x="132834" y="16392"/>
                    <a:pt x="129473" y="16664"/>
                  </a:cubicBezTo>
                  <a:cubicBezTo>
                    <a:pt x="117659" y="17617"/>
                    <a:pt x="108992" y="19950"/>
                    <a:pt x="101363" y="24225"/>
                  </a:cubicBezTo>
                  <a:cubicBezTo>
                    <a:pt x="95848" y="27316"/>
                    <a:pt x="90586" y="31262"/>
                    <a:pt x="85495" y="35080"/>
                  </a:cubicBezTo>
                  <a:cubicBezTo>
                    <a:pt x="82539" y="37296"/>
                    <a:pt x="79484" y="39588"/>
                    <a:pt x="76413" y="41684"/>
                  </a:cubicBezTo>
                  <a:cubicBezTo>
                    <a:pt x="71394" y="45113"/>
                    <a:pt x="67146" y="47471"/>
                    <a:pt x="63039" y="49108"/>
                  </a:cubicBezTo>
                  <a:cubicBezTo>
                    <a:pt x="58787" y="50804"/>
                    <a:pt x="54022" y="52109"/>
                    <a:pt x="48045" y="53216"/>
                  </a:cubicBezTo>
                  <a:cubicBezTo>
                    <a:pt x="40031" y="54703"/>
                    <a:pt x="31384" y="55416"/>
                    <a:pt x="21189" y="55416"/>
                  </a:cubicBezTo>
                  <a:cubicBezTo>
                    <a:pt x="19290" y="55416"/>
                    <a:pt x="17337" y="55391"/>
                    <a:pt x="15325" y="55342"/>
                  </a:cubicBezTo>
                  <a:cubicBezTo>
                    <a:pt x="9761" y="55207"/>
                    <a:pt x="4879" y="54966"/>
                    <a:pt x="402" y="54612"/>
                  </a:cubicBezTo>
                  <a:lnTo>
                    <a:pt x="407" y="54612"/>
                  </a:lnTo>
                  <a:lnTo>
                    <a:pt x="407" y="49284"/>
                  </a:lnTo>
                  <a:cubicBezTo>
                    <a:pt x="817" y="49421"/>
                    <a:pt x="1230" y="49561"/>
                    <a:pt x="1643" y="49700"/>
                  </a:cubicBezTo>
                  <a:cubicBezTo>
                    <a:pt x="4359" y="50619"/>
                    <a:pt x="7168" y="51566"/>
                    <a:pt x="9980" y="52235"/>
                  </a:cubicBezTo>
                  <a:cubicBezTo>
                    <a:pt x="12206" y="52763"/>
                    <a:pt x="14788" y="53377"/>
                    <a:pt x="17344" y="53377"/>
                  </a:cubicBezTo>
                  <a:cubicBezTo>
                    <a:pt x="18683" y="53377"/>
                    <a:pt x="20014" y="53208"/>
                    <a:pt x="21283" y="52772"/>
                  </a:cubicBezTo>
                  <a:cubicBezTo>
                    <a:pt x="22931" y="52205"/>
                    <a:pt x="23878" y="51164"/>
                    <a:pt x="24025" y="49761"/>
                  </a:cubicBezTo>
                  <a:cubicBezTo>
                    <a:pt x="24231" y="47784"/>
                    <a:pt x="23055" y="45926"/>
                    <a:pt x="21802" y="44960"/>
                  </a:cubicBezTo>
                  <a:cubicBezTo>
                    <a:pt x="20124" y="43670"/>
                    <a:pt x="18067" y="43236"/>
                    <a:pt x="16094" y="42961"/>
                  </a:cubicBezTo>
                  <a:cubicBezTo>
                    <a:pt x="13968" y="42663"/>
                    <a:pt x="11797" y="42629"/>
                    <a:pt x="9701" y="42596"/>
                  </a:cubicBezTo>
                  <a:lnTo>
                    <a:pt x="9254" y="42589"/>
                  </a:lnTo>
                  <a:cubicBezTo>
                    <a:pt x="6994" y="42550"/>
                    <a:pt x="4310" y="42346"/>
                    <a:pt x="1553" y="41105"/>
                  </a:cubicBezTo>
                  <a:cubicBezTo>
                    <a:pt x="1170" y="40933"/>
                    <a:pt x="784" y="40741"/>
                    <a:pt x="402" y="40534"/>
                  </a:cubicBezTo>
                  <a:lnTo>
                    <a:pt x="402" y="31531"/>
                  </a:lnTo>
                  <a:cubicBezTo>
                    <a:pt x="6844" y="32915"/>
                    <a:pt x="13326" y="34726"/>
                    <a:pt x="19599" y="36477"/>
                  </a:cubicBezTo>
                  <a:cubicBezTo>
                    <a:pt x="22674" y="37335"/>
                    <a:pt x="25850" y="38224"/>
                    <a:pt x="28985" y="39049"/>
                  </a:cubicBezTo>
                  <a:cubicBezTo>
                    <a:pt x="36397" y="41005"/>
                    <a:pt x="46195" y="43249"/>
                    <a:pt x="56268" y="43249"/>
                  </a:cubicBezTo>
                  <a:lnTo>
                    <a:pt x="56298" y="43249"/>
                  </a:lnTo>
                  <a:cubicBezTo>
                    <a:pt x="60549" y="43247"/>
                    <a:pt x="65413" y="43043"/>
                    <a:pt x="69372" y="40633"/>
                  </a:cubicBezTo>
                  <a:cubicBezTo>
                    <a:pt x="71055" y="39609"/>
                    <a:pt x="72214" y="38269"/>
                    <a:pt x="72821" y="36652"/>
                  </a:cubicBezTo>
                  <a:cubicBezTo>
                    <a:pt x="73454" y="34967"/>
                    <a:pt x="73654" y="32595"/>
                    <a:pt x="72675" y="31095"/>
                  </a:cubicBezTo>
                  <a:cubicBezTo>
                    <a:pt x="71475" y="29255"/>
                    <a:pt x="69235" y="29002"/>
                    <a:pt x="67193" y="29002"/>
                  </a:cubicBezTo>
                  <a:lnTo>
                    <a:pt x="67163" y="29002"/>
                  </a:lnTo>
                  <a:cubicBezTo>
                    <a:pt x="64338" y="29005"/>
                    <a:pt x="61485" y="29632"/>
                    <a:pt x="59033" y="30219"/>
                  </a:cubicBezTo>
                  <a:cubicBezTo>
                    <a:pt x="58197" y="30419"/>
                    <a:pt x="57351" y="30648"/>
                    <a:pt x="56532" y="30868"/>
                  </a:cubicBezTo>
                  <a:cubicBezTo>
                    <a:pt x="55224" y="31222"/>
                    <a:pt x="53869" y="31587"/>
                    <a:pt x="52529" y="31845"/>
                  </a:cubicBezTo>
                  <a:cubicBezTo>
                    <a:pt x="48490" y="32626"/>
                    <a:pt x="44235" y="33024"/>
                    <a:pt x="39894" y="33024"/>
                  </a:cubicBezTo>
                  <a:cubicBezTo>
                    <a:pt x="39863" y="33024"/>
                    <a:pt x="39832" y="33024"/>
                    <a:pt x="39801" y="33024"/>
                  </a:cubicBezTo>
                  <a:cubicBezTo>
                    <a:pt x="26833" y="33011"/>
                    <a:pt x="13576" y="29869"/>
                    <a:pt x="402" y="23687"/>
                  </a:cubicBezTo>
                  <a:lnTo>
                    <a:pt x="402" y="6011"/>
                  </a:lnTo>
                  <a:cubicBezTo>
                    <a:pt x="1635" y="6344"/>
                    <a:pt x="2827" y="6712"/>
                    <a:pt x="3952" y="7104"/>
                  </a:cubicBezTo>
                  <a:cubicBezTo>
                    <a:pt x="7474" y="8330"/>
                    <a:pt x="10930" y="10023"/>
                    <a:pt x="14269" y="11659"/>
                  </a:cubicBezTo>
                  <a:cubicBezTo>
                    <a:pt x="15159" y="12095"/>
                    <a:pt x="16051" y="12530"/>
                    <a:pt x="16944" y="12959"/>
                  </a:cubicBezTo>
                  <a:cubicBezTo>
                    <a:pt x="21849" y="15315"/>
                    <a:pt x="26184" y="17153"/>
                    <a:pt x="30193" y="18579"/>
                  </a:cubicBezTo>
                  <a:cubicBezTo>
                    <a:pt x="37329" y="21116"/>
                    <a:pt x="44835" y="22386"/>
                    <a:pt x="52799" y="22386"/>
                  </a:cubicBezTo>
                  <a:cubicBezTo>
                    <a:pt x="62775" y="22386"/>
                    <a:pt x="73472" y="20393"/>
                    <a:pt x="85065" y="16400"/>
                  </a:cubicBezTo>
                  <a:cubicBezTo>
                    <a:pt x="89374" y="14915"/>
                    <a:pt x="93852" y="13162"/>
                    <a:pt x="98753" y="11037"/>
                  </a:cubicBezTo>
                  <a:cubicBezTo>
                    <a:pt x="99763" y="10600"/>
                    <a:pt x="100773" y="10151"/>
                    <a:pt x="101781" y="9706"/>
                  </a:cubicBezTo>
                  <a:cubicBezTo>
                    <a:pt x="104805" y="8364"/>
                    <a:pt x="107933" y="6975"/>
                    <a:pt x="111082" y="5882"/>
                  </a:cubicBezTo>
                  <a:cubicBezTo>
                    <a:pt x="119135" y="3086"/>
                    <a:pt x="127851" y="1338"/>
                    <a:pt x="136984" y="688"/>
                  </a:cubicBezTo>
                  <a:cubicBezTo>
                    <a:pt x="139649" y="498"/>
                    <a:pt x="142317" y="403"/>
                    <a:pt x="144981" y="403"/>
                  </a:cubicBezTo>
                  <a:close/>
                  <a:moveTo>
                    <a:pt x="144959" y="1"/>
                  </a:moveTo>
                  <a:cubicBezTo>
                    <a:pt x="142293" y="1"/>
                    <a:pt x="139623" y="96"/>
                    <a:pt x="136956" y="285"/>
                  </a:cubicBezTo>
                  <a:cubicBezTo>
                    <a:pt x="127785" y="938"/>
                    <a:pt x="119037" y="2693"/>
                    <a:pt x="110949" y="5501"/>
                  </a:cubicBezTo>
                  <a:cubicBezTo>
                    <a:pt x="107786" y="6599"/>
                    <a:pt x="104650" y="7991"/>
                    <a:pt x="101618" y="9337"/>
                  </a:cubicBezTo>
                  <a:cubicBezTo>
                    <a:pt x="100610" y="9784"/>
                    <a:pt x="99605" y="10230"/>
                    <a:pt x="98594" y="10669"/>
                  </a:cubicBezTo>
                  <a:cubicBezTo>
                    <a:pt x="93702" y="12788"/>
                    <a:pt x="89236" y="14538"/>
                    <a:pt x="84935" y="16020"/>
                  </a:cubicBezTo>
                  <a:cubicBezTo>
                    <a:pt x="73384" y="19997"/>
                    <a:pt x="62731" y="21983"/>
                    <a:pt x="52798" y="21983"/>
                  </a:cubicBezTo>
                  <a:cubicBezTo>
                    <a:pt x="44880" y="21983"/>
                    <a:pt x="37420" y="20721"/>
                    <a:pt x="30329" y="18200"/>
                  </a:cubicBezTo>
                  <a:cubicBezTo>
                    <a:pt x="26334" y="16780"/>
                    <a:pt x="22012" y="14948"/>
                    <a:pt x="17118" y="12599"/>
                  </a:cubicBezTo>
                  <a:cubicBezTo>
                    <a:pt x="16225" y="12172"/>
                    <a:pt x="15335" y="11736"/>
                    <a:pt x="14448" y="11300"/>
                  </a:cubicBezTo>
                  <a:cubicBezTo>
                    <a:pt x="11097" y="9658"/>
                    <a:pt x="7631" y="7961"/>
                    <a:pt x="4086" y="6726"/>
                  </a:cubicBezTo>
                  <a:cubicBezTo>
                    <a:pt x="2874" y="6305"/>
                    <a:pt x="1587" y="5911"/>
                    <a:pt x="257" y="5556"/>
                  </a:cubicBezTo>
                  <a:lnTo>
                    <a:pt x="2" y="5489"/>
                  </a:lnTo>
                  <a:lnTo>
                    <a:pt x="2" y="23947"/>
                  </a:lnTo>
                  <a:lnTo>
                    <a:pt x="118" y="24001"/>
                  </a:lnTo>
                  <a:cubicBezTo>
                    <a:pt x="13383" y="30245"/>
                    <a:pt x="26736" y="33418"/>
                    <a:pt x="39802" y="33430"/>
                  </a:cubicBezTo>
                  <a:cubicBezTo>
                    <a:pt x="39862" y="33430"/>
                    <a:pt x="39922" y="33430"/>
                    <a:pt x="39983" y="33430"/>
                  </a:cubicBezTo>
                  <a:cubicBezTo>
                    <a:pt x="44319" y="33430"/>
                    <a:pt x="48571" y="33023"/>
                    <a:pt x="52607" y="32244"/>
                  </a:cubicBezTo>
                  <a:cubicBezTo>
                    <a:pt x="53961" y="31982"/>
                    <a:pt x="55324" y="31615"/>
                    <a:pt x="56640" y="31261"/>
                  </a:cubicBezTo>
                  <a:cubicBezTo>
                    <a:pt x="57454" y="31041"/>
                    <a:pt x="58297" y="30815"/>
                    <a:pt x="59127" y="30616"/>
                  </a:cubicBezTo>
                  <a:cubicBezTo>
                    <a:pt x="61559" y="30033"/>
                    <a:pt x="64382" y="29412"/>
                    <a:pt x="67164" y="29409"/>
                  </a:cubicBezTo>
                  <a:cubicBezTo>
                    <a:pt x="67187" y="29409"/>
                    <a:pt x="67210" y="29409"/>
                    <a:pt x="67233" y="29409"/>
                  </a:cubicBezTo>
                  <a:cubicBezTo>
                    <a:pt x="69147" y="29409"/>
                    <a:pt x="71252" y="29651"/>
                    <a:pt x="72340" y="31318"/>
                  </a:cubicBezTo>
                  <a:cubicBezTo>
                    <a:pt x="73241" y="32701"/>
                    <a:pt x="73043" y="34924"/>
                    <a:pt x="72447" y="36513"/>
                  </a:cubicBezTo>
                  <a:cubicBezTo>
                    <a:pt x="71871" y="38046"/>
                    <a:pt x="70768" y="39317"/>
                    <a:pt x="69163" y="40292"/>
                  </a:cubicBezTo>
                  <a:cubicBezTo>
                    <a:pt x="65293" y="42649"/>
                    <a:pt x="60492" y="42849"/>
                    <a:pt x="56298" y="42850"/>
                  </a:cubicBezTo>
                  <a:lnTo>
                    <a:pt x="56268" y="42850"/>
                  </a:lnTo>
                  <a:cubicBezTo>
                    <a:pt x="46241" y="42850"/>
                    <a:pt x="36475" y="40614"/>
                    <a:pt x="29086" y="38666"/>
                  </a:cubicBezTo>
                  <a:cubicBezTo>
                    <a:pt x="25956" y="37839"/>
                    <a:pt x="22778" y="36952"/>
                    <a:pt x="19706" y="36095"/>
                  </a:cubicBezTo>
                  <a:cubicBezTo>
                    <a:pt x="13350" y="34319"/>
                    <a:pt x="6776" y="32482"/>
                    <a:pt x="244" y="31089"/>
                  </a:cubicBezTo>
                  <a:lnTo>
                    <a:pt x="1" y="31038"/>
                  </a:lnTo>
                  <a:lnTo>
                    <a:pt x="1" y="40777"/>
                  </a:lnTo>
                  <a:lnTo>
                    <a:pt x="105" y="40834"/>
                  </a:lnTo>
                  <a:cubicBezTo>
                    <a:pt x="528" y="41068"/>
                    <a:pt x="960" y="41284"/>
                    <a:pt x="1387" y="41477"/>
                  </a:cubicBezTo>
                  <a:cubicBezTo>
                    <a:pt x="4210" y="42747"/>
                    <a:pt x="6945" y="42957"/>
                    <a:pt x="9247" y="42996"/>
                  </a:cubicBezTo>
                  <a:lnTo>
                    <a:pt x="9694" y="43003"/>
                  </a:lnTo>
                  <a:cubicBezTo>
                    <a:pt x="11777" y="43036"/>
                    <a:pt x="13933" y="43072"/>
                    <a:pt x="16035" y="43364"/>
                  </a:cubicBezTo>
                  <a:cubicBezTo>
                    <a:pt x="17956" y="43633"/>
                    <a:pt x="19953" y="44050"/>
                    <a:pt x="21555" y="45283"/>
                  </a:cubicBezTo>
                  <a:cubicBezTo>
                    <a:pt x="22721" y="46179"/>
                    <a:pt x="23812" y="47901"/>
                    <a:pt x="23624" y="49723"/>
                  </a:cubicBezTo>
                  <a:cubicBezTo>
                    <a:pt x="23492" y="50977"/>
                    <a:pt x="22661" y="51876"/>
                    <a:pt x="21149" y="52395"/>
                  </a:cubicBezTo>
                  <a:cubicBezTo>
                    <a:pt x="19929" y="52815"/>
                    <a:pt x="18642" y="52977"/>
                    <a:pt x="17343" y="52977"/>
                  </a:cubicBezTo>
                  <a:cubicBezTo>
                    <a:pt x="14829" y="52977"/>
                    <a:pt x="12272" y="52369"/>
                    <a:pt x="10068" y="51847"/>
                  </a:cubicBezTo>
                  <a:cubicBezTo>
                    <a:pt x="7275" y="51184"/>
                    <a:pt x="4475" y="50237"/>
                    <a:pt x="1767" y="49323"/>
                  </a:cubicBezTo>
                  <a:cubicBezTo>
                    <a:pt x="1267" y="49155"/>
                    <a:pt x="767" y="48985"/>
                    <a:pt x="265" y="48818"/>
                  </a:cubicBezTo>
                  <a:lnTo>
                    <a:pt x="1" y="48728"/>
                  </a:lnTo>
                  <a:lnTo>
                    <a:pt x="1" y="54985"/>
                  </a:lnTo>
                  <a:lnTo>
                    <a:pt x="187" y="54999"/>
                  </a:lnTo>
                  <a:cubicBezTo>
                    <a:pt x="4720" y="55364"/>
                    <a:pt x="9668" y="55608"/>
                    <a:pt x="15316" y="55745"/>
                  </a:cubicBezTo>
                  <a:cubicBezTo>
                    <a:pt x="17327" y="55794"/>
                    <a:pt x="19280" y="55818"/>
                    <a:pt x="21180" y="55818"/>
                  </a:cubicBezTo>
                  <a:cubicBezTo>
                    <a:pt x="31405" y="55818"/>
                    <a:pt x="40078" y="55104"/>
                    <a:pt x="48122" y="53615"/>
                  </a:cubicBezTo>
                  <a:cubicBezTo>
                    <a:pt x="54125" y="52502"/>
                    <a:pt x="58913" y="51189"/>
                    <a:pt x="63191" y="49484"/>
                  </a:cubicBezTo>
                  <a:cubicBezTo>
                    <a:pt x="67326" y="47835"/>
                    <a:pt x="71599" y="45463"/>
                    <a:pt x="76643" y="42018"/>
                  </a:cubicBezTo>
                  <a:cubicBezTo>
                    <a:pt x="79721" y="39917"/>
                    <a:pt x="82780" y="37621"/>
                    <a:pt x="85739" y="35403"/>
                  </a:cubicBezTo>
                  <a:cubicBezTo>
                    <a:pt x="90819" y="31594"/>
                    <a:pt x="96072" y="27654"/>
                    <a:pt x="101563" y="24578"/>
                  </a:cubicBezTo>
                  <a:cubicBezTo>
                    <a:pt x="109139" y="20330"/>
                    <a:pt x="117758" y="18014"/>
                    <a:pt x="129508" y="17065"/>
                  </a:cubicBezTo>
                  <a:cubicBezTo>
                    <a:pt x="132858" y="16795"/>
                    <a:pt x="136254" y="16658"/>
                    <a:pt x="139725" y="16658"/>
                  </a:cubicBezTo>
                  <a:cubicBezTo>
                    <a:pt x="155229" y="16658"/>
                    <a:pt x="172239" y="19393"/>
                    <a:pt x="193363" y="25194"/>
                  </a:cubicBezTo>
                  <a:cubicBezTo>
                    <a:pt x="194320" y="25456"/>
                    <a:pt x="195279" y="25717"/>
                    <a:pt x="196240" y="25980"/>
                  </a:cubicBezTo>
                  <a:cubicBezTo>
                    <a:pt x="205628" y="28540"/>
                    <a:pt x="215334" y="31188"/>
                    <a:pt x="224421" y="35420"/>
                  </a:cubicBezTo>
                  <a:cubicBezTo>
                    <a:pt x="227275" y="36749"/>
                    <a:pt x="230329" y="38452"/>
                    <a:pt x="234037" y="40778"/>
                  </a:cubicBezTo>
                  <a:lnTo>
                    <a:pt x="234347" y="40971"/>
                  </a:lnTo>
                  <a:lnTo>
                    <a:pt x="234347" y="31794"/>
                  </a:lnTo>
                  <a:lnTo>
                    <a:pt x="234257" y="31734"/>
                  </a:lnTo>
                  <a:cubicBezTo>
                    <a:pt x="229156" y="28302"/>
                    <a:pt x="223710" y="25471"/>
                    <a:pt x="218442" y="22732"/>
                  </a:cubicBezTo>
                  <a:lnTo>
                    <a:pt x="216510" y="21728"/>
                  </a:lnTo>
                  <a:cubicBezTo>
                    <a:pt x="207587" y="17070"/>
                    <a:pt x="198587" y="12930"/>
                    <a:pt x="189764" y="9423"/>
                  </a:cubicBezTo>
                  <a:cubicBezTo>
                    <a:pt x="179135" y="5199"/>
                    <a:pt x="170836" y="2739"/>
                    <a:pt x="162852" y="1440"/>
                  </a:cubicBezTo>
                  <a:cubicBezTo>
                    <a:pt x="156959" y="482"/>
                    <a:pt x="150969" y="1"/>
                    <a:pt x="14495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3"/>
            <p:cNvSpPr/>
            <p:nvPr/>
          </p:nvSpPr>
          <p:spPr>
            <a:xfrm rot="10800000" flipH="1">
              <a:off x="4303273" y="-1063346"/>
              <a:ext cx="4977457" cy="2219891"/>
            </a:xfrm>
            <a:custGeom>
              <a:avLst/>
              <a:gdLst/>
              <a:ahLst/>
              <a:cxnLst/>
              <a:rect l="l" t="t" r="r" b="b"/>
              <a:pathLst>
                <a:path w="124382" h="55473" extrusionOk="0">
                  <a:moveTo>
                    <a:pt x="25918" y="402"/>
                  </a:moveTo>
                  <a:cubicBezTo>
                    <a:pt x="36041" y="402"/>
                    <a:pt x="47026" y="1991"/>
                    <a:pt x="60462" y="5393"/>
                  </a:cubicBezTo>
                  <a:cubicBezTo>
                    <a:pt x="70856" y="8024"/>
                    <a:pt x="81175" y="11807"/>
                    <a:pt x="91155" y="15464"/>
                  </a:cubicBezTo>
                  <a:cubicBezTo>
                    <a:pt x="92391" y="15917"/>
                    <a:pt x="93627" y="16369"/>
                    <a:pt x="94863" y="16822"/>
                  </a:cubicBezTo>
                  <a:lnTo>
                    <a:pt x="95647" y="17108"/>
                  </a:lnTo>
                  <a:cubicBezTo>
                    <a:pt x="105319" y="20631"/>
                    <a:pt x="115319" y="24277"/>
                    <a:pt x="123981" y="30890"/>
                  </a:cubicBezTo>
                  <a:lnTo>
                    <a:pt x="123981" y="53695"/>
                  </a:lnTo>
                  <a:cubicBezTo>
                    <a:pt x="123931" y="53594"/>
                    <a:pt x="123881" y="53490"/>
                    <a:pt x="123831" y="53388"/>
                  </a:cubicBezTo>
                  <a:cubicBezTo>
                    <a:pt x="121216" y="48116"/>
                    <a:pt x="118223" y="43645"/>
                    <a:pt x="114937" y="40100"/>
                  </a:cubicBezTo>
                  <a:cubicBezTo>
                    <a:pt x="110571" y="35392"/>
                    <a:pt x="105339" y="32142"/>
                    <a:pt x="101268" y="29834"/>
                  </a:cubicBezTo>
                  <a:cubicBezTo>
                    <a:pt x="91058" y="24049"/>
                    <a:pt x="80265" y="20787"/>
                    <a:pt x="69187" y="20137"/>
                  </a:cubicBezTo>
                  <a:cubicBezTo>
                    <a:pt x="67907" y="20061"/>
                    <a:pt x="66618" y="20024"/>
                    <a:pt x="65319" y="20024"/>
                  </a:cubicBezTo>
                  <a:cubicBezTo>
                    <a:pt x="61141" y="20024"/>
                    <a:pt x="56870" y="20411"/>
                    <a:pt x="52577" y="21181"/>
                  </a:cubicBezTo>
                  <a:cubicBezTo>
                    <a:pt x="48332" y="21940"/>
                    <a:pt x="44099" y="23239"/>
                    <a:pt x="40004" y="24495"/>
                  </a:cubicBezTo>
                  <a:cubicBezTo>
                    <a:pt x="38744" y="24880"/>
                    <a:pt x="37484" y="25268"/>
                    <a:pt x="36221" y="25639"/>
                  </a:cubicBezTo>
                  <a:cubicBezTo>
                    <a:pt x="30814" y="27232"/>
                    <a:pt x="25249" y="28662"/>
                    <a:pt x="19858" y="28662"/>
                  </a:cubicBezTo>
                  <a:cubicBezTo>
                    <a:pt x="15618" y="28662"/>
                    <a:pt x="11486" y="27778"/>
                    <a:pt x="7624" y="25392"/>
                  </a:cubicBezTo>
                  <a:cubicBezTo>
                    <a:pt x="1653" y="21703"/>
                    <a:pt x="639" y="17073"/>
                    <a:pt x="567" y="14640"/>
                  </a:cubicBezTo>
                  <a:cubicBezTo>
                    <a:pt x="413" y="9480"/>
                    <a:pt x="3668" y="6464"/>
                    <a:pt x="5623" y="5124"/>
                  </a:cubicBezTo>
                  <a:cubicBezTo>
                    <a:pt x="9015" y="2801"/>
                    <a:pt x="12910" y="1856"/>
                    <a:pt x="15924" y="1292"/>
                  </a:cubicBezTo>
                  <a:cubicBezTo>
                    <a:pt x="19039" y="709"/>
                    <a:pt x="22328" y="409"/>
                    <a:pt x="25700" y="402"/>
                  </a:cubicBezTo>
                  <a:close/>
                  <a:moveTo>
                    <a:pt x="25696" y="0"/>
                  </a:moveTo>
                  <a:cubicBezTo>
                    <a:pt x="22298" y="9"/>
                    <a:pt x="18984" y="309"/>
                    <a:pt x="15846" y="896"/>
                  </a:cubicBezTo>
                  <a:cubicBezTo>
                    <a:pt x="12791" y="1468"/>
                    <a:pt x="8843" y="2428"/>
                    <a:pt x="5390" y="4792"/>
                  </a:cubicBezTo>
                  <a:cubicBezTo>
                    <a:pt x="3368" y="6176"/>
                    <a:pt x="0" y="9300"/>
                    <a:pt x="160" y="14653"/>
                  </a:cubicBezTo>
                  <a:cubicBezTo>
                    <a:pt x="236" y="17166"/>
                    <a:pt x="1277" y="21947"/>
                    <a:pt x="7409" y="25735"/>
                  </a:cubicBezTo>
                  <a:cubicBezTo>
                    <a:pt x="11344" y="28167"/>
                    <a:pt x="15543" y="29067"/>
                    <a:pt x="19845" y="29067"/>
                  </a:cubicBezTo>
                  <a:cubicBezTo>
                    <a:pt x="25284" y="29067"/>
                    <a:pt x="30887" y="27628"/>
                    <a:pt x="36329" y="26025"/>
                  </a:cubicBezTo>
                  <a:cubicBezTo>
                    <a:pt x="37594" y="25653"/>
                    <a:pt x="38857" y="25265"/>
                    <a:pt x="40120" y="24877"/>
                  </a:cubicBezTo>
                  <a:cubicBezTo>
                    <a:pt x="44202" y="23626"/>
                    <a:pt x="48423" y="22331"/>
                    <a:pt x="52645" y="21575"/>
                  </a:cubicBezTo>
                  <a:cubicBezTo>
                    <a:pt x="56919" y="20811"/>
                    <a:pt x="61167" y="20426"/>
                    <a:pt x="65320" y="20426"/>
                  </a:cubicBezTo>
                  <a:cubicBezTo>
                    <a:pt x="66611" y="20426"/>
                    <a:pt x="67892" y="20464"/>
                    <a:pt x="69163" y="20538"/>
                  </a:cubicBezTo>
                  <a:cubicBezTo>
                    <a:pt x="80177" y="21183"/>
                    <a:pt x="90911" y="24429"/>
                    <a:pt x="101068" y="30184"/>
                  </a:cubicBezTo>
                  <a:cubicBezTo>
                    <a:pt x="105113" y="32476"/>
                    <a:pt x="110313" y="35707"/>
                    <a:pt x="114641" y="40373"/>
                  </a:cubicBezTo>
                  <a:cubicBezTo>
                    <a:pt x="117901" y="43892"/>
                    <a:pt x="120872" y="48330"/>
                    <a:pt x="123468" y="53567"/>
                  </a:cubicBezTo>
                  <a:cubicBezTo>
                    <a:pt x="123595" y="53824"/>
                    <a:pt x="123718" y="54084"/>
                    <a:pt x="123842" y="54344"/>
                  </a:cubicBezTo>
                  <a:lnTo>
                    <a:pt x="124380" y="55470"/>
                  </a:lnTo>
                  <a:lnTo>
                    <a:pt x="124380" y="30691"/>
                  </a:lnTo>
                  <a:lnTo>
                    <a:pt x="124301" y="30630"/>
                  </a:lnTo>
                  <a:cubicBezTo>
                    <a:pt x="115571" y="23942"/>
                    <a:pt x="105512" y="20275"/>
                    <a:pt x="95782" y="16727"/>
                  </a:cubicBezTo>
                  <a:lnTo>
                    <a:pt x="94996" y="16442"/>
                  </a:lnTo>
                  <a:cubicBezTo>
                    <a:pt x="93760" y="15992"/>
                    <a:pt x="92525" y="15539"/>
                    <a:pt x="91289" y="15087"/>
                  </a:cubicBezTo>
                  <a:cubicBezTo>
                    <a:pt x="81300" y="11425"/>
                    <a:pt x="70971" y="7640"/>
                    <a:pt x="60557" y="5003"/>
                  </a:cubicBezTo>
                  <a:cubicBezTo>
                    <a:pt x="47087" y="1592"/>
                    <a:pt x="36071" y="0"/>
                    <a:pt x="25913" y="0"/>
                  </a:cubicBezTo>
                  <a:close/>
                  <a:moveTo>
                    <a:pt x="124380" y="55470"/>
                  </a:moveTo>
                  <a:lnTo>
                    <a:pt x="124380" y="55473"/>
                  </a:lnTo>
                  <a:lnTo>
                    <a:pt x="124381" y="55473"/>
                  </a:lnTo>
                  <a:lnTo>
                    <a:pt x="124380" y="5547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3"/>
            <p:cNvSpPr/>
            <p:nvPr/>
          </p:nvSpPr>
          <p:spPr>
            <a:xfrm rot="10800000" flipH="1">
              <a:off x="-97184" y="-1613997"/>
              <a:ext cx="4473596" cy="1988630"/>
            </a:xfrm>
            <a:custGeom>
              <a:avLst/>
              <a:gdLst/>
              <a:ahLst/>
              <a:cxnLst/>
              <a:rect l="l" t="t" r="r" b="b"/>
              <a:pathLst>
                <a:path w="111791" h="49694" extrusionOk="0">
                  <a:moveTo>
                    <a:pt x="97341" y="420"/>
                  </a:moveTo>
                  <a:cubicBezTo>
                    <a:pt x="98733" y="420"/>
                    <a:pt x="99979" y="773"/>
                    <a:pt x="101045" y="1273"/>
                  </a:cubicBezTo>
                  <a:cubicBezTo>
                    <a:pt x="104764" y="3021"/>
                    <a:pt x="109232" y="7243"/>
                    <a:pt x="110572" y="11931"/>
                  </a:cubicBezTo>
                  <a:cubicBezTo>
                    <a:pt x="111369" y="14719"/>
                    <a:pt x="110985" y="17351"/>
                    <a:pt x="109429" y="19750"/>
                  </a:cubicBezTo>
                  <a:cubicBezTo>
                    <a:pt x="107469" y="22776"/>
                    <a:pt x="104270" y="24339"/>
                    <a:pt x="101702" y="25361"/>
                  </a:cubicBezTo>
                  <a:cubicBezTo>
                    <a:pt x="98754" y="26534"/>
                    <a:pt x="95452" y="27464"/>
                    <a:pt x="91607" y="28204"/>
                  </a:cubicBezTo>
                  <a:cubicBezTo>
                    <a:pt x="89921" y="28528"/>
                    <a:pt x="88200" y="28811"/>
                    <a:pt x="86532" y="29084"/>
                  </a:cubicBezTo>
                  <a:cubicBezTo>
                    <a:pt x="79681" y="30207"/>
                    <a:pt x="72597" y="31372"/>
                    <a:pt x="66253" y="35734"/>
                  </a:cubicBezTo>
                  <a:cubicBezTo>
                    <a:pt x="61721" y="38849"/>
                    <a:pt x="57707" y="43535"/>
                    <a:pt x="54638" y="49289"/>
                  </a:cubicBezTo>
                  <a:lnTo>
                    <a:pt x="3363" y="49289"/>
                  </a:lnTo>
                  <a:cubicBezTo>
                    <a:pt x="1730" y="49289"/>
                    <a:pt x="402" y="47585"/>
                    <a:pt x="402" y="45488"/>
                  </a:cubicBezTo>
                  <a:lnTo>
                    <a:pt x="402" y="27817"/>
                  </a:lnTo>
                  <a:cubicBezTo>
                    <a:pt x="6956" y="29756"/>
                    <a:pt x="13549" y="31125"/>
                    <a:pt x="20006" y="31888"/>
                  </a:cubicBezTo>
                  <a:cubicBezTo>
                    <a:pt x="24832" y="32458"/>
                    <a:pt x="29867" y="32744"/>
                    <a:pt x="35067" y="32744"/>
                  </a:cubicBezTo>
                  <a:cubicBezTo>
                    <a:pt x="39433" y="32744"/>
                    <a:pt x="43915" y="32543"/>
                    <a:pt x="48490" y="32140"/>
                  </a:cubicBezTo>
                  <a:cubicBezTo>
                    <a:pt x="52725" y="31766"/>
                    <a:pt x="57090" y="31156"/>
                    <a:pt x="61838" y="30276"/>
                  </a:cubicBezTo>
                  <a:cubicBezTo>
                    <a:pt x="65200" y="29650"/>
                    <a:pt x="69115" y="28700"/>
                    <a:pt x="72658" y="26377"/>
                  </a:cubicBezTo>
                  <a:cubicBezTo>
                    <a:pt x="76773" y="23677"/>
                    <a:pt x="79509" y="18971"/>
                    <a:pt x="82157" y="14419"/>
                  </a:cubicBezTo>
                  <a:cubicBezTo>
                    <a:pt x="83207" y="12610"/>
                    <a:pt x="84295" y="10742"/>
                    <a:pt x="85446" y="9038"/>
                  </a:cubicBezTo>
                  <a:cubicBezTo>
                    <a:pt x="89943" y="2389"/>
                    <a:pt x="94052" y="420"/>
                    <a:pt x="97341" y="420"/>
                  </a:cubicBezTo>
                  <a:close/>
                  <a:moveTo>
                    <a:pt x="97320" y="1"/>
                  </a:moveTo>
                  <a:cubicBezTo>
                    <a:pt x="92272" y="1"/>
                    <a:pt x="88015" y="4523"/>
                    <a:pt x="85113" y="8813"/>
                  </a:cubicBezTo>
                  <a:cubicBezTo>
                    <a:pt x="83953" y="10529"/>
                    <a:pt x="82863" y="12404"/>
                    <a:pt x="81808" y="14217"/>
                  </a:cubicBezTo>
                  <a:cubicBezTo>
                    <a:pt x="79187" y="18729"/>
                    <a:pt x="76473" y="23393"/>
                    <a:pt x="72437" y="26041"/>
                  </a:cubicBezTo>
                  <a:cubicBezTo>
                    <a:pt x="68955" y="28325"/>
                    <a:pt x="65088" y="29264"/>
                    <a:pt x="61763" y="29881"/>
                  </a:cubicBezTo>
                  <a:cubicBezTo>
                    <a:pt x="57027" y="30760"/>
                    <a:pt x="52675" y="31369"/>
                    <a:pt x="48454" y="31740"/>
                  </a:cubicBezTo>
                  <a:cubicBezTo>
                    <a:pt x="43892" y="32141"/>
                    <a:pt x="39422" y="32342"/>
                    <a:pt x="35069" y="32342"/>
                  </a:cubicBezTo>
                  <a:cubicBezTo>
                    <a:pt x="29883" y="32342"/>
                    <a:pt x="24864" y="32057"/>
                    <a:pt x="20053" y="31489"/>
                  </a:cubicBezTo>
                  <a:cubicBezTo>
                    <a:pt x="13535" y="30716"/>
                    <a:pt x="6875" y="29326"/>
                    <a:pt x="259" y="27354"/>
                  </a:cubicBezTo>
                  <a:lnTo>
                    <a:pt x="1" y="27277"/>
                  </a:lnTo>
                  <a:lnTo>
                    <a:pt x="1" y="45491"/>
                  </a:lnTo>
                  <a:cubicBezTo>
                    <a:pt x="1" y="47809"/>
                    <a:pt x="1508" y="49694"/>
                    <a:pt x="3363" y="49694"/>
                  </a:cubicBezTo>
                  <a:lnTo>
                    <a:pt x="54879" y="49694"/>
                  </a:lnTo>
                  <a:lnTo>
                    <a:pt x="54936" y="49585"/>
                  </a:lnTo>
                  <a:cubicBezTo>
                    <a:pt x="57983" y="43837"/>
                    <a:pt x="61975" y="39163"/>
                    <a:pt x="66481" y="36064"/>
                  </a:cubicBezTo>
                  <a:cubicBezTo>
                    <a:pt x="72751" y="31752"/>
                    <a:pt x="79791" y="30597"/>
                    <a:pt x="86599" y="29479"/>
                  </a:cubicBezTo>
                  <a:cubicBezTo>
                    <a:pt x="88267" y="29206"/>
                    <a:pt x="89993" y="28921"/>
                    <a:pt x="91683" y="28597"/>
                  </a:cubicBezTo>
                  <a:cubicBezTo>
                    <a:pt x="95554" y="27852"/>
                    <a:pt x="98882" y="26914"/>
                    <a:pt x="101852" y="25732"/>
                  </a:cubicBezTo>
                  <a:cubicBezTo>
                    <a:pt x="104477" y="24689"/>
                    <a:pt x="107747" y="23089"/>
                    <a:pt x="109769" y="19968"/>
                  </a:cubicBezTo>
                  <a:cubicBezTo>
                    <a:pt x="111389" y="17466"/>
                    <a:pt x="111791" y="14724"/>
                    <a:pt x="110961" y="11820"/>
                  </a:cubicBezTo>
                  <a:cubicBezTo>
                    <a:pt x="109585" y="7016"/>
                    <a:pt x="105018" y="2695"/>
                    <a:pt x="101216" y="909"/>
                  </a:cubicBezTo>
                  <a:cubicBezTo>
                    <a:pt x="99874" y="279"/>
                    <a:pt x="98573" y="1"/>
                    <a:pt x="973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3"/>
            <p:cNvSpPr/>
            <p:nvPr/>
          </p:nvSpPr>
          <p:spPr>
            <a:xfrm rot="10800000" flipH="1">
              <a:off x="2768223" y="-1614014"/>
              <a:ext cx="4335456" cy="728679"/>
            </a:xfrm>
            <a:custGeom>
              <a:avLst/>
              <a:gdLst/>
              <a:ahLst/>
              <a:cxnLst/>
              <a:rect l="l" t="t" r="r" b="b"/>
              <a:pathLst>
                <a:path w="108339" h="18209" extrusionOk="0">
                  <a:moveTo>
                    <a:pt x="27698" y="402"/>
                  </a:moveTo>
                  <a:cubicBezTo>
                    <a:pt x="32888" y="402"/>
                    <a:pt x="38022" y="2124"/>
                    <a:pt x="42576" y="3656"/>
                  </a:cubicBezTo>
                  <a:cubicBezTo>
                    <a:pt x="47416" y="5283"/>
                    <a:pt x="52582" y="6948"/>
                    <a:pt x="57857" y="7844"/>
                  </a:cubicBezTo>
                  <a:cubicBezTo>
                    <a:pt x="62292" y="8597"/>
                    <a:pt x="66755" y="8977"/>
                    <a:pt x="71177" y="8977"/>
                  </a:cubicBezTo>
                  <a:cubicBezTo>
                    <a:pt x="72693" y="8977"/>
                    <a:pt x="74204" y="8932"/>
                    <a:pt x="75707" y="8843"/>
                  </a:cubicBezTo>
                  <a:cubicBezTo>
                    <a:pt x="78578" y="8671"/>
                    <a:pt x="81363" y="8335"/>
                    <a:pt x="83983" y="7841"/>
                  </a:cubicBezTo>
                  <a:cubicBezTo>
                    <a:pt x="84740" y="7698"/>
                    <a:pt x="85506" y="7531"/>
                    <a:pt x="86246" y="7371"/>
                  </a:cubicBezTo>
                  <a:cubicBezTo>
                    <a:pt x="87567" y="7085"/>
                    <a:pt x="88932" y="6788"/>
                    <a:pt x="90288" y="6616"/>
                  </a:cubicBezTo>
                  <a:cubicBezTo>
                    <a:pt x="91569" y="6455"/>
                    <a:pt x="92767" y="6374"/>
                    <a:pt x="93889" y="6374"/>
                  </a:cubicBezTo>
                  <a:cubicBezTo>
                    <a:pt x="97369" y="6374"/>
                    <a:pt x="100126" y="7157"/>
                    <a:pt x="102405" y="8765"/>
                  </a:cubicBezTo>
                  <a:cubicBezTo>
                    <a:pt x="104715" y="10399"/>
                    <a:pt x="107752" y="14521"/>
                    <a:pt x="107336" y="17804"/>
                  </a:cubicBezTo>
                  <a:lnTo>
                    <a:pt x="2840" y="17804"/>
                  </a:lnTo>
                  <a:cubicBezTo>
                    <a:pt x="2038" y="16930"/>
                    <a:pt x="1495" y="16015"/>
                    <a:pt x="1180" y="15011"/>
                  </a:cubicBezTo>
                  <a:cubicBezTo>
                    <a:pt x="328" y="12292"/>
                    <a:pt x="1140" y="8835"/>
                    <a:pt x="2950" y="7464"/>
                  </a:cubicBezTo>
                  <a:cubicBezTo>
                    <a:pt x="4188" y="6527"/>
                    <a:pt x="5746" y="6255"/>
                    <a:pt x="7263" y="6255"/>
                  </a:cubicBezTo>
                  <a:cubicBezTo>
                    <a:pt x="8508" y="6255"/>
                    <a:pt x="9724" y="6438"/>
                    <a:pt x="10713" y="6586"/>
                  </a:cubicBezTo>
                  <a:cubicBezTo>
                    <a:pt x="13555" y="7015"/>
                    <a:pt x="16398" y="7815"/>
                    <a:pt x="19148" y="8591"/>
                  </a:cubicBezTo>
                  <a:cubicBezTo>
                    <a:pt x="20420" y="8950"/>
                    <a:pt x="21733" y="9320"/>
                    <a:pt x="23031" y="9648"/>
                  </a:cubicBezTo>
                  <a:cubicBezTo>
                    <a:pt x="23892" y="9867"/>
                    <a:pt x="24772" y="10044"/>
                    <a:pt x="25624" y="10217"/>
                  </a:cubicBezTo>
                  <a:cubicBezTo>
                    <a:pt x="26578" y="10410"/>
                    <a:pt x="27561" y="10610"/>
                    <a:pt x="28520" y="10866"/>
                  </a:cubicBezTo>
                  <a:cubicBezTo>
                    <a:pt x="29266" y="11066"/>
                    <a:pt x="30023" y="11287"/>
                    <a:pt x="30753" y="11502"/>
                  </a:cubicBezTo>
                  <a:cubicBezTo>
                    <a:pt x="31592" y="11746"/>
                    <a:pt x="32458" y="12000"/>
                    <a:pt x="33317" y="12223"/>
                  </a:cubicBezTo>
                  <a:lnTo>
                    <a:pt x="33467" y="12263"/>
                  </a:lnTo>
                  <a:cubicBezTo>
                    <a:pt x="34991" y="12659"/>
                    <a:pt x="36728" y="13111"/>
                    <a:pt x="38421" y="13111"/>
                  </a:cubicBezTo>
                  <a:cubicBezTo>
                    <a:pt x="39680" y="13111"/>
                    <a:pt x="40914" y="12861"/>
                    <a:pt x="42017" y="12152"/>
                  </a:cubicBezTo>
                  <a:cubicBezTo>
                    <a:pt x="42247" y="12003"/>
                    <a:pt x="42254" y="11687"/>
                    <a:pt x="42130" y="11480"/>
                  </a:cubicBezTo>
                  <a:cubicBezTo>
                    <a:pt x="39927" y="7838"/>
                    <a:pt x="35420" y="7355"/>
                    <a:pt x="32131" y="7002"/>
                  </a:cubicBezTo>
                  <a:cubicBezTo>
                    <a:pt x="30552" y="6834"/>
                    <a:pt x="28936" y="6794"/>
                    <a:pt x="27373" y="6755"/>
                  </a:cubicBezTo>
                  <a:cubicBezTo>
                    <a:pt x="24971" y="6694"/>
                    <a:pt x="22485" y="6634"/>
                    <a:pt x="20094" y="6098"/>
                  </a:cubicBezTo>
                  <a:lnTo>
                    <a:pt x="19861" y="6045"/>
                  </a:lnTo>
                  <a:cubicBezTo>
                    <a:pt x="19174" y="5899"/>
                    <a:pt x="18323" y="5715"/>
                    <a:pt x="17845" y="5185"/>
                  </a:cubicBezTo>
                  <a:cubicBezTo>
                    <a:pt x="17683" y="5000"/>
                    <a:pt x="17613" y="4809"/>
                    <a:pt x="17637" y="4599"/>
                  </a:cubicBezTo>
                  <a:cubicBezTo>
                    <a:pt x="17720" y="3886"/>
                    <a:pt x="18816" y="3119"/>
                    <a:pt x="19284" y="2791"/>
                  </a:cubicBezTo>
                  <a:lnTo>
                    <a:pt x="19370" y="2730"/>
                  </a:lnTo>
                  <a:cubicBezTo>
                    <a:pt x="21382" y="1313"/>
                    <a:pt x="23882" y="535"/>
                    <a:pt x="26803" y="420"/>
                  </a:cubicBezTo>
                  <a:cubicBezTo>
                    <a:pt x="27101" y="408"/>
                    <a:pt x="27399" y="402"/>
                    <a:pt x="27698" y="402"/>
                  </a:cubicBezTo>
                  <a:close/>
                  <a:moveTo>
                    <a:pt x="27716" y="0"/>
                  </a:moveTo>
                  <a:cubicBezTo>
                    <a:pt x="27408" y="0"/>
                    <a:pt x="27101" y="6"/>
                    <a:pt x="26793" y="18"/>
                  </a:cubicBezTo>
                  <a:cubicBezTo>
                    <a:pt x="23792" y="137"/>
                    <a:pt x="21220" y="940"/>
                    <a:pt x="19143" y="2401"/>
                  </a:cubicBezTo>
                  <a:lnTo>
                    <a:pt x="19057" y="2461"/>
                  </a:lnTo>
                  <a:cubicBezTo>
                    <a:pt x="18500" y="2850"/>
                    <a:pt x="17342" y="3659"/>
                    <a:pt x="17241" y="4552"/>
                  </a:cubicBezTo>
                  <a:cubicBezTo>
                    <a:pt x="17204" y="4879"/>
                    <a:pt x="17307" y="5183"/>
                    <a:pt x="17550" y="5452"/>
                  </a:cubicBezTo>
                  <a:cubicBezTo>
                    <a:pt x="18114" y="6081"/>
                    <a:pt x="19037" y="6279"/>
                    <a:pt x="19779" y="6438"/>
                  </a:cubicBezTo>
                  <a:lnTo>
                    <a:pt x="20009" y="6488"/>
                  </a:lnTo>
                  <a:cubicBezTo>
                    <a:pt x="22436" y="7034"/>
                    <a:pt x="24942" y="7095"/>
                    <a:pt x="27366" y="7155"/>
                  </a:cubicBezTo>
                  <a:cubicBezTo>
                    <a:pt x="28920" y="7194"/>
                    <a:pt x="30528" y="7234"/>
                    <a:pt x="32089" y="7401"/>
                  </a:cubicBezTo>
                  <a:cubicBezTo>
                    <a:pt x="35297" y="7744"/>
                    <a:pt x="39689" y="8215"/>
                    <a:pt x="41788" y="11686"/>
                  </a:cubicBezTo>
                  <a:cubicBezTo>
                    <a:pt x="41818" y="11736"/>
                    <a:pt x="41813" y="11800"/>
                    <a:pt x="41803" y="11810"/>
                  </a:cubicBezTo>
                  <a:cubicBezTo>
                    <a:pt x="40777" y="12469"/>
                    <a:pt x="39614" y="12703"/>
                    <a:pt x="38419" y="12703"/>
                  </a:cubicBezTo>
                  <a:cubicBezTo>
                    <a:pt x="36773" y="12703"/>
                    <a:pt x="35066" y="12260"/>
                    <a:pt x="33571" y="11872"/>
                  </a:cubicBezTo>
                  <a:lnTo>
                    <a:pt x="33421" y="11832"/>
                  </a:lnTo>
                  <a:cubicBezTo>
                    <a:pt x="32568" y="11613"/>
                    <a:pt x="31706" y="11359"/>
                    <a:pt x="30871" y="11114"/>
                  </a:cubicBezTo>
                  <a:cubicBezTo>
                    <a:pt x="30136" y="10900"/>
                    <a:pt x="29377" y="10677"/>
                    <a:pt x="28627" y="10477"/>
                  </a:cubicBezTo>
                  <a:cubicBezTo>
                    <a:pt x="27659" y="10217"/>
                    <a:pt x="26667" y="10017"/>
                    <a:pt x="25708" y="9823"/>
                  </a:cubicBezTo>
                  <a:cubicBezTo>
                    <a:pt x="24862" y="9650"/>
                    <a:pt x="23985" y="9473"/>
                    <a:pt x="23133" y="9257"/>
                  </a:cubicBezTo>
                  <a:cubicBezTo>
                    <a:pt x="21840" y="8930"/>
                    <a:pt x="20529" y="8560"/>
                    <a:pt x="19261" y="8202"/>
                  </a:cubicBezTo>
                  <a:cubicBezTo>
                    <a:pt x="16498" y="7424"/>
                    <a:pt x="13642" y="6619"/>
                    <a:pt x="10776" y="6188"/>
                  </a:cubicBezTo>
                  <a:cubicBezTo>
                    <a:pt x="9769" y="6036"/>
                    <a:pt x="8534" y="5850"/>
                    <a:pt x="7263" y="5850"/>
                  </a:cubicBezTo>
                  <a:cubicBezTo>
                    <a:pt x="5677" y="5850"/>
                    <a:pt x="4036" y="6139"/>
                    <a:pt x="2711" y="7142"/>
                  </a:cubicBezTo>
                  <a:cubicBezTo>
                    <a:pt x="579" y="8757"/>
                    <a:pt x="1" y="12576"/>
                    <a:pt x="798" y="15131"/>
                  </a:cubicBezTo>
                  <a:cubicBezTo>
                    <a:pt x="1138" y="16218"/>
                    <a:pt x="1730" y="17203"/>
                    <a:pt x="2606" y="18144"/>
                  </a:cubicBezTo>
                  <a:lnTo>
                    <a:pt x="2666" y="18209"/>
                  </a:lnTo>
                  <a:lnTo>
                    <a:pt x="107680" y="18209"/>
                  </a:lnTo>
                  <a:lnTo>
                    <a:pt x="107713" y="18040"/>
                  </a:lnTo>
                  <a:cubicBezTo>
                    <a:pt x="108339" y="14231"/>
                    <a:pt x="104720" y="9907"/>
                    <a:pt x="102642" y="8438"/>
                  </a:cubicBezTo>
                  <a:cubicBezTo>
                    <a:pt x="100295" y="6780"/>
                    <a:pt x="97465" y="5972"/>
                    <a:pt x="93901" y="5972"/>
                  </a:cubicBezTo>
                  <a:cubicBezTo>
                    <a:pt x="92759" y="5972"/>
                    <a:pt x="91543" y="6055"/>
                    <a:pt x="90243" y="6219"/>
                  </a:cubicBezTo>
                  <a:cubicBezTo>
                    <a:pt x="88870" y="6392"/>
                    <a:pt x="87495" y="6691"/>
                    <a:pt x="86166" y="6979"/>
                  </a:cubicBezTo>
                  <a:cubicBezTo>
                    <a:pt x="85428" y="7141"/>
                    <a:pt x="84666" y="7307"/>
                    <a:pt x="83913" y="7448"/>
                  </a:cubicBezTo>
                  <a:cubicBezTo>
                    <a:pt x="81310" y="7937"/>
                    <a:pt x="78543" y="8272"/>
                    <a:pt x="75687" y="8443"/>
                  </a:cubicBezTo>
                  <a:cubicBezTo>
                    <a:pt x="74193" y="8531"/>
                    <a:pt x="72692" y="8575"/>
                    <a:pt x="71186" y="8575"/>
                  </a:cubicBezTo>
                  <a:cubicBezTo>
                    <a:pt x="66784" y="8575"/>
                    <a:pt x="62342" y="8199"/>
                    <a:pt x="57928" y="7448"/>
                  </a:cubicBezTo>
                  <a:cubicBezTo>
                    <a:pt x="52682" y="6556"/>
                    <a:pt x="47532" y="4898"/>
                    <a:pt x="42708" y="3276"/>
                  </a:cubicBezTo>
                  <a:cubicBezTo>
                    <a:pt x="38128" y="1734"/>
                    <a:pt x="32975" y="0"/>
                    <a:pt x="277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3"/>
            <p:cNvSpPr/>
            <p:nvPr/>
          </p:nvSpPr>
          <p:spPr>
            <a:xfrm rot="10800000" flipH="1">
              <a:off x="4932235" y="-1614043"/>
              <a:ext cx="4348422" cy="1563444"/>
            </a:xfrm>
            <a:custGeom>
              <a:avLst/>
              <a:gdLst/>
              <a:ahLst/>
              <a:cxnLst/>
              <a:rect l="l" t="t" r="r" b="b"/>
              <a:pathLst>
                <a:path w="108663" h="39069" extrusionOk="0">
                  <a:moveTo>
                    <a:pt x="46151" y="403"/>
                  </a:moveTo>
                  <a:cubicBezTo>
                    <a:pt x="46500" y="403"/>
                    <a:pt x="46847" y="405"/>
                    <a:pt x="47194" y="409"/>
                  </a:cubicBezTo>
                  <a:cubicBezTo>
                    <a:pt x="60555" y="576"/>
                    <a:pt x="71907" y="4288"/>
                    <a:pt x="80932" y="11441"/>
                  </a:cubicBezTo>
                  <a:cubicBezTo>
                    <a:pt x="84958" y="14633"/>
                    <a:pt x="88903" y="18201"/>
                    <a:pt x="92718" y="21653"/>
                  </a:cubicBezTo>
                  <a:cubicBezTo>
                    <a:pt x="94523" y="23286"/>
                    <a:pt x="96389" y="24974"/>
                    <a:pt x="98238" y="26600"/>
                  </a:cubicBezTo>
                  <a:cubicBezTo>
                    <a:pt x="101177" y="29181"/>
                    <a:pt x="104663" y="32202"/>
                    <a:pt x="108257" y="35034"/>
                  </a:cubicBezTo>
                  <a:cubicBezTo>
                    <a:pt x="108185" y="37046"/>
                    <a:pt x="106877" y="38663"/>
                    <a:pt x="105303" y="38663"/>
                  </a:cubicBezTo>
                  <a:lnTo>
                    <a:pt x="95006" y="38663"/>
                  </a:lnTo>
                  <a:cubicBezTo>
                    <a:pt x="94337" y="37862"/>
                    <a:pt x="93741" y="37110"/>
                    <a:pt x="93190" y="36368"/>
                  </a:cubicBezTo>
                  <a:cubicBezTo>
                    <a:pt x="91738" y="34415"/>
                    <a:pt x="90482" y="32209"/>
                    <a:pt x="89268" y="30076"/>
                  </a:cubicBezTo>
                  <a:cubicBezTo>
                    <a:pt x="88255" y="28296"/>
                    <a:pt x="87207" y="26455"/>
                    <a:pt x="86046" y="24761"/>
                  </a:cubicBezTo>
                  <a:cubicBezTo>
                    <a:pt x="84901" y="23090"/>
                    <a:pt x="83654" y="21394"/>
                    <a:pt x="82109" y="20589"/>
                  </a:cubicBezTo>
                  <a:cubicBezTo>
                    <a:pt x="81766" y="20411"/>
                    <a:pt x="81285" y="20282"/>
                    <a:pt x="80790" y="20282"/>
                  </a:cubicBezTo>
                  <a:cubicBezTo>
                    <a:pt x="80446" y="20282"/>
                    <a:pt x="80095" y="20344"/>
                    <a:pt x="79779" y="20494"/>
                  </a:cubicBezTo>
                  <a:cubicBezTo>
                    <a:pt x="79253" y="20744"/>
                    <a:pt x="78909" y="21200"/>
                    <a:pt x="78784" y="21809"/>
                  </a:cubicBezTo>
                  <a:cubicBezTo>
                    <a:pt x="78479" y="23295"/>
                    <a:pt x="79725" y="24879"/>
                    <a:pt x="80550" y="25925"/>
                  </a:cubicBezTo>
                  <a:cubicBezTo>
                    <a:pt x="80666" y="26074"/>
                    <a:pt x="80775" y="26210"/>
                    <a:pt x="80868" y="26335"/>
                  </a:cubicBezTo>
                  <a:cubicBezTo>
                    <a:pt x="81946" y="27764"/>
                    <a:pt x="82835" y="29354"/>
                    <a:pt x="83661" y="31345"/>
                  </a:cubicBezTo>
                  <a:cubicBezTo>
                    <a:pt x="84287" y="32848"/>
                    <a:pt x="85364" y="35767"/>
                    <a:pt x="85660" y="38663"/>
                  </a:cubicBezTo>
                  <a:lnTo>
                    <a:pt x="76327" y="38663"/>
                  </a:lnTo>
                  <a:cubicBezTo>
                    <a:pt x="76685" y="34328"/>
                    <a:pt x="75134" y="29497"/>
                    <a:pt x="72336" y="26295"/>
                  </a:cubicBezTo>
                  <a:cubicBezTo>
                    <a:pt x="70016" y="23636"/>
                    <a:pt x="66829" y="21619"/>
                    <a:pt x="62597" y="20130"/>
                  </a:cubicBezTo>
                  <a:cubicBezTo>
                    <a:pt x="58968" y="18853"/>
                    <a:pt x="54987" y="18071"/>
                    <a:pt x="50066" y="17668"/>
                  </a:cubicBezTo>
                  <a:cubicBezTo>
                    <a:pt x="47919" y="17494"/>
                    <a:pt x="45723" y="17407"/>
                    <a:pt x="43437" y="17407"/>
                  </a:cubicBezTo>
                  <a:cubicBezTo>
                    <a:pt x="41731" y="17407"/>
                    <a:pt x="39974" y="17455"/>
                    <a:pt x="38150" y="17552"/>
                  </a:cubicBezTo>
                  <a:cubicBezTo>
                    <a:pt x="34341" y="17757"/>
                    <a:pt x="31394" y="18197"/>
                    <a:pt x="28604" y="18985"/>
                  </a:cubicBezTo>
                  <a:cubicBezTo>
                    <a:pt x="27525" y="19288"/>
                    <a:pt x="26448" y="19608"/>
                    <a:pt x="25369" y="19927"/>
                  </a:cubicBezTo>
                  <a:cubicBezTo>
                    <a:pt x="21997" y="20924"/>
                    <a:pt x="18511" y="21956"/>
                    <a:pt x="15020" y="22506"/>
                  </a:cubicBezTo>
                  <a:cubicBezTo>
                    <a:pt x="13538" y="22740"/>
                    <a:pt x="11993" y="22922"/>
                    <a:pt x="10477" y="22922"/>
                  </a:cubicBezTo>
                  <a:cubicBezTo>
                    <a:pt x="7660" y="22922"/>
                    <a:pt x="4942" y="22294"/>
                    <a:pt x="2908" y="20201"/>
                  </a:cubicBezTo>
                  <a:cubicBezTo>
                    <a:pt x="2318" y="19594"/>
                    <a:pt x="445" y="17417"/>
                    <a:pt x="1110" y="14892"/>
                  </a:cubicBezTo>
                  <a:cubicBezTo>
                    <a:pt x="1609" y="13004"/>
                    <a:pt x="3139" y="11676"/>
                    <a:pt x="4417" y="10728"/>
                  </a:cubicBezTo>
                  <a:cubicBezTo>
                    <a:pt x="7502" y="8442"/>
                    <a:pt x="11094" y="7120"/>
                    <a:pt x="14506" y="5962"/>
                  </a:cubicBezTo>
                  <a:cubicBezTo>
                    <a:pt x="25380" y="2272"/>
                    <a:pt x="36012" y="403"/>
                    <a:pt x="46151" y="403"/>
                  </a:cubicBezTo>
                  <a:close/>
                  <a:moveTo>
                    <a:pt x="46184" y="0"/>
                  </a:moveTo>
                  <a:cubicBezTo>
                    <a:pt x="35995" y="0"/>
                    <a:pt x="25302" y="1873"/>
                    <a:pt x="14376" y="5582"/>
                  </a:cubicBezTo>
                  <a:cubicBezTo>
                    <a:pt x="10932" y="6749"/>
                    <a:pt x="7309" y="8083"/>
                    <a:pt x="4175" y="10405"/>
                  </a:cubicBezTo>
                  <a:cubicBezTo>
                    <a:pt x="2845" y="11391"/>
                    <a:pt x="1250" y="12780"/>
                    <a:pt x="720" y="14790"/>
                  </a:cubicBezTo>
                  <a:cubicBezTo>
                    <a:pt x="0" y="17521"/>
                    <a:pt x="1992" y="19837"/>
                    <a:pt x="2618" y="20484"/>
                  </a:cubicBezTo>
                  <a:cubicBezTo>
                    <a:pt x="4745" y="22672"/>
                    <a:pt x="7559" y="23326"/>
                    <a:pt x="10464" y="23326"/>
                  </a:cubicBezTo>
                  <a:cubicBezTo>
                    <a:pt x="12008" y="23326"/>
                    <a:pt x="13578" y="23141"/>
                    <a:pt x="15083" y="22903"/>
                  </a:cubicBezTo>
                  <a:cubicBezTo>
                    <a:pt x="18599" y="22350"/>
                    <a:pt x="22098" y="21314"/>
                    <a:pt x="25483" y="20314"/>
                  </a:cubicBezTo>
                  <a:cubicBezTo>
                    <a:pt x="26558" y="19996"/>
                    <a:pt x="27635" y="19678"/>
                    <a:pt x="28713" y="19374"/>
                  </a:cubicBezTo>
                  <a:cubicBezTo>
                    <a:pt x="31476" y="18595"/>
                    <a:pt x="34392" y="18158"/>
                    <a:pt x="38171" y="17957"/>
                  </a:cubicBezTo>
                  <a:cubicBezTo>
                    <a:pt x="39992" y="17859"/>
                    <a:pt x="41744" y="17811"/>
                    <a:pt x="43446" y="17811"/>
                  </a:cubicBezTo>
                  <a:cubicBezTo>
                    <a:pt x="45718" y="17811"/>
                    <a:pt x="47900" y="17898"/>
                    <a:pt x="50034" y="18072"/>
                  </a:cubicBezTo>
                  <a:cubicBezTo>
                    <a:pt x="54919" y="18471"/>
                    <a:pt x="58869" y="19245"/>
                    <a:pt x="62464" y="20513"/>
                  </a:cubicBezTo>
                  <a:cubicBezTo>
                    <a:pt x="66629" y="21980"/>
                    <a:pt x="69761" y="23959"/>
                    <a:pt x="72035" y="26564"/>
                  </a:cubicBezTo>
                  <a:cubicBezTo>
                    <a:pt x="74808" y="29740"/>
                    <a:pt x="76328" y="34562"/>
                    <a:pt x="75907" y="38847"/>
                  </a:cubicBezTo>
                  <a:lnTo>
                    <a:pt x="75885" y="39069"/>
                  </a:lnTo>
                  <a:lnTo>
                    <a:pt x="86103" y="39069"/>
                  </a:lnTo>
                  <a:lnTo>
                    <a:pt x="86083" y="38849"/>
                  </a:lnTo>
                  <a:cubicBezTo>
                    <a:pt x="85816" y="35827"/>
                    <a:pt x="84685" y="32755"/>
                    <a:pt x="84035" y="31193"/>
                  </a:cubicBezTo>
                  <a:cubicBezTo>
                    <a:pt x="83194" y="29170"/>
                    <a:pt x="82289" y="27550"/>
                    <a:pt x="81192" y="26094"/>
                  </a:cubicBezTo>
                  <a:cubicBezTo>
                    <a:pt x="81095" y="25968"/>
                    <a:pt x="80986" y="25829"/>
                    <a:pt x="80868" y="25679"/>
                  </a:cubicBezTo>
                  <a:cubicBezTo>
                    <a:pt x="80089" y="24692"/>
                    <a:pt x="78913" y="23196"/>
                    <a:pt x="79180" y="21893"/>
                  </a:cubicBezTo>
                  <a:cubicBezTo>
                    <a:pt x="79280" y="21406"/>
                    <a:pt x="79542" y="21057"/>
                    <a:pt x="79953" y="20860"/>
                  </a:cubicBezTo>
                  <a:cubicBezTo>
                    <a:pt x="80215" y="20736"/>
                    <a:pt x="80506" y="20684"/>
                    <a:pt x="80793" y="20684"/>
                  </a:cubicBezTo>
                  <a:cubicBezTo>
                    <a:pt x="81216" y="20684"/>
                    <a:pt x="81630" y="20796"/>
                    <a:pt x="81925" y="20950"/>
                  </a:cubicBezTo>
                  <a:cubicBezTo>
                    <a:pt x="83388" y="21710"/>
                    <a:pt x="84600" y="23365"/>
                    <a:pt x="85716" y="24991"/>
                  </a:cubicBezTo>
                  <a:cubicBezTo>
                    <a:pt x="86867" y="26672"/>
                    <a:pt x="87910" y="28506"/>
                    <a:pt x="88919" y="30277"/>
                  </a:cubicBezTo>
                  <a:cubicBezTo>
                    <a:pt x="90139" y="32421"/>
                    <a:pt x="91401" y="34638"/>
                    <a:pt x="92868" y="36611"/>
                  </a:cubicBezTo>
                  <a:cubicBezTo>
                    <a:pt x="93440" y="37380"/>
                    <a:pt x="94059" y="38160"/>
                    <a:pt x="94759" y="38996"/>
                  </a:cubicBezTo>
                  <a:lnTo>
                    <a:pt x="94819" y="39068"/>
                  </a:lnTo>
                  <a:lnTo>
                    <a:pt x="105303" y="39068"/>
                  </a:lnTo>
                  <a:cubicBezTo>
                    <a:pt x="107121" y="39068"/>
                    <a:pt x="108627" y="37217"/>
                    <a:pt x="108661" y="34947"/>
                  </a:cubicBezTo>
                  <a:lnTo>
                    <a:pt x="108663" y="34847"/>
                  </a:lnTo>
                  <a:lnTo>
                    <a:pt x="108584" y="34784"/>
                  </a:lnTo>
                  <a:cubicBezTo>
                    <a:pt x="104971" y="31939"/>
                    <a:pt x="101460" y="28897"/>
                    <a:pt x="98502" y="26300"/>
                  </a:cubicBezTo>
                  <a:cubicBezTo>
                    <a:pt x="96655" y="24675"/>
                    <a:pt x="94790" y="22989"/>
                    <a:pt x="92987" y="21357"/>
                  </a:cubicBezTo>
                  <a:cubicBezTo>
                    <a:pt x="89168" y="17899"/>
                    <a:pt x="85217" y="14326"/>
                    <a:pt x="81181" y="11127"/>
                  </a:cubicBezTo>
                  <a:cubicBezTo>
                    <a:pt x="72085" y="3918"/>
                    <a:pt x="60650" y="176"/>
                    <a:pt x="47197" y="6"/>
                  </a:cubicBezTo>
                  <a:cubicBezTo>
                    <a:pt x="46860" y="2"/>
                    <a:pt x="46522" y="0"/>
                    <a:pt x="461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3"/>
            <p:cNvSpPr/>
            <p:nvPr/>
          </p:nvSpPr>
          <p:spPr>
            <a:xfrm rot="10800000" flipH="1">
              <a:off x="5065015" y="5157089"/>
              <a:ext cx="4355665" cy="807744"/>
            </a:xfrm>
            <a:custGeom>
              <a:avLst/>
              <a:gdLst/>
              <a:ahLst/>
              <a:cxnLst/>
              <a:rect l="l" t="t" r="r" b="b"/>
              <a:pathLst>
                <a:path w="108844" h="28164" extrusionOk="0">
                  <a:moveTo>
                    <a:pt x="105484" y="409"/>
                  </a:moveTo>
                  <a:cubicBezTo>
                    <a:pt x="107116" y="409"/>
                    <a:pt x="108443" y="2114"/>
                    <a:pt x="108443" y="4208"/>
                  </a:cubicBezTo>
                  <a:lnTo>
                    <a:pt x="108443" y="9441"/>
                  </a:lnTo>
                  <a:cubicBezTo>
                    <a:pt x="107791" y="9431"/>
                    <a:pt x="107138" y="9426"/>
                    <a:pt x="106485" y="9426"/>
                  </a:cubicBezTo>
                  <a:cubicBezTo>
                    <a:pt x="96929" y="9426"/>
                    <a:pt x="87281" y="10461"/>
                    <a:pt x="77432" y="11618"/>
                  </a:cubicBezTo>
                  <a:lnTo>
                    <a:pt x="74438" y="11967"/>
                  </a:lnTo>
                  <a:cubicBezTo>
                    <a:pt x="68077" y="12707"/>
                    <a:pt x="61497" y="13471"/>
                    <a:pt x="55052" y="14524"/>
                  </a:cubicBezTo>
                  <a:cubicBezTo>
                    <a:pt x="50937" y="15196"/>
                    <a:pt x="47239" y="15919"/>
                    <a:pt x="43750" y="16739"/>
                  </a:cubicBezTo>
                  <a:cubicBezTo>
                    <a:pt x="39671" y="17698"/>
                    <a:pt x="36280" y="18535"/>
                    <a:pt x="32894" y="19868"/>
                  </a:cubicBezTo>
                  <a:cubicBezTo>
                    <a:pt x="30642" y="20754"/>
                    <a:pt x="28443" y="21986"/>
                    <a:pt x="26315" y="23179"/>
                  </a:cubicBezTo>
                  <a:cubicBezTo>
                    <a:pt x="22603" y="25262"/>
                    <a:pt x="18761" y="27414"/>
                    <a:pt x="14582" y="27728"/>
                  </a:cubicBezTo>
                  <a:cubicBezTo>
                    <a:pt x="14284" y="27750"/>
                    <a:pt x="13983" y="27761"/>
                    <a:pt x="13680" y="27761"/>
                  </a:cubicBezTo>
                  <a:cubicBezTo>
                    <a:pt x="8600" y="27761"/>
                    <a:pt x="3011" y="24606"/>
                    <a:pt x="1265" y="17265"/>
                  </a:cubicBezTo>
                  <a:cubicBezTo>
                    <a:pt x="424" y="13728"/>
                    <a:pt x="774" y="10998"/>
                    <a:pt x="2304" y="9148"/>
                  </a:cubicBezTo>
                  <a:cubicBezTo>
                    <a:pt x="3847" y="7282"/>
                    <a:pt x="6123" y="6467"/>
                    <a:pt x="8144" y="5916"/>
                  </a:cubicBezTo>
                  <a:cubicBezTo>
                    <a:pt x="14663" y="4135"/>
                    <a:pt x="21503" y="4060"/>
                    <a:pt x="27536" y="3991"/>
                  </a:cubicBezTo>
                  <a:lnTo>
                    <a:pt x="28284" y="3982"/>
                  </a:lnTo>
                  <a:cubicBezTo>
                    <a:pt x="35338" y="3908"/>
                    <a:pt x="42635" y="3830"/>
                    <a:pt x="49562" y="1411"/>
                  </a:cubicBezTo>
                  <a:cubicBezTo>
                    <a:pt x="50530" y="1072"/>
                    <a:pt x="51303" y="753"/>
                    <a:pt x="51989" y="409"/>
                  </a:cubicBezTo>
                  <a:lnTo>
                    <a:pt x="51989" y="410"/>
                  </a:lnTo>
                  <a:lnTo>
                    <a:pt x="77472" y="410"/>
                  </a:lnTo>
                  <a:cubicBezTo>
                    <a:pt x="75657" y="1022"/>
                    <a:pt x="73845" y="1526"/>
                    <a:pt x="72138" y="1986"/>
                  </a:cubicBezTo>
                  <a:cubicBezTo>
                    <a:pt x="71479" y="2162"/>
                    <a:pt x="70816" y="2334"/>
                    <a:pt x="70156" y="2505"/>
                  </a:cubicBezTo>
                  <a:cubicBezTo>
                    <a:pt x="68329" y="2977"/>
                    <a:pt x="66440" y="3467"/>
                    <a:pt x="64605" y="4082"/>
                  </a:cubicBezTo>
                  <a:cubicBezTo>
                    <a:pt x="61004" y="5291"/>
                    <a:pt x="57124" y="6040"/>
                    <a:pt x="52740" y="6369"/>
                  </a:cubicBezTo>
                  <a:cubicBezTo>
                    <a:pt x="49638" y="6602"/>
                    <a:pt x="46418" y="6602"/>
                    <a:pt x="43304" y="6603"/>
                  </a:cubicBezTo>
                  <a:cubicBezTo>
                    <a:pt x="34965" y="6606"/>
                    <a:pt x="26344" y="6609"/>
                    <a:pt x="18528" y="10955"/>
                  </a:cubicBezTo>
                  <a:cubicBezTo>
                    <a:pt x="14223" y="13350"/>
                    <a:pt x="12644" y="15910"/>
                    <a:pt x="13835" y="18561"/>
                  </a:cubicBezTo>
                  <a:cubicBezTo>
                    <a:pt x="14838" y="20791"/>
                    <a:pt x="17057" y="22107"/>
                    <a:pt x="18813" y="22421"/>
                  </a:cubicBezTo>
                  <a:cubicBezTo>
                    <a:pt x="19239" y="22498"/>
                    <a:pt x="19668" y="22533"/>
                    <a:pt x="20097" y="22533"/>
                  </a:cubicBezTo>
                  <a:cubicBezTo>
                    <a:pt x="22307" y="22533"/>
                    <a:pt x="24513" y="21604"/>
                    <a:pt x="26433" y="20647"/>
                  </a:cubicBezTo>
                  <a:cubicBezTo>
                    <a:pt x="27444" y="20142"/>
                    <a:pt x="28451" y="19561"/>
                    <a:pt x="29427" y="18998"/>
                  </a:cubicBezTo>
                  <a:cubicBezTo>
                    <a:pt x="30955" y="18116"/>
                    <a:pt x="32534" y="17203"/>
                    <a:pt x="34157" y="16576"/>
                  </a:cubicBezTo>
                  <a:cubicBezTo>
                    <a:pt x="37956" y="15106"/>
                    <a:pt x="41874" y="14247"/>
                    <a:pt x="44864" y="13661"/>
                  </a:cubicBezTo>
                  <a:cubicBezTo>
                    <a:pt x="49244" y="12804"/>
                    <a:pt x="53720" y="12190"/>
                    <a:pt x="58050" y="11597"/>
                  </a:cubicBezTo>
                  <a:cubicBezTo>
                    <a:pt x="61146" y="11172"/>
                    <a:pt x="64344" y="10734"/>
                    <a:pt x="67486" y="10209"/>
                  </a:cubicBezTo>
                  <a:cubicBezTo>
                    <a:pt x="71305" y="9572"/>
                    <a:pt x="74827" y="8898"/>
                    <a:pt x="78252" y="8150"/>
                  </a:cubicBezTo>
                  <a:cubicBezTo>
                    <a:pt x="80759" y="7602"/>
                    <a:pt x="84017" y="6743"/>
                    <a:pt x="86995" y="4937"/>
                  </a:cubicBezTo>
                  <a:cubicBezTo>
                    <a:pt x="88677" y="3915"/>
                    <a:pt x="90044" y="2435"/>
                    <a:pt x="91173" y="409"/>
                  </a:cubicBezTo>
                  <a:close/>
                  <a:moveTo>
                    <a:pt x="90934" y="0"/>
                  </a:moveTo>
                  <a:lnTo>
                    <a:pt x="90877" y="105"/>
                  </a:lnTo>
                  <a:cubicBezTo>
                    <a:pt x="89755" y="2148"/>
                    <a:pt x="88458" y="3572"/>
                    <a:pt x="86786" y="4587"/>
                  </a:cubicBezTo>
                  <a:cubicBezTo>
                    <a:pt x="83860" y="6361"/>
                    <a:pt x="80642" y="7209"/>
                    <a:pt x="78166" y="7749"/>
                  </a:cubicBezTo>
                  <a:cubicBezTo>
                    <a:pt x="74747" y="8496"/>
                    <a:pt x="71232" y="9168"/>
                    <a:pt x="67420" y="9804"/>
                  </a:cubicBezTo>
                  <a:cubicBezTo>
                    <a:pt x="64284" y="10326"/>
                    <a:pt x="61086" y="10767"/>
                    <a:pt x="57994" y="11189"/>
                  </a:cubicBezTo>
                  <a:cubicBezTo>
                    <a:pt x="53660" y="11784"/>
                    <a:pt x="49177" y="12398"/>
                    <a:pt x="44787" y="13257"/>
                  </a:cubicBezTo>
                  <a:cubicBezTo>
                    <a:pt x="41781" y="13846"/>
                    <a:pt x="37840" y="14712"/>
                    <a:pt x="34011" y="16192"/>
                  </a:cubicBezTo>
                  <a:cubicBezTo>
                    <a:pt x="32361" y="16832"/>
                    <a:pt x="30768" y="17751"/>
                    <a:pt x="29227" y="18641"/>
                  </a:cubicBezTo>
                  <a:cubicBezTo>
                    <a:pt x="28257" y="19199"/>
                    <a:pt x="27256" y="19778"/>
                    <a:pt x="26252" y="20278"/>
                  </a:cubicBezTo>
                  <a:cubicBezTo>
                    <a:pt x="24377" y="21213"/>
                    <a:pt x="22228" y="22123"/>
                    <a:pt x="20096" y="22123"/>
                  </a:cubicBezTo>
                  <a:cubicBezTo>
                    <a:pt x="19691" y="22123"/>
                    <a:pt x="19286" y="22090"/>
                    <a:pt x="18884" y="22019"/>
                  </a:cubicBezTo>
                  <a:cubicBezTo>
                    <a:pt x="17234" y="21723"/>
                    <a:pt x="15146" y="20485"/>
                    <a:pt x="14203" y="18389"/>
                  </a:cubicBezTo>
                  <a:cubicBezTo>
                    <a:pt x="13112" y="15962"/>
                    <a:pt x="14633" y="13577"/>
                    <a:pt x="18725" y="11302"/>
                  </a:cubicBezTo>
                  <a:cubicBezTo>
                    <a:pt x="26450" y="7006"/>
                    <a:pt x="35017" y="7004"/>
                    <a:pt x="43304" y="7002"/>
                  </a:cubicBezTo>
                  <a:cubicBezTo>
                    <a:pt x="46426" y="7002"/>
                    <a:pt x="49654" y="6999"/>
                    <a:pt x="52770" y="6766"/>
                  </a:cubicBezTo>
                  <a:cubicBezTo>
                    <a:pt x="57188" y="6433"/>
                    <a:pt x="61100" y="5680"/>
                    <a:pt x="64734" y="4460"/>
                  </a:cubicBezTo>
                  <a:cubicBezTo>
                    <a:pt x="66555" y="3847"/>
                    <a:pt x="68437" y="3359"/>
                    <a:pt x="70258" y="2889"/>
                  </a:cubicBezTo>
                  <a:cubicBezTo>
                    <a:pt x="70921" y="2718"/>
                    <a:pt x="71583" y="2546"/>
                    <a:pt x="72244" y="2369"/>
                  </a:cubicBezTo>
                  <a:cubicBezTo>
                    <a:pt x="74310" y="1815"/>
                    <a:pt x="76526" y="1191"/>
                    <a:pt x="78725" y="393"/>
                  </a:cubicBezTo>
                  <a:lnTo>
                    <a:pt x="79801" y="3"/>
                  </a:lnTo>
                  <a:lnTo>
                    <a:pt x="51891" y="3"/>
                  </a:lnTo>
                  <a:lnTo>
                    <a:pt x="51849" y="25"/>
                  </a:lnTo>
                  <a:cubicBezTo>
                    <a:pt x="51168" y="369"/>
                    <a:pt x="50398" y="688"/>
                    <a:pt x="49430" y="1026"/>
                  </a:cubicBezTo>
                  <a:cubicBezTo>
                    <a:pt x="42565" y="3424"/>
                    <a:pt x="35301" y="3502"/>
                    <a:pt x="28279" y="3577"/>
                  </a:cubicBezTo>
                  <a:lnTo>
                    <a:pt x="27530" y="3587"/>
                  </a:lnTo>
                  <a:cubicBezTo>
                    <a:pt x="21472" y="3654"/>
                    <a:pt x="14606" y="3731"/>
                    <a:pt x="8035" y="5524"/>
                  </a:cubicBezTo>
                  <a:cubicBezTo>
                    <a:pt x="5955" y="6091"/>
                    <a:pt x="3608" y="6937"/>
                    <a:pt x="1994" y="8889"/>
                  </a:cubicBezTo>
                  <a:cubicBezTo>
                    <a:pt x="378" y="10842"/>
                    <a:pt x="1" y="13691"/>
                    <a:pt x="872" y="17356"/>
                  </a:cubicBezTo>
                  <a:cubicBezTo>
                    <a:pt x="2415" y="23842"/>
                    <a:pt x="7591" y="28164"/>
                    <a:pt x="13647" y="28164"/>
                  </a:cubicBezTo>
                  <a:cubicBezTo>
                    <a:pt x="13966" y="28164"/>
                    <a:pt x="14287" y="28154"/>
                    <a:pt x="14609" y="28121"/>
                  </a:cubicBezTo>
                  <a:cubicBezTo>
                    <a:pt x="18878" y="27800"/>
                    <a:pt x="22758" y="25623"/>
                    <a:pt x="26511" y="23520"/>
                  </a:cubicBezTo>
                  <a:cubicBezTo>
                    <a:pt x="28626" y="22334"/>
                    <a:pt x="30812" y="21108"/>
                    <a:pt x="33038" y="20233"/>
                  </a:cubicBezTo>
                  <a:cubicBezTo>
                    <a:pt x="36400" y="18911"/>
                    <a:pt x="39775" y="18075"/>
                    <a:pt x="43838" y="17121"/>
                  </a:cubicBezTo>
                  <a:cubicBezTo>
                    <a:pt x="47319" y="16305"/>
                    <a:pt x="51008" y="15582"/>
                    <a:pt x="55113" y="14912"/>
                  </a:cubicBezTo>
                  <a:cubicBezTo>
                    <a:pt x="61550" y="13861"/>
                    <a:pt x="68126" y="13097"/>
                    <a:pt x="74484" y="12357"/>
                  </a:cubicBezTo>
                  <a:lnTo>
                    <a:pt x="77477" y="12010"/>
                  </a:lnTo>
                  <a:cubicBezTo>
                    <a:pt x="87323" y="10854"/>
                    <a:pt x="96973" y="9822"/>
                    <a:pt x="106514" y="9822"/>
                  </a:cubicBezTo>
                  <a:cubicBezTo>
                    <a:pt x="107222" y="9822"/>
                    <a:pt x="107930" y="9827"/>
                    <a:pt x="108637" y="9839"/>
                  </a:cubicBezTo>
                  <a:lnTo>
                    <a:pt x="108843" y="9842"/>
                  </a:lnTo>
                  <a:lnTo>
                    <a:pt x="108843" y="4203"/>
                  </a:lnTo>
                  <a:cubicBezTo>
                    <a:pt x="108843" y="1884"/>
                    <a:pt x="107336" y="0"/>
                    <a:pt x="1054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5" name="Google Shape;685;p23"/>
          <p:cNvSpPr/>
          <p:nvPr/>
        </p:nvSpPr>
        <p:spPr>
          <a:xfrm>
            <a:off x="408250" y="362757"/>
            <a:ext cx="8434200" cy="4594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3"/>
          <p:cNvSpPr/>
          <p:nvPr/>
        </p:nvSpPr>
        <p:spPr>
          <a:xfrm>
            <a:off x="301550" y="271625"/>
            <a:ext cx="8434200" cy="45849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3"/>
          <p:cNvSpPr txBox="1">
            <a:spLocks noGrp="1"/>
          </p:cNvSpPr>
          <p:nvPr>
            <p:ph type="subTitle" idx="1"/>
          </p:nvPr>
        </p:nvSpPr>
        <p:spPr>
          <a:xfrm>
            <a:off x="1024800" y="1564875"/>
            <a:ext cx="3252600" cy="43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88" name="Google Shape;688;p23"/>
          <p:cNvSpPr txBox="1">
            <a:spLocks noGrp="1"/>
          </p:cNvSpPr>
          <p:nvPr>
            <p:ph type="subTitle" idx="2"/>
          </p:nvPr>
        </p:nvSpPr>
        <p:spPr>
          <a:xfrm>
            <a:off x="7084550" y="4208775"/>
            <a:ext cx="913800" cy="3948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2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89" name="Google Shape;689;p23"/>
          <p:cNvSpPr txBox="1">
            <a:spLocks noGrp="1"/>
          </p:cNvSpPr>
          <p:nvPr>
            <p:ph type="title"/>
          </p:nvPr>
        </p:nvSpPr>
        <p:spPr>
          <a:xfrm>
            <a:off x="720000" y="540000"/>
            <a:ext cx="7704000" cy="564300"/>
          </a:xfrm>
          <a:prstGeom prst="rect">
            <a:avLst/>
          </a:prstGeom>
          <a:solidFill>
            <a:srgbClr val="FFFFFF"/>
          </a:solidFill>
          <a:ln w="9525" cap="flat" cmpd="sng">
            <a:solidFill>
              <a:srgbClr val="000000"/>
            </a:solidFill>
            <a:prstDash val="solid"/>
            <a:round/>
            <a:headEnd type="none" w="sm" len="sm"/>
            <a:tailEnd type="none" w="sm" len="sm"/>
          </a:ln>
          <a:effectLst>
            <a:outerShdw dist="85725" dir="3180000" algn="bl" rotWithShape="0">
              <a:schemeClr val="accent2"/>
            </a:outerShdw>
          </a:effectLst>
        </p:spPr>
        <p:txBody>
          <a:bodyPr spcFirstLastPara="1" wrap="square" lIns="91425" tIns="91425" rIns="91425" bIns="91425" anchor="ctr" anchorCtr="0">
            <a:noAutofit/>
          </a:bodyPr>
          <a:lstStyle>
            <a:lvl1pPr lvl="0" rtl="0">
              <a:spcBef>
                <a:spcPts val="0"/>
              </a:spcBef>
              <a:spcAft>
                <a:spcPts val="0"/>
              </a:spcAft>
              <a:buSzPts val="36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90" name="Google Shape;690;p23"/>
          <p:cNvSpPr txBox="1">
            <a:spLocks noGrp="1"/>
          </p:cNvSpPr>
          <p:nvPr>
            <p:ph type="subTitle" idx="3"/>
          </p:nvPr>
        </p:nvSpPr>
        <p:spPr>
          <a:xfrm>
            <a:off x="1024800" y="1998975"/>
            <a:ext cx="3252600" cy="43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91" name="Google Shape;691;p23"/>
          <p:cNvSpPr txBox="1">
            <a:spLocks noGrp="1"/>
          </p:cNvSpPr>
          <p:nvPr>
            <p:ph type="subTitle" idx="4"/>
          </p:nvPr>
        </p:nvSpPr>
        <p:spPr>
          <a:xfrm>
            <a:off x="1024800" y="2433075"/>
            <a:ext cx="3252600" cy="43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92" name="Google Shape;692;p23"/>
          <p:cNvSpPr txBox="1">
            <a:spLocks noGrp="1"/>
          </p:cNvSpPr>
          <p:nvPr>
            <p:ph type="subTitle" idx="5"/>
          </p:nvPr>
        </p:nvSpPr>
        <p:spPr>
          <a:xfrm>
            <a:off x="1024800" y="2867175"/>
            <a:ext cx="3252600" cy="43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93" name="Google Shape;693;p23"/>
          <p:cNvSpPr txBox="1">
            <a:spLocks noGrp="1"/>
          </p:cNvSpPr>
          <p:nvPr>
            <p:ph type="subTitle" idx="6"/>
          </p:nvPr>
        </p:nvSpPr>
        <p:spPr>
          <a:xfrm>
            <a:off x="1024800" y="3301275"/>
            <a:ext cx="3252600" cy="43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94" name="Google Shape;694;p23"/>
          <p:cNvSpPr txBox="1">
            <a:spLocks noGrp="1"/>
          </p:cNvSpPr>
          <p:nvPr>
            <p:ph type="subTitle" idx="7"/>
          </p:nvPr>
        </p:nvSpPr>
        <p:spPr>
          <a:xfrm>
            <a:off x="1024800" y="3735375"/>
            <a:ext cx="3252600" cy="43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95" name="Google Shape;695;p23"/>
          <p:cNvSpPr txBox="1">
            <a:spLocks noGrp="1"/>
          </p:cNvSpPr>
          <p:nvPr>
            <p:ph type="subTitle" idx="8"/>
          </p:nvPr>
        </p:nvSpPr>
        <p:spPr>
          <a:xfrm>
            <a:off x="1024800" y="4169475"/>
            <a:ext cx="3252600" cy="43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1">
  <p:cSld name="BLANK_1_1_1_2">
    <p:bg>
      <p:bgPr>
        <a:solidFill>
          <a:schemeClr val="accent6"/>
        </a:solidFill>
        <a:effectLst/>
      </p:bgPr>
    </p:bg>
    <p:spTree>
      <p:nvGrpSpPr>
        <p:cNvPr id="1" name="Shape 730"/>
        <p:cNvGrpSpPr/>
        <p:nvPr/>
      </p:nvGrpSpPr>
      <p:grpSpPr>
        <a:xfrm>
          <a:off x="0" y="0"/>
          <a:ext cx="0" cy="0"/>
          <a:chOff x="0" y="0"/>
          <a:chExt cx="0" cy="0"/>
        </a:xfrm>
      </p:grpSpPr>
      <p:grpSp>
        <p:nvGrpSpPr>
          <p:cNvPr id="731" name="Google Shape;731;p25"/>
          <p:cNvGrpSpPr/>
          <p:nvPr/>
        </p:nvGrpSpPr>
        <p:grpSpPr>
          <a:xfrm>
            <a:off x="-97264" y="-111212"/>
            <a:ext cx="9517944" cy="7737118"/>
            <a:chOff x="-97264" y="-111212"/>
            <a:chExt cx="9517944" cy="7737118"/>
          </a:xfrm>
        </p:grpSpPr>
        <p:sp>
          <p:nvSpPr>
            <p:cNvPr id="732" name="Google Shape;732;p25"/>
            <p:cNvSpPr/>
            <p:nvPr/>
          </p:nvSpPr>
          <p:spPr>
            <a:xfrm rot="10800000" flipH="1">
              <a:off x="-89101" y="6162298"/>
              <a:ext cx="3985503" cy="848251"/>
            </a:xfrm>
            <a:custGeom>
              <a:avLst/>
              <a:gdLst/>
              <a:ahLst/>
              <a:cxnLst/>
              <a:rect l="l" t="t" r="r" b="b"/>
              <a:pathLst>
                <a:path w="99594" h="21197" extrusionOk="0">
                  <a:moveTo>
                    <a:pt x="65021" y="0"/>
                  </a:moveTo>
                  <a:cubicBezTo>
                    <a:pt x="64434" y="0"/>
                    <a:pt x="63848" y="10"/>
                    <a:pt x="63260" y="29"/>
                  </a:cubicBezTo>
                  <a:cubicBezTo>
                    <a:pt x="57732" y="207"/>
                    <a:pt x="52245" y="1096"/>
                    <a:pt x="46816" y="2389"/>
                  </a:cubicBezTo>
                  <a:cubicBezTo>
                    <a:pt x="41611" y="3631"/>
                    <a:pt x="36750" y="6060"/>
                    <a:pt x="31830" y="8475"/>
                  </a:cubicBezTo>
                  <a:cubicBezTo>
                    <a:pt x="27244" y="10725"/>
                    <a:pt x="22624" y="12692"/>
                    <a:pt x="17724" y="13463"/>
                  </a:cubicBezTo>
                  <a:cubicBezTo>
                    <a:pt x="15802" y="13765"/>
                    <a:pt x="13860" y="13942"/>
                    <a:pt x="11920" y="13942"/>
                  </a:cubicBezTo>
                  <a:cubicBezTo>
                    <a:pt x="10234" y="13942"/>
                    <a:pt x="8549" y="13808"/>
                    <a:pt x="6879" y="13505"/>
                  </a:cubicBezTo>
                  <a:cubicBezTo>
                    <a:pt x="4515" y="13077"/>
                    <a:pt x="2162" y="12285"/>
                    <a:pt x="0" y="10984"/>
                  </a:cubicBezTo>
                  <a:lnTo>
                    <a:pt x="0" y="18944"/>
                  </a:lnTo>
                  <a:cubicBezTo>
                    <a:pt x="1762" y="19024"/>
                    <a:pt x="3523" y="19075"/>
                    <a:pt x="5283" y="19075"/>
                  </a:cubicBezTo>
                  <a:cubicBezTo>
                    <a:pt x="9227" y="19075"/>
                    <a:pt x="13162" y="18820"/>
                    <a:pt x="17071" y="18072"/>
                  </a:cubicBezTo>
                  <a:cubicBezTo>
                    <a:pt x="21981" y="17133"/>
                    <a:pt x="26589" y="15270"/>
                    <a:pt x="30996" y="12374"/>
                  </a:cubicBezTo>
                  <a:cubicBezTo>
                    <a:pt x="33739" y="10570"/>
                    <a:pt x="36781" y="9886"/>
                    <a:pt x="39837" y="9886"/>
                  </a:cubicBezTo>
                  <a:cubicBezTo>
                    <a:pt x="40660" y="9886"/>
                    <a:pt x="41484" y="9936"/>
                    <a:pt x="42304" y="10026"/>
                  </a:cubicBezTo>
                  <a:cubicBezTo>
                    <a:pt x="50992" y="10985"/>
                    <a:pt x="59004" y="15789"/>
                    <a:pt x="67420" y="18291"/>
                  </a:cubicBezTo>
                  <a:cubicBezTo>
                    <a:pt x="72853" y="19907"/>
                    <a:pt x="78486" y="20812"/>
                    <a:pt x="84058" y="21107"/>
                  </a:cubicBezTo>
                  <a:cubicBezTo>
                    <a:pt x="85055" y="21160"/>
                    <a:pt x="86060" y="21196"/>
                    <a:pt x="87066" y="21196"/>
                  </a:cubicBezTo>
                  <a:cubicBezTo>
                    <a:pt x="89207" y="21196"/>
                    <a:pt x="91355" y="21031"/>
                    <a:pt x="93446" y="20508"/>
                  </a:cubicBezTo>
                  <a:cubicBezTo>
                    <a:pt x="95522" y="19989"/>
                    <a:pt x="98275" y="18989"/>
                    <a:pt x="98894" y="16049"/>
                  </a:cubicBezTo>
                  <a:cubicBezTo>
                    <a:pt x="99594" y="12721"/>
                    <a:pt x="97265" y="10188"/>
                    <a:pt x="95270" y="8623"/>
                  </a:cubicBezTo>
                  <a:cubicBezTo>
                    <a:pt x="92667" y="6581"/>
                    <a:pt x="89709" y="5268"/>
                    <a:pt x="86790" y="4165"/>
                  </a:cubicBezTo>
                  <a:cubicBezTo>
                    <a:pt x="79711" y="1489"/>
                    <a:pt x="72404" y="0"/>
                    <a:pt x="65021" y="0"/>
                  </a:cubicBezTo>
                  <a:close/>
                </a:path>
              </a:pathLst>
            </a:custGeom>
            <a:solidFill>
              <a:srgbClr val="FAC539">
                <a:alpha val="36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5"/>
            <p:cNvSpPr/>
            <p:nvPr/>
          </p:nvSpPr>
          <p:spPr>
            <a:xfrm rot="10800000" flipH="1">
              <a:off x="-89221" y="4243086"/>
              <a:ext cx="8386467" cy="1819876"/>
            </a:xfrm>
            <a:custGeom>
              <a:avLst/>
              <a:gdLst/>
              <a:ahLst/>
              <a:cxnLst/>
              <a:rect l="l" t="t" r="r" b="b"/>
              <a:pathLst>
                <a:path w="209570" h="45477" extrusionOk="0">
                  <a:moveTo>
                    <a:pt x="173399" y="0"/>
                  </a:moveTo>
                  <a:cubicBezTo>
                    <a:pt x="171819" y="0"/>
                    <a:pt x="170239" y="33"/>
                    <a:pt x="168661" y="80"/>
                  </a:cubicBezTo>
                  <a:cubicBezTo>
                    <a:pt x="164324" y="208"/>
                    <a:pt x="160018" y="528"/>
                    <a:pt x="155729" y="1390"/>
                  </a:cubicBezTo>
                  <a:cubicBezTo>
                    <a:pt x="151776" y="2184"/>
                    <a:pt x="147874" y="3386"/>
                    <a:pt x="144099" y="5071"/>
                  </a:cubicBezTo>
                  <a:cubicBezTo>
                    <a:pt x="140139" y="6838"/>
                    <a:pt x="136425" y="9227"/>
                    <a:pt x="132734" y="11745"/>
                  </a:cubicBezTo>
                  <a:cubicBezTo>
                    <a:pt x="125453" y="16714"/>
                    <a:pt x="118372" y="22168"/>
                    <a:pt x="110478" y="25489"/>
                  </a:cubicBezTo>
                  <a:cubicBezTo>
                    <a:pt x="104010" y="28211"/>
                    <a:pt x="97197" y="29287"/>
                    <a:pt x="90399" y="29287"/>
                  </a:cubicBezTo>
                  <a:cubicBezTo>
                    <a:pt x="89168" y="29287"/>
                    <a:pt x="87937" y="29252"/>
                    <a:pt x="86709" y="29185"/>
                  </a:cubicBezTo>
                  <a:cubicBezTo>
                    <a:pt x="70235" y="28285"/>
                    <a:pt x="53959" y="22404"/>
                    <a:pt x="38422" y="15780"/>
                  </a:cubicBezTo>
                  <a:cubicBezTo>
                    <a:pt x="34245" y="13999"/>
                    <a:pt x="30113" y="12729"/>
                    <a:pt x="25697" y="12479"/>
                  </a:cubicBezTo>
                  <a:cubicBezTo>
                    <a:pt x="24449" y="12409"/>
                    <a:pt x="23202" y="12379"/>
                    <a:pt x="21954" y="12379"/>
                  </a:cubicBezTo>
                  <a:cubicBezTo>
                    <a:pt x="18881" y="12379"/>
                    <a:pt x="15809" y="12558"/>
                    <a:pt x="12741" y="12746"/>
                  </a:cubicBezTo>
                  <a:cubicBezTo>
                    <a:pt x="9315" y="12958"/>
                    <a:pt x="5883" y="13109"/>
                    <a:pt x="2471" y="13588"/>
                  </a:cubicBezTo>
                  <a:cubicBezTo>
                    <a:pt x="1651" y="13702"/>
                    <a:pt x="825" y="13831"/>
                    <a:pt x="0" y="13986"/>
                  </a:cubicBezTo>
                  <a:lnTo>
                    <a:pt x="0" y="21931"/>
                  </a:lnTo>
                  <a:cubicBezTo>
                    <a:pt x="3093" y="20622"/>
                    <a:pt x="6277" y="19799"/>
                    <a:pt x="9551" y="19799"/>
                  </a:cubicBezTo>
                  <a:cubicBezTo>
                    <a:pt x="10632" y="19799"/>
                    <a:pt x="11722" y="19889"/>
                    <a:pt x="12823" y="20080"/>
                  </a:cubicBezTo>
                  <a:cubicBezTo>
                    <a:pt x="20488" y="21419"/>
                    <a:pt x="27144" y="26632"/>
                    <a:pt x="33499" y="31891"/>
                  </a:cubicBezTo>
                  <a:cubicBezTo>
                    <a:pt x="45486" y="41811"/>
                    <a:pt x="59912" y="45476"/>
                    <a:pt x="74081" y="45476"/>
                  </a:cubicBezTo>
                  <a:cubicBezTo>
                    <a:pt x="74665" y="45476"/>
                    <a:pt x="75248" y="45470"/>
                    <a:pt x="75831" y="45458"/>
                  </a:cubicBezTo>
                  <a:cubicBezTo>
                    <a:pt x="90804" y="45142"/>
                    <a:pt x="106177" y="41401"/>
                    <a:pt x="119282" y="31968"/>
                  </a:cubicBezTo>
                  <a:cubicBezTo>
                    <a:pt x="125990" y="27139"/>
                    <a:pt x="132221" y="21338"/>
                    <a:pt x="138817" y="16271"/>
                  </a:cubicBezTo>
                  <a:cubicBezTo>
                    <a:pt x="142143" y="13714"/>
                    <a:pt x="145448" y="11379"/>
                    <a:pt x="149316" y="10440"/>
                  </a:cubicBezTo>
                  <a:cubicBezTo>
                    <a:pt x="150812" y="10078"/>
                    <a:pt x="152323" y="9917"/>
                    <a:pt x="153836" y="9917"/>
                  </a:cubicBezTo>
                  <a:cubicBezTo>
                    <a:pt x="155625" y="9917"/>
                    <a:pt x="157416" y="10142"/>
                    <a:pt x="159185" y="10527"/>
                  </a:cubicBezTo>
                  <a:cubicBezTo>
                    <a:pt x="162983" y="11352"/>
                    <a:pt x="166672" y="12839"/>
                    <a:pt x="170334" y="14321"/>
                  </a:cubicBezTo>
                  <a:cubicBezTo>
                    <a:pt x="174482" y="15997"/>
                    <a:pt x="178713" y="17383"/>
                    <a:pt x="182992" y="18407"/>
                  </a:cubicBezTo>
                  <a:cubicBezTo>
                    <a:pt x="186653" y="19282"/>
                    <a:pt x="190426" y="19787"/>
                    <a:pt x="194193" y="19787"/>
                  </a:cubicBezTo>
                  <a:cubicBezTo>
                    <a:pt x="197694" y="19787"/>
                    <a:pt x="201190" y="19351"/>
                    <a:pt x="204587" y="18369"/>
                  </a:cubicBezTo>
                  <a:cubicBezTo>
                    <a:pt x="206831" y="17721"/>
                    <a:pt x="209570" y="16218"/>
                    <a:pt x="208195" y="12736"/>
                  </a:cubicBezTo>
                  <a:cubicBezTo>
                    <a:pt x="207019" y="9759"/>
                    <a:pt x="203809" y="8201"/>
                    <a:pt x="201535" y="7001"/>
                  </a:cubicBezTo>
                  <a:cubicBezTo>
                    <a:pt x="195238" y="3676"/>
                    <a:pt x="188684" y="1200"/>
                    <a:pt x="181872" y="426"/>
                  </a:cubicBezTo>
                  <a:cubicBezTo>
                    <a:pt x="179055" y="106"/>
                    <a:pt x="176227" y="0"/>
                    <a:pt x="173399" y="0"/>
                  </a:cubicBezTo>
                  <a:close/>
                </a:path>
              </a:pathLst>
            </a:custGeom>
            <a:solidFill>
              <a:srgbClr val="FAC539">
                <a:alpha val="36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5"/>
            <p:cNvSpPr/>
            <p:nvPr/>
          </p:nvSpPr>
          <p:spPr>
            <a:xfrm rot="10800000" flipH="1">
              <a:off x="-89101" y="4643126"/>
              <a:ext cx="819678" cy="314658"/>
            </a:xfrm>
            <a:custGeom>
              <a:avLst/>
              <a:gdLst/>
              <a:ahLst/>
              <a:cxnLst/>
              <a:rect l="l" t="t" r="r" b="b"/>
              <a:pathLst>
                <a:path w="20483" h="7863" extrusionOk="0">
                  <a:moveTo>
                    <a:pt x="10679" y="1"/>
                  </a:moveTo>
                  <a:cubicBezTo>
                    <a:pt x="7200" y="1"/>
                    <a:pt x="3530" y="930"/>
                    <a:pt x="0" y="1036"/>
                  </a:cubicBezTo>
                  <a:lnTo>
                    <a:pt x="0" y="7210"/>
                  </a:lnTo>
                  <a:cubicBezTo>
                    <a:pt x="73" y="7210"/>
                    <a:pt x="146" y="7210"/>
                    <a:pt x="218" y="7210"/>
                  </a:cubicBezTo>
                  <a:cubicBezTo>
                    <a:pt x="2966" y="7210"/>
                    <a:pt x="5723" y="7366"/>
                    <a:pt x="8473" y="7532"/>
                  </a:cubicBezTo>
                  <a:cubicBezTo>
                    <a:pt x="10471" y="7652"/>
                    <a:pt x="12481" y="7858"/>
                    <a:pt x="14482" y="7862"/>
                  </a:cubicBezTo>
                  <a:cubicBezTo>
                    <a:pt x="14579" y="7862"/>
                    <a:pt x="14677" y="7863"/>
                    <a:pt x="14776" y="7863"/>
                  </a:cubicBezTo>
                  <a:cubicBezTo>
                    <a:pt x="16107" y="7863"/>
                    <a:pt x="17589" y="7805"/>
                    <a:pt x="18794" y="7093"/>
                  </a:cubicBezTo>
                  <a:cubicBezTo>
                    <a:pt x="20483" y="6096"/>
                    <a:pt x="19330" y="4228"/>
                    <a:pt x="18366" y="3075"/>
                  </a:cubicBezTo>
                  <a:cubicBezTo>
                    <a:pt x="16959" y="1395"/>
                    <a:pt x="15150" y="529"/>
                    <a:pt x="13253" y="203"/>
                  </a:cubicBezTo>
                  <a:cubicBezTo>
                    <a:pt x="12410" y="59"/>
                    <a:pt x="11551" y="1"/>
                    <a:pt x="10679" y="1"/>
                  </a:cubicBezTo>
                  <a:close/>
                </a:path>
              </a:pathLst>
            </a:custGeom>
            <a:solidFill>
              <a:srgbClr val="FAC539">
                <a:alpha val="36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5"/>
            <p:cNvSpPr/>
            <p:nvPr/>
          </p:nvSpPr>
          <p:spPr>
            <a:xfrm rot="10800000" flipH="1">
              <a:off x="-89101" y="3286257"/>
              <a:ext cx="9361694" cy="2012360"/>
            </a:xfrm>
            <a:custGeom>
              <a:avLst/>
              <a:gdLst/>
              <a:ahLst/>
              <a:cxnLst/>
              <a:rect l="l" t="t" r="r" b="b"/>
              <a:pathLst>
                <a:path w="233940" h="50287" extrusionOk="0">
                  <a:moveTo>
                    <a:pt x="233940" y="0"/>
                  </a:moveTo>
                  <a:cubicBezTo>
                    <a:pt x="230479" y="1532"/>
                    <a:pt x="227264" y="3838"/>
                    <a:pt x="224035" y="6016"/>
                  </a:cubicBezTo>
                  <a:cubicBezTo>
                    <a:pt x="219999" y="8735"/>
                    <a:pt x="215918" y="11195"/>
                    <a:pt x="211510" y="12795"/>
                  </a:cubicBezTo>
                  <a:cubicBezTo>
                    <a:pt x="205977" y="14804"/>
                    <a:pt x="200252" y="15619"/>
                    <a:pt x="194517" y="15619"/>
                  </a:cubicBezTo>
                  <a:cubicBezTo>
                    <a:pt x="191019" y="15619"/>
                    <a:pt x="187518" y="15316"/>
                    <a:pt x="184053" y="14796"/>
                  </a:cubicBezTo>
                  <a:cubicBezTo>
                    <a:pt x="174879" y="13417"/>
                    <a:pt x="165892" y="10575"/>
                    <a:pt x="156983" y="7553"/>
                  </a:cubicBezTo>
                  <a:cubicBezTo>
                    <a:pt x="154186" y="6603"/>
                    <a:pt x="151295" y="5923"/>
                    <a:pt x="148402" y="5923"/>
                  </a:cubicBezTo>
                  <a:cubicBezTo>
                    <a:pt x="147105" y="5923"/>
                    <a:pt x="145807" y="6060"/>
                    <a:pt x="144518" y="6370"/>
                  </a:cubicBezTo>
                  <a:cubicBezTo>
                    <a:pt x="141010" y="7213"/>
                    <a:pt x="137841" y="9316"/>
                    <a:pt x="134862" y="11732"/>
                  </a:cubicBezTo>
                  <a:cubicBezTo>
                    <a:pt x="131415" y="14529"/>
                    <a:pt x="128149" y="17665"/>
                    <a:pt x="124700" y="20457"/>
                  </a:cubicBezTo>
                  <a:cubicBezTo>
                    <a:pt x="120681" y="23709"/>
                    <a:pt x="116461" y="26565"/>
                    <a:pt x="112085" y="28971"/>
                  </a:cubicBezTo>
                  <a:cubicBezTo>
                    <a:pt x="103869" y="33488"/>
                    <a:pt x="95132" y="36387"/>
                    <a:pt x="86236" y="37674"/>
                  </a:cubicBezTo>
                  <a:cubicBezTo>
                    <a:pt x="82434" y="38224"/>
                    <a:pt x="78620" y="38471"/>
                    <a:pt x="74803" y="38471"/>
                  </a:cubicBezTo>
                  <a:cubicBezTo>
                    <a:pt x="58405" y="38471"/>
                    <a:pt x="41951" y="33908"/>
                    <a:pt x="26125" y="29171"/>
                  </a:cubicBezTo>
                  <a:cubicBezTo>
                    <a:pt x="17408" y="26561"/>
                    <a:pt x="8732" y="23693"/>
                    <a:pt x="0" y="21148"/>
                  </a:cubicBezTo>
                  <a:lnTo>
                    <a:pt x="0" y="30371"/>
                  </a:lnTo>
                  <a:cubicBezTo>
                    <a:pt x="3472" y="33108"/>
                    <a:pt x="7489" y="35009"/>
                    <a:pt x="11115" y="36595"/>
                  </a:cubicBezTo>
                  <a:cubicBezTo>
                    <a:pt x="17532" y="39404"/>
                    <a:pt x="24220" y="41608"/>
                    <a:pt x="30929" y="42938"/>
                  </a:cubicBezTo>
                  <a:cubicBezTo>
                    <a:pt x="38228" y="44386"/>
                    <a:pt x="45630" y="44923"/>
                    <a:pt x="53022" y="44923"/>
                  </a:cubicBezTo>
                  <a:cubicBezTo>
                    <a:pt x="55748" y="44923"/>
                    <a:pt x="58473" y="44850"/>
                    <a:pt x="61191" y="44723"/>
                  </a:cubicBezTo>
                  <a:cubicBezTo>
                    <a:pt x="71533" y="44237"/>
                    <a:pt x="81978" y="43258"/>
                    <a:pt x="92233" y="41498"/>
                  </a:cubicBezTo>
                  <a:cubicBezTo>
                    <a:pt x="102742" y="39694"/>
                    <a:pt x="112661" y="35767"/>
                    <a:pt x="122701" y="31597"/>
                  </a:cubicBezTo>
                  <a:cubicBezTo>
                    <a:pt x="132437" y="27557"/>
                    <a:pt x="142206" y="24207"/>
                    <a:pt x="152521" y="24092"/>
                  </a:cubicBezTo>
                  <a:cubicBezTo>
                    <a:pt x="152754" y="24089"/>
                    <a:pt x="152988" y="24088"/>
                    <a:pt x="153222" y="24088"/>
                  </a:cubicBezTo>
                  <a:cubicBezTo>
                    <a:pt x="163194" y="24088"/>
                    <a:pt x="173100" y="26520"/>
                    <a:pt x="182555" y="30450"/>
                  </a:cubicBezTo>
                  <a:cubicBezTo>
                    <a:pt x="187610" y="32550"/>
                    <a:pt x="192565" y="35025"/>
                    <a:pt x="197604" y="37193"/>
                  </a:cubicBezTo>
                  <a:cubicBezTo>
                    <a:pt x="202625" y="39352"/>
                    <a:pt x="207681" y="41382"/>
                    <a:pt x="212770" y="43265"/>
                  </a:cubicBezTo>
                  <a:cubicBezTo>
                    <a:pt x="219747" y="45846"/>
                    <a:pt x="226825" y="48256"/>
                    <a:pt x="233940" y="50286"/>
                  </a:cubicBezTo>
                  <a:lnTo>
                    <a:pt x="233940" y="34729"/>
                  </a:lnTo>
                  <a:cubicBezTo>
                    <a:pt x="233339" y="34539"/>
                    <a:pt x="232731" y="34368"/>
                    <a:pt x="232112" y="34224"/>
                  </a:cubicBezTo>
                  <a:cubicBezTo>
                    <a:pt x="229270" y="33551"/>
                    <a:pt x="226381" y="33250"/>
                    <a:pt x="223499" y="32996"/>
                  </a:cubicBezTo>
                  <a:cubicBezTo>
                    <a:pt x="219753" y="32668"/>
                    <a:pt x="216005" y="32333"/>
                    <a:pt x="212261" y="31960"/>
                  </a:cubicBezTo>
                  <a:cubicBezTo>
                    <a:pt x="208072" y="31543"/>
                    <a:pt x="203886" y="31089"/>
                    <a:pt x="199705" y="30539"/>
                  </a:cubicBezTo>
                  <a:cubicBezTo>
                    <a:pt x="195713" y="30014"/>
                    <a:pt x="191661" y="29550"/>
                    <a:pt x="187710" y="28635"/>
                  </a:cubicBezTo>
                  <a:cubicBezTo>
                    <a:pt x="184185" y="27821"/>
                    <a:pt x="180587" y="27222"/>
                    <a:pt x="177204" y="25665"/>
                  </a:cubicBezTo>
                  <a:cubicBezTo>
                    <a:pt x="175719" y="24980"/>
                    <a:pt x="173996" y="24080"/>
                    <a:pt x="173054" y="22380"/>
                  </a:cubicBezTo>
                  <a:cubicBezTo>
                    <a:pt x="172381" y="21164"/>
                    <a:pt x="172300" y="19467"/>
                    <a:pt x="173266" y="18466"/>
                  </a:cubicBezTo>
                  <a:cubicBezTo>
                    <a:pt x="174400" y="17293"/>
                    <a:pt x="176205" y="17248"/>
                    <a:pt x="177591" y="17230"/>
                  </a:cubicBezTo>
                  <a:cubicBezTo>
                    <a:pt x="177667" y="17230"/>
                    <a:pt x="177743" y="17229"/>
                    <a:pt x="177820" y="17229"/>
                  </a:cubicBezTo>
                  <a:cubicBezTo>
                    <a:pt x="179957" y="17229"/>
                    <a:pt x="182098" y="17572"/>
                    <a:pt x="184206" y="17983"/>
                  </a:cubicBezTo>
                  <a:cubicBezTo>
                    <a:pt x="186167" y="18365"/>
                    <a:pt x="188113" y="18845"/>
                    <a:pt x="190056" y="19342"/>
                  </a:cubicBezTo>
                  <a:cubicBezTo>
                    <a:pt x="192155" y="19880"/>
                    <a:pt x="194290" y="20178"/>
                    <a:pt x="196416" y="20482"/>
                  </a:cubicBezTo>
                  <a:cubicBezTo>
                    <a:pt x="200378" y="21047"/>
                    <a:pt x="204372" y="21430"/>
                    <a:pt x="208364" y="21430"/>
                  </a:cubicBezTo>
                  <a:cubicBezTo>
                    <a:pt x="209889" y="21430"/>
                    <a:pt x="211413" y="21374"/>
                    <a:pt x="212936" y="21251"/>
                  </a:cubicBezTo>
                  <a:cubicBezTo>
                    <a:pt x="218320" y="20818"/>
                    <a:pt x="223791" y="19532"/>
                    <a:pt x="228641" y="16425"/>
                  </a:cubicBezTo>
                  <a:cubicBezTo>
                    <a:pt x="230586" y="15179"/>
                    <a:pt x="232358" y="13636"/>
                    <a:pt x="233940" y="11842"/>
                  </a:cubicBezTo>
                  <a:lnTo>
                    <a:pt x="233940" y="0"/>
                  </a:lnTo>
                  <a:close/>
                </a:path>
              </a:pathLst>
            </a:custGeom>
            <a:solidFill>
              <a:srgbClr val="FAC539">
                <a:alpha val="36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5"/>
            <p:cNvSpPr/>
            <p:nvPr/>
          </p:nvSpPr>
          <p:spPr>
            <a:xfrm rot="10800000" flipH="1">
              <a:off x="-88861" y="2867214"/>
              <a:ext cx="5153814" cy="1015564"/>
            </a:xfrm>
            <a:custGeom>
              <a:avLst/>
              <a:gdLst/>
              <a:ahLst/>
              <a:cxnLst/>
              <a:rect l="l" t="t" r="r" b="b"/>
              <a:pathLst>
                <a:path w="128789" h="25378" extrusionOk="0">
                  <a:moveTo>
                    <a:pt x="125460" y="1"/>
                  </a:moveTo>
                  <a:cubicBezTo>
                    <a:pt x="124112" y="1"/>
                    <a:pt x="122755" y="233"/>
                    <a:pt x="121432" y="495"/>
                  </a:cubicBezTo>
                  <a:cubicBezTo>
                    <a:pt x="117708" y="1235"/>
                    <a:pt x="114038" y="2428"/>
                    <a:pt x="110408" y="3702"/>
                  </a:cubicBezTo>
                  <a:cubicBezTo>
                    <a:pt x="101528" y="6816"/>
                    <a:pt x="92732" y="10293"/>
                    <a:pt x="83787" y="13112"/>
                  </a:cubicBezTo>
                  <a:cubicBezTo>
                    <a:pt x="72182" y="16772"/>
                    <a:pt x="60329" y="19483"/>
                    <a:pt x="48340" y="19746"/>
                  </a:cubicBezTo>
                  <a:cubicBezTo>
                    <a:pt x="47589" y="19762"/>
                    <a:pt x="46838" y="19771"/>
                    <a:pt x="46087" y="19771"/>
                  </a:cubicBezTo>
                  <a:cubicBezTo>
                    <a:pt x="36277" y="19771"/>
                    <a:pt x="26528" y="18319"/>
                    <a:pt x="17277" y="13958"/>
                  </a:cubicBezTo>
                  <a:cubicBezTo>
                    <a:pt x="14817" y="12796"/>
                    <a:pt x="12434" y="11433"/>
                    <a:pt x="10052" y="10038"/>
                  </a:cubicBezTo>
                  <a:cubicBezTo>
                    <a:pt x="7467" y="8528"/>
                    <a:pt x="4765" y="7378"/>
                    <a:pt x="2106" y="6103"/>
                  </a:cubicBezTo>
                  <a:cubicBezTo>
                    <a:pt x="1402" y="5766"/>
                    <a:pt x="699" y="5418"/>
                    <a:pt x="0" y="5056"/>
                  </a:cubicBezTo>
                  <a:lnTo>
                    <a:pt x="0" y="11211"/>
                  </a:lnTo>
                  <a:cubicBezTo>
                    <a:pt x="4701" y="13100"/>
                    <a:pt x="9362" y="15161"/>
                    <a:pt x="14041" y="17090"/>
                  </a:cubicBezTo>
                  <a:cubicBezTo>
                    <a:pt x="16400" y="18063"/>
                    <a:pt x="18775" y="19117"/>
                    <a:pt x="21195" y="19846"/>
                  </a:cubicBezTo>
                  <a:cubicBezTo>
                    <a:pt x="23656" y="20587"/>
                    <a:pt x="26170" y="20896"/>
                    <a:pt x="28695" y="21030"/>
                  </a:cubicBezTo>
                  <a:cubicBezTo>
                    <a:pt x="33506" y="21285"/>
                    <a:pt x="38258" y="21488"/>
                    <a:pt x="43036" y="22348"/>
                  </a:cubicBezTo>
                  <a:cubicBezTo>
                    <a:pt x="47992" y="23241"/>
                    <a:pt x="52914" y="24461"/>
                    <a:pt x="57900" y="25055"/>
                  </a:cubicBezTo>
                  <a:cubicBezTo>
                    <a:pt x="59669" y="25266"/>
                    <a:pt x="61430" y="25377"/>
                    <a:pt x="63185" y="25377"/>
                  </a:cubicBezTo>
                  <a:cubicBezTo>
                    <a:pt x="66528" y="25377"/>
                    <a:pt x="69851" y="24974"/>
                    <a:pt x="73168" y="24091"/>
                  </a:cubicBezTo>
                  <a:cubicBezTo>
                    <a:pt x="82572" y="21585"/>
                    <a:pt x="91311" y="16379"/>
                    <a:pt x="100290" y="12209"/>
                  </a:cubicBezTo>
                  <a:cubicBezTo>
                    <a:pt x="102551" y="11159"/>
                    <a:pt x="104832" y="10174"/>
                    <a:pt x="107142" y="9317"/>
                  </a:cubicBezTo>
                  <a:cubicBezTo>
                    <a:pt x="109515" y="8437"/>
                    <a:pt x="111919" y="7831"/>
                    <a:pt x="114326" y="7132"/>
                  </a:cubicBezTo>
                  <a:cubicBezTo>
                    <a:pt x="119263" y="5699"/>
                    <a:pt x="123997" y="3389"/>
                    <a:pt x="128789" y="1350"/>
                  </a:cubicBezTo>
                  <a:cubicBezTo>
                    <a:pt x="128436" y="255"/>
                    <a:pt x="127130" y="101"/>
                    <a:pt x="126329" y="35"/>
                  </a:cubicBezTo>
                  <a:cubicBezTo>
                    <a:pt x="126040" y="12"/>
                    <a:pt x="125750" y="1"/>
                    <a:pt x="125460" y="1"/>
                  </a:cubicBezTo>
                  <a:close/>
                </a:path>
              </a:pathLst>
            </a:custGeom>
            <a:solidFill>
              <a:srgbClr val="FAC539">
                <a:alpha val="36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5"/>
            <p:cNvSpPr/>
            <p:nvPr/>
          </p:nvSpPr>
          <p:spPr>
            <a:xfrm rot="10800000" flipH="1">
              <a:off x="-89101" y="1457331"/>
              <a:ext cx="949935" cy="459281"/>
            </a:xfrm>
            <a:custGeom>
              <a:avLst/>
              <a:gdLst/>
              <a:ahLst/>
              <a:cxnLst/>
              <a:rect l="l" t="t" r="r" b="b"/>
              <a:pathLst>
                <a:path w="23738" h="11477" extrusionOk="0">
                  <a:moveTo>
                    <a:pt x="0" y="0"/>
                  </a:moveTo>
                  <a:lnTo>
                    <a:pt x="0" y="7277"/>
                  </a:lnTo>
                  <a:cubicBezTo>
                    <a:pt x="3475" y="8436"/>
                    <a:pt x="6937" y="9675"/>
                    <a:pt x="10474" y="10467"/>
                  </a:cubicBezTo>
                  <a:cubicBezTo>
                    <a:pt x="12599" y="10942"/>
                    <a:pt x="14945" y="11477"/>
                    <a:pt x="17230" y="11477"/>
                  </a:cubicBezTo>
                  <a:cubicBezTo>
                    <a:pt x="18607" y="11477"/>
                    <a:pt x="19963" y="11282"/>
                    <a:pt x="21233" y="10762"/>
                  </a:cubicBezTo>
                  <a:cubicBezTo>
                    <a:pt x="22964" y="10052"/>
                    <a:pt x="23737" y="8373"/>
                    <a:pt x="22783" y="6233"/>
                  </a:cubicBezTo>
                  <a:cubicBezTo>
                    <a:pt x="21854" y="4148"/>
                    <a:pt x="19780" y="3350"/>
                    <a:pt x="18049" y="2892"/>
                  </a:cubicBezTo>
                  <a:cubicBezTo>
                    <a:pt x="14044" y="1834"/>
                    <a:pt x="9964" y="2398"/>
                    <a:pt x="5923" y="1958"/>
                  </a:cubicBezTo>
                  <a:cubicBezTo>
                    <a:pt x="3848" y="1734"/>
                    <a:pt x="1868" y="1036"/>
                    <a:pt x="0" y="0"/>
                  </a:cubicBezTo>
                  <a:close/>
                </a:path>
              </a:pathLst>
            </a:custGeom>
            <a:solidFill>
              <a:srgbClr val="FAC539">
                <a:alpha val="36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5"/>
            <p:cNvSpPr/>
            <p:nvPr/>
          </p:nvSpPr>
          <p:spPr>
            <a:xfrm rot="10800000" flipH="1">
              <a:off x="-89101" y="1339902"/>
              <a:ext cx="9361814" cy="2217890"/>
            </a:xfrm>
            <a:custGeom>
              <a:avLst/>
              <a:gdLst/>
              <a:ahLst/>
              <a:cxnLst/>
              <a:rect l="l" t="t" r="r" b="b"/>
              <a:pathLst>
                <a:path w="233943" h="55423" extrusionOk="0">
                  <a:moveTo>
                    <a:pt x="144772" y="1"/>
                  </a:moveTo>
                  <a:cubicBezTo>
                    <a:pt x="142102" y="1"/>
                    <a:pt x="139431" y="96"/>
                    <a:pt x="136766" y="286"/>
                  </a:cubicBezTo>
                  <a:cubicBezTo>
                    <a:pt x="128012" y="909"/>
                    <a:pt x="119276" y="2552"/>
                    <a:pt x="110812" y="5489"/>
                  </a:cubicBezTo>
                  <a:cubicBezTo>
                    <a:pt x="106624" y="6944"/>
                    <a:pt x="102575" y="8874"/>
                    <a:pt x="98468" y="10653"/>
                  </a:cubicBezTo>
                  <a:cubicBezTo>
                    <a:pt x="93953" y="12609"/>
                    <a:pt x="89399" y="14424"/>
                    <a:pt x="84794" y="16010"/>
                  </a:cubicBezTo>
                  <a:cubicBezTo>
                    <a:pt x="74251" y="19642"/>
                    <a:pt x="63428" y="21981"/>
                    <a:pt x="52620" y="21981"/>
                  </a:cubicBezTo>
                  <a:cubicBezTo>
                    <a:pt x="45059" y="21981"/>
                    <a:pt x="37505" y="20836"/>
                    <a:pt x="30059" y="18189"/>
                  </a:cubicBezTo>
                  <a:cubicBezTo>
                    <a:pt x="25579" y="16596"/>
                    <a:pt x="21178" y="14667"/>
                    <a:pt x="16828" y="12578"/>
                  </a:cubicBezTo>
                  <a:cubicBezTo>
                    <a:pt x="12514" y="10509"/>
                    <a:pt x="8272" y="8266"/>
                    <a:pt x="3815" y="6712"/>
                  </a:cubicBezTo>
                  <a:cubicBezTo>
                    <a:pt x="2549" y="6272"/>
                    <a:pt x="1276" y="5888"/>
                    <a:pt x="0" y="5548"/>
                  </a:cubicBezTo>
                  <a:lnTo>
                    <a:pt x="0" y="23614"/>
                  </a:lnTo>
                  <a:cubicBezTo>
                    <a:pt x="12657" y="29572"/>
                    <a:pt x="26166" y="33013"/>
                    <a:pt x="39600" y="33024"/>
                  </a:cubicBezTo>
                  <a:cubicBezTo>
                    <a:pt x="39625" y="33024"/>
                    <a:pt x="39649" y="33024"/>
                    <a:pt x="39674" y="33024"/>
                  </a:cubicBezTo>
                  <a:cubicBezTo>
                    <a:pt x="43920" y="33024"/>
                    <a:pt x="48167" y="32654"/>
                    <a:pt x="52367" y="31843"/>
                  </a:cubicBezTo>
                  <a:cubicBezTo>
                    <a:pt x="54553" y="31420"/>
                    <a:pt x="56709" y="30737"/>
                    <a:pt x="58881" y="30217"/>
                  </a:cubicBezTo>
                  <a:cubicBezTo>
                    <a:pt x="61539" y="29579"/>
                    <a:pt x="64252" y="29008"/>
                    <a:pt x="66965" y="29005"/>
                  </a:cubicBezTo>
                  <a:cubicBezTo>
                    <a:pt x="66982" y="29005"/>
                    <a:pt x="66999" y="29005"/>
                    <a:pt x="67017" y="29005"/>
                  </a:cubicBezTo>
                  <a:cubicBezTo>
                    <a:pt x="68762" y="29005"/>
                    <a:pt x="71102" y="29156"/>
                    <a:pt x="72309" y="31005"/>
                  </a:cubicBezTo>
                  <a:cubicBezTo>
                    <a:pt x="73261" y="32464"/>
                    <a:pt x="73035" y="34779"/>
                    <a:pt x="72433" y="36381"/>
                  </a:cubicBezTo>
                  <a:cubicBezTo>
                    <a:pt x="71760" y="38175"/>
                    <a:pt x="70452" y="39418"/>
                    <a:pt x="69067" y="40261"/>
                  </a:cubicBezTo>
                  <a:cubicBezTo>
                    <a:pt x="65139" y="42655"/>
                    <a:pt x="60371" y="42850"/>
                    <a:pt x="56096" y="42852"/>
                  </a:cubicBezTo>
                  <a:cubicBezTo>
                    <a:pt x="56089" y="42852"/>
                    <a:pt x="56082" y="42852"/>
                    <a:pt x="56075" y="42852"/>
                  </a:cubicBezTo>
                  <a:cubicBezTo>
                    <a:pt x="46902" y="42852"/>
                    <a:pt x="37792" y="41022"/>
                    <a:pt x="28834" y="38660"/>
                  </a:cubicBezTo>
                  <a:cubicBezTo>
                    <a:pt x="19225" y="36125"/>
                    <a:pt x="9684" y="33151"/>
                    <a:pt x="0" y="31087"/>
                  </a:cubicBezTo>
                  <a:lnTo>
                    <a:pt x="0" y="40459"/>
                  </a:lnTo>
                  <a:cubicBezTo>
                    <a:pt x="415" y="40687"/>
                    <a:pt x="838" y="40900"/>
                    <a:pt x="1269" y="41094"/>
                  </a:cubicBezTo>
                  <a:cubicBezTo>
                    <a:pt x="3834" y="42246"/>
                    <a:pt x="6360" y="42550"/>
                    <a:pt x="9049" y="42595"/>
                  </a:cubicBezTo>
                  <a:cubicBezTo>
                    <a:pt x="11321" y="42632"/>
                    <a:pt x="13601" y="42650"/>
                    <a:pt x="15862" y="42966"/>
                  </a:cubicBezTo>
                  <a:cubicBezTo>
                    <a:pt x="17766" y="43232"/>
                    <a:pt x="19811" y="43645"/>
                    <a:pt x="21476" y="44925"/>
                  </a:cubicBezTo>
                  <a:cubicBezTo>
                    <a:pt x="22689" y="45858"/>
                    <a:pt x="23822" y="47631"/>
                    <a:pt x="23620" y="49546"/>
                  </a:cubicBezTo>
                  <a:cubicBezTo>
                    <a:pt x="23450" y="51198"/>
                    <a:pt x="22153" y="51995"/>
                    <a:pt x="21013" y="52388"/>
                  </a:cubicBezTo>
                  <a:cubicBezTo>
                    <a:pt x="19769" y="52816"/>
                    <a:pt x="18468" y="52983"/>
                    <a:pt x="17149" y="52983"/>
                  </a:cubicBezTo>
                  <a:cubicBezTo>
                    <a:pt x="14678" y="52983"/>
                    <a:pt x="12147" y="52396"/>
                    <a:pt x="9822" y="51845"/>
                  </a:cubicBezTo>
                  <a:cubicBezTo>
                    <a:pt x="6510" y="51059"/>
                    <a:pt x="3259" y="49899"/>
                    <a:pt x="0" y="48810"/>
                  </a:cubicBezTo>
                  <a:lnTo>
                    <a:pt x="0" y="54602"/>
                  </a:lnTo>
                  <a:cubicBezTo>
                    <a:pt x="5036" y="55007"/>
                    <a:pt x="10079" y="55225"/>
                    <a:pt x="15119" y="55348"/>
                  </a:cubicBezTo>
                  <a:cubicBezTo>
                    <a:pt x="17082" y="55396"/>
                    <a:pt x="19048" y="55423"/>
                    <a:pt x="21015" y="55423"/>
                  </a:cubicBezTo>
                  <a:cubicBezTo>
                    <a:pt x="29997" y="55423"/>
                    <a:pt x="38994" y="54866"/>
                    <a:pt x="47880" y="53219"/>
                  </a:cubicBezTo>
                  <a:cubicBezTo>
                    <a:pt x="52943" y="52282"/>
                    <a:pt x="58028" y="51048"/>
                    <a:pt x="62912" y="49101"/>
                  </a:cubicBezTo>
                  <a:cubicBezTo>
                    <a:pt x="67581" y="47240"/>
                    <a:pt x="72025" y="44594"/>
                    <a:pt x="76326" y="41657"/>
                  </a:cubicBezTo>
                  <a:cubicBezTo>
                    <a:pt x="84683" y="35949"/>
                    <a:pt x="92557" y="29085"/>
                    <a:pt x="101261" y="24207"/>
                  </a:cubicBezTo>
                  <a:cubicBezTo>
                    <a:pt x="110109" y="19249"/>
                    <a:pt x="119692" y="17446"/>
                    <a:pt x="129288" y="16670"/>
                  </a:cubicBezTo>
                  <a:cubicBezTo>
                    <a:pt x="132649" y="16399"/>
                    <a:pt x="136013" y="16271"/>
                    <a:pt x="139377" y="16271"/>
                  </a:cubicBezTo>
                  <a:cubicBezTo>
                    <a:pt x="157478" y="16271"/>
                    <a:pt x="175585" y="19963"/>
                    <a:pt x="193212" y="24804"/>
                  </a:cubicBezTo>
                  <a:cubicBezTo>
                    <a:pt x="203630" y="27665"/>
                    <a:pt x="214279" y="30372"/>
                    <a:pt x="224304" y="35040"/>
                  </a:cubicBezTo>
                  <a:cubicBezTo>
                    <a:pt x="227597" y="36575"/>
                    <a:pt x="230795" y="38437"/>
                    <a:pt x="233942" y="40411"/>
                  </a:cubicBezTo>
                  <a:lnTo>
                    <a:pt x="233942" y="31703"/>
                  </a:lnTo>
                  <a:cubicBezTo>
                    <a:pt x="228231" y="27859"/>
                    <a:pt x="222155" y="24807"/>
                    <a:pt x="216214" y="21705"/>
                  </a:cubicBezTo>
                  <a:cubicBezTo>
                    <a:pt x="207456" y="17134"/>
                    <a:pt x="198525" y="13002"/>
                    <a:pt x="189487" y="9410"/>
                  </a:cubicBezTo>
                  <a:cubicBezTo>
                    <a:pt x="180687" y="5912"/>
                    <a:pt x="171778" y="2926"/>
                    <a:pt x="162615" y="1437"/>
                  </a:cubicBezTo>
                  <a:cubicBezTo>
                    <a:pt x="156702" y="476"/>
                    <a:pt x="150736" y="1"/>
                    <a:pt x="144772" y="1"/>
                  </a:cubicBezTo>
                  <a:close/>
                </a:path>
              </a:pathLst>
            </a:custGeom>
            <a:solidFill>
              <a:srgbClr val="FAC539">
                <a:alpha val="36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5"/>
            <p:cNvSpPr/>
            <p:nvPr/>
          </p:nvSpPr>
          <p:spPr>
            <a:xfrm rot="10800000" flipH="1">
              <a:off x="4312517" y="466828"/>
              <a:ext cx="4960169" cy="2176352"/>
            </a:xfrm>
            <a:custGeom>
              <a:avLst/>
              <a:gdLst/>
              <a:ahLst/>
              <a:cxnLst/>
              <a:rect l="l" t="t" r="r" b="b"/>
              <a:pathLst>
                <a:path w="123950" h="54385" extrusionOk="0">
                  <a:moveTo>
                    <a:pt x="25687" y="0"/>
                  </a:moveTo>
                  <a:cubicBezTo>
                    <a:pt x="25613" y="0"/>
                    <a:pt x="25540" y="0"/>
                    <a:pt x="25467" y="0"/>
                  </a:cubicBezTo>
                  <a:cubicBezTo>
                    <a:pt x="22189" y="8"/>
                    <a:pt x="18895" y="286"/>
                    <a:pt x="15653" y="893"/>
                  </a:cubicBezTo>
                  <a:cubicBezTo>
                    <a:pt x="12106" y="1558"/>
                    <a:pt x="8455" y="2579"/>
                    <a:pt x="5276" y="4757"/>
                  </a:cubicBezTo>
                  <a:cubicBezTo>
                    <a:pt x="2358" y="6754"/>
                    <a:pt x="1" y="10011"/>
                    <a:pt x="133" y="14446"/>
                  </a:cubicBezTo>
                  <a:cubicBezTo>
                    <a:pt x="289" y="19675"/>
                    <a:pt x="3866" y="23250"/>
                    <a:pt x="7286" y="25363"/>
                  </a:cubicBezTo>
                  <a:cubicBezTo>
                    <a:pt x="11223" y="27796"/>
                    <a:pt x="15408" y="28684"/>
                    <a:pt x="19651" y="28684"/>
                  </a:cubicBezTo>
                  <a:cubicBezTo>
                    <a:pt x="25154" y="28684"/>
                    <a:pt x="30756" y="27191"/>
                    <a:pt x="36046" y="25632"/>
                  </a:cubicBezTo>
                  <a:cubicBezTo>
                    <a:pt x="41465" y="24035"/>
                    <a:pt x="46862" y="22167"/>
                    <a:pt x="52380" y="21177"/>
                  </a:cubicBezTo>
                  <a:cubicBezTo>
                    <a:pt x="56587" y="20424"/>
                    <a:pt x="60828" y="20023"/>
                    <a:pt x="65073" y="20023"/>
                  </a:cubicBezTo>
                  <a:cubicBezTo>
                    <a:pt x="66363" y="20023"/>
                    <a:pt x="67654" y="20060"/>
                    <a:pt x="68944" y="20135"/>
                  </a:cubicBezTo>
                  <a:cubicBezTo>
                    <a:pt x="79965" y="20783"/>
                    <a:pt x="90870" y="24103"/>
                    <a:pt x="100937" y="29809"/>
                  </a:cubicBezTo>
                  <a:cubicBezTo>
                    <a:pt x="105755" y="32540"/>
                    <a:pt x="110519" y="35684"/>
                    <a:pt x="114557" y="40038"/>
                  </a:cubicBezTo>
                  <a:cubicBezTo>
                    <a:pt x="118056" y="43811"/>
                    <a:pt x="120978" y="48359"/>
                    <a:pt x="123419" y="53277"/>
                  </a:cubicBezTo>
                  <a:cubicBezTo>
                    <a:pt x="123600" y="53644"/>
                    <a:pt x="123773" y="54016"/>
                    <a:pt x="123950" y="54384"/>
                  </a:cubicBezTo>
                  <a:lnTo>
                    <a:pt x="123950" y="30590"/>
                  </a:lnTo>
                  <a:cubicBezTo>
                    <a:pt x="115011" y="23740"/>
                    <a:pt x="104675" y="20070"/>
                    <a:pt x="94699" y="16430"/>
                  </a:cubicBezTo>
                  <a:cubicBezTo>
                    <a:pt x="83278" y="12265"/>
                    <a:pt x="71945" y="7950"/>
                    <a:pt x="60279" y="4996"/>
                  </a:cubicBezTo>
                  <a:cubicBezTo>
                    <a:pt x="48938" y="2125"/>
                    <a:pt x="37275" y="0"/>
                    <a:pt x="25687" y="0"/>
                  </a:cubicBezTo>
                  <a:close/>
                </a:path>
              </a:pathLst>
            </a:custGeom>
            <a:solidFill>
              <a:srgbClr val="FAC539">
                <a:alpha val="36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5"/>
            <p:cNvSpPr/>
            <p:nvPr/>
          </p:nvSpPr>
          <p:spPr>
            <a:xfrm rot="10800000" flipH="1">
              <a:off x="-89101" y="-110955"/>
              <a:ext cx="4579363" cy="1972262"/>
            </a:xfrm>
            <a:custGeom>
              <a:avLst/>
              <a:gdLst/>
              <a:ahLst/>
              <a:cxnLst/>
              <a:rect l="l" t="t" r="r" b="b"/>
              <a:pathLst>
                <a:path w="114434" h="49285" extrusionOk="0">
                  <a:moveTo>
                    <a:pt x="97111" y="0"/>
                  </a:moveTo>
                  <a:cubicBezTo>
                    <a:pt x="92375" y="0"/>
                    <a:pt x="88229" y="4066"/>
                    <a:pt x="85079" y="8725"/>
                  </a:cubicBezTo>
                  <a:cubicBezTo>
                    <a:pt x="81036" y="14698"/>
                    <a:pt x="78056" y="22263"/>
                    <a:pt x="72346" y="26006"/>
                  </a:cubicBezTo>
                  <a:cubicBezTo>
                    <a:pt x="69011" y="28192"/>
                    <a:pt x="65286" y="29191"/>
                    <a:pt x="61597" y="29874"/>
                  </a:cubicBezTo>
                  <a:cubicBezTo>
                    <a:pt x="57172" y="30696"/>
                    <a:pt x="52733" y="31343"/>
                    <a:pt x="48270" y="31736"/>
                  </a:cubicBezTo>
                  <a:cubicBezTo>
                    <a:pt x="43819" y="32127"/>
                    <a:pt x="39334" y="32342"/>
                    <a:pt x="34849" y="32342"/>
                  </a:cubicBezTo>
                  <a:cubicBezTo>
                    <a:pt x="29827" y="32342"/>
                    <a:pt x="24804" y="32073"/>
                    <a:pt x="19828" y="31484"/>
                  </a:cubicBezTo>
                  <a:cubicBezTo>
                    <a:pt x="13156" y="30694"/>
                    <a:pt x="6527" y="29288"/>
                    <a:pt x="0" y="27342"/>
                  </a:cubicBezTo>
                  <a:lnTo>
                    <a:pt x="0" y="45284"/>
                  </a:lnTo>
                  <a:cubicBezTo>
                    <a:pt x="0" y="47494"/>
                    <a:pt x="1415" y="49285"/>
                    <a:pt x="3161" y="49285"/>
                  </a:cubicBezTo>
                  <a:lnTo>
                    <a:pt x="54554" y="49285"/>
                  </a:lnTo>
                  <a:cubicBezTo>
                    <a:pt x="57524" y="43691"/>
                    <a:pt x="61460" y="38933"/>
                    <a:pt x="66165" y="35699"/>
                  </a:cubicBezTo>
                  <a:cubicBezTo>
                    <a:pt x="74007" y="30307"/>
                    <a:pt x="82814" y="29860"/>
                    <a:pt x="91444" y="28199"/>
                  </a:cubicBezTo>
                  <a:cubicBezTo>
                    <a:pt x="94850" y="27544"/>
                    <a:pt x="98284" y="26656"/>
                    <a:pt x="101576" y="25345"/>
                  </a:cubicBezTo>
                  <a:cubicBezTo>
                    <a:pt x="104402" y="24220"/>
                    <a:pt x="107468" y="22637"/>
                    <a:pt x="109397" y="19658"/>
                  </a:cubicBezTo>
                  <a:cubicBezTo>
                    <a:pt x="114434" y="11884"/>
                    <a:pt x="106261" y="3395"/>
                    <a:pt x="100927" y="890"/>
                  </a:cubicBezTo>
                  <a:cubicBezTo>
                    <a:pt x="99620" y="276"/>
                    <a:pt x="98345" y="0"/>
                    <a:pt x="97111" y="0"/>
                  </a:cubicBezTo>
                  <a:close/>
                </a:path>
              </a:pathLst>
            </a:custGeom>
            <a:solidFill>
              <a:srgbClr val="FAC539">
                <a:alpha val="36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5"/>
            <p:cNvSpPr/>
            <p:nvPr/>
          </p:nvSpPr>
          <p:spPr>
            <a:xfrm rot="10800000" flipH="1">
              <a:off x="2774626" y="-110972"/>
              <a:ext cx="4319449" cy="712432"/>
            </a:xfrm>
            <a:custGeom>
              <a:avLst/>
              <a:gdLst/>
              <a:ahLst/>
              <a:cxnLst/>
              <a:rect l="l" t="t" r="r" b="b"/>
              <a:pathLst>
                <a:path w="107939" h="17803" extrusionOk="0">
                  <a:moveTo>
                    <a:pt x="27543" y="0"/>
                  </a:moveTo>
                  <a:cubicBezTo>
                    <a:pt x="27240" y="0"/>
                    <a:pt x="26937" y="6"/>
                    <a:pt x="26634" y="18"/>
                  </a:cubicBezTo>
                  <a:cubicBezTo>
                    <a:pt x="24027" y="121"/>
                    <a:pt x="21392" y="745"/>
                    <a:pt x="19094" y="2364"/>
                  </a:cubicBezTo>
                  <a:cubicBezTo>
                    <a:pt x="18481" y="2797"/>
                    <a:pt x="16577" y="4050"/>
                    <a:pt x="17537" y="5118"/>
                  </a:cubicBezTo>
                  <a:cubicBezTo>
                    <a:pt x="18117" y="5762"/>
                    <a:pt x="19161" y="5928"/>
                    <a:pt x="19890" y="6091"/>
                  </a:cubicBezTo>
                  <a:cubicBezTo>
                    <a:pt x="23855" y="6979"/>
                    <a:pt x="27949" y="6569"/>
                    <a:pt x="31949" y="6998"/>
                  </a:cubicBezTo>
                  <a:cubicBezTo>
                    <a:pt x="35180" y="7344"/>
                    <a:pt x="39652" y="7834"/>
                    <a:pt x="41798" y="11379"/>
                  </a:cubicBezTo>
                  <a:cubicBezTo>
                    <a:pt x="41873" y="11504"/>
                    <a:pt x="41874" y="11697"/>
                    <a:pt x="41748" y="11777"/>
                  </a:cubicBezTo>
                  <a:cubicBezTo>
                    <a:pt x="40684" y="12461"/>
                    <a:pt x="39488" y="12703"/>
                    <a:pt x="38262" y="12703"/>
                  </a:cubicBezTo>
                  <a:cubicBezTo>
                    <a:pt x="36542" y="12703"/>
                    <a:pt x="34763" y="12227"/>
                    <a:pt x="33207" y="11823"/>
                  </a:cubicBezTo>
                  <a:cubicBezTo>
                    <a:pt x="31601" y="11407"/>
                    <a:pt x="30013" y="10894"/>
                    <a:pt x="28412" y="10466"/>
                  </a:cubicBezTo>
                  <a:cubicBezTo>
                    <a:pt x="26593" y="9980"/>
                    <a:pt x="24742" y="9711"/>
                    <a:pt x="22919" y="9248"/>
                  </a:cubicBezTo>
                  <a:cubicBezTo>
                    <a:pt x="18811" y="8207"/>
                    <a:pt x="14751" y="6811"/>
                    <a:pt x="10581" y="6185"/>
                  </a:cubicBezTo>
                  <a:cubicBezTo>
                    <a:pt x="9499" y="6023"/>
                    <a:pt x="8286" y="5852"/>
                    <a:pt x="7075" y="5852"/>
                  </a:cubicBezTo>
                  <a:cubicBezTo>
                    <a:pt x="5505" y="5852"/>
                    <a:pt x="3938" y="6139"/>
                    <a:pt x="2667" y="7101"/>
                  </a:cubicBezTo>
                  <a:cubicBezTo>
                    <a:pt x="702" y="8588"/>
                    <a:pt x="1" y="12230"/>
                    <a:pt x="827" y="14868"/>
                  </a:cubicBezTo>
                  <a:cubicBezTo>
                    <a:pt x="1191" y="16035"/>
                    <a:pt x="1835" y="16995"/>
                    <a:pt x="2588" y="17803"/>
                  </a:cubicBezTo>
                  <a:lnTo>
                    <a:pt x="107349" y="17803"/>
                  </a:lnTo>
                  <a:cubicBezTo>
                    <a:pt x="107939" y="14229"/>
                    <a:pt x="104542" y="9947"/>
                    <a:pt x="102361" y="8404"/>
                  </a:cubicBezTo>
                  <a:cubicBezTo>
                    <a:pt x="99751" y="6560"/>
                    <a:pt x="96718" y="5974"/>
                    <a:pt x="93716" y="5974"/>
                  </a:cubicBezTo>
                  <a:cubicBezTo>
                    <a:pt x="92496" y="5974"/>
                    <a:pt x="91282" y="6070"/>
                    <a:pt x="90103" y="6219"/>
                  </a:cubicBezTo>
                  <a:cubicBezTo>
                    <a:pt x="87978" y="6486"/>
                    <a:pt x="85895" y="7048"/>
                    <a:pt x="83786" y="7444"/>
                  </a:cubicBezTo>
                  <a:cubicBezTo>
                    <a:pt x="81051" y="7961"/>
                    <a:pt x="78295" y="8278"/>
                    <a:pt x="75534" y="8442"/>
                  </a:cubicBezTo>
                  <a:cubicBezTo>
                    <a:pt x="74026" y="8532"/>
                    <a:pt x="72516" y="8576"/>
                    <a:pt x="71005" y="8576"/>
                  </a:cubicBezTo>
                  <a:cubicBezTo>
                    <a:pt x="66567" y="8576"/>
                    <a:pt x="62125" y="8194"/>
                    <a:pt x="57730" y="7447"/>
                  </a:cubicBezTo>
                  <a:cubicBezTo>
                    <a:pt x="52546" y="6565"/>
                    <a:pt x="47524" y="4962"/>
                    <a:pt x="42478" y="3264"/>
                  </a:cubicBezTo>
                  <a:cubicBezTo>
                    <a:pt x="37619" y="1632"/>
                    <a:pt x="32605" y="0"/>
                    <a:pt x="27543" y="0"/>
                  </a:cubicBezTo>
                  <a:close/>
                </a:path>
              </a:pathLst>
            </a:custGeom>
            <a:solidFill>
              <a:srgbClr val="FAC539">
                <a:alpha val="36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5"/>
            <p:cNvSpPr/>
            <p:nvPr/>
          </p:nvSpPr>
          <p:spPr>
            <a:xfrm rot="10800000" flipH="1">
              <a:off x="8048796" y="-111212"/>
              <a:ext cx="658408" cy="716833"/>
            </a:xfrm>
            <a:custGeom>
              <a:avLst/>
              <a:gdLst/>
              <a:ahLst/>
              <a:cxnLst/>
              <a:rect l="l" t="t" r="r" b="b"/>
              <a:pathLst>
                <a:path w="16453" h="17913" extrusionOk="0">
                  <a:moveTo>
                    <a:pt x="3031" y="0"/>
                  </a:moveTo>
                  <a:cubicBezTo>
                    <a:pt x="3004" y="0"/>
                    <a:pt x="2977" y="1"/>
                    <a:pt x="2950" y="2"/>
                  </a:cubicBezTo>
                  <a:cubicBezTo>
                    <a:pt x="1" y="132"/>
                    <a:pt x="2474" y="3624"/>
                    <a:pt x="3374" y="4819"/>
                  </a:cubicBezTo>
                  <a:cubicBezTo>
                    <a:pt x="5353" y="7446"/>
                    <a:pt x="8065" y="13097"/>
                    <a:pt x="8485" y="17912"/>
                  </a:cubicBezTo>
                  <a:lnTo>
                    <a:pt x="16452" y="17912"/>
                  </a:lnTo>
                  <a:cubicBezTo>
                    <a:pt x="15488" y="16742"/>
                    <a:pt x="14559" y="15523"/>
                    <a:pt x="13682" y="14232"/>
                  </a:cubicBezTo>
                  <a:cubicBezTo>
                    <a:pt x="11356" y="10805"/>
                    <a:pt x="9597" y="6836"/>
                    <a:pt x="7171" y="3507"/>
                  </a:cubicBezTo>
                  <a:cubicBezTo>
                    <a:pt x="6176" y="2144"/>
                    <a:pt x="4651" y="0"/>
                    <a:pt x="3031" y="0"/>
                  </a:cubicBezTo>
                  <a:close/>
                </a:path>
              </a:pathLst>
            </a:custGeom>
            <a:solidFill>
              <a:srgbClr val="FAC539">
                <a:alpha val="36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5"/>
            <p:cNvSpPr/>
            <p:nvPr/>
          </p:nvSpPr>
          <p:spPr>
            <a:xfrm rot="10800000" flipH="1">
              <a:off x="4946282" y="-111041"/>
              <a:ext cx="4326332" cy="1547277"/>
            </a:xfrm>
            <a:custGeom>
              <a:avLst/>
              <a:gdLst/>
              <a:ahLst/>
              <a:cxnLst/>
              <a:rect l="l" t="t" r="r" b="b"/>
              <a:pathLst>
                <a:path w="108111" h="38665" extrusionOk="0">
                  <a:moveTo>
                    <a:pt x="45814" y="1"/>
                  </a:moveTo>
                  <a:cubicBezTo>
                    <a:pt x="35137" y="1"/>
                    <a:pt x="24388" y="2076"/>
                    <a:pt x="14090" y="5571"/>
                  </a:cubicBezTo>
                  <a:cubicBezTo>
                    <a:pt x="10624" y="6748"/>
                    <a:pt x="7061" y="8059"/>
                    <a:pt x="3946" y="10366"/>
                  </a:cubicBezTo>
                  <a:cubicBezTo>
                    <a:pt x="2615" y="11352"/>
                    <a:pt x="1078" y="12695"/>
                    <a:pt x="565" y="14641"/>
                  </a:cubicBezTo>
                  <a:cubicBezTo>
                    <a:pt x="1" y="16782"/>
                    <a:pt x="1151" y="18845"/>
                    <a:pt x="2414" y="20142"/>
                  </a:cubicBezTo>
                  <a:cubicBezTo>
                    <a:pt x="4524" y="22313"/>
                    <a:pt x="7328" y="22930"/>
                    <a:pt x="10110" y="22930"/>
                  </a:cubicBezTo>
                  <a:cubicBezTo>
                    <a:pt x="11691" y="22930"/>
                    <a:pt x="13266" y="22730"/>
                    <a:pt x="14702" y="22504"/>
                  </a:cubicBezTo>
                  <a:cubicBezTo>
                    <a:pt x="19304" y="21780"/>
                    <a:pt x="23791" y="20252"/>
                    <a:pt x="28307" y="18979"/>
                  </a:cubicBezTo>
                  <a:cubicBezTo>
                    <a:pt x="31469" y="18088"/>
                    <a:pt x="34583" y="17727"/>
                    <a:pt x="37812" y="17553"/>
                  </a:cubicBezTo>
                  <a:cubicBezTo>
                    <a:pt x="39567" y="17460"/>
                    <a:pt x="41324" y="17409"/>
                    <a:pt x="43081" y="17409"/>
                  </a:cubicBezTo>
                  <a:cubicBezTo>
                    <a:pt x="45289" y="17409"/>
                    <a:pt x="47497" y="17490"/>
                    <a:pt x="49701" y="17670"/>
                  </a:cubicBezTo>
                  <a:cubicBezTo>
                    <a:pt x="53900" y="18013"/>
                    <a:pt x="58120" y="18692"/>
                    <a:pt x="62182" y="20121"/>
                  </a:cubicBezTo>
                  <a:cubicBezTo>
                    <a:pt x="65643" y="21338"/>
                    <a:pt x="69140" y="23140"/>
                    <a:pt x="71836" y="26229"/>
                  </a:cubicBezTo>
                  <a:cubicBezTo>
                    <a:pt x="74556" y="29344"/>
                    <a:pt x="76197" y="34210"/>
                    <a:pt x="75759" y="38664"/>
                  </a:cubicBezTo>
                  <a:lnTo>
                    <a:pt x="85535" y="38664"/>
                  </a:lnTo>
                  <a:cubicBezTo>
                    <a:pt x="85296" y="35981"/>
                    <a:pt x="84353" y="33119"/>
                    <a:pt x="83500" y="31067"/>
                  </a:cubicBezTo>
                  <a:cubicBezTo>
                    <a:pt x="82723" y="29197"/>
                    <a:pt x="81831" y="27538"/>
                    <a:pt x="80681" y="26012"/>
                  </a:cubicBezTo>
                  <a:cubicBezTo>
                    <a:pt x="79935" y="25023"/>
                    <a:pt x="78306" y="23246"/>
                    <a:pt x="78633" y="21650"/>
                  </a:cubicBezTo>
                  <a:cubicBezTo>
                    <a:pt x="78840" y="20643"/>
                    <a:pt x="79649" y="20281"/>
                    <a:pt x="80449" y="20281"/>
                  </a:cubicBezTo>
                  <a:cubicBezTo>
                    <a:pt x="80893" y="20281"/>
                    <a:pt x="81334" y="20392"/>
                    <a:pt x="81670" y="20567"/>
                  </a:cubicBezTo>
                  <a:cubicBezTo>
                    <a:pt x="83214" y="21372"/>
                    <a:pt x="84460" y="23111"/>
                    <a:pt x="85532" y="24674"/>
                  </a:cubicBezTo>
                  <a:cubicBezTo>
                    <a:pt x="88081" y="28395"/>
                    <a:pt x="90008" y="32694"/>
                    <a:pt x="92680" y="36288"/>
                  </a:cubicBezTo>
                  <a:cubicBezTo>
                    <a:pt x="93289" y="37105"/>
                    <a:pt x="93919" y="37895"/>
                    <a:pt x="94562" y="38663"/>
                  </a:cubicBezTo>
                  <a:lnTo>
                    <a:pt x="104952" y="38663"/>
                  </a:lnTo>
                  <a:cubicBezTo>
                    <a:pt x="106677" y="38663"/>
                    <a:pt x="108077" y="36912"/>
                    <a:pt x="108110" y="34738"/>
                  </a:cubicBezTo>
                  <a:cubicBezTo>
                    <a:pt x="104684" y="32047"/>
                    <a:pt x="101346" y="29175"/>
                    <a:pt x="98018" y="26250"/>
                  </a:cubicBezTo>
                  <a:cubicBezTo>
                    <a:pt x="92264" y="21194"/>
                    <a:pt x="86645" y="15791"/>
                    <a:pt x="80705" y="11085"/>
                  </a:cubicBezTo>
                  <a:cubicBezTo>
                    <a:pt x="70628" y="3099"/>
                    <a:pt x="58598" y="156"/>
                    <a:pt x="46845" y="7"/>
                  </a:cubicBezTo>
                  <a:cubicBezTo>
                    <a:pt x="46501" y="3"/>
                    <a:pt x="46158" y="1"/>
                    <a:pt x="45814" y="1"/>
                  </a:cubicBezTo>
                  <a:close/>
                </a:path>
              </a:pathLst>
            </a:custGeom>
            <a:solidFill>
              <a:srgbClr val="FAC539">
                <a:alpha val="36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5"/>
            <p:cNvSpPr/>
            <p:nvPr/>
          </p:nvSpPr>
          <p:spPr>
            <a:xfrm rot="10800000" flipH="1">
              <a:off x="5076700" y="6675805"/>
              <a:ext cx="4335896" cy="796099"/>
            </a:xfrm>
            <a:custGeom>
              <a:avLst/>
              <a:gdLst/>
              <a:ahLst/>
              <a:cxnLst/>
              <a:rect l="l" t="t" r="r" b="b"/>
              <a:pathLst>
                <a:path w="108350" h="27758" extrusionOk="0">
                  <a:moveTo>
                    <a:pt x="51648" y="1"/>
                  </a:moveTo>
                  <a:cubicBezTo>
                    <a:pt x="50846" y="407"/>
                    <a:pt x="50018" y="729"/>
                    <a:pt x="49203" y="1014"/>
                  </a:cubicBezTo>
                  <a:cubicBezTo>
                    <a:pt x="42065" y="3506"/>
                    <a:pt x="34586" y="3501"/>
                    <a:pt x="27241" y="3584"/>
                  </a:cubicBezTo>
                  <a:cubicBezTo>
                    <a:pt x="20757" y="3656"/>
                    <a:pt x="14163" y="3777"/>
                    <a:pt x="7797" y="5515"/>
                  </a:cubicBezTo>
                  <a:cubicBezTo>
                    <a:pt x="5715" y="6083"/>
                    <a:pt x="3438" y="6902"/>
                    <a:pt x="1858" y="8814"/>
                  </a:cubicBezTo>
                  <a:cubicBezTo>
                    <a:pt x="0" y="11058"/>
                    <a:pt x="83" y="14195"/>
                    <a:pt x="776" y="17107"/>
                  </a:cubicBezTo>
                  <a:cubicBezTo>
                    <a:pt x="2438" y="24097"/>
                    <a:pt x="7861" y="27758"/>
                    <a:pt x="13371" y="27758"/>
                  </a:cubicBezTo>
                  <a:cubicBezTo>
                    <a:pt x="13681" y="27758"/>
                    <a:pt x="13992" y="27746"/>
                    <a:pt x="14303" y="27723"/>
                  </a:cubicBezTo>
                  <a:cubicBezTo>
                    <a:pt x="20922" y="27226"/>
                    <a:pt x="26485" y="22282"/>
                    <a:pt x="32673" y="19847"/>
                  </a:cubicBezTo>
                  <a:cubicBezTo>
                    <a:pt x="36195" y="18461"/>
                    <a:pt x="39879" y="17578"/>
                    <a:pt x="43501" y="16728"/>
                  </a:cubicBezTo>
                  <a:cubicBezTo>
                    <a:pt x="47244" y="15849"/>
                    <a:pt x="51012" y="15131"/>
                    <a:pt x="54789" y="14515"/>
                  </a:cubicBezTo>
                  <a:cubicBezTo>
                    <a:pt x="62223" y="13302"/>
                    <a:pt x="69695" y="12486"/>
                    <a:pt x="77160" y="11610"/>
                  </a:cubicBezTo>
                  <a:cubicBezTo>
                    <a:pt x="86796" y="10479"/>
                    <a:pt x="96503" y="9420"/>
                    <a:pt x="106195" y="9420"/>
                  </a:cubicBezTo>
                  <a:cubicBezTo>
                    <a:pt x="106913" y="9420"/>
                    <a:pt x="107630" y="9426"/>
                    <a:pt x="108348" y="9438"/>
                  </a:cubicBezTo>
                  <a:lnTo>
                    <a:pt x="108348" y="4002"/>
                  </a:lnTo>
                  <a:cubicBezTo>
                    <a:pt x="108350" y="1793"/>
                    <a:pt x="106935" y="1"/>
                    <a:pt x="105190" y="1"/>
                  </a:cubicBezTo>
                  <a:lnTo>
                    <a:pt x="90762" y="1"/>
                  </a:lnTo>
                  <a:cubicBezTo>
                    <a:pt x="89703" y="1934"/>
                    <a:pt x="88395" y="3470"/>
                    <a:pt x="86599" y="4557"/>
                  </a:cubicBezTo>
                  <a:cubicBezTo>
                    <a:pt x="83877" y="6208"/>
                    <a:pt x="80880" y="7099"/>
                    <a:pt x="77918" y="7745"/>
                  </a:cubicBezTo>
                  <a:cubicBezTo>
                    <a:pt x="74349" y="8524"/>
                    <a:pt x="70756" y="9202"/>
                    <a:pt x="67162" y="9801"/>
                  </a:cubicBezTo>
                  <a:cubicBezTo>
                    <a:pt x="59627" y="11058"/>
                    <a:pt x="52047" y="11784"/>
                    <a:pt x="44534" y="13253"/>
                  </a:cubicBezTo>
                  <a:cubicBezTo>
                    <a:pt x="40916" y="13963"/>
                    <a:pt x="37300" y="14822"/>
                    <a:pt x="33793" y="16179"/>
                  </a:cubicBezTo>
                  <a:cubicBezTo>
                    <a:pt x="31120" y="17214"/>
                    <a:pt x="28648" y="18964"/>
                    <a:pt x="26050" y="20259"/>
                  </a:cubicBezTo>
                  <a:cubicBezTo>
                    <a:pt x="24092" y="21236"/>
                    <a:pt x="21957" y="22126"/>
                    <a:pt x="19819" y="22126"/>
                  </a:cubicBezTo>
                  <a:cubicBezTo>
                    <a:pt x="19398" y="22126"/>
                    <a:pt x="18976" y="22091"/>
                    <a:pt x="18556" y="22016"/>
                  </a:cubicBezTo>
                  <a:cubicBezTo>
                    <a:pt x="16742" y="21690"/>
                    <a:pt x="14667" y="20360"/>
                    <a:pt x="13727" y="18271"/>
                  </a:cubicBezTo>
                  <a:cubicBezTo>
                    <a:pt x="12111" y="14673"/>
                    <a:pt x="16343" y="12032"/>
                    <a:pt x="18335" y="10924"/>
                  </a:cubicBezTo>
                  <a:cubicBezTo>
                    <a:pt x="29038" y="4972"/>
                    <a:pt x="41116" y="7214"/>
                    <a:pt x="52462" y="6363"/>
                  </a:cubicBezTo>
                  <a:cubicBezTo>
                    <a:pt x="56489" y="6062"/>
                    <a:pt x="60477" y="5377"/>
                    <a:pt x="64377" y="4066"/>
                  </a:cubicBezTo>
                  <a:cubicBezTo>
                    <a:pt x="66858" y="3233"/>
                    <a:pt x="69388" y="2647"/>
                    <a:pt x="71900" y="1973"/>
                  </a:cubicBezTo>
                  <a:cubicBezTo>
                    <a:pt x="74066" y="1391"/>
                    <a:pt x="76235" y="775"/>
                    <a:pt x="78366" y="1"/>
                  </a:cubicBezTo>
                  <a:close/>
                </a:path>
              </a:pathLst>
            </a:custGeom>
            <a:solidFill>
              <a:srgbClr val="FAC539">
                <a:alpha val="36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5"/>
            <p:cNvSpPr/>
            <p:nvPr/>
          </p:nvSpPr>
          <p:spPr>
            <a:xfrm rot="10800000" flipH="1">
              <a:off x="-97224" y="6218723"/>
              <a:ext cx="3996027" cy="864218"/>
            </a:xfrm>
            <a:custGeom>
              <a:avLst/>
              <a:gdLst/>
              <a:ahLst/>
              <a:cxnLst/>
              <a:rect l="l" t="t" r="r" b="b"/>
              <a:pathLst>
                <a:path w="99857" h="21596" extrusionOk="0">
                  <a:moveTo>
                    <a:pt x="65198" y="399"/>
                  </a:moveTo>
                  <a:cubicBezTo>
                    <a:pt x="72321" y="399"/>
                    <a:pt x="79621" y="1791"/>
                    <a:pt x="86922" y="4550"/>
                  </a:cubicBezTo>
                  <a:cubicBezTo>
                    <a:pt x="89575" y="5554"/>
                    <a:pt x="92653" y="6864"/>
                    <a:pt x="95348" y="8979"/>
                  </a:cubicBezTo>
                  <a:cubicBezTo>
                    <a:pt x="98235" y="11247"/>
                    <a:pt x="99428" y="13677"/>
                    <a:pt x="98898" y="16206"/>
                  </a:cubicBezTo>
                  <a:cubicBezTo>
                    <a:pt x="98311" y="18994"/>
                    <a:pt x="95759" y="19972"/>
                    <a:pt x="93599" y="20511"/>
                  </a:cubicBezTo>
                  <a:cubicBezTo>
                    <a:pt x="91491" y="21039"/>
                    <a:pt x="89309" y="21193"/>
                    <a:pt x="87246" y="21193"/>
                  </a:cubicBezTo>
                  <a:cubicBezTo>
                    <a:pt x="86217" y="21193"/>
                    <a:pt x="85218" y="21155"/>
                    <a:pt x="84273" y="21106"/>
                  </a:cubicBezTo>
                  <a:cubicBezTo>
                    <a:pt x="78503" y="20800"/>
                    <a:pt x="72921" y="19852"/>
                    <a:pt x="67683" y="18295"/>
                  </a:cubicBezTo>
                  <a:cubicBezTo>
                    <a:pt x="64541" y="17362"/>
                    <a:pt x="61400" y="16083"/>
                    <a:pt x="58362" y="14847"/>
                  </a:cubicBezTo>
                  <a:cubicBezTo>
                    <a:pt x="53266" y="12773"/>
                    <a:pt x="47995" y="10628"/>
                    <a:pt x="42530" y="10025"/>
                  </a:cubicBezTo>
                  <a:cubicBezTo>
                    <a:pt x="41682" y="9932"/>
                    <a:pt x="40859" y="9885"/>
                    <a:pt x="40058" y="9885"/>
                  </a:cubicBezTo>
                  <a:cubicBezTo>
                    <a:pt x="36646" y="9885"/>
                    <a:pt x="33636" y="10728"/>
                    <a:pt x="31087" y="12400"/>
                  </a:cubicBezTo>
                  <a:cubicBezTo>
                    <a:pt x="26728" y="15269"/>
                    <a:pt x="22197" y="17122"/>
                    <a:pt x="17235" y="18071"/>
                  </a:cubicBezTo>
                  <a:cubicBezTo>
                    <a:pt x="13172" y="18848"/>
                    <a:pt x="9086" y="19070"/>
                    <a:pt x="5424" y="19070"/>
                  </a:cubicBezTo>
                  <a:cubicBezTo>
                    <a:pt x="3631" y="19070"/>
                    <a:pt x="1941" y="19017"/>
                    <a:pt x="403" y="18949"/>
                  </a:cubicBezTo>
                  <a:lnTo>
                    <a:pt x="403" y="11532"/>
                  </a:lnTo>
                  <a:cubicBezTo>
                    <a:pt x="2361" y="12661"/>
                    <a:pt x="4594" y="13456"/>
                    <a:pt x="7045" y="13900"/>
                  </a:cubicBezTo>
                  <a:cubicBezTo>
                    <a:pt x="8672" y="14195"/>
                    <a:pt x="10356" y="14343"/>
                    <a:pt x="12121" y="14343"/>
                  </a:cubicBezTo>
                  <a:cubicBezTo>
                    <a:pt x="13968" y="14343"/>
                    <a:pt x="15904" y="14181"/>
                    <a:pt x="17957" y="13858"/>
                  </a:cubicBezTo>
                  <a:cubicBezTo>
                    <a:pt x="23076" y="13055"/>
                    <a:pt x="27790" y="10978"/>
                    <a:pt x="32121" y="8853"/>
                  </a:cubicBezTo>
                  <a:lnTo>
                    <a:pt x="32595" y="8620"/>
                  </a:lnTo>
                  <a:cubicBezTo>
                    <a:pt x="37243" y="6337"/>
                    <a:pt x="42049" y="3980"/>
                    <a:pt x="47066" y="2784"/>
                  </a:cubicBezTo>
                  <a:cubicBezTo>
                    <a:pt x="53031" y="1361"/>
                    <a:pt x="58397" y="590"/>
                    <a:pt x="63469" y="426"/>
                  </a:cubicBezTo>
                  <a:cubicBezTo>
                    <a:pt x="64044" y="408"/>
                    <a:pt x="64620" y="399"/>
                    <a:pt x="65198" y="399"/>
                  </a:cubicBezTo>
                  <a:close/>
                  <a:moveTo>
                    <a:pt x="65203" y="1"/>
                  </a:moveTo>
                  <a:cubicBezTo>
                    <a:pt x="64619" y="1"/>
                    <a:pt x="64036" y="10"/>
                    <a:pt x="63455" y="29"/>
                  </a:cubicBezTo>
                  <a:cubicBezTo>
                    <a:pt x="58355" y="192"/>
                    <a:pt x="52963" y="968"/>
                    <a:pt x="46970" y="2396"/>
                  </a:cubicBezTo>
                  <a:cubicBezTo>
                    <a:pt x="41911" y="3604"/>
                    <a:pt x="37084" y="5971"/>
                    <a:pt x="32416" y="8263"/>
                  </a:cubicBezTo>
                  <a:lnTo>
                    <a:pt x="31942" y="8496"/>
                  </a:lnTo>
                  <a:cubicBezTo>
                    <a:pt x="27640" y="10606"/>
                    <a:pt x="22957" y="12670"/>
                    <a:pt x="17892" y="13466"/>
                  </a:cubicBezTo>
                  <a:cubicBezTo>
                    <a:pt x="15860" y="13785"/>
                    <a:pt x="13946" y="13945"/>
                    <a:pt x="12120" y="13945"/>
                  </a:cubicBezTo>
                  <a:cubicBezTo>
                    <a:pt x="10379" y="13945"/>
                    <a:pt x="8719" y="13799"/>
                    <a:pt x="7116" y="13508"/>
                  </a:cubicBezTo>
                  <a:cubicBezTo>
                    <a:pt x="4584" y="13050"/>
                    <a:pt x="2294" y="12211"/>
                    <a:pt x="305" y="11012"/>
                  </a:cubicBezTo>
                  <a:lnTo>
                    <a:pt x="0" y="10828"/>
                  </a:lnTo>
                  <a:lnTo>
                    <a:pt x="0" y="19337"/>
                  </a:lnTo>
                  <a:lnTo>
                    <a:pt x="193" y="19345"/>
                  </a:lnTo>
                  <a:cubicBezTo>
                    <a:pt x="1788" y="19417"/>
                    <a:pt x="3552" y="19474"/>
                    <a:pt x="5427" y="19474"/>
                  </a:cubicBezTo>
                  <a:cubicBezTo>
                    <a:pt x="9110" y="19474"/>
                    <a:pt x="13220" y="19251"/>
                    <a:pt x="17311" y="18469"/>
                  </a:cubicBezTo>
                  <a:cubicBezTo>
                    <a:pt x="22324" y="17509"/>
                    <a:pt x="26904" y="15636"/>
                    <a:pt x="31309" y="12740"/>
                  </a:cubicBezTo>
                  <a:cubicBezTo>
                    <a:pt x="33791" y="11110"/>
                    <a:pt x="36725" y="10287"/>
                    <a:pt x="40058" y="10287"/>
                  </a:cubicBezTo>
                  <a:cubicBezTo>
                    <a:pt x="40845" y="10287"/>
                    <a:pt x="41654" y="10333"/>
                    <a:pt x="42485" y="10425"/>
                  </a:cubicBezTo>
                  <a:cubicBezTo>
                    <a:pt x="47895" y="11021"/>
                    <a:pt x="53139" y="13156"/>
                    <a:pt x="58211" y="15220"/>
                  </a:cubicBezTo>
                  <a:cubicBezTo>
                    <a:pt x="61257" y="16459"/>
                    <a:pt x="64408" y="17742"/>
                    <a:pt x="67568" y="18681"/>
                  </a:cubicBezTo>
                  <a:cubicBezTo>
                    <a:pt x="72838" y="20248"/>
                    <a:pt x="78452" y="21200"/>
                    <a:pt x="84253" y="21507"/>
                  </a:cubicBezTo>
                  <a:cubicBezTo>
                    <a:pt x="85207" y="21557"/>
                    <a:pt x="86216" y="21596"/>
                    <a:pt x="87255" y="21596"/>
                  </a:cubicBezTo>
                  <a:cubicBezTo>
                    <a:pt x="89341" y="21596"/>
                    <a:pt x="91554" y="21438"/>
                    <a:pt x="93697" y="20904"/>
                  </a:cubicBezTo>
                  <a:cubicBezTo>
                    <a:pt x="95795" y="20381"/>
                    <a:pt x="98654" y="19332"/>
                    <a:pt x="99293" y="16292"/>
                  </a:cubicBezTo>
                  <a:cubicBezTo>
                    <a:pt x="99857" y="13600"/>
                    <a:pt x="98614" y="11035"/>
                    <a:pt x="95596" y="8666"/>
                  </a:cubicBezTo>
                  <a:cubicBezTo>
                    <a:pt x="92859" y="6520"/>
                    <a:pt x="89747" y="5193"/>
                    <a:pt x="87062" y="4178"/>
                  </a:cubicBezTo>
                  <a:cubicBezTo>
                    <a:pt x="79719" y="1402"/>
                    <a:pt x="72371" y="1"/>
                    <a:pt x="652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6" name="Google Shape;746;p25"/>
            <p:cNvGrpSpPr/>
            <p:nvPr/>
          </p:nvGrpSpPr>
          <p:grpSpPr>
            <a:xfrm>
              <a:off x="-97224" y="5478166"/>
              <a:ext cx="9377821" cy="2147740"/>
              <a:chOff x="-97224" y="3080778"/>
              <a:chExt cx="9377821" cy="2147740"/>
            </a:xfrm>
          </p:grpSpPr>
          <p:sp>
            <p:nvSpPr>
              <p:cNvPr id="747" name="Google Shape;747;p25"/>
              <p:cNvSpPr/>
              <p:nvPr/>
            </p:nvSpPr>
            <p:spPr>
              <a:xfrm rot="10800000" flipH="1">
                <a:off x="-89101" y="3080778"/>
                <a:ext cx="9361814" cy="2075187"/>
              </a:xfrm>
              <a:custGeom>
                <a:avLst/>
                <a:gdLst/>
                <a:ahLst/>
                <a:cxnLst/>
                <a:rect l="l" t="t" r="r" b="b"/>
                <a:pathLst>
                  <a:path w="233943" h="51857" extrusionOk="0">
                    <a:moveTo>
                      <a:pt x="114254" y="0"/>
                    </a:moveTo>
                    <a:cubicBezTo>
                      <a:pt x="113814" y="3337"/>
                      <a:pt x="107760" y="3970"/>
                      <a:pt x="105882" y="4185"/>
                    </a:cubicBezTo>
                    <a:cubicBezTo>
                      <a:pt x="103480" y="4463"/>
                      <a:pt x="101037" y="4580"/>
                      <a:pt x="98593" y="4580"/>
                    </a:cubicBezTo>
                    <a:cubicBezTo>
                      <a:pt x="96187" y="4580"/>
                      <a:pt x="93780" y="4466"/>
                      <a:pt x="91413" y="4277"/>
                    </a:cubicBezTo>
                    <a:cubicBezTo>
                      <a:pt x="83262" y="3622"/>
                      <a:pt x="75254" y="1586"/>
                      <a:pt x="67197" y="2"/>
                    </a:cubicBezTo>
                    <a:lnTo>
                      <a:pt x="3161" y="2"/>
                    </a:lnTo>
                    <a:cubicBezTo>
                      <a:pt x="1415" y="2"/>
                      <a:pt x="0" y="1794"/>
                      <a:pt x="0" y="4003"/>
                    </a:cubicBezTo>
                    <a:lnTo>
                      <a:pt x="0" y="12983"/>
                    </a:lnTo>
                    <a:cubicBezTo>
                      <a:pt x="752" y="13703"/>
                      <a:pt x="1532" y="14304"/>
                      <a:pt x="2202" y="14753"/>
                    </a:cubicBezTo>
                    <a:cubicBezTo>
                      <a:pt x="5867" y="17202"/>
                      <a:pt x="10108" y="17905"/>
                      <a:pt x="14266" y="17905"/>
                    </a:cubicBezTo>
                    <a:cubicBezTo>
                      <a:pt x="15542" y="17905"/>
                      <a:pt x="16811" y="17839"/>
                      <a:pt x="18052" y="17736"/>
                    </a:cubicBezTo>
                    <a:cubicBezTo>
                      <a:pt x="23329" y="17301"/>
                      <a:pt x="28524" y="16026"/>
                      <a:pt x="33704" y="14740"/>
                    </a:cubicBezTo>
                    <a:cubicBezTo>
                      <a:pt x="40948" y="12940"/>
                      <a:pt x="48135" y="10828"/>
                      <a:pt x="55442" y="9439"/>
                    </a:cubicBezTo>
                    <a:cubicBezTo>
                      <a:pt x="61321" y="8322"/>
                      <a:pt x="67233" y="7670"/>
                      <a:pt x="73167" y="7670"/>
                    </a:cubicBezTo>
                    <a:cubicBezTo>
                      <a:pt x="74688" y="7670"/>
                      <a:pt x="76210" y="7713"/>
                      <a:pt x="77734" y="7802"/>
                    </a:cubicBezTo>
                    <a:cubicBezTo>
                      <a:pt x="85106" y="8232"/>
                      <a:pt x="92423" y="9785"/>
                      <a:pt x="99530" y="12287"/>
                    </a:cubicBezTo>
                    <a:cubicBezTo>
                      <a:pt x="102317" y="13268"/>
                      <a:pt x="105115" y="14314"/>
                      <a:pt x="107858" y="15489"/>
                    </a:cubicBezTo>
                    <a:cubicBezTo>
                      <a:pt x="110332" y="16548"/>
                      <a:pt x="112809" y="17789"/>
                      <a:pt x="115004" y="19608"/>
                    </a:cubicBezTo>
                    <a:cubicBezTo>
                      <a:pt x="117824" y="21944"/>
                      <a:pt x="120303" y="25852"/>
                      <a:pt x="120226" y="30339"/>
                    </a:cubicBezTo>
                    <a:cubicBezTo>
                      <a:pt x="120101" y="37466"/>
                      <a:pt x="112935" y="40330"/>
                      <a:pt x="108516" y="41748"/>
                    </a:cubicBezTo>
                    <a:cubicBezTo>
                      <a:pt x="101630" y="43955"/>
                      <a:pt x="94414" y="44564"/>
                      <a:pt x="87337" y="44821"/>
                    </a:cubicBezTo>
                    <a:cubicBezTo>
                      <a:pt x="84855" y="44912"/>
                      <a:pt x="82371" y="44958"/>
                      <a:pt x="79887" y="44958"/>
                    </a:cubicBezTo>
                    <a:cubicBezTo>
                      <a:pt x="73140" y="44958"/>
                      <a:pt x="66393" y="44612"/>
                      <a:pt x="59673" y="43851"/>
                    </a:cubicBezTo>
                    <a:cubicBezTo>
                      <a:pt x="52128" y="42997"/>
                      <a:pt x="44620" y="41722"/>
                      <a:pt x="37128" y="40332"/>
                    </a:cubicBezTo>
                    <a:cubicBezTo>
                      <a:pt x="29596" y="38936"/>
                      <a:pt x="22076" y="37257"/>
                      <a:pt x="14513" y="36145"/>
                    </a:cubicBezTo>
                    <a:cubicBezTo>
                      <a:pt x="10469" y="35552"/>
                      <a:pt x="6279" y="35103"/>
                      <a:pt x="2100" y="35103"/>
                    </a:cubicBezTo>
                    <a:cubicBezTo>
                      <a:pt x="1400" y="35103"/>
                      <a:pt x="700" y="35116"/>
                      <a:pt x="0" y="35142"/>
                    </a:cubicBezTo>
                    <a:lnTo>
                      <a:pt x="0" y="41392"/>
                    </a:lnTo>
                    <a:cubicBezTo>
                      <a:pt x="3897" y="40406"/>
                      <a:pt x="7757" y="39113"/>
                      <a:pt x="11701" y="38520"/>
                    </a:cubicBezTo>
                    <a:cubicBezTo>
                      <a:pt x="12850" y="38347"/>
                      <a:pt x="14002" y="38268"/>
                      <a:pt x="15153" y="38268"/>
                    </a:cubicBezTo>
                    <a:cubicBezTo>
                      <a:pt x="18352" y="38268"/>
                      <a:pt x="21545" y="38880"/>
                      <a:pt x="24665" y="39789"/>
                    </a:cubicBezTo>
                    <a:cubicBezTo>
                      <a:pt x="29176" y="41103"/>
                      <a:pt x="33559" y="43015"/>
                      <a:pt x="37996" y="44675"/>
                    </a:cubicBezTo>
                    <a:cubicBezTo>
                      <a:pt x="42689" y="46433"/>
                      <a:pt x="47479" y="47692"/>
                      <a:pt x="52300" y="48740"/>
                    </a:cubicBezTo>
                    <a:cubicBezTo>
                      <a:pt x="61496" y="50745"/>
                      <a:pt x="70937" y="51857"/>
                      <a:pt x="80373" y="51857"/>
                    </a:cubicBezTo>
                    <a:cubicBezTo>
                      <a:pt x="91348" y="51857"/>
                      <a:pt x="102317" y="50352"/>
                      <a:pt x="112889" y="46997"/>
                    </a:cubicBezTo>
                    <a:cubicBezTo>
                      <a:pt x="122215" y="44038"/>
                      <a:pt x="130897" y="39216"/>
                      <a:pt x="139694" y="34414"/>
                    </a:cubicBezTo>
                    <a:cubicBezTo>
                      <a:pt x="143466" y="32352"/>
                      <a:pt x="147358" y="30634"/>
                      <a:pt x="151383" y="29556"/>
                    </a:cubicBezTo>
                    <a:cubicBezTo>
                      <a:pt x="155813" y="28370"/>
                      <a:pt x="160303" y="28105"/>
                      <a:pt x="164816" y="27914"/>
                    </a:cubicBezTo>
                    <a:cubicBezTo>
                      <a:pt x="167320" y="27807"/>
                      <a:pt x="169825" y="27756"/>
                      <a:pt x="172331" y="27756"/>
                    </a:cubicBezTo>
                    <a:cubicBezTo>
                      <a:pt x="189289" y="27756"/>
                      <a:pt x="206270" y="30094"/>
                      <a:pt x="222996" y="33398"/>
                    </a:cubicBezTo>
                    <a:cubicBezTo>
                      <a:pt x="226644" y="34116"/>
                      <a:pt x="230302" y="34924"/>
                      <a:pt x="233942" y="35864"/>
                    </a:cubicBezTo>
                    <a:lnTo>
                      <a:pt x="233942" y="9938"/>
                    </a:lnTo>
                    <a:cubicBezTo>
                      <a:pt x="233216" y="9925"/>
                      <a:pt x="232489" y="9919"/>
                      <a:pt x="231762" y="9919"/>
                    </a:cubicBezTo>
                    <a:cubicBezTo>
                      <a:pt x="219843" y="9919"/>
                      <a:pt x="207922" y="11530"/>
                      <a:pt x="196068" y="12904"/>
                    </a:cubicBezTo>
                    <a:cubicBezTo>
                      <a:pt x="188339" y="13801"/>
                      <a:pt x="180609" y="14806"/>
                      <a:pt x="172944" y="16393"/>
                    </a:cubicBezTo>
                    <a:cubicBezTo>
                      <a:pt x="169135" y="17181"/>
                      <a:pt x="165343" y="18112"/>
                      <a:pt x="161591" y="19260"/>
                    </a:cubicBezTo>
                    <a:cubicBezTo>
                      <a:pt x="158213" y="20291"/>
                      <a:pt x="155063" y="21813"/>
                      <a:pt x="151893" y="23606"/>
                    </a:cubicBezTo>
                    <a:cubicBezTo>
                      <a:pt x="147715" y="25970"/>
                      <a:pt x="143374" y="28204"/>
                      <a:pt x="138868" y="28204"/>
                    </a:cubicBezTo>
                    <a:cubicBezTo>
                      <a:pt x="137422" y="28204"/>
                      <a:pt x="135960" y="27974"/>
                      <a:pt x="134480" y="27445"/>
                    </a:cubicBezTo>
                    <a:cubicBezTo>
                      <a:pt x="129632" y="25711"/>
                      <a:pt x="125716" y="20547"/>
                      <a:pt x="125484" y="13951"/>
                    </a:cubicBezTo>
                    <a:cubicBezTo>
                      <a:pt x="125286" y="8300"/>
                      <a:pt x="129601" y="6027"/>
                      <a:pt x="133294" y="5020"/>
                    </a:cubicBezTo>
                    <a:cubicBezTo>
                      <a:pt x="139570" y="3307"/>
                      <a:pt x="146074" y="3151"/>
                      <a:pt x="152463" y="3078"/>
                    </a:cubicBezTo>
                    <a:cubicBezTo>
                      <a:pt x="160083" y="2991"/>
                      <a:pt x="167851" y="3042"/>
                      <a:pt x="175233" y="328"/>
                    </a:cubicBezTo>
                    <a:cubicBezTo>
                      <a:pt x="175511" y="226"/>
                      <a:pt x="175788" y="116"/>
                      <a:pt x="176066" y="0"/>
                    </a:cubicBezTo>
                    <a:close/>
                  </a:path>
                </a:pathLst>
              </a:custGeom>
              <a:solidFill>
                <a:srgbClr val="FAC539">
                  <a:alpha val="36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5"/>
              <p:cNvSpPr/>
              <p:nvPr/>
            </p:nvSpPr>
            <p:spPr>
              <a:xfrm rot="10800000" flipH="1">
                <a:off x="-97224" y="3137884"/>
                <a:ext cx="9377821" cy="2090634"/>
              </a:xfrm>
              <a:custGeom>
                <a:avLst/>
                <a:gdLst/>
                <a:ahLst/>
                <a:cxnLst/>
                <a:rect l="l" t="t" r="r" b="b"/>
                <a:pathLst>
                  <a:path w="234343" h="52243" extrusionOk="0">
                    <a:moveTo>
                      <a:pt x="67361" y="400"/>
                    </a:moveTo>
                    <a:cubicBezTo>
                      <a:pt x="69340" y="790"/>
                      <a:pt x="71349" y="1215"/>
                      <a:pt x="73292" y="1625"/>
                    </a:cubicBezTo>
                    <a:cubicBezTo>
                      <a:pt x="79265" y="2884"/>
                      <a:pt x="85439" y="4185"/>
                      <a:pt x="91598" y="4680"/>
                    </a:cubicBezTo>
                    <a:cubicBezTo>
                      <a:pt x="94144" y="4885"/>
                      <a:pt x="96537" y="4987"/>
                      <a:pt x="98805" y="4987"/>
                    </a:cubicBezTo>
                    <a:cubicBezTo>
                      <a:pt x="101387" y="4987"/>
                      <a:pt x="103808" y="4854"/>
                      <a:pt x="106108" y="4590"/>
                    </a:cubicBezTo>
                    <a:lnTo>
                      <a:pt x="106218" y="4577"/>
                    </a:lnTo>
                    <a:cubicBezTo>
                      <a:pt x="108158" y="4354"/>
                      <a:pt x="114000" y="3685"/>
                      <a:pt x="114628" y="406"/>
                    </a:cubicBezTo>
                    <a:lnTo>
                      <a:pt x="175193" y="406"/>
                    </a:lnTo>
                    <a:cubicBezTo>
                      <a:pt x="168249" y="2915"/>
                      <a:pt x="160889" y="2994"/>
                      <a:pt x="153768" y="3069"/>
                    </a:cubicBezTo>
                    <a:lnTo>
                      <a:pt x="152665" y="3082"/>
                    </a:lnTo>
                    <a:cubicBezTo>
                      <a:pt x="145764" y="3162"/>
                      <a:pt x="139551" y="3364"/>
                      <a:pt x="133446" y="5030"/>
                    </a:cubicBezTo>
                    <a:cubicBezTo>
                      <a:pt x="128003" y="6516"/>
                      <a:pt x="125326" y="9588"/>
                      <a:pt x="125487" y="14164"/>
                    </a:cubicBezTo>
                    <a:cubicBezTo>
                      <a:pt x="125709" y="20471"/>
                      <a:pt x="129379" y="25966"/>
                      <a:pt x="134618" y="27839"/>
                    </a:cubicBezTo>
                    <a:cubicBezTo>
                      <a:pt x="136131" y="28380"/>
                      <a:pt x="137619" y="28617"/>
                      <a:pt x="139091" y="28617"/>
                    </a:cubicBezTo>
                    <a:cubicBezTo>
                      <a:pt x="143547" y="28617"/>
                      <a:pt x="147847" y="26448"/>
                      <a:pt x="152196" y="23987"/>
                    </a:cubicBezTo>
                    <a:cubicBezTo>
                      <a:pt x="155813" y="21943"/>
                      <a:pt x="158880" y="20567"/>
                      <a:pt x="161854" y="19658"/>
                    </a:cubicBezTo>
                    <a:cubicBezTo>
                      <a:pt x="165379" y="18581"/>
                      <a:pt x="169085" y="17643"/>
                      <a:pt x="173189" y="16795"/>
                    </a:cubicBezTo>
                    <a:cubicBezTo>
                      <a:pt x="180974" y="15181"/>
                      <a:pt x="188894" y="14166"/>
                      <a:pt x="196294" y="13308"/>
                    </a:cubicBezTo>
                    <a:cubicBezTo>
                      <a:pt x="197767" y="13138"/>
                      <a:pt x="199245" y="12964"/>
                      <a:pt x="200722" y="12788"/>
                    </a:cubicBezTo>
                    <a:cubicBezTo>
                      <a:pt x="210970" y="11576"/>
                      <a:pt x="221543" y="10326"/>
                      <a:pt x="231999" y="10326"/>
                    </a:cubicBezTo>
                    <a:cubicBezTo>
                      <a:pt x="232648" y="10326"/>
                      <a:pt x="233296" y="10331"/>
                      <a:pt x="233944" y="10341"/>
                    </a:cubicBezTo>
                    <a:lnTo>
                      <a:pt x="233944" y="35809"/>
                    </a:lnTo>
                    <a:cubicBezTo>
                      <a:pt x="230629" y="34959"/>
                      <a:pt x="227123" y="34173"/>
                      <a:pt x="223236" y="33405"/>
                    </a:cubicBezTo>
                    <a:cubicBezTo>
                      <a:pt x="203906" y="29587"/>
                      <a:pt x="187591" y="27758"/>
                      <a:pt x="172597" y="27758"/>
                    </a:cubicBezTo>
                    <a:cubicBezTo>
                      <a:pt x="170032" y="27758"/>
                      <a:pt x="167505" y="27812"/>
                      <a:pt x="165009" y="27918"/>
                    </a:cubicBezTo>
                    <a:cubicBezTo>
                      <a:pt x="160422" y="28112"/>
                      <a:pt x="155941" y="28387"/>
                      <a:pt x="151533" y="29567"/>
                    </a:cubicBezTo>
                    <a:cubicBezTo>
                      <a:pt x="147826" y="30560"/>
                      <a:pt x="143986" y="32153"/>
                      <a:pt x="139798" y="34441"/>
                    </a:cubicBezTo>
                    <a:lnTo>
                      <a:pt x="138875" y="34945"/>
                    </a:lnTo>
                    <a:cubicBezTo>
                      <a:pt x="130584" y="39473"/>
                      <a:pt x="122011" y="44161"/>
                      <a:pt x="113029" y="47009"/>
                    </a:cubicBezTo>
                    <a:cubicBezTo>
                      <a:pt x="102889" y="50226"/>
                      <a:pt x="91919" y="51840"/>
                      <a:pt x="80509" y="51840"/>
                    </a:cubicBezTo>
                    <a:cubicBezTo>
                      <a:pt x="71401" y="51840"/>
                      <a:pt x="62013" y="50811"/>
                      <a:pt x="52541" y="48749"/>
                    </a:cubicBezTo>
                    <a:cubicBezTo>
                      <a:pt x="46930" y="47526"/>
                      <a:pt x="42394" y="46236"/>
                      <a:pt x="38264" y="44691"/>
                    </a:cubicBezTo>
                    <a:cubicBezTo>
                      <a:pt x="36953" y="44199"/>
                      <a:pt x="35624" y="43678"/>
                      <a:pt x="34338" y="43172"/>
                    </a:cubicBezTo>
                    <a:cubicBezTo>
                      <a:pt x="31276" y="41971"/>
                      <a:pt x="28107" y="40726"/>
                      <a:pt x="24921" y="39799"/>
                    </a:cubicBezTo>
                    <a:cubicBezTo>
                      <a:pt x="21414" y="38777"/>
                      <a:pt x="18247" y="38271"/>
                      <a:pt x="15326" y="38271"/>
                    </a:cubicBezTo>
                    <a:cubicBezTo>
                      <a:pt x="14137" y="38271"/>
                      <a:pt x="12987" y="38356"/>
                      <a:pt x="11874" y="38521"/>
                    </a:cubicBezTo>
                    <a:cubicBezTo>
                      <a:pt x="9119" y="38936"/>
                      <a:pt x="6366" y="39703"/>
                      <a:pt x="3703" y="40442"/>
                    </a:cubicBezTo>
                    <a:cubicBezTo>
                      <a:pt x="2622" y="40742"/>
                      <a:pt x="1508" y="41053"/>
                      <a:pt x="406" y="41335"/>
                    </a:cubicBezTo>
                    <a:lnTo>
                      <a:pt x="406" y="35538"/>
                    </a:lnTo>
                    <a:cubicBezTo>
                      <a:pt x="1027" y="35516"/>
                      <a:pt x="1658" y="35506"/>
                      <a:pt x="2301" y="35506"/>
                    </a:cubicBezTo>
                    <a:cubicBezTo>
                      <a:pt x="5902" y="35506"/>
                      <a:pt x="9901" y="35844"/>
                      <a:pt x="14687" y="36547"/>
                    </a:cubicBezTo>
                    <a:cubicBezTo>
                      <a:pt x="19745" y="37290"/>
                      <a:pt x="24868" y="38304"/>
                      <a:pt x="29822" y="39284"/>
                    </a:cubicBezTo>
                    <a:cubicBezTo>
                      <a:pt x="32271" y="39769"/>
                      <a:pt x="34802" y="40270"/>
                      <a:pt x="37296" y="40733"/>
                    </a:cubicBezTo>
                    <a:cubicBezTo>
                      <a:pt x="43914" y="41961"/>
                      <a:pt x="51770" y="43339"/>
                      <a:pt x="59854" y="44254"/>
                    </a:cubicBezTo>
                    <a:cubicBezTo>
                      <a:pt x="66359" y="44990"/>
                      <a:pt x="73165" y="45361"/>
                      <a:pt x="80163" y="45361"/>
                    </a:cubicBezTo>
                    <a:cubicBezTo>
                      <a:pt x="82603" y="45361"/>
                      <a:pt x="85067" y="45316"/>
                      <a:pt x="87550" y="45225"/>
                    </a:cubicBezTo>
                    <a:cubicBezTo>
                      <a:pt x="94026" y="44991"/>
                      <a:pt x="101613" y="44441"/>
                      <a:pt x="108780" y="42142"/>
                    </a:cubicBezTo>
                    <a:cubicBezTo>
                      <a:pt x="113810" y="40529"/>
                      <a:pt x="120508" y="37574"/>
                      <a:pt x="120629" y="30544"/>
                    </a:cubicBezTo>
                    <a:cubicBezTo>
                      <a:pt x="120696" y="26529"/>
                      <a:pt x="118718" y="22458"/>
                      <a:pt x="115334" y="19654"/>
                    </a:cubicBezTo>
                    <a:cubicBezTo>
                      <a:pt x="112985" y="17708"/>
                      <a:pt x="110379" y="16465"/>
                      <a:pt x="108140" y="15506"/>
                    </a:cubicBezTo>
                    <a:cubicBezTo>
                      <a:pt x="105719" y="14467"/>
                      <a:pt x="103070" y="13450"/>
                      <a:pt x="99798" y="12298"/>
                    </a:cubicBezTo>
                    <a:cubicBezTo>
                      <a:pt x="92520" y="9735"/>
                      <a:pt x="85169" y="8223"/>
                      <a:pt x="77949" y="7802"/>
                    </a:cubicBezTo>
                    <a:cubicBezTo>
                      <a:pt x="76425" y="7713"/>
                      <a:pt x="74890" y="7669"/>
                      <a:pt x="73339" y="7669"/>
                    </a:cubicBezTo>
                    <a:cubicBezTo>
                      <a:pt x="67706" y="7669"/>
                      <a:pt x="61863" y="8255"/>
                      <a:pt x="55605" y="9443"/>
                    </a:cubicBezTo>
                    <a:cubicBezTo>
                      <a:pt x="50502" y="10413"/>
                      <a:pt x="45374" y="11757"/>
                      <a:pt x="40416" y="13057"/>
                    </a:cubicBezTo>
                    <a:cubicBezTo>
                      <a:pt x="38267" y="13620"/>
                      <a:pt x="36046" y="14201"/>
                      <a:pt x="33857" y="14746"/>
                    </a:cubicBezTo>
                    <a:cubicBezTo>
                      <a:pt x="29050" y="15939"/>
                      <a:pt x="23603" y="17293"/>
                      <a:pt x="18238" y="17736"/>
                    </a:cubicBezTo>
                    <a:cubicBezTo>
                      <a:pt x="17038" y="17835"/>
                      <a:pt x="15751" y="17910"/>
                      <a:pt x="14415" y="17910"/>
                    </a:cubicBezTo>
                    <a:cubicBezTo>
                      <a:pt x="10534" y="17910"/>
                      <a:pt x="6246" y="17280"/>
                      <a:pt x="2517" y="14787"/>
                    </a:cubicBezTo>
                    <a:cubicBezTo>
                      <a:pt x="2004" y="14446"/>
                      <a:pt x="1229" y="13878"/>
                      <a:pt x="403" y="13098"/>
                    </a:cubicBezTo>
                    <a:lnTo>
                      <a:pt x="403" y="4204"/>
                    </a:lnTo>
                    <a:cubicBezTo>
                      <a:pt x="403" y="2108"/>
                      <a:pt x="1731" y="405"/>
                      <a:pt x="3364" y="405"/>
                    </a:cubicBezTo>
                    <a:lnTo>
                      <a:pt x="67361" y="400"/>
                    </a:lnTo>
                    <a:close/>
                    <a:moveTo>
                      <a:pt x="114278" y="0"/>
                    </a:moveTo>
                    <a:lnTo>
                      <a:pt x="114255" y="176"/>
                    </a:lnTo>
                    <a:cubicBezTo>
                      <a:pt x="113845" y="3294"/>
                      <a:pt x="108068" y="3957"/>
                      <a:pt x="106170" y="4175"/>
                    </a:cubicBezTo>
                    <a:lnTo>
                      <a:pt x="106061" y="4187"/>
                    </a:lnTo>
                    <a:cubicBezTo>
                      <a:pt x="103777" y="4451"/>
                      <a:pt x="101371" y="4582"/>
                      <a:pt x="98803" y="4582"/>
                    </a:cubicBezTo>
                    <a:cubicBezTo>
                      <a:pt x="96546" y="4582"/>
                      <a:pt x="94164" y="4481"/>
                      <a:pt x="91630" y="4277"/>
                    </a:cubicBezTo>
                    <a:cubicBezTo>
                      <a:pt x="85496" y="3785"/>
                      <a:pt x="79335" y="2485"/>
                      <a:pt x="73374" y="1229"/>
                    </a:cubicBezTo>
                    <a:cubicBezTo>
                      <a:pt x="71430" y="820"/>
                      <a:pt x="69420" y="395"/>
                      <a:pt x="67400" y="2"/>
                    </a:cubicBezTo>
                    <a:lnTo>
                      <a:pt x="3365" y="2"/>
                    </a:lnTo>
                    <a:cubicBezTo>
                      <a:pt x="1511" y="2"/>
                      <a:pt x="3" y="1889"/>
                      <a:pt x="3" y="4205"/>
                    </a:cubicBezTo>
                    <a:lnTo>
                      <a:pt x="3" y="13267"/>
                    </a:lnTo>
                    <a:lnTo>
                      <a:pt x="66" y="13327"/>
                    </a:lnTo>
                    <a:cubicBezTo>
                      <a:pt x="935" y="14157"/>
                      <a:pt x="1758" y="14760"/>
                      <a:pt x="2295" y="15120"/>
                    </a:cubicBezTo>
                    <a:cubicBezTo>
                      <a:pt x="6107" y="17668"/>
                      <a:pt x="10473" y="18312"/>
                      <a:pt x="14416" y="18312"/>
                    </a:cubicBezTo>
                    <a:cubicBezTo>
                      <a:pt x="15764" y="18312"/>
                      <a:pt x="17063" y="18236"/>
                      <a:pt x="18274" y="18136"/>
                    </a:cubicBezTo>
                    <a:cubicBezTo>
                      <a:pt x="23670" y="17692"/>
                      <a:pt x="29134" y="16335"/>
                      <a:pt x="33955" y="15136"/>
                    </a:cubicBezTo>
                    <a:cubicBezTo>
                      <a:pt x="36148" y="14591"/>
                      <a:pt x="38370" y="14008"/>
                      <a:pt x="40521" y="13444"/>
                    </a:cubicBezTo>
                    <a:cubicBezTo>
                      <a:pt x="45471" y="12145"/>
                      <a:pt x="50591" y="10802"/>
                      <a:pt x="55682" y="9836"/>
                    </a:cubicBezTo>
                    <a:cubicBezTo>
                      <a:pt x="61914" y="8652"/>
                      <a:pt x="67733" y="8068"/>
                      <a:pt x="73339" y="8068"/>
                    </a:cubicBezTo>
                    <a:cubicBezTo>
                      <a:pt x="74883" y="8068"/>
                      <a:pt x="76410" y="8112"/>
                      <a:pt x="77924" y="8200"/>
                    </a:cubicBezTo>
                    <a:cubicBezTo>
                      <a:pt x="85109" y="8620"/>
                      <a:pt x="92423" y="10126"/>
                      <a:pt x="99664" y="12674"/>
                    </a:cubicBezTo>
                    <a:cubicBezTo>
                      <a:pt x="102926" y="13823"/>
                      <a:pt x="105569" y="14839"/>
                      <a:pt x="107978" y="15872"/>
                    </a:cubicBezTo>
                    <a:cubicBezTo>
                      <a:pt x="110192" y="16820"/>
                      <a:pt x="112765" y="18046"/>
                      <a:pt x="115074" y="19959"/>
                    </a:cubicBezTo>
                    <a:cubicBezTo>
                      <a:pt x="118366" y="22686"/>
                      <a:pt x="120289" y="26638"/>
                      <a:pt x="120224" y="30531"/>
                    </a:cubicBezTo>
                    <a:cubicBezTo>
                      <a:pt x="120108" y="37304"/>
                      <a:pt x="113565" y="40179"/>
                      <a:pt x="108656" y="41753"/>
                    </a:cubicBezTo>
                    <a:cubicBezTo>
                      <a:pt x="101534" y="44037"/>
                      <a:pt x="93982" y="44584"/>
                      <a:pt x="87532" y="44818"/>
                    </a:cubicBezTo>
                    <a:cubicBezTo>
                      <a:pt x="85053" y="44908"/>
                      <a:pt x="82593" y="44953"/>
                      <a:pt x="80156" y="44953"/>
                    </a:cubicBezTo>
                    <a:cubicBezTo>
                      <a:pt x="73174" y="44953"/>
                      <a:pt x="66385" y="44584"/>
                      <a:pt x="59897" y="43849"/>
                    </a:cubicBezTo>
                    <a:cubicBezTo>
                      <a:pt x="51824" y="42936"/>
                      <a:pt x="43978" y="41560"/>
                      <a:pt x="37366" y="40335"/>
                    </a:cubicBezTo>
                    <a:cubicBezTo>
                      <a:pt x="34874" y="39874"/>
                      <a:pt x="32343" y="39371"/>
                      <a:pt x="29894" y="38889"/>
                    </a:cubicBezTo>
                    <a:cubicBezTo>
                      <a:pt x="24935" y="37906"/>
                      <a:pt x="19807" y="36891"/>
                      <a:pt x="14740" y="36147"/>
                    </a:cubicBezTo>
                    <a:cubicBezTo>
                      <a:pt x="9938" y="35440"/>
                      <a:pt x="5923" y="35101"/>
                      <a:pt x="2306" y="35101"/>
                    </a:cubicBezTo>
                    <a:cubicBezTo>
                      <a:pt x="1587" y="35101"/>
                      <a:pt x="884" y="35114"/>
                      <a:pt x="193" y="35141"/>
                    </a:cubicBezTo>
                    <a:lnTo>
                      <a:pt x="0" y="35148"/>
                    </a:lnTo>
                    <a:lnTo>
                      <a:pt x="0" y="41850"/>
                    </a:lnTo>
                    <a:lnTo>
                      <a:pt x="250" y="41789"/>
                    </a:lnTo>
                    <a:cubicBezTo>
                      <a:pt x="1438" y="41486"/>
                      <a:pt x="2642" y="41153"/>
                      <a:pt x="3807" y="40829"/>
                    </a:cubicBezTo>
                    <a:cubicBezTo>
                      <a:pt x="6459" y="40093"/>
                      <a:pt x="9201" y="39331"/>
                      <a:pt x="11931" y="38920"/>
                    </a:cubicBezTo>
                    <a:cubicBezTo>
                      <a:pt x="13025" y="38755"/>
                      <a:pt x="14155" y="38672"/>
                      <a:pt x="15326" y="38672"/>
                    </a:cubicBezTo>
                    <a:cubicBezTo>
                      <a:pt x="18207" y="38672"/>
                      <a:pt x="21339" y="39173"/>
                      <a:pt x="24808" y="40183"/>
                    </a:cubicBezTo>
                    <a:cubicBezTo>
                      <a:pt x="27977" y="41106"/>
                      <a:pt x="31136" y="42346"/>
                      <a:pt x="34192" y="43547"/>
                    </a:cubicBezTo>
                    <a:cubicBezTo>
                      <a:pt x="35480" y="44051"/>
                      <a:pt x="36810" y="44575"/>
                      <a:pt x="38124" y="45065"/>
                    </a:cubicBezTo>
                    <a:cubicBezTo>
                      <a:pt x="42272" y="46618"/>
                      <a:pt x="46826" y="47913"/>
                      <a:pt x="52458" y="49140"/>
                    </a:cubicBezTo>
                    <a:cubicBezTo>
                      <a:pt x="61960" y="51209"/>
                      <a:pt x="71376" y="52242"/>
                      <a:pt x="80515" y="52242"/>
                    </a:cubicBezTo>
                    <a:cubicBezTo>
                      <a:pt x="91963" y="52242"/>
                      <a:pt x="102972" y="50622"/>
                      <a:pt x="113151" y="47393"/>
                    </a:cubicBezTo>
                    <a:cubicBezTo>
                      <a:pt x="122171" y="44531"/>
                      <a:pt x="130760" y="39837"/>
                      <a:pt x="139068" y="35298"/>
                    </a:cubicBezTo>
                    <a:lnTo>
                      <a:pt x="139990" y="34794"/>
                    </a:lnTo>
                    <a:cubicBezTo>
                      <a:pt x="144149" y="32523"/>
                      <a:pt x="147959" y="30939"/>
                      <a:pt x="151635" y="29954"/>
                    </a:cubicBezTo>
                    <a:cubicBezTo>
                      <a:pt x="156001" y="28784"/>
                      <a:pt x="160459" y="28512"/>
                      <a:pt x="165023" y="28318"/>
                    </a:cubicBezTo>
                    <a:cubicBezTo>
                      <a:pt x="167510" y="28212"/>
                      <a:pt x="170027" y="28159"/>
                      <a:pt x="172583" y="28159"/>
                    </a:cubicBezTo>
                    <a:cubicBezTo>
                      <a:pt x="187551" y="28159"/>
                      <a:pt x="203846" y="29985"/>
                      <a:pt x="223155" y="33798"/>
                    </a:cubicBezTo>
                    <a:cubicBezTo>
                      <a:pt x="227133" y="34583"/>
                      <a:pt x="230708" y="35389"/>
                      <a:pt x="234091" y="36262"/>
                    </a:cubicBezTo>
                    <a:lnTo>
                      <a:pt x="234343" y="36327"/>
                    </a:lnTo>
                    <a:lnTo>
                      <a:pt x="234343" y="9942"/>
                    </a:lnTo>
                    <a:lnTo>
                      <a:pt x="234144" y="9938"/>
                    </a:lnTo>
                    <a:cubicBezTo>
                      <a:pt x="233436" y="9926"/>
                      <a:pt x="232728" y="9920"/>
                      <a:pt x="232019" y="9920"/>
                    </a:cubicBezTo>
                    <a:cubicBezTo>
                      <a:pt x="221533" y="9920"/>
                      <a:pt x="210937" y="11173"/>
                      <a:pt x="200668" y="12387"/>
                    </a:cubicBezTo>
                    <a:cubicBezTo>
                      <a:pt x="199192" y="12560"/>
                      <a:pt x="197716" y="12735"/>
                      <a:pt x="196241" y="12907"/>
                    </a:cubicBezTo>
                    <a:cubicBezTo>
                      <a:pt x="188833" y="13765"/>
                      <a:pt x="180900" y="14784"/>
                      <a:pt x="173099" y="16399"/>
                    </a:cubicBezTo>
                    <a:cubicBezTo>
                      <a:pt x="168984" y="17250"/>
                      <a:pt x="165266" y="18189"/>
                      <a:pt x="161730" y="19271"/>
                    </a:cubicBezTo>
                    <a:cubicBezTo>
                      <a:pt x="158729" y="20188"/>
                      <a:pt x="155634" y="21574"/>
                      <a:pt x="151992" y="23636"/>
                    </a:cubicBezTo>
                    <a:cubicBezTo>
                      <a:pt x="147694" y="26067"/>
                      <a:pt x="143448" y="28211"/>
                      <a:pt x="139076" y="28211"/>
                    </a:cubicBezTo>
                    <a:cubicBezTo>
                      <a:pt x="137648" y="28211"/>
                      <a:pt x="136206" y="27982"/>
                      <a:pt x="134745" y="27459"/>
                    </a:cubicBezTo>
                    <a:cubicBezTo>
                      <a:pt x="129659" y="25640"/>
                      <a:pt x="126097" y="20292"/>
                      <a:pt x="125882" y="14148"/>
                    </a:cubicBezTo>
                    <a:cubicBezTo>
                      <a:pt x="125729" y="9782"/>
                      <a:pt x="128305" y="6844"/>
                      <a:pt x="133544" y="5415"/>
                    </a:cubicBezTo>
                    <a:cubicBezTo>
                      <a:pt x="139606" y="3761"/>
                      <a:pt x="145790" y="3559"/>
                      <a:pt x="152664" y="3482"/>
                    </a:cubicBezTo>
                    <a:lnTo>
                      <a:pt x="153767" y="3469"/>
                    </a:lnTo>
                    <a:cubicBezTo>
                      <a:pt x="160981" y="3392"/>
                      <a:pt x="168439" y="3314"/>
                      <a:pt x="175499" y="719"/>
                    </a:cubicBezTo>
                    <a:cubicBezTo>
                      <a:pt x="175781" y="617"/>
                      <a:pt x="176061" y="506"/>
                      <a:pt x="176341" y="389"/>
                    </a:cubicBezTo>
                    <a:lnTo>
                      <a:pt x="17726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9" name="Google Shape;749;p25"/>
            <p:cNvSpPr/>
            <p:nvPr/>
          </p:nvSpPr>
          <p:spPr>
            <a:xfrm rot="10800000" flipH="1">
              <a:off x="-97224" y="4299431"/>
              <a:ext cx="8367499" cy="1836163"/>
            </a:xfrm>
            <a:custGeom>
              <a:avLst/>
              <a:gdLst/>
              <a:ahLst/>
              <a:cxnLst/>
              <a:rect l="l" t="t" r="r" b="b"/>
              <a:pathLst>
                <a:path w="209096" h="45884" extrusionOk="0">
                  <a:moveTo>
                    <a:pt x="173615" y="405"/>
                  </a:moveTo>
                  <a:cubicBezTo>
                    <a:pt x="176375" y="405"/>
                    <a:pt x="179213" y="507"/>
                    <a:pt x="182050" y="829"/>
                  </a:cubicBezTo>
                  <a:cubicBezTo>
                    <a:pt x="188207" y="1528"/>
                    <a:pt x="194615" y="3672"/>
                    <a:pt x="201642" y="7381"/>
                  </a:cubicBezTo>
                  <a:lnTo>
                    <a:pt x="202000" y="7570"/>
                  </a:lnTo>
                  <a:cubicBezTo>
                    <a:pt x="204160" y="8703"/>
                    <a:pt x="207122" y="10258"/>
                    <a:pt x="208209" y="13014"/>
                  </a:cubicBezTo>
                  <a:cubicBezTo>
                    <a:pt x="208659" y="14157"/>
                    <a:pt x="208681" y="15157"/>
                    <a:pt x="208272" y="15990"/>
                  </a:cubicBezTo>
                  <a:cubicBezTo>
                    <a:pt x="207624" y="17309"/>
                    <a:pt x="205989" y="18018"/>
                    <a:pt x="204732" y="18381"/>
                  </a:cubicBezTo>
                  <a:cubicBezTo>
                    <a:pt x="201461" y="19325"/>
                    <a:pt x="198006" y="19797"/>
                    <a:pt x="194392" y="19797"/>
                  </a:cubicBezTo>
                  <a:cubicBezTo>
                    <a:pt x="190821" y="19797"/>
                    <a:pt x="187096" y="19336"/>
                    <a:pt x="183241" y="18415"/>
                  </a:cubicBezTo>
                  <a:cubicBezTo>
                    <a:pt x="179114" y="17429"/>
                    <a:pt x="174866" y="16057"/>
                    <a:pt x="170611" y="14337"/>
                  </a:cubicBezTo>
                  <a:cubicBezTo>
                    <a:pt x="166998" y="12878"/>
                    <a:pt x="163261" y="11368"/>
                    <a:pt x="159428" y="10535"/>
                  </a:cubicBezTo>
                  <a:cubicBezTo>
                    <a:pt x="157531" y="10122"/>
                    <a:pt x="155742" y="9916"/>
                    <a:pt x="154034" y="9916"/>
                  </a:cubicBezTo>
                  <a:cubicBezTo>
                    <a:pt x="152450" y="9916"/>
                    <a:pt x="150935" y="10094"/>
                    <a:pt x="149470" y="10449"/>
                  </a:cubicBezTo>
                  <a:cubicBezTo>
                    <a:pt x="145504" y="11411"/>
                    <a:pt x="142070" y="13874"/>
                    <a:pt x="138895" y="16316"/>
                  </a:cubicBezTo>
                  <a:cubicBezTo>
                    <a:pt x="136054" y="18501"/>
                    <a:pt x="133233" y="20858"/>
                    <a:pt x="130505" y="23139"/>
                  </a:cubicBezTo>
                  <a:cubicBezTo>
                    <a:pt x="126905" y="26149"/>
                    <a:pt x="123181" y="29264"/>
                    <a:pt x="119366" y="32010"/>
                  </a:cubicBezTo>
                  <a:cubicBezTo>
                    <a:pt x="107458" y="40580"/>
                    <a:pt x="92880" y="45107"/>
                    <a:pt x="76028" y="45462"/>
                  </a:cubicBezTo>
                  <a:cubicBezTo>
                    <a:pt x="75424" y="45475"/>
                    <a:pt x="74822" y="45482"/>
                    <a:pt x="74224" y="45482"/>
                  </a:cubicBezTo>
                  <a:cubicBezTo>
                    <a:pt x="58269" y="45482"/>
                    <a:pt x="44689" y="40929"/>
                    <a:pt x="33828" y="31942"/>
                  </a:cubicBezTo>
                  <a:cubicBezTo>
                    <a:pt x="27187" y="26448"/>
                    <a:pt x="20603" y="21405"/>
                    <a:pt x="13056" y="20088"/>
                  </a:cubicBezTo>
                  <a:cubicBezTo>
                    <a:pt x="11967" y="19897"/>
                    <a:pt x="10865" y="19801"/>
                    <a:pt x="9746" y="19801"/>
                  </a:cubicBezTo>
                  <a:cubicBezTo>
                    <a:pt x="6781" y="19801"/>
                    <a:pt x="3696" y="20474"/>
                    <a:pt x="406" y="21833"/>
                  </a:cubicBezTo>
                  <a:lnTo>
                    <a:pt x="406" y="14358"/>
                  </a:lnTo>
                  <a:cubicBezTo>
                    <a:pt x="1109" y="14230"/>
                    <a:pt x="1864" y="14110"/>
                    <a:pt x="2702" y="13993"/>
                  </a:cubicBezTo>
                  <a:cubicBezTo>
                    <a:pt x="5594" y="13588"/>
                    <a:pt x="8552" y="13414"/>
                    <a:pt x="11411" y="13245"/>
                  </a:cubicBezTo>
                  <a:lnTo>
                    <a:pt x="12958" y="13152"/>
                  </a:lnTo>
                  <a:cubicBezTo>
                    <a:pt x="15818" y="12978"/>
                    <a:pt x="18953" y="12785"/>
                    <a:pt x="22145" y="12785"/>
                  </a:cubicBezTo>
                  <a:cubicBezTo>
                    <a:pt x="23389" y="12785"/>
                    <a:pt x="24641" y="12814"/>
                    <a:pt x="25889" y="12885"/>
                  </a:cubicBezTo>
                  <a:cubicBezTo>
                    <a:pt x="29786" y="13104"/>
                    <a:pt x="33808" y="14150"/>
                    <a:pt x="38546" y="16169"/>
                  </a:cubicBezTo>
                  <a:cubicBezTo>
                    <a:pt x="52883" y="22283"/>
                    <a:pt x="69842" y="28659"/>
                    <a:pt x="86902" y="29591"/>
                  </a:cubicBezTo>
                  <a:cubicBezTo>
                    <a:pt x="88135" y="29659"/>
                    <a:pt x="89353" y="29692"/>
                    <a:pt x="90554" y="29692"/>
                  </a:cubicBezTo>
                  <a:cubicBezTo>
                    <a:pt x="97955" y="29692"/>
                    <a:pt x="104738" y="28414"/>
                    <a:pt x="110758" y="25880"/>
                  </a:cubicBezTo>
                  <a:cubicBezTo>
                    <a:pt x="117187" y="23174"/>
                    <a:pt x="123174" y="18993"/>
                    <a:pt x="128962" y="14950"/>
                  </a:cubicBezTo>
                  <a:cubicBezTo>
                    <a:pt x="130301" y="14015"/>
                    <a:pt x="131684" y="13050"/>
                    <a:pt x="133052" y="12117"/>
                  </a:cubicBezTo>
                  <a:cubicBezTo>
                    <a:pt x="136569" y="9716"/>
                    <a:pt x="140379" y="7249"/>
                    <a:pt x="144384" y="5460"/>
                  </a:cubicBezTo>
                  <a:cubicBezTo>
                    <a:pt x="148006" y="3842"/>
                    <a:pt x="151905" y="2608"/>
                    <a:pt x="155970" y="1792"/>
                  </a:cubicBezTo>
                  <a:cubicBezTo>
                    <a:pt x="159701" y="1042"/>
                    <a:pt x="163680" y="640"/>
                    <a:pt x="168868" y="486"/>
                  </a:cubicBezTo>
                  <a:cubicBezTo>
                    <a:pt x="170413" y="440"/>
                    <a:pt x="172001" y="405"/>
                    <a:pt x="173615" y="405"/>
                  </a:cubicBezTo>
                  <a:close/>
                  <a:moveTo>
                    <a:pt x="173609" y="0"/>
                  </a:moveTo>
                  <a:cubicBezTo>
                    <a:pt x="171993" y="0"/>
                    <a:pt x="170405" y="35"/>
                    <a:pt x="168858" y="80"/>
                  </a:cubicBezTo>
                  <a:cubicBezTo>
                    <a:pt x="163644" y="234"/>
                    <a:pt x="159645" y="639"/>
                    <a:pt x="155891" y="1393"/>
                  </a:cubicBezTo>
                  <a:cubicBezTo>
                    <a:pt x="151795" y="2216"/>
                    <a:pt x="147870" y="3459"/>
                    <a:pt x="144219" y="5088"/>
                  </a:cubicBezTo>
                  <a:cubicBezTo>
                    <a:pt x="140186" y="6888"/>
                    <a:pt x="136359" y="9369"/>
                    <a:pt x="132824" y="11781"/>
                  </a:cubicBezTo>
                  <a:cubicBezTo>
                    <a:pt x="131454" y="12715"/>
                    <a:pt x="130070" y="13683"/>
                    <a:pt x="128732" y="14617"/>
                  </a:cubicBezTo>
                  <a:cubicBezTo>
                    <a:pt x="122961" y="18648"/>
                    <a:pt x="116993" y="22817"/>
                    <a:pt x="110602" y="25506"/>
                  </a:cubicBezTo>
                  <a:cubicBezTo>
                    <a:pt x="104631" y="28019"/>
                    <a:pt x="97899" y="29287"/>
                    <a:pt x="90554" y="29287"/>
                  </a:cubicBezTo>
                  <a:cubicBezTo>
                    <a:pt x="89360" y="29287"/>
                    <a:pt x="88149" y="29254"/>
                    <a:pt x="86923" y="29187"/>
                  </a:cubicBezTo>
                  <a:cubicBezTo>
                    <a:pt x="69926" y="28261"/>
                    <a:pt x="53010" y="21898"/>
                    <a:pt x="38703" y="15797"/>
                  </a:cubicBezTo>
                  <a:cubicBezTo>
                    <a:pt x="33922" y="13758"/>
                    <a:pt x="29857" y="12704"/>
                    <a:pt x="25911" y="12481"/>
                  </a:cubicBezTo>
                  <a:cubicBezTo>
                    <a:pt x="24653" y="12410"/>
                    <a:pt x="23392" y="12381"/>
                    <a:pt x="22140" y="12381"/>
                  </a:cubicBezTo>
                  <a:cubicBezTo>
                    <a:pt x="18938" y="12381"/>
                    <a:pt x="15797" y="12572"/>
                    <a:pt x="12931" y="12748"/>
                  </a:cubicBezTo>
                  <a:lnTo>
                    <a:pt x="11384" y="12841"/>
                  </a:lnTo>
                  <a:cubicBezTo>
                    <a:pt x="8518" y="13010"/>
                    <a:pt x="5551" y="13184"/>
                    <a:pt x="2644" y="13591"/>
                  </a:cubicBezTo>
                  <a:cubicBezTo>
                    <a:pt x="1731" y="13718"/>
                    <a:pt x="921" y="13848"/>
                    <a:pt x="165" y="13990"/>
                  </a:cubicBezTo>
                  <a:lnTo>
                    <a:pt x="0" y="14020"/>
                  </a:lnTo>
                  <a:lnTo>
                    <a:pt x="0" y="22434"/>
                  </a:lnTo>
                  <a:lnTo>
                    <a:pt x="280" y="22317"/>
                  </a:lnTo>
                  <a:cubicBezTo>
                    <a:pt x="3624" y="20902"/>
                    <a:pt x="6748" y="20202"/>
                    <a:pt x="9745" y="20202"/>
                  </a:cubicBezTo>
                  <a:cubicBezTo>
                    <a:pt x="10841" y="20202"/>
                    <a:pt x="11920" y="20296"/>
                    <a:pt x="12987" y="20482"/>
                  </a:cubicBezTo>
                  <a:cubicBezTo>
                    <a:pt x="20436" y="21784"/>
                    <a:pt x="26975" y="26792"/>
                    <a:pt x="33571" y="32250"/>
                  </a:cubicBezTo>
                  <a:cubicBezTo>
                    <a:pt x="44508" y="41302"/>
                    <a:pt x="58178" y="45884"/>
                    <a:pt x="74230" y="45884"/>
                  </a:cubicBezTo>
                  <a:cubicBezTo>
                    <a:pt x="74828" y="45884"/>
                    <a:pt x="75434" y="45878"/>
                    <a:pt x="76041" y="45864"/>
                  </a:cubicBezTo>
                  <a:cubicBezTo>
                    <a:pt x="92973" y="45507"/>
                    <a:pt x="107630" y="40953"/>
                    <a:pt x="119603" y="32334"/>
                  </a:cubicBezTo>
                  <a:cubicBezTo>
                    <a:pt x="123430" y="29580"/>
                    <a:pt x="127160" y="26462"/>
                    <a:pt x="130767" y="23446"/>
                  </a:cubicBezTo>
                  <a:cubicBezTo>
                    <a:pt x="133490" y="21168"/>
                    <a:pt x="136306" y="18812"/>
                    <a:pt x="139143" y="16633"/>
                  </a:cubicBezTo>
                  <a:cubicBezTo>
                    <a:pt x="142286" y="14218"/>
                    <a:pt x="145678" y="11782"/>
                    <a:pt x="149569" y="10839"/>
                  </a:cubicBezTo>
                  <a:cubicBezTo>
                    <a:pt x="151002" y="10492"/>
                    <a:pt x="152486" y="10318"/>
                    <a:pt x="154040" y="10318"/>
                  </a:cubicBezTo>
                  <a:cubicBezTo>
                    <a:pt x="155718" y="10318"/>
                    <a:pt x="157477" y="10521"/>
                    <a:pt x="159345" y="10926"/>
                  </a:cubicBezTo>
                  <a:cubicBezTo>
                    <a:pt x="163146" y="11754"/>
                    <a:pt x="166866" y="13255"/>
                    <a:pt x="170463" y="14710"/>
                  </a:cubicBezTo>
                  <a:cubicBezTo>
                    <a:pt x="174735" y="16434"/>
                    <a:pt x="179004" y="17813"/>
                    <a:pt x="183149" y="18805"/>
                  </a:cubicBezTo>
                  <a:cubicBezTo>
                    <a:pt x="187035" y="19734"/>
                    <a:pt x="190791" y="20198"/>
                    <a:pt x="194393" y="20198"/>
                  </a:cubicBezTo>
                  <a:cubicBezTo>
                    <a:pt x="198045" y="20198"/>
                    <a:pt x="201538" y="19721"/>
                    <a:pt x="204846" y="18766"/>
                  </a:cubicBezTo>
                  <a:cubicBezTo>
                    <a:pt x="206788" y="18205"/>
                    <a:pt x="208062" y="17332"/>
                    <a:pt x="208634" y="16167"/>
                  </a:cubicBezTo>
                  <a:cubicBezTo>
                    <a:pt x="209095" y="15229"/>
                    <a:pt x="209080" y="14117"/>
                    <a:pt x="208584" y="12865"/>
                  </a:cubicBezTo>
                  <a:cubicBezTo>
                    <a:pt x="207441" y="9969"/>
                    <a:pt x="204404" y="8376"/>
                    <a:pt x="202188" y="7211"/>
                  </a:cubicBezTo>
                  <a:lnTo>
                    <a:pt x="201831" y="7024"/>
                  </a:lnTo>
                  <a:cubicBezTo>
                    <a:pt x="194760" y="3289"/>
                    <a:pt x="188306" y="1132"/>
                    <a:pt x="182098" y="427"/>
                  </a:cubicBezTo>
                  <a:cubicBezTo>
                    <a:pt x="179239" y="102"/>
                    <a:pt x="176384" y="0"/>
                    <a:pt x="1736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5"/>
            <p:cNvSpPr/>
            <p:nvPr/>
          </p:nvSpPr>
          <p:spPr>
            <a:xfrm rot="10800000" flipH="1">
              <a:off x="-97184" y="4699471"/>
              <a:ext cx="807313" cy="330705"/>
            </a:xfrm>
            <a:custGeom>
              <a:avLst/>
              <a:gdLst/>
              <a:ahLst/>
              <a:cxnLst/>
              <a:rect l="l" t="t" r="r" b="b"/>
              <a:pathLst>
                <a:path w="20174" h="8264" extrusionOk="0">
                  <a:moveTo>
                    <a:pt x="10888" y="404"/>
                  </a:moveTo>
                  <a:cubicBezTo>
                    <a:pt x="11749" y="404"/>
                    <a:pt x="12597" y="461"/>
                    <a:pt x="13422" y="602"/>
                  </a:cubicBezTo>
                  <a:cubicBezTo>
                    <a:pt x="15472" y="954"/>
                    <a:pt x="17153" y="1897"/>
                    <a:pt x="18413" y="3404"/>
                  </a:cubicBezTo>
                  <a:cubicBezTo>
                    <a:pt x="19054" y="4170"/>
                    <a:pt x="19787" y="5267"/>
                    <a:pt x="19634" y="6147"/>
                  </a:cubicBezTo>
                  <a:cubicBezTo>
                    <a:pt x="19567" y="6546"/>
                    <a:pt x="19324" y="6863"/>
                    <a:pt x="18894" y="7118"/>
                  </a:cubicBezTo>
                  <a:cubicBezTo>
                    <a:pt x="17704" y="7820"/>
                    <a:pt x="16206" y="7861"/>
                    <a:pt x="14950" y="7861"/>
                  </a:cubicBezTo>
                  <a:cubicBezTo>
                    <a:pt x="14860" y="7861"/>
                    <a:pt x="14771" y="7861"/>
                    <a:pt x="14684" y="7861"/>
                  </a:cubicBezTo>
                  <a:cubicBezTo>
                    <a:pt x="13289" y="7856"/>
                    <a:pt x="11866" y="7753"/>
                    <a:pt x="10488" y="7653"/>
                  </a:cubicBezTo>
                  <a:cubicBezTo>
                    <a:pt x="9887" y="7608"/>
                    <a:pt x="9287" y="7565"/>
                    <a:pt x="8687" y="7529"/>
                  </a:cubicBezTo>
                  <a:cubicBezTo>
                    <a:pt x="5827" y="7359"/>
                    <a:pt x="3245" y="7206"/>
                    <a:pt x="649" y="7206"/>
                  </a:cubicBezTo>
                  <a:cubicBezTo>
                    <a:pt x="568" y="7206"/>
                    <a:pt x="486" y="7206"/>
                    <a:pt x="405" y="7206"/>
                  </a:cubicBezTo>
                  <a:lnTo>
                    <a:pt x="405" y="1428"/>
                  </a:lnTo>
                  <a:cubicBezTo>
                    <a:pt x="2017" y="1368"/>
                    <a:pt x="3674" y="1139"/>
                    <a:pt x="5280" y="919"/>
                  </a:cubicBezTo>
                  <a:cubicBezTo>
                    <a:pt x="7141" y="665"/>
                    <a:pt x="9044" y="404"/>
                    <a:pt x="10888" y="404"/>
                  </a:cubicBezTo>
                  <a:close/>
                  <a:moveTo>
                    <a:pt x="10888" y="1"/>
                  </a:moveTo>
                  <a:cubicBezTo>
                    <a:pt x="9018" y="1"/>
                    <a:pt x="7099" y="265"/>
                    <a:pt x="5223" y="522"/>
                  </a:cubicBezTo>
                  <a:cubicBezTo>
                    <a:pt x="3564" y="751"/>
                    <a:pt x="1848" y="984"/>
                    <a:pt x="195" y="1034"/>
                  </a:cubicBezTo>
                  <a:lnTo>
                    <a:pt x="1" y="1039"/>
                  </a:lnTo>
                  <a:lnTo>
                    <a:pt x="1" y="7612"/>
                  </a:lnTo>
                  <a:lnTo>
                    <a:pt x="202" y="7612"/>
                  </a:lnTo>
                  <a:cubicBezTo>
                    <a:pt x="266" y="7612"/>
                    <a:pt x="330" y="7612"/>
                    <a:pt x="393" y="7612"/>
                  </a:cubicBezTo>
                  <a:cubicBezTo>
                    <a:pt x="3056" y="7612"/>
                    <a:pt x="5717" y="7756"/>
                    <a:pt x="8664" y="7932"/>
                  </a:cubicBezTo>
                  <a:cubicBezTo>
                    <a:pt x="9261" y="7968"/>
                    <a:pt x="9860" y="8012"/>
                    <a:pt x="10460" y="8055"/>
                  </a:cubicBezTo>
                  <a:cubicBezTo>
                    <a:pt x="11844" y="8155"/>
                    <a:pt x="13275" y="8259"/>
                    <a:pt x="14682" y="8264"/>
                  </a:cubicBezTo>
                  <a:lnTo>
                    <a:pt x="14998" y="8264"/>
                  </a:lnTo>
                  <a:cubicBezTo>
                    <a:pt x="16295" y="8264"/>
                    <a:pt x="17831" y="8211"/>
                    <a:pt x="19096" y="7463"/>
                  </a:cubicBezTo>
                  <a:cubicBezTo>
                    <a:pt x="19626" y="7152"/>
                    <a:pt x="19940" y="6730"/>
                    <a:pt x="20030" y="6216"/>
                  </a:cubicBezTo>
                  <a:cubicBezTo>
                    <a:pt x="20173" y="5387"/>
                    <a:pt x="19732" y="4354"/>
                    <a:pt x="18720" y="3145"/>
                  </a:cubicBezTo>
                  <a:cubicBezTo>
                    <a:pt x="17395" y="1562"/>
                    <a:pt x="15637" y="574"/>
                    <a:pt x="13488" y="205"/>
                  </a:cubicBezTo>
                  <a:cubicBezTo>
                    <a:pt x="12639" y="59"/>
                    <a:pt x="11769" y="1"/>
                    <a:pt x="1088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5"/>
            <p:cNvSpPr/>
            <p:nvPr/>
          </p:nvSpPr>
          <p:spPr>
            <a:xfrm rot="10800000" flipH="1">
              <a:off x="-97104" y="3339961"/>
              <a:ext cx="9377861" cy="2035410"/>
            </a:xfrm>
            <a:custGeom>
              <a:avLst/>
              <a:gdLst/>
              <a:ahLst/>
              <a:cxnLst/>
              <a:rect l="l" t="t" r="r" b="b"/>
              <a:pathLst>
                <a:path w="234344" h="50863" extrusionOk="0">
                  <a:moveTo>
                    <a:pt x="233940" y="621"/>
                  </a:moveTo>
                  <a:lnTo>
                    <a:pt x="233940" y="12077"/>
                  </a:lnTo>
                  <a:cubicBezTo>
                    <a:pt x="232371" y="13846"/>
                    <a:pt x="230619" y="15358"/>
                    <a:pt x="228734" y="16565"/>
                  </a:cubicBezTo>
                  <a:cubicBezTo>
                    <a:pt x="224484" y="19289"/>
                    <a:pt x="219376" y="20857"/>
                    <a:pt x="213122" y="21360"/>
                  </a:cubicBezTo>
                  <a:cubicBezTo>
                    <a:pt x="211653" y="21479"/>
                    <a:pt x="210146" y="21539"/>
                    <a:pt x="208580" y="21539"/>
                  </a:cubicBezTo>
                  <a:cubicBezTo>
                    <a:pt x="205000" y="21539"/>
                    <a:pt x="201109" y="21226"/>
                    <a:pt x="196647" y="20590"/>
                  </a:cubicBezTo>
                  <a:lnTo>
                    <a:pt x="196529" y="20574"/>
                  </a:lnTo>
                  <a:cubicBezTo>
                    <a:pt x="194477" y="20283"/>
                    <a:pt x="192356" y="19981"/>
                    <a:pt x="190306" y="19457"/>
                  </a:cubicBezTo>
                  <a:cubicBezTo>
                    <a:pt x="188131" y="18901"/>
                    <a:pt x="186302" y="18457"/>
                    <a:pt x="184446" y="18095"/>
                  </a:cubicBezTo>
                  <a:cubicBezTo>
                    <a:pt x="182413" y="17700"/>
                    <a:pt x="180221" y="17338"/>
                    <a:pt x="178016" y="17338"/>
                  </a:cubicBezTo>
                  <a:cubicBezTo>
                    <a:pt x="177942" y="17338"/>
                    <a:pt x="177867" y="17339"/>
                    <a:pt x="177792" y="17340"/>
                  </a:cubicBezTo>
                  <a:cubicBezTo>
                    <a:pt x="176496" y="17354"/>
                    <a:pt x="174542" y="17378"/>
                    <a:pt x="173323" y="18637"/>
                  </a:cubicBezTo>
                  <a:cubicBezTo>
                    <a:pt x="172261" y="19733"/>
                    <a:pt x="172397" y="21555"/>
                    <a:pt x="173080" y="22788"/>
                  </a:cubicBezTo>
                  <a:cubicBezTo>
                    <a:pt x="174004" y="24459"/>
                    <a:pt x="175665" y="25395"/>
                    <a:pt x="177319" y="26158"/>
                  </a:cubicBezTo>
                  <a:cubicBezTo>
                    <a:pt x="180088" y="27433"/>
                    <a:pt x="183032" y="28076"/>
                    <a:pt x="185878" y="28699"/>
                  </a:cubicBezTo>
                  <a:cubicBezTo>
                    <a:pt x="186544" y="28844"/>
                    <a:pt x="187205" y="28990"/>
                    <a:pt x="187866" y="29142"/>
                  </a:cubicBezTo>
                  <a:cubicBezTo>
                    <a:pt x="191326" y="29942"/>
                    <a:pt x="194903" y="30405"/>
                    <a:pt x="198362" y="30852"/>
                  </a:cubicBezTo>
                  <a:lnTo>
                    <a:pt x="199879" y="31048"/>
                  </a:lnTo>
                  <a:cubicBezTo>
                    <a:pt x="203501" y="31524"/>
                    <a:pt x="207493" y="31975"/>
                    <a:pt x="212443" y="32469"/>
                  </a:cubicBezTo>
                  <a:cubicBezTo>
                    <a:pt x="216296" y="32854"/>
                    <a:pt x="220110" y="33192"/>
                    <a:pt x="223683" y="33505"/>
                  </a:cubicBezTo>
                  <a:cubicBezTo>
                    <a:pt x="226437" y="33747"/>
                    <a:pt x="229366" y="34040"/>
                    <a:pt x="232268" y="34727"/>
                  </a:cubicBezTo>
                  <a:cubicBezTo>
                    <a:pt x="232812" y="34856"/>
                    <a:pt x="233374" y="35011"/>
                    <a:pt x="233940" y="35186"/>
                  </a:cubicBezTo>
                  <a:lnTo>
                    <a:pt x="233940" y="50330"/>
                  </a:lnTo>
                  <a:cubicBezTo>
                    <a:pt x="227593" y="48509"/>
                    <a:pt x="220754" y="46238"/>
                    <a:pt x="213042" y="43386"/>
                  </a:cubicBezTo>
                  <a:cubicBezTo>
                    <a:pt x="208088" y="41555"/>
                    <a:pt x="202988" y="39512"/>
                    <a:pt x="197884" y="37317"/>
                  </a:cubicBezTo>
                  <a:cubicBezTo>
                    <a:pt x="195613" y="36339"/>
                    <a:pt x="193318" y="35281"/>
                    <a:pt x="191099" y="34257"/>
                  </a:cubicBezTo>
                  <a:cubicBezTo>
                    <a:pt x="188401" y="33014"/>
                    <a:pt x="185611" y="31726"/>
                    <a:pt x="182833" y="30573"/>
                  </a:cubicBezTo>
                  <a:cubicBezTo>
                    <a:pt x="172649" y="26340"/>
                    <a:pt x="162754" y="24195"/>
                    <a:pt x="153409" y="24195"/>
                  </a:cubicBezTo>
                  <a:cubicBezTo>
                    <a:pt x="153178" y="24195"/>
                    <a:pt x="152948" y="24197"/>
                    <a:pt x="152719" y="24198"/>
                  </a:cubicBezTo>
                  <a:cubicBezTo>
                    <a:pt x="142080" y="24319"/>
                    <a:pt x="132064" y="27884"/>
                    <a:pt x="122824" y="31721"/>
                  </a:cubicBezTo>
                  <a:cubicBezTo>
                    <a:pt x="112729" y="35913"/>
                    <a:pt x="102805" y="39822"/>
                    <a:pt x="92400" y="41608"/>
                  </a:cubicBezTo>
                  <a:cubicBezTo>
                    <a:pt x="82867" y="43244"/>
                    <a:pt x="72721" y="44299"/>
                    <a:pt x="61383" y="44830"/>
                  </a:cubicBezTo>
                  <a:cubicBezTo>
                    <a:pt x="58519" y="44965"/>
                    <a:pt x="55783" y="45032"/>
                    <a:pt x="53152" y="45032"/>
                  </a:cubicBezTo>
                  <a:cubicBezTo>
                    <a:pt x="45012" y="45032"/>
                    <a:pt x="37887" y="44383"/>
                    <a:pt x="31169" y="43050"/>
                  </a:cubicBezTo>
                  <a:cubicBezTo>
                    <a:pt x="24718" y="41770"/>
                    <a:pt x="18066" y="39641"/>
                    <a:pt x="11397" y="36720"/>
                  </a:cubicBezTo>
                  <a:cubicBezTo>
                    <a:pt x="7680" y="35093"/>
                    <a:pt x="3780" y="33224"/>
                    <a:pt x="405" y="30582"/>
                  </a:cubicBezTo>
                  <a:lnTo>
                    <a:pt x="405" y="21725"/>
                  </a:lnTo>
                  <a:cubicBezTo>
                    <a:pt x="5173" y="23118"/>
                    <a:pt x="10001" y="24631"/>
                    <a:pt x="14673" y="26094"/>
                  </a:cubicBezTo>
                  <a:cubicBezTo>
                    <a:pt x="18472" y="27283"/>
                    <a:pt x="22397" y="28512"/>
                    <a:pt x="26269" y="29670"/>
                  </a:cubicBezTo>
                  <a:cubicBezTo>
                    <a:pt x="42759" y="34607"/>
                    <a:pt x="58954" y="38982"/>
                    <a:pt x="74991" y="38982"/>
                  </a:cubicBezTo>
                  <a:cubicBezTo>
                    <a:pt x="78823" y="38982"/>
                    <a:pt x="82649" y="38732"/>
                    <a:pt x="86466" y="38179"/>
                  </a:cubicBezTo>
                  <a:cubicBezTo>
                    <a:pt x="95509" y="36872"/>
                    <a:pt x="104228" y="33938"/>
                    <a:pt x="112383" y="29455"/>
                  </a:cubicBezTo>
                  <a:cubicBezTo>
                    <a:pt x="116730" y="27066"/>
                    <a:pt x="120985" y="24195"/>
                    <a:pt x="125029" y="20922"/>
                  </a:cubicBezTo>
                  <a:cubicBezTo>
                    <a:pt x="126767" y="19511"/>
                    <a:pt x="128488" y="17994"/>
                    <a:pt x="130152" y="16524"/>
                  </a:cubicBezTo>
                  <a:cubicBezTo>
                    <a:pt x="131788" y="15078"/>
                    <a:pt x="133483" y="13582"/>
                    <a:pt x="135190" y="12196"/>
                  </a:cubicBezTo>
                  <a:cubicBezTo>
                    <a:pt x="137654" y="10200"/>
                    <a:pt x="140969" y="7788"/>
                    <a:pt x="144768" y="6873"/>
                  </a:cubicBezTo>
                  <a:cubicBezTo>
                    <a:pt x="145990" y="6580"/>
                    <a:pt x="147258" y="6432"/>
                    <a:pt x="148594" y="6432"/>
                  </a:cubicBezTo>
                  <a:cubicBezTo>
                    <a:pt x="151134" y="6432"/>
                    <a:pt x="153922" y="6966"/>
                    <a:pt x="157120" y="8052"/>
                  </a:cubicBezTo>
                  <a:cubicBezTo>
                    <a:pt x="165254" y="10813"/>
                    <a:pt x="174727" y="13878"/>
                    <a:pt x="184226" y="15304"/>
                  </a:cubicBezTo>
                  <a:cubicBezTo>
                    <a:pt x="187914" y="15858"/>
                    <a:pt x="191419" y="16136"/>
                    <a:pt x="194766" y="16136"/>
                  </a:cubicBezTo>
                  <a:cubicBezTo>
                    <a:pt x="200932" y="16136"/>
                    <a:pt x="206557" y="15192"/>
                    <a:pt x="211781" y="13295"/>
                  </a:cubicBezTo>
                  <a:cubicBezTo>
                    <a:pt x="216509" y="11579"/>
                    <a:pt x="220789" y="8892"/>
                    <a:pt x="224351" y="6492"/>
                  </a:cubicBezTo>
                  <a:cubicBezTo>
                    <a:pt x="224766" y="6212"/>
                    <a:pt x="225182" y="5928"/>
                    <a:pt x="225598" y="5645"/>
                  </a:cubicBezTo>
                  <a:cubicBezTo>
                    <a:pt x="228277" y="3826"/>
                    <a:pt x="231045" y="1944"/>
                    <a:pt x="233940" y="621"/>
                  </a:cubicBezTo>
                  <a:close/>
                  <a:moveTo>
                    <a:pt x="234344" y="1"/>
                  </a:moveTo>
                  <a:lnTo>
                    <a:pt x="234062" y="127"/>
                  </a:lnTo>
                  <a:cubicBezTo>
                    <a:pt x="231032" y="1470"/>
                    <a:pt x="228156" y="3423"/>
                    <a:pt x="225375" y="5313"/>
                  </a:cubicBezTo>
                  <a:cubicBezTo>
                    <a:pt x="224959" y="5595"/>
                    <a:pt x="224545" y="5878"/>
                    <a:pt x="224128" y="6158"/>
                  </a:cubicBezTo>
                  <a:cubicBezTo>
                    <a:pt x="220589" y="8544"/>
                    <a:pt x="216336" y="11214"/>
                    <a:pt x="211647" y="12916"/>
                  </a:cubicBezTo>
                  <a:cubicBezTo>
                    <a:pt x="206466" y="14796"/>
                    <a:pt x="200885" y="15732"/>
                    <a:pt x="194765" y="15732"/>
                  </a:cubicBezTo>
                  <a:cubicBezTo>
                    <a:pt x="191440" y="15732"/>
                    <a:pt x="187955" y="15456"/>
                    <a:pt x="184289" y="14905"/>
                  </a:cubicBezTo>
                  <a:cubicBezTo>
                    <a:pt x="174822" y="13485"/>
                    <a:pt x="165370" y="10424"/>
                    <a:pt x="157251" y="7671"/>
                  </a:cubicBezTo>
                  <a:cubicBezTo>
                    <a:pt x="154011" y="6571"/>
                    <a:pt x="151182" y="6028"/>
                    <a:pt x="148600" y="6028"/>
                  </a:cubicBezTo>
                  <a:cubicBezTo>
                    <a:pt x="147230" y="6028"/>
                    <a:pt x="145930" y="6181"/>
                    <a:pt x="144675" y="6483"/>
                  </a:cubicBezTo>
                  <a:cubicBezTo>
                    <a:pt x="140797" y="7416"/>
                    <a:pt x="137434" y="9860"/>
                    <a:pt x="134939" y="11886"/>
                  </a:cubicBezTo>
                  <a:cubicBezTo>
                    <a:pt x="133224" y="13277"/>
                    <a:pt x="131528" y="14775"/>
                    <a:pt x="129887" y="16224"/>
                  </a:cubicBezTo>
                  <a:cubicBezTo>
                    <a:pt x="128225" y="17690"/>
                    <a:pt x="126509" y="19207"/>
                    <a:pt x="124774" y="20610"/>
                  </a:cubicBezTo>
                  <a:cubicBezTo>
                    <a:pt x="120749" y="23869"/>
                    <a:pt x="116514" y="26727"/>
                    <a:pt x="112189" y="29105"/>
                  </a:cubicBezTo>
                  <a:cubicBezTo>
                    <a:pt x="104076" y="33564"/>
                    <a:pt x="95402" y="36484"/>
                    <a:pt x="86407" y="37785"/>
                  </a:cubicBezTo>
                  <a:cubicBezTo>
                    <a:pt x="82611" y="38334"/>
                    <a:pt x="78806" y="38583"/>
                    <a:pt x="74991" y="38583"/>
                  </a:cubicBezTo>
                  <a:cubicBezTo>
                    <a:pt x="59005" y="38583"/>
                    <a:pt x="42843" y="34216"/>
                    <a:pt x="26384" y="29289"/>
                  </a:cubicBezTo>
                  <a:cubicBezTo>
                    <a:pt x="22516" y="28130"/>
                    <a:pt x="18589" y="26901"/>
                    <a:pt x="14793" y="25711"/>
                  </a:cubicBezTo>
                  <a:cubicBezTo>
                    <a:pt x="10035" y="24222"/>
                    <a:pt x="5116" y="22681"/>
                    <a:pt x="257" y="21265"/>
                  </a:cubicBezTo>
                  <a:lnTo>
                    <a:pt x="0" y="21189"/>
                  </a:lnTo>
                  <a:lnTo>
                    <a:pt x="0" y="30778"/>
                  </a:lnTo>
                  <a:lnTo>
                    <a:pt x="77" y="30839"/>
                  </a:lnTo>
                  <a:cubicBezTo>
                    <a:pt x="3505" y="33541"/>
                    <a:pt x="7466" y="35440"/>
                    <a:pt x="11235" y="37090"/>
                  </a:cubicBezTo>
                  <a:cubicBezTo>
                    <a:pt x="17931" y="40022"/>
                    <a:pt x="24610" y="42161"/>
                    <a:pt x="31090" y="43447"/>
                  </a:cubicBezTo>
                  <a:cubicBezTo>
                    <a:pt x="37834" y="44786"/>
                    <a:pt x="44983" y="45437"/>
                    <a:pt x="53148" y="45437"/>
                  </a:cubicBezTo>
                  <a:cubicBezTo>
                    <a:pt x="55786" y="45437"/>
                    <a:pt x="58530" y="45369"/>
                    <a:pt x="61401" y="45235"/>
                  </a:cubicBezTo>
                  <a:cubicBezTo>
                    <a:pt x="72756" y="44700"/>
                    <a:pt x="82917" y="43644"/>
                    <a:pt x="92467" y="42007"/>
                  </a:cubicBezTo>
                  <a:cubicBezTo>
                    <a:pt x="102913" y="40214"/>
                    <a:pt x="112861" y="36296"/>
                    <a:pt x="122978" y="32095"/>
                  </a:cubicBezTo>
                  <a:cubicBezTo>
                    <a:pt x="132181" y="28274"/>
                    <a:pt x="142153" y="24722"/>
                    <a:pt x="152725" y="24602"/>
                  </a:cubicBezTo>
                  <a:cubicBezTo>
                    <a:pt x="152952" y="24600"/>
                    <a:pt x="153179" y="24598"/>
                    <a:pt x="153407" y="24598"/>
                  </a:cubicBezTo>
                  <a:cubicBezTo>
                    <a:pt x="162694" y="24598"/>
                    <a:pt x="172541" y="26730"/>
                    <a:pt x="182679" y="30945"/>
                  </a:cubicBezTo>
                  <a:cubicBezTo>
                    <a:pt x="185447" y="32095"/>
                    <a:pt x="188234" y="33381"/>
                    <a:pt x="190930" y="34624"/>
                  </a:cubicBezTo>
                  <a:cubicBezTo>
                    <a:pt x="193152" y="35649"/>
                    <a:pt x="195448" y="36707"/>
                    <a:pt x="197726" y="37686"/>
                  </a:cubicBezTo>
                  <a:cubicBezTo>
                    <a:pt x="202837" y="39885"/>
                    <a:pt x="207942" y="41928"/>
                    <a:pt x="212901" y="43763"/>
                  </a:cubicBezTo>
                  <a:cubicBezTo>
                    <a:pt x="220729" y="46656"/>
                    <a:pt x="227658" y="48955"/>
                    <a:pt x="234085" y="50788"/>
                  </a:cubicBezTo>
                  <a:lnTo>
                    <a:pt x="234341" y="50863"/>
                  </a:lnTo>
                  <a:lnTo>
                    <a:pt x="234344" y="50863"/>
                  </a:lnTo>
                  <a:lnTo>
                    <a:pt x="234344" y="34896"/>
                  </a:lnTo>
                  <a:lnTo>
                    <a:pt x="234204" y="34850"/>
                  </a:lnTo>
                  <a:cubicBezTo>
                    <a:pt x="233582" y="34654"/>
                    <a:pt x="232962" y="34481"/>
                    <a:pt x="232362" y="34340"/>
                  </a:cubicBezTo>
                  <a:cubicBezTo>
                    <a:pt x="229433" y="33647"/>
                    <a:pt x="226488" y="33352"/>
                    <a:pt x="223721" y="33110"/>
                  </a:cubicBezTo>
                  <a:cubicBezTo>
                    <a:pt x="220148" y="32797"/>
                    <a:pt x="216338" y="32457"/>
                    <a:pt x="212486" y="32074"/>
                  </a:cubicBezTo>
                  <a:cubicBezTo>
                    <a:pt x="207542" y="31581"/>
                    <a:pt x="203553" y="31128"/>
                    <a:pt x="199935" y="30653"/>
                  </a:cubicBezTo>
                  <a:lnTo>
                    <a:pt x="198416" y="30455"/>
                  </a:lnTo>
                  <a:cubicBezTo>
                    <a:pt x="194968" y="30009"/>
                    <a:pt x="191400" y="29547"/>
                    <a:pt x="187960" y="28753"/>
                  </a:cubicBezTo>
                  <a:cubicBezTo>
                    <a:pt x="187298" y="28602"/>
                    <a:pt x="186634" y="28454"/>
                    <a:pt x="185969" y="28310"/>
                  </a:cubicBezTo>
                  <a:cubicBezTo>
                    <a:pt x="183145" y="27690"/>
                    <a:pt x="180223" y="27051"/>
                    <a:pt x="177494" y="25795"/>
                  </a:cubicBezTo>
                  <a:cubicBezTo>
                    <a:pt x="176009" y="25111"/>
                    <a:pt x="174350" y="24245"/>
                    <a:pt x="173437" y="22596"/>
                  </a:cubicBezTo>
                  <a:cubicBezTo>
                    <a:pt x="172829" y="21493"/>
                    <a:pt x="172693" y="19876"/>
                    <a:pt x="173617" y="18921"/>
                  </a:cubicBezTo>
                  <a:cubicBezTo>
                    <a:pt x="174717" y="17783"/>
                    <a:pt x="176574" y="17760"/>
                    <a:pt x="177801" y="17745"/>
                  </a:cubicBezTo>
                  <a:cubicBezTo>
                    <a:pt x="177883" y="17744"/>
                    <a:pt x="177965" y="17744"/>
                    <a:pt x="178047" y="17744"/>
                  </a:cubicBezTo>
                  <a:cubicBezTo>
                    <a:pt x="180223" y="17744"/>
                    <a:pt x="182367" y="18103"/>
                    <a:pt x="184375" y="18494"/>
                  </a:cubicBezTo>
                  <a:cubicBezTo>
                    <a:pt x="186221" y="18853"/>
                    <a:pt x="188043" y="19296"/>
                    <a:pt x="190212" y="19850"/>
                  </a:cubicBezTo>
                  <a:cubicBezTo>
                    <a:pt x="192283" y="20380"/>
                    <a:pt x="194415" y="20683"/>
                    <a:pt x="196477" y="20976"/>
                  </a:cubicBezTo>
                  <a:lnTo>
                    <a:pt x="196594" y="20993"/>
                  </a:lnTo>
                  <a:cubicBezTo>
                    <a:pt x="201071" y="21630"/>
                    <a:pt x="204978" y="21943"/>
                    <a:pt x="208576" y="21943"/>
                  </a:cubicBezTo>
                  <a:cubicBezTo>
                    <a:pt x="210156" y="21943"/>
                    <a:pt x="211676" y="21883"/>
                    <a:pt x="213159" y="21763"/>
                  </a:cubicBezTo>
                  <a:cubicBezTo>
                    <a:pt x="219481" y="21255"/>
                    <a:pt x="224648" y="19666"/>
                    <a:pt x="228956" y="16905"/>
                  </a:cubicBezTo>
                  <a:cubicBezTo>
                    <a:pt x="230892" y="15665"/>
                    <a:pt x="232689" y="14110"/>
                    <a:pt x="234294" y="12287"/>
                  </a:cubicBezTo>
                  <a:lnTo>
                    <a:pt x="234344" y="12230"/>
                  </a:lnTo>
                  <a:lnTo>
                    <a:pt x="23434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5"/>
            <p:cNvSpPr/>
            <p:nvPr/>
          </p:nvSpPr>
          <p:spPr>
            <a:xfrm rot="10800000" flipH="1">
              <a:off x="-97264" y="2923520"/>
              <a:ext cx="5171942" cy="1031731"/>
            </a:xfrm>
            <a:custGeom>
              <a:avLst/>
              <a:gdLst/>
              <a:ahLst/>
              <a:cxnLst/>
              <a:rect l="l" t="t" r="r" b="b"/>
              <a:pathLst>
                <a:path w="129242" h="25782" extrusionOk="0">
                  <a:moveTo>
                    <a:pt x="125667" y="404"/>
                  </a:moveTo>
                  <a:cubicBezTo>
                    <a:pt x="125949" y="404"/>
                    <a:pt x="126232" y="415"/>
                    <a:pt x="126514" y="437"/>
                  </a:cubicBezTo>
                  <a:cubicBezTo>
                    <a:pt x="127419" y="510"/>
                    <a:pt x="128375" y="690"/>
                    <a:pt x="128733" y="1442"/>
                  </a:cubicBezTo>
                  <a:cubicBezTo>
                    <a:pt x="127667" y="1898"/>
                    <a:pt x="126604" y="2366"/>
                    <a:pt x="125540" y="2833"/>
                  </a:cubicBezTo>
                  <a:cubicBezTo>
                    <a:pt x="121951" y="4414"/>
                    <a:pt x="118237" y="6047"/>
                    <a:pt x="114473" y="7141"/>
                  </a:cubicBezTo>
                  <a:cubicBezTo>
                    <a:pt x="113881" y="7314"/>
                    <a:pt x="113286" y="7483"/>
                    <a:pt x="112693" y="7649"/>
                  </a:cubicBezTo>
                  <a:cubicBezTo>
                    <a:pt x="110914" y="8149"/>
                    <a:pt x="109073" y="8666"/>
                    <a:pt x="107278" y="9330"/>
                  </a:cubicBezTo>
                  <a:cubicBezTo>
                    <a:pt x="105183" y="10108"/>
                    <a:pt x="102936" y="11055"/>
                    <a:pt x="100411" y="12228"/>
                  </a:cubicBezTo>
                  <a:cubicBezTo>
                    <a:pt x="97928" y="13381"/>
                    <a:pt x="95424" y="14634"/>
                    <a:pt x="93002" y="15844"/>
                  </a:cubicBezTo>
                  <a:cubicBezTo>
                    <a:pt x="86663" y="19013"/>
                    <a:pt x="80109" y="22288"/>
                    <a:pt x="73322" y="24097"/>
                  </a:cubicBezTo>
                  <a:cubicBezTo>
                    <a:pt x="70106" y="24955"/>
                    <a:pt x="66829" y="25381"/>
                    <a:pt x="63411" y="25381"/>
                  </a:cubicBezTo>
                  <a:cubicBezTo>
                    <a:pt x="61691" y="25381"/>
                    <a:pt x="59935" y="25273"/>
                    <a:pt x="58132" y="25057"/>
                  </a:cubicBezTo>
                  <a:cubicBezTo>
                    <a:pt x="54870" y="24667"/>
                    <a:pt x="51578" y="24000"/>
                    <a:pt x="48394" y="23351"/>
                  </a:cubicBezTo>
                  <a:cubicBezTo>
                    <a:pt x="46720" y="23010"/>
                    <a:pt x="44988" y="22658"/>
                    <a:pt x="43281" y="22351"/>
                  </a:cubicBezTo>
                  <a:cubicBezTo>
                    <a:pt x="38827" y="21551"/>
                    <a:pt x="34306" y="21314"/>
                    <a:pt x="29931" y="21085"/>
                  </a:cubicBezTo>
                  <a:lnTo>
                    <a:pt x="28914" y="21031"/>
                  </a:lnTo>
                  <a:cubicBezTo>
                    <a:pt x="25978" y="20874"/>
                    <a:pt x="23609" y="20501"/>
                    <a:pt x="21462" y="19855"/>
                  </a:cubicBezTo>
                  <a:cubicBezTo>
                    <a:pt x="19489" y="19259"/>
                    <a:pt x="17512" y="18432"/>
                    <a:pt x="15599" y="17635"/>
                  </a:cubicBezTo>
                  <a:cubicBezTo>
                    <a:pt x="15171" y="17457"/>
                    <a:pt x="14747" y="17279"/>
                    <a:pt x="14321" y="17105"/>
                  </a:cubicBezTo>
                  <a:cubicBezTo>
                    <a:pt x="12341" y="16286"/>
                    <a:pt x="10328" y="15433"/>
                    <a:pt x="8383" y="14606"/>
                  </a:cubicBezTo>
                  <a:cubicBezTo>
                    <a:pt x="5772" y="13497"/>
                    <a:pt x="3075" y="12349"/>
                    <a:pt x="404" y="11276"/>
                  </a:cubicBezTo>
                  <a:lnTo>
                    <a:pt x="403" y="11276"/>
                  </a:lnTo>
                  <a:lnTo>
                    <a:pt x="403" y="5584"/>
                  </a:lnTo>
                  <a:cubicBezTo>
                    <a:pt x="967" y="5874"/>
                    <a:pt x="1566" y="6170"/>
                    <a:pt x="2220" y="6484"/>
                  </a:cubicBezTo>
                  <a:cubicBezTo>
                    <a:pt x="2905" y="6811"/>
                    <a:pt x="3592" y="7131"/>
                    <a:pt x="4281" y="7450"/>
                  </a:cubicBezTo>
                  <a:cubicBezTo>
                    <a:pt x="6227" y="8357"/>
                    <a:pt x="8240" y="9293"/>
                    <a:pt x="10153" y="10412"/>
                  </a:cubicBezTo>
                  <a:cubicBezTo>
                    <a:pt x="12434" y="11746"/>
                    <a:pt x="14871" y="13148"/>
                    <a:pt x="17395" y="14337"/>
                  </a:cubicBezTo>
                  <a:cubicBezTo>
                    <a:pt x="25707" y="18255"/>
                    <a:pt x="35202" y="20169"/>
                    <a:pt x="46355" y="20169"/>
                  </a:cubicBezTo>
                  <a:cubicBezTo>
                    <a:pt x="47079" y="20169"/>
                    <a:pt x="47811" y="20161"/>
                    <a:pt x="48549" y="20145"/>
                  </a:cubicBezTo>
                  <a:cubicBezTo>
                    <a:pt x="59131" y="19914"/>
                    <a:pt x="70411" y="17805"/>
                    <a:pt x="84049" y="13504"/>
                  </a:cubicBezTo>
                  <a:cubicBezTo>
                    <a:pt x="89815" y="11685"/>
                    <a:pt x="95612" y="9562"/>
                    <a:pt x="101217" y="7507"/>
                  </a:cubicBezTo>
                  <a:cubicBezTo>
                    <a:pt x="104315" y="6374"/>
                    <a:pt x="107517" y="5200"/>
                    <a:pt x="110679" y="4091"/>
                  </a:cubicBezTo>
                  <a:cubicBezTo>
                    <a:pt x="114143" y="2876"/>
                    <a:pt x="117874" y="1648"/>
                    <a:pt x="121675" y="895"/>
                  </a:cubicBezTo>
                  <a:cubicBezTo>
                    <a:pt x="122896" y="652"/>
                    <a:pt x="124279" y="404"/>
                    <a:pt x="125667" y="404"/>
                  </a:cubicBezTo>
                  <a:close/>
                  <a:moveTo>
                    <a:pt x="125672" y="1"/>
                  </a:moveTo>
                  <a:cubicBezTo>
                    <a:pt x="124248" y="1"/>
                    <a:pt x="122839" y="252"/>
                    <a:pt x="121598" y="497"/>
                  </a:cubicBezTo>
                  <a:cubicBezTo>
                    <a:pt x="117773" y="1256"/>
                    <a:pt x="114025" y="2491"/>
                    <a:pt x="110546" y="3711"/>
                  </a:cubicBezTo>
                  <a:cubicBezTo>
                    <a:pt x="107384" y="4820"/>
                    <a:pt x="104179" y="5993"/>
                    <a:pt x="101080" y="7129"/>
                  </a:cubicBezTo>
                  <a:cubicBezTo>
                    <a:pt x="95477" y="9180"/>
                    <a:pt x="89685" y="11305"/>
                    <a:pt x="83929" y="13120"/>
                  </a:cubicBezTo>
                  <a:cubicBezTo>
                    <a:pt x="70328" y="17407"/>
                    <a:pt x="59084" y="19512"/>
                    <a:pt x="48540" y="19742"/>
                  </a:cubicBezTo>
                  <a:cubicBezTo>
                    <a:pt x="47811" y="19758"/>
                    <a:pt x="47089" y="19766"/>
                    <a:pt x="46374" y="19766"/>
                  </a:cubicBezTo>
                  <a:cubicBezTo>
                    <a:pt x="35268" y="19766"/>
                    <a:pt x="25827" y="17865"/>
                    <a:pt x="17567" y="13971"/>
                  </a:cubicBezTo>
                  <a:cubicBezTo>
                    <a:pt x="15057" y="12788"/>
                    <a:pt x="12628" y="11391"/>
                    <a:pt x="10355" y="10062"/>
                  </a:cubicBezTo>
                  <a:cubicBezTo>
                    <a:pt x="8426" y="8935"/>
                    <a:pt x="6404" y="7993"/>
                    <a:pt x="4448" y="7084"/>
                  </a:cubicBezTo>
                  <a:cubicBezTo>
                    <a:pt x="3762" y="6767"/>
                    <a:pt x="3076" y="6447"/>
                    <a:pt x="2395" y="6120"/>
                  </a:cubicBezTo>
                  <a:cubicBezTo>
                    <a:pt x="1626" y="5754"/>
                    <a:pt x="940" y="5411"/>
                    <a:pt x="294" y="5075"/>
                  </a:cubicBezTo>
                  <a:lnTo>
                    <a:pt x="0" y="4921"/>
                  </a:lnTo>
                  <a:lnTo>
                    <a:pt x="0" y="11545"/>
                  </a:lnTo>
                  <a:lnTo>
                    <a:pt x="126" y="11595"/>
                  </a:lnTo>
                  <a:cubicBezTo>
                    <a:pt x="2833" y="12684"/>
                    <a:pt x="5574" y="13848"/>
                    <a:pt x="8224" y="14973"/>
                  </a:cubicBezTo>
                  <a:cubicBezTo>
                    <a:pt x="10170" y="15801"/>
                    <a:pt x="12184" y="16656"/>
                    <a:pt x="14167" y="17473"/>
                  </a:cubicBezTo>
                  <a:cubicBezTo>
                    <a:pt x="14591" y="17649"/>
                    <a:pt x="15016" y="17828"/>
                    <a:pt x="15441" y="18003"/>
                  </a:cubicBezTo>
                  <a:cubicBezTo>
                    <a:pt x="17363" y="18808"/>
                    <a:pt x="19349" y="19638"/>
                    <a:pt x="21344" y="20238"/>
                  </a:cubicBezTo>
                  <a:cubicBezTo>
                    <a:pt x="23523" y="20895"/>
                    <a:pt x="25922" y="21274"/>
                    <a:pt x="28892" y="21431"/>
                  </a:cubicBezTo>
                  <a:lnTo>
                    <a:pt x="29910" y="21485"/>
                  </a:lnTo>
                  <a:cubicBezTo>
                    <a:pt x="34272" y="21714"/>
                    <a:pt x="38783" y="21950"/>
                    <a:pt x="43209" y="22746"/>
                  </a:cubicBezTo>
                  <a:cubicBezTo>
                    <a:pt x="44912" y="23053"/>
                    <a:pt x="46641" y="23406"/>
                    <a:pt x="48313" y="23744"/>
                  </a:cubicBezTo>
                  <a:cubicBezTo>
                    <a:pt x="51505" y="24393"/>
                    <a:pt x="54806" y="25065"/>
                    <a:pt x="58085" y="25456"/>
                  </a:cubicBezTo>
                  <a:cubicBezTo>
                    <a:pt x="59905" y="25673"/>
                    <a:pt x="61677" y="25782"/>
                    <a:pt x="63414" y="25782"/>
                  </a:cubicBezTo>
                  <a:cubicBezTo>
                    <a:pt x="66866" y="25782"/>
                    <a:pt x="70177" y="25352"/>
                    <a:pt x="73425" y="24486"/>
                  </a:cubicBezTo>
                  <a:cubicBezTo>
                    <a:pt x="80253" y="22666"/>
                    <a:pt x="86826" y="19379"/>
                    <a:pt x="93183" y="16202"/>
                  </a:cubicBezTo>
                  <a:cubicBezTo>
                    <a:pt x="95603" y="14991"/>
                    <a:pt x="98105" y="13741"/>
                    <a:pt x="100582" y="12591"/>
                  </a:cubicBezTo>
                  <a:cubicBezTo>
                    <a:pt x="103097" y="11422"/>
                    <a:pt x="105333" y="10479"/>
                    <a:pt x="107419" y="9706"/>
                  </a:cubicBezTo>
                  <a:cubicBezTo>
                    <a:pt x="109198" y="9046"/>
                    <a:pt x="111031" y="8532"/>
                    <a:pt x="112803" y="8033"/>
                  </a:cubicBezTo>
                  <a:cubicBezTo>
                    <a:pt x="113399" y="7867"/>
                    <a:pt x="113993" y="7699"/>
                    <a:pt x="114588" y="7526"/>
                  </a:cubicBezTo>
                  <a:cubicBezTo>
                    <a:pt x="118376" y="6424"/>
                    <a:pt x="122102" y="4784"/>
                    <a:pt x="125704" y="3199"/>
                  </a:cubicBezTo>
                  <a:cubicBezTo>
                    <a:pt x="126826" y="2705"/>
                    <a:pt x="127947" y="2212"/>
                    <a:pt x="129073" y="1733"/>
                  </a:cubicBezTo>
                  <a:lnTo>
                    <a:pt x="129242" y="1662"/>
                  </a:lnTo>
                  <a:lnTo>
                    <a:pt x="129185" y="1488"/>
                  </a:lnTo>
                  <a:cubicBezTo>
                    <a:pt x="128775" y="216"/>
                    <a:pt x="127216" y="89"/>
                    <a:pt x="126549" y="34"/>
                  </a:cubicBezTo>
                  <a:cubicBezTo>
                    <a:pt x="126257" y="11"/>
                    <a:pt x="125964" y="1"/>
                    <a:pt x="1256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5"/>
            <p:cNvSpPr/>
            <p:nvPr/>
          </p:nvSpPr>
          <p:spPr>
            <a:xfrm rot="10800000" flipH="1">
              <a:off x="-97184" y="1396488"/>
              <a:ext cx="9378021" cy="2233737"/>
            </a:xfrm>
            <a:custGeom>
              <a:avLst/>
              <a:gdLst/>
              <a:ahLst/>
              <a:cxnLst/>
              <a:rect l="l" t="t" r="r" b="b"/>
              <a:pathLst>
                <a:path w="234348" h="55819" extrusionOk="0">
                  <a:moveTo>
                    <a:pt x="144981" y="403"/>
                  </a:moveTo>
                  <a:cubicBezTo>
                    <a:pt x="150962" y="403"/>
                    <a:pt x="156924" y="882"/>
                    <a:pt x="162787" y="1836"/>
                  </a:cubicBezTo>
                  <a:cubicBezTo>
                    <a:pt x="170740" y="3127"/>
                    <a:pt x="179016" y="5583"/>
                    <a:pt x="189615" y="9797"/>
                  </a:cubicBezTo>
                  <a:cubicBezTo>
                    <a:pt x="198427" y="13299"/>
                    <a:pt x="207411" y="17431"/>
                    <a:pt x="216323" y="22082"/>
                  </a:cubicBezTo>
                  <a:lnTo>
                    <a:pt x="218254" y="23088"/>
                  </a:lnTo>
                  <a:cubicBezTo>
                    <a:pt x="223483" y="25804"/>
                    <a:pt x="228885" y="28612"/>
                    <a:pt x="233942" y="32005"/>
                  </a:cubicBezTo>
                  <a:lnTo>
                    <a:pt x="233942" y="40242"/>
                  </a:lnTo>
                  <a:cubicBezTo>
                    <a:pt x="230357" y="38005"/>
                    <a:pt x="227378" y="36353"/>
                    <a:pt x="224590" y="35054"/>
                  </a:cubicBezTo>
                  <a:cubicBezTo>
                    <a:pt x="215470" y="30808"/>
                    <a:pt x="205746" y="28155"/>
                    <a:pt x="196343" y="25590"/>
                  </a:cubicBezTo>
                  <a:cubicBezTo>
                    <a:pt x="195383" y="25330"/>
                    <a:pt x="194423" y="25067"/>
                    <a:pt x="193466" y="24804"/>
                  </a:cubicBezTo>
                  <a:cubicBezTo>
                    <a:pt x="172307" y="18995"/>
                    <a:pt x="155262" y="16255"/>
                    <a:pt x="139723" y="16255"/>
                  </a:cubicBezTo>
                  <a:cubicBezTo>
                    <a:pt x="136241" y="16255"/>
                    <a:pt x="132834" y="16392"/>
                    <a:pt x="129473" y="16664"/>
                  </a:cubicBezTo>
                  <a:cubicBezTo>
                    <a:pt x="117659" y="17617"/>
                    <a:pt x="108992" y="19950"/>
                    <a:pt x="101363" y="24225"/>
                  </a:cubicBezTo>
                  <a:cubicBezTo>
                    <a:pt x="95848" y="27316"/>
                    <a:pt x="90586" y="31262"/>
                    <a:pt x="85495" y="35080"/>
                  </a:cubicBezTo>
                  <a:cubicBezTo>
                    <a:pt x="82539" y="37296"/>
                    <a:pt x="79484" y="39588"/>
                    <a:pt x="76413" y="41684"/>
                  </a:cubicBezTo>
                  <a:cubicBezTo>
                    <a:pt x="71394" y="45113"/>
                    <a:pt x="67146" y="47471"/>
                    <a:pt x="63039" y="49108"/>
                  </a:cubicBezTo>
                  <a:cubicBezTo>
                    <a:pt x="58787" y="50804"/>
                    <a:pt x="54022" y="52109"/>
                    <a:pt x="48045" y="53216"/>
                  </a:cubicBezTo>
                  <a:cubicBezTo>
                    <a:pt x="40031" y="54703"/>
                    <a:pt x="31384" y="55416"/>
                    <a:pt x="21189" y="55416"/>
                  </a:cubicBezTo>
                  <a:cubicBezTo>
                    <a:pt x="19290" y="55416"/>
                    <a:pt x="17337" y="55391"/>
                    <a:pt x="15325" y="55342"/>
                  </a:cubicBezTo>
                  <a:cubicBezTo>
                    <a:pt x="9761" y="55207"/>
                    <a:pt x="4879" y="54966"/>
                    <a:pt x="402" y="54612"/>
                  </a:cubicBezTo>
                  <a:lnTo>
                    <a:pt x="407" y="54612"/>
                  </a:lnTo>
                  <a:lnTo>
                    <a:pt x="407" y="49284"/>
                  </a:lnTo>
                  <a:cubicBezTo>
                    <a:pt x="817" y="49421"/>
                    <a:pt x="1230" y="49561"/>
                    <a:pt x="1643" y="49700"/>
                  </a:cubicBezTo>
                  <a:cubicBezTo>
                    <a:pt x="4359" y="50619"/>
                    <a:pt x="7168" y="51566"/>
                    <a:pt x="9980" y="52235"/>
                  </a:cubicBezTo>
                  <a:cubicBezTo>
                    <a:pt x="12206" y="52763"/>
                    <a:pt x="14788" y="53377"/>
                    <a:pt x="17344" y="53377"/>
                  </a:cubicBezTo>
                  <a:cubicBezTo>
                    <a:pt x="18683" y="53377"/>
                    <a:pt x="20014" y="53208"/>
                    <a:pt x="21283" y="52772"/>
                  </a:cubicBezTo>
                  <a:cubicBezTo>
                    <a:pt x="22931" y="52205"/>
                    <a:pt x="23878" y="51164"/>
                    <a:pt x="24025" y="49761"/>
                  </a:cubicBezTo>
                  <a:cubicBezTo>
                    <a:pt x="24231" y="47784"/>
                    <a:pt x="23055" y="45926"/>
                    <a:pt x="21802" y="44960"/>
                  </a:cubicBezTo>
                  <a:cubicBezTo>
                    <a:pt x="20124" y="43670"/>
                    <a:pt x="18067" y="43236"/>
                    <a:pt x="16094" y="42961"/>
                  </a:cubicBezTo>
                  <a:cubicBezTo>
                    <a:pt x="13968" y="42663"/>
                    <a:pt x="11797" y="42629"/>
                    <a:pt x="9701" y="42596"/>
                  </a:cubicBezTo>
                  <a:lnTo>
                    <a:pt x="9254" y="42589"/>
                  </a:lnTo>
                  <a:cubicBezTo>
                    <a:pt x="6994" y="42550"/>
                    <a:pt x="4310" y="42346"/>
                    <a:pt x="1553" y="41105"/>
                  </a:cubicBezTo>
                  <a:cubicBezTo>
                    <a:pt x="1170" y="40933"/>
                    <a:pt x="784" y="40741"/>
                    <a:pt x="402" y="40534"/>
                  </a:cubicBezTo>
                  <a:lnTo>
                    <a:pt x="402" y="31531"/>
                  </a:lnTo>
                  <a:cubicBezTo>
                    <a:pt x="6844" y="32915"/>
                    <a:pt x="13326" y="34726"/>
                    <a:pt x="19599" y="36477"/>
                  </a:cubicBezTo>
                  <a:cubicBezTo>
                    <a:pt x="22674" y="37335"/>
                    <a:pt x="25850" y="38224"/>
                    <a:pt x="28985" y="39049"/>
                  </a:cubicBezTo>
                  <a:cubicBezTo>
                    <a:pt x="36397" y="41005"/>
                    <a:pt x="46195" y="43249"/>
                    <a:pt x="56268" y="43249"/>
                  </a:cubicBezTo>
                  <a:lnTo>
                    <a:pt x="56298" y="43249"/>
                  </a:lnTo>
                  <a:cubicBezTo>
                    <a:pt x="60549" y="43247"/>
                    <a:pt x="65413" y="43043"/>
                    <a:pt x="69372" y="40633"/>
                  </a:cubicBezTo>
                  <a:cubicBezTo>
                    <a:pt x="71055" y="39609"/>
                    <a:pt x="72214" y="38269"/>
                    <a:pt x="72821" y="36652"/>
                  </a:cubicBezTo>
                  <a:cubicBezTo>
                    <a:pt x="73454" y="34967"/>
                    <a:pt x="73654" y="32595"/>
                    <a:pt x="72675" y="31095"/>
                  </a:cubicBezTo>
                  <a:cubicBezTo>
                    <a:pt x="71475" y="29255"/>
                    <a:pt x="69235" y="29002"/>
                    <a:pt x="67193" y="29002"/>
                  </a:cubicBezTo>
                  <a:lnTo>
                    <a:pt x="67163" y="29002"/>
                  </a:lnTo>
                  <a:cubicBezTo>
                    <a:pt x="64338" y="29005"/>
                    <a:pt x="61485" y="29632"/>
                    <a:pt x="59033" y="30219"/>
                  </a:cubicBezTo>
                  <a:cubicBezTo>
                    <a:pt x="58197" y="30419"/>
                    <a:pt x="57351" y="30648"/>
                    <a:pt x="56532" y="30868"/>
                  </a:cubicBezTo>
                  <a:cubicBezTo>
                    <a:pt x="55224" y="31222"/>
                    <a:pt x="53869" y="31587"/>
                    <a:pt x="52529" y="31845"/>
                  </a:cubicBezTo>
                  <a:cubicBezTo>
                    <a:pt x="48490" y="32626"/>
                    <a:pt x="44235" y="33024"/>
                    <a:pt x="39894" y="33024"/>
                  </a:cubicBezTo>
                  <a:cubicBezTo>
                    <a:pt x="39863" y="33024"/>
                    <a:pt x="39832" y="33024"/>
                    <a:pt x="39801" y="33024"/>
                  </a:cubicBezTo>
                  <a:cubicBezTo>
                    <a:pt x="26833" y="33011"/>
                    <a:pt x="13576" y="29869"/>
                    <a:pt x="402" y="23687"/>
                  </a:cubicBezTo>
                  <a:lnTo>
                    <a:pt x="402" y="6011"/>
                  </a:lnTo>
                  <a:cubicBezTo>
                    <a:pt x="1635" y="6344"/>
                    <a:pt x="2827" y="6712"/>
                    <a:pt x="3952" y="7104"/>
                  </a:cubicBezTo>
                  <a:cubicBezTo>
                    <a:pt x="7474" y="8330"/>
                    <a:pt x="10930" y="10023"/>
                    <a:pt x="14269" y="11659"/>
                  </a:cubicBezTo>
                  <a:cubicBezTo>
                    <a:pt x="15159" y="12095"/>
                    <a:pt x="16051" y="12530"/>
                    <a:pt x="16944" y="12959"/>
                  </a:cubicBezTo>
                  <a:cubicBezTo>
                    <a:pt x="21849" y="15315"/>
                    <a:pt x="26184" y="17153"/>
                    <a:pt x="30193" y="18579"/>
                  </a:cubicBezTo>
                  <a:cubicBezTo>
                    <a:pt x="37329" y="21116"/>
                    <a:pt x="44835" y="22386"/>
                    <a:pt x="52799" y="22386"/>
                  </a:cubicBezTo>
                  <a:cubicBezTo>
                    <a:pt x="62775" y="22386"/>
                    <a:pt x="73472" y="20393"/>
                    <a:pt x="85065" y="16400"/>
                  </a:cubicBezTo>
                  <a:cubicBezTo>
                    <a:pt x="89374" y="14915"/>
                    <a:pt x="93852" y="13162"/>
                    <a:pt x="98753" y="11037"/>
                  </a:cubicBezTo>
                  <a:cubicBezTo>
                    <a:pt x="99763" y="10600"/>
                    <a:pt x="100773" y="10151"/>
                    <a:pt x="101781" y="9706"/>
                  </a:cubicBezTo>
                  <a:cubicBezTo>
                    <a:pt x="104805" y="8364"/>
                    <a:pt x="107933" y="6975"/>
                    <a:pt x="111082" y="5882"/>
                  </a:cubicBezTo>
                  <a:cubicBezTo>
                    <a:pt x="119135" y="3086"/>
                    <a:pt x="127851" y="1338"/>
                    <a:pt x="136984" y="688"/>
                  </a:cubicBezTo>
                  <a:cubicBezTo>
                    <a:pt x="139649" y="498"/>
                    <a:pt x="142317" y="403"/>
                    <a:pt x="144981" y="403"/>
                  </a:cubicBezTo>
                  <a:close/>
                  <a:moveTo>
                    <a:pt x="144959" y="1"/>
                  </a:moveTo>
                  <a:cubicBezTo>
                    <a:pt x="142293" y="1"/>
                    <a:pt x="139623" y="96"/>
                    <a:pt x="136956" y="285"/>
                  </a:cubicBezTo>
                  <a:cubicBezTo>
                    <a:pt x="127785" y="938"/>
                    <a:pt x="119037" y="2693"/>
                    <a:pt x="110949" y="5501"/>
                  </a:cubicBezTo>
                  <a:cubicBezTo>
                    <a:pt x="107786" y="6599"/>
                    <a:pt x="104650" y="7991"/>
                    <a:pt x="101618" y="9337"/>
                  </a:cubicBezTo>
                  <a:cubicBezTo>
                    <a:pt x="100610" y="9784"/>
                    <a:pt x="99605" y="10230"/>
                    <a:pt x="98594" y="10669"/>
                  </a:cubicBezTo>
                  <a:cubicBezTo>
                    <a:pt x="93702" y="12788"/>
                    <a:pt x="89236" y="14538"/>
                    <a:pt x="84935" y="16020"/>
                  </a:cubicBezTo>
                  <a:cubicBezTo>
                    <a:pt x="73384" y="19997"/>
                    <a:pt x="62731" y="21983"/>
                    <a:pt x="52798" y="21983"/>
                  </a:cubicBezTo>
                  <a:cubicBezTo>
                    <a:pt x="44880" y="21983"/>
                    <a:pt x="37420" y="20721"/>
                    <a:pt x="30329" y="18200"/>
                  </a:cubicBezTo>
                  <a:cubicBezTo>
                    <a:pt x="26334" y="16780"/>
                    <a:pt x="22012" y="14948"/>
                    <a:pt x="17118" y="12599"/>
                  </a:cubicBezTo>
                  <a:cubicBezTo>
                    <a:pt x="16225" y="12172"/>
                    <a:pt x="15335" y="11736"/>
                    <a:pt x="14448" y="11300"/>
                  </a:cubicBezTo>
                  <a:cubicBezTo>
                    <a:pt x="11097" y="9658"/>
                    <a:pt x="7631" y="7961"/>
                    <a:pt x="4086" y="6726"/>
                  </a:cubicBezTo>
                  <a:cubicBezTo>
                    <a:pt x="2874" y="6305"/>
                    <a:pt x="1587" y="5911"/>
                    <a:pt x="257" y="5556"/>
                  </a:cubicBezTo>
                  <a:lnTo>
                    <a:pt x="2" y="5489"/>
                  </a:lnTo>
                  <a:lnTo>
                    <a:pt x="2" y="23947"/>
                  </a:lnTo>
                  <a:lnTo>
                    <a:pt x="118" y="24001"/>
                  </a:lnTo>
                  <a:cubicBezTo>
                    <a:pt x="13383" y="30245"/>
                    <a:pt x="26736" y="33418"/>
                    <a:pt x="39802" y="33430"/>
                  </a:cubicBezTo>
                  <a:cubicBezTo>
                    <a:pt x="39862" y="33430"/>
                    <a:pt x="39922" y="33430"/>
                    <a:pt x="39983" y="33430"/>
                  </a:cubicBezTo>
                  <a:cubicBezTo>
                    <a:pt x="44319" y="33430"/>
                    <a:pt x="48571" y="33023"/>
                    <a:pt x="52607" y="32244"/>
                  </a:cubicBezTo>
                  <a:cubicBezTo>
                    <a:pt x="53961" y="31982"/>
                    <a:pt x="55324" y="31615"/>
                    <a:pt x="56640" y="31261"/>
                  </a:cubicBezTo>
                  <a:cubicBezTo>
                    <a:pt x="57454" y="31041"/>
                    <a:pt x="58297" y="30815"/>
                    <a:pt x="59127" y="30616"/>
                  </a:cubicBezTo>
                  <a:cubicBezTo>
                    <a:pt x="61559" y="30033"/>
                    <a:pt x="64382" y="29412"/>
                    <a:pt x="67164" y="29409"/>
                  </a:cubicBezTo>
                  <a:cubicBezTo>
                    <a:pt x="67187" y="29409"/>
                    <a:pt x="67210" y="29409"/>
                    <a:pt x="67233" y="29409"/>
                  </a:cubicBezTo>
                  <a:cubicBezTo>
                    <a:pt x="69147" y="29409"/>
                    <a:pt x="71252" y="29651"/>
                    <a:pt x="72340" y="31318"/>
                  </a:cubicBezTo>
                  <a:cubicBezTo>
                    <a:pt x="73241" y="32701"/>
                    <a:pt x="73043" y="34924"/>
                    <a:pt x="72447" y="36513"/>
                  </a:cubicBezTo>
                  <a:cubicBezTo>
                    <a:pt x="71871" y="38046"/>
                    <a:pt x="70768" y="39317"/>
                    <a:pt x="69163" y="40292"/>
                  </a:cubicBezTo>
                  <a:cubicBezTo>
                    <a:pt x="65293" y="42649"/>
                    <a:pt x="60492" y="42849"/>
                    <a:pt x="56298" y="42850"/>
                  </a:cubicBezTo>
                  <a:lnTo>
                    <a:pt x="56268" y="42850"/>
                  </a:lnTo>
                  <a:cubicBezTo>
                    <a:pt x="46241" y="42850"/>
                    <a:pt x="36475" y="40614"/>
                    <a:pt x="29086" y="38666"/>
                  </a:cubicBezTo>
                  <a:cubicBezTo>
                    <a:pt x="25956" y="37839"/>
                    <a:pt x="22778" y="36952"/>
                    <a:pt x="19706" y="36095"/>
                  </a:cubicBezTo>
                  <a:cubicBezTo>
                    <a:pt x="13350" y="34319"/>
                    <a:pt x="6776" y="32482"/>
                    <a:pt x="244" y="31089"/>
                  </a:cubicBezTo>
                  <a:lnTo>
                    <a:pt x="1" y="31038"/>
                  </a:lnTo>
                  <a:lnTo>
                    <a:pt x="1" y="40777"/>
                  </a:lnTo>
                  <a:lnTo>
                    <a:pt x="105" y="40834"/>
                  </a:lnTo>
                  <a:cubicBezTo>
                    <a:pt x="528" y="41068"/>
                    <a:pt x="960" y="41284"/>
                    <a:pt x="1387" y="41477"/>
                  </a:cubicBezTo>
                  <a:cubicBezTo>
                    <a:pt x="4210" y="42747"/>
                    <a:pt x="6945" y="42957"/>
                    <a:pt x="9247" y="42996"/>
                  </a:cubicBezTo>
                  <a:lnTo>
                    <a:pt x="9694" y="43003"/>
                  </a:lnTo>
                  <a:cubicBezTo>
                    <a:pt x="11777" y="43036"/>
                    <a:pt x="13933" y="43072"/>
                    <a:pt x="16035" y="43364"/>
                  </a:cubicBezTo>
                  <a:cubicBezTo>
                    <a:pt x="17956" y="43633"/>
                    <a:pt x="19953" y="44050"/>
                    <a:pt x="21555" y="45283"/>
                  </a:cubicBezTo>
                  <a:cubicBezTo>
                    <a:pt x="22721" y="46179"/>
                    <a:pt x="23812" y="47901"/>
                    <a:pt x="23624" y="49723"/>
                  </a:cubicBezTo>
                  <a:cubicBezTo>
                    <a:pt x="23492" y="50977"/>
                    <a:pt x="22661" y="51876"/>
                    <a:pt x="21149" y="52395"/>
                  </a:cubicBezTo>
                  <a:cubicBezTo>
                    <a:pt x="19929" y="52815"/>
                    <a:pt x="18642" y="52977"/>
                    <a:pt x="17343" y="52977"/>
                  </a:cubicBezTo>
                  <a:cubicBezTo>
                    <a:pt x="14829" y="52977"/>
                    <a:pt x="12272" y="52369"/>
                    <a:pt x="10068" y="51847"/>
                  </a:cubicBezTo>
                  <a:cubicBezTo>
                    <a:pt x="7275" y="51184"/>
                    <a:pt x="4475" y="50237"/>
                    <a:pt x="1767" y="49323"/>
                  </a:cubicBezTo>
                  <a:cubicBezTo>
                    <a:pt x="1267" y="49155"/>
                    <a:pt x="767" y="48985"/>
                    <a:pt x="265" y="48818"/>
                  </a:cubicBezTo>
                  <a:lnTo>
                    <a:pt x="1" y="48728"/>
                  </a:lnTo>
                  <a:lnTo>
                    <a:pt x="1" y="54985"/>
                  </a:lnTo>
                  <a:lnTo>
                    <a:pt x="187" y="54999"/>
                  </a:lnTo>
                  <a:cubicBezTo>
                    <a:pt x="4720" y="55364"/>
                    <a:pt x="9668" y="55608"/>
                    <a:pt x="15316" y="55745"/>
                  </a:cubicBezTo>
                  <a:cubicBezTo>
                    <a:pt x="17327" y="55794"/>
                    <a:pt x="19280" y="55818"/>
                    <a:pt x="21180" y="55818"/>
                  </a:cubicBezTo>
                  <a:cubicBezTo>
                    <a:pt x="31405" y="55818"/>
                    <a:pt x="40078" y="55104"/>
                    <a:pt x="48122" y="53615"/>
                  </a:cubicBezTo>
                  <a:cubicBezTo>
                    <a:pt x="54125" y="52502"/>
                    <a:pt x="58913" y="51189"/>
                    <a:pt x="63191" y="49484"/>
                  </a:cubicBezTo>
                  <a:cubicBezTo>
                    <a:pt x="67326" y="47835"/>
                    <a:pt x="71599" y="45463"/>
                    <a:pt x="76643" y="42018"/>
                  </a:cubicBezTo>
                  <a:cubicBezTo>
                    <a:pt x="79721" y="39917"/>
                    <a:pt x="82780" y="37621"/>
                    <a:pt x="85739" y="35403"/>
                  </a:cubicBezTo>
                  <a:cubicBezTo>
                    <a:pt x="90819" y="31594"/>
                    <a:pt x="96072" y="27654"/>
                    <a:pt x="101563" y="24578"/>
                  </a:cubicBezTo>
                  <a:cubicBezTo>
                    <a:pt x="109139" y="20330"/>
                    <a:pt x="117758" y="18014"/>
                    <a:pt x="129508" y="17065"/>
                  </a:cubicBezTo>
                  <a:cubicBezTo>
                    <a:pt x="132858" y="16795"/>
                    <a:pt x="136254" y="16658"/>
                    <a:pt x="139725" y="16658"/>
                  </a:cubicBezTo>
                  <a:cubicBezTo>
                    <a:pt x="155229" y="16658"/>
                    <a:pt x="172239" y="19393"/>
                    <a:pt x="193363" y="25194"/>
                  </a:cubicBezTo>
                  <a:cubicBezTo>
                    <a:pt x="194320" y="25456"/>
                    <a:pt x="195279" y="25717"/>
                    <a:pt x="196240" y="25980"/>
                  </a:cubicBezTo>
                  <a:cubicBezTo>
                    <a:pt x="205628" y="28540"/>
                    <a:pt x="215334" y="31188"/>
                    <a:pt x="224421" y="35420"/>
                  </a:cubicBezTo>
                  <a:cubicBezTo>
                    <a:pt x="227275" y="36749"/>
                    <a:pt x="230329" y="38452"/>
                    <a:pt x="234037" y="40778"/>
                  </a:cubicBezTo>
                  <a:lnTo>
                    <a:pt x="234347" y="40971"/>
                  </a:lnTo>
                  <a:lnTo>
                    <a:pt x="234347" y="31794"/>
                  </a:lnTo>
                  <a:lnTo>
                    <a:pt x="234257" y="31734"/>
                  </a:lnTo>
                  <a:cubicBezTo>
                    <a:pt x="229156" y="28302"/>
                    <a:pt x="223710" y="25471"/>
                    <a:pt x="218442" y="22732"/>
                  </a:cubicBezTo>
                  <a:lnTo>
                    <a:pt x="216510" y="21728"/>
                  </a:lnTo>
                  <a:cubicBezTo>
                    <a:pt x="207587" y="17070"/>
                    <a:pt x="198587" y="12930"/>
                    <a:pt x="189764" y="9423"/>
                  </a:cubicBezTo>
                  <a:cubicBezTo>
                    <a:pt x="179135" y="5199"/>
                    <a:pt x="170836" y="2739"/>
                    <a:pt x="162852" y="1440"/>
                  </a:cubicBezTo>
                  <a:cubicBezTo>
                    <a:pt x="156959" y="482"/>
                    <a:pt x="150969" y="1"/>
                    <a:pt x="14495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5"/>
            <p:cNvSpPr/>
            <p:nvPr/>
          </p:nvSpPr>
          <p:spPr>
            <a:xfrm rot="10800000" flipH="1">
              <a:off x="4303273" y="495842"/>
              <a:ext cx="4977457" cy="2219891"/>
            </a:xfrm>
            <a:custGeom>
              <a:avLst/>
              <a:gdLst/>
              <a:ahLst/>
              <a:cxnLst/>
              <a:rect l="l" t="t" r="r" b="b"/>
              <a:pathLst>
                <a:path w="124382" h="55473" extrusionOk="0">
                  <a:moveTo>
                    <a:pt x="25918" y="402"/>
                  </a:moveTo>
                  <a:cubicBezTo>
                    <a:pt x="36041" y="402"/>
                    <a:pt x="47026" y="1991"/>
                    <a:pt x="60462" y="5393"/>
                  </a:cubicBezTo>
                  <a:cubicBezTo>
                    <a:pt x="70856" y="8024"/>
                    <a:pt x="81175" y="11807"/>
                    <a:pt x="91155" y="15464"/>
                  </a:cubicBezTo>
                  <a:cubicBezTo>
                    <a:pt x="92391" y="15917"/>
                    <a:pt x="93627" y="16369"/>
                    <a:pt x="94863" y="16822"/>
                  </a:cubicBezTo>
                  <a:lnTo>
                    <a:pt x="95647" y="17108"/>
                  </a:lnTo>
                  <a:cubicBezTo>
                    <a:pt x="105319" y="20631"/>
                    <a:pt x="115319" y="24277"/>
                    <a:pt x="123981" y="30890"/>
                  </a:cubicBezTo>
                  <a:lnTo>
                    <a:pt x="123981" y="53695"/>
                  </a:lnTo>
                  <a:cubicBezTo>
                    <a:pt x="123931" y="53594"/>
                    <a:pt x="123881" y="53490"/>
                    <a:pt x="123831" y="53388"/>
                  </a:cubicBezTo>
                  <a:cubicBezTo>
                    <a:pt x="121216" y="48116"/>
                    <a:pt x="118223" y="43645"/>
                    <a:pt x="114937" y="40100"/>
                  </a:cubicBezTo>
                  <a:cubicBezTo>
                    <a:pt x="110571" y="35392"/>
                    <a:pt x="105339" y="32142"/>
                    <a:pt x="101268" y="29834"/>
                  </a:cubicBezTo>
                  <a:cubicBezTo>
                    <a:pt x="91058" y="24049"/>
                    <a:pt x="80265" y="20787"/>
                    <a:pt x="69187" y="20137"/>
                  </a:cubicBezTo>
                  <a:cubicBezTo>
                    <a:pt x="67907" y="20061"/>
                    <a:pt x="66618" y="20024"/>
                    <a:pt x="65319" y="20024"/>
                  </a:cubicBezTo>
                  <a:cubicBezTo>
                    <a:pt x="61141" y="20024"/>
                    <a:pt x="56870" y="20411"/>
                    <a:pt x="52577" y="21181"/>
                  </a:cubicBezTo>
                  <a:cubicBezTo>
                    <a:pt x="48332" y="21940"/>
                    <a:pt x="44099" y="23239"/>
                    <a:pt x="40004" y="24495"/>
                  </a:cubicBezTo>
                  <a:cubicBezTo>
                    <a:pt x="38744" y="24880"/>
                    <a:pt x="37484" y="25268"/>
                    <a:pt x="36221" y="25639"/>
                  </a:cubicBezTo>
                  <a:cubicBezTo>
                    <a:pt x="30814" y="27232"/>
                    <a:pt x="25249" y="28662"/>
                    <a:pt x="19858" y="28662"/>
                  </a:cubicBezTo>
                  <a:cubicBezTo>
                    <a:pt x="15618" y="28662"/>
                    <a:pt x="11486" y="27778"/>
                    <a:pt x="7624" y="25392"/>
                  </a:cubicBezTo>
                  <a:cubicBezTo>
                    <a:pt x="1653" y="21703"/>
                    <a:pt x="639" y="17073"/>
                    <a:pt x="567" y="14640"/>
                  </a:cubicBezTo>
                  <a:cubicBezTo>
                    <a:pt x="413" y="9480"/>
                    <a:pt x="3668" y="6464"/>
                    <a:pt x="5623" y="5124"/>
                  </a:cubicBezTo>
                  <a:cubicBezTo>
                    <a:pt x="9015" y="2801"/>
                    <a:pt x="12910" y="1856"/>
                    <a:pt x="15924" y="1292"/>
                  </a:cubicBezTo>
                  <a:cubicBezTo>
                    <a:pt x="19039" y="709"/>
                    <a:pt x="22328" y="409"/>
                    <a:pt x="25700" y="402"/>
                  </a:cubicBezTo>
                  <a:close/>
                  <a:moveTo>
                    <a:pt x="25696" y="0"/>
                  </a:moveTo>
                  <a:cubicBezTo>
                    <a:pt x="22298" y="9"/>
                    <a:pt x="18984" y="309"/>
                    <a:pt x="15846" y="896"/>
                  </a:cubicBezTo>
                  <a:cubicBezTo>
                    <a:pt x="12791" y="1468"/>
                    <a:pt x="8843" y="2428"/>
                    <a:pt x="5390" y="4792"/>
                  </a:cubicBezTo>
                  <a:cubicBezTo>
                    <a:pt x="3368" y="6176"/>
                    <a:pt x="0" y="9300"/>
                    <a:pt x="160" y="14653"/>
                  </a:cubicBezTo>
                  <a:cubicBezTo>
                    <a:pt x="236" y="17166"/>
                    <a:pt x="1277" y="21947"/>
                    <a:pt x="7409" y="25735"/>
                  </a:cubicBezTo>
                  <a:cubicBezTo>
                    <a:pt x="11344" y="28167"/>
                    <a:pt x="15543" y="29067"/>
                    <a:pt x="19845" y="29067"/>
                  </a:cubicBezTo>
                  <a:cubicBezTo>
                    <a:pt x="25284" y="29067"/>
                    <a:pt x="30887" y="27628"/>
                    <a:pt x="36329" y="26025"/>
                  </a:cubicBezTo>
                  <a:cubicBezTo>
                    <a:pt x="37594" y="25653"/>
                    <a:pt x="38857" y="25265"/>
                    <a:pt x="40120" y="24877"/>
                  </a:cubicBezTo>
                  <a:cubicBezTo>
                    <a:pt x="44202" y="23626"/>
                    <a:pt x="48423" y="22331"/>
                    <a:pt x="52645" y="21575"/>
                  </a:cubicBezTo>
                  <a:cubicBezTo>
                    <a:pt x="56919" y="20811"/>
                    <a:pt x="61167" y="20426"/>
                    <a:pt x="65320" y="20426"/>
                  </a:cubicBezTo>
                  <a:cubicBezTo>
                    <a:pt x="66611" y="20426"/>
                    <a:pt x="67892" y="20464"/>
                    <a:pt x="69163" y="20538"/>
                  </a:cubicBezTo>
                  <a:cubicBezTo>
                    <a:pt x="80177" y="21183"/>
                    <a:pt x="90911" y="24429"/>
                    <a:pt x="101068" y="30184"/>
                  </a:cubicBezTo>
                  <a:cubicBezTo>
                    <a:pt x="105113" y="32476"/>
                    <a:pt x="110313" y="35707"/>
                    <a:pt x="114641" y="40373"/>
                  </a:cubicBezTo>
                  <a:cubicBezTo>
                    <a:pt x="117901" y="43892"/>
                    <a:pt x="120872" y="48330"/>
                    <a:pt x="123468" y="53567"/>
                  </a:cubicBezTo>
                  <a:cubicBezTo>
                    <a:pt x="123595" y="53824"/>
                    <a:pt x="123718" y="54084"/>
                    <a:pt x="123842" y="54344"/>
                  </a:cubicBezTo>
                  <a:lnTo>
                    <a:pt x="124380" y="55470"/>
                  </a:lnTo>
                  <a:lnTo>
                    <a:pt x="124380" y="30691"/>
                  </a:lnTo>
                  <a:lnTo>
                    <a:pt x="124301" y="30630"/>
                  </a:lnTo>
                  <a:cubicBezTo>
                    <a:pt x="115571" y="23942"/>
                    <a:pt x="105512" y="20275"/>
                    <a:pt x="95782" y="16727"/>
                  </a:cubicBezTo>
                  <a:lnTo>
                    <a:pt x="94996" y="16442"/>
                  </a:lnTo>
                  <a:cubicBezTo>
                    <a:pt x="93760" y="15992"/>
                    <a:pt x="92525" y="15539"/>
                    <a:pt x="91289" y="15087"/>
                  </a:cubicBezTo>
                  <a:cubicBezTo>
                    <a:pt x="81300" y="11425"/>
                    <a:pt x="70971" y="7640"/>
                    <a:pt x="60557" y="5003"/>
                  </a:cubicBezTo>
                  <a:cubicBezTo>
                    <a:pt x="47087" y="1592"/>
                    <a:pt x="36071" y="0"/>
                    <a:pt x="25913" y="0"/>
                  </a:cubicBezTo>
                  <a:close/>
                  <a:moveTo>
                    <a:pt x="124380" y="55470"/>
                  </a:moveTo>
                  <a:lnTo>
                    <a:pt x="124380" y="55473"/>
                  </a:lnTo>
                  <a:lnTo>
                    <a:pt x="124381" y="55473"/>
                  </a:lnTo>
                  <a:lnTo>
                    <a:pt x="124380" y="5547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5"/>
            <p:cNvSpPr/>
            <p:nvPr/>
          </p:nvSpPr>
          <p:spPr>
            <a:xfrm rot="10800000" flipH="1">
              <a:off x="-97184" y="-54810"/>
              <a:ext cx="4473596" cy="1988630"/>
            </a:xfrm>
            <a:custGeom>
              <a:avLst/>
              <a:gdLst/>
              <a:ahLst/>
              <a:cxnLst/>
              <a:rect l="l" t="t" r="r" b="b"/>
              <a:pathLst>
                <a:path w="111791" h="49694" extrusionOk="0">
                  <a:moveTo>
                    <a:pt x="97341" y="420"/>
                  </a:moveTo>
                  <a:cubicBezTo>
                    <a:pt x="98733" y="420"/>
                    <a:pt x="99979" y="773"/>
                    <a:pt x="101045" y="1273"/>
                  </a:cubicBezTo>
                  <a:cubicBezTo>
                    <a:pt x="104764" y="3021"/>
                    <a:pt x="109232" y="7243"/>
                    <a:pt x="110572" y="11931"/>
                  </a:cubicBezTo>
                  <a:cubicBezTo>
                    <a:pt x="111369" y="14719"/>
                    <a:pt x="110985" y="17351"/>
                    <a:pt x="109429" y="19750"/>
                  </a:cubicBezTo>
                  <a:cubicBezTo>
                    <a:pt x="107469" y="22776"/>
                    <a:pt x="104270" y="24339"/>
                    <a:pt x="101702" y="25361"/>
                  </a:cubicBezTo>
                  <a:cubicBezTo>
                    <a:pt x="98754" y="26534"/>
                    <a:pt x="95452" y="27464"/>
                    <a:pt x="91607" y="28204"/>
                  </a:cubicBezTo>
                  <a:cubicBezTo>
                    <a:pt x="89921" y="28528"/>
                    <a:pt x="88200" y="28811"/>
                    <a:pt x="86532" y="29084"/>
                  </a:cubicBezTo>
                  <a:cubicBezTo>
                    <a:pt x="79681" y="30207"/>
                    <a:pt x="72597" y="31372"/>
                    <a:pt x="66253" y="35734"/>
                  </a:cubicBezTo>
                  <a:cubicBezTo>
                    <a:pt x="61721" y="38849"/>
                    <a:pt x="57707" y="43535"/>
                    <a:pt x="54638" y="49289"/>
                  </a:cubicBezTo>
                  <a:lnTo>
                    <a:pt x="3363" y="49289"/>
                  </a:lnTo>
                  <a:cubicBezTo>
                    <a:pt x="1730" y="49289"/>
                    <a:pt x="402" y="47585"/>
                    <a:pt x="402" y="45488"/>
                  </a:cubicBezTo>
                  <a:lnTo>
                    <a:pt x="402" y="27817"/>
                  </a:lnTo>
                  <a:cubicBezTo>
                    <a:pt x="6956" y="29756"/>
                    <a:pt x="13549" y="31125"/>
                    <a:pt x="20006" y="31888"/>
                  </a:cubicBezTo>
                  <a:cubicBezTo>
                    <a:pt x="24832" y="32458"/>
                    <a:pt x="29867" y="32744"/>
                    <a:pt x="35067" y="32744"/>
                  </a:cubicBezTo>
                  <a:cubicBezTo>
                    <a:pt x="39433" y="32744"/>
                    <a:pt x="43915" y="32543"/>
                    <a:pt x="48490" y="32140"/>
                  </a:cubicBezTo>
                  <a:cubicBezTo>
                    <a:pt x="52725" y="31766"/>
                    <a:pt x="57090" y="31156"/>
                    <a:pt x="61838" y="30276"/>
                  </a:cubicBezTo>
                  <a:cubicBezTo>
                    <a:pt x="65200" y="29650"/>
                    <a:pt x="69115" y="28700"/>
                    <a:pt x="72658" y="26377"/>
                  </a:cubicBezTo>
                  <a:cubicBezTo>
                    <a:pt x="76773" y="23677"/>
                    <a:pt x="79509" y="18971"/>
                    <a:pt x="82157" y="14419"/>
                  </a:cubicBezTo>
                  <a:cubicBezTo>
                    <a:pt x="83207" y="12610"/>
                    <a:pt x="84295" y="10742"/>
                    <a:pt x="85446" y="9038"/>
                  </a:cubicBezTo>
                  <a:cubicBezTo>
                    <a:pt x="89943" y="2389"/>
                    <a:pt x="94052" y="420"/>
                    <a:pt x="97341" y="420"/>
                  </a:cubicBezTo>
                  <a:close/>
                  <a:moveTo>
                    <a:pt x="97320" y="1"/>
                  </a:moveTo>
                  <a:cubicBezTo>
                    <a:pt x="92272" y="1"/>
                    <a:pt x="88015" y="4523"/>
                    <a:pt x="85113" y="8813"/>
                  </a:cubicBezTo>
                  <a:cubicBezTo>
                    <a:pt x="83953" y="10529"/>
                    <a:pt x="82863" y="12404"/>
                    <a:pt x="81808" y="14217"/>
                  </a:cubicBezTo>
                  <a:cubicBezTo>
                    <a:pt x="79187" y="18729"/>
                    <a:pt x="76473" y="23393"/>
                    <a:pt x="72437" y="26041"/>
                  </a:cubicBezTo>
                  <a:cubicBezTo>
                    <a:pt x="68955" y="28325"/>
                    <a:pt x="65088" y="29264"/>
                    <a:pt x="61763" y="29881"/>
                  </a:cubicBezTo>
                  <a:cubicBezTo>
                    <a:pt x="57027" y="30760"/>
                    <a:pt x="52675" y="31369"/>
                    <a:pt x="48454" y="31740"/>
                  </a:cubicBezTo>
                  <a:cubicBezTo>
                    <a:pt x="43892" y="32141"/>
                    <a:pt x="39422" y="32342"/>
                    <a:pt x="35069" y="32342"/>
                  </a:cubicBezTo>
                  <a:cubicBezTo>
                    <a:pt x="29883" y="32342"/>
                    <a:pt x="24864" y="32057"/>
                    <a:pt x="20053" y="31489"/>
                  </a:cubicBezTo>
                  <a:cubicBezTo>
                    <a:pt x="13535" y="30716"/>
                    <a:pt x="6875" y="29326"/>
                    <a:pt x="259" y="27354"/>
                  </a:cubicBezTo>
                  <a:lnTo>
                    <a:pt x="1" y="27277"/>
                  </a:lnTo>
                  <a:lnTo>
                    <a:pt x="1" y="45491"/>
                  </a:lnTo>
                  <a:cubicBezTo>
                    <a:pt x="1" y="47809"/>
                    <a:pt x="1508" y="49694"/>
                    <a:pt x="3363" y="49694"/>
                  </a:cubicBezTo>
                  <a:lnTo>
                    <a:pt x="54879" y="49694"/>
                  </a:lnTo>
                  <a:lnTo>
                    <a:pt x="54936" y="49585"/>
                  </a:lnTo>
                  <a:cubicBezTo>
                    <a:pt x="57983" y="43837"/>
                    <a:pt x="61975" y="39163"/>
                    <a:pt x="66481" y="36064"/>
                  </a:cubicBezTo>
                  <a:cubicBezTo>
                    <a:pt x="72751" y="31752"/>
                    <a:pt x="79791" y="30597"/>
                    <a:pt x="86599" y="29479"/>
                  </a:cubicBezTo>
                  <a:cubicBezTo>
                    <a:pt x="88267" y="29206"/>
                    <a:pt x="89993" y="28921"/>
                    <a:pt x="91683" y="28597"/>
                  </a:cubicBezTo>
                  <a:cubicBezTo>
                    <a:pt x="95554" y="27852"/>
                    <a:pt x="98882" y="26914"/>
                    <a:pt x="101852" y="25732"/>
                  </a:cubicBezTo>
                  <a:cubicBezTo>
                    <a:pt x="104477" y="24689"/>
                    <a:pt x="107747" y="23089"/>
                    <a:pt x="109769" y="19968"/>
                  </a:cubicBezTo>
                  <a:cubicBezTo>
                    <a:pt x="111389" y="17466"/>
                    <a:pt x="111791" y="14724"/>
                    <a:pt x="110961" y="11820"/>
                  </a:cubicBezTo>
                  <a:cubicBezTo>
                    <a:pt x="109585" y="7016"/>
                    <a:pt x="105018" y="2695"/>
                    <a:pt x="101216" y="909"/>
                  </a:cubicBezTo>
                  <a:cubicBezTo>
                    <a:pt x="99874" y="279"/>
                    <a:pt x="98573" y="1"/>
                    <a:pt x="973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5"/>
            <p:cNvSpPr/>
            <p:nvPr/>
          </p:nvSpPr>
          <p:spPr>
            <a:xfrm rot="10800000" flipH="1">
              <a:off x="2768223" y="-54827"/>
              <a:ext cx="4335456" cy="728679"/>
            </a:xfrm>
            <a:custGeom>
              <a:avLst/>
              <a:gdLst/>
              <a:ahLst/>
              <a:cxnLst/>
              <a:rect l="l" t="t" r="r" b="b"/>
              <a:pathLst>
                <a:path w="108339" h="18209" extrusionOk="0">
                  <a:moveTo>
                    <a:pt x="27698" y="402"/>
                  </a:moveTo>
                  <a:cubicBezTo>
                    <a:pt x="32888" y="402"/>
                    <a:pt x="38022" y="2124"/>
                    <a:pt x="42576" y="3656"/>
                  </a:cubicBezTo>
                  <a:cubicBezTo>
                    <a:pt x="47416" y="5283"/>
                    <a:pt x="52582" y="6948"/>
                    <a:pt x="57857" y="7844"/>
                  </a:cubicBezTo>
                  <a:cubicBezTo>
                    <a:pt x="62292" y="8597"/>
                    <a:pt x="66755" y="8977"/>
                    <a:pt x="71177" y="8977"/>
                  </a:cubicBezTo>
                  <a:cubicBezTo>
                    <a:pt x="72693" y="8977"/>
                    <a:pt x="74204" y="8932"/>
                    <a:pt x="75707" y="8843"/>
                  </a:cubicBezTo>
                  <a:cubicBezTo>
                    <a:pt x="78578" y="8671"/>
                    <a:pt x="81363" y="8335"/>
                    <a:pt x="83983" y="7841"/>
                  </a:cubicBezTo>
                  <a:cubicBezTo>
                    <a:pt x="84740" y="7698"/>
                    <a:pt x="85506" y="7531"/>
                    <a:pt x="86246" y="7371"/>
                  </a:cubicBezTo>
                  <a:cubicBezTo>
                    <a:pt x="87567" y="7085"/>
                    <a:pt x="88932" y="6788"/>
                    <a:pt x="90288" y="6616"/>
                  </a:cubicBezTo>
                  <a:cubicBezTo>
                    <a:pt x="91569" y="6455"/>
                    <a:pt x="92767" y="6374"/>
                    <a:pt x="93889" y="6374"/>
                  </a:cubicBezTo>
                  <a:cubicBezTo>
                    <a:pt x="97369" y="6374"/>
                    <a:pt x="100126" y="7157"/>
                    <a:pt x="102405" y="8765"/>
                  </a:cubicBezTo>
                  <a:cubicBezTo>
                    <a:pt x="104715" y="10399"/>
                    <a:pt x="107752" y="14521"/>
                    <a:pt x="107336" y="17804"/>
                  </a:cubicBezTo>
                  <a:lnTo>
                    <a:pt x="2840" y="17804"/>
                  </a:lnTo>
                  <a:cubicBezTo>
                    <a:pt x="2038" y="16930"/>
                    <a:pt x="1495" y="16015"/>
                    <a:pt x="1180" y="15011"/>
                  </a:cubicBezTo>
                  <a:cubicBezTo>
                    <a:pt x="328" y="12292"/>
                    <a:pt x="1140" y="8835"/>
                    <a:pt x="2950" y="7464"/>
                  </a:cubicBezTo>
                  <a:cubicBezTo>
                    <a:pt x="4188" y="6527"/>
                    <a:pt x="5746" y="6255"/>
                    <a:pt x="7263" y="6255"/>
                  </a:cubicBezTo>
                  <a:cubicBezTo>
                    <a:pt x="8508" y="6255"/>
                    <a:pt x="9724" y="6438"/>
                    <a:pt x="10713" y="6586"/>
                  </a:cubicBezTo>
                  <a:cubicBezTo>
                    <a:pt x="13555" y="7015"/>
                    <a:pt x="16398" y="7815"/>
                    <a:pt x="19148" y="8591"/>
                  </a:cubicBezTo>
                  <a:cubicBezTo>
                    <a:pt x="20420" y="8950"/>
                    <a:pt x="21733" y="9320"/>
                    <a:pt x="23031" y="9648"/>
                  </a:cubicBezTo>
                  <a:cubicBezTo>
                    <a:pt x="23892" y="9867"/>
                    <a:pt x="24772" y="10044"/>
                    <a:pt x="25624" y="10217"/>
                  </a:cubicBezTo>
                  <a:cubicBezTo>
                    <a:pt x="26578" y="10410"/>
                    <a:pt x="27561" y="10610"/>
                    <a:pt x="28520" y="10866"/>
                  </a:cubicBezTo>
                  <a:cubicBezTo>
                    <a:pt x="29266" y="11066"/>
                    <a:pt x="30023" y="11287"/>
                    <a:pt x="30753" y="11502"/>
                  </a:cubicBezTo>
                  <a:cubicBezTo>
                    <a:pt x="31592" y="11746"/>
                    <a:pt x="32458" y="12000"/>
                    <a:pt x="33317" y="12223"/>
                  </a:cubicBezTo>
                  <a:lnTo>
                    <a:pt x="33467" y="12263"/>
                  </a:lnTo>
                  <a:cubicBezTo>
                    <a:pt x="34991" y="12659"/>
                    <a:pt x="36728" y="13111"/>
                    <a:pt x="38421" y="13111"/>
                  </a:cubicBezTo>
                  <a:cubicBezTo>
                    <a:pt x="39680" y="13111"/>
                    <a:pt x="40914" y="12861"/>
                    <a:pt x="42017" y="12152"/>
                  </a:cubicBezTo>
                  <a:cubicBezTo>
                    <a:pt x="42247" y="12003"/>
                    <a:pt x="42254" y="11687"/>
                    <a:pt x="42130" y="11480"/>
                  </a:cubicBezTo>
                  <a:cubicBezTo>
                    <a:pt x="39927" y="7838"/>
                    <a:pt x="35420" y="7355"/>
                    <a:pt x="32131" y="7002"/>
                  </a:cubicBezTo>
                  <a:cubicBezTo>
                    <a:pt x="30552" y="6834"/>
                    <a:pt x="28936" y="6794"/>
                    <a:pt x="27373" y="6755"/>
                  </a:cubicBezTo>
                  <a:cubicBezTo>
                    <a:pt x="24971" y="6694"/>
                    <a:pt x="22485" y="6634"/>
                    <a:pt x="20094" y="6098"/>
                  </a:cubicBezTo>
                  <a:lnTo>
                    <a:pt x="19861" y="6045"/>
                  </a:lnTo>
                  <a:cubicBezTo>
                    <a:pt x="19174" y="5899"/>
                    <a:pt x="18323" y="5715"/>
                    <a:pt x="17845" y="5185"/>
                  </a:cubicBezTo>
                  <a:cubicBezTo>
                    <a:pt x="17683" y="5000"/>
                    <a:pt x="17613" y="4809"/>
                    <a:pt x="17637" y="4599"/>
                  </a:cubicBezTo>
                  <a:cubicBezTo>
                    <a:pt x="17720" y="3886"/>
                    <a:pt x="18816" y="3119"/>
                    <a:pt x="19284" y="2791"/>
                  </a:cubicBezTo>
                  <a:lnTo>
                    <a:pt x="19370" y="2730"/>
                  </a:lnTo>
                  <a:cubicBezTo>
                    <a:pt x="21382" y="1313"/>
                    <a:pt x="23882" y="535"/>
                    <a:pt x="26803" y="420"/>
                  </a:cubicBezTo>
                  <a:cubicBezTo>
                    <a:pt x="27101" y="408"/>
                    <a:pt x="27399" y="402"/>
                    <a:pt x="27698" y="402"/>
                  </a:cubicBezTo>
                  <a:close/>
                  <a:moveTo>
                    <a:pt x="27716" y="0"/>
                  </a:moveTo>
                  <a:cubicBezTo>
                    <a:pt x="27408" y="0"/>
                    <a:pt x="27101" y="6"/>
                    <a:pt x="26793" y="18"/>
                  </a:cubicBezTo>
                  <a:cubicBezTo>
                    <a:pt x="23792" y="137"/>
                    <a:pt x="21220" y="940"/>
                    <a:pt x="19143" y="2401"/>
                  </a:cubicBezTo>
                  <a:lnTo>
                    <a:pt x="19057" y="2461"/>
                  </a:lnTo>
                  <a:cubicBezTo>
                    <a:pt x="18500" y="2850"/>
                    <a:pt x="17342" y="3659"/>
                    <a:pt x="17241" y="4552"/>
                  </a:cubicBezTo>
                  <a:cubicBezTo>
                    <a:pt x="17204" y="4879"/>
                    <a:pt x="17307" y="5183"/>
                    <a:pt x="17550" y="5452"/>
                  </a:cubicBezTo>
                  <a:cubicBezTo>
                    <a:pt x="18114" y="6081"/>
                    <a:pt x="19037" y="6279"/>
                    <a:pt x="19779" y="6438"/>
                  </a:cubicBezTo>
                  <a:lnTo>
                    <a:pt x="20009" y="6488"/>
                  </a:lnTo>
                  <a:cubicBezTo>
                    <a:pt x="22436" y="7034"/>
                    <a:pt x="24942" y="7095"/>
                    <a:pt x="27366" y="7155"/>
                  </a:cubicBezTo>
                  <a:cubicBezTo>
                    <a:pt x="28920" y="7194"/>
                    <a:pt x="30528" y="7234"/>
                    <a:pt x="32089" y="7401"/>
                  </a:cubicBezTo>
                  <a:cubicBezTo>
                    <a:pt x="35297" y="7744"/>
                    <a:pt x="39689" y="8215"/>
                    <a:pt x="41788" y="11686"/>
                  </a:cubicBezTo>
                  <a:cubicBezTo>
                    <a:pt x="41818" y="11736"/>
                    <a:pt x="41813" y="11800"/>
                    <a:pt x="41803" y="11810"/>
                  </a:cubicBezTo>
                  <a:cubicBezTo>
                    <a:pt x="40777" y="12469"/>
                    <a:pt x="39614" y="12703"/>
                    <a:pt x="38419" y="12703"/>
                  </a:cubicBezTo>
                  <a:cubicBezTo>
                    <a:pt x="36773" y="12703"/>
                    <a:pt x="35066" y="12260"/>
                    <a:pt x="33571" y="11872"/>
                  </a:cubicBezTo>
                  <a:lnTo>
                    <a:pt x="33421" y="11832"/>
                  </a:lnTo>
                  <a:cubicBezTo>
                    <a:pt x="32568" y="11613"/>
                    <a:pt x="31706" y="11359"/>
                    <a:pt x="30871" y="11114"/>
                  </a:cubicBezTo>
                  <a:cubicBezTo>
                    <a:pt x="30136" y="10900"/>
                    <a:pt x="29377" y="10677"/>
                    <a:pt x="28627" y="10477"/>
                  </a:cubicBezTo>
                  <a:cubicBezTo>
                    <a:pt x="27659" y="10217"/>
                    <a:pt x="26667" y="10017"/>
                    <a:pt x="25708" y="9823"/>
                  </a:cubicBezTo>
                  <a:cubicBezTo>
                    <a:pt x="24862" y="9650"/>
                    <a:pt x="23985" y="9473"/>
                    <a:pt x="23133" y="9257"/>
                  </a:cubicBezTo>
                  <a:cubicBezTo>
                    <a:pt x="21840" y="8930"/>
                    <a:pt x="20529" y="8560"/>
                    <a:pt x="19261" y="8202"/>
                  </a:cubicBezTo>
                  <a:cubicBezTo>
                    <a:pt x="16498" y="7424"/>
                    <a:pt x="13642" y="6619"/>
                    <a:pt x="10776" y="6188"/>
                  </a:cubicBezTo>
                  <a:cubicBezTo>
                    <a:pt x="9769" y="6036"/>
                    <a:pt x="8534" y="5850"/>
                    <a:pt x="7263" y="5850"/>
                  </a:cubicBezTo>
                  <a:cubicBezTo>
                    <a:pt x="5677" y="5850"/>
                    <a:pt x="4036" y="6139"/>
                    <a:pt x="2711" y="7142"/>
                  </a:cubicBezTo>
                  <a:cubicBezTo>
                    <a:pt x="579" y="8757"/>
                    <a:pt x="1" y="12576"/>
                    <a:pt x="798" y="15131"/>
                  </a:cubicBezTo>
                  <a:cubicBezTo>
                    <a:pt x="1138" y="16218"/>
                    <a:pt x="1730" y="17203"/>
                    <a:pt x="2606" y="18144"/>
                  </a:cubicBezTo>
                  <a:lnTo>
                    <a:pt x="2666" y="18209"/>
                  </a:lnTo>
                  <a:lnTo>
                    <a:pt x="107680" y="18209"/>
                  </a:lnTo>
                  <a:lnTo>
                    <a:pt x="107713" y="18040"/>
                  </a:lnTo>
                  <a:cubicBezTo>
                    <a:pt x="108339" y="14231"/>
                    <a:pt x="104720" y="9907"/>
                    <a:pt x="102642" y="8438"/>
                  </a:cubicBezTo>
                  <a:cubicBezTo>
                    <a:pt x="100295" y="6780"/>
                    <a:pt x="97465" y="5972"/>
                    <a:pt x="93901" y="5972"/>
                  </a:cubicBezTo>
                  <a:cubicBezTo>
                    <a:pt x="92759" y="5972"/>
                    <a:pt x="91543" y="6055"/>
                    <a:pt x="90243" y="6219"/>
                  </a:cubicBezTo>
                  <a:cubicBezTo>
                    <a:pt x="88870" y="6392"/>
                    <a:pt x="87495" y="6691"/>
                    <a:pt x="86166" y="6979"/>
                  </a:cubicBezTo>
                  <a:cubicBezTo>
                    <a:pt x="85428" y="7141"/>
                    <a:pt x="84666" y="7307"/>
                    <a:pt x="83913" y="7448"/>
                  </a:cubicBezTo>
                  <a:cubicBezTo>
                    <a:pt x="81310" y="7937"/>
                    <a:pt x="78543" y="8272"/>
                    <a:pt x="75687" y="8443"/>
                  </a:cubicBezTo>
                  <a:cubicBezTo>
                    <a:pt x="74193" y="8531"/>
                    <a:pt x="72692" y="8575"/>
                    <a:pt x="71186" y="8575"/>
                  </a:cubicBezTo>
                  <a:cubicBezTo>
                    <a:pt x="66784" y="8575"/>
                    <a:pt x="62342" y="8199"/>
                    <a:pt x="57928" y="7448"/>
                  </a:cubicBezTo>
                  <a:cubicBezTo>
                    <a:pt x="52682" y="6556"/>
                    <a:pt x="47532" y="4898"/>
                    <a:pt x="42708" y="3276"/>
                  </a:cubicBezTo>
                  <a:cubicBezTo>
                    <a:pt x="38128" y="1734"/>
                    <a:pt x="32975" y="0"/>
                    <a:pt x="277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5"/>
            <p:cNvSpPr/>
            <p:nvPr/>
          </p:nvSpPr>
          <p:spPr>
            <a:xfrm rot="10800000" flipH="1">
              <a:off x="4932235" y="-54856"/>
              <a:ext cx="4348422" cy="1563444"/>
            </a:xfrm>
            <a:custGeom>
              <a:avLst/>
              <a:gdLst/>
              <a:ahLst/>
              <a:cxnLst/>
              <a:rect l="l" t="t" r="r" b="b"/>
              <a:pathLst>
                <a:path w="108663" h="39069" extrusionOk="0">
                  <a:moveTo>
                    <a:pt x="46151" y="403"/>
                  </a:moveTo>
                  <a:cubicBezTo>
                    <a:pt x="46500" y="403"/>
                    <a:pt x="46847" y="405"/>
                    <a:pt x="47194" y="409"/>
                  </a:cubicBezTo>
                  <a:cubicBezTo>
                    <a:pt x="60555" y="576"/>
                    <a:pt x="71907" y="4288"/>
                    <a:pt x="80932" y="11441"/>
                  </a:cubicBezTo>
                  <a:cubicBezTo>
                    <a:pt x="84958" y="14633"/>
                    <a:pt x="88903" y="18201"/>
                    <a:pt x="92718" y="21653"/>
                  </a:cubicBezTo>
                  <a:cubicBezTo>
                    <a:pt x="94523" y="23286"/>
                    <a:pt x="96389" y="24974"/>
                    <a:pt x="98238" y="26600"/>
                  </a:cubicBezTo>
                  <a:cubicBezTo>
                    <a:pt x="101177" y="29181"/>
                    <a:pt x="104663" y="32202"/>
                    <a:pt x="108257" y="35034"/>
                  </a:cubicBezTo>
                  <a:cubicBezTo>
                    <a:pt x="108185" y="37046"/>
                    <a:pt x="106877" y="38663"/>
                    <a:pt x="105303" y="38663"/>
                  </a:cubicBezTo>
                  <a:lnTo>
                    <a:pt x="95006" y="38663"/>
                  </a:lnTo>
                  <a:cubicBezTo>
                    <a:pt x="94337" y="37862"/>
                    <a:pt x="93741" y="37110"/>
                    <a:pt x="93190" y="36368"/>
                  </a:cubicBezTo>
                  <a:cubicBezTo>
                    <a:pt x="91738" y="34415"/>
                    <a:pt x="90482" y="32209"/>
                    <a:pt x="89268" y="30076"/>
                  </a:cubicBezTo>
                  <a:cubicBezTo>
                    <a:pt x="88255" y="28296"/>
                    <a:pt x="87207" y="26455"/>
                    <a:pt x="86046" y="24761"/>
                  </a:cubicBezTo>
                  <a:cubicBezTo>
                    <a:pt x="84901" y="23090"/>
                    <a:pt x="83654" y="21394"/>
                    <a:pt x="82109" y="20589"/>
                  </a:cubicBezTo>
                  <a:cubicBezTo>
                    <a:pt x="81766" y="20411"/>
                    <a:pt x="81285" y="20282"/>
                    <a:pt x="80790" y="20282"/>
                  </a:cubicBezTo>
                  <a:cubicBezTo>
                    <a:pt x="80446" y="20282"/>
                    <a:pt x="80095" y="20344"/>
                    <a:pt x="79779" y="20494"/>
                  </a:cubicBezTo>
                  <a:cubicBezTo>
                    <a:pt x="79253" y="20744"/>
                    <a:pt x="78909" y="21200"/>
                    <a:pt x="78784" y="21809"/>
                  </a:cubicBezTo>
                  <a:cubicBezTo>
                    <a:pt x="78479" y="23295"/>
                    <a:pt x="79725" y="24879"/>
                    <a:pt x="80550" y="25925"/>
                  </a:cubicBezTo>
                  <a:cubicBezTo>
                    <a:pt x="80666" y="26074"/>
                    <a:pt x="80775" y="26210"/>
                    <a:pt x="80868" y="26335"/>
                  </a:cubicBezTo>
                  <a:cubicBezTo>
                    <a:pt x="81946" y="27764"/>
                    <a:pt x="82835" y="29354"/>
                    <a:pt x="83661" y="31345"/>
                  </a:cubicBezTo>
                  <a:cubicBezTo>
                    <a:pt x="84287" y="32848"/>
                    <a:pt x="85364" y="35767"/>
                    <a:pt x="85660" y="38663"/>
                  </a:cubicBezTo>
                  <a:lnTo>
                    <a:pt x="76327" y="38663"/>
                  </a:lnTo>
                  <a:cubicBezTo>
                    <a:pt x="76685" y="34328"/>
                    <a:pt x="75134" y="29497"/>
                    <a:pt x="72336" y="26295"/>
                  </a:cubicBezTo>
                  <a:cubicBezTo>
                    <a:pt x="70016" y="23636"/>
                    <a:pt x="66829" y="21619"/>
                    <a:pt x="62597" y="20130"/>
                  </a:cubicBezTo>
                  <a:cubicBezTo>
                    <a:pt x="58968" y="18853"/>
                    <a:pt x="54987" y="18071"/>
                    <a:pt x="50066" y="17668"/>
                  </a:cubicBezTo>
                  <a:cubicBezTo>
                    <a:pt x="47919" y="17494"/>
                    <a:pt x="45723" y="17407"/>
                    <a:pt x="43437" y="17407"/>
                  </a:cubicBezTo>
                  <a:cubicBezTo>
                    <a:pt x="41731" y="17407"/>
                    <a:pt x="39974" y="17455"/>
                    <a:pt x="38150" y="17552"/>
                  </a:cubicBezTo>
                  <a:cubicBezTo>
                    <a:pt x="34341" y="17757"/>
                    <a:pt x="31394" y="18197"/>
                    <a:pt x="28604" y="18985"/>
                  </a:cubicBezTo>
                  <a:cubicBezTo>
                    <a:pt x="27525" y="19288"/>
                    <a:pt x="26448" y="19608"/>
                    <a:pt x="25369" y="19927"/>
                  </a:cubicBezTo>
                  <a:cubicBezTo>
                    <a:pt x="21997" y="20924"/>
                    <a:pt x="18511" y="21956"/>
                    <a:pt x="15020" y="22506"/>
                  </a:cubicBezTo>
                  <a:cubicBezTo>
                    <a:pt x="13538" y="22740"/>
                    <a:pt x="11993" y="22922"/>
                    <a:pt x="10477" y="22922"/>
                  </a:cubicBezTo>
                  <a:cubicBezTo>
                    <a:pt x="7660" y="22922"/>
                    <a:pt x="4942" y="22294"/>
                    <a:pt x="2908" y="20201"/>
                  </a:cubicBezTo>
                  <a:cubicBezTo>
                    <a:pt x="2318" y="19594"/>
                    <a:pt x="445" y="17417"/>
                    <a:pt x="1110" y="14892"/>
                  </a:cubicBezTo>
                  <a:cubicBezTo>
                    <a:pt x="1609" y="13004"/>
                    <a:pt x="3139" y="11676"/>
                    <a:pt x="4417" y="10728"/>
                  </a:cubicBezTo>
                  <a:cubicBezTo>
                    <a:pt x="7502" y="8442"/>
                    <a:pt x="11094" y="7120"/>
                    <a:pt x="14506" y="5962"/>
                  </a:cubicBezTo>
                  <a:cubicBezTo>
                    <a:pt x="25380" y="2272"/>
                    <a:pt x="36012" y="403"/>
                    <a:pt x="46151" y="403"/>
                  </a:cubicBezTo>
                  <a:close/>
                  <a:moveTo>
                    <a:pt x="46184" y="0"/>
                  </a:moveTo>
                  <a:cubicBezTo>
                    <a:pt x="35995" y="0"/>
                    <a:pt x="25302" y="1873"/>
                    <a:pt x="14376" y="5582"/>
                  </a:cubicBezTo>
                  <a:cubicBezTo>
                    <a:pt x="10932" y="6749"/>
                    <a:pt x="7309" y="8083"/>
                    <a:pt x="4175" y="10405"/>
                  </a:cubicBezTo>
                  <a:cubicBezTo>
                    <a:pt x="2845" y="11391"/>
                    <a:pt x="1250" y="12780"/>
                    <a:pt x="720" y="14790"/>
                  </a:cubicBezTo>
                  <a:cubicBezTo>
                    <a:pt x="0" y="17521"/>
                    <a:pt x="1992" y="19837"/>
                    <a:pt x="2618" y="20484"/>
                  </a:cubicBezTo>
                  <a:cubicBezTo>
                    <a:pt x="4745" y="22672"/>
                    <a:pt x="7559" y="23326"/>
                    <a:pt x="10464" y="23326"/>
                  </a:cubicBezTo>
                  <a:cubicBezTo>
                    <a:pt x="12008" y="23326"/>
                    <a:pt x="13578" y="23141"/>
                    <a:pt x="15083" y="22903"/>
                  </a:cubicBezTo>
                  <a:cubicBezTo>
                    <a:pt x="18599" y="22350"/>
                    <a:pt x="22098" y="21314"/>
                    <a:pt x="25483" y="20314"/>
                  </a:cubicBezTo>
                  <a:cubicBezTo>
                    <a:pt x="26558" y="19996"/>
                    <a:pt x="27635" y="19678"/>
                    <a:pt x="28713" y="19374"/>
                  </a:cubicBezTo>
                  <a:cubicBezTo>
                    <a:pt x="31476" y="18595"/>
                    <a:pt x="34392" y="18158"/>
                    <a:pt x="38171" y="17957"/>
                  </a:cubicBezTo>
                  <a:cubicBezTo>
                    <a:pt x="39992" y="17859"/>
                    <a:pt x="41744" y="17811"/>
                    <a:pt x="43446" y="17811"/>
                  </a:cubicBezTo>
                  <a:cubicBezTo>
                    <a:pt x="45718" y="17811"/>
                    <a:pt x="47900" y="17898"/>
                    <a:pt x="50034" y="18072"/>
                  </a:cubicBezTo>
                  <a:cubicBezTo>
                    <a:pt x="54919" y="18471"/>
                    <a:pt x="58869" y="19245"/>
                    <a:pt x="62464" y="20513"/>
                  </a:cubicBezTo>
                  <a:cubicBezTo>
                    <a:pt x="66629" y="21980"/>
                    <a:pt x="69761" y="23959"/>
                    <a:pt x="72035" y="26564"/>
                  </a:cubicBezTo>
                  <a:cubicBezTo>
                    <a:pt x="74808" y="29740"/>
                    <a:pt x="76328" y="34562"/>
                    <a:pt x="75907" y="38847"/>
                  </a:cubicBezTo>
                  <a:lnTo>
                    <a:pt x="75885" y="39069"/>
                  </a:lnTo>
                  <a:lnTo>
                    <a:pt x="86103" y="39069"/>
                  </a:lnTo>
                  <a:lnTo>
                    <a:pt x="86083" y="38849"/>
                  </a:lnTo>
                  <a:cubicBezTo>
                    <a:pt x="85816" y="35827"/>
                    <a:pt x="84685" y="32755"/>
                    <a:pt x="84035" y="31193"/>
                  </a:cubicBezTo>
                  <a:cubicBezTo>
                    <a:pt x="83194" y="29170"/>
                    <a:pt x="82289" y="27550"/>
                    <a:pt x="81192" y="26094"/>
                  </a:cubicBezTo>
                  <a:cubicBezTo>
                    <a:pt x="81095" y="25968"/>
                    <a:pt x="80986" y="25829"/>
                    <a:pt x="80868" y="25679"/>
                  </a:cubicBezTo>
                  <a:cubicBezTo>
                    <a:pt x="80089" y="24692"/>
                    <a:pt x="78913" y="23196"/>
                    <a:pt x="79180" y="21893"/>
                  </a:cubicBezTo>
                  <a:cubicBezTo>
                    <a:pt x="79280" y="21406"/>
                    <a:pt x="79542" y="21057"/>
                    <a:pt x="79953" y="20860"/>
                  </a:cubicBezTo>
                  <a:cubicBezTo>
                    <a:pt x="80215" y="20736"/>
                    <a:pt x="80506" y="20684"/>
                    <a:pt x="80793" y="20684"/>
                  </a:cubicBezTo>
                  <a:cubicBezTo>
                    <a:pt x="81216" y="20684"/>
                    <a:pt x="81630" y="20796"/>
                    <a:pt x="81925" y="20950"/>
                  </a:cubicBezTo>
                  <a:cubicBezTo>
                    <a:pt x="83388" y="21710"/>
                    <a:pt x="84600" y="23365"/>
                    <a:pt x="85716" y="24991"/>
                  </a:cubicBezTo>
                  <a:cubicBezTo>
                    <a:pt x="86867" y="26672"/>
                    <a:pt x="87910" y="28506"/>
                    <a:pt x="88919" y="30277"/>
                  </a:cubicBezTo>
                  <a:cubicBezTo>
                    <a:pt x="90139" y="32421"/>
                    <a:pt x="91401" y="34638"/>
                    <a:pt x="92868" y="36611"/>
                  </a:cubicBezTo>
                  <a:cubicBezTo>
                    <a:pt x="93440" y="37380"/>
                    <a:pt x="94059" y="38160"/>
                    <a:pt x="94759" y="38996"/>
                  </a:cubicBezTo>
                  <a:lnTo>
                    <a:pt x="94819" y="39068"/>
                  </a:lnTo>
                  <a:lnTo>
                    <a:pt x="105303" y="39068"/>
                  </a:lnTo>
                  <a:cubicBezTo>
                    <a:pt x="107121" y="39068"/>
                    <a:pt x="108627" y="37217"/>
                    <a:pt x="108661" y="34947"/>
                  </a:cubicBezTo>
                  <a:lnTo>
                    <a:pt x="108663" y="34847"/>
                  </a:lnTo>
                  <a:lnTo>
                    <a:pt x="108584" y="34784"/>
                  </a:lnTo>
                  <a:cubicBezTo>
                    <a:pt x="104971" y="31939"/>
                    <a:pt x="101460" y="28897"/>
                    <a:pt x="98502" y="26300"/>
                  </a:cubicBezTo>
                  <a:cubicBezTo>
                    <a:pt x="96655" y="24675"/>
                    <a:pt x="94790" y="22989"/>
                    <a:pt x="92987" y="21357"/>
                  </a:cubicBezTo>
                  <a:cubicBezTo>
                    <a:pt x="89168" y="17899"/>
                    <a:pt x="85217" y="14326"/>
                    <a:pt x="81181" y="11127"/>
                  </a:cubicBezTo>
                  <a:cubicBezTo>
                    <a:pt x="72085" y="3918"/>
                    <a:pt x="60650" y="176"/>
                    <a:pt x="47197" y="6"/>
                  </a:cubicBezTo>
                  <a:cubicBezTo>
                    <a:pt x="46860" y="2"/>
                    <a:pt x="46522" y="0"/>
                    <a:pt x="461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5"/>
            <p:cNvSpPr/>
            <p:nvPr/>
          </p:nvSpPr>
          <p:spPr>
            <a:xfrm rot="10800000" flipH="1">
              <a:off x="5065015" y="6716277"/>
              <a:ext cx="4355665" cy="807744"/>
            </a:xfrm>
            <a:custGeom>
              <a:avLst/>
              <a:gdLst/>
              <a:ahLst/>
              <a:cxnLst/>
              <a:rect l="l" t="t" r="r" b="b"/>
              <a:pathLst>
                <a:path w="108844" h="28164" extrusionOk="0">
                  <a:moveTo>
                    <a:pt x="105484" y="409"/>
                  </a:moveTo>
                  <a:cubicBezTo>
                    <a:pt x="107116" y="409"/>
                    <a:pt x="108443" y="2114"/>
                    <a:pt x="108443" y="4208"/>
                  </a:cubicBezTo>
                  <a:lnTo>
                    <a:pt x="108443" y="9441"/>
                  </a:lnTo>
                  <a:cubicBezTo>
                    <a:pt x="107791" y="9431"/>
                    <a:pt x="107138" y="9426"/>
                    <a:pt x="106485" y="9426"/>
                  </a:cubicBezTo>
                  <a:cubicBezTo>
                    <a:pt x="96929" y="9426"/>
                    <a:pt x="87281" y="10461"/>
                    <a:pt x="77432" y="11618"/>
                  </a:cubicBezTo>
                  <a:lnTo>
                    <a:pt x="74438" y="11967"/>
                  </a:lnTo>
                  <a:cubicBezTo>
                    <a:pt x="68077" y="12707"/>
                    <a:pt x="61497" y="13471"/>
                    <a:pt x="55052" y="14524"/>
                  </a:cubicBezTo>
                  <a:cubicBezTo>
                    <a:pt x="50937" y="15196"/>
                    <a:pt x="47239" y="15919"/>
                    <a:pt x="43750" y="16739"/>
                  </a:cubicBezTo>
                  <a:cubicBezTo>
                    <a:pt x="39671" y="17698"/>
                    <a:pt x="36280" y="18535"/>
                    <a:pt x="32894" y="19868"/>
                  </a:cubicBezTo>
                  <a:cubicBezTo>
                    <a:pt x="30642" y="20754"/>
                    <a:pt x="28443" y="21986"/>
                    <a:pt x="26315" y="23179"/>
                  </a:cubicBezTo>
                  <a:cubicBezTo>
                    <a:pt x="22603" y="25262"/>
                    <a:pt x="18761" y="27414"/>
                    <a:pt x="14582" y="27728"/>
                  </a:cubicBezTo>
                  <a:cubicBezTo>
                    <a:pt x="14284" y="27750"/>
                    <a:pt x="13983" y="27761"/>
                    <a:pt x="13680" y="27761"/>
                  </a:cubicBezTo>
                  <a:cubicBezTo>
                    <a:pt x="8600" y="27761"/>
                    <a:pt x="3011" y="24606"/>
                    <a:pt x="1265" y="17265"/>
                  </a:cubicBezTo>
                  <a:cubicBezTo>
                    <a:pt x="424" y="13728"/>
                    <a:pt x="774" y="10998"/>
                    <a:pt x="2304" y="9148"/>
                  </a:cubicBezTo>
                  <a:cubicBezTo>
                    <a:pt x="3847" y="7282"/>
                    <a:pt x="6123" y="6467"/>
                    <a:pt x="8144" y="5916"/>
                  </a:cubicBezTo>
                  <a:cubicBezTo>
                    <a:pt x="14663" y="4135"/>
                    <a:pt x="21503" y="4060"/>
                    <a:pt x="27536" y="3991"/>
                  </a:cubicBezTo>
                  <a:lnTo>
                    <a:pt x="28284" y="3982"/>
                  </a:lnTo>
                  <a:cubicBezTo>
                    <a:pt x="35338" y="3908"/>
                    <a:pt x="42635" y="3830"/>
                    <a:pt x="49562" y="1411"/>
                  </a:cubicBezTo>
                  <a:cubicBezTo>
                    <a:pt x="50530" y="1072"/>
                    <a:pt x="51303" y="753"/>
                    <a:pt x="51989" y="409"/>
                  </a:cubicBezTo>
                  <a:lnTo>
                    <a:pt x="51989" y="410"/>
                  </a:lnTo>
                  <a:lnTo>
                    <a:pt x="77472" y="410"/>
                  </a:lnTo>
                  <a:cubicBezTo>
                    <a:pt x="75657" y="1022"/>
                    <a:pt x="73845" y="1526"/>
                    <a:pt x="72138" y="1986"/>
                  </a:cubicBezTo>
                  <a:cubicBezTo>
                    <a:pt x="71479" y="2162"/>
                    <a:pt x="70816" y="2334"/>
                    <a:pt x="70156" y="2505"/>
                  </a:cubicBezTo>
                  <a:cubicBezTo>
                    <a:pt x="68329" y="2977"/>
                    <a:pt x="66440" y="3467"/>
                    <a:pt x="64605" y="4082"/>
                  </a:cubicBezTo>
                  <a:cubicBezTo>
                    <a:pt x="61004" y="5291"/>
                    <a:pt x="57124" y="6040"/>
                    <a:pt x="52740" y="6369"/>
                  </a:cubicBezTo>
                  <a:cubicBezTo>
                    <a:pt x="49638" y="6602"/>
                    <a:pt x="46418" y="6602"/>
                    <a:pt x="43304" y="6603"/>
                  </a:cubicBezTo>
                  <a:cubicBezTo>
                    <a:pt x="34965" y="6606"/>
                    <a:pt x="26344" y="6609"/>
                    <a:pt x="18528" y="10955"/>
                  </a:cubicBezTo>
                  <a:cubicBezTo>
                    <a:pt x="14223" y="13350"/>
                    <a:pt x="12644" y="15910"/>
                    <a:pt x="13835" y="18561"/>
                  </a:cubicBezTo>
                  <a:cubicBezTo>
                    <a:pt x="14838" y="20791"/>
                    <a:pt x="17057" y="22107"/>
                    <a:pt x="18813" y="22421"/>
                  </a:cubicBezTo>
                  <a:cubicBezTo>
                    <a:pt x="19239" y="22498"/>
                    <a:pt x="19668" y="22533"/>
                    <a:pt x="20097" y="22533"/>
                  </a:cubicBezTo>
                  <a:cubicBezTo>
                    <a:pt x="22307" y="22533"/>
                    <a:pt x="24513" y="21604"/>
                    <a:pt x="26433" y="20647"/>
                  </a:cubicBezTo>
                  <a:cubicBezTo>
                    <a:pt x="27444" y="20142"/>
                    <a:pt x="28451" y="19561"/>
                    <a:pt x="29427" y="18998"/>
                  </a:cubicBezTo>
                  <a:cubicBezTo>
                    <a:pt x="30955" y="18116"/>
                    <a:pt x="32534" y="17203"/>
                    <a:pt x="34157" y="16576"/>
                  </a:cubicBezTo>
                  <a:cubicBezTo>
                    <a:pt x="37956" y="15106"/>
                    <a:pt x="41874" y="14247"/>
                    <a:pt x="44864" y="13661"/>
                  </a:cubicBezTo>
                  <a:cubicBezTo>
                    <a:pt x="49244" y="12804"/>
                    <a:pt x="53720" y="12190"/>
                    <a:pt x="58050" y="11597"/>
                  </a:cubicBezTo>
                  <a:cubicBezTo>
                    <a:pt x="61146" y="11172"/>
                    <a:pt x="64344" y="10734"/>
                    <a:pt x="67486" y="10209"/>
                  </a:cubicBezTo>
                  <a:cubicBezTo>
                    <a:pt x="71305" y="9572"/>
                    <a:pt x="74827" y="8898"/>
                    <a:pt x="78252" y="8150"/>
                  </a:cubicBezTo>
                  <a:cubicBezTo>
                    <a:pt x="80759" y="7602"/>
                    <a:pt x="84017" y="6743"/>
                    <a:pt x="86995" y="4937"/>
                  </a:cubicBezTo>
                  <a:cubicBezTo>
                    <a:pt x="88677" y="3915"/>
                    <a:pt x="90044" y="2435"/>
                    <a:pt x="91173" y="409"/>
                  </a:cubicBezTo>
                  <a:close/>
                  <a:moveTo>
                    <a:pt x="90934" y="0"/>
                  </a:moveTo>
                  <a:lnTo>
                    <a:pt x="90877" y="105"/>
                  </a:lnTo>
                  <a:cubicBezTo>
                    <a:pt x="89755" y="2148"/>
                    <a:pt x="88458" y="3572"/>
                    <a:pt x="86786" y="4587"/>
                  </a:cubicBezTo>
                  <a:cubicBezTo>
                    <a:pt x="83860" y="6361"/>
                    <a:pt x="80642" y="7209"/>
                    <a:pt x="78166" y="7749"/>
                  </a:cubicBezTo>
                  <a:cubicBezTo>
                    <a:pt x="74747" y="8496"/>
                    <a:pt x="71232" y="9168"/>
                    <a:pt x="67420" y="9804"/>
                  </a:cubicBezTo>
                  <a:cubicBezTo>
                    <a:pt x="64284" y="10326"/>
                    <a:pt x="61086" y="10767"/>
                    <a:pt x="57994" y="11189"/>
                  </a:cubicBezTo>
                  <a:cubicBezTo>
                    <a:pt x="53660" y="11784"/>
                    <a:pt x="49177" y="12398"/>
                    <a:pt x="44787" y="13257"/>
                  </a:cubicBezTo>
                  <a:cubicBezTo>
                    <a:pt x="41781" y="13846"/>
                    <a:pt x="37840" y="14712"/>
                    <a:pt x="34011" y="16192"/>
                  </a:cubicBezTo>
                  <a:cubicBezTo>
                    <a:pt x="32361" y="16832"/>
                    <a:pt x="30768" y="17751"/>
                    <a:pt x="29227" y="18641"/>
                  </a:cubicBezTo>
                  <a:cubicBezTo>
                    <a:pt x="28257" y="19199"/>
                    <a:pt x="27256" y="19778"/>
                    <a:pt x="26252" y="20278"/>
                  </a:cubicBezTo>
                  <a:cubicBezTo>
                    <a:pt x="24377" y="21213"/>
                    <a:pt x="22228" y="22123"/>
                    <a:pt x="20096" y="22123"/>
                  </a:cubicBezTo>
                  <a:cubicBezTo>
                    <a:pt x="19691" y="22123"/>
                    <a:pt x="19286" y="22090"/>
                    <a:pt x="18884" y="22019"/>
                  </a:cubicBezTo>
                  <a:cubicBezTo>
                    <a:pt x="17234" y="21723"/>
                    <a:pt x="15146" y="20485"/>
                    <a:pt x="14203" y="18389"/>
                  </a:cubicBezTo>
                  <a:cubicBezTo>
                    <a:pt x="13112" y="15962"/>
                    <a:pt x="14633" y="13577"/>
                    <a:pt x="18725" y="11302"/>
                  </a:cubicBezTo>
                  <a:cubicBezTo>
                    <a:pt x="26450" y="7006"/>
                    <a:pt x="35017" y="7004"/>
                    <a:pt x="43304" y="7002"/>
                  </a:cubicBezTo>
                  <a:cubicBezTo>
                    <a:pt x="46426" y="7002"/>
                    <a:pt x="49654" y="6999"/>
                    <a:pt x="52770" y="6766"/>
                  </a:cubicBezTo>
                  <a:cubicBezTo>
                    <a:pt x="57188" y="6433"/>
                    <a:pt x="61100" y="5680"/>
                    <a:pt x="64734" y="4460"/>
                  </a:cubicBezTo>
                  <a:cubicBezTo>
                    <a:pt x="66555" y="3847"/>
                    <a:pt x="68437" y="3359"/>
                    <a:pt x="70258" y="2889"/>
                  </a:cubicBezTo>
                  <a:cubicBezTo>
                    <a:pt x="70921" y="2718"/>
                    <a:pt x="71583" y="2546"/>
                    <a:pt x="72244" y="2369"/>
                  </a:cubicBezTo>
                  <a:cubicBezTo>
                    <a:pt x="74310" y="1815"/>
                    <a:pt x="76526" y="1191"/>
                    <a:pt x="78725" y="393"/>
                  </a:cubicBezTo>
                  <a:lnTo>
                    <a:pt x="79801" y="3"/>
                  </a:lnTo>
                  <a:lnTo>
                    <a:pt x="51891" y="3"/>
                  </a:lnTo>
                  <a:lnTo>
                    <a:pt x="51849" y="25"/>
                  </a:lnTo>
                  <a:cubicBezTo>
                    <a:pt x="51168" y="369"/>
                    <a:pt x="50398" y="688"/>
                    <a:pt x="49430" y="1026"/>
                  </a:cubicBezTo>
                  <a:cubicBezTo>
                    <a:pt x="42565" y="3424"/>
                    <a:pt x="35301" y="3502"/>
                    <a:pt x="28279" y="3577"/>
                  </a:cubicBezTo>
                  <a:lnTo>
                    <a:pt x="27530" y="3587"/>
                  </a:lnTo>
                  <a:cubicBezTo>
                    <a:pt x="21472" y="3654"/>
                    <a:pt x="14606" y="3731"/>
                    <a:pt x="8035" y="5524"/>
                  </a:cubicBezTo>
                  <a:cubicBezTo>
                    <a:pt x="5955" y="6091"/>
                    <a:pt x="3608" y="6937"/>
                    <a:pt x="1994" y="8889"/>
                  </a:cubicBezTo>
                  <a:cubicBezTo>
                    <a:pt x="378" y="10842"/>
                    <a:pt x="1" y="13691"/>
                    <a:pt x="872" y="17356"/>
                  </a:cubicBezTo>
                  <a:cubicBezTo>
                    <a:pt x="2415" y="23842"/>
                    <a:pt x="7591" y="28164"/>
                    <a:pt x="13647" y="28164"/>
                  </a:cubicBezTo>
                  <a:cubicBezTo>
                    <a:pt x="13966" y="28164"/>
                    <a:pt x="14287" y="28154"/>
                    <a:pt x="14609" y="28121"/>
                  </a:cubicBezTo>
                  <a:cubicBezTo>
                    <a:pt x="18878" y="27800"/>
                    <a:pt x="22758" y="25623"/>
                    <a:pt x="26511" y="23520"/>
                  </a:cubicBezTo>
                  <a:cubicBezTo>
                    <a:pt x="28626" y="22334"/>
                    <a:pt x="30812" y="21108"/>
                    <a:pt x="33038" y="20233"/>
                  </a:cubicBezTo>
                  <a:cubicBezTo>
                    <a:pt x="36400" y="18911"/>
                    <a:pt x="39775" y="18075"/>
                    <a:pt x="43838" y="17121"/>
                  </a:cubicBezTo>
                  <a:cubicBezTo>
                    <a:pt x="47319" y="16305"/>
                    <a:pt x="51008" y="15582"/>
                    <a:pt x="55113" y="14912"/>
                  </a:cubicBezTo>
                  <a:cubicBezTo>
                    <a:pt x="61550" y="13861"/>
                    <a:pt x="68126" y="13097"/>
                    <a:pt x="74484" y="12357"/>
                  </a:cubicBezTo>
                  <a:lnTo>
                    <a:pt x="77477" y="12010"/>
                  </a:lnTo>
                  <a:cubicBezTo>
                    <a:pt x="87323" y="10854"/>
                    <a:pt x="96973" y="9822"/>
                    <a:pt x="106514" y="9822"/>
                  </a:cubicBezTo>
                  <a:cubicBezTo>
                    <a:pt x="107222" y="9822"/>
                    <a:pt x="107930" y="9827"/>
                    <a:pt x="108637" y="9839"/>
                  </a:cubicBezTo>
                  <a:lnTo>
                    <a:pt x="108843" y="9842"/>
                  </a:lnTo>
                  <a:lnTo>
                    <a:pt x="108843" y="4203"/>
                  </a:lnTo>
                  <a:cubicBezTo>
                    <a:pt x="108843" y="1884"/>
                    <a:pt x="107336" y="0"/>
                    <a:pt x="1054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9" name="Google Shape;759;p25"/>
          <p:cNvSpPr/>
          <p:nvPr/>
        </p:nvSpPr>
        <p:spPr>
          <a:xfrm>
            <a:off x="408250" y="362757"/>
            <a:ext cx="8434200" cy="4594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5"/>
          <p:cNvSpPr/>
          <p:nvPr/>
        </p:nvSpPr>
        <p:spPr>
          <a:xfrm>
            <a:off x="301550" y="271625"/>
            <a:ext cx="8434200" cy="45849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5"/>
          <p:cNvSpPr txBox="1">
            <a:spLocks noGrp="1"/>
          </p:cNvSpPr>
          <p:nvPr>
            <p:ph type="subTitle" idx="1"/>
          </p:nvPr>
        </p:nvSpPr>
        <p:spPr>
          <a:xfrm>
            <a:off x="7084550" y="4208775"/>
            <a:ext cx="913800" cy="3948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2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62" name="Google Shape;762;p25"/>
          <p:cNvSpPr txBox="1">
            <a:spLocks noGrp="1"/>
          </p:cNvSpPr>
          <p:nvPr>
            <p:ph type="subTitle" idx="2"/>
          </p:nvPr>
        </p:nvSpPr>
        <p:spPr>
          <a:xfrm>
            <a:off x="3831913" y="1429775"/>
            <a:ext cx="2907600" cy="45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Bahiana"/>
              <a:buNone/>
              <a:defRPr sz="2400">
                <a:latin typeface="Bahiana"/>
                <a:ea typeface="Bahiana"/>
                <a:cs typeface="Bahiana"/>
                <a:sym typeface="Bahiana"/>
              </a:defRPr>
            </a:lvl1pPr>
            <a:lvl2pPr lvl="1" rtl="0">
              <a:lnSpc>
                <a:spcPct val="100000"/>
              </a:lnSpc>
              <a:spcBef>
                <a:spcPts val="1600"/>
              </a:spcBef>
              <a:spcAft>
                <a:spcPts val="0"/>
              </a:spcAft>
              <a:buSzPts val="1400"/>
              <a:buFont typeface="Bahiana"/>
              <a:buNone/>
              <a:defRPr>
                <a:latin typeface="Bahiana"/>
                <a:ea typeface="Bahiana"/>
                <a:cs typeface="Bahiana"/>
                <a:sym typeface="Bahiana"/>
              </a:defRPr>
            </a:lvl2pPr>
            <a:lvl3pPr lvl="2" rtl="0">
              <a:lnSpc>
                <a:spcPct val="100000"/>
              </a:lnSpc>
              <a:spcBef>
                <a:spcPts val="1600"/>
              </a:spcBef>
              <a:spcAft>
                <a:spcPts val="0"/>
              </a:spcAft>
              <a:buSzPts val="1400"/>
              <a:buFont typeface="Bahiana"/>
              <a:buNone/>
              <a:defRPr>
                <a:latin typeface="Bahiana"/>
                <a:ea typeface="Bahiana"/>
                <a:cs typeface="Bahiana"/>
                <a:sym typeface="Bahiana"/>
              </a:defRPr>
            </a:lvl3pPr>
            <a:lvl4pPr lvl="3" rtl="0">
              <a:lnSpc>
                <a:spcPct val="100000"/>
              </a:lnSpc>
              <a:spcBef>
                <a:spcPts val="1600"/>
              </a:spcBef>
              <a:spcAft>
                <a:spcPts val="0"/>
              </a:spcAft>
              <a:buSzPts val="1400"/>
              <a:buFont typeface="Bahiana"/>
              <a:buNone/>
              <a:defRPr>
                <a:latin typeface="Bahiana"/>
                <a:ea typeface="Bahiana"/>
                <a:cs typeface="Bahiana"/>
                <a:sym typeface="Bahiana"/>
              </a:defRPr>
            </a:lvl4pPr>
            <a:lvl5pPr lvl="4" rtl="0">
              <a:lnSpc>
                <a:spcPct val="100000"/>
              </a:lnSpc>
              <a:spcBef>
                <a:spcPts val="1600"/>
              </a:spcBef>
              <a:spcAft>
                <a:spcPts val="0"/>
              </a:spcAft>
              <a:buSzPts val="1400"/>
              <a:buFont typeface="Bahiana"/>
              <a:buNone/>
              <a:defRPr>
                <a:latin typeface="Bahiana"/>
                <a:ea typeface="Bahiana"/>
                <a:cs typeface="Bahiana"/>
                <a:sym typeface="Bahiana"/>
              </a:defRPr>
            </a:lvl5pPr>
            <a:lvl6pPr lvl="5" rtl="0">
              <a:lnSpc>
                <a:spcPct val="100000"/>
              </a:lnSpc>
              <a:spcBef>
                <a:spcPts val="1600"/>
              </a:spcBef>
              <a:spcAft>
                <a:spcPts val="0"/>
              </a:spcAft>
              <a:buSzPts val="1400"/>
              <a:buFont typeface="Bahiana"/>
              <a:buNone/>
              <a:defRPr>
                <a:latin typeface="Bahiana"/>
                <a:ea typeface="Bahiana"/>
                <a:cs typeface="Bahiana"/>
                <a:sym typeface="Bahiana"/>
              </a:defRPr>
            </a:lvl6pPr>
            <a:lvl7pPr lvl="6" rtl="0">
              <a:lnSpc>
                <a:spcPct val="100000"/>
              </a:lnSpc>
              <a:spcBef>
                <a:spcPts val="1600"/>
              </a:spcBef>
              <a:spcAft>
                <a:spcPts val="0"/>
              </a:spcAft>
              <a:buSzPts val="1400"/>
              <a:buFont typeface="Bahiana"/>
              <a:buNone/>
              <a:defRPr>
                <a:latin typeface="Bahiana"/>
                <a:ea typeface="Bahiana"/>
                <a:cs typeface="Bahiana"/>
                <a:sym typeface="Bahiana"/>
              </a:defRPr>
            </a:lvl7pPr>
            <a:lvl8pPr lvl="7" rtl="0">
              <a:lnSpc>
                <a:spcPct val="100000"/>
              </a:lnSpc>
              <a:spcBef>
                <a:spcPts val="1600"/>
              </a:spcBef>
              <a:spcAft>
                <a:spcPts val="0"/>
              </a:spcAft>
              <a:buSzPts val="1400"/>
              <a:buFont typeface="Bahiana"/>
              <a:buNone/>
              <a:defRPr>
                <a:latin typeface="Bahiana"/>
                <a:ea typeface="Bahiana"/>
                <a:cs typeface="Bahiana"/>
                <a:sym typeface="Bahiana"/>
              </a:defRPr>
            </a:lvl8pPr>
            <a:lvl9pPr lvl="8" rtl="0">
              <a:lnSpc>
                <a:spcPct val="100000"/>
              </a:lnSpc>
              <a:spcBef>
                <a:spcPts val="1600"/>
              </a:spcBef>
              <a:spcAft>
                <a:spcPts val="1600"/>
              </a:spcAft>
              <a:buSzPts val="1400"/>
              <a:buFont typeface="Bahiana"/>
              <a:buNone/>
              <a:defRPr>
                <a:latin typeface="Bahiana"/>
                <a:ea typeface="Bahiana"/>
                <a:cs typeface="Bahiana"/>
                <a:sym typeface="Bahiana"/>
              </a:defRPr>
            </a:lvl9pPr>
          </a:lstStyle>
          <a:p>
            <a:endParaRPr/>
          </a:p>
        </p:txBody>
      </p:sp>
      <p:sp>
        <p:nvSpPr>
          <p:cNvPr id="763" name="Google Shape;763;p25"/>
          <p:cNvSpPr txBox="1">
            <a:spLocks noGrp="1"/>
          </p:cNvSpPr>
          <p:nvPr>
            <p:ph type="subTitle" idx="3"/>
          </p:nvPr>
        </p:nvSpPr>
        <p:spPr>
          <a:xfrm>
            <a:off x="3831913" y="1883904"/>
            <a:ext cx="2907600" cy="45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764" name="Google Shape;764;p25"/>
          <p:cNvSpPr txBox="1">
            <a:spLocks noGrp="1"/>
          </p:cNvSpPr>
          <p:nvPr>
            <p:ph type="subTitle" idx="4"/>
          </p:nvPr>
        </p:nvSpPr>
        <p:spPr>
          <a:xfrm>
            <a:off x="3831913" y="3699550"/>
            <a:ext cx="2907600" cy="45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Bahiana"/>
              <a:buNone/>
              <a:defRPr sz="2400">
                <a:latin typeface="Bahiana"/>
                <a:ea typeface="Bahiana"/>
                <a:cs typeface="Bahiana"/>
                <a:sym typeface="Bahiana"/>
              </a:defRPr>
            </a:lvl1pPr>
            <a:lvl2pPr lvl="1" rtl="0">
              <a:lnSpc>
                <a:spcPct val="100000"/>
              </a:lnSpc>
              <a:spcBef>
                <a:spcPts val="1600"/>
              </a:spcBef>
              <a:spcAft>
                <a:spcPts val="0"/>
              </a:spcAft>
              <a:buSzPts val="1400"/>
              <a:buFont typeface="Bahiana"/>
              <a:buNone/>
              <a:defRPr>
                <a:latin typeface="Bahiana"/>
                <a:ea typeface="Bahiana"/>
                <a:cs typeface="Bahiana"/>
                <a:sym typeface="Bahiana"/>
              </a:defRPr>
            </a:lvl2pPr>
            <a:lvl3pPr lvl="2" rtl="0">
              <a:lnSpc>
                <a:spcPct val="100000"/>
              </a:lnSpc>
              <a:spcBef>
                <a:spcPts val="1600"/>
              </a:spcBef>
              <a:spcAft>
                <a:spcPts val="0"/>
              </a:spcAft>
              <a:buSzPts val="1400"/>
              <a:buFont typeface="Bahiana"/>
              <a:buNone/>
              <a:defRPr>
                <a:latin typeface="Bahiana"/>
                <a:ea typeface="Bahiana"/>
                <a:cs typeface="Bahiana"/>
                <a:sym typeface="Bahiana"/>
              </a:defRPr>
            </a:lvl3pPr>
            <a:lvl4pPr lvl="3" rtl="0">
              <a:lnSpc>
                <a:spcPct val="100000"/>
              </a:lnSpc>
              <a:spcBef>
                <a:spcPts val="1600"/>
              </a:spcBef>
              <a:spcAft>
                <a:spcPts val="0"/>
              </a:spcAft>
              <a:buSzPts val="1400"/>
              <a:buFont typeface="Bahiana"/>
              <a:buNone/>
              <a:defRPr>
                <a:latin typeface="Bahiana"/>
                <a:ea typeface="Bahiana"/>
                <a:cs typeface="Bahiana"/>
                <a:sym typeface="Bahiana"/>
              </a:defRPr>
            </a:lvl4pPr>
            <a:lvl5pPr lvl="4" rtl="0">
              <a:lnSpc>
                <a:spcPct val="100000"/>
              </a:lnSpc>
              <a:spcBef>
                <a:spcPts val="1600"/>
              </a:spcBef>
              <a:spcAft>
                <a:spcPts val="0"/>
              </a:spcAft>
              <a:buSzPts val="1400"/>
              <a:buFont typeface="Bahiana"/>
              <a:buNone/>
              <a:defRPr>
                <a:latin typeface="Bahiana"/>
                <a:ea typeface="Bahiana"/>
                <a:cs typeface="Bahiana"/>
                <a:sym typeface="Bahiana"/>
              </a:defRPr>
            </a:lvl5pPr>
            <a:lvl6pPr lvl="5" rtl="0">
              <a:lnSpc>
                <a:spcPct val="100000"/>
              </a:lnSpc>
              <a:spcBef>
                <a:spcPts val="1600"/>
              </a:spcBef>
              <a:spcAft>
                <a:spcPts val="0"/>
              </a:spcAft>
              <a:buSzPts val="1400"/>
              <a:buFont typeface="Bahiana"/>
              <a:buNone/>
              <a:defRPr>
                <a:latin typeface="Bahiana"/>
                <a:ea typeface="Bahiana"/>
                <a:cs typeface="Bahiana"/>
                <a:sym typeface="Bahiana"/>
              </a:defRPr>
            </a:lvl6pPr>
            <a:lvl7pPr lvl="6" rtl="0">
              <a:lnSpc>
                <a:spcPct val="100000"/>
              </a:lnSpc>
              <a:spcBef>
                <a:spcPts val="1600"/>
              </a:spcBef>
              <a:spcAft>
                <a:spcPts val="0"/>
              </a:spcAft>
              <a:buSzPts val="1400"/>
              <a:buFont typeface="Bahiana"/>
              <a:buNone/>
              <a:defRPr>
                <a:latin typeface="Bahiana"/>
                <a:ea typeface="Bahiana"/>
                <a:cs typeface="Bahiana"/>
                <a:sym typeface="Bahiana"/>
              </a:defRPr>
            </a:lvl7pPr>
            <a:lvl8pPr lvl="7" rtl="0">
              <a:lnSpc>
                <a:spcPct val="100000"/>
              </a:lnSpc>
              <a:spcBef>
                <a:spcPts val="1600"/>
              </a:spcBef>
              <a:spcAft>
                <a:spcPts val="0"/>
              </a:spcAft>
              <a:buSzPts val="1400"/>
              <a:buFont typeface="Bahiana"/>
              <a:buNone/>
              <a:defRPr>
                <a:latin typeface="Bahiana"/>
                <a:ea typeface="Bahiana"/>
                <a:cs typeface="Bahiana"/>
                <a:sym typeface="Bahiana"/>
              </a:defRPr>
            </a:lvl8pPr>
            <a:lvl9pPr lvl="8" rtl="0">
              <a:lnSpc>
                <a:spcPct val="100000"/>
              </a:lnSpc>
              <a:spcBef>
                <a:spcPts val="1600"/>
              </a:spcBef>
              <a:spcAft>
                <a:spcPts val="1600"/>
              </a:spcAft>
              <a:buSzPts val="1400"/>
              <a:buFont typeface="Bahiana"/>
              <a:buNone/>
              <a:defRPr>
                <a:latin typeface="Bahiana"/>
                <a:ea typeface="Bahiana"/>
                <a:cs typeface="Bahiana"/>
                <a:sym typeface="Bahiana"/>
              </a:defRPr>
            </a:lvl9pPr>
          </a:lstStyle>
          <a:p>
            <a:endParaRPr/>
          </a:p>
        </p:txBody>
      </p:sp>
      <p:sp>
        <p:nvSpPr>
          <p:cNvPr id="765" name="Google Shape;765;p25"/>
          <p:cNvSpPr txBox="1">
            <a:spLocks noGrp="1"/>
          </p:cNvSpPr>
          <p:nvPr>
            <p:ph type="subTitle" idx="5"/>
          </p:nvPr>
        </p:nvSpPr>
        <p:spPr>
          <a:xfrm>
            <a:off x="3831913" y="4153679"/>
            <a:ext cx="2907600" cy="45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766" name="Google Shape;766;p25"/>
          <p:cNvSpPr txBox="1">
            <a:spLocks noGrp="1"/>
          </p:cNvSpPr>
          <p:nvPr>
            <p:ph type="subTitle" idx="6"/>
          </p:nvPr>
        </p:nvSpPr>
        <p:spPr>
          <a:xfrm>
            <a:off x="3831913" y="2564650"/>
            <a:ext cx="2907600" cy="45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Bahiana"/>
              <a:buNone/>
              <a:defRPr sz="2400">
                <a:latin typeface="Bahiana"/>
                <a:ea typeface="Bahiana"/>
                <a:cs typeface="Bahiana"/>
                <a:sym typeface="Bahiana"/>
              </a:defRPr>
            </a:lvl1pPr>
            <a:lvl2pPr lvl="1" rtl="0">
              <a:lnSpc>
                <a:spcPct val="100000"/>
              </a:lnSpc>
              <a:spcBef>
                <a:spcPts val="1600"/>
              </a:spcBef>
              <a:spcAft>
                <a:spcPts val="0"/>
              </a:spcAft>
              <a:buSzPts val="1400"/>
              <a:buFont typeface="Bahiana"/>
              <a:buNone/>
              <a:defRPr>
                <a:latin typeface="Bahiana"/>
                <a:ea typeface="Bahiana"/>
                <a:cs typeface="Bahiana"/>
                <a:sym typeface="Bahiana"/>
              </a:defRPr>
            </a:lvl2pPr>
            <a:lvl3pPr lvl="2" rtl="0">
              <a:lnSpc>
                <a:spcPct val="100000"/>
              </a:lnSpc>
              <a:spcBef>
                <a:spcPts val="1600"/>
              </a:spcBef>
              <a:spcAft>
                <a:spcPts val="0"/>
              </a:spcAft>
              <a:buSzPts val="1400"/>
              <a:buFont typeface="Bahiana"/>
              <a:buNone/>
              <a:defRPr>
                <a:latin typeface="Bahiana"/>
                <a:ea typeface="Bahiana"/>
                <a:cs typeface="Bahiana"/>
                <a:sym typeface="Bahiana"/>
              </a:defRPr>
            </a:lvl3pPr>
            <a:lvl4pPr lvl="3" rtl="0">
              <a:lnSpc>
                <a:spcPct val="100000"/>
              </a:lnSpc>
              <a:spcBef>
                <a:spcPts val="1600"/>
              </a:spcBef>
              <a:spcAft>
                <a:spcPts val="0"/>
              </a:spcAft>
              <a:buSzPts val="1400"/>
              <a:buFont typeface="Bahiana"/>
              <a:buNone/>
              <a:defRPr>
                <a:latin typeface="Bahiana"/>
                <a:ea typeface="Bahiana"/>
                <a:cs typeface="Bahiana"/>
                <a:sym typeface="Bahiana"/>
              </a:defRPr>
            </a:lvl4pPr>
            <a:lvl5pPr lvl="4" rtl="0">
              <a:lnSpc>
                <a:spcPct val="100000"/>
              </a:lnSpc>
              <a:spcBef>
                <a:spcPts val="1600"/>
              </a:spcBef>
              <a:spcAft>
                <a:spcPts val="0"/>
              </a:spcAft>
              <a:buSzPts val="1400"/>
              <a:buFont typeface="Bahiana"/>
              <a:buNone/>
              <a:defRPr>
                <a:latin typeface="Bahiana"/>
                <a:ea typeface="Bahiana"/>
                <a:cs typeface="Bahiana"/>
                <a:sym typeface="Bahiana"/>
              </a:defRPr>
            </a:lvl5pPr>
            <a:lvl6pPr lvl="5" rtl="0">
              <a:lnSpc>
                <a:spcPct val="100000"/>
              </a:lnSpc>
              <a:spcBef>
                <a:spcPts val="1600"/>
              </a:spcBef>
              <a:spcAft>
                <a:spcPts val="0"/>
              </a:spcAft>
              <a:buSzPts val="1400"/>
              <a:buFont typeface="Bahiana"/>
              <a:buNone/>
              <a:defRPr>
                <a:latin typeface="Bahiana"/>
                <a:ea typeface="Bahiana"/>
                <a:cs typeface="Bahiana"/>
                <a:sym typeface="Bahiana"/>
              </a:defRPr>
            </a:lvl6pPr>
            <a:lvl7pPr lvl="6" rtl="0">
              <a:lnSpc>
                <a:spcPct val="100000"/>
              </a:lnSpc>
              <a:spcBef>
                <a:spcPts val="1600"/>
              </a:spcBef>
              <a:spcAft>
                <a:spcPts val="0"/>
              </a:spcAft>
              <a:buSzPts val="1400"/>
              <a:buFont typeface="Bahiana"/>
              <a:buNone/>
              <a:defRPr>
                <a:latin typeface="Bahiana"/>
                <a:ea typeface="Bahiana"/>
                <a:cs typeface="Bahiana"/>
                <a:sym typeface="Bahiana"/>
              </a:defRPr>
            </a:lvl7pPr>
            <a:lvl8pPr lvl="7" rtl="0">
              <a:lnSpc>
                <a:spcPct val="100000"/>
              </a:lnSpc>
              <a:spcBef>
                <a:spcPts val="1600"/>
              </a:spcBef>
              <a:spcAft>
                <a:spcPts val="0"/>
              </a:spcAft>
              <a:buSzPts val="1400"/>
              <a:buFont typeface="Bahiana"/>
              <a:buNone/>
              <a:defRPr>
                <a:latin typeface="Bahiana"/>
                <a:ea typeface="Bahiana"/>
                <a:cs typeface="Bahiana"/>
                <a:sym typeface="Bahiana"/>
              </a:defRPr>
            </a:lvl8pPr>
            <a:lvl9pPr lvl="8" rtl="0">
              <a:lnSpc>
                <a:spcPct val="100000"/>
              </a:lnSpc>
              <a:spcBef>
                <a:spcPts val="1600"/>
              </a:spcBef>
              <a:spcAft>
                <a:spcPts val="1600"/>
              </a:spcAft>
              <a:buSzPts val="1400"/>
              <a:buFont typeface="Bahiana"/>
              <a:buNone/>
              <a:defRPr>
                <a:latin typeface="Bahiana"/>
                <a:ea typeface="Bahiana"/>
                <a:cs typeface="Bahiana"/>
                <a:sym typeface="Bahiana"/>
              </a:defRPr>
            </a:lvl9pPr>
          </a:lstStyle>
          <a:p>
            <a:endParaRPr/>
          </a:p>
        </p:txBody>
      </p:sp>
      <p:sp>
        <p:nvSpPr>
          <p:cNvPr id="767" name="Google Shape;767;p25"/>
          <p:cNvSpPr txBox="1">
            <a:spLocks noGrp="1"/>
          </p:cNvSpPr>
          <p:nvPr>
            <p:ph type="subTitle" idx="7"/>
          </p:nvPr>
        </p:nvSpPr>
        <p:spPr>
          <a:xfrm>
            <a:off x="3831913" y="3018779"/>
            <a:ext cx="2907600" cy="45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768" name="Google Shape;768;p25"/>
          <p:cNvSpPr txBox="1">
            <a:spLocks noGrp="1"/>
          </p:cNvSpPr>
          <p:nvPr>
            <p:ph type="title"/>
          </p:nvPr>
        </p:nvSpPr>
        <p:spPr>
          <a:xfrm>
            <a:off x="720000" y="540000"/>
            <a:ext cx="7704000" cy="564300"/>
          </a:xfrm>
          <a:prstGeom prst="rect">
            <a:avLst/>
          </a:prstGeom>
          <a:solidFill>
            <a:srgbClr val="FFFFFF"/>
          </a:solidFill>
          <a:ln w="9525" cap="flat" cmpd="sng">
            <a:solidFill>
              <a:srgbClr val="000000"/>
            </a:solidFill>
            <a:prstDash val="solid"/>
            <a:round/>
            <a:headEnd type="none" w="sm" len="sm"/>
            <a:tailEnd type="none" w="sm" len="sm"/>
          </a:ln>
          <a:effectLst>
            <a:outerShdw dist="85725" dir="3180000" algn="bl" rotWithShape="0">
              <a:schemeClr val="dk2"/>
            </a:outerShdw>
          </a:effectLst>
        </p:spPr>
        <p:txBody>
          <a:bodyPr spcFirstLastPara="1" wrap="square" lIns="91425" tIns="91425" rIns="91425" bIns="91425" anchor="ctr" anchorCtr="0">
            <a:noAutofit/>
          </a:bodyPr>
          <a:lstStyle>
            <a:lvl1pPr lvl="0" rtl="0">
              <a:spcBef>
                <a:spcPts val="0"/>
              </a:spcBef>
              <a:spcAft>
                <a:spcPts val="0"/>
              </a:spcAft>
              <a:buSzPts val="36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643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3600"/>
              <a:buFont typeface="Bahiana"/>
              <a:buNone/>
              <a:defRPr sz="3600">
                <a:latin typeface="Bahiana"/>
                <a:ea typeface="Bahiana"/>
                <a:cs typeface="Bahiana"/>
                <a:sym typeface="Bahiana"/>
              </a:defRPr>
            </a:lvl1pPr>
            <a:lvl2pPr lvl="1" rtl="0">
              <a:spcBef>
                <a:spcPts val="0"/>
              </a:spcBef>
              <a:spcAft>
                <a:spcPts val="0"/>
              </a:spcAft>
              <a:buSzPts val="2800"/>
              <a:buFont typeface="Bebas Neue"/>
              <a:buNone/>
              <a:defRPr sz="2800">
                <a:latin typeface="Bebas Neue"/>
                <a:ea typeface="Bebas Neue"/>
                <a:cs typeface="Bebas Neue"/>
                <a:sym typeface="Bebas Neue"/>
              </a:defRPr>
            </a:lvl2pPr>
            <a:lvl3pPr lvl="2" rtl="0">
              <a:spcBef>
                <a:spcPts val="0"/>
              </a:spcBef>
              <a:spcAft>
                <a:spcPts val="0"/>
              </a:spcAft>
              <a:buSzPts val="2800"/>
              <a:buFont typeface="Bebas Neue"/>
              <a:buNone/>
              <a:defRPr sz="2800">
                <a:latin typeface="Bebas Neue"/>
                <a:ea typeface="Bebas Neue"/>
                <a:cs typeface="Bebas Neue"/>
                <a:sym typeface="Bebas Neue"/>
              </a:defRPr>
            </a:lvl3pPr>
            <a:lvl4pPr lvl="3" rtl="0">
              <a:spcBef>
                <a:spcPts val="0"/>
              </a:spcBef>
              <a:spcAft>
                <a:spcPts val="0"/>
              </a:spcAft>
              <a:buSzPts val="2800"/>
              <a:buFont typeface="Bebas Neue"/>
              <a:buNone/>
              <a:defRPr sz="2800">
                <a:latin typeface="Bebas Neue"/>
                <a:ea typeface="Bebas Neue"/>
                <a:cs typeface="Bebas Neue"/>
                <a:sym typeface="Bebas Neue"/>
              </a:defRPr>
            </a:lvl4pPr>
            <a:lvl5pPr lvl="4" rtl="0">
              <a:spcBef>
                <a:spcPts val="0"/>
              </a:spcBef>
              <a:spcAft>
                <a:spcPts val="0"/>
              </a:spcAft>
              <a:buSzPts val="2800"/>
              <a:buFont typeface="Bebas Neue"/>
              <a:buNone/>
              <a:defRPr sz="2800">
                <a:latin typeface="Bebas Neue"/>
                <a:ea typeface="Bebas Neue"/>
                <a:cs typeface="Bebas Neue"/>
                <a:sym typeface="Bebas Neue"/>
              </a:defRPr>
            </a:lvl5pPr>
            <a:lvl6pPr lvl="5" rtl="0">
              <a:spcBef>
                <a:spcPts val="0"/>
              </a:spcBef>
              <a:spcAft>
                <a:spcPts val="0"/>
              </a:spcAft>
              <a:buSzPts val="2800"/>
              <a:buFont typeface="Bebas Neue"/>
              <a:buNone/>
              <a:defRPr sz="2800">
                <a:latin typeface="Bebas Neue"/>
                <a:ea typeface="Bebas Neue"/>
                <a:cs typeface="Bebas Neue"/>
                <a:sym typeface="Bebas Neue"/>
              </a:defRPr>
            </a:lvl6pPr>
            <a:lvl7pPr lvl="6" rtl="0">
              <a:spcBef>
                <a:spcPts val="0"/>
              </a:spcBef>
              <a:spcAft>
                <a:spcPts val="0"/>
              </a:spcAft>
              <a:buSzPts val="2800"/>
              <a:buFont typeface="Bebas Neue"/>
              <a:buNone/>
              <a:defRPr sz="2800">
                <a:latin typeface="Bebas Neue"/>
                <a:ea typeface="Bebas Neue"/>
                <a:cs typeface="Bebas Neue"/>
                <a:sym typeface="Bebas Neue"/>
              </a:defRPr>
            </a:lvl7pPr>
            <a:lvl8pPr lvl="7" rtl="0">
              <a:spcBef>
                <a:spcPts val="0"/>
              </a:spcBef>
              <a:spcAft>
                <a:spcPts val="0"/>
              </a:spcAft>
              <a:buSzPts val="2800"/>
              <a:buFont typeface="Bebas Neue"/>
              <a:buNone/>
              <a:defRPr sz="2800">
                <a:latin typeface="Bebas Neue"/>
                <a:ea typeface="Bebas Neue"/>
                <a:cs typeface="Bebas Neue"/>
                <a:sym typeface="Bebas Neue"/>
              </a:defRPr>
            </a:lvl8pPr>
            <a:lvl9pPr lvl="8" rtl="0">
              <a:spcBef>
                <a:spcPts val="0"/>
              </a:spcBef>
              <a:spcAft>
                <a:spcPts val="0"/>
              </a:spcAft>
              <a:buSzPts val="2800"/>
              <a:buFont typeface="Bebas Neue"/>
              <a:buNone/>
              <a:defRPr sz="2800">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20000" y="1237083"/>
            <a:ext cx="7704000" cy="33663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SzPts val="1400"/>
              <a:buFont typeface="Didact Gothic"/>
              <a:buChar char="●"/>
              <a:defRPr>
                <a:latin typeface="Didact Gothic"/>
                <a:ea typeface="Didact Gothic"/>
                <a:cs typeface="Didact Gothic"/>
                <a:sym typeface="Didact Gothic"/>
              </a:defRPr>
            </a:lvl1pPr>
            <a:lvl2pPr marL="914400" lvl="1" indent="-317500">
              <a:lnSpc>
                <a:spcPct val="100000"/>
              </a:lnSpc>
              <a:spcBef>
                <a:spcPts val="1600"/>
              </a:spcBef>
              <a:spcAft>
                <a:spcPts val="0"/>
              </a:spcAft>
              <a:buSzPts val="1400"/>
              <a:buFont typeface="Didact Gothic"/>
              <a:buChar char="○"/>
              <a:defRPr>
                <a:latin typeface="Didact Gothic"/>
                <a:ea typeface="Didact Gothic"/>
                <a:cs typeface="Didact Gothic"/>
                <a:sym typeface="Didact Gothic"/>
              </a:defRPr>
            </a:lvl2pPr>
            <a:lvl3pPr marL="1371600" lvl="2" indent="-317500">
              <a:lnSpc>
                <a:spcPct val="100000"/>
              </a:lnSpc>
              <a:spcBef>
                <a:spcPts val="1600"/>
              </a:spcBef>
              <a:spcAft>
                <a:spcPts val="0"/>
              </a:spcAft>
              <a:buSzPts val="1400"/>
              <a:buFont typeface="Didact Gothic"/>
              <a:buChar char="■"/>
              <a:defRPr>
                <a:latin typeface="Didact Gothic"/>
                <a:ea typeface="Didact Gothic"/>
                <a:cs typeface="Didact Gothic"/>
                <a:sym typeface="Didact Gothic"/>
              </a:defRPr>
            </a:lvl3pPr>
            <a:lvl4pPr marL="1828800" lvl="3" indent="-317500">
              <a:lnSpc>
                <a:spcPct val="100000"/>
              </a:lnSpc>
              <a:spcBef>
                <a:spcPts val="1600"/>
              </a:spcBef>
              <a:spcAft>
                <a:spcPts val="0"/>
              </a:spcAft>
              <a:buSzPts val="1400"/>
              <a:buFont typeface="Didact Gothic"/>
              <a:buChar char="●"/>
              <a:defRPr>
                <a:latin typeface="Didact Gothic"/>
                <a:ea typeface="Didact Gothic"/>
                <a:cs typeface="Didact Gothic"/>
                <a:sym typeface="Didact Gothic"/>
              </a:defRPr>
            </a:lvl4pPr>
            <a:lvl5pPr marL="2286000" lvl="4" indent="-317500">
              <a:lnSpc>
                <a:spcPct val="100000"/>
              </a:lnSpc>
              <a:spcBef>
                <a:spcPts val="1600"/>
              </a:spcBef>
              <a:spcAft>
                <a:spcPts val="0"/>
              </a:spcAft>
              <a:buSzPts val="1400"/>
              <a:buFont typeface="Didact Gothic"/>
              <a:buChar char="○"/>
              <a:defRPr>
                <a:latin typeface="Didact Gothic"/>
                <a:ea typeface="Didact Gothic"/>
                <a:cs typeface="Didact Gothic"/>
                <a:sym typeface="Didact Gothic"/>
              </a:defRPr>
            </a:lvl5pPr>
            <a:lvl6pPr marL="2743200" lvl="5" indent="-317500">
              <a:lnSpc>
                <a:spcPct val="100000"/>
              </a:lnSpc>
              <a:spcBef>
                <a:spcPts val="1600"/>
              </a:spcBef>
              <a:spcAft>
                <a:spcPts val="0"/>
              </a:spcAft>
              <a:buSzPts val="1400"/>
              <a:buFont typeface="Didact Gothic"/>
              <a:buChar char="■"/>
              <a:defRPr>
                <a:latin typeface="Didact Gothic"/>
                <a:ea typeface="Didact Gothic"/>
                <a:cs typeface="Didact Gothic"/>
                <a:sym typeface="Didact Gothic"/>
              </a:defRPr>
            </a:lvl6pPr>
            <a:lvl7pPr marL="3200400" lvl="6" indent="-317500">
              <a:lnSpc>
                <a:spcPct val="100000"/>
              </a:lnSpc>
              <a:spcBef>
                <a:spcPts val="1600"/>
              </a:spcBef>
              <a:spcAft>
                <a:spcPts val="0"/>
              </a:spcAft>
              <a:buSzPts val="1400"/>
              <a:buFont typeface="Didact Gothic"/>
              <a:buChar char="●"/>
              <a:defRPr>
                <a:latin typeface="Didact Gothic"/>
                <a:ea typeface="Didact Gothic"/>
                <a:cs typeface="Didact Gothic"/>
                <a:sym typeface="Didact Gothic"/>
              </a:defRPr>
            </a:lvl7pPr>
            <a:lvl8pPr marL="3657600" lvl="7" indent="-317500">
              <a:lnSpc>
                <a:spcPct val="100000"/>
              </a:lnSpc>
              <a:spcBef>
                <a:spcPts val="1600"/>
              </a:spcBef>
              <a:spcAft>
                <a:spcPts val="0"/>
              </a:spcAft>
              <a:buSzPts val="1400"/>
              <a:buFont typeface="Didact Gothic"/>
              <a:buChar char="○"/>
              <a:defRPr>
                <a:latin typeface="Didact Gothic"/>
                <a:ea typeface="Didact Gothic"/>
                <a:cs typeface="Didact Gothic"/>
                <a:sym typeface="Didact Gothic"/>
              </a:defRPr>
            </a:lvl8pPr>
            <a:lvl9pPr marL="4114800" lvl="8" indent="-317500">
              <a:lnSpc>
                <a:spcPct val="100000"/>
              </a:lnSpc>
              <a:spcBef>
                <a:spcPts val="1600"/>
              </a:spcBef>
              <a:spcAft>
                <a:spcPts val="1600"/>
              </a:spcAft>
              <a:buSzPts val="1400"/>
              <a:buFont typeface="Didact Gothic"/>
              <a:buChar char="■"/>
              <a:defRPr>
                <a:latin typeface="Didact Gothic"/>
                <a:ea typeface="Didact Gothic"/>
                <a:cs typeface="Didact Gothic"/>
                <a:sym typeface="Didact Gothic"/>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8" r:id="rId4"/>
    <p:sldLayoutId id="2147483660" r:id="rId5"/>
    <p:sldLayoutId id="2147483661" r:id="rId6"/>
    <p:sldLayoutId id="2147483662" r:id="rId7"/>
    <p:sldLayoutId id="2147483669" r:id="rId8"/>
    <p:sldLayoutId id="2147483671" r:id="rId9"/>
    <p:sldLayoutId id="2147483676" r:id="rId10"/>
    <p:sldLayoutId id="2147483677" r:id="rId11"/>
    <p:sldLayoutId id="2147483678" r:id="rId12"/>
    <p:sldLayoutId id="2147483679" r:id="rId13"/>
    <p:sldLayoutId id="2147483680"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hyperlink" Target="mailto:baohg2455@ut.edu.vn" TargetMode="External"/><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hyperlink" Target="mailto:dinhphu511205@gmail.com"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13"/>
        <p:cNvGrpSpPr/>
        <p:nvPr/>
      </p:nvGrpSpPr>
      <p:grpSpPr>
        <a:xfrm>
          <a:off x="0" y="0"/>
          <a:ext cx="0" cy="0"/>
          <a:chOff x="0" y="0"/>
          <a:chExt cx="0" cy="0"/>
        </a:xfrm>
      </p:grpSpPr>
      <p:sp>
        <p:nvSpPr>
          <p:cNvPr id="1114" name="Google Shape;1114;p39"/>
          <p:cNvSpPr txBox="1">
            <a:spLocks noGrp="1"/>
          </p:cNvSpPr>
          <p:nvPr>
            <p:ph type="ctrTitle"/>
          </p:nvPr>
        </p:nvSpPr>
        <p:spPr>
          <a:xfrm>
            <a:off x="2293900" y="740925"/>
            <a:ext cx="4567500" cy="140047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sz="6000" dirty="0">
                <a:solidFill>
                  <a:schemeClr val="accent4"/>
                </a:solidFill>
              </a:rPr>
              <a:t>CẤU TRÚC RỜI RẠC</a:t>
            </a:r>
            <a:endParaRPr sz="6000" dirty="0">
              <a:solidFill>
                <a:schemeClr val="accent4"/>
              </a:solidFill>
            </a:endParaRPr>
          </a:p>
        </p:txBody>
      </p:sp>
      <p:sp>
        <p:nvSpPr>
          <p:cNvPr id="1115" name="Google Shape;1115;p39"/>
          <p:cNvSpPr txBox="1">
            <a:spLocks noGrp="1"/>
          </p:cNvSpPr>
          <p:nvPr>
            <p:ph type="subTitle" idx="1"/>
          </p:nvPr>
        </p:nvSpPr>
        <p:spPr>
          <a:xfrm>
            <a:off x="2818375" y="2419717"/>
            <a:ext cx="4567500" cy="696196"/>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vi-VN" sz="2400" b="1" dirty="0"/>
              <a:t>BÀI THUYẾT TRÌNH NHÓM 13</a:t>
            </a:r>
            <a:endParaRPr sz="2400" b="1" dirty="0"/>
          </a:p>
        </p:txBody>
      </p:sp>
      <p:grpSp>
        <p:nvGrpSpPr>
          <p:cNvPr id="1116" name="Google Shape;1116;p39"/>
          <p:cNvGrpSpPr/>
          <p:nvPr/>
        </p:nvGrpSpPr>
        <p:grpSpPr>
          <a:xfrm>
            <a:off x="8326875" y="3208575"/>
            <a:ext cx="500925" cy="995200"/>
            <a:chOff x="8326875" y="3208575"/>
            <a:chExt cx="500925" cy="995200"/>
          </a:xfrm>
        </p:grpSpPr>
        <p:sp>
          <p:nvSpPr>
            <p:cNvPr id="1117" name="Google Shape;1117;p39"/>
            <p:cNvSpPr/>
            <p:nvPr/>
          </p:nvSpPr>
          <p:spPr>
            <a:xfrm>
              <a:off x="8609175" y="3231375"/>
              <a:ext cx="218575" cy="195050"/>
            </a:xfrm>
            <a:custGeom>
              <a:avLst/>
              <a:gdLst/>
              <a:ahLst/>
              <a:cxnLst/>
              <a:rect l="l" t="t" r="r" b="b"/>
              <a:pathLst>
                <a:path w="8743" h="7802" extrusionOk="0">
                  <a:moveTo>
                    <a:pt x="6174" y="0"/>
                  </a:moveTo>
                  <a:cubicBezTo>
                    <a:pt x="6073" y="0"/>
                    <a:pt x="5971" y="22"/>
                    <a:pt x="5874" y="68"/>
                  </a:cubicBezTo>
                  <a:lnTo>
                    <a:pt x="365" y="3812"/>
                  </a:lnTo>
                  <a:lnTo>
                    <a:pt x="0" y="4844"/>
                  </a:lnTo>
                  <a:lnTo>
                    <a:pt x="8378" y="7801"/>
                  </a:lnTo>
                  <a:lnTo>
                    <a:pt x="8742" y="6770"/>
                  </a:lnTo>
                  <a:lnTo>
                    <a:pt x="6805" y="397"/>
                  </a:lnTo>
                  <a:cubicBezTo>
                    <a:pt x="6685" y="147"/>
                    <a:pt x="6434" y="0"/>
                    <a:pt x="6174" y="0"/>
                  </a:cubicBezTo>
                  <a:close/>
                </a:path>
              </a:pathLst>
            </a:custGeom>
            <a:solidFill>
              <a:srgbClr val="F550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9"/>
            <p:cNvSpPr/>
            <p:nvPr/>
          </p:nvSpPr>
          <p:spPr>
            <a:xfrm>
              <a:off x="8609250" y="3265400"/>
              <a:ext cx="218550" cy="161025"/>
            </a:xfrm>
            <a:custGeom>
              <a:avLst/>
              <a:gdLst/>
              <a:ahLst/>
              <a:cxnLst/>
              <a:rect l="l" t="t" r="r" b="b"/>
              <a:pathLst>
                <a:path w="8742" h="6441" extrusionOk="0">
                  <a:moveTo>
                    <a:pt x="3970" y="1"/>
                  </a:moveTo>
                  <a:lnTo>
                    <a:pt x="363" y="2451"/>
                  </a:lnTo>
                  <a:lnTo>
                    <a:pt x="0" y="3483"/>
                  </a:lnTo>
                  <a:lnTo>
                    <a:pt x="8378" y="6440"/>
                  </a:lnTo>
                  <a:lnTo>
                    <a:pt x="8742" y="5409"/>
                  </a:lnTo>
                  <a:lnTo>
                    <a:pt x="7477" y="1252"/>
                  </a:lnTo>
                  <a:lnTo>
                    <a:pt x="4188" y="92"/>
                  </a:lnTo>
                  <a:cubicBezTo>
                    <a:pt x="4114" y="65"/>
                    <a:pt x="4041" y="32"/>
                    <a:pt x="39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9"/>
            <p:cNvSpPr/>
            <p:nvPr/>
          </p:nvSpPr>
          <p:spPr>
            <a:xfrm>
              <a:off x="8708400" y="3231375"/>
              <a:ext cx="87725" cy="65350"/>
            </a:xfrm>
            <a:custGeom>
              <a:avLst/>
              <a:gdLst/>
              <a:ahLst/>
              <a:cxnLst/>
              <a:rect l="l" t="t" r="r" b="b"/>
              <a:pathLst>
                <a:path w="3509" h="2614" extrusionOk="0">
                  <a:moveTo>
                    <a:pt x="2205" y="0"/>
                  </a:moveTo>
                  <a:cubicBezTo>
                    <a:pt x="2104" y="0"/>
                    <a:pt x="2002" y="22"/>
                    <a:pt x="1905" y="68"/>
                  </a:cubicBezTo>
                  <a:lnTo>
                    <a:pt x="1" y="1362"/>
                  </a:lnTo>
                  <a:cubicBezTo>
                    <a:pt x="75" y="1393"/>
                    <a:pt x="146" y="1426"/>
                    <a:pt x="221" y="1453"/>
                  </a:cubicBezTo>
                  <a:lnTo>
                    <a:pt x="3509" y="2613"/>
                  </a:lnTo>
                  <a:lnTo>
                    <a:pt x="2836" y="397"/>
                  </a:lnTo>
                  <a:cubicBezTo>
                    <a:pt x="2716" y="147"/>
                    <a:pt x="2465" y="0"/>
                    <a:pt x="22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9"/>
            <p:cNvSpPr/>
            <p:nvPr/>
          </p:nvSpPr>
          <p:spPr>
            <a:xfrm>
              <a:off x="8339650" y="3980300"/>
              <a:ext cx="251725" cy="223475"/>
            </a:xfrm>
            <a:custGeom>
              <a:avLst/>
              <a:gdLst/>
              <a:ahLst/>
              <a:cxnLst/>
              <a:rect l="l" t="t" r="r" b="b"/>
              <a:pathLst>
                <a:path w="10069" h="8939" extrusionOk="0">
                  <a:moveTo>
                    <a:pt x="5034" y="1"/>
                  </a:moveTo>
                  <a:cubicBezTo>
                    <a:pt x="3193" y="1"/>
                    <a:pt x="1470" y="1148"/>
                    <a:pt x="823" y="2983"/>
                  </a:cubicBezTo>
                  <a:cubicBezTo>
                    <a:pt x="1" y="5309"/>
                    <a:pt x="1220" y="7861"/>
                    <a:pt x="3547" y="8683"/>
                  </a:cubicBezTo>
                  <a:cubicBezTo>
                    <a:pt x="4039" y="8856"/>
                    <a:pt x="4541" y="8939"/>
                    <a:pt x="5035" y="8939"/>
                  </a:cubicBezTo>
                  <a:cubicBezTo>
                    <a:pt x="6876" y="8939"/>
                    <a:pt x="8599" y="7792"/>
                    <a:pt x="9247" y="5956"/>
                  </a:cubicBezTo>
                  <a:cubicBezTo>
                    <a:pt x="10068" y="3629"/>
                    <a:pt x="8848" y="1078"/>
                    <a:pt x="6521" y="257"/>
                  </a:cubicBezTo>
                  <a:cubicBezTo>
                    <a:pt x="6029" y="83"/>
                    <a:pt x="5527" y="1"/>
                    <a:pt x="50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9"/>
            <p:cNvSpPr/>
            <p:nvPr/>
          </p:nvSpPr>
          <p:spPr>
            <a:xfrm>
              <a:off x="8372450" y="4101375"/>
              <a:ext cx="81825" cy="71300"/>
            </a:xfrm>
            <a:custGeom>
              <a:avLst/>
              <a:gdLst/>
              <a:ahLst/>
              <a:cxnLst/>
              <a:rect l="l" t="t" r="r" b="b"/>
              <a:pathLst>
                <a:path w="3273" h="2852" extrusionOk="0">
                  <a:moveTo>
                    <a:pt x="777" y="0"/>
                  </a:moveTo>
                  <a:cubicBezTo>
                    <a:pt x="703" y="0"/>
                    <a:pt x="621" y="39"/>
                    <a:pt x="522" y="129"/>
                  </a:cubicBezTo>
                  <a:cubicBezTo>
                    <a:pt x="1" y="605"/>
                    <a:pt x="78" y="1536"/>
                    <a:pt x="694" y="2214"/>
                  </a:cubicBezTo>
                  <a:cubicBezTo>
                    <a:pt x="1071" y="2629"/>
                    <a:pt x="1564" y="2851"/>
                    <a:pt x="2009" y="2851"/>
                  </a:cubicBezTo>
                  <a:cubicBezTo>
                    <a:pt x="2289" y="2851"/>
                    <a:pt x="2550" y="2763"/>
                    <a:pt x="2751" y="2581"/>
                  </a:cubicBezTo>
                  <a:cubicBezTo>
                    <a:pt x="3273" y="2105"/>
                    <a:pt x="2351" y="1942"/>
                    <a:pt x="1735" y="1266"/>
                  </a:cubicBezTo>
                  <a:cubicBezTo>
                    <a:pt x="1236" y="717"/>
                    <a:pt x="1091" y="0"/>
                    <a:pt x="777" y="0"/>
                  </a:cubicBezTo>
                  <a:close/>
                </a:path>
              </a:pathLst>
            </a:custGeom>
            <a:solidFill>
              <a:srgbClr val="C44253">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9"/>
            <p:cNvSpPr/>
            <p:nvPr/>
          </p:nvSpPr>
          <p:spPr>
            <a:xfrm>
              <a:off x="8455250" y="4158000"/>
              <a:ext cx="15000" cy="13325"/>
            </a:xfrm>
            <a:custGeom>
              <a:avLst/>
              <a:gdLst/>
              <a:ahLst/>
              <a:cxnLst/>
              <a:rect l="l" t="t" r="r" b="b"/>
              <a:pathLst>
                <a:path w="600" h="533" extrusionOk="0">
                  <a:moveTo>
                    <a:pt x="298" y="1"/>
                  </a:moveTo>
                  <a:cubicBezTo>
                    <a:pt x="188" y="1"/>
                    <a:pt x="86" y="68"/>
                    <a:pt x="49" y="177"/>
                  </a:cubicBezTo>
                  <a:cubicBezTo>
                    <a:pt x="1" y="316"/>
                    <a:pt x="73" y="469"/>
                    <a:pt x="211" y="517"/>
                  </a:cubicBezTo>
                  <a:cubicBezTo>
                    <a:pt x="240" y="528"/>
                    <a:pt x="271" y="533"/>
                    <a:pt x="300" y="533"/>
                  </a:cubicBezTo>
                  <a:cubicBezTo>
                    <a:pt x="410" y="533"/>
                    <a:pt x="512" y="465"/>
                    <a:pt x="551" y="354"/>
                  </a:cubicBezTo>
                  <a:cubicBezTo>
                    <a:pt x="599" y="216"/>
                    <a:pt x="528" y="63"/>
                    <a:pt x="388" y="16"/>
                  </a:cubicBezTo>
                  <a:cubicBezTo>
                    <a:pt x="358" y="5"/>
                    <a:pt x="328" y="1"/>
                    <a:pt x="298" y="1"/>
                  </a:cubicBezTo>
                  <a:close/>
                </a:path>
              </a:pathLst>
            </a:custGeom>
            <a:solidFill>
              <a:srgbClr val="C44253">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9"/>
            <p:cNvSpPr/>
            <p:nvPr/>
          </p:nvSpPr>
          <p:spPr>
            <a:xfrm>
              <a:off x="8356525" y="3346425"/>
              <a:ext cx="468400" cy="780950"/>
            </a:xfrm>
            <a:custGeom>
              <a:avLst/>
              <a:gdLst/>
              <a:ahLst/>
              <a:cxnLst/>
              <a:rect l="l" t="t" r="r" b="b"/>
              <a:pathLst>
                <a:path w="18736" h="31238" extrusionOk="0">
                  <a:moveTo>
                    <a:pt x="9931" y="0"/>
                  </a:moveTo>
                  <a:lnTo>
                    <a:pt x="0" y="28129"/>
                  </a:lnTo>
                  <a:lnTo>
                    <a:pt x="8805" y="31237"/>
                  </a:lnTo>
                  <a:lnTo>
                    <a:pt x="18735" y="3108"/>
                  </a:lnTo>
                  <a:lnTo>
                    <a:pt x="993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9"/>
            <p:cNvSpPr/>
            <p:nvPr/>
          </p:nvSpPr>
          <p:spPr>
            <a:xfrm>
              <a:off x="8436325" y="3374575"/>
              <a:ext cx="308800" cy="724650"/>
            </a:xfrm>
            <a:custGeom>
              <a:avLst/>
              <a:gdLst/>
              <a:ahLst/>
              <a:cxnLst/>
              <a:rect l="l" t="t" r="r" b="b"/>
              <a:pathLst>
                <a:path w="12352" h="28986" extrusionOk="0">
                  <a:moveTo>
                    <a:pt x="9931" y="0"/>
                  </a:moveTo>
                  <a:lnTo>
                    <a:pt x="0" y="28131"/>
                  </a:lnTo>
                  <a:lnTo>
                    <a:pt x="2421" y="28985"/>
                  </a:lnTo>
                  <a:lnTo>
                    <a:pt x="12351" y="855"/>
                  </a:lnTo>
                  <a:lnTo>
                    <a:pt x="993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9"/>
            <p:cNvSpPr/>
            <p:nvPr/>
          </p:nvSpPr>
          <p:spPr>
            <a:xfrm>
              <a:off x="8596425" y="3242575"/>
              <a:ext cx="226875" cy="168800"/>
            </a:xfrm>
            <a:custGeom>
              <a:avLst/>
              <a:gdLst/>
              <a:ahLst/>
              <a:cxnLst/>
              <a:rect l="l" t="t" r="r" b="b"/>
              <a:pathLst>
                <a:path w="9075" h="6752" extrusionOk="0">
                  <a:moveTo>
                    <a:pt x="4158" y="333"/>
                  </a:moveTo>
                  <a:cubicBezTo>
                    <a:pt x="4208" y="355"/>
                    <a:pt x="4258" y="376"/>
                    <a:pt x="4311" y="393"/>
                  </a:cubicBezTo>
                  <a:lnTo>
                    <a:pt x="7526" y="1528"/>
                  </a:lnTo>
                  <a:lnTo>
                    <a:pt x="8752" y="5560"/>
                  </a:lnTo>
                  <a:lnTo>
                    <a:pt x="8458" y="6399"/>
                  </a:lnTo>
                  <a:lnTo>
                    <a:pt x="372" y="3544"/>
                  </a:lnTo>
                  <a:lnTo>
                    <a:pt x="668" y="2707"/>
                  </a:lnTo>
                  <a:lnTo>
                    <a:pt x="4158" y="333"/>
                  </a:lnTo>
                  <a:close/>
                  <a:moveTo>
                    <a:pt x="4145" y="0"/>
                  </a:moveTo>
                  <a:cubicBezTo>
                    <a:pt x="4115" y="0"/>
                    <a:pt x="4084" y="9"/>
                    <a:pt x="4058" y="28"/>
                  </a:cubicBezTo>
                  <a:lnTo>
                    <a:pt x="453" y="2478"/>
                  </a:lnTo>
                  <a:cubicBezTo>
                    <a:pt x="426" y="2497"/>
                    <a:pt x="405" y="2524"/>
                    <a:pt x="393" y="2554"/>
                  </a:cubicBezTo>
                  <a:lnTo>
                    <a:pt x="29" y="3587"/>
                  </a:lnTo>
                  <a:cubicBezTo>
                    <a:pt x="0" y="3667"/>
                    <a:pt x="43" y="3757"/>
                    <a:pt x="125" y="3786"/>
                  </a:cubicBezTo>
                  <a:lnTo>
                    <a:pt x="8500" y="6743"/>
                  </a:lnTo>
                  <a:cubicBezTo>
                    <a:pt x="8519" y="6749"/>
                    <a:pt x="8535" y="6752"/>
                    <a:pt x="8552" y="6752"/>
                  </a:cubicBezTo>
                  <a:cubicBezTo>
                    <a:pt x="8573" y="6752"/>
                    <a:pt x="8598" y="6746"/>
                    <a:pt x="8622" y="6733"/>
                  </a:cubicBezTo>
                  <a:cubicBezTo>
                    <a:pt x="8658" y="6716"/>
                    <a:pt x="8686" y="6686"/>
                    <a:pt x="8700" y="6646"/>
                  </a:cubicBezTo>
                  <a:lnTo>
                    <a:pt x="9065" y="5614"/>
                  </a:lnTo>
                  <a:cubicBezTo>
                    <a:pt x="9075" y="5583"/>
                    <a:pt x="9075" y="5550"/>
                    <a:pt x="9066" y="5517"/>
                  </a:cubicBezTo>
                  <a:lnTo>
                    <a:pt x="7802" y="1361"/>
                  </a:lnTo>
                  <a:cubicBezTo>
                    <a:pt x="7787" y="1314"/>
                    <a:pt x="7752" y="1275"/>
                    <a:pt x="7706" y="1259"/>
                  </a:cubicBezTo>
                  <a:lnTo>
                    <a:pt x="4417" y="99"/>
                  </a:lnTo>
                  <a:cubicBezTo>
                    <a:pt x="4344" y="73"/>
                    <a:pt x="4277" y="43"/>
                    <a:pt x="4208" y="13"/>
                  </a:cubicBezTo>
                  <a:cubicBezTo>
                    <a:pt x="4188" y="5"/>
                    <a:pt x="4167" y="0"/>
                    <a:pt x="4145"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9"/>
            <p:cNvSpPr/>
            <p:nvPr/>
          </p:nvSpPr>
          <p:spPr>
            <a:xfrm>
              <a:off x="8696050" y="3208575"/>
              <a:ext cx="95900" cy="73100"/>
            </a:xfrm>
            <a:custGeom>
              <a:avLst/>
              <a:gdLst/>
              <a:ahLst/>
              <a:cxnLst/>
              <a:rect l="l" t="t" r="r" b="b"/>
              <a:pathLst>
                <a:path w="3836" h="2924" extrusionOk="0">
                  <a:moveTo>
                    <a:pt x="2363" y="310"/>
                  </a:moveTo>
                  <a:cubicBezTo>
                    <a:pt x="2424" y="310"/>
                    <a:pt x="2486" y="320"/>
                    <a:pt x="2545" y="340"/>
                  </a:cubicBezTo>
                  <a:cubicBezTo>
                    <a:pt x="2681" y="389"/>
                    <a:pt x="2792" y="488"/>
                    <a:pt x="2845" y="596"/>
                  </a:cubicBezTo>
                  <a:lnTo>
                    <a:pt x="3430" y="2518"/>
                  </a:lnTo>
                  <a:lnTo>
                    <a:pt x="3430" y="2518"/>
                  </a:lnTo>
                  <a:lnTo>
                    <a:pt x="488" y="1481"/>
                  </a:lnTo>
                  <a:lnTo>
                    <a:pt x="2131" y="362"/>
                  </a:lnTo>
                  <a:cubicBezTo>
                    <a:pt x="2205" y="327"/>
                    <a:pt x="2284" y="310"/>
                    <a:pt x="2363" y="310"/>
                  </a:cubicBezTo>
                  <a:close/>
                  <a:moveTo>
                    <a:pt x="2373" y="1"/>
                  </a:moveTo>
                  <a:cubicBezTo>
                    <a:pt x="2242" y="1"/>
                    <a:pt x="2108" y="31"/>
                    <a:pt x="1978" y="95"/>
                  </a:cubicBezTo>
                  <a:lnTo>
                    <a:pt x="73" y="1388"/>
                  </a:lnTo>
                  <a:cubicBezTo>
                    <a:pt x="28" y="1419"/>
                    <a:pt x="0" y="1475"/>
                    <a:pt x="6" y="1531"/>
                  </a:cubicBezTo>
                  <a:cubicBezTo>
                    <a:pt x="12" y="1588"/>
                    <a:pt x="45" y="1635"/>
                    <a:pt x="98" y="1659"/>
                  </a:cubicBezTo>
                  <a:cubicBezTo>
                    <a:pt x="172" y="1693"/>
                    <a:pt x="249" y="1725"/>
                    <a:pt x="328" y="1753"/>
                  </a:cubicBezTo>
                  <a:lnTo>
                    <a:pt x="3615" y="2915"/>
                  </a:lnTo>
                  <a:cubicBezTo>
                    <a:pt x="3634" y="2919"/>
                    <a:pt x="3650" y="2924"/>
                    <a:pt x="3667" y="2924"/>
                  </a:cubicBezTo>
                  <a:cubicBezTo>
                    <a:pt x="3707" y="2924"/>
                    <a:pt x="3744" y="2908"/>
                    <a:pt x="3777" y="2879"/>
                  </a:cubicBezTo>
                  <a:cubicBezTo>
                    <a:pt x="3820" y="2839"/>
                    <a:pt x="3835" y="2777"/>
                    <a:pt x="3817" y="2722"/>
                  </a:cubicBezTo>
                  <a:lnTo>
                    <a:pt x="3135" y="483"/>
                  </a:lnTo>
                  <a:cubicBezTo>
                    <a:pt x="3037" y="278"/>
                    <a:pt x="2865" y="125"/>
                    <a:pt x="2649" y="47"/>
                  </a:cubicBezTo>
                  <a:cubicBezTo>
                    <a:pt x="2560" y="16"/>
                    <a:pt x="2467" y="1"/>
                    <a:pt x="2373"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9"/>
            <p:cNvSpPr/>
            <p:nvPr/>
          </p:nvSpPr>
          <p:spPr>
            <a:xfrm>
              <a:off x="8326875" y="4032075"/>
              <a:ext cx="239875" cy="156700"/>
            </a:xfrm>
            <a:custGeom>
              <a:avLst/>
              <a:gdLst/>
              <a:ahLst/>
              <a:cxnLst/>
              <a:rect l="l" t="t" r="r" b="b"/>
              <a:pathLst>
                <a:path w="9595" h="6268" extrusionOk="0">
                  <a:moveTo>
                    <a:pt x="996" y="0"/>
                  </a:moveTo>
                  <a:cubicBezTo>
                    <a:pt x="932" y="0"/>
                    <a:pt x="872" y="40"/>
                    <a:pt x="849" y="103"/>
                  </a:cubicBezTo>
                  <a:cubicBezTo>
                    <a:pt x="0" y="2507"/>
                    <a:pt x="1265" y="5153"/>
                    <a:pt x="3670" y="6000"/>
                  </a:cubicBezTo>
                  <a:cubicBezTo>
                    <a:pt x="4173" y="6179"/>
                    <a:pt x="4694" y="6267"/>
                    <a:pt x="5213" y="6267"/>
                  </a:cubicBezTo>
                  <a:cubicBezTo>
                    <a:pt x="5893" y="6267"/>
                    <a:pt x="6570" y="6114"/>
                    <a:pt x="7202" y="5813"/>
                  </a:cubicBezTo>
                  <a:cubicBezTo>
                    <a:pt x="8316" y="5281"/>
                    <a:pt x="9156" y="4347"/>
                    <a:pt x="9566" y="3182"/>
                  </a:cubicBezTo>
                  <a:cubicBezTo>
                    <a:pt x="9595" y="3102"/>
                    <a:pt x="9552" y="3012"/>
                    <a:pt x="9472" y="2984"/>
                  </a:cubicBezTo>
                  <a:cubicBezTo>
                    <a:pt x="9455" y="2978"/>
                    <a:pt x="9438" y="2975"/>
                    <a:pt x="9421" y="2975"/>
                  </a:cubicBezTo>
                  <a:cubicBezTo>
                    <a:pt x="9357" y="2975"/>
                    <a:pt x="9296" y="3015"/>
                    <a:pt x="9274" y="3078"/>
                  </a:cubicBezTo>
                  <a:cubicBezTo>
                    <a:pt x="8889" y="4164"/>
                    <a:pt x="8108" y="5036"/>
                    <a:pt x="7067" y="5533"/>
                  </a:cubicBezTo>
                  <a:cubicBezTo>
                    <a:pt x="6479" y="5814"/>
                    <a:pt x="5847" y="5956"/>
                    <a:pt x="5212" y="5956"/>
                  </a:cubicBezTo>
                  <a:cubicBezTo>
                    <a:pt x="4728" y="5956"/>
                    <a:pt x="4242" y="5874"/>
                    <a:pt x="3773" y="5707"/>
                  </a:cubicBezTo>
                  <a:cubicBezTo>
                    <a:pt x="1529" y="4917"/>
                    <a:pt x="350" y="2448"/>
                    <a:pt x="1142" y="206"/>
                  </a:cubicBezTo>
                  <a:cubicBezTo>
                    <a:pt x="1171" y="126"/>
                    <a:pt x="1128" y="38"/>
                    <a:pt x="1048" y="9"/>
                  </a:cubicBezTo>
                  <a:cubicBezTo>
                    <a:pt x="1031" y="3"/>
                    <a:pt x="1013" y="0"/>
                    <a:pt x="996"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9"/>
            <p:cNvSpPr/>
            <p:nvPr/>
          </p:nvSpPr>
          <p:spPr>
            <a:xfrm>
              <a:off x="8343950" y="3323600"/>
              <a:ext cx="476725" cy="788650"/>
            </a:xfrm>
            <a:custGeom>
              <a:avLst/>
              <a:gdLst/>
              <a:ahLst/>
              <a:cxnLst/>
              <a:rect l="l" t="t" r="r" b="b"/>
              <a:pathLst>
                <a:path w="19069" h="31546" extrusionOk="0">
                  <a:moveTo>
                    <a:pt x="10199" y="354"/>
                  </a:moveTo>
                  <a:lnTo>
                    <a:pt x="18711" y="3359"/>
                  </a:lnTo>
                  <a:lnTo>
                    <a:pt x="8883" y="31194"/>
                  </a:lnTo>
                  <a:lnTo>
                    <a:pt x="373" y="28191"/>
                  </a:lnTo>
                  <a:lnTo>
                    <a:pt x="10199" y="354"/>
                  </a:lnTo>
                  <a:close/>
                  <a:moveTo>
                    <a:pt x="10105" y="0"/>
                  </a:moveTo>
                  <a:cubicBezTo>
                    <a:pt x="10082" y="0"/>
                    <a:pt x="10059" y="5"/>
                    <a:pt x="10038" y="16"/>
                  </a:cubicBezTo>
                  <a:cubicBezTo>
                    <a:pt x="10002" y="33"/>
                    <a:pt x="9974" y="64"/>
                    <a:pt x="9959" y="103"/>
                  </a:cubicBezTo>
                  <a:lnTo>
                    <a:pt x="29" y="28231"/>
                  </a:lnTo>
                  <a:cubicBezTo>
                    <a:pt x="0" y="28312"/>
                    <a:pt x="43" y="28401"/>
                    <a:pt x="123" y="28429"/>
                  </a:cubicBezTo>
                  <a:lnTo>
                    <a:pt x="8926" y="31537"/>
                  </a:lnTo>
                  <a:cubicBezTo>
                    <a:pt x="8945" y="31543"/>
                    <a:pt x="8961" y="31546"/>
                    <a:pt x="8978" y="31546"/>
                  </a:cubicBezTo>
                  <a:cubicBezTo>
                    <a:pt x="9041" y="31546"/>
                    <a:pt x="9102" y="31507"/>
                    <a:pt x="9125" y="31441"/>
                  </a:cubicBezTo>
                  <a:lnTo>
                    <a:pt x="19055" y="3312"/>
                  </a:lnTo>
                  <a:cubicBezTo>
                    <a:pt x="19068" y="3275"/>
                    <a:pt x="19065" y="3232"/>
                    <a:pt x="19048" y="3195"/>
                  </a:cubicBezTo>
                  <a:cubicBezTo>
                    <a:pt x="19030" y="3159"/>
                    <a:pt x="19000" y="3131"/>
                    <a:pt x="18961" y="3116"/>
                  </a:cubicBezTo>
                  <a:lnTo>
                    <a:pt x="10157" y="9"/>
                  </a:lnTo>
                  <a:cubicBezTo>
                    <a:pt x="10140" y="3"/>
                    <a:pt x="10122" y="0"/>
                    <a:pt x="10105"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9"/>
            <p:cNvSpPr/>
            <p:nvPr/>
          </p:nvSpPr>
          <p:spPr>
            <a:xfrm>
              <a:off x="8424150" y="3351825"/>
              <a:ext cx="316750" cy="732325"/>
            </a:xfrm>
            <a:custGeom>
              <a:avLst/>
              <a:gdLst/>
              <a:ahLst/>
              <a:cxnLst/>
              <a:rect l="l" t="t" r="r" b="b"/>
              <a:pathLst>
                <a:path w="12670" h="29293" extrusionOk="0">
                  <a:moveTo>
                    <a:pt x="10182" y="350"/>
                  </a:moveTo>
                  <a:lnTo>
                    <a:pt x="12311" y="1102"/>
                  </a:lnTo>
                  <a:lnTo>
                    <a:pt x="2483" y="28937"/>
                  </a:lnTo>
                  <a:lnTo>
                    <a:pt x="354" y="28186"/>
                  </a:lnTo>
                  <a:lnTo>
                    <a:pt x="10182" y="350"/>
                  </a:lnTo>
                  <a:close/>
                  <a:moveTo>
                    <a:pt x="10088" y="0"/>
                  </a:moveTo>
                  <a:cubicBezTo>
                    <a:pt x="10065" y="0"/>
                    <a:pt x="10042" y="5"/>
                    <a:pt x="10020" y="16"/>
                  </a:cubicBezTo>
                  <a:cubicBezTo>
                    <a:pt x="9985" y="33"/>
                    <a:pt x="9956" y="64"/>
                    <a:pt x="9942" y="103"/>
                  </a:cubicBezTo>
                  <a:lnTo>
                    <a:pt x="12" y="28231"/>
                  </a:lnTo>
                  <a:cubicBezTo>
                    <a:pt x="0" y="28271"/>
                    <a:pt x="2" y="28314"/>
                    <a:pt x="19" y="28351"/>
                  </a:cubicBezTo>
                  <a:cubicBezTo>
                    <a:pt x="37" y="28386"/>
                    <a:pt x="67" y="28415"/>
                    <a:pt x="107" y="28429"/>
                  </a:cubicBezTo>
                  <a:lnTo>
                    <a:pt x="2526" y="29284"/>
                  </a:lnTo>
                  <a:cubicBezTo>
                    <a:pt x="2545" y="29288"/>
                    <a:pt x="2561" y="29292"/>
                    <a:pt x="2579" y="29292"/>
                  </a:cubicBezTo>
                  <a:cubicBezTo>
                    <a:pt x="2643" y="29292"/>
                    <a:pt x="2702" y="29251"/>
                    <a:pt x="2726" y="29188"/>
                  </a:cubicBezTo>
                  <a:lnTo>
                    <a:pt x="12657" y="1060"/>
                  </a:lnTo>
                  <a:cubicBezTo>
                    <a:pt x="12670" y="1023"/>
                    <a:pt x="12668" y="980"/>
                    <a:pt x="12650" y="943"/>
                  </a:cubicBezTo>
                  <a:cubicBezTo>
                    <a:pt x="12632" y="907"/>
                    <a:pt x="12602" y="879"/>
                    <a:pt x="12562" y="864"/>
                  </a:cubicBezTo>
                  <a:lnTo>
                    <a:pt x="10141" y="8"/>
                  </a:lnTo>
                  <a:cubicBezTo>
                    <a:pt x="10123" y="3"/>
                    <a:pt x="10105" y="0"/>
                    <a:pt x="10088"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0" name="Google Shape;1130;p39"/>
          <p:cNvGrpSpPr/>
          <p:nvPr/>
        </p:nvGrpSpPr>
        <p:grpSpPr>
          <a:xfrm>
            <a:off x="340400" y="2027350"/>
            <a:ext cx="373125" cy="345125"/>
            <a:chOff x="340400" y="2027350"/>
            <a:chExt cx="373125" cy="345125"/>
          </a:xfrm>
        </p:grpSpPr>
        <p:sp>
          <p:nvSpPr>
            <p:cNvPr id="1131" name="Google Shape;1131;p39"/>
            <p:cNvSpPr/>
            <p:nvPr/>
          </p:nvSpPr>
          <p:spPr>
            <a:xfrm>
              <a:off x="340400" y="2031750"/>
              <a:ext cx="348950" cy="339000"/>
            </a:xfrm>
            <a:custGeom>
              <a:avLst/>
              <a:gdLst/>
              <a:ahLst/>
              <a:cxnLst/>
              <a:rect l="l" t="t" r="r" b="b"/>
              <a:pathLst>
                <a:path w="13958" h="13560" extrusionOk="0">
                  <a:moveTo>
                    <a:pt x="6643" y="0"/>
                  </a:moveTo>
                  <a:lnTo>
                    <a:pt x="4775" y="4514"/>
                  </a:lnTo>
                  <a:lnTo>
                    <a:pt x="0" y="5533"/>
                  </a:lnTo>
                  <a:lnTo>
                    <a:pt x="3714" y="8705"/>
                  </a:lnTo>
                  <a:lnTo>
                    <a:pt x="3207" y="13560"/>
                  </a:lnTo>
                  <a:lnTo>
                    <a:pt x="3207" y="13560"/>
                  </a:lnTo>
                  <a:lnTo>
                    <a:pt x="7370" y="11008"/>
                  </a:lnTo>
                  <a:lnTo>
                    <a:pt x="11834" y="12991"/>
                  </a:lnTo>
                  <a:lnTo>
                    <a:pt x="10692" y="8242"/>
                  </a:lnTo>
                  <a:lnTo>
                    <a:pt x="13957" y="4611"/>
                  </a:lnTo>
                  <a:lnTo>
                    <a:pt x="9088" y="4228"/>
                  </a:lnTo>
                  <a:lnTo>
                    <a:pt x="664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9"/>
            <p:cNvSpPr/>
            <p:nvPr/>
          </p:nvSpPr>
          <p:spPr>
            <a:xfrm>
              <a:off x="358050" y="2027350"/>
              <a:ext cx="355475" cy="345125"/>
            </a:xfrm>
            <a:custGeom>
              <a:avLst/>
              <a:gdLst/>
              <a:ahLst/>
              <a:cxnLst/>
              <a:rect l="l" t="t" r="r" b="b"/>
              <a:pathLst>
                <a:path w="14219" h="13805" extrusionOk="0">
                  <a:moveTo>
                    <a:pt x="6786" y="398"/>
                  </a:moveTo>
                  <a:lnTo>
                    <a:pt x="9108" y="4411"/>
                  </a:lnTo>
                  <a:cubicBezTo>
                    <a:pt x="9128" y="4447"/>
                    <a:pt x="9165" y="4469"/>
                    <a:pt x="9203" y="4473"/>
                  </a:cubicBezTo>
                  <a:lnTo>
                    <a:pt x="13825" y="4834"/>
                  </a:lnTo>
                  <a:lnTo>
                    <a:pt x="10728" y="8282"/>
                  </a:lnTo>
                  <a:cubicBezTo>
                    <a:pt x="10699" y="8312"/>
                    <a:pt x="10689" y="8354"/>
                    <a:pt x="10699" y="8392"/>
                  </a:cubicBezTo>
                  <a:lnTo>
                    <a:pt x="11782" y="12900"/>
                  </a:lnTo>
                  <a:lnTo>
                    <a:pt x="7546" y="11018"/>
                  </a:lnTo>
                  <a:cubicBezTo>
                    <a:pt x="7530" y="11011"/>
                    <a:pt x="7513" y="11008"/>
                    <a:pt x="7496" y="11008"/>
                  </a:cubicBezTo>
                  <a:cubicBezTo>
                    <a:pt x="7474" y="11008"/>
                    <a:pt x="7453" y="11013"/>
                    <a:pt x="7434" y="11025"/>
                  </a:cubicBezTo>
                  <a:lnTo>
                    <a:pt x="3481" y="13449"/>
                  </a:lnTo>
                  <a:lnTo>
                    <a:pt x="3481" y="13449"/>
                  </a:lnTo>
                  <a:lnTo>
                    <a:pt x="3962" y="8838"/>
                  </a:lnTo>
                  <a:cubicBezTo>
                    <a:pt x="3965" y="8798"/>
                    <a:pt x="3949" y="8756"/>
                    <a:pt x="3919" y="8732"/>
                  </a:cubicBezTo>
                  <a:lnTo>
                    <a:pt x="393" y="5720"/>
                  </a:lnTo>
                  <a:lnTo>
                    <a:pt x="4924" y="4754"/>
                  </a:lnTo>
                  <a:cubicBezTo>
                    <a:pt x="4964" y="4746"/>
                    <a:pt x="4995" y="4719"/>
                    <a:pt x="5012" y="4681"/>
                  </a:cubicBezTo>
                  <a:lnTo>
                    <a:pt x="6786" y="398"/>
                  </a:lnTo>
                  <a:close/>
                  <a:moveTo>
                    <a:pt x="6777" y="0"/>
                  </a:moveTo>
                  <a:cubicBezTo>
                    <a:pt x="6773" y="0"/>
                    <a:pt x="6769" y="0"/>
                    <a:pt x="6766" y="1"/>
                  </a:cubicBezTo>
                  <a:cubicBezTo>
                    <a:pt x="6720" y="3"/>
                    <a:pt x="6678" y="32"/>
                    <a:pt x="6660" y="75"/>
                  </a:cubicBezTo>
                  <a:lnTo>
                    <a:pt x="4817" y="4527"/>
                  </a:lnTo>
                  <a:lnTo>
                    <a:pt x="104" y="5533"/>
                  </a:lnTo>
                  <a:cubicBezTo>
                    <a:pt x="59" y="5542"/>
                    <a:pt x="22" y="5577"/>
                    <a:pt x="12" y="5623"/>
                  </a:cubicBezTo>
                  <a:cubicBezTo>
                    <a:pt x="0" y="5669"/>
                    <a:pt x="14" y="5716"/>
                    <a:pt x="50" y="5746"/>
                  </a:cubicBezTo>
                  <a:lnTo>
                    <a:pt x="3715" y="8875"/>
                  </a:lnTo>
                  <a:lnTo>
                    <a:pt x="3215" y="13669"/>
                  </a:lnTo>
                  <a:cubicBezTo>
                    <a:pt x="3209" y="13714"/>
                    <a:pt x="3231" y="13760"/>
                    <a:pt x="3271" y="13784"/>
                  </a:cubicBezTo>
                  <a:cubicBezTo>
                    <a:pt x="3291" y="13797"/>
                    <a:pt x="3311" y="13804"/>
                    <a:pt x="3335" y="13804"/>
                  </a:cubicBezTo>
                  <a:cubicBezTo>
                    <a:pt x="3356" y="13804"/>
                    <a:pt x="3378" y="13797"/>
                    <a:pt x="3399" y="13784"/>
                  </a:cubicBezTo>
                  <a:lnTo>
                    <a:pt x="7507" y="11267"/>
                  </a:lnTo>
                  <a:lnTo>
                    <a:pt x="11914" y="13224"/>
                  </a:lnTo>
                  <a:cubicBezTo>
                    <a:pt x="11929" y="13231"/>
                    <a:pt x="11945" y="13234"/>
                    <a:pt x="11961" y="13234"/>
                  </a:cubicBezTo>
                  <a:cubicBezTo>
                    <a:pt x="11989" y="13234"/>
                    <a:pt x="12017" y="13225"/>
                    <a:pt x="12039" y="13206"/>
                  </a:cubicBezTo>
                  <a:cubicBezTo>
                    <a:pt x="12075" y="13177"/>
                    <a:pt x="12092" y="13129"/>
                    <a:pt x="12081" y="13084"/>
                  </a:cubicBezTo>
                  <a:lnTo>
                    <a:pt x="10956" y="8398"/>
                  </a:lnTo>
                  <a:lnTo>
                    <a:pt x="14178" y="4813"/>
                  </a:lnTo>
                  <a:cubicBezTo>
                    <a:pt x="14210" y="4780"/>
                    <a:pt x="14218" y="4730"/>
                    <a:pt x="14201" y="4687"/>
                  </a:cubicBezTo>
                  <a:cubicBezTo>
                    <a:pt x="14183" y="4644"/>
                    <a:pt x="14144" y="4613"/>
                    <a:pt x="14097" y="4610"/>
                  </a:cubicBezTo>
                  <a:lnTo>
                    <a:pt x="9293" y="4233"/>
                  </a:lnTo>
                  <a:lnTo>
                    <a:pt x="6880" y="61"/>
                  </a:lnTo>
                  <a:cubicBezTo>
                    <a:pt x="6859" y="25"/>
                    <a:pt x="6823" y="0"/>
                    <a:pt x="6777"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3" name="Google Shape;1133;p39"/>
          <p:cNvGrpSpPr/>
          <p:nvPr/>
        </p:nvGrpSpPr>
        <p:grpSpPr>
          <a:xfrm>
            <a:off x="4832338" y="4160888"/>
            <a:ext cx="491350" cy="799475"/>
            <a:chOff x="6865275" y="5874163"/>
            <a:chExt cx="491350" cy="799475"/>
          </a:xfrm>
        </p:grpSpPr>
        <p:sp>
          <p:nvSpPr>
            <p:cNvPr id="1134" name="Google Shape;1134;p39"/>
            <p:cNvSpPr/>
            <p:nvPr/>
          </p:nvSpPr>
          <p:spPr>
            <a:xfrm>
              <a:off x="6884025" y="5877463"/>
              <a:ext cx="472600" cy="791700"/>
            </a:xfrm>
            <a:custGeom>
              <a:avLst/>
              <a:gdLst/>
              <a:ahLst/>
              <a:cxnLst/>
              <a:rect l="l" t="t" r="r" b="b"/>
              <a:pathLst>
                <a:path w="18904" h="31668" extrusionOk="0">
                  <a:moveTo>
                    <a:pt x="11591" y="1"/>
                  </a:moveTo>
                  <a:lnTo>
                    <a:pt x="0" y="2953"/>
                  </a:lnTo>
                  <a:lnTo>
                    <a:pt x="7313" y="31668"/>
                  </a:lnTo>
                  <a:lnTo>
                    <a:pt x="18904" y="28716"/>
                  </a:lnTo>
                  <a:lnTo>
                    <a:pt x="115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9"/>
            <p:cNvSpPr/>
            <p:nvPr/>
          </p:nvSpPr>
          <p:spPr>
            <a:xfrm>
              <a:off x="6915025" y="5903638"/>
              <a:ext cx="413200" cy="735875"/>
            </a:xfrm>
            <a:custGeom>
              <a:avLst/>
              <a:gdLst/>
              <a:ahLst/>
              <a:cxnLst/>
              <a:rect l="l" t="t" r="r" b="b"/>
              <a:pathLst>
                <a:path w="16528" h="29435" extrusionOk="0">
                  <a:moveTo>
                    <a:pt x="9656" y="1"/>
                  </a:moveTo>
                  <a:lnTo>
                    <a:pt x="0" y="2461"/>
                  </a:lnTo>
                  <a:lnTo>
                    <a:pt x="0" y="5815"/>
                  </a:lnTo>
                  <a:lnTo>
                    <a:pt x="6016" y="29435"/>
                  </a:lnTo>
                  <a:lnTo>
                    <a:pt x="6870" y="29435"/>
                  </a:lnTo>
                  <a:lnTo>
                    <a:pt x="16528" y="26977"/>
                  </a:lnTo>
                  <a:lnTo>
                    <a:pt x="16528" y="23622"/>
                  </a:lnTo>
                  <a:lnTo>
                    <a:pt x="105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9"/>
            <p:cNvSpPr/>
            <p:nvPr/>
          </p:nvSpPr>
          <p:spPr>
            <a:xfrm>
              <a:off x="7037175" y="6478513"/>
              <a:ext cx="296200" cy="98850"/>
            </a:xfrm>
            <a:custGeom>
              <a:avLst/>
              <a:gdLst/>
              <a:ahLst/>
              <a:cxnLst/>
              <a:rect l="l" t="t" r="r" b="b"/>
              <a:pathLst>
                <a:path w="11848" h="3954" extrusionOk="0">
                  <a:moveTo>
                    <a:pt x="11592" y="0"/>
                  </a:moveTo>
                  <a:lnTo>
                    <a:pt x="1" y="2952"/>
                  </a:lnTo>
                  <a:lnTo>
                    <a:pt x="255" y="3954"/>
                  </a:lnTo>
                  <a:lnTo>
                    <a:pt x="11847" y="1002"/>
                  </a:lnTo>
                  <a:lnTo>
                    <a:pt x="1159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9"/>
            <p:cNvSpPr/>
            <p:nvPr/>
          </p:nvSpPr>
          <p:spPr>
            <a:xfrm>
              <a:off x="7049725" y="6528088"/>
              <a:ext cx="296175" cy="98825"/>
            </a:xfrm>
            <a:custGeom>
              <a:avLst/>
              <a:gdLst/>
              <a:ahLst/>
              <a:cxnLst/>
              <a:rect l="l" t="t" r="r" b="b"/>
              <a:pathLst>
                <a:path w="11847" h="3953" extrusionOk="0">
                  <a:moveTo>
                    <a:pt x="11593" y="0"/>
                  </a:moveTo>
                  <a:lnTo>
                    <a:pt x="1" y="2952"/>
                  </a:lnTo>
                  <a:lnTo>
                    <a:pt x="256" y="3952"/>
                  </a:lnTo>
                  <a:lnTo>
                    <a:pt x="11847" y="1000"/>
                  </a:lnTo>
                  <a:lnTo>
                    <a:pt x="1159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9"/>
            <p:cNvSpPr/>
            <p:nvPr/>
          </p:nvSpPr>
          <p:spPr>
            <a:xfrm>
              <a:off x="6893350" y="5914513"/>
              <a:ext cx="296175" cy="98825"/>
            </a:xfrm>
            <a:custGeom>
              <a:avLst/>
              <a:gdLst/>
              <a:ahLst/>
              <a:cxnLst/>
              <a:rect l="l" t="t" r="r" b="b"/>
              <a:pathLst>
                <a:path w="11847" h="3953" extrusionOk="0">
                  <a:moveTo>
                    <a:pt x="11591" y="0"/>
                  </a:moveTo>
                  <a:lnTo>
                    <a:pt x="0" y="2952"/>
                  </a:lnTo>
                  <a:lnTo>
                    <a:pt x="254" y="3952"/>
                  </a:lnTo>
                  <a:lnTo>
                    <a:pt x="11847" y="1000"/>
                  </a:lnTo>
                  <a:lnTo>
                    <a:pt x="1159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9"/>
            <p:cNvSpPr/>
            <p:nvPr/>
          </p:nvSpPr>
          <p:spPr>
            <a:xfrm>
              <a:off x="6905850" y="5964313"/>
              <a:ext cx="296175" cy="98850"/>
            </a:xfrm>
            <a:custGeom>
              <a:avLst/>
              <a:gdLst/>
              <a:ahLst/>
              <a:cxnLst/>
              <a:rect l="l" t="t" r="r" b="b"/>
              <a:pathLst>
                <a:path w="11847" h="3954" extrusionOk="0">
                  <a:moveTo>
                    <a:pt x="11591" y="0"/>
                  </a:moveTo>
                  <a:lnTo>
                    <a:pt x="0" y="2953"/>
                  </a:lnTo>
                  <a:lnTo>
                    <a:pt x="256" y="3954"/>
                  </a:lnTo>
                  <a:lnTo>
                    <a:pt x="11847" y="1000"/>
                  </a:lnTo>
                  <a:lnTo>
                    <a:pt x="1159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9"/>
            <p:cNvSpPr/>
            <p:nvPr/>
          </p:nvSpPr>
          <p:spPr>
            <a:xfrm>
              <a:off x="6865275" y="5874163"/>
              <a:ext cx="480675" cy="799475"/>
            </a:xfrm>
            <a:custGeom>
              <a:avLst/>
              <a:gdLst/>
              <a:ahLst/>
              <a:cxnLst/>
              <a:rect l="l" t="t" r="r" b="b"/>
              <a:pathLst>
                <a:path w="19227" h="31979" extrusionOk="0">
                  <a:moveTo>
                    <a:pt x="11638" y="344"/>
                  </a:moveTo>
                  <a:lnTo>
                    <a:pt x="18875" y="28761"/>
                  </a:lnTo>
                  <a:lnTo>
                    <a:pt x="7584" y="31635"/>
                  </a:lnTo>
                  <a:lnTo>
                    <a:pt x="347" y="3220"/>
                  </a:lnTo>
                  <a:lnTo>
                    <a:pt x="11638" y="344"/>
                  </a:lnTo>
                  <a:close/>
                  <a:moveTo>
                    <a:pt x="11751" y="1"/>
                  </a:moveTo>
                  <a:cubicBezTo>
                    <a:pt x="11738" y="1"/>
                    <a:pt x="11725" y="2"/>
                    <a:pt x="11712" y="5"/>
                  </a:cubicBezTo>
                  <a:lnTo>
                    <a:pt x="123" y="2957"/>
                  </a:lnTo>
                  <a:cubicBezTo>
                    <a:pt x="83" y="2967"/>
                    <a:pt x="50" y="2993"/>
                    <a:pt x="29" y="3029"/>
                  </a:cubicBezTo>
                  <a:cubicBezTo>
                    <a:pt x="7" y="3065"/>
                    <a:pt x="0" y="3107"/>
                    <a:pt x="10" y="3146"/>
                  </a:cubicBezTo>
                  <a:lnTo>
                    <a:pt x="7324" y="31863"/>
                  </a:lnTo>
                  <a:cubicBezTo>
                    <a:pt x="7341" y="31933"/>
                    <a:pt x="7404" y="31978"/>
                    <a:pt x="7474" y="31978"/>
                  </a:cubicBezTo>
                  <a:cubicBezTo>
                    <a:pt x="7487" y="31978"/>
                    <a:pt x="7499" y="31977"/>
                    <a:pt x="7513" y="31975"/>
                  </a:cubicBezTo>
                  <a:lnTo>
                    <a:pt x="19103" y="29023"/>
                  </a:lnTo>
                  <a:cubicBezTo>
                    <a:pt x="19142" y="29012"/>
                    <a:pt x="19176" y="28988"/>
                    <a:pt x="19198" y="28952"/>
                  </a:cubicBezTo>
                  <a:cubicBezTo>
                    <a:pt x="19219" y="28916"/>
                    <a:pt x="19226" y="28872"/>
                    <a:pt x="19215" y="28833"/>
                  </a:cubicBezTo>
                  <a:lnTo>
                    <a:pt x="11902" y="118"/>
                  </a:lnTo>
                  <a:cubicBezTo>
                    <a:pt x="11884" y="47"/>
                    <a:pt x="11822" y="1"/>
                    <a:pt x="11751"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9"/>
            <p:cNvSpPr/>
            <p:nvPr/>
          </p:nvSpPr>
          <p:spPr>
            <a:xfrm>
              <a:off x="7018325" y="6475213"/>
              <a:ext cx="304225" cy="106575"/>
            </a:xfrm>
            <a:custGeom>
              <a:avLst/>
              <a:gdLst/>
              <a:ahLst/>
              <a:cxnLst/>
              <a:rect l="l" t="t" r="r" b="b"/>
              <a:pathLst>
                <a:path w="12169" h="4263" extrusionOk="0">
                  <a:moveTo>
                    <a:pt x="11640" y="345"/>
                  </a:moveTo>
                  <a:lnTo>
                    <a:pt x="11818" y="1042"/>
                  </a:lnTo>
                  <a:lnTo>
                    <a:pt x="529" y="3918"/>
                  </a:lnTo>
                  <a:lnTo>
                    <a:pt x="351" y="3220"/>
                  </a:lnTo>
                  <a:lnTo>
                    <a:pt x="11640" y="345"/>
                  </a:lnTo>
                  <a:close/>
                  <a:moveTo>
                    <a:pt x="11751" y="0"/>
                  </a:moveTo>
                  <a:cubicBezTo>
                    <a:pt x="11739" y="0"/>
                    <a:pt x="11726" y="2"/>
                    <a:pt x="11713" y="5"/>
                  </a:cubicBezTo>
                  <a:lnTo>
                    <a:pt x="123" y="2957"/>
                  </a:lnTo>
                  <a:cubicBezTo>
                    <a:pt x="83" y="2968"/>
                    <a:pt x="51" y="2993"/>
                    <a:pt x="29" y="3028"/>
                  </a:cubicBezTo>
                  <a:cubicBezTo>
                    <a:pt x="8" y="3064"/>
                    <a:pt x="1" y="3107"/>
                    <a:pt x="11" y="3147"/>
                  </a:cubicBezTo>
                  <a:lnTo>
                    <a:pt x="266" y="4147"/>
                  </a:lnTo>
                  <a:cubicBezTo>
                    <a:pt x="283" y="4217"/>
                    <a:pt x="346" y="4263"/>
                    <a:pt x="416" y="4263"/>
                  </a:cubicBezTo>
                  <a:cubicBezTo>
                    <a:pt x="429" y="4263"/>
                    <a:pt x="441" y="4261"/>
                    <a:pt x="455" y="4260"/>
                  </a:cubicBezTo>
                  <a:lnTo>
                    <a:pt x="12046" y="1307"/>
                  </a:lnTo>
                  <a:cubicBezTo>
                    <a:pt x="12084" y="1297"/>
                    <a:pt x="12118" y="1271"/>
                    <a:pt x="12140" y="1235"/>
                  </a:cubicBezTo>
                  <a:cubicBezTo>
                    <a:pt x="12161" y="1199"/>
                    <a:pt x="12168" y="1157"/>
                    <a:pt x="12157" y="1118"/>
                  </a:cubicBezTo>
                  <a:lnTo>
                    <a:pt x="11903" y="118"/>
                  </a:lnTo>
                  <a:cubicBezTo>
                    <a:pt x="11885" y="46"/>
                    <a:pt x="11822" y="0"/>
                    <a:pt x="11751"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9"/>
            <p:cNvSpPr/>
            <p:nvPr/>
          </p:nvSpPr>
          <p:spPr>
            <a:xfrm>
              <a:off x="7030925" y="6524813"/>
              <a:ext cx="304275" cy="106600"/>
            </a:xfrm>
            <a:custGeom>
              <a:avLst/>
              <a:gdLst/>
              <a:ahLst/>
              <a:cxnLst/>
              <a:rect l="l" t="t" r="r" b="b"/>
              <a:pathLst>
                <a:path w="12171" h="4264" extrusionOk="0">
                  <a:moveTo>
                    <a:pt x="11642" y="344"/>
                  </a:moveTo>
                  <a:lnTo>
                    <a:pt x="11820" y="1043"/>
                  </a:lnTo>
                  <a:lnTo>
                    <a:pt x="530" y="3919"/>
                  </a:lnTo>
                  <a:lnTo>
                    <a:pt x="351" y="3220"/>
                  </a:lnTo>
                  <a:lnTo>
                    <a:pt x="11642" y="344"/>
                  </a:lnTo>
                  <a:close/>
                  <a:moveTo>
                    <a:pt x="11754" y="1"/>
                  </a:moveTo>
                  <a:cubicBezTo>
                    <a:pt x="11741" y="1"/>
                    <a:pt x="11728" y="2"/>
                    <a:pt x="11714" y="6"/>
                  </a:cubicBezTo>
                  <a:lnTo>
                    <a:pt x="125" y="2957"/>
                  </a:lnTo>
                  <a:cubicBezTo>
                    <a:pt x="85" y="2969"/>
                    <a:pt x="51" y="2993"/>
                    <a:pt x="30" y="3029"/>
                  </a:cubicBezTo>
                  <a:cubicBezTo>
                    <a:pt x="8" y="3065"/>
                    <a:pt x="1" y="3107"/>
                    <a:pt x="12" y="3148"/>
                  </a:cubicBezTo>
                  <a:lnTo>
                    <a:pt x="268" y="4148"/>
                  </a:lnTo>
                  <a:cubicBezTo>
                    <a:pt x="285" y="4216"/>
                    <a:pt x="348" y="4263"/>
                    <a:pt x="418" y="4263"/>
                  </a:cubicBezTo>
                  <a:cubicBezTo>
                    <a:pt x="430" y="4263"/>
                    <a:pt x="442" y="4262"/>
                    <a:pt x="457" y="4259"/>
                  </a:cubicBezTo>
                  <a:lnTo>
                    <a:pt x="12046" y="1307"/>
                  </a:lnTo>
                  <a:cubicBezTo>
                    <a:pt x="12086" y="1297"/>
                    <a:pt x="12120" y="1271"/>
                    <a:pt x="12142" y="1236"/>
                  </a:cubicBezTo>
                  <a:cubicBezTo>
                    <a:pt x="12163" y="1200"/>
                    <a:pt x="12170" y="1157"/>
                    <a:pt x="12159" y="1119"/>
                  </a:cubicBezTo>
                  <a:lnTo>
                    <a:pt x="11903" y="118"/>
                  </a:lnTo>
                  <a:cubicBezTo>
                    <a:pt x="11885" y="47"/>
                    <a:pt x="11824" y="1"/>
                    <a:pt x="11754"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9"/>
            <p:cNvSpPr/>
            <p:nvPr/>
          </p:nvSpPr>
          <p:spPr>
            <a:xfrm>
              <a:off x="6874400" y="5911313"/>
              <a:ext cx="304525" cy="106600"/>
            </a:xfrm>
            <a:custGeom>
              <a:avLst/>
              <a:gdLst/>
              <a:ahLst/>
              <a:cxnLst/>
              <a:rect l="l" t="t" r="r" b="b"/>
              <a:pathLst>
                <a:path w="12181" h="4264" extrusionOk="0">
                  <a:moveTo>
                    <a:pt x="11651" y="344"/>
                  </a:moveTo>
                  <a:lnTo>
                    <a:pt x="11830" y="1043"/>
                  </a:lnTo>
                  <a:lnTo>
                    <a:pt x="539" y="3919"/>
                  </a:lnTo>
                  <a:lnTo>
                    <a:pt x="361" y="3220"/>
                  </a:lnTo>
                  <a:lnTo>
                    <a:pt x="11651" y="344"/>
                  </a:lnTo>
                  <a:close/>
                  <a:moveTo>
                    <a:pt x="11764" y="0"/>
                  </a:moveTo>
                  <a:cubicBezTo>
                    <a:pt x="11751" y="0"/>
                    <a:pt x="11738" y="2"/>
                    <a:pt x="11724" y="5"/>
                  </a:cubicBezTo>
                  <a:lnTo>
                    <a:pt x="135" y="2957"/>
                  </a:lnTo>
                  <a:cubicBezTo>
                    <a:pt x="51" y="2979"/>
                    <a:pt x="1" y="3063"/>
                    <a:pt x="22" y="3147"/>
                  </a:cubicBezTo>
                  <a:lnTo>
                    <a:pt x="278" y="4148"/>
                  </a:lnTo>
                  <a:cubicBezTo>
                    <a:pt x="288" y="4186"/>
                    <a:pt x="314" y="4220"/>
                    <a:pt x="349" y="4242"/>
                  </a:cubicBezTo>
                  <a:cubicBezTo>
                    <a:pt x="372" y="4256"/>
                    <a:pt x="401" y="4263"/>
                    <a:pt x="428" y="4263"/>
                  </a:cubicBezTo>
                  <a:cubicBezTo>
                    <a:pt x="439" y="4263"/>
                    <a:pt x="454" y="4262"/>
                    <a:pt x="467" y="4259"/>
                  </a:cubicBezTo>
                  <a:lnTo>
                    <a:pt x="12056" y="1307"/>
                  </a:lnTo>
                  <a:cubicBezTo>
                    <a:pt x="12096" y="1297"/>
                    <a:pt x="12130" y="1271"/>
                    <a:pt x="12152" y="1236"/>
                  </a:cubicBezTo>
                  <a:cubicBezTo>
                    <a:pt x="12173" y="1200"/>
                    <a:pt x="12180" y="1157"/>
                    <a:pt x="12169" y="1118"/>
                  </a:cubicBezTo>
                  <a:lnTo>
                    <a:pt x="11913" y="118"/>
                  </a:lnTo>
                  <a:cubicBezTo>
                    <a:pt x="11895" y="47"/>
                    <a:pt x="11834" y="0"/>
                    <a:pt x="11764"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9"/>
            <p:cNvSpPr/>
            <p:nvPr/>
          </p:nvSpPr>
          <p:spPr>
            <a:xfrm>
              <a:off x="6887300" y="5960888"/>
              <a:ext cx="304225" cy="106575"/>
            </a:xfrm>
            <a:custGeom>
              <a:avLst/>
              <a:gdLst/>
              <a:ahLst/>
              <a:cxnLst/>
              <a:rect l="l" t="t" r="r" b="b"/>
              <a:pathLst>
                <a:path w="12169" h="4263" extrusionOk="0">
                  <a:moveTo>
                    <a:pt x="11640" y="344"/>
                  </a:moveTo>
                  <a:lnTo>
                    <a:pt x="11818" y="1043"/>
                  </a:lnTo>
                  <a:lnTo>
                    <a:pt x="529" y="3918"/>
                  </a:lnTo>
                  <a:lnTo>
                    <a:pt x="351" y="3219"/>
                  </a:lnTo>
                  <a:lnTo>
                    <a:pt x="11640" y="344"/>
                  </a:lnTo>
                  <a:close/>
                  <a:moveTo>
                    <a:pt x="11751" y="0"/>
                  </a:moveTo>
                  <a:cubicBezTo>
                    <a:pt x="11739" y="0"/>
                    <a:pt x="11727" y="1"/>
                    <a:pt x="11714" y="4"/>
                  </a:cubicBezTo>
                  <a:lnTo>
                    <a:pt x="123" y="2958"/>
                  </a:lnTo>
                  <a:cubicBezTo>
                    <a:pt x="85" y="2968"/>
                    <a:pt x="51" y="2993"/>
                    <a:pt x="29" y="3029"/>
                  </a:cubicBezTo>
                  <a:cubicBezTo>
                    <a:pt x="8" y="3065"/>
                    <a:pt x="1" y="3108"/>
                    <a:pt x="12" y="3146"/>
                  </a:cubicBezTo>
                  <a:lnTo>
                    <a:pt x="266" y="4146"/>
                  </a:lnTo>
                  <a:cubicBezTo>
                    <a:pt x="285" y="4216"/>
                    <a:pt x="348" y="4262"/>
                    <a:pt x="416" y="4262"/>
                  </a:cubicBezTo>
                  <a:cubicBezTo>
                    <a:pt x="429" y="4262"/>
                    <a:pt x="442" y="4261"/>
                    <a:pt x="456" y="4259"/>
                  </a:cubicBezTo>
                  <a:lnTo>
                    <a:pt x="12046" y="1307"/>
                  </a:lnTo>
                  <a:cubicBezTo>
                    <a:pt x="12086" y="1296"/>
                    <a:pt x="12119" y="1272"/>
                    <a:pt x="12140" y="1236"/>
                  </a:cubicBezTo>
                  <a:cubicBezTo>
                    <a:pt x="12161" y="1200"/>
                    <a:pt x="12169" y="1157"/>
                    <a:pt x="12159" y="1117"/>
                  </a:cubicBezTo>
                  <a:lnTo>
                    <a:pt x="11903" y="117"/>
                  </a:lnTo>
                  <a:cubicBezTo>
                    <a:pt x="11884" y="45"/>
                    <a:pt x="11822" y="0"/>
                    <a:pt x="11751"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5" name="Google Shape;1145;p39"/>
          <p:cNvGrpSpPr/>
          <p:nvPr/>
        </p:nvGrpSpPr>
        <p:grpSpPr>
          <a:xfrm>
            <a:off x="6754175" y="372325"/>
            <a:ext cx="1134950" cy="991675"/>
            <a:chOff x="6754175" y="372325"/>
            <a:chExt cx="1134950" cy="991675"/>
          </a:xfrm>
        </p:grpSpPr>
        <p:sp>
          <p:nvSpPr>
            <p:cNvPr id="1146" name="Google Shape;1146;p39"/>
            <p:cNvSpPr/>
            <p:nvPr/>
          </p:nvSpPr>
          <p:spPr>
            <a:xfrm>
              <a:off x="6755375" y="383600"/>
              <a:ext cx="1133750" cy="979825"/>
            </a:xfrm>
            <a:custGeom>
              <a:avLst/>
              <a:gdLst/>
              <a:ahLst/>
              <a:cxnLst/>
              <a:rect l="l" t="t" r="r" b="b"/>
              <a:pathLst>
                <a:path w="45350" h="39193" extrusionOk="0">
                  <a:moveTo>
                    <a:pt x="24257" y="6929"/>
                  </a:moveTo>
                  <a:cubicBezTo>
                    <a:pt x="26536" y="6929"/>
                    <a:pt x="28838" y="7608"/>
                    <a:pt x="30844" y="9020"/>
                  </a:cubicBezTo>
                  <a:cubicBezTo>
                    <a:pt x="36019" y="12663"/>
                    <a:pt x="37260" y="19813"/>
                    <a:pt x="33617" y="24987"/>
                  </a:cubicBezTo>
                  <a:lnTo>
                    <a:pt x="25488" y="19263"/>
                  </a:lnTo>
                  <a:cubicBezTo>
                    <a:pt x="25738" y="18607"/>
                    <a:pt x="25527" y="17843"/>
                    <a:pt x="24930" y="17421"/>
                  </a:cubicBezTo>
                  <a:cubicBezTo>
                    <a:pt x="24656" y="17229"/>
                    <a:pt x="24343" y="17137"/>
                    <a:pt x="24032" y="17137"/>
                  </a:cubicBezTo>
                  <a:cubicBezTo>
                    <a:pt x="23662" y="17137"/>
                    <a:pt x="23296" y="17268"/>
                    <a:pt x="23005" y="17516"/>
                  </a:cubicBezTo>
                  <a:lnTo>
                    <a:pt x="14876" y="11792"/>
                  </a:lnTo>
                  <a:cubicBezTo>
                    <a:pt x="17108" y="8623"/>
                    <a:pt x="20654" y="6929"/>
                    <a:pt x="24257" y="6929"/>
                  </a:cubicBezTo>
                  <a:close/>
                  <a:moveTo>
                    <a:pt x="23804" y="1"/>
                  </a:moveTo>
                  <a:cubicBezTo>
                    <a:pt x="17950" y="1"/>
                    <a:pt x="12186" y="2693"/>
                    <a:pt x="8464" y="7738"/>
                  </a:cubicBezTo>
                  <a:lnTo>
                    <a:pt x="4993" y="5293"/>
                  </a:lnTo>
                  <a:lnTo>
                    <a:pt x="1" y="12385"/>
                  </a:lnTo>
                  <a:lnTo>
                    <a:pt x="38071" y="39192"/>
                  </a:lnTo>
                  <a:lnTo>
                    <a:pt x="43064" y="32102"/>
                  </a:lnTo>
                  <a:lnTo>
                    <a:pt x="39592" y="29659"/>
                  </a:lnTo>
                  <a:cubicBezTo>
                    <a:pt x="45349" y="21090"/>
                    <a:pt x="43232" y="9448"/>
                    <a:pt x="34749" y="3474"/>
                  </a:cubicBezTo>
                  <a:cubicBezTo>
                    <a:pt x="31416" y="1128"/>
                    <a:pt x="27591" y="1"/>
                    <a:pt x="238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9"/>
            <p:cNvSpPr/>
            <p:nvPr/>
          </p:nvSpPr>
          <p:spPr>
            <a:xfrm>
              <a:off x="6773350" y="372325"/>
              <a:ext cx="1093150" cy="987675"/>
            </a:xfrm>
            <a:custGeom>
              <a:avLst/>
              <a:gdLst/>
              <a:ahLst/>
              <a:cxnLst/>
              <a:rect l="l" t="t" r="r" b="b"/>
              <a:pathLst>
                <a:path w="43726" h="39507" extrusionOk="0">
                  <a:moveTo>
                    <a:pt x="24423" y="7249"/>
                  </a:moveTo>
                  <a:cubicBezTo>
                    <a:pt x="26671" y="7249"/>
                    <a:pt x="28941" y="7916"/>
                    <a:pt x="30915" y="9306"/>
                  </a:cubicBezTo>
                  <a:cubicBezTo>
                    <a:pt x="35967" y="12864"/>
                    <a:pt x="37216" y="19844"/>
                    <a:pt x="33737" y="24929"/>
                  </a:cubicBezTo>
                  <a:lnTo>
                    <a:pt x="25831" y="19363"/>
                  </a:lnTo>
                  <a:cubicBezTo>
                    <a:pt x="26045" y="18652"/>
                    <a:pt x="25787" y="17881"/>
                    <a:pt x="25178" y="17455"/>
                  </a:cubicBezTo>
                  <a:cubicBezTo>
                    <a:pt x="24880" y="17245"/>
                    <a:pt x="24535" y="17141"/>
                    <a:pt x="24189" y="17141"/>
                  </a:cubicBezTo>
                  <a:cubicBezTo>
                    <a:pt x="23827" y="17141"/>
                    <a:pt x="23465" y="17255"/>
                    <a:pt x="23161" y="17481"/>
                  </a:cubicBezTo>
                  <a:lnTo>
                    <a:pt x="15255" y="11914"/>
                  </a:lnTo>
                  <a:cubicBezTo>
                    <a:pt x="17458" y="8873"/>
                    <a:pt x="20914" y="7249"/>
                    <a:pt x="24423" y="7249"/>
                  </a:cubicBezTo>
                  <a:close/>
                  <a:moveTo>
                    <a:pt x="24423" y="6937"/>
                  </a:moveTo>
                  <a:cubicBezTo>
                    <a:pt x="20769" y="6937"/>
                    <a:pt x="17170" y="8652"/>
                    <a:pt x="14910" y="11860"/>
                  </a:cubicBezTo>
                  <a:cubicBezTo>
                    <a:pt x="14886" y="11894"/>
                    <a:pt x="14878" y="11935"/>
                    <a:pt x="14885" y="11977"/>
                  </a:cubicBezTo>
                  <a:cubicBezTo>
                    <a:pt x="14892" y="12018"/>
                    <a:pt x="14915" y="12054"/>
                    <a:pt x="14949" y="12077"/>
                  </a:cubicBezTo>
                  <a:lnTo>
                    <a:pt x="23078" y="17801"/>
                  </a:lnTo>
                  <a:cubicBezTo>
                    <a:pt x="23104" y="17820"/>
                    <a:pt x="23135" y="17829"/>
                    <a:pt x="23166" y="17829"/>
                  </a:cubicBezTo>
                  <a:cubicBezTo>
                    <a:pt x="23202" y="17829"/>
                    <a:pt x="23238" y="17817"/>
                    <a:pt x="23266" y="17792"/>
                  </a:cubicBezTo>
                  <a:cubicBezTo>
                    <a:pt x="23531" y="17565"/>
                    <a:pt x="23860" y="17450"/>
                    <a:pt x="24189" y="17450"/>
                  </a:cubicBezTo>
                  <a:cubicBezTo>
                    <a:pt x="24472" y="17450"/>
                    <a:pt x="24756" y="17535"/>
                    <a:pt x="24999" y="17706"/>
                  </a:cubicBezTo>
                  <a:cubicBezTo>
                    <a:pt x="25527" y="18075"/>
                    <a:pt x="25734" y="18760"/>
                    <a:pt x="25504" y="19365"/>
                  </a:cubicBezTo>
                  <a:cubicBezTo>
                    <a:pt x="25478" y="19431"/>
                    <a:pt x="25499" y="19507"/>
                    <a:pt x="25558" y="19548"/>
                  </a:cubicBezTo>
                  <a:lnTo>
                    <a:pt x="33687" y="25272"/>
                  </a:lnTo>
                  <a:cubicBezTo>
                    <a:pt x="33714" y="25292"/>
                    <a:pt x="33744" y="25301"/>
                    <a:pt x="33777" y="25301"/>
                  </a:cubicBezTo>
                  <a:cubicBezTo>
                    <a:pt x="33785" y="25301"/>
                    <a:pt x="33794" y="25301"/>
                    <a:pt x="33802" y="25299"/>
                  </a:cubicBezTo>
                  <a:cubicBezTo>
                    <a:pt x="33844" y="25292"/>
                    <a:pt x="33880" y="25268"/>
                    <a:pt x="33902" y="25235"/>
                  </a:cubicBezTo>
                  <a:cubicBezTo>
                    <a:pt x="37589" y="19997"/>
                    <a:pt x="36330" y="12740"/>
                    <a:pt x="31093" y="9051"/>
                  </a:cubicBezTo>
                  <a:cubicBezTo>
                    <a:pt x="29065" y="7623"/>
                    <a:pt x="26733" y="6937"/>
                    <a:pt x="24423" y="6937"/>
                  </a:cubicBezTo>
                  <a:close/>
                  <a:moveTo>
                    <a:pt x="23980" y="313"/>
                  </a:moveTo>
                  <a:cubicBezTo>
                    <a:pt x="27841" y="313"/>
                    <a:pt x="31605" y="1496"/>
                    <a:pt x="34821" y="3761"/>
                  </a:cubicBezTo>
                  <a:cubicBezTo>
                    <a:pt x="38886" y="6625"/>
                    <a:pt x="41618" y="10892"/>
                    <a:pt x="42518" y="15780"/>
                  </a:cubicBezTo>
                  <a:cubicBezTo>
                    <a:pt x="43417" y="20663"/>
                    <a:pt x="42388" y="25616"/>
                    <a:pt x="39623" y="29731"/>
                  </a:cubicBezTo>
                  <a:cubicBezTo>
                    <a:pt x="39578" y="29802"/>
                    <a:pt x="39593" y="29896"/>
                    <a:pt x="39663" y="29944"/>
                  </a:cubicBezTo>
                  <a:lnTo>
                    <a:pt x="43007" y="32298"/>
                  </a:lnTo>
                  <a:lnTo>
                    <a:pt x="38193" y="39135"/>
                  </a:lnTo>
                  <a:lnTo>
                    <a:pt x="378" y="12506"/>
                  </a:lnTo>
                  <a:lnTo>
                    <a:pt x="5193" y="5669"/>
                  </a:lnTo>
                  <a:lnTo>
                    <a:pt x="8536" y="8022"/>
                  </a:lnTo>
                  <a:cubicBezTo>
                    <a:pt x="8563" y="8041"/>
                    <a:pt x="8595" y="8051"/>
                    <a:pt x="8626" y="8051"/>
                  </a:cubicBezTo>
                  <a:cubicBezTo>
                    <a:pt x="8674" y="8051"/>
                    <a:pt x="8721" y="8029"/>
                    <a:pt x="8751" y="7989"/>
                  </a:cubicBezTo>
                  <a:cubicBezTo>
                    <a:pt x="11694" y="3998"/>
                    <a:pt x="16012" y="1362"/>
                    <a:pt x="20910" y="562"/>
                  </a:cubicBezTo>
                  <a:cubicBezTo>
                    <a:pt x="21935" y="395"/>
                    <a:pt x="22961" y="313"/>
                    <a:pt x="23980" y="313"/>
                  </a:cubicBezTo>
                  <a:close/>
                  <a:moveTo>
                    <a:pt x="23979" y="1"/>
                  </a:moveTo>
                  <a:cubicBezTo>
                    <a:pt x="22943" y="1"/>
                    <a:pt x="21899" y="85"/>
                    <a:pt x="20857" y="255"/>
                  </a:cubicBezTo>
                  <a:cubicBezTo>
                    <a:pt x="15931" y="1058"/>
                    <a:pt x="11578" y="3693"/>
                    <a:pt x="8589" y="7680"/>
                  </a:cubicBezTo>
                  <a:lnTo>
                    <a:pt x="5243" y="5323"/>
                  </a:lnTo>
                  <a:cubicBezTo>
                    <a:pt x="5217" y="5305"/>
                    <a:pt x="5186" y="5296"/>
                    <a:pt x="5154" y="5296"/>
                  </a:cubicBezTo>
                  <a:cubicBezTo>
                    <a:pt x="5145" y="5296"/>
                    <a:pt x="5135" y="5297"/>
                    <a:pt x="5126" y="5299"/>
                  </a:cubicBezTo>
                  <a:cubicBezTo>
                    <a:pt x="5086" y="5306"/>
                    <a:pt x="5050" y="5329"/>
                    <a:pt x="5026" y="5363"/>
                  </a:cubicBezTo>
                  <a:lnTo>
                    <a:pt x="32" y="12454"/>
                  </a:lnTo>
                  <a:cubicBezTo>
                    <a:pt x="9" y="12487"/>
                    <a:pt x="1" y="12528"/>
                    <a:pt x="8" y="12570"/>
                  </a:cubicBezTo>
                  <a:cubicBezTo>
                    <a:pt x="15" y="12611"/>
                    <a:pt x="38" y="12647"/>
                    <a:pt x="72" y="12670"/>
                  </a:cubicBezTo>
                  <a:lnTo>
                    <a:pt x="38142" y="39478"/>
                  </a:lnTo>
                  <a:cubicBezTo>
                    <a:pt x="38167" y="39498"/>
                    <a:pt x="38199" y="39506"/>
                    <a:pt x="38230" y="39506"/>
                  </a:cubicBezTo>
                  <a:lnTo>
                    <a:pt x="38259" y="39506"/>
                  </a:lnTo>
                  <a:cubicBezTo>
                    <a:pt x="38300" y="39499"/>
                    <a:pt x="38336" y="39476"/>
                    <a:pt x="38359" y="39442"/>
                  </a:cubicBezTo>
                  <a:lnTo>
                    <a:pt x="43351" y="32352"/>
                  </a:lnTo>
                  <a:cubicBezTo>
                    <a:pt x="43374" y="32318"/>
                    <a:pt x="43383" y="32276"/>
                    <a:pt x="43376" y="32235"/>
                  </a:cubicBezTo>
                  <a:cubicBezTo>
                    <a:pt x="43368" y="32195"/>
                    <a:pt x="43346" y="32159"/>
                    <a:pt x="43311" y="32135"/>
                  </a:cubicBezTo>
                  <a:lnTo>
                    <a:pt x="39965" y="29777"/>
                  </a:lnTo>
                  <a:cubicBezTo>
                    <a:pt x="42711" y="25619"/>
                    <a:pt x="43726" y="20636"/>
                    <a:pt x="42823" y="15723"/>
                  </a:cubicBezTo>
                  <a:cubicBezTo>
                    <a:pt x="41908" y="10755"/>
                    <a:pt x="39129" y="6414"/>
                    <a:pt x="34998" y="3505"/>
                  </a:cubicBezTo>
                  <a:cubicBezTo>
                    <a:pt x="31729" y="1204"/>
                    <a:pt x="27904" y="1"/>
                    <a:pt x="2397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9"/>
            <p:cNvSpPr/>
            <p:nvPr/>
          </p:nvSpPr>
          <p:spPr>
            <a:xfrm>
              <a:off x="6754175" y="664875"/>
              <a:ext cx="972275" cy="698650"/>
            </a:xfrm>
            <a:custGeom>
              <a:avLst/>
              <a:gdLst/>
              <a:ahLst/>
              <a:cxnLst/>
              <a:rect l="l" t="t" r="r" b="b"/>
              <a:pathLst>
                <a:path w="38891" h="27946" extrusionOk="0">
                  <a:moveTo>
                    <a:pt x="778" y="1"/>
                  </a:moveTo>
                  <a:lnTo>
                    <a:pt x="0" y="1105"/>
                  </a:lnTo>
                  <a:lnTo>
                    <a:pt x="38113" y="27946"/>
                  </a:lnTo>
                  <a:lnTo>
                    <a:pt x="38890" y="26842"/>
                  </a:lnTo>
                  <a:lnTo>
                    <a:pt x="7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9"/>
            <p:cNvSpPr/>
            <p:nvPr/>
          </p:nvSpPr>
          <p:spPr>
            <a:xfrm>
              <a:off x="6758575" y="649275"/>
              <a:ext cx="40850" cy="53200"/>
            </a:xfrm>
            <a:custGeom>
              <a:avLst/>
              <a:gdLst/>
              <a:ahLst/>
              <a:cxnLst/>
              <a:rect l="l" t="t" r="r" b="b"/>
              <a:pathLst>
                <a:path w="1634" h="2128" extrusionOk="0">
                  <a:moveTo>
                    <a:pt x="1456" y="1"/>
                  </a:moveTo>
                  <a:cubicBezTo>
                    <a:pt x="1408" y="1"/>
                    <a:pt x="1359" y="23"/>
                    <a:pt x="1329" y="66"/>
                  </a:cubicBezTo>
                  <a:lnTo>
                    <a:pt x="50" y="1882"/>
                  </a:lnTo>
                  <a:cubicBezTo>
                    <a:pt x="0" y="1952"/>
                    <a:pt x="19" y="2049"/>
                    <a:pt x="87" y="2099"/>
                  </a:cubicBezTo>
                  <a:cubicBezTo>
                    <a:pt x="114" y="2119"/>
                    <a:pt x="147" y="2128"/>
                    <a:pt x="177" y="2128"/>
                  </a:cubicBezTo>
                  <a:cubicBezTo>
                    <a:pt x="226" y="2128"/>
                    <a:pt x="273" y="2105"/>
                    <a:pt x="304" y="2061"/>
                  </a:cubicBezTo>
                  <a:lnTo>
                    <a:pt x="1583" y="245"/>
                  </a:lnTo>
                  <a:cubicBezTo>
                    <a:pt x="1633" y="174"/>
                    <a:pt x="1615" y="79"/>
                    <a:pt x="1545" y="29"/>
                  </a:cubicBezTo>
                  <a:cubicBezTo>
                    <a:pt x="1518" y="10"/>
                    <a:pt x="1487" y="1"/>
                    <a:pt x="1456"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9"/>
            <p:cNvSpPr/>
            <p:nvPr/>
          </p:nvSpPr>
          <p:spPr>
            <a:xfrm>
              <a:off x="6808725" y="684575"/>
              <a:ext cx="40800" cy="53150"/>
            </a:xfrm>
            <a:custGeom>
              <a:avLst/>
              <a:gdLst/>
              <a:ahLst/>
              <a:cxnLst/>
              <a:rect l="l" t="t" r="r" b="b"/>
              <a:pathLst>
                <a:path w="1632" h="2126" extrusionOk="0">
                  <a:moveTo>
                    <a:pt x="1456" y="0"/>
                  </a:moveTo>
                  <a:cubicBezTo>
                    <a:pt x="1408" y="0"/>
                    <a:pt x="1360" y="23"/>
                    <a:pt x="1329" y="66"/>
                  </a:cubicBezTo>
                  <a:lnTo>
                    <a:pt x="50" y="1882"/>
                  </a:lnTo>
                  <a:cubicBezTo>
                    <a:pt x="0" y="1952"/>
                    <a:pt x="17" y="2047"/>
                    <a:pt x="87" y="2097"/>
                  </a:cubicBezTo>
                  <a:cubicBezTo>
                    <a:pt x="114" y="2117"/>
                    <a:pt x="146" y="2126"/>
                    <a:pt x="177" y="2126"/>
                  </a:cubicBezTo>
                  <a:cubicBezTo>
                    <a:pt x="224" y="2126"/>
                    <a:pt x="273" y="2105"/>
                    <a:pt x="303" y="2060"/>
                  </a:cubicBezTo>
                  <a:lnTo>
                    <a:pt x="1582" y="244"/>
                  </a:lnTo>
                  <a:cubicBezTo>
                    <a:pt x="1632" y="174"/>
                    <a:pt x="1615" y="77"/>
                    <a:pt x="1545" y="27"/>
                  </a:cubicBezTo>
                  <a:cubicBezTo>
                    <a:pt x="1518" y="9"/>
                    <a:pt x="1487" y="0"/>
                    <a:pt x="1456"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9"/>
            <p:cNvSpPr/>
            <p:nvPr/>
          </p:nvSpPr>
          <p:spPr>
            <a:xfrm>
              <a:off x="6775275" y="678500"/>
              <a:ext cx="28525" cy="35700"/>
            </a:xfrm>
            <a:custGeom>
              <a:avLst/>
              <a:gdLst/>
              <a:ahLst/>
              <a:cxnLst/>
              <a:rect l="l" t="t" r="r" b="b"/>
              <a:pathLst>
                <a:path w="1141" h="1428" extrusionOk="0">
                  <a:moveTo>
                    <a:pt x="966" y="0"/>
                  </a:moveTo>
                  <a:cubicBezTo>
                    <a:pt x="917" y="0"/>
                    <a:pt x="869" y="23"/>
                    <a:pt x="838" y="66"/>
                  </a:cubicBezTo>
                  <a:lnTo>
                    <a:pt x="51" y="1183"/>
                  </a:lnTo>
                  <a:cubicBezTo>
                    <a:pt x="1" y="1253"/>
                    <a:pt x="18" y="1350"/>
                    <a:pt x="88" y="1399"/>
                  </a:cubicBezTo>
                  <a:cubicBezTo>
                    <a:pt x="115" y="1419"/>
                    <a:pt x="147" y="1427"/>
                    <a:pt x="177" y="1427"/>
                  </a:cubicBezTo>
                  <a:cubicBezTo>
                    <a:pt x="227" y="1427"/>
                    <a:pt x="274" y="1404"/>
                    <a:pt x="304" y="1362"/>
                  </a:cubicBezTo>
                  <a:lnTo>
                    <a:pt x="1091" y="244"/>
                  </a:lnTo>
                  <a:cubicBezTo>
                    <a:pt x="1141" y="174"/>
                    <a:pt x="1124" y="77"/>
                    <a:pt x="1054" y="27"/>
                  </a:cubicBezTo>
                  <a:cubicBezTo>
                    <a:pt x="1027" y="9"/>
                    <a:pt x="996" y="0"/>
                    <a:pt x="966"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9"/>
            <p:cNvSpPr/>
            <p:nvPr/>
          </p:nvSpPr>
          <p:spPr>
            <a:xfrm>
              <a:off x="6790525" y="689250"/>
              <a:ext cx="28575" cy="35725"/>
            </a:xfrm>
            <a:custGeom>
              <a:avLst/>
              <a:gdLst/>
              <a:ahLst/>
              <a:cxnLst/>
              <a:rect l="l" t="t" r="r" b="b"/>
              <a:pathLst>
                <a:path w="1143" h="1429" extrusionOk="0">
                  <a:moveTo>
                    <a:pt x="966" y="1"/>
                  </a:moveTo>
                  <a:cubicBezTo>
                    <a:pt x="917" y="1"/>
                    <a:pt x="869" y="23"/>
                    <a:pt x="838" y="66"/>
                  </a:cubicBezTo>
                  <a:lnTo>
                    <a:pt x="51" y="1183"/>
                  </a:lnTo>
                  <a:cubicBezTo>
                    <a:pt x="1" y="1253"/>
                    <a:pt x="19" y="1350"/>
                    <a:pt x="88" y="1400"/>
                  </a:cubicBezTo>
                  <a:cubicBezTo>
                    <a:pt x="115" y="1420"/>
                    <a:pt x="148" y="1429"/>
                    <a:pt x="178" y="1429"/>
                  </a:cubicBezTo>
                  <a:cubicBezTo>
                    <a:pt x="227" y="1429"/>
                    <a:pt x="274" y="1406"/>
                    <a:pt x="305" y="1362"/>
                  </a:cubicBezTo>
                  <a:lnTo>
                    <a:pt x="1093" y="244"/>
                  </a:lnTo>
                  <a:cubicBezTo>
                    <a:pt x="1143" y="174"/>
                    <a:pt x="1124" y="79"/>
                    <a:pt x="1055" y="29"/>
                  </a:cubicBezTo>
                  <a:cubicBezTo>
                    <a:pt x="1028" y="10"/>
                    <a:pt x="997" y="1"/>
                    <a:pt x="966"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9"/>
            <p:cNvSpPr/>
            <p:nvPr/>
          </p:nvSpPr>
          <p:spPr>
            <a:xfrm>
              <a:off x="6858075" y="719400"/>
              <a:ext cx="40850" cy="53175"/>
            </a:xfrm>
            <a:custGeom>
              <a:avLst/>
              <a:gdLst/>
              <a:ahLst/>
              <a:cxnLst/>
              <a:rect l="l" t="t" r="r" b="b"/>
              <a:pathLst>
                <a:path w="1634" h="2127" extrusionOk="0">
                  <a:moveTo>
                    <a:pt x="1458" y="0"/>
                  </a:moveTo>
                  <a:cubicBezTo>
                    <a:pt x="1409" y="0"/>
                    <a:pt x="1360" y="23"/>
                    <a:pt x="1330" y="66"/>
                  </a:cubicBezTo>
                  <a:lnTo>
                    <a:pt x="51" y="1882"/>
                  </a:lnTo>
                  <a:cubicBezTo>
                    <a:pt x="1" y="1952"/>
                    <a:pt x="19" y="2047"/>
                    <a:pt x="89" y="2097"/>
                  </a:cubicBezTo>
                  <a:cubicBezTo>
                    <a:pt x="115" y="2117"/>
                    <a:pt x="148" y="2126"/>
                    <a:pt x="178" y="2126"/>
                  </a:cubicBezTo>
                  <a:cubicBezTo>
                    <a:pt x="227" y="2126"/>
                    <a:pt x="275" y="2103"/>
                    <a:pt x="305" y="2060"/>
                  </a:cubicBezTo>
                  <a:lnTo>
                    <a:pt x="1584" y="244"/>
                  </a:lnTo>
                  <a:cubicBezTo>
                    <a:pt x="1634" y="174"/>
                    <a:pt x="1615" y="77"/>
                    <a:pt x="1547" y="27"/>
                  </a:cubicBezTo>
                  <a:cubicBezTo>
                    <a:pt x="1520" y="9"/>
                    <a:pt x="1489" y="0"/>
                    <a:pt x="1458"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9"/>
            <p:cNvSpPr/>
            <p:nvPr/>
          </p:nvSpPr>
          <p:spPr>
            <a:xfrm>
              <a:off x="6824675" y="713300"/>
              <a:ext cx="28575" cy="35725"/>
            </a:xfrm>
            <a:custGeom>
              <a:avLst/>
              <a:gdLst/>
              <a:ahLst/>
              <a:cxnLst/>
              <a:rect l="l" t="t" r="r" b="b"/>
              <a:pathLst>
                <a:path w="1143" h="1429" extrusionOk="0">
                  <a:moveTo>
                    <a:pt x="966" y="1"/>
                  </a:moveTo>
                  <a:cubicBezTo>
                    <a:pt x="918" y="1"/>
                    <a:pt x="870" y="23"/>
                    <a:pt x="840" y="67"/>
                  </a:cubicBezTo>
                  <a:lnTo>
                    <a:pt x="51" y="1184"/>
                  </a:lnTo>
                  <a:cubicBezTo>
                    <a:pt x="1" y="1254"/>
                    <a:pt x="19" y="1351"/>
                    <a:pt x="89" y="1400"/>
                  </a:cubicBezTo>
                  <a:cubicBezTo>
                    <a:pt x="115" y="1420"/>
                    <a:pt x="148" y="1428"/>
                    <a:pt x="178" y="1428"/>
                  </a:cubicBezTo>
                  <a:cubicBezTo>
                    <a:pt x="227" y="1428"/>
                    <a:pt x="275" y="1406"/>
                    <a:pt x="305" y="1363"/>
                  </a:cubicBezTo>
                  <a:lnTo>
                    <a:pt x="1092" y="245"/>
                  </a:lnTo>
                  <a:cubicBezTo>
                    <a:pt x="1142" y="175"/>
                    <a:pt x="1125" y="78"/>
                    <a:pt x="1055" y="28"/>
                  </a:cubicBezTo>
                  <a:cubicBezTo>
                    <a:pt x="1028" y="10"/>
                    <a:pt x="997" y="1"/>
                    <a:pt x="966"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9"/>
            <p:cNvSpPr/>
            <p:nvPr/>
          </p:nvSpPr>
          <p:spPr>
            <a:xfrm>
              <a:off x="6839925" y="724025"/>
              <a:ext cx="28550" cy="35725"/>
            </a:xfrm>
            <a:custGeom>
              <a:avLst/>
              <a:gdLst/>
              <a:ahLst/>
              <a:cxnLst/>
              <a:rect l="l" t="t" r="r" b="b"/>
              <a:pathLst>
                <a:path w="1142" h="1429" extrusionOk="0">
                  <a:moveTo>
                    <a:pt x="966" y="1"/>
                  </a:moveTo>
                  <a:cubicBezTo>
                    <a:pt x="917" y="1"/>
                    <a:pt x="869" y="23"/>
                    <a:pt x="838" y="66"/>
                  </a:cubicBezTo>
                  <a:lnTo>
                    <a:pt x="51" y="1184"/>
                  </a:lnTo>
                  <a:cubicBezTo>
                    <a:pt x="1" y="1254"/>
                    <a:pt x="18" y="1351"/>
                    <a:pt x="88" y="1400"/>
                  </a:cubicBezTo>
                  <a:cubicBezTo>
                    <a:pt x="115" y="1420"/>
                    <a:pt x="147" y="1428"/>
                    <a:pt x="177" y="1428"/>
                  </a:cubicBezTo>
                  <a:cubicBezTo>
                    <a:pt x="225" y="1428"/>
                    <a:pt x="274" y="1405"/>
                    <a:pt x="304" y="1362"/>
                  </a:cubicBezTo>
                  <a:lnTo>
                    <a:pt x="1091" y="245"/>
                  </a:lnTo>
                  <a:cubicBezTo>
                    <a:pt x="1141" y="175"/>
                    <a:pt x="1124" y="78"/>
                    <a:pt x="1054" y="28"/>
                  </a:cubicBezTo>
                  <a:cubicBezTo>
                    <a:pt x="1027" y="10"/>
                    <a:pt x="996" y="1"/>
                    <a:pt x="966"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9"/>
            <p:cNvSpPr/>
            <p:nvPr/>
          </p:nvSpPr>
          <p:spPr>
            <a:xfrm>
              <a:off x="6907525" y="754175"/>
              <a:ext cx="40850" cy="53175"/>
            </a:xfrm>
            <a:custGeom>
              <a:avLst/>
              <a:gdLst/>
              <a:ahLst/>
              <a:cxnLst/>
              <a:rect l="l" t="t" r="r" b="b"/>
              <a:pathLst>
                <a:path w="1634" h="2127" extrusionOk="0">
                  <a:moveTo>
                    <a:pt x="1457" y="0"/>
                  </a:moveTo>
                  <a:cubicBezTo>
                    <a:pt x="1408" y="0"/>
                    <a:pt x="1360" y="23"/>
                    <a:pt x="1329" y="65"/>
                  </a:cubicBezTo>
                  <a:lnTo>
                    <a:pt x="50" y="1882"/>
                  </a:lnTo>
                  <a:cubicBezTo>
                    <a:pt x="0" y="1951"/>
                    <a:pt x="19" y="2048"/>
                    <a:pt x="87" y="2098"/>
                  </a:cubicBezTo>
                  <a:cubicBezTo>
                    <a:pt x="115" y="2118"/>
                    <a:pt x="147" y="2127"/>
                    <a:pt x="177" y="2127"/>
                  </a:cubicBezTo>
                  <a:cubicBezTo>
                    <a:pt x="226" y="2127"/>
                    <a:pt x="273" y="2104"/>
                    <a:pt x="305" y="2061"/>
                  </a:cubicBezTo>
                  <a:lnTo>
                    <a:pt x="1583" y="244"/>
                  </a:lnTo>
                  <a:cubicBezTo>
                    <a:pt x="1633" y="175"/>
                    <a:pt x="1615" y="78"/>
                    <a:pt x="1545" y="28"/>
                  </a:cubicBezTo>
                  <a:cubicBezTo>
                    <a:pt x="1518" y="9"/>
                    <a:pt x="1488" y="0"/>
                    <a:pt x="1457"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9"/>
            <p:cNvSpPr/>
            <p:nvPr/>
          </p:nvSpPr>
          <p:spPr>
            <a:xfrm>
              <a:off x="6874075" y="748100"/>
              <a:ext cx="28575" cy="35725"/>
            </a:xfrm>
            <a:custGeom>
              <a:avLst/>
              <a:gdLst/>
              <a:ahLst/>
              <a:cxnLst/>
              <a:rect l="l" t="t" r="r" b="b"/>
              <a:pathLst>
                <a:path w="1143" h="1429" extrusionOk="0">
                  <a:moveTo>
                    <a:pt x="966" y="1"/>
                  </a:moveTo>
                  <a:cubicBezTo>
                    <a:pt x="918" y="1"/>
                    <a:pt x="869" y="23"/>
                    <a:pt x="838" y="66"/>
                  </a:cubicBezTo>
                  <a:lnTo>
                    <a:pt x="51" y="1184"/>
                  </a:lnTo>
                  <a:cubicBezTo>
                    <a:pt x="1" y="1254"/>
                    <a:pt x="18" y="1350"/>
                    <a:pt x="88" y="1400"/>
                  </a:cubicBezTo>
                  <a:cubicBezTo>
                    <a:pt x="115" y="1420"/>
                    <a:pt x="147" y="1428"/>
                    <a:pt x="178" y="1428"/>
                  </a:cubicBezTo>
                  <a:cubicBezTo>
                    <a:pt x="225" y="1428"/>
                    <a:pt x="274" y="1405"/>
                    <a:pt x="304" y="1362"/>
                  </a:cubicBezTo>
                  <a:lnTo>
                    <a:pt x="1093" y="245"/>
                  </a:lnTo>
                  <a:cubicBezTo>
                    <a:pt x="1143" y="175"/>
                    <a:pt x="1124" y="78"/>
                    <a:pt x="1054" y="28"/>
                  </a:cubicBezTo>
                  <a:cubicBezTo>
                    <a:pt x="1028" y="10"/>
                    <a:pt x="997" y="1"/>
                    <a:pt x="966"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9"/>
            <p:cNvSpPr/>
            <p:nvPr/>
          </p:nvSpPr>
          <p:spPr>
            <a:xfrm>
              <a:off x="6889350" y="758825"/>
              <a:ext cx="28550" cy="35700"/>
            </a:xfrm>
            <a:custGeom>
              <a:avLst/>
              <a:gdLst/>
              <a:ahLst/>
              <a:cxnLst/>
              <a:rect l="l" t="t" r="r" b="b"/>
              <a:pathLst>
                <a:path w="1142" h="1428" extrusionOk="0">
                  <a:moveTo>
                    <a:pt x="966" y="1"/>
                  </a:moveTo>
                  <a:cubicBezTo>
                    <a:pt x="918" y="1"/>
                    <a:pt x="869" y="23"/>
                    <a:pt x="839" y="66"/>
                  </a:cubicBezTo>
                  <a:lnTo>
                    <a:pt x="50" y="1183"/>
                  </a:lnTo>
                  <a:cubicBezTo>
                    <a:pt x="0" y="1253"/>
                    <a:pt x="19" y="1349"/>
                    <a:pt x="89" y="1399"/>
                  </a:cubicBezTo>
                  <a:cubicBezTo>
                    <a:pt x="114" y="1419"/>
                    <a:pt x="147" y="1428"/>
                    <a:pt x="177" y="1428"/>
                  </a:cubicBezTo>
                  <a:cubicBezTo>
                    <a:pt x="226" y="1428"/>
                    <a:pt x="274" y="1405"/>
                    <a:pt x="304" y="1362"/>
                  </a:cubicBezTo>
                  <a:lnTo>
                    <a:pt x="1092" y="245"/>
                  </a:lnTo>
                  <a:cubicBezTo>
                    <a:pt x="1142" y="175"/>
                    <a:pt x="1125" y="78"/>
                    <a:pt x="1055" y="28"/>
                  </a:cubicBezTo>
                  <a:cubicBezTo>
                    <a:pt x="1028" y="9"/>
                    <a:pt x="997" y="1"/>
                    <a:pt x="966"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9"/>
            <p:cNvSpPr/>
            <p:nvPr/>
          </p:nvSpPr>
          <p:spPr>
            <a:xfrm>
              <a:off x="6956925" y="788950"/>
              <a:ext cx="40825" cy="53200"/>
            </a:xfrm>
            <a:custGeom>
              <a:avLst/>
              <a:gdLst/>
              <a:ahLst/>
              <a:cxnLst/>
              <a:rect l="l" t="t" r="r" b="b"/>
              <a:pathLst>
                <a:path w="1633" h="2128" extrusionOk="0">
                  <a:moveTo>
                    <a:pt x="1456" y="0"/>
                  </a:moveTo>
                  <a:cubicBezTo>
                    <a:pt x="1407" y="0"/>
                    <a:pt x="1360" y="23"/>
                    <a:pt x="1329" y="66"/>
                  </a:cubicBezTo>
                  <a:lnTo>
                    <a:pt x="50" y="1882"/>
                  </a:lnTo>
                  <a:cubicBezTo>
                    <a:pt x="0" y="1952"/>
                    <a:pt x="18" y="2049"/>
                    <a:pt x="88" y="2099"/>
                  </a:cubicBezTo>
                  <a:cubicBezTo>
                    <a:pt x="115" y="2117"/>
                    <a:pt x="146" y="2127"/>
                    <a:pt x="176" y="2127"/>
                  </a:cubicBezTo>
                  <a:cubicBezTo>
                    <a:pt x="225" y="2127"/>
                    <a:pt x="273" y="2105"/>
                    <a:pt x="303" y="2060"/>
                  </a:cubicBezTo>
                  <a:lnTo>
                    <a:pt x="1582" y="244"/>
                  </a:lnTo>
                  <a:cubicBezTo>
                    <a:pt x="1632" y="174"/>
                    <a:pt x="1615" y="78"/>
                    <a:pt x="1545" y="28"/>
                  </a:cubicBezTo>
                  <a:cubicBezTo>
                    <a:pt x="1518" y="10"/>
                    <a:pt x="1486" y="0"/>
                    <a:pt x="1456"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9"/>
            <p:cNvSpPr/>
            <p:nvPr/>
          </p:nvSpPr>
          <p:spPr>
            <a:xfrm>
              <a:off x="6923450" y="782875"/>
              <a:ext cx="28575" cy="35725"/>
            </a:xfrm>
            <a:custGeom>
              <a:avLst/>
              <a:gdLst/>
              <a:ahLst/>
              <a:cxnLst/>
              <a:rect l="l" t="t" r="r" b="b"/>
              <a:pathLst>
                <a:path w="1143" h="1429" extrusionOk="0">
                  <a:moveTo>
                    <a:pt x="967" y="1"/>
                  </a:moveTo>
                  <a:cubicBezTo>
                    <a:pt x="918" y="1"/>
                    <a:pt x="870" y="24"/>
                    <a:pt x="839" y="66"/>
                  </a:cubicBezTo>
                  <a:lnTo>
                    <a:pt x="51" y="1184"/>
                  </a:lnTo>
                  <a:cubicBezTo>
                    <a:pt x="1" y="1253"/>
                    <a:pt x="19" y="1350"/>
                    <a:pt x="89" y="1400"/>
                  </a:cubicBezTo>
                  <a:cubicBezTo>
                    <a:pt x="115" y="1420"/>
                    <a:pt x="148" y="1429"/>
                    <a:pt x="178" y="1429"/>
                  </a:cubicBezTo>
                  <a:cubicBezTo>
                    <a:pt x="228" y="1429"/>
                    <a:pt x="276" y="1406"/>
                    <a:pt x="305" y="1363"/>
                  </a:cubicBezTo>
                  <a:lnTo>
                    <a:pt x="1092" y="244"/>
                  </a:lnTo>
                  <a:cubicBezTo>
                    <a:pt x="1142" y="176"/>
                    <a:pt x="1125" y="79"/>
                    <a:pt x="1055" y="29"/>
                  </a:cubicBezTo>
                  <a:cubicBezTo>
                    <a:pt x="1028" y="10"/>
                    <a:pt x="997" y="1"/>
                    <a:pt x="967"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9"/>
            <p:cNvSpPr/>
            <p:nvPr/>
          </p:nvSpPr>
          <p:spPr>
            <a:xfrm>
              <a:off x="6938750" y="793575"/>
              <a:ext cx="28550" cy="35750"/>
            </a:xfrm>
            <a:custGeom>
              <a:avLst/>
              <a:gdLst/>
              <a:ahLst/>
              <a:cxnLst/>
              <a:rect l="l" t="t" r="r" b="b"/>
              <a:pathLst>
                <a:path w="1142" h="1430" extrusionOk="0">
                  <a:moveTo>
                    <a:pt x="964" y="1"/>
                  </a:moveTo>
                  <a:cubicBezTo>
                    <a:pt x="915" y="1"/>
                    <a:pt x="868" y="23"/>
                    <a:pt x="837" y="66"/>
                  </a:cubicBezTo>
                  <a:lnTo>
                    <a:pt x="50" y="1185"/>
                  </a:lnTo>
                  <a:cubicBezTo>
                    <a:pt x="0" y="1254"/>
                    <a:pt x="17" y="1351"/>
                    <a:pt x="87" y="1401"/>
                  </a:cubicBezTo>
                  <a:cubicBezTo>
                    <a:pt x="114" y="1421"/>
                    <a:pt x="146" y="1429"/>
                    <a:pt x="177" y="1429"/>
                  </a:cubicBezTo>
                  <a:cubicBezTo>
                    <a:pt x="224" y="1429"/>
                    <a:pt x="273" y="1408"/>
                    <a:pt x="303" y="1364"/>
                  </a:cubicBezTo>
                  <a:lnTo>
                    <a:pt x="1092" y="245"/>
                  </a:lnTo>
                  <a:cubicBezTo>
                    <a:pt x="1142" y="176"/>
                    <a:pt x="1123" y="79"/>
                    <a:pt x="1053" y="29"/>
                  </a:cubicBezTo>
                  <a:cubicBezTo>
                    <a:pt x="1026" y="10"/>
                    <a:pt x="995" y="1"/>
                    <a:pt x="964"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9"/>
            <p:cNvSpPr/>
            <p:nvPr/>
          </p:nvSpPr>
          <p:spPr>
            <a:xfrm>
              <a:off x="7006300" y="823775"/>
              <a:ext cx="40850" cy="53175"/>
            </a:xfrm>
            <a:custGeom>
              <a:avLst/>
              <a:gdLst/>
              <a:ahLst/>
              <a:cxnLst/>
              <a:rect l="l" t="t" r="r" b="b"/>
              <a:pathLst>
                <a:path w="1634" h="2127" extrusionOk="0">
                  <a:moveTo>
                    <a:pt x="1457" y="1"/>
                  </a:moveTo>
                  <a:cubicBezTo>
                    <a:pt x="1408" y="1"/>
                    <a:pt x="1360" y="24"/>
                    <a:pt x="1329" y="66"/>
                  </a:cubicBezTo>
                  <a:lnTo>
                    <a:pt x="50" y="1880"/>
                  </a:lnTo>
                  <a:cubicBezTo>
                    <a:pt x="0" y="1950"/>
                    <a:pt x="19" y="2047"/>
                    <a:pt x="87" y="2098"/>
                  </a:cubicBezTo>
                  <a:cubicBezTo>
                    <a:pt x="114" y="2116"/>
                    <a:pt x="147" y="2126"/>
                    <a:pt x="177" y="2126"/>
                  </a:cubicBezTo>
                  <a:cubicBezTo>
                    <a:pt x="226" y="2126"/>
                    <a:pt x="273" y="2102"/>
                    <a:pt x="304" y="2059"/>
                  </a:cubicBezTo>
                  <a:lnTo>
                    <a:pt x="1583" y="244"/>
                  </a:lnTo>
                  <a:cubicBezTo>
                    <a:pt x="1633" y="176"/>
                    <a:pt x="1615" y="79"/>
                    <a:pt x="1545" y="29"/>
                  </a:cubicBezTo>
                  <a:cubicBezTo>
                    <a:pt x="1518" y="10"/>
                    <a:pt x="1487" y="1"/>
                    <a:pt x="1457"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9"/>
            <p:cNvSpPr/>
            <p:nvPr/>
          </p:nvSpPr>
          <p:spPr>
            <a:xfrm>
              <a:off x="6972900" y="817675"/>
              <a:ext cx="28550" cy="35725"/>
            </a:xfrm>
            <a:custGeom>
              <a:avLst/>
              <a:gdLst/>
              <a:ahLst/>
              <a:cxnLst/>
              <a:rect l="l" t="t" r="r" b="b"/>
              <a:pathLst>
                <a:path w="1142" h="1429" extrusionOk="0">
                  <a:moveTo>
                    <a:pt x="965" y="0"/>
                  </a:moveTo>
                  <a:cubicBezTo>
                    <a:pt x="916" y="0"/>
                    <a:pt x="868" y="23"/>
                    <a:pt x="837" y="65"/>
                  </a:cubicBezTo>
                  <a:lnTo>
                    <a:pt x="50" y="1183"/>
                  </a:lnTo>
                  <a:cubicBezTo>
                    <a:pt x="0" y="1253"/>
                    <a:pt x="19" y="1350"/>
                    <a:pt x="87" y="1400"/>
                  </a:cubicBezTo>
                  <a:cubicBezTo>
                    <a:pt x="114" y="1420"/>
                    <a:pt x="147" y="1428"/>
                    <a:pt x="177" y="1428"/>
                  </a:cubicBezTo>
                  <a:cubicBezTo>
                    <a:pt x="226" y="1428"/>
                    <a:pt x="273" y="1406"/>
                    <a:pt x="304" y="1361"/>
                  </a:cubicBezTo>
                  <a:lnTo>
                    <a:pt x="1092" y="244"/>
                  </a:lnTo>
                  <a:cubicBezTo>
                    <a:pt x="1142" y="174"/>
                    <a:pt x="1123" y="78"/>
                    <a:pt x="1055" y="28"/>
                  </a:cubicBezTo>
                  <a:cubicBezTo>
                    <a:pt x="1027" y="9"/>
                    <a:pt x="996" y="0"/>
                    <a:pt x="965"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9"/>
            <p:cNvSpPr/>
            <p:nvPr/>
          </p:nvSpPr>
          <p:spPr>
            <a:xfrm>
              <a:off x="6988175" y="828425"/>
              <a:ext cx="28525" cy="35725"/>
            </a:xfrm>
            <a:custGeom>
              <a:avLst/>
              <a:gdLst/>
              <a:ahLst/>
              <a:cxnLst/>
              <a:rect l="l" t="t" r="r" b="b"/>
              <a:pathLst>
                <a:path w="1141" h="1429" extrusionOk="0">
                  <a:moveTo>
                    <a:pt x="965" y="1"/>
                  </a:moveTo>
                  <a:cubicBezTo>
                    <a:pt x="917" y="1"/>
                    <a:pt x="869" y="23"/>
                    <a:pt x="838" y="65"/>
                  </a:cubicBezTo>
                  <a:lnTo>
                    <a:pt x="51" y="1184"/>
                  </a:lnTo>
                  <a:cubicBezTo>
                    <a:pt x="1" y="1253"/>
                    <a:pt x="18" y="1350"/>
                    <a:pt x="88" y="1400"/>
                  </a:cubicBezTo>
                  <a:cubicBezTo>
                    <a:pt x="115" y="1420"/>
                    <a:pt x="146" y="1429"/>
                    <a:pt x="176" y="1429"/>
                  </a:cubicBezTo>
                  <a:cubicBezTo>
                    <a:pt x="225" y="1429"/>
                    <a:pt x="274" y="1406"/>
                    <a:pt x="304" y="1363"/>
                  </a:cubicBezTo>
                  <a:lnTo>
                    <a:pt x="1091" y="244"/>
                  </a:lnTo>
                  <a:cubicBezTo>
                    <a:pt x="1141" y="175"/>
                    <a:pt x="1124" y="78"/>
                    <a:pt x="1054" y="28"/>
                  </a:cubicBezTo>
                  <a:cubicBezTo>
                    <a:pt x="1027" y="10"/>
                    <a:pt x="996" y="1"/>
                    <a:pt x="965"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9"/>
            <p:cNvSpPr/>
            <p:nvPr/>
          </p:nvSpPr>
          <p:spPr>
            <a:xfrm>
              <a:off x="7055725" y="858575"/>
              <a:ext cx="40825" cy="53125"/>
            </a:xfrm>
            <a:custGeom>
              <a:avLst/>
              <a:gdLst/>
              <a:ahLst/>
              <a:cxnLst/>
              <a:rect l="l" t="t" r="r" b="b"/>
              <a:pathLst>
                <a:path w="1633" h="2125" extrusionOk="0">
                  <a:moveTo>
                    <a:pt x="1456" y="0"/>
                  </a:moveTo>
                  <a:cubicBezTo>
                    <a:pt x="1407" y="0"/>
                    <a:pt x="1360" y="23"/>
                    <a:pt x="1329" y="65"/>
                  </a:cubicBezTo>
                  <a:lnTo>
                    <a:pt x="51" y="1880"/>
                  </a:lnTo>
                  <a:cubicBezTo>
                    <a:pt x="1" y="1950"/>
                    <a:pt x="18" y="2046"/>
                    <a:pt x="88" y="2096"/>
                  </a:cubicBezTo>
                  <a:cubicBezTo>
                    <a:pt x="115" y="2116"/>
                    <a:pt x="146" y="2124"/>
                    <a:pt x="178" y="2124"/>
                  </a:cubicBezTo>
                  <a:cubicBezTo>
                    <a:pt x="225" y="2124"/>
                    <a:pt x="273" y="2101"/>
                    <a:pt x="303" y="2059"/>
                  </a:cubicBezTo>
                  <a:lnTo>
                    <a:pt x="1582" y="244"/>
                  </a:lnTo>
                  <a:cubicBezTo>
                    <a:pt x="1632" y="174"/>
                    <a:pt x="1615" y="78"/>
                    <a:pt x="1545" y="28"/>
                  </a:cubicBezTo>
                  <a:cubicBezTo>
                    <a:pt x="1518" y="9"/>
                    <a:pt x="1487" y="0"/>
                    <a:pt x="1456"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9"/>
            <p:cNvSpPr/>
            <p:nvPr/>
          </p:nvSpPr>
          <p:spPr>
            <a:xfrm>
              <a:off x="7022300" y="852450"/>
              <a:ext cx="28525" cy="35750"/>
            </a:xfrm>
            <a:custGeom>
              <a:avLst/>
              <a:gdLst/>
              <a:ahLst/>
              <a:cxnLst/>
              <a:rect l="l" t="t" r="r" b="b"/>
              <a:pathLst>
                <a:path w="1141" h="1430" extrusionOk="0">
                  <a:moveTo>
                    <a:pt x="965" y="0"/>
                  </a:moveTo>
                  <a:cubicBezTo>
                    <a:pt x="916" y="0"/>
                    <a:pt x="868" y="23"/>
                    <a:pt x="837" y="66"/>
                  </a:cubicBezTo>
                  <a:lnTo>
                    <a:pt x="49" y="1183"/>
                  </a:lnTo>
                  <a:cubicBezTo>
                    <a:pt x="0" y="1253"/>
                    <a:pt x="17" y="1351"/>
                    <a:pt x="87" y="1399"/>
                  </a:cubicBezTo>
                  <a:cubicBezTo>
                    <a:pt x="114" y="1419"/>
                    <a:pt x="146" y="1429"/>
                    <a:pt x="176" y="1429"/>
                  </a:cubicBezTo>
                  <a:cubicBezTo>
                    <a:pt x="224" y="1429"/>
                    <a:pt x="273" y="1405"/>
                    <a:pt x="303" y="1362"/>
                  </a:cubicBezTo>
                  <a:lnTo>
                    <a:pt x="1090" y="245"/>
                  </a:lnTo>
                  <a:cubicBezTo>
                    <a:pt x="1140" y="175"/>
                    <a:pt x="1123" y="77"/>
                    <a:pt x="1053" y="27"/>
                  </a:cubicBezTo>
                  <a:cubicBezTo>
                    <a:pt x="1026" y="9"/>
                    <a:pt x="995" y="0"/>
                    <a:pt x="965"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9"/>
            <p:cNvSpPr/>
            <p:nvPr/>
          </p:nvSpPr>
          <p:spPr>
            <a:xfrm>
              <a:off x="7037550" y="863200"/>
              <a:ext cx="28550" cy="35750"/>
            </a:xfrm>
            <a:custGeom>
              <a:avLst/>
              <a:gdLst/>
              <a:ahLst/>
              <a:cxnLst/>
              <a:rect l="l" t="t" r="r" b="b"/>
              <a:pathLst>
                <a:path w="1142" h="1430" extrusionOk="0">
                  <a:moveTo>
                    <a:pt x="965" y="1"/>
                  </a:moveTo>
                  <a:cubicBezTo>
                    <a:pt x="916" y="1"/>
                    <a:pt x="868" y="23"/>
                    <a:pt x="838" y="66"/>
                  </a:cubicBezTo>
                  <a:lnTo>
                    <a:pt x="50" y="1183"/>
                  </a:lnTo>
                  <a:cubicBezTo>
                    <a:pt x="0" y="1253"/>
                    <a:pt x="19" y="1351"/>
                    <a:pt x="87" y="1401"/>
                  </a:cubicBezTo>
                  <a:cubicBezTo>
                    <a:pt x="115" y="1421"/>
                    <a:pt x="147" y="1429"/>
                    <a:pt x="177" y="1429"/>
                  </a:cubicBezTo>
                  <a:cubicBezTo>
                    <a:pt x="226" y="1429"/>
                    <a:pt x="273" y="1406"/>
                    <a:pt x="305" y="1362"/>
                  </a:cubicBezTo>
                  <a:lnTo>
                    <a:pt x="1092" y="245"/>
                  </a:lnTo>
                  <a:cubicBezTo>
                    <a:pt x="1142" y="175"/>
                    <a:pt x="1123" y="79"/>
                    <a:pt x="1055" y="29"/>
                  </a:cubicBezTo>
                  <a:cubicBezTo>
                    <a:pt x="1027" y="10"/>
                    <a:pt x="996" y="1"/>
                    <a:pt x="965"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9"/>
            <p:cNvSpPr/>
            <p:nvPr/>
          </p:nvSpPr>
          <p:spPr>
            <a:xfrm>
              <a:off x="7105100" y="893300"/>
              <a:ext cx="40850" cy="53175"/>
            </a:xfrm>
            <a:custGeom>
              <a:avLst/>
              <a:gdLst/>
              <a:ahLst/>
              <a:cxnLst/>
              <a:rect l="l" t="t" r="r" b="b"/>
              <a:pathLst>
                <a:path w="1634" h="2127" extrusionOk="0">
                  <a:moveTo>
                    <a:pt x="1457" y="0"/>
                  </a:moveTo>
                  <a:cubicBezTo>
                    <a:pt x="1408" y="0"/>
                    <a:pt x="1360" y="23"/>
                    <a:pt x="1329" y="65"/>
                  </a:cubicBezTo>
                  <a:lnTo>
                    <a:pt x="50" y="1883"/>
                  </a:lnTo>
                  <a:cubicBezTo>
                    <a:pt x="0" y="1951"/>
                    <a:pt x="19" y="2048"/>
                    <a:pt x="89" y="2098"/>
                  </a:cubicBezTo>
                  <a:cubicBezTo>
                    <a:pt x="114" y="2118"/>
                    <a:pt x="147" y="2127"/>
                    <a:pt x="177" y="2127"/>
                  </a:cubicBezTo>
                  <a:cubicBezTo>
                    <a:pt x="226" y="2127"/>
                    <a:pt x="274" y="2104"/>
                    <a:pt x="304" y="2061"/>
                  </a:cubicBezTo>
                  <a:lnTo>
                    <a:pt x="1583" y="244"/>
                  </a:lnTo>
                  <a:cubicBezTo>
                    <a:pt x="1633" y="175"/>
                    <a:pt x="1615" y="78"/>
                    <a:pt x="1546" y="28"/>
                  </a:cubicBezTo>
                  <a:cubicBezTo>
                    <a:pt x="1519" y="9"/>
                    <a:pt x="1488" y="0"/>
                    <a:pt x="1457"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9"/>
            <p:cNvSpPr/>
            <p:nvPr/>
          </p:nvSpPr>
          <p:spPr>
            <a:xfrm>
              <a:off x="7071700" y="887225"/>
              <a:ext cx="28550" cy="35725"/>
            </a:xfrm>
            <a:custGeom>
              <a:avLst/>
              <a:gdLst/>
              <a:ahLst/>
              <a:cxnLst/>
              <a:rect l="l" t="t" r="r" b="b"/>
              <a:pathLst>
                <a:path w="1142" h="1429" extrusionOk="0">
                  <a:moveTo>
                    <a:pt x="966" y="0"/>
                  </a:moveTo>
                  <a:cubicBezTo>
                    <a:pt x="918" y="0"/>
                    <a:pt x="870" y="23"/>
                    <a:pt x="839" y="65"/>
                  </a:cubicBezTo>
                  <a:lnTo>
                    <a:pt x="50" y="1184"/>
                  </a:lnTo>
                  <a:cubicBezTo>
                    <a:pt x="0" y="1254"/>
                    <a:pt x="19" y="1350"/>
                    <a:pt x="89" y="1400"/>
                  </a:cubicBezTo>
                  <a:cubicBezTo>
                    <a:pt x="115" y="1420"/>
                    <a:pt x="147" y="1428"/>
                    <a:pt x="177" y="1428"/>
                  </a:cubicBezTo>
                  <a:cubicBezTo>
                    <a:pt x="226" y="1428"/>
                    <a:pt x="275" y="1406"/>
                    <a:pt x="305" y="1363"/>
                  </a:cubicBezTo>
                  <a:lnTo>
                    <a:pt x="1092" y="244"/>
                  </a:lnTo>
                  <a:cubicBezTo>
                    <a:pt x="1142" y="175"/>
                    <a:pt x="1125" y="78"/>
                    <a:pt x="1055" y="28"/>
                  </a:cubicBezTo>
                  <a:cubicBezTo>
                    <a:pt x="1028" y="9"/>
                    <a:pt x="997" y="0"/>
                    <a:pt x="966"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9"/>
            <p:cNvSpPr/>
            <p:nvPr/>
          </p:nvSpPr>
          <p:spPr>
            <a:xfrm>
              <a:off x="7086950" y="898000"/>
              <a:ext cx="28525" cy="35725"/>
            </a:xfrm>
            <a:custGeom>
              <a:avLst/>
              <a:gdLst/>
              <a:ahLst/>
              <a:cxnLst/>
              <a:rect l="l" t="t" r="r" b="b"/>
              <a:pathLst>
                <a:path w="1141" h="1429" extrusionOk="0">
                  <a:moveTo>
                    <a:pt x="965" y="0"/>
                  </a:moveTo>
                  <a:cubicBezTo>
                    <a:pt x="916" y="0"/>
                    <a:pt x="868" y="23"/>
                    <a:pt x="838" y="66"/>
                  </a:cubicBezTo>
                  <a:lnTo>
                    <a:pt x="50" y="1183"/>
                  </a:lnTo>
                  <a:cubicBezTo>
                    <a:pt x="0" y="1253"/>
                    <a:pt x="17" y="1350"/>
                    <a:pt x="87" y="1399"/>
                  </a:cubicBezTo>
                  <a:cubicBezTo>
                    <a:pt x="115" y="1419"/>
                    <a:pt x="146" y="1429"/>
                    <a:pt x="176" y="1429"/>
                  </a:cubicBezTo>
                  <a:cubicBezTo>
                    <a:pt x="226" y="1429"/>
                    <a:pt x="275" y="1405"/>
                    <a:pt x="303" y="1362"/>
                  </a:cubicBezTo>
                  <a:lnTo>
                    <a:pt x="1091" y="244"/>
                  </a:lnTo>
                  <a:cubicBezTo>
                    <a:pt x="1141" y="174"/>
                    <a:pt x="1123" y="77"/>
                    <a:pt x="1053" y="27"/>
                  </a:cubicBezTo>
                  <a:cubicBezTo>
                    <a:pt x="1026" y="9"/>
                    <a:pt x="996" y="0"/>
                    <a:pt x="965"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9"/>
            <p:cNvSpPr/>
            <p:nvPr/>
          </p:nvSpPr>
          <p:spPr>
            <a:xfrm>
              <a:off x="7154525" y="928075"/>
              <a:ext cx="40850" cy="53200"/>
            </a:xfrm>
            <a:custGeom>
              <a:avLst/>
              <a:gdLst/>
              <a:ahLst/>
              <a:cxnLst/>
              <a:rect l="l" t="t" r="r" b="b"/>
              <a:pathLst>
                <a:path w="1634" h="2128" extrusionOk="0">
                  <a:moveTo>
                    <a:pt x="1457" y="1"/>
                  </a:moveTo>
                  <a:cubicBezTo>
                    <a:pt x="1408" y="1"/>
                    <a:pt x="1360" y="23"/>
                    <a:pt x="1329" y="66"/>
                  </a:cubicBezTo>
                  <a:lnTo>
                    <a:pt x="51" y="1882"/>
                  </a:lnTo>
                  <a:cubicBezTo>
                    <a:pt x="1" y="1952"/>
                    <a:pt x="19" y="2049"/>
                    <a:pt x="88" y="2099"/>
                  </a:cubicBezTo>
                  <a:cubicBezTo>
                    <a:pt x="115" y="2119"/>
                    <a:pt x="148" y="2128"/>
                    <a:pt x="178" y="2128"/>
                  </a:cubicBezTo>
                  <a:cubicBezTo>
                    <a:pt x="225" y="2128"/>
                    <a:pt x="274" y="2106"/>
                    <a:pt x="305" y="2061"/>
                  </a:cubicBezTo>
                  <a:lnTo>
                    <a:pt x="1584" y="244"/>
                  </a:lnTo>
                  <a:cubicBezTo>
                    <a:pt x="1634" y="174"/>
                    <a:pt x="1615" y="79"/>
                    <a:pt x="1545" y="29"/>
                  </a:cubicBezTo>
                  <a:cubicBezTo>
                    <a:pt x="1518" y="10"/>
                    <a:pt x="1487" y="1"/>
                    <a:pt x="1457"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9"/>
            <p:cNvSpPr/>
            <p:nvPr/>
          </p:nvSpPr>
          <p:spPr>
            <a:xfrm>
              <a:off x="7121100" y="922025"/>
              <a:ext cx="28550" cy="35725"/>
            </a:xfrm>
            <a:custGeom>
              <a:avLst/>
              <a:gdLst/>
              <a:ahLst/>
              <a:cxnLst/>
              <a:rect l="l" t="t" r="r" b="b"/>
              <a:pathLst>
                <a:path w="1142" h="1429" extrusionOk="0">
                  <a:moveTo>
                    <a:pt x="966" y="0"/>
                  </a:moveTo>
                  <a:cubicBezTo>
                    <a:pt x="917" y="0"/>
                    <a:pt x="868" y="23"/>
                    <a:pt x="838" y="65"/>
                  </a:cubicBezTo>
                  <a:lnTo>
                    <a:pt x="50" y="1184"/>
                  </a:lnTo>
                  <a:cubicBezTo>
                    <a:pt x="0" y="1254"/>
                    <a:pt x="17" y="1350"/>
                    <a:pt x="87" y="1400"/>
                  </a:cubicBezTo>
                  <a:cubicBezTo>
                    <a:pt x="115" y="1420"/>
                    <a:pt x="146" y="1428"/>
                    <a:pt x="177" y="1428"/>
                  </a:cubicBezTo>
                  <a:cubicBezTo>
                    <a:pt x="225" y="1428"/>
                    <a:pt x="273" y="1407"/>
                    <a:pt x="303" y="1362"/>
                  </a:cubicBezTo>
                  <a:lnTo>
                    <a:pt x="1092" y="244"/>
                  </a:lnTo>
                  <a:cubicBezTo>
                    <a:pt x="1142" y="175"/>
                    <a:pt x="1123" y="78"/>
                    <a:pt x="1053" y="28"/>
                  </a:cubicBezTo>
                  <a:cubicBezTo>
                    <a:pt x="1027" y="9"/>
                    <a:pt x="996" y="0"/>
                    <a:pt x="966"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9"/>
            <p:cNvSpPr/>
            <p:nvPr/>
          </p:nvSpPr>
          <p:spPr>
            <a:xfrm>
              <a:off x="7136350" y="932775"/>
              <a:ext cx="28550" cy="35725"/>
            </a:xfrm>
            <a:custGeom>
              <a:avLst/>
              <a:gdLst/>
              <a:ahLst/>
              <a:cxnLst/>
              <a:rect l="l" t="t" r="r" b="b"/>
              <a:pathLst>
                <a:path w="1142" h="1429" extrusionOk="0">
                  <a:moveTo>
                    <a:pt x="966" y="0"/>
                  </a:moveTo>
                  <a:cubicBezTo>
                    <a:pt x="917" y="0"/>
                    <a:pt x="869" y="23"/>
                    <a:pt x="839" y="65"/>
                  </a:cubicBezTo>
                  <a:lnTo>
                    <a:pt x="50" y="1184"/>
                  </a:lnTo>
                  <a:cubicBezTo>
                    <a:pt x="0" y="1254"/>
                    <a:pt x="19" y="1350"/>
                    <a:pt x="89" y="1400"/>
                  </a:cubicBezTo>
                  <a:cubicBezTo>
                    <a:pt x="115" y="1420"/>
                    <a:pt x="148" y="1428"/>
                    <a:pt x="178" y="1428"/>
                  </a:cubicBezTo>
                  <a:cubicBezTo>
                    <a:pt x="226" y="1428"/>
                    <a:pt x="275" y="1405"/>
                    <a:pt x="305" y="1362"/>
                  </a:cubicBezTo>
                  <a:lnTo>
                    <a:pt x="1092" y="244"/>
                  </a:lnTo>
                  <a:cubicBezTo>
                    <a:pt x="1142" y="175"/>
                    <a:pt x="1125" y="78"/>
                    <a:pt x="1055" y="28"/>
                  </a:cubicBezTo>
                  <a:cubicBezTo>
                    <a:pt x="1028" y="9"/>
                    <a:pt x="997" y="0"/>
                    <a:pt x="966"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9"/>
            <p:cNvSpPr/>
            <p:nvPr/>
          </p:nvSpPr>
          <p:spPr>
            <a:xfrm>
              <a:off x="7203925" y="962900"/>
              <a:ext cx="40825" cy="53200"/>
            </a:xfrm>
            <a:custGeom>
              <a:avLst/>
              <a:gdLst/>
              <a:ahLst/>
              <a:cxnLst/>
              <a:rect l="l" t="t" r="r" b="b"/>
              <a:pathLst>
                <a:path w="1633" h="2128" extrusionOk="0">
                  <a:moveTo>
                    <a:pt x="1456" y="1"/>
                  </a:moveTo>
                  <a:cubicBezTo>
                    <a:pt x="1408" y="1"/>
                    <a:pt x="1360" y="23"/>
                    <a:pt x="1330" y="66"/>
                  </a:cubicBezTo>
                  <a:lnTo>
                    <a:pt x="51" y="1882"/>
                  </a:lnTo>
                  <a:cubicBezTo>
                    <a:pt x="1" y="1952"/>
                    <a:pt x="18" y="2049"/>
                    <a:pt x="88" y="2099"/>
                  </a:cubicBezTo>
                  <a:cubicBezTo>
                    <a:pt x="115" y="2119"/>
                    <a:pt x="146" y="2128"/>
                    <a:pt x="176" y="2128"/>
                  </a:cubicBezTo>
                  <a:cubicBezTo>
                    <a:pt x="225" y="2128"/>
                    <a:pt x="274" y="2105"/>
                    <a:pt x="304" y="2061"/>
                  </a:cubicBezTo>
                  <a:lnTo>
                    <a:pt x="1582" y="245"/>
                  </a:lnTo>
                  <a:cubicBezTo>
                    <a:pt x="1632" y="175"/>
                    <a:pt x="1615" y="79"/>
                    <a:pt x="1545" y="29"/>
                  </a:cubicBezTo>
                  <a:cubicBezTo>
                    <a:pt x="1518" y="10"/>
                    <a:pt x="1487" y="1"/>
                    <a:pt x="1456"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9"/>
            <p:cNvSpPr/>
            <p:nvPr/>
          </p:nvSpPr>
          <p:spPr>
            <a:xfrm>
              <a:off x="7170525" y="956850"/>
              <a:ext cx="28525" cy="35725"/>
            </a:xfrm>
            <a:custGeom>
              <a:avLst/>
              <a:gdLst/>
              <a:ahLst/>
              <a:cxnLst/>
              <a:rect l="l" t="t" r="r" b="b"/>
              <a:pathLst>
                <a:path w="1141" h="1429" extrusionOk="0">
                  <a:moveTo>
                    <a:pt x="965" y="0"/>
                  </a:moveTo>
                  <a:cubicBezTo>
                    <a:pt x="917" y="0"/>
                    <a:pt x="869" y="23"/>
                    <a:pt x="838" y="65"/>
                  </a:cubicBezTo>
                  <a:lnTo>
                    <a:pt x="49" y="1184"/>
                  </a:lnTo>
                  <a:cubicBezTo>
                    <a:pt x="1" y="1254"/>
                    <a:pt x="18" y="1350"/>
                    <a:pt x="88" y="1400"/>
                  </a:cubicBezTo>
                  <a:cubicBezTo>
                    <a:pt x="115" y="1420"/>
                    <a:pt x="147" y="1428"/>
                    <a:pt x="177" y="1428"/>
                  </a:cubicBezTo>
                  <a:cubicBezTo>
                    <a:pt x="225" y="1428"/>
                    <a:pt x="274" y="1405"/>
                    <a:pt x="304" y="1362"/>
                  </a:cubicBezTo>
                  <a:lnTo>
                    <a:pt x="1091" y="244"/>
                  </a:lnTo>
                  <a:cubicBezTo>
                    <a:pt x="1141" y="175"/>
                    <a:pt x="1124" y="78"/>
                    <a:pt x="1054" y="28"/>
                  </a:cubicBezTo>
                  <a:cubicBezTo>
                    <a:pt x="1027" y="9"/>
                    <a:pt x="996" y="0"/>
                    <a:pt x="965"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9"/>
            <p:cNvSpPr/>
            <p:nvPr/>
          </p:nvSpPr>
          <p:spPr>
            <a:xfrm>
              <a:off x="7185750" y="967550"/>
              <a:ext cx="28575" cy="35725"/>
            </a:xfrm>
            <a:custGeom>
              <a:avLst/>
              <a:gdLst/>
              <a:ahLst/>
              <a:cxnLst/>
              <a:rect l="l" t="t" r="r" b="b"/>
              <a:pathLst>
                <a:path w="1143" h="1429" extrusionOk="0">
                  <a:moveTo>
                    <a:pt x="966" y="1"/>
                  </a:moveTo>
                  <a:cubicBezTo>
                    <a:pt x="917" y="1"/>
                    <a:pt x="868" y="24"/>
                    <a:pt x="838" y="66"/>
                  </a:cubicBezTo>
                  <a:lnTo>
                    <a:pt x="50" y="1185"/>
                  </a:lnTo>
                  <a:cubicBezTo>
                    <a:pt x="0" y="1255"/>
                    <a:pt x="18" y="1350"/>
                    <a:pt x="88" y="1400"/>
                  </a:cubicBezTo>
                  <a:cubicBezTo>
                    <a:pt x="115" y="1420"/>
                    <a:pt x="146" y="1429"/>
                    <a:pt x="178" y="1429"/>
                  </a:cubicBezTo>
                  <a:cubicBezTo>
                    <a:pt x="225" y="1429"/>
                    <a:pt x="273" y="1406"/>
                    <a:pt x="303" y="1363"/>
                  </a:cubicBezTo>
                  <a:lnTo>
                    <a:pt x="1092" y="244"/>
                  </a:lnTo>
                  <a:cubicBezTo>
                    <a:pt x="1142" y="176"/>
                    <a:pt x="1124" y="79"/>
                    <a:pt x="1053" y="29"/>
                  </a:cubicBezTo>
                  <a:cubicBezTo>
                    <a:pt x="1027" y="10"/>
                    <a:pt x="996" y="1"/>
                    <a:pt x="966"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9"/>
            <p:cNvSpPr/>
            <p:nvPr/>
          </p:nvSpPr>
          <p:spPr>
            <a:xfrm>
              <a:off x="7253300" y="997700"/>
              <a:ext cx="40825" cy="53175"/>
            </a:xfrm>
            <a:custGeom>
              <a:avLst/>
              <a:gdLst/>
              <a:ahLst/>
              <a:cxnLst/>
              <a:rect l="l" t="t" r="r" b="b"/>
              <a:pathLst>
                <a:path w="1633" h="2127" extrusionOk="0">
                  <a:moveTo>
                    <a:pt x="1456" y="0"/>
                  </a:moveTo>
                  <a:cubicBezTo>
                    <a:pt x="1408" y="0"/>
                    <a:pt x="1360" y="23"/>
                    <a:pt x="1329" y="66"/>
                  </a:cubicBezTo>
                  <a:lnTo>
                    <a:pt x="50" y="1882"/>
                  </a:lnTo>
                  <a:cubicBezTo>
                    <a:pt x="0" y="1952"/>
                    <a:pt x="19" y="2049"/>
                    <a:pt x="88" y="2097"/>
                  </a:cubicBezTo>
                  <a:cubicBezTo>
                    <a:pt x="115" y="2117"/>
                    <a:pt x="146" y="2126"/>
                    <a:pt x="178" y="2126"/>
                  </a:cubicBezTo>
                  <a:cubicBezTo>
                    <a:pt x="228" y="2126"/>
                    <a:pt x="273" y="2103"/>
                    <a:pt x="305" y="2060"/>
                  </a:cubicBezTo>
                  <a:lnTo>
                    <a:pt x="1584" y="244"/>
                  </a:lnTo>
                  <a:cubicBezTo>
                    <a:pt x="1632" y="174"/>
                    <a:pt x="1615" y="79"/>
                    <a:pt x="1545" y="29"/>
                  </a:cubicBezTo>
                  <a:cubicBezTo>
                    <a:pt x="1518" y="10"/>
                    <a:pt x="1487" y="0"/>
                    <a:pt x="1456"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9"/>
            <p:cNvSpPr/>
            <p:nvPr/>
          </p:nvSpPr>
          <p:spPr>
            <a:xfrm>
              <a:off x="7219900" y="991625"/>
              <a:ext cx="28575" cy="35725"/>
            </a:xfrm>
            <a:custGeom>
              <a:avLst/>
              <a:gdLst/>
              <a:ahLst/>
              <a:cxnLst/>
              <a:rect l="l" t="t" r="r" b="b"/>
              <a:pathLst>
                <a:path w="1143" h="1429" extrusionOk="0">
                  <a:moveTo>
                    <a:pt x="965" y="1"/>
                  </a:moveTo>
                  <a:cubicBezTo>
                    <a:pt x="916" y="1"/>
                    <a:pt x="868" y="23"/>
                    <a:pt x="838" y="66"/>
                  </a:cubicBezTo>
                  <a:lnTo>
                    <a:pt x="50" y="1185"/>
                  </a:lnTo>
                  <a:cubicBezTo>
                    <a:pt x="0" y="1253"/>
                    <a:pt x="19" y="1350"/>
                    <a:pt x="88" y="1400"/>
                  </a:cubicBezTo>
                  <a:cubicBezTo>
                    <a:pt x="115" y="1420"/>
                    <a:pt x="146" y="1429"/>
                    <a:pt x="178" y="1429"/>
                  </a:cubicBezTo>
                  <a:cubicBezTo>
                    <a:pt x="226" y="1429"/>
                    <a:pt x="273" y="1405"/>
                    <a:pt x="305" y="1363"/>
                  </a:cubicBezTo>
                  <a:lnTo>
                    <a:pt x="1092" y="244"/>
                  </a:lnTo>
                  <a:cubicBezTo>
                    <a:pt x="1142" y="174"/>
                    <a:pt x="1123" y="79"/>
                    <a:pt x="1055" y="29"/>
                  </a:cubicBezTo>
                  <a:cubicBezTo>
                    <a:pt x="1028" y="10"/>
                    <a:pt x="996" y="1"/>
                    <a:pt x="965"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9"/>
            <p:cNvSpPr/>
            <p:nvPr/>
          </p:nvSpPr>
          <p:spPr>
            <a:xfrm>
              <a:off x="7235175" y="1002350"/>
              <a:ext cx="28550" cy="35725"/>
            </a:xfrm>
            <a:custGeom>
              <a:avLst/>
              <a:gdLst/>
              <a:ahLst/>
              <a:cxnLst/>
              <a:rect l="l" t="t" r="r" b="b"/>
              <a:pathLst>
                <a:path w="1142" h="1429" extrusionOk="0">
                  <a:moveTo>
                    <a:pt x="965" y="0"/>
                  </a:moveTo>
                  <a:cubicBezTo>
                    <a:pt x="916" y="0"/>
                    <a:pt x="869" y="23"/>
                    <a:pt x="838" y="65"/>
                  </a:cubicBezTo>
                  <a:lnTo>
                    <a:pt x="51" y="1184"/>
                  </a:lnTo>
                  <a:cubicBezTo>
                    <a:pt x="1" y="1253"/>
                    <a:pt x="18" y="1350"/>
                    <a:pt x="88" y="1400"/>
                  </a:cubicBezTo>
                  <a:cubicBezTo>
                    <a:pt x="115" y="1420"/>
                    <a:pt x="147" y="1429"/>
                    <a:pt x="177" y="1429"/>
                  </a:cubicBezTo>
                  <a:cubicBezTo>
                    <a:pt x="225" y="1429"/>
                    <a:pt x="274" y="1404"/>
                    <a:pt x="304" y="1363"/>
                  </a:cubicBezTo>
                  <a:lnTo>
                    <a:pt x="1091" y="244"/>
                  </a:lnTo>
                  <a:cubicBezTo>
                    <a:pt x="1141" y="174"/>
                    <a:pt x="1124" y="78"/>
                    <a:pt x="1054" y="28"/>
                  </a:cubicBezTo>
                  <a:cubicBezTo>
                    <a:pt x="1027" y="9"/>
                    <a:pt x="996" y="0"/>
                    <a:pt x="965"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9"/>
            <p:cNvSpPr/>
            <p:nvPr/>
          </p:nvSpPr>
          <p:spPr>
            <a:xfrm>
              <a:off x="7302725" y="1032475"/>
              <a:ext cx="40825" cy="53175"/>
            </a:xfrm>
            <a:custGeom>
              <a:avLst/>
              <a:gdLst/>
              <a:ahLst/>
              <a:cxnLst/>
              <a:rect l="l" t="t" r="r" b="b"/>
              <a:pathLst>
                <a:path w="1633" h="2127" extrusionOk="0">
                  <a:moveTo>
                    <a:pt x="1457" y="1"/>
                  </a:moveTo>
                  <a:cubicBezTo>
                    <a:pt x="1408" y="1"/>
                    <a:pt x="1360" y="23"/>
                    <a:pt x="1330" y="66"/>
                  </a:cubicBezTo>
                  <a:lnTo>
                    <a:pt x="51" y="1882"/>
                  </a:lnTo>
                  <a:cubicBezTo>
                    <a:pt x="1" y="1952"/>
                    <a:pt x="18" y="2048"/>
                    <a:pt x="88" y="2098"/>
                  </a:cubicBezTo>
                  <a:cubicBezTo>
                    <a:pt x="115" y="2118"/>
                    <a:pt x="147" y="2127"/>
                    <a:pt x="178" y="2127"/>
                  </a:cubicBezTo>
                  <a:cubicBezTo>
                    <a:pt x="225" y="2127"/>
                    <a:pt x="274" y="2104"/>
                    <a:pt x="304" y="2061"/>
                  </a:cubicBezTo>
                  <a:lnTo>
                    <a:pt x="1583" y="245"/>
                  </a:lnTo>
                  <a:cubicBezTo>
                    <a:pt x="1633" y="175"/>
                    <a:pt x="1615" y="78"/>
                    <a:pt x="1545" y="28"/>
                  </a:cubicBezTo>
                  <a:cubicBezTo>
                    <a:pt x="1518" y="10"/>
                    <a:pt x="1488" y="1"/>
                    <a:pt x="1457"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9"/>
            <p:cNvSpPr/>
            <p:nvPr/>
          </p:nvSpPr>
          <p:spPr>
            <a:xfrm>
              <a:off x="7269300" y="1026400"/>
              <a:ext cx="28525" cy="35750"/>
            </a:xfrm>
            <a:custGeom>
              <a:avLst/>
              <a:gdLst/>
              <a:ahLst/>
              <a:cxnLst/>
              <a:rect l="l" t="t" r="r" b="b"/>
              <a:pathLst>
                <a:path w="1141" h="1430" extrusionOk="0">
                  <a:moveTo>
                    <a:pt x="965" y="1"/>
                  </a:moveTo>
                  <a:cubicBezTo>
                    <a:pt x="917" y="1"/>
                    <a:pt x="869" y="23"/>
                    <a:pt x="838" y="66"/>
                  </a:cubicBezTo>
                  <a:lnTo>
                    <a:pt x="50" y="1184"/>
                  </a:lnTo>
                  <a:cubicBezTo>
                    <a:pt x="0" y="1254"/>
                    <a:pt x="18" y="1351"/>
                    <a:pt x="88" y="1401"/>
                  </a:cubicBezTo>
                  <a:cubicBezTo>
                    <a:pt x="115" y="1420"/>
                    <a:pt x="146" y="1430"/>
                    <a:pt x="176" y="1430"/>
                  </a:cubicBezTo>
                  <a:cubicBezTo>
                    <a:pt x="225" y="1430"/>
                    <a:pt x="273" y="1405"/>
                    <a:pt x="303" y="1362"/>
                  </a:cubicBezTo>
                  <a:lnTo>
                    <a:pt x="1091" y="245"/>
                  </a:lnTo>
                  <a:cubicBezTo>
                    <a:pt x="1141" y="175"/>
                    <a:pt x="1124" y="78"/>
                    <a:pt x="1054" y="28"/>
                  </a:cubicBezTo>
                  <a:cubicBezTo>
                    <a:pt x="1027" y="10"/>
                    <a:pt x="996" y="1"/>
                    <a:pt x="965"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9"/>
            <p:cNvSpPr/>
            <p:nvPr/>
          </p:nvSpPr>
          <p:spPr>
            <a:xfrm>
              <a:off x="7284550" y="1037175"/>
              <a:ext cx="28575" cy="35725"/>
            </a:xfrm>
            <a:custGeom>
              <a:avLst/>
              <a:gdLst/>
              <a:ahLst/>
              <a:cxnLst/>
              <a:rect l="l" t="t" r="r" b="b"/>
              <a:pathLst>
                <a:path w="1143" h="1429" extrusionOk="0">
                  <a:moveTo>
                    <a:pt x="965" y="0"/>
                  </a:moveTo>
                  <a:cubicBezTo>
                    <a:pt x="917" y="0"/>
                    <a:pt x="868" y="23"/>
                    <a:pt x="838" y="66"/>
                  </a:cubicBezTo>
                  <a:lnTo>
                    <a:pt x="51" y="1184"/>
                  </a:lnTo>
                  <a:cubicBezTo>
                    <a:pt x="1" y="1253"/>
                    <a:pt x="19" y="1350"/>
                    <a:pt x="88" y="1400"/>
                  </a:cubicBezTo>
                  <a:cubicBezTo>
                    <a:pt x="115" y="1420"/>
                    <a:pt x="146" y="1429"/>
                    <a:pt x="178" y="1429"/>
                  </a:cubicBezTo>
                  <a:cubicBezTo>
                    <a:pt x="226" y="1429"/>
                    <a:pt x="273" y="1404"/>
                    <a:pt x="305" y="1363"/>
                  </a:cubicBezTo>
                  <a:lnTo>
                    <a:pt x="1092" y="244"/>
                  </a:lnTo>
                  <a:cubicBezTo>
                    <a:pt x="1142" y="174"/>
                    <a:pt x="1124" y="78"/>
                    <a:pt x="1055" y="28"/>
                  </a:cubicBezTo>
                  <a:cubicBezTo>
                    <a:pt x="1028" y="9"/>
                    <a:pt x="996" y="0"/>
                    <a:pt x="965"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9"/>
            <p:cNvSpPr/>
            <p:nvPr/>
          </p:nvSpPr>
          <p:spPr>
            <a:xfrm>
              <a:off x="7352100" y="1067275"/>
              <a:ext cx="40850" cy="53175"/>
            </a:xfrm>
            <a:custGeom>
              <a:avLst/>
              <a:gdLst/>
              <a:ahLst/>
              <a:cxnLst/>
              <a:rect l="l" t="t" r="r" b="b"/>
              <a:pathLst>
                <a:path w="1634" h="2127" extrusionOk="0">
                  <a:moveTo>
                    <a:pt x="1457" y="0"/>
                  </a:moveTo>
                  <a:cubicBezTo>
                    <a:pt x="1408" y="0"/>
                    <a:pt x="1360" y="23"/>
                    <a:pt x="1329" y="65"/>
                  </a:cubicBezTo>
                  <a:lnTo>
                    <a:pt x="51" y="1882"/>
                  </a:lnTo>
                  <a:cubicBezTo>
                    <a:pt x="1" y="1951"/>
                    <a:pt x="19" y="2048"/>
                    <a:pt x="89" y="2098"/>
                  </a:cubicBezTo>
                  <a:cubicBezTo>
                    <a:pt x="115" y="2118"/>
                    <a:pt x="148" y="2126"/>
                    <a:pt x="178" y="2126"/>
                  </a:cubicBezTo>
                  <a:cubicBezTo>
                    <a:pt x="226" y="2126"/>
                    <a:pt x="275" y="2104"/>
                    <a:pt x="305" y="2061"/>
                  </a:cubicBezTo>
                  <a:lnTo>
                    <a:pt x="1584" y="243"/>
                  </a:lnTo>
                  <a:cubicBezTo>
                    <a:pt x="1634" y="175"/>
                    <a:pt x="1615" y="77"/>
                    <a:pt x="1546" y="27"/>
                  </a:cubicBezTo>
                  <a:cubicBezTo>
                    <a:pt x="1519" y="9"/>
                    <a:pt x="1488" y="0"/>
                    <a:pt x="1457"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9"/>
            <p:cNvSpPr/>
            <p:nvPr/>
          </p:nvSpPr>
          <p:spPr>
            <a:xfrm>
              <a:off x="7318700" y="1061175"/>
              <a:ext cx="28575" cy="35725"/>
            </a:xfrm>
            <a:custGeom>
              <a:avLst/>
              <a:gdLst/>
              <a:ahLst/>
              <a:cxnLst/>
              <a:rect l="l" t="t" r="r" b="b"/>
              <a:pathLst>
                <a:path w="1143" h="1429" extrusionOk="0">
                  <a:moveTo>
                    <a:pt x="966" y="1"/>
                  </a:moveTo>
                  <a:cubicBezTo>
                    <a:pt x="917" y="1"/>
                    <a:pt x="869" y="24"/>
                    <a:pt x="838" y="66"/>
                  </a:cubicBezTo>
                  <a:lnTo>
                    <a:pt x="51" y="1184"/>
                  </a:lnTo>
                  <a:cubicBezTo>
                    <a:pt x="1" y="1254"/>
                    <a:pt x="19" y="1350"/>
                    <a:pt x="88" y="1400"/>
                  </a:cubicBezTo>
                  <a:cubicBezTo>
                    <a:pt x="115" y="1420"/>
                    <a:pt x="148" y="1429"/>
                    <a:pt x="178" y="1429"/>
                  </a:cubicBezTo>
                  <a:cubicBezTo>
                    <a:pt x="226" y="1429"/>
                    <a:pt x="275" y="1406"/>
                    <a:pt x="305" y="1363"/>
                  </a:cubicBezTo>
                  <a:lnTo>
                    <a:pt x="1092" y="244"/>
                  </a:lnTo>
                  <a:cubicBezTo>
                    <a:pt x="1142" y="176"/>
                    <a:pt x="1124" y="79"/>
                    <a:pt x="1055" y="29"/>
                  </a:cubicBezTo>
                  <a:cubicBezTo>
                    <a:pt x="1028" y="10"/>
                    <a:pt x="997" y="1"/>
                    <a:pt x="966"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9"/>
            <p:cNvSpPr/>
            <p:nvPr/>
          </p:nvSpPr>
          <p:spPr>
            <a:xfrm>
              <a:off x="7333950" y="1071950"/>
              <a:ext cx="28525" cy="35750"/>
            </a:xfrm>
            <a:custGeom>
              <a:avLst/>
              <a:gdLst/>
              <a:ahLst/>
              <a:cxnLst/>
              <a:rect l="l" t="t" r="r" b="b"/>
              <a:pathLst>
                <a:path w="1141" h="1430" extrusionOk="0">
                  <a:moveTo>
                    <a:pt x="965" y="1"/>
                  </a:moveTo>
                  <a:cubicBezTo>
                    <a:pt x="917" y="1"/>
                    <a:pt x="869" y="23"/>
                    <a:pt x="838" y="66"/>
                  </a:cubicBezTo>
                  <a:lnTo>
                    <a:pt x="49" y="1184"/>
                  </a:lnTo>
                  <a:cubicBezTo>
                    <a:pt x="1" y="1254"/>
                    <a:pt x="18" y="1351"/>
                    <a:pt x="88" y="1401"/>
                  </a:cubicBezTo>
                  <a:cubicBezTo>
                    <a:pt x="115" y="1419"/>
                    <a:pt x="146" y="1429"/>
                    <a:pt x="176" y="1429"/>
                  </a:cubicBezTo>
                  <a:cubicBezTo>
                    <a:pt x="226" y="1429"/>
                    <a:pt x="274" y="1405"/>
                    <a:pt x="304" y="1362"/>
                  </a:cubicBezTo>
                  <a:lnTo>
                    <a:pt x="1091" y="245"/>
                  </a:lnTo>
                  <a:cubicBezTo>
                    <a:pt x="1141" y="175"/>
                    <a:pt x="1124" y="78"/>
                    <a:pt x="1054" y="28"/>
                  </a:cubicBezTo>
                  <a:cubicBezTo>
                    <a:pt x="1027" y="9"/>
                    <a:pt x="996" y="1"/>
                    <a:pt x="965"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9"/>
            <p:cNvSpPr/>
            <p:nvPr/>
          </p:nvSpPr>
          <p:spPr>
            <a:xfrm>
              <a:off x="7401500" y="1102100"/>
              <a:ext cx="40825" cy="53150"/>
            </a:xfrm>
            <a:custGeom>
              <a:avLst/>
              <a:gdLst/>
              <a:ahLst/>
              <a:cxnLst/>
              <a:rect l="l" t="t" r="r" b="b"/>
              <a:pathLst>
                <a:path w="1633" h="2126" extrusionOk="0">
                  <a:moveTo>
                    <a:pt x="1456" y="0"/>
                  </a:moveTo>
                  <a:cubicBezTo>
                    <a:pt x="1408" y="0"/>
                    <a:pt x="1360" y="23"/>
                    <a:pt x="1329" y="65"/>
                  </a:cubicBezTo>
                  <a:lnTo>
                    <a:pt x="51" y="1879"/>
                  </a:lnTo>
                  <a:cubicBezTo>
                    <a:pt x="1" y="1949"/>
                    <a:pt x="18" y="2046"/>
                    <a:pt x="88" y="2096"/>
                  </a:cubicBezTo>
                  <a:cubicBezTo>
                    <a:pt x="115" y="2116"/>
                    <a:pt x="146" y="2125"/>
                    <a:pt x="178" y="2125"/>
                  </a:cubicBezTo>
                  <a:cubicBezTo>
                    <a:pt x="228" y="2125"/>
                    <a:pt x="275" y="2102"/>
                    <a:pt x="303" y="2058"/>
                  </a:cubicBezTo>
                  <a:lnTo>
                    <a:pt x="1582" y="243"/>
                  </a:lnTo>
                  <a:cubicBezTo>
                    <a:pt x="1632" y="175"/>
                    <a:pt x="1615" y="78"/>
                    <a:pt x="1545" y="28"/>
                  </a:cubicBezTo>
                  <a:cubicBezTo>
                    <a:pt x="1518" y="9"/>
                    <a:pt x="1487" y="0"/>
                    <a:pt x="1456"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9"/>
            <p:cNvSpPr/>
            <p:nvPr/>
          </p:nvSpPr>
          <p:spPr>
            <a:xfrm>
              <a:off x="7368100" y="1095975"/>
              <a:ext cx="28575" cy="35725"/>
            </a:xfrm>
            <a:custGeom>
              <a:avLst/>
              <a:gdLst/>
              <a:ahLst/>
              <a:cxnLst/>
              <a:rect l="l" t="t" r="r" b="b"/>
              <a:pathLst>
                <a:path w="1143" h="1429" extrusionOk="0">
                  <a:moveTo>
                    <a:pt x="965" y="0"/>
                  </a:moveTo>
                  <a:cubicBezTo>
                    <a:pt x="917" y="0"/>
                    <a:pt x="868" y="23"/>
                    <a:pt x="838" y="65"/>
                  </a:cubicBezTo>
                  <a:lnTo>
                    <a:pt x="51" y="1184"/>
                  </a:lnTo>
                  <a:cubicBezTo>
                    <a:pt x="1" y="1253"/>
                    <a:pt x="18" y="1350"/>
                    <a:pt x="88" y="1400"/>
                  </a:cubicBezTo>
                  <a:cubicBezTo>
                    <a:pt x="115" y="1420"/>
                    <a:pt x="146" y="1428"/>
                    <a:pt x="178" y="1428"/>
                  </a:cubicBezTo>
                  <a:cubicBezTo>
                    <a:pt x="225" y="1428"/>
                    <a:pt x="274" y="1406"/>
                    <a:pt x="304" y="1363"/>
                  </a:cubicBezTo>
                  <a:lnTo>
                    <a:pt x="1092" y="244"/>
                  </a:lnTo>
                  <a:cubicBezTo>
                    <a:pt x="1142" y="174"/>
                    <a:pt x="1124" y="78"/>
                    <a:pt x="1054" y="28"/>
                  </a:cubicBezTo>
                  <a:cubicBezTo>
                    <a:pt x="1027" y="9"/>
                    <a:pt x="996" y="0"/>
                    <a:pt x="965"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9"/>
            <p:cNvSpPr/>
            <p:nvPr/>
          </p:nvSpPr>
          <p:spPr>
            <a:xfrm>
              <a:off x="7383350" y="1106725"/>
              <a:ext cx="28575" cy="35725"/>
            </a:xfrm>
            <a:custGeom>
              <a:avLst/>
              <a:gdLst/>
              <a:ahLst/>
              <a:cxnLst/>
              <a:rect l="l" t="t" r="r" b="b"/>
              <a:pathLst>
                <a:path w="1143" h="1429" extrusionOk="0">
                  <a:moveTo>
                    <a:pt x="967" y="1"/>
                  </a:moveTo>
                  <a:cubicBezTo>
                    <a:pt x="918" y="1"/>
                    <a:pt x="870" y="23"/>
                    <a:pt x="839" y="65"/>
                  </a:cubicBezTo>
                  <a:lnTo>
                    <a:pt x="51" y="1184"/>
                  </a:lnTo>
                  <a:cubicBezTo>
                    <a:pt x="1" y="1254"/>
                    <a:pt x="19" y="1350"/>
                    <a:pt x="89" y="1400"/>
                  </a:cubicBezTo>
                  <a:cubicBezTo>
                    <a:pt x="115" y="1420"/>
                    <a:pt x="148" y="1429"/>
                    <a:pt x="178" y="1429"/>
                  </a:cubicBezTo>
                  <a:cubicBezTo>
                    <a:pt x="226" y="1429"/>
                    <a:pt x="275" y="1406"/>
                    <a:pt x="305" y="1363"/>
                  </a:cubicBezTo>
                  <a:lnTo>
                    <a:pt x="1092" y="244"/>
                  </a:lnTo>
                  <a:cubicBezTo>
                    <a:pt x="1142" y="175"/>
                    <a:pt x="1125" y="78"/>
                    <a:pt x="1055" y="28"/>
                  </a:cubicBezTo>
                  <a:cubicBezTo>
                    <a:pt x="1028" y="10"/>
                    <a:pt x="997" y="1"/>
                    <a:pt x="967"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9"/>
            <p:cNvSpPr/>
            <p:nvPr/>
          </p:nvSpPr>
          <p:spPr>
            <a:xfrm>
              <a:off x="7450950" y="1136825"/>
              <a:ext cx="40800" cy="53200"/>
            </a:xfrm>
            <a:custGeom>
              <a:avLst/>
              <a:gdLst/>
              <a:ahLst/>
              <a:cxnLst/>
              <a:rect l="l" t="t" r="r" b="b"/>
              <a:pathLst>
                <a:path w="1632" h="2128" extrusionOk="0">
                  <a:moveTo>
                    <a:pt x="1455" y="1"/>
                  </a:moveTo>
                  <a:cubicBezTo>
                    <a:pt x="1406" y="1"/>
                    <a:pt x="1359" y="23"/>
                    <a:pt x="1329" y="66"/>
                  </a:cubicBezTo>
                  <a:lnTo>
                    <a:pt x="49" y="1882"/>
                  </a:lnTo>
                  <a:cubicBezTo>
                    <a:pt x="0" y="1952"/>
                    <a:pt x="17" y="2049"/>
                    <a:pt x="87" y="2098"/>
                  </a:cubicBezTo>
                  <a:cubicBezTo>
                    <a:pt x="114" y="2118"/>
                    <a:pt x="146" y="2128"/>
                    <a:pt x="176" y="2128"/>
                  </a:cubicBezTo>
                  <a:cubicBezTo>
                    <a:pt x="224" y="2128"/>
                    <a:pt x="273" y="2103"/>
                    <a:pt x="303" y="2061"/>
                  </a:cubicBezTo>
                  <a:lnTo>
                    <a:pt x="1582" y="245"/>
                  </a:lnTo>
                  <a:cubicBezTo>
                    <a:pt x="1632" y="175"/>
                    <a:pt x="1615" y="79"/>
                    <a:pt x="1545" y="29"/>
                  </a:cubicBezTo>
                  <a:cubicBezTo>
                    <a:pt x="1517" y="10"/>
                    <a:pt x="1486" y="1"/>
                    <a:pt x="1455"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9"/>
            <p:cNvSpPr/>
            <p:nvPr/>
          </p:nvSpPr>
          <p:spPr>
            <a:xfrm>
              <a:off x="7417475" y="1130750"/>
              <a:ext cx="28550" cy="35750"/>
            </a:xfrm>
            <a:custGeom>
              <a:avLst/>
              <a:gdLst/>
              <a:ahLst/>
              <a:cxnLst/>
              <a:rect l="l" t="t" r="r" b="b"/>
              <a:pathLst>
                <a:path w="1142" h="1430" extrusionOk="0">
                  <a:moveTo>
                    <a:pt x="965" y="1"/>
                  </a:moveTo>
                  <a:cubicBezTo>
                    <a:pt x="916" y="1"/>
                    <a:pt x="869" y="23"/>
                    <a:pt x="839" y="66"/>
                  </a:cubicBezTo>
                  <a:lnTo>
                    <a:pt x="50" y="1185"/>
                  </a:lnTo>
                  <a:cubicBezTo>
                    <a:pt x="0" y="1253"/>
                    <a:pt x="19" y="1351"/>
                    <a:pt x="89" y="1401"/>
                  </a:cubicBezTo>
                  <a:cubicBezTo>
                    <a:pt x="115" y="1421"/>
                    <a:pt x="147" y="1429"/>
                    <a:pt x="177" y="1429"/>
                  </a:cubicBezTo>
                  <a:cubicBezTo>
                    <a:pt x="227" y="1429"/>
                    <a:pt x="276" y="1406"/>
                    <a:pt x="305" y="1363"/>
                  </a:cubicBezTo>
                  <a:lnTo>
                    <a:pt x="1092" y="245"/>
                  </a:lnTo>
                  <a:cubicBezTo>
                    <a:pt x="1142" y="175"/>
                    <a:pt x="1125" y="79"/>
                    <a:pt x="1055" y="29"/>
                  </a:cubicBezTo>
                  <a:cubicBezTo>
                    <a:pt x="1027" y="10"/>
                    <a:pt x="996" y="1"/>
                    <a:pt x="965"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9"/>
            <p:cNvSpPr/>
            <p:nvPr/>
          </p:nvSpPr>
          <p:spPr>
            <a:xfrm>
              <a:off x="7432750" y="1141500"/>
              <a:ext cx="28575" cy="35750"/>
            </a:xfrm>
            <a:custGeom>
              <a:avLst/>
              <a:gdLst/>
              <a:ahLst/>
              <a:cxnLst/>
              <a:rect l="l" t="t" r="r" b="b"/>
              <a:pathLst>
                <a:path w="1143" h="1430" extrusionOk="0">
                  <a:moveTo>
                    <a:pt x="965" y="1"/>
                  </a:moveTo>
                  <a:cubicBezTo>
                    <a:pt x="917" y="1"/>
                    <a:pt x="869" y="23"/>
                    <a:pt x="838" y="66"/>
                  </a:cubicBezTo>
                  <a:lnTo>
                    <a:pt x="51" y="1185"/>
                  </a:lnTo>
                  <a:cubicBezTo>
                    <a:pt x="1" y="1253"/>
                    <a:pt x="18" y="1351"/>
                    <a:pt x="88" y="1401"/>
                  </a:cubicBezTo>
                  <a:cubicBezTo>
                    <a:pt x="115" y="1421"/>
                    <a:pt x="147" y="1429"/>
                    <a:pt x="178" y="1429"/>
                  </a:cubicBezTo>
                  <a:cubicBezTo>
                    <a:pt x="225" y="1429"/>
                    <a:pt x="274" y="1406"/>
                    <a:pt x="304" y="1363"/>
                  </a:cubicBezTo>
                  <a:lnTo>
                    <a:pt x="1092" y="245"/>
                  </a:lnTo>
                  <a:cubicBezTo>
                    <a:pt x="1142" y="175"/>
                    <a:pt x="1124" y="79"/>
                    <a:pt x="1054" y="29"/>
                  </a:cubicBezTo>
                  <a:cubicBezTo>
                    <a:pt x="1027" y="10"/>
                    <a:pt x="996" y="1"/>
                    <a:pt x="965"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9"/>
            <p:cNvSpPr/>
            <p:nvPr/>
          </p:nvSpPr>
          <p:spPr>
            <a:xfrm>
              <a:off x="7500300" y="1171650"/>
              <a:ext cx="40850" cy="53200"/>
            </a:xfrm>
            <a:custGeom>
              <a:avLst/>
              <a:gdLst/>
              <a:ahLst/>
              <a:cxnLst/>
              <a:rect l="l" t="t" r="r" b="b"/>
              <a:pathLst>
                <a:path w="1634" h="2128" extrusionOk="0">
                  <a:moveTo>
                    <a:pt x="1457" y="1"/>
                  </a:moveTo>
                  <a:cubicBezTo>
                    <a:pt x="1408" y="1"/>
                    <a:pt x="1360" y="23"/>
                    <a:pt x="1330" y="66"/>
                  </a:cubicBezTo>
                  <a:lnTo>
                    <a:pt x="51" y="1882"/>
                  </a:lnTo>
                  <a:cubicBezTo>
                    <a:pt x="1" y="1952"/>
                    <a:pt x="19" y="2049"/>
                    <a:pt x="88" y="2098"/>
                  </a:cubicBezTo>
                  <a:cubicBezTo>
                    <a:pt x="115" y="2118"/>
                    <a:pt x="146" y="2128"/>
                    <a:pt x="178" y="2128"/>
                  </a:cubicBezTo>
                  <a:cubicBezTo>
                    <a:pt x="226" y="2128"/>
                    <a:pt x="274" y="2104"/>
                    <a:pt x="305" y="2061"/>
                  </a:cubicBezTo>
                  <a:lnTo>
                    <a:pt x="1584" y="245"/>
                  </a:lnTo>
                  <a:cubicBezTo>
                    <a:pt x="1634" y="175"/>
                    <a:pt x="1615" y="79"/>
                    <a:pt x="1545" y="29"/>
                  </a:cubicBezTo>
                  <a:cubicBezTo>
                    <a:pt x="1519" y="10"/>
                    <a:pt x="1487" y="1"/>
                    <a:pt x="1457"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9"/>
            <p:cNvSpPr/>
            <p:nvPr/>
          </p:nvSpPr>
          <p:spPr>
            <a:xfrm>
              <a:off x="7466900" y="1165550"/>
              <a:ext cx="28575" cy="35725"/>
            </a:xfrm>
            <a:custGeom>
              <a:avLst/>
              <a:gdLst/>
              <a:ahLst/>
              <a:cxnLst/>
              <a:rect l="l" t="t" r="r" b="b"/>
              <a:pathLst>
                <a:path w="1143" h="1429" extrusionOk="0">
                  <a:moveTo>
                    <a:pt x="967" y="0"/>
                  </a:moveTo>
                  <a:cubicBezTo>
                    <a:pt x="917" y="0"/>
                    <a:pt x="869" y="23"/>
                    <a:pt x="838" y="66"/>
                  </a:cubicBezTo>
                  <a:lnTo>
                    <a:pt x="51" y="1183"/>
                  </a:lnTo>
                  <a:cubicBezTo>
                    <a:pt x="1" y="1253"/>
                    <a:pt x="19" y="1350"/>
                    <a:pt x="88" y="1400"/>
                  </a:cubicBezTo>
                  <a:cubicBezTo>
                    <a:pt x="115" y="1419"/>
                    <a:pt x="148" y="1429"/>
                    <a:pt x="178" y="1429"/>
                  </a:cubicBezTo>
                  <a:cubicBezTo>
                    <a:pt x="227" y="1429"/>
                    <a:pt x="274" y="1407"/>
                    <a:pt x="305" y="1362"/>
                  </a:cubicBezTo>
                  <a:lnTo>
                    <a:pt x="1092" y="244"/>
                  </a:lnTo>
                  <a:cubicBezTo>
                    <a:pt x="1142" y="174"/>
                    <a:pt x="1124" y="77"/>
                    <a:pt x="1055" y="27"/>
                  </a:cubicBezTo>
                  <a:cubicBezTo>
                    <a:pt x="1028" y="9"/>
                    <a:pt x="997" y="0"/>
                    <a:pt x="967"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9"/>
            <p:cNvSpPr/>
            <p:nvPr/>
          </p:nvSpPr>
          <p:spPr>
            <a:xfrm>
              <a:off x="7482200" y="1176300"/>
              <a:ext cx="28525" cy="35725"/>
            </a:xfrm>
            <a:custGeom>
              <a:avLst/>
              <a:gdLst/>
              <a:ahLst/>
              <a:cxnLst/>
              <a:rect l="l" t="t" r="r" b="b"/>
              <a:pathLst>
                <a:path w="1141" h="1429" extrusionOk="0">
                  <a:moveTo>
                    <a:pt x="964" y="1"/>
                  </a:moveTo>
                  <a:cubicBezTo>
                    <a:pt x="916" y="1"/>
                    <a:pt x="868" y="23"/>
                    <a:pt x="838" y="66"/>
                  </a:cubicBezTo>
                  <a:lnTo>
                    <a:pt x="49" y="1185"/>
                  </a:lnTo>
                  <a:cubicBezTo>
                    <a:pt x="0" y="1253"/>
                    <a:pt x="17" y="1350"/>
                    <a:pt x="87" y="1400"/>
                  </a:cubicBezTo>
                  <a:cubicBezTo>
                    <a:pt x="115" y="1420"/>
                    <a:pt x="146" y="1429"/>
                    <a:pt x="176" y="1429"/>
                  </a:cubicBezTo>
                  <a:cubicBezTo>
                    <a:pt x="225" y="1429"/>
                    <a:pt x="273" y="1406"/>
                    <a:pt x="303" y="1363"/>
                  </a:cubicBezTo>
                  <a:lnTo>
                    <a:pt x="1090" y="244"/>
                  </a:lnTo>
                  <a:cubicBezTo>
                    <a:pt x="1140" y="174"/>
                    <a:pt x="1123" y="79"/>
                    <a:pt x="1053" y="29"/>
                  </a:cubicBezTo>
                  <a:cubicBezTo>
                    <a:pt x="1026" y="10"/>
                    <a:pt x="995" y="1"/>
                    <a:pt x="964"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9"/>
            <p:cNvSpPr/>
            <p:nvPr/>
          </p:nvSpPr>
          <p:spPr>
            <a:xfrm>
              <a:off x="7549750" y="1206450"/>
              <a:ext cx="40800" cy="53175"/>
            </a:xfrm>
            <a:custGeom>
              <a:avLst/>
              <a:gdLst/>
              <a:ahLst/>
              <a:cxnLst/>
              <a:rect l="l" t="t" r="r" b="b"/>
              <a:pathLst>
                <a:path w="1632" h="2127" extrusionOk="0">
                  <a:moveTo>
                    <a:pt x="1457" y="0"/>
                  </a:moveTo>
                  <a:cubicBezTo>
                    <a:pt x="1408" y="0"/>
                    <a:pt x="1360" y="23"/>
                    <a:pt x="1329" y="66"/>
                  </a:cubicBezTo>
                  <a:lnTo>
                    <a:pt x="50" y="1882"/>
                  </a:lnTo>
                  <a:cubicBezTo>
                    <a:pt x="0" y="1952"/>
                    <a:pt x="17" y="2048"/>
                    <a:pt x="87" y="2098"/>
                  </a:cubicBezTo>
                  <a:cubicBezTo>
                    <a:pt x="115" y="2118"/>
                    <a:pt x="146" y="2126"/>
                    <a:pt x="177" y="2126"/>
                  </a:cubicBezTo>
                  <a:cubicBezTo>
                    <a:pt x="225" y="2126"/>
                    <a:pt x="273" y="2103"/>
                    <a:pt x="303" y="2060"/>
                  </a:cubicBezTo>
                  <a:lnTo>
                    <a:pt x="1582" y="244"/>
                  </a:lnTo>
                  <a:cubicBezTo>
                    <a:pt x="1632" y="174"/>
                    <a:pt x="1615" y="77"/>
                    <a:pt x="1545" y="27"/>
                  </a:cubicBezTo>
                  <a:cubicBezTo>
                    <a:pt x="1518" y="9"/>
                    <a:pt x="1487" y="0"/>
                    <a:pt x="1457"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9"/>
            <p:cNvSpPr/>
            <p:nvPr/>
          </p:nvSpPr>
          <p:spPr>
            <a:xfrm>
              <a:off x="7516300" y="1200375"/>
              <a:ext cx="28550" cy="35725"/>
            </a:xfrm>
            <a:custGeom>
              <a:avLst/>
              <a:gdLst/>
              <a:ahLst/>
              <a:cxnLst/>
              <a:rect l="l" t="t" r="r" b="b"/>
              <a:pathLst>
                <a:path w="1142" h="1429" extrusionOk="0">
                  <a:moveTo>
                    <a:pt x="966" y="0"/>
                  </a:moveTo>
                  <a:cubicBezTo>
                    <a:pt x="917" y="0"/>
                    <a:pt x="869" y="23"/>
                    <a:pt x="838" y="66"/>
                  </a:cubicBezTo>
                  <a:lnTo>
                    <a:pt x="49" y="1183"/>
                  </a:lnTo>
                  <a:cubicBezTo>
                    <a:pt x="1" y="1253"/>
                    <a:pt x="18" y="1350"/>
                    <a:pt x="88" y="1400"/>
                  </a:cubicBezTo>
                  <a:cubicBezTo>
                    <a:pt x="114" y="1419"/>
                    <a:pt x="147" y="1429"/>
                    <a:pt x="177" y="1429"/>
                  </a:cubicBezTo>
                  <a:cubicBezTo>
                    <a:pt x="225" y="1429"/>
                    <a:pt x="274" y="1405"/>
                    <a:pt x="304" y="1362"/>
                  </a:cubicBezTo>
                  <a:lnTo>
                    <a:pt x="1091" y="244"/>
                  </a:lnTo>
                  <a:cubicBezTo>
                    <a:pt x="1141" y="174"/>
                    <a:pt x="1124" y="77"/>
                    <a:pt x="1054" y="27"/>
                  </a:cubicBezTo>
                  <a:cubicBezTo>
                    <a:pt x="1027" y="9"/>
                    <a:pt x="996" y="0"/>
                    <a:pt x="966"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9"/>
            <p:cNvSpPr/>
            <p:nvPr/>
          </p:nvSpPr>
          <p:spPr>
            <a:xfrm>
              <a:off x="7531550" y="1211075"/>
              <a:ext cx="28575" cy="35750"/>
            </a:xfrm>
            <a:custGeom>
              <a:avLst/>
              <a:gdLst/>
              <a:ahLst/>
              <a:cxnLst/>
              <a:rect l="l" t="t" r="r" b="b"/>
              <a:pathLst>
                <a:path w="1143" h="1430" extrusionOk="0">
                  <a:moveTo>
                    <a:pt x="967" y="1"/>
                  </a:moveTo>
                  <a:cubicBezTo>
                    <a:pt x="918" y="1"/>
                    <a:pt x="869" y="23"/>
                    <a:pt x="838" y="66"/>
                  </a:cubicBezTo>
                  <a:lnTo>
                    <a:pt x="51" y="1184"/>
                  </a:lnTo>
                  <a:cubicBezTo>
                    <a:pt x="1" y="1254"/>
                    <a:pt x="20" y="1351"/>
                    <a:pt x="88" y="1401"/>
                  </a:cubicBezTo>
                  <a:cubicBezTo>
                    <a:pt x="115" y="1420"/>
                    <a:pt x="147" y="1430"/>
                    <a:pt x="178" y="1430"/>
                  </a:cubicBezTo>
                  <a:cubicBezTo>
                    <a:pt x="227" y="1430"/>
                    <a:pt x="274" y="1405"/>
                    <a:pt x="305" y="1362"/>
                  </a:cubicBezTo>
                  <a:lnTo>
                    <a:pt x="1093" y="245"/>
                  </a:lnTo>
                  <a:cubicBezTo>
                    <a:pt x="1143" y="175"/>
                    <a:pt x="1124" y="78"/>
                    <a:pt x="1055" y="28"/>
                  </a:cubicBezTo>
                  <a:cubicBezTo>
                    <a:pt x="1028" y="10"/>
                    <a:pt x="997" y="1"/>
                    <a:pt x="967"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9"/>
            <p:cNvSpPr/>
            <p:nvPr/>
          </p:nvSpPr>
          <p:spPr>
            <a:xfrm>
              <a:off x="7599100" y="1241225"/>
              <a:ext cx="40850" cy="53175"/>
            </a:xfrm>
            <a:custGeom>
              <a:avLst/>
              <a:gdLst/>
              <a:ahLst/>
              <a:cxnLst/>
              <a:rect l="l" t="t" r="r" b="b"/>
              <a:pathLst>
                <a:path w="1634" h="2127" extrusionOk="0">
                  <a:moveTo>
                    <a:pt x="1458" y="1"/>
                  </a:moveTo>
                  <a:cubicBezTo>
                    <a:pt x="1409" y="1"/>
                    <a:pt x="1360" y="23"/>
                    <a:pt x="1330" y="65"/>
                  </a:cubicBezTo>
                  <a:lnTo>
                    <a:pt x="51" y="1882"/>
                  </a:lnTo>
                  <a:cubicBezTo>
                    <a:pt x="1" y="1952"/>
                    <a:pt x="19" y="2048"/>
                    <a:pt x="88" y="2098"/>
                  </a:cubicBezTo>
                  <a:cubicBezTo>
                    <a:pt x="115" y="2118"/>
                    <a:pt x="148" y="2127"/>
                    <a:pt x="178" y="2127"/>
                  </a:cubicBezTo>
                  <a:cubicBezTo>
                    <a:pt x="227" y="2127"/>
                    <a:pt x="275" y="2104"/>
                    <a:pt x="305" y="2061"/>
                  </a:cubicBezTo>
                  <a:lnTo>
                    <a:pt x="1584" y="244"/>
                  </a:lnTo>
                  <a:cubicBezTo>
                    <a:pt x="1634" y="175"/>
                    <a:pt x="1615" y="78"/>
                    <a:pt x="1547" y="28"/>
                  </a:cubicBezTo>
                  <a:cubicBezTo>
                    <a:pt x="1520" y="10"/>
                    <a:pt x="1489" y="1"/>
                    <a:pt x="1458"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9"/>
            <p:cNvSpPr/>
            <p:nvPr/>
          </p:nvSpPr>
          <p:spPr>
            <a:xfrm>
              <a:off x="7565700" y="1235150"/>
              <a:ext cx="28575" cy="35725"/>
            </a:xfrm>
            <a:custGeom>
              <a:avLst/>
              <a:gdLst/>
              <a:ahLst/>
              <a:cxnLst/>
              <a:rect l="l" t="t" r="r" b="b"/>
              <a:pathLst>
                <a:path w="1143" h="1429" extrusionOk="0">
                  <a:moveTo>
                    <a:pt x="966" y="1"/>
                  </a:moveTo>
                  <a:cubicBezTo>
                    <a:pt x="917" y="1"/>
                    <a:pt x="869" y="23"/>
                    <a:pt x="840" y="65"/>
                  </a:cubicBezTo>
                  <a:lnTo>
                    <a:pt x="51" y="1184"/>
                  </a:lnTo>
                  <a:cubicBezTo>
                    <a:pt x="1" y="1254"/>
                    <a:pt x="19" y="1350"/>
                    <a:pt x="89" y="1400"/>
                  </a:cubicBezTo>
                  <a:cubicBezTo>
                    <a:pt x="115" y="1420"/>
                    <a:pt x="148" y="1428"/>
                    <a:pt x="178" y="1428"/>
                  </a:cubicBezTo>
                  <a:cubicBezTo>
                    <a:pt x="227" y="1428"/>
                    <a:pt x="275" y="1405"/>
                    <a:pt x="305" y="1362"/>
                  </a:cubicBezTo>
                  <a:lnTo>
                    <a:pt x="1093" y="244"/>
                  </a:lnTo>
                  <a:cubicBezTo>
                    <a:pt x="1143" y="175"/>
                    <a:pt x="1125" y="78"/>
                    <a:pt x="1055" y="28"/>
                  </a:cubicBezTo>
                  <a:cubicBezTo>
                    <a:pt x="1028" y="10"/>
                    <a:pt x="997" y="1"/>
                    <a:pt x="966"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9"/>
            <p:cNvSpPr/>
            <p:nvPr/>
          </p:nvSpPr>
          <p:spPr>
            <a:xfrm>
              <a:off x="7580975" y="1245875"/>
              <a:ext cx="28525" cy="35700"/>
            </a:xfrm>
            <a:custGeom>
              <a:avLst/>
              <a:gdLst/>
              <a:ahLst/>
              <a:cxnLst/>
              <a:rect l="l" t="t" r="r" b="b"/>
              <a:pathLst>
                <a:path w="1141" h="1428" extrusionOk="0">
                  <a:moveTo>
                    <a:pt x="964" y="1"/>
                  </a:moveTo>
                  <a:cubicBezTo>
                    <a:pt x="916" y="1"/>
                    <a:pt x="868" y="23"/>
                    <a:pt x="837" y="65"/>
                  </a:cubicBezTo>
                  <a:lnTo>
                    <a:pt x="50" y="1183"/>
                  </a:lnTo>
                  <a:cubicBezTo>
                    <a:pt x="0" y="1254"/>
                    <a:pt x="17" y="1349"/>
                    <a:pt x="87" y="1399"/>
                  </a:cubicBezTo>
                  <a:cubicBezTo>
                    <a:pt x="114" y="1419"/>
                    <a:pt x="146" y="1428"/>
                    <a:pt x="176" y="1428"/>
                  </a:cubicBezTo>
                  <a:cubicBezTo>
                    <a:pt x="224" y="1428"/>
                    <a:pt x="273" y="1406"/>
                    <a:pt x="303" y="1362"/>
                  </a:cubicBezTo>
                  <a:lnTo>
                    <a:pt x="1090" y="243"/>
                  </a:lnTo>
                  <a:cubicBezTo>
                    <a:pt x="1140" y="175"/>
                    <a:pt x="1123" y="78"/>
                    <a:pt x="1053" y="28"/>
                  </a:cubicBezTo>
                  <a:cubicBezTo>
                    <a:pt x="1026" y="9"/>
                    <a:pt x="995" y="1"/>
                    <a:pt x="964"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9"/>
            <p:cNvSpPr/>
            <p:nvPr/>
          </p:nvSpPr>
          <p:spPr>
            <a:xfrm>
              <a:off x="7648500" y="1276000"/>
              <a:ext cx="40825" cy="53200"/>
            </a:xfrm>
            <a:custGeom>
              <a:avLst/>
              <a:gdLst/>
              <a:ahLst/>
              <a:cxnLst/>
              <a:rect l="l" t="t" r="r" b="b"/>
              <a:pathLst>
                <a:path w="1633" h="2128" extrusionOk="0">
                  <a:moveTo>
                    <a:pt x="1456" y="0"/>
                  </a:moveTo>
                  <a:cubicBezTo>
                    <a:pt x="1408" y="0"/>
                    <a:pt x="1360" y="23"/>
                    <a:pt x="1330" y="66"/>
                  </a:cubicBezTo>
                  <a:lnTo>
                    <a:pt x="51" y="1883"/>
                  </a:lnTo>
                  <a:cubicBezTo>
                    <a:pt x="1" y="1952"/>
                    <a:pt x="18" y="2049"/>
                    <a:pt x="88" y="2099"/>
                  </a:cubicBezTo>
                  <a:cubicBezTo>
                    <a:pt x="115" y="2119"/>
                    <a:pt x="147" y="2127"/>
                    <a:pt x="178" y="2127"/>
                  </a:cubicBezTo>
                  <a:cubicBezTo>
                    <a:pt x="228" y="2127"/>
                    <a:pt x="274" y="2103"/>
                    <a:pt x="304" y="2062"/>
                  </a:cubicBezTo>
                  <a:lnTo>
                    <a:pt x="1583" y="244"/>
                  </a:lnTo>
                  <a:cubicBezTo>
                    <a:pt x="1633" y="174"/>
                    <a:pt x="1615" y="79"/>
                    <a:pt x="1545" y="29"/>
                  </a:cubicBezTo>
                  <a:cubicBezTo>
                    <a:pt x="1518" y="10"/>
                    <a:pt x="1487" y="0"/>
                    <a:pt x="1456"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9"/>
            <p:cNvSpPr/>
            <p:nvPr/>
          </p:nvSpPr>
          <p:spPr>
            <a:xfrm>
              <a:off x="7615100" y="1269925"/>
              <a:ext cx="28575" cy="35725"/>
            </a:xfrm>
            <a:custGeom>
              <a:avLst/>
              <a:gdLst/>
              <a:ahLst/>
              <a:cxnLst/>
              <a:rect l="l" t="t" r="r" b="b"/>
              <a:pathLst>
                <a:path w="1143" h="1429" extrusionOk="0">
                  <a:moveTo>
                    <a:pt x="965" y="1"/>
                  </a:moveTo>
                  <a:cubicBezTo>
                    <a:pt x="917" y="1"/>
                    <a:pt x="869" y="23"/>
                    <a:pt x="838" y="66"/>
                  </a:cubicBezTo>
                  <a:lnTo>
                    <a:pt x="51" y="1185"/>
                  </a:lnTo>
                  <a:cubicBezTo>
                    <a:pt x="1" y="1253"/>
                    <a:pt x="18" y="1350"/>
                    <a:pt x="88" y="1400"/>
                  </a:cubicBezTo>
                  <a:cubicBezTo>
                    <a:pt x="115" y="1420"/>
                    <a:pt x="147" y="1429"/>
                    <a:pt x="178" y="1429"/>
                  </a:cubicBezTo>
                  <a:cubicBezTo>
                    <a:pt x="225" y="1429"/>
                    <a:pt x="274" y="1406"/>
                    <a:pt x="304" y="1363"/>
                  </a:cubicBezTo>
                  <a:lnTo>
                    <a:pt x="1093" y="244"/>
                  </a:lnTo>
                  <a:cubicBezTo>
                    <a:pt x="1143" y="174"/>
                    <a:pt x="1124" y="79"/>
                    <a:pt x="1054" y="29"/>
                  </a:cubicBezTo>
                  <a:cubicBezTo>
                    <a:pt x="1027" y="10"/>
                    <a:pt x="996" y="1"/>
                    <a:pt x="965"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9"/>
            <p:cNvSpPr/>
            <p:nvPr/>
          </p:nvSpPr>
          <p:spPr>
            <a:xfrm>
              <a:off x="7630375" y="1280700"/>
              <a:ext cx="28550" cy="35700"/>
            </a:xfrm>
            <a:custGeom>
              <a:avLst/>
              <a:gdLst/>
              <a:ahLst/>
              <a:cxnLst/>
              <a:rect l="l" t="t" r="r" b="b"/>
              <a:pathLst>
                <a:path w="1142" h="1428" extrusionOk="0">
                  <a:moveTo>
                    <a:pt x="965" y="1"/>
                  </a:moveTo>
                  <a:cubicBezTo>
                    <a:pt x="916" y="1"/>
                    <a:pt x="868" y="23"/>
                    <a:pt x="837" y="65"/>
                  </a:cubicBezTo>
                  <a:lnTo>
                    <a:pt x="50" y="1184"/>
                  </a:lnTo>
                  <a:cubicBezTo>
                    <a:pt x="0" y="1254"/>
                    <a:pt x="19" y="1349"/>
                    <a:pt x="87" y="1399"/>
                  </a:cubicBezTo>
                  <a:cubicBezTo>
                    <a:pt x="114" y="1419"/>
                    <a:pt x="147" y="1428"/>
                    <a:pt x="177" y="1428"/>
                  </a:cubicBezTo>
                  <a:cubicBezTo>
                    <a:pt x="226" y="1428"/>
                    <a:pt x="274" y="1405"/>
                    <a:pt x="304" y="1362"/>
                  </a:cubicBezTo>
                  <a:lnTo>
                    <a:pt x="1092" y="243"/>
                  </a:lnTo>
                  <a:cubicBezTo>
                    <a:pt x="1142" y="175"/>
                    <a:pt x="1123" y="78"/>
                    <a:pt x="1055" y="28"/>
                  </a:cubicBezTo>
                  <a:cubicBezTo>
                    <a:pt x="1027" y="9"/>
                    <a:pt x="996" y="1"/>
                    <a:pt x="965"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9"/>
            <p:cNvSpPr/>
            <p:nvPr/>
          </p:nvSpPr>
          <p:spPr>
            <a:xfrm>
              <a:off x="7697950" y="1310825"/>
              <a:ext cx="40825" cy="53175"/>
            </a:xfrm>
            <a:custGeom>
              <a:avLst/>
              <a:gdLst/>
              <a:ahLst/>
              <a:cxnLst/>
              <a:rect l="l" t="t" r="r" b="b"/>
              <a:pathLst>
                <a:path w="1633" h="2127" extrusionOk="0">
                  <a:moveTo>
                    <a:pt x="1456" y="1"/>
                  </a:moveTo>
                  <a:cubicBezTo>
                    <a:pt x="1407" y="1"/>
                    <a:pt x="1360" y="23"/>
                    <a:pt x="1329" y="66"/>
                  </a:cubicBezTo>
                  <a:lnTo>
                    <a:pt x="50" y="1880"/>
                  </a:lnTo>
                  <a:cubicBezTo>
                    <a:pt x="0" y="1950"/>
                    <a:pt x="18" y="2048"/>
                    <a:pt x="88" y="2098"/>
                  </a:cubicBezTo>
                  <a:cubicBezTo>
                    <a:pt x="115" y="2116"/>
                    <a:pt x="146" y="2126"/>
                    <a:pt x="176" y="2126"/>
                  </a:cubicBezTo>
                  <a:cubicBezTo>
                    <a:pt x="225" y="2126"/>
                    <a:pt x="273" y="2102"/>
                    <a:pt x="303" y="2059"/>
                  </a:cubicBezTo>
                  <a:lnTo>
                    <a:pt x="1582" y="244"/>
                  </a:lnTo>
                  <a:cubicBezTo>
                    <a:pt x="1632" y="174"/>
                    <a:pt x="1615" y="79"/>
                    <a:pt x="1545" y="29"/>
                  </a:cubicBezTo>
                  <a:cubicBezTo>
                    <a:pt x="1518" y="10"/>
                    <a:pt x="1487" y="1"/>
                    <a:pt x="1456"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9"/>
            <p:cNvSpPr/>
            <p:nvPr/>
          </p:nvSpPr>
          <p:spPr>
            <a:xfrm>
              <a:off x="7664475" y="1304725"/>
              <a:ext cx="28575" cy="35725"/>
            </a:xfrm>
            <a:custGeom>
              <a:avLst/>
              <a:gdLst/>
              <a:ahLst/>
              <a:cxnLst/>
              <a:rect l="l" t="t" r="r" b="b"/>
              <a:pathLst>
                <a:path w="1143" h="1429" extrusionOk="0">
                  <a:moveTo>
                    <a:pt x="966" y="0"/>
                  </a:moveTo>
                  <a:cubicBezTo>
                    <a:pt x="917" y="0"/>
                    <a:pt x="870" y="23"/>
                    <a:pt x="839" y="65"/>
                  </a:cubicBezTo>
                  <a:lnTo>
                    <a:pt x="51" y="1183"/>
                  </a:lnTo>
                  <a:cubicBezTo>
                    <a:pt x="1" y="1253"/>
                    <a:pt x="19" y="1350"/>
                    <a:pt x="89" y="1400"/>
                  </a:cubicBezTo>
                  <a:cubicBezTo>
                    <a:pt x="115" y="1419"/>
                    <a:pt x="148" y="1429"/>
                    <a:pt x="178" y="1429"/>
                  </a:cubicBezTo>
                  <a:cubicBezTo>
                    <a:pt x="228" y="1429"/>
                    <a:pt x="275" y="1406"/>
                    <a:pt x="305" y="1361"/>
                  </a:cubicBezTo>
                  <a:lnTo>
                    <a:pt x="1092" y="244"/>
                  </a:lnTo>
                  <a:cubicBezTo>
                    <a:pt x="1142" y="174"/>
                    <a:pt x="1125" y="78"/>
                    <a:pt x="1055" y="28"/>
                  </a:cubicBezTo>
                  <a:cubicBezTo>
                    <a:pt x="1028" y="9"/>
                    <a:pt x="997" y="0"/>
                    <a:pt x="966"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9"/>
            <p:cNvSpPr/>
            <p:nvPr/>
          </p:nvSpPr>
          <p:spPr>
            <a:xfrm>
              <a:off x="7679775" y="1315475"/>
              <a:ext cx="28550" cy="35725"/>
            </a:xfrm>
            <a:custGeom>
              <a:avLst/>
              <a:gdLst/>
              <a:ahLst/>
              <a:cxnLst/>
              <a:rect l="l" t="t" r="r" b="b"/>
              <a:pathLst>
                <a:path w="1142" h="1429" extrusionOk="0">
                  <a:moveTo>
                    <a:pt x="965" y="0"/>
                  </a:moveTo>
                  <a:cubicBezTo>
                    <a:pt x="916" y="0"/>
                    <a:pt x="868" y="23"/>
                    <a:pt x="837" y="66"/>
                  </a:cubicBezTo>
                  <a:lnTo>
                    <a:pt x="50" y="1184"/>
                  </a:lnTo>
                  <a:cubicBezTo>
                    <a:pt x="0" y="1253"/>
                    <a:pt x="17" y="1350"/>
                    <a:pt x="87" y="1400"/>
                  </a:cubicBezTo>
                  <a:cubicBezTo>
                    <a:pt x="114" y="1420"/>
                    <a:pt x="146" y="1429"/>
                    <a:pt x="177" y="1429"/>
                  </a:cubicBezTo>
                  <a:cubicBezTo>
                    <a:pt x="224" y="1429"/>
                    <a:pt x="273" y="1406"/>
                    <a:pt x="303" y="1363"/>
                  </a:cubicBezTo>
                  <a:lnTo>
                    <a:pt x="1092" y="244"/>
                  </a:lnTo>
                  <a:cubicBezTo>
                    <a:pt x="1142" y="174"/>
                    <a:pt x="1123" y="78"/>
                    <a:pt x="1053" y="28"/>
                  </a:cubicBezTo>
                  <a:cubicBezTo>
                    <a:pt x="1026" y="9"/>
                    <a:pt x="995" y="0"/>
                    <a:pt x="965"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9"/>
            <p:cNvSpPr/>
            <p:nvPr/>
          </p:nvSpPr>
          <p:spPr>
            <a:xfrm>
              <a:off x="7348250" y="836025"/>
              <a:ext cx="32625" cy="41525"/>
            </a:xfrm>
            <a:custGeom>
              <a:avLst/>
              <a:gdLst/>
              <a:ahLst/>
              <a:cxnLst/>
              <a:rect l="l" t="t" r="r" b="b"/>
              <a:pathLst>
                <a:path w="1305" h="1661" extrusionOk="0">
                  <a:moveTo>
                    <a:pt x="1129" y="0"/>
                  </a:moveTo>
                  <a:cubicBezTo>
                    <a:pt x="1081" y="0"/>
                    <a:pt x="1033" y="23"/>
                    <a:pt x="1002" y="66"/>
                  </a:cubicBezTo>
                  <a:lnTo>
                    <a:pt x="49" y="1416"/>
                  </a:lnTo>
                  <a:cubicBezTo>
                    <a:pt x="0" y="1485"/>
                    <a:pt x="17" y="1582"/>
                    <a:pt x="87" y="1632"/>
                  </a:cubicBezTo>
                  <a:cubicBezTo>
                    <a:pt x="114" y="1652"/>
                    <a:pt x="146" y="1660"/>
                    <a:pt x="176" y="1660"/>
                  </a:cubicBezTo>
                  <a:cubicBezTo>
                    <a:pt x="225" y="1660"/>
                    <a:pt x="273" y="1638"/>
                    <a:pt x="303" y="1595"/>
                  </a:cubicBezTo>
                  <a:lnTo>
                    <a:pt x="1255" y="244"/>
                  </a:lnTo>
                  <a:cubicBezTo>
                    <a:pt x="1305" y="174"/>
                    <a:pt x="1288" y="77"/>
                    <a:pt x="1218" y="27"/>
                  </a:cubicBezTo>
                  <a:cubicBezTo>
                    <a:pt x="1191" y="9"/>
                    <a:pt x="1160" y="0"/>
                    <a:pt x="1129"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9"/>
            <p:cNvSpPr/>
            <p:nvPr/>
          </p:nvSpPr>
          <p:spPr>
            <a:xfrm>
              <a:off x="7343200" y="840975"/>
              <a:ext cx="42675" cy="31575"/>
            </a:xfrm>
            <a:custGeom>
              <a:avLst/>
              <a:gdLst/>
              <a:ahLst/>
              <a:cxnLst/>
              <a:rect l="l" t="t" r="r" b="b"/>
              <a:pathLst>
                <a:path w="1707" h="1263" extrusionOk="0">
                  <a:moveTo>
                    <a:pt x="179" y="1"/>
                  </a:moveTo>
                  <a:cubicBezTo>
                    <a:pt x="130" y="1"/>
                    <a:pt x="81" y="23"/>
                    <a:pt x="51" y="66"/>
                  </a:cubicBezTo>
                  <a:cubicBezTo>
                    <a:pt x="1" y="135"/>
                    <a:pt x="19" y="232"/>
                    <a:pt x="89" y="282"/>
                  </a:cubicBezTo>
                  <a:lnTo>
                    <a:pt x="1441" y="1234"/>
                  </a:lnTo>
                  <a:cubicBezTo>
                    <a:pt x="1468" y="1254"/>
                    <a:pt x="1500" y="1262"/>
                    <a:pt x="1531" y="1262"/>
                  </a:cubicBezTo>
                  <a:cubicBezTo>
                    <a:pt x="1578" y="1262"/>
                    <a:pt x="1627" y="1239"/>
                    <a:pt x="1657" y="1197"/>
                  </a:cubicBezTo>
                  <a:cubicBezTo>
                    <a:pt x="1707" y="1127"/>
                    <a:pt x="1690" y="1029"/>
                    <a:pt x="1620" y="979"/>
                  </a:cubicBezTo>
                  <a:lnTo>
                    <a:pt x="268" y="28"/>
                  </a:lnTo>
                  <a:cubicBezTo>
                    <a:pt x="241" y="10"/>
                    <a:pt x="210" y="1"/>
                    <a:pt x="179"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9" name="Google Shape;1209;p39"/>
          <p:cNvGrpSpPr/>
          <p:nvPr/>
        </p:nvGrpSpPr>
        <p:grpSpPr>
          <a:xfrm>
            <a:off x="2262484" y="4411364"/>
            <a:ext cx="624049" cy="549010"/>
            <a:chOff x="2262484" y="4411364"/>
            <a:chExt cx="624049" cy="549010"/>
          </a:xfrm>
        </p:grpSpPr>
        <p:sp>
          <p:nvSpPr>
            <p:cNvPr id="1210" name="Google Shape;1210;p39"/>
            <p:cNvSpPr/>
            <p:nvPr/>
          </p:nvSpPr>
          <p:spPr>
            <a:xfrm rot="1020749">
              <a:off x="2508104" y="4443750"/>
              <a:ext cx="288192" cy="446665"/>
            </a:xfrm>
            <a:custGeom>
              <a:avLst/>
              <a:gdLst/>
              <a:ahLst/>
              <a:cxnLst/>
              <a:rect l="l" t="t" r="r" b="b"/>
              <a:pathLst>
                <a:path w="17640" h="27340" extrusionOk="0">
                  <a:moveTo>
                    <a:pt x="17090" y="1"/>
                  </a:moveTo>
                  <a:cubicBezTo>
                    <a:pt x="16970" y="1"/>
                    <a:pt x="16849" y="54"/>
                    <a:pt x="16765" y="182"/>
                  </a:cubicBezTo>
                  <a:cubicBezTo>
                    <a:pt x="11082" y="8942"/>
                    <a:pt x="5555" y="17801"/>
                    <a:pt x="181" y="26753"/>
                  </a:cubicBezTo>
                  <a:cubicBezTo>
                    <a:pt x="0" y="27056"/>
                    <a:pt x="272" y="27339"/>
                    <a:pt x="543" y="27339"/>
                  </a:cubicBezTo>
                  <a:cubicBezTo>
                    <a:pt x="662" y="27339"/>
                    <a:pt x="781" y="27284"/>
                    <a:pt x="861" y="27151"/>
                  </a:cubicBezTo>
                  <a:cubicBezTo>
                    <a:pt x="6234" y="18197"/>
                    <a:pt x="11762" y="9338"/>
                    <a:pt x="17445" y="580"/>
                  </a:cubicBezTo>
                  <a:cubicBezTo>
                    <a:pt x="17639" y="283"/>
                    <a:pt x="17366" y="1"/>
                    <a:pt x="1709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9"/>
            <p:cNvSpPr/>
            <p:nvPr/>
          </p:nvSpPr>
          <p:spPr>
            <a:xfrm rot="1020749">
              <a:off x="2777551" y="4483121"/>
              <a:ext cx="14442" cy="443953"/>
            </a:xfrm>
            <a:custGeom>
              <a:avLst/>
              <a:gdLst/>
              <a:ahLst/>
              <a:cxnLst/>
              <a:rect l="l" t="t" r="r" b="b"/>
              <a:pathLst>
                <a:path w="884" h="27174" extrusionOk="0">
                  <a:moveTo>
                    <a:pt x="392" y="1"/>
                  </a:moveTo>
                  <a:cubicBezTo>
                    <a:pt x="196" y="1"/>
                    <a:pt x="0" y="127"/>
                    <a:pt x="3" y="381"/>
                  </a:cubicBezTo>
                  <a:cubicBezTo>
                    <a:pt x="96" y="9182"/>
                    <a:pt x="25" y="17991"/>
                    <a:pt x="3" y="26793"/>
                  </a:cubicBezTo>
                  <a:cubicBezTo>
                    <a:pt x="3" y="27046"/>
                    <a:pt x="200" y="27173"/>
                    <a:pt x="397" y="27173"/>
                  </a:cubicBezTo>
                  <a:cubicBezTo>
                    <a:pt x="593" y="27173"/>
                    <a:pt x="790" y="27047"/>
                    <a:pt x="791" y="26793"/>
                  </a:cubicBezTo>
                  <a:cubicBezTo>
                    <a:pt x="812" y="17991"/>
                    <a:pt x="884" y="9182"/>
                    <a:pt x="791" y="381"/>
                  </a:cubicBezTo>
                  <a:cubicBezTo>
                    <a:pt x="788" y="128"/>
                    <a:pt x="589" y="1"/>
                    <a:pt x="3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9"/>
            <p:cNvSpPr/>
            <p:nvPr/>
          </p:nvSpPr>
          <p:spPr>
            <a:xfrm rot="1020749">
              <a:off x="2442396" y="4883314"/>
              <a:ext cx="416539" cy="16484"/>
            </a:xfrm>
            <a:custGeom>
              <a:avLst/>
              <a:gdLst/>
              <a:ahLst/>
              <a:cxnLst/>
              <a:rect l="l" t="t" r="r" b="b"/>
              <a:pathLst>
                <a:path w="25496" h="1009" extrusionOk="0">
                  <a:moveTo>
                    <a:pt x="24992" y="1"/>
                  </a:moveTo>
                  <a:cubicBezTo>
                    <a:pt x="24990" y="1"/>
                    <a:pt x="24989" y="1"/>
                    <a:pt x="24988" y="1"/>
                  </a:cubicBezTo>
                  <a:lnTo>
                    <a:pt x="508" y="221"/>
                  </a:lnTo>
                  <a:cubicBezTo>
                    <a:pt x="3" y="226"/>
                    <a:pt x="0" y="1009"/>
                    <a:pt x="504" y="1009"/>
                  </a:cubicBezTo>
                  <a:cubicBezTo>
                    <a:pt x="506" y="1009"/>
                    <a:pt x="507" y="1009"/>
                    <a:pt x="508" y="1009"/>
                  </a:cubicBezTo>
                  <a:lnTo>
                    <a:pt x="24988" y="788"/>
                  </a:lnTo>
                  <a:cubicBezTo>
                    <a:pt x="25493" y="784"/>
                    <a:pt x="25496" y="1"/>
                    <a:pt x="249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9"/>
            <p:cNvSpPr/>
            <p:nvPr/>
          </p:nvSpPr>
          <p:spPr>
            <a:xfrm rot="1020749">
              <a:off x="2726617" y="4820370"/>
              <a:ext cx="85494" cy="110130"/>
            </a:xfrm>
            <a:custGeom>
              <a:avLst/>
              <a:gdLst/>
              <a:ahLst/>
              <a:cxnLst/>
              <a:rect l="l" t="t" r="r" b="b"/>
              <a:pathLst>
                <a:path w="5233" h="6741" extrusionOk="0">
                  <a:moveTo>
                    <a:pt x="506" y="1"/>
                  </a:moveTo>
                  <a:cubicBezTo>
                    <a:pt x="1" y="1"/>
                    <a:pt x="1" y="787"/>
                    <a:pt x="507" y="788"/>
                  </a:cubicBezTo>
                  <a:cubicBezTo>
                    <a:pt x="1784" y="792"/>
                    <a:pt x="3058" y="794"/>
                    <a:pt x="4334" y="796"/>
                  </a:cubicBezTo>
                  <a:lnTo>
                    <a:pt x="4334" y="796"/>
                  </a:lnTo>
                  <a:cubicBezTo>
                    <a:pt x="4401" y="2647"/>
                    <a:pt x="4439" y="4512"/>
                    <a:pt x="4353" y="6361"/>
                  </a:cubicBezTo>
                  <a:cubicBezTo>
                    <a:pt x="4341" y="6614"/>
                    <a:pt x="4532" y="6740"/>
                    <a:pt x="4729" y="6740"/>
                  </a:cubicBezTo>
                  <a:cubicBezTo>
                    <a:pt x="4926" y="6740"/>
                    <a:pt x="5128" y="6614"/>
                    <a:pt x="5140" y="6361"/>
                  </a:cubicBezTo>
                  <a:cubicBezTo>
                    <a:pt x="5233" y="4381"/>
                    <a:pt x="5183" y="2383"/>
                    <a:pt x="5107" y="403"/>
                  </a:cubicBezTo>
                  <a:cubicBezTo>
                    <a:pt x="5100" y="191"/>
                    <a:pt x="4934" y="9"/>
                    <a:pt x="4713" y="9"/>
                  </a:cubicBezTo>
                  <a:cubicBezTo>
                    <a:pt x="3310" y="7"/>
                    <a:pt x="1910" y="5"/>
                    <a:pt x="507" y="1"/>
                  </a:cubicBezTo>
                  <a:cubicBezTo>
                    <a:pt x="507" y="1"/>
                    <a:pt x="506" y="1"/>
                    <a:pt x="5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9"/>
            <p:cNvSpPr/>
            <p:nvPr/>
          </p:nvSpPr>
          <p:spPr>
            <a:xfrm rot="1020749">
              <a:off x="2737800" y="4586666"/>
              <a:ext cx="83599" cy="35534"/>
            </a:xfrm>
            <a:custGeom>
              <a:avLst/>
              <a:gdLst/>
              <a:ahLst/>
              <a:cxnLst/>
              <a:rect l="l" t="t" r="r" b="b"/>
              <a:pathLst>
                <a:path w="5117" h="2175" extrusionOk="0">
                  <a:moveTo>
                    <a:pt x="553" y="1"/>
                  </a:moveTo>
                  <a:cubicBezTo>
                    <a:pt x="265" y="1"/>
                    <a:pt x="1" y="396"/>
                    <a:pt x="256" y="686"/>
                  </a:cubicBezTo>
                  <a:cubicBezTo>
                    <a:pt x="1105" y="1654"/>
                    <a:pt x="2299" y="2174"/>
                    <a:pt x="3539" y="2174"/>
                  </a:cubicBezTo>
                  <a:cubicBezTo>
                    <a:pt x="3912" y="2174"/>
                    <a:pt x="4290" y="2127"/>
                    <a:pt x="4663" y="2031"/>
                  </a:cubicBezTo>
                  <a:cubicBezTo>
                    <a:pt x="5117" y="1916"/>
                    <a:pt x="4974" y="1259"/>
                    <a:pt x="4562" y="1259"/>
                  </a:cubicBezTo>
                  <a:cubicBezTo>
                    <a:pt x="4528" y="1259"/>
                    <a:pt x="4492" y="1263"/>
                    <a:pt x="4454" y="1273"/>
                  </a:cubicBezTo>
                  <a:cubicBezTo>
                    <a:pt x="4144" y="1352"/>
                    <a:pt x="3835" y="1391"/>
                    <a:pt x="3531" y="1391"/>
                  </a:cubicBezTo>
                  <a:cubicBezTo>
                    <a:pt x="2497" y="1391"/>
                    <a:pt x="1526" y="944"/>
                    <a:pt x="813" y="129"/>
                  </a:cubicBezTo>
                  <a:cubicBezTo>
                    <a:pt x="733" y="39"/>
                    <a:pt x="642" y="1"/>
                    <a:pt x="55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9"/>
            <p:cNvSpPr/>
            <p:nvPr/>
          </p:nvSpPr>
          <p:spPr>
            <a:xfrm rot="1020749">
              <a:off x="2263426" y="4695477"/>
              <a:ext cx="43049" cy="12874"/>
            </a:xfrm>
            <a:custGeom>
              <a:avLst/>
              <a:gdLst/>
              <a:ahLst/>
              <a:cxnLst/>
              <a:rect l="l" t="t" r="r" b="b"/>
              <a:pathLst>
                <a:path w="2635" h="788" extrusionOk="0">
                  <a:moveTo>
                    <a:pt x="509" y="0"/>
                  </a:moveTo>
                  <a:cubicBezTo>
                    <a:pt x="2" y="0"/>
                    <a:pt x="1" y="788"/>
                    <a:pt x="509" y="788"/>
                  </a:cubicBezTo>
                  <a:lnTo>
                    <a:pt x="2126" y="788"/>
                  </a:lnTo>
                  <a:cubicBezTo>
                    <a:pt x="2633" y="788"/>
                    <a:pt x="2635" y="0"/>
                    <a:pt x="212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9"/>
            <p:cNvSpPr/>
            <p:nvPr/>
          </p:nvSpPr>
          <p:spPr>
            <a:xfrm rot="1020749">
              <a:off x="2309545" y="4709585"/>
              <a:ext cx="43033" cy="12874"/>
            </a:xfrm>
            <a:custGeom>
              <a:avLst/>
              <a:gdLst/>
              <a:ahLst/>
              <a:cxnLst/>
              <a:rect l="l" t="t" r="r" b="b"/>
              <a:pathLst>
                <a:path w="2634" h="788" extrusionOk="0">
                  <a:moveTo>
                    <a:pt x="507" y="0"/>
                  </a:moveTo>
                  <a:cubicBezTo>
                    <a:pt x="0" y="0"/>
                    <a:pt x="0" y="788"/>
                    <a:pt x="507" y="788"/>
                  </a:cubicBezTo>
                  <a:lnTo>
                    <a:pt x="2125" y="788"/>
                  </a:lnTo>
                  <a:cubicBezTo>
                    <a:pt x="2632" y="788"/>
                    <a:pt x="2633" y="0"/>
                    <a:pt x="212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9"/>
            <p:cNvSpPr/>
            <p:nvPr/>
          </p:nvSpPr>
          <p:spPr>
            <a:xfrm rot="1020749">
              <a:off x="2355663" y="4723698"/>
              <a:ext cx="43049" cy="12874"/>
            </a:xfrm>
            <a:custGeom>
              <a:avLst/>
              <a:gdLst/>
              <a:ahLst/>
              <a:cxnLst/>
              <a:rect l="l" t="t" r="r" b="b"/>
              <a:pathLst>
                <a:path w="2635" h="788" extrusionOk="0">
                  <a:moveTo>
                    <a:pt x="509" y="0"/>
                  </a:moveTo>
                  <a:cubicBezTo>
                    <a:pt x="0" y="0"/>
                    <a:pt x="0" y="788"/>
                    <a:pt x="509" y="788"/>
                  </a:cubicBezTo>
                  <a:lnTo>
                    <a:pt x="2126" y="788"/>
                  </a:lnTo>
                  <a:cubicBezTo>
                    <a:pt x="2631" y="788"/>
                    <a:pt x="2634" y="0"/>
                    <a:pt x="212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9"/>
            <p:cNvSpPr/>
            <p:nvPr/>
          </p:nvSpPr>
          <p:spPr>
            <a:xfrm rot="1020749">
              <a:off x="2401751" y="4737799"/>
              <a:ext cx="43049" cy="12874"/>
            </a:xfrm>
            <a:custGeom>
              <a:avLst/>
              <a:gdLst/>
              <a:ahLst/>
              <a:cxnLst/>
              <a:rect l="l" t="t" r="r" b="b"/>
              <a:pathLst>
                <a:path w="2635" h="788" extrusionOk="0">
                  <a:moveTo>
                    <a:pt x="509" y="0"/>
                  </a:moveTo>
                  <a:cubicBezTo>
                    <a:pt x="2" y="0"/>
                    <a:pt x="1" y="788"/>
                    <a:pt x="509" y="788"/>
                  </a:cubicBezTo>
                  <a:lnTo>
                    <a:pt x="2127" y="788"/>
                  </a:lnTo>
                  <a:cubicBezTo>
                    <a:pt x="2633" y="788"/>
                    <a:pt x="2635" y="0"/>
                    <a:pt x="212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9"/>
            <p:cNvSpPr/>
            <p:nvPr/>
          </p:nvSpPr>
          <p:spPr>
            <a:xfrm rot="1020749">
              <a:off x="2447886" y="4751909"/>
              <a:ext cx="43016" cy="12874"/>
            </a:xfrm>
            <a:custGeom>
              <a:avLst/>
              <a:gdLst/>
              <a:ahLst/>
              <a:cxnLst/>
              <a:rect l="l" t="t" r="r" b="b"/>
              <a:pathLst>
                <a:path w="2633" h="788" extrusionOk="0">
                  <a:moveTo>
                    <a:pt x="506" y="0"/>
                  </a:moveTo>
                  <a:cubicBezTo>
                    <a:pt x="1" y="0"/>
                    <a:pt x="1" y="788"/>
                    <a:pt x="506" y="788"/>
                  </a:cubicBezTo>
                  <a:lnTo>
                    <a:pt x="2124" y="788"/>
                  </a:lnTo>
                  <a:cubicBezTo>
                    <a:pt x="2631" y="788"/>
                    <a:pt x="2632" y="0"/>
                    <a:pt x="212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9"/>
            <p:cNvSpPr/>
            <p:nvPr/>
          </p:nvSpPr>
          <p:spPr>
            <a:xfrm rot="1020749">
              <a:off x="2513277" y="4614676"/>
              <a:ext cx="37364" cy="51250"/>
            </a:xfrm>
            <a:custGeom>
              <a:avLst/>
              <a:gdLst/>
              <a:ahLst/>
              <a:cxnLst/>
              <a:rect l="l" t="t" r="r" b="b"/>
              <a:pathLst>
                <a:path w="2287" h="3137" extrusionOk="0">
                  <a:moveTo>
                    <a:pt x="1750" y="1"/>
                  </a:moveTo>
                  <a:cubicBezTo>
                    <a:pt x="1631" y="1"/>
                    <a:pt x="1514" y="58"/>
                    <a:pt x="1439" y="197"/>
                  </a:cubicBezTo>
                  <a:cubicBezTo>
                    <a:pt x="1016" y="979"/>
                    <a:pt x="592" y="1762"/>
                    <a:pt x="167" y="2545"/>
                  </a:cubicBezTo>
                  <a:cubicBezTo>
                    <a:pt x="1" y="2852"/>
                    <a:pt x="273" y="3137"/>
                    <a:pt x="537" y="3137"/>
                  </a:cubicBezTo>
                  <a:cubicBezTo>
                    <a:pt x="656" y="3137"/>
                    <a:pt x="772" y="3080"/>
                    <a:pt x="847" y="2941"/>
                  </a:cubicBezTo>
                  <a:cubicBezTo>
                    <a:pt x="1272" y="2160"/>
                    <a:pt x="1696" y="1375"/>
                    <a:pt x="2119" y="594"/>
                  </a:cubicBezTo>
                  <a:cubicBezTo>
                    <a:pt x="2286" y="286"/>
                    <a:pt x="2014" y="1"/>
                    <a:pt x="17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9"/>
            <p:cNvSpPr/>
            <p:nvPr/>
          </p:nvSpPr>
          <p:spPr>
            <a:xfrm rot="1020749">
              <a:off x="2535941" y="4621852"/>
              <a:ext cx="34047" cy="50417"/>
            </a:xfrm>
            <a:custGeom>
              <a:avLst/>
              <a:gdLst/>
              <a:ahLst/>
              <a:cxnLst/>
              <a:rect l="l" t="t" r="r" b="b"/>
              <a:pathLst>
                <a:path w="2084" h="3086" extrusionOk="0">
                  <a:moveTo>
                    <a:pt x="557" y="0"/>
                  </a:moveTo>
                  <a:cubicBezTo>
                    <a:pt x="274" y="0"/>
                    <a:pt x="1" y="281"/>
                    <a:pt x="206" y="572"/>
                  </a:cubicBezTo>
                  <a:cubicBezTo>
                    <a:pt x="689" y="1257"/>
                    <a:pt x="1034" y="1993"/>
                    <a:pt x="1247" y="2805"/>
                  </a:cubicBezTo>
                  <a:cubicBezTo>
                    <a:pt x="1298" y="3000"/>
                    <a:pt x="1450" y="3085"/>
                    <a:pt x="1605" y="3085"/>
                  </a:cubicBezTo>
                  <a:cubicBezTo>
                    <a:pt x="1840" y="3085"/>
                    <a:pt x="2083" y="2892"/>
                    <a:pt x="2006" y="2596"/>
                  </a:cubicBezTo>
                  <a:cubicBezTo>
                    <a:pt x="1778" y="1724"/>
                    <a:pt x="1405" y="911"/>
                    <a:pt x="886" y="175"/>
                  </a:cubicBezTo>
                  <a:cubicBezTo>
                    <a:pt x="799" y="52"/>
                    <a:pt x="677" y="0"/>
                    <a:pt x="55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9"/>
            <p:cNvSpPr/>
            <p:nvPr/>
          </p:nvSpPr>
          <p:spPr>
            <a:xfrm rot="1020749">
              <a:off x="2517217" y="4646303"/>
              <a:ext cx="45042" cy="14540"/>
            </a:xfrm>
            <a:custGeom>
              <a:avLst/>
              <a:gdLst/>
              <a:ahLst/>
              <a:cxnLst/>
              <a:rect l="l" t="t" r="r" b="b"/>
              <a:pathLst>
                <a:path w="2757" h="890" extrusionOk="0">
                  <a:moveTo>
                    <a:pt x="1324" y="1"/>
                  </a:moveTo>
                  <a:cubicBezTo>
                    <a:pt x="1038" y="1"/>
                    <a:pt x="752" y="31"/>
                    <a:pt x="465" y="90"/>
                  </a:cubicBezTo>
                  <a:cubicBezTo>
                    <a:pt x="0" y="183"/>
                    <a:pt x="155" y="858"/>
                    <a:pt x="584" y="858"/>
                  </a:cubicBezTo>
                  <a:cubicBezTo>
                    <a:pt x="613" y="858"/>
                    <a:pt x="643" y="855"/>
                    <a:pt x="674" y="848"/>
                  </a:cubicBezTo>
                  <a:cubicBezTo>
                    <a:pt x="887" y="804"/>
                    <a:pt x="1100" y="783"/>
                    <a:pt x="1313" y="783"/>
                  </a:cubicBezTo>
                  <a:cubicBezTo>
                    <a:pt x="1573" y="783"/>
                    <a:pt x="1831" y="815"/>
                    <a:pt x="2089" y="877"/>
                  </a:cubicBezTo>
                  <a:cubicBezTo>
                    <a:pt x="2125" y="885"/>
                    <a:pt x="2158" y="889"/>
                    <a:pt x="2190" y="889"/>
                  </a:cubicBezTo>
                  <a:cubicBezTo>
                    <a:pt x="2608" y="889"/>
                    <a:pt x="2757" y="227"/>
                    <a:pt x="2298" y="118"/>
                  </a:cubicBezTo>
                  <a:cubicBezTo>
                    <a:pt x="1973" y="40"/>
                    <a:pt x="1649" y="1"/>
                    <a:pt x="132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9"/>
            <p:cNvSpPr/>
            <p:nvPr/>
          </p:nvSpPr>
          <p:spPr>
            <a:xfrm rot="1020749">
              <a:off x="2838723" y="4789194"/>
              <a:ext cx="41154" cy="51659"/>
            </a:xfrm>
            <a:custGeom>
              <a:avLst/>
              <a:gdLst/>
              <a:ahLst/>
              <a:cxnLst/>
              <a:rect l="l" t="t" r="r" b="b"/>
              <a:pathLst>
                <a:path w="2519" h="3162" extrusionOk="0">
                  <a:moveTo>
                    <a:pt x="1722" y="0"/>
                  </a:moveTo>
                  <a:cubicBezTo>
                    <a:pt x="1698" y="0"/>
                    <a:pt x="1673" y="2"/>
                    <a:pt x="1648" y="7"/>
                  </a:cubicBezTo>
                  <a:cubicBezTo>
                    <a:pt x="769" y="151"/>
                    <a:pt x="0" y="999"/>
                    <a:pt x="169" y="1923"/>
                  </a:cubicBezTo>
                  <a:cubicBezTo>
                    <a:pt x="300" y="2633"/>
                    <a:pt x="958" y="3161"/>
                    <a:pt x="1656" y="3161"/>
                  </a:cubicBezTo>
                  <a:cubicBezTo>
                    <a:pt x="1799" y="3161"/>
                    <a:pt x="1944" y="3139"/>
                    <a:pt x="2086" y="3092"/>
                  </a:cubicBezTo>
                  <a:cubicBezTo>
                    <a:pt x="2518" y="2948"/>
                    <a:pt x="2392" y="2310"/>
                    <a:pt x="2007" y="2310"/>
                  </a:cubicBezTo>
                  <a:cubicBezTo>
                    <a:pt x="1967" y="2310"/>
                    <a:pt x="1923" y="2317"/>
                    <a:pt x="1877" y="2333"/>
                  </a:cubicBezTo>
                  <a:cubicBezTo>
                    <a:pt x="1805" y="2357"/>
                    <a:pt x="1732" y="2368"/>
                    <a:pt x="1659" y="2368"/>
                  </a:cubicBezTo>
                  <a:cubicBezTo>
                    <a:pt x="1295" y="2368"/>
                    <a:pt x="946" y="2087"/>
                    <a:pt x="935" y="1693"/>
                  </a:cubicBezTo>
                  <a:cubicBezTo>
                    <a:pt x="919" y="1178"/>
                    <a:pt x="1403" y="843"/>
                    <a:pt x="1858" y="767"/>
                  </a:cubicBezTo>
                  <a:cubicBezTo>
                    <a:pt x="2331" y="688"/>
                    <a:pt x="2164" y="0"/>
                    <a:pt x="17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4" name="Google Shape;1224;p39"/>
          <p:cNvGrpSpPr/>
          <p:nvPr/>
        </p:nvGrpSpPr>
        <p:grpSpPr>
          <a:xfrm>
            <a:off x="237450" y="257038"/>
            <a:ext cx="1214675" cy="811125"/>
            <a:chOff x="237450" y="257038"/>
            <a:chExt cx="1214675" cy="811125"/>
          </a:xfrm>
        </p:grpSpPr>
        <p:sp>
          <p:nvSpPr>
            <p:cNvPr id="1225" name="Google Shape;1225;p39"/>
            <p:cNvSpPr/>
            <p:nvPr/>
          </p:nvSpPr>
          <p:spPr>
            <a:xfrm>
              <a:off x="237875" y="282863"/>
              <a:ext cx="52575" cy="106625"/>
            </a:xfrm>
            <a:custGeom>
              <a:avLst/>
              <a:gdLst/>
              <a:ahLst/>
              <a:cxnLst/>
              <a:rect l="l" t="t" r="r" b="b"/>
              <a:pathLst>
                <a:path w="2103" h="4265" extrusionOk="0">
                  <a:moveTo>
                    <a:pt x="947" y="365"/>
                  </a:moveTo>
                  <a:cubicBezTo>
                    <a:pt x="1224" y="365"/>
                    <a:pt x="1360" y="547"/>
                    <a:pt x="1354" y="912"/>
                  </a:cubicBezTo>
                  <a:cubicBezTo>
                    <a:pt x="1641" y="1387"/>
                    <a:pt x="1451" y="1654"/>
                    <a:pt x="783" y="1711"/>
                  </a:cubicBezTo>
                  <a:cubicBezTo>
                    <a:pt x="552" y="1712"/>
                    <a:pt x="526" y="2024"/>
                    <a:pt x="731" y="2097"/>
                  </a:cubicBezTo>
                  <a:cubicBezTo>
                    <a:pt x="1372" y="2326"/>
                    <a:pt x="1534" y="3160"/>
                    <a:pt x="1033" y="3609"/>
                  </a:cubicBezTo>
                  <a:cubicBezTo>
                    <a:pt x="883" y="3743"/>
                    <a:pt x="775" y="3798"/>
                    <a:pt x="695" y="3798"/>
                  </a:cubicBezTo>
                  <a:cubicBezTo>
                    <a:pt x="433" y="3798"/>
                    <a:pt x="498" y="3193"/>
                    <a:pt x="499" y="2863"/>
                  </a:cubicBezTo>
                  <a:cubicBezTo>
                    <a:pt x="505" y="2063"/>
                    <a:pt x="510" y="1263"/>
                    <a:pt x="515" y="462"/>
                  </a:cubicBezTo>
                  <a:lnTo>
                    <a:pt x="515" y="462"/>
                  </a:lnTo>
                  <a:cubicBezTo>
                    <a:pt x="528" y="459"/>
                    <a:pt x="541" y="455"/>
                    <a:pt x="553" y="450"/>
                  </a:cubicBezTo>
                  <a:cubicBezTo>
                    <a:pt x="707" y="393"/>
                    <a:pt x="838" y="365"/>
                    <a:pt x="947" y="365"/>
                  </a:cubicBezTo>
                  <a:close/>
                  <a:moveTo>
                    <a:pt x="878" y="0"/>
                  </a:moveTo>
                  <a:cubicBezTo>
                    <a:pt x="701" y="0"/>
                    <a:pt x="521" y="37"/>
                    <a:pt x="354" y="109"/>
                  </a:cubicBezTo>
                  <a:cubicBezTo>
                    <a:pt x="329" y="120"/>
                    <a:pt x="309" y="134"/>
                    <a:pt x="294" y="149"/>
                  </a:cubicBezTo>
                  <a:lnTo>
                    <a:pt x="294" y="149"/>
                  </a:lnTo>
                  <a:cubicBezTo>
                    <a:pt x="204" y="159"/>
                    <a:pt x="121" y="222"/>
                    <a:pt x="120" y="338"/>
                  </a:cubicBezTo>
                  <a:cubicBezTo>
                    <a:pt x="117" y="1031"/>
                    <a:pt x="111" y="1725"/>
                    <a:pt x="108" y="2418"/>
                  </a:cubicBezTo>
                  <a:cubicBezTo>
                    <a:pt x="104" y="2959"/>
                    <a:pt x="1" y="3588"/>
                    <a:pt x="148" y="4107"/>
                  </a:cubicBezTo>
                  <a:cubicBezTo>
                    <a:pt x="167" y="4167"/>
                    <a:pt x="220" y="4233"/>
                    <a:pt x="287" y="4245"/>
                  </a:cubicBezTo>
                  <a:cubicBezTo>
                    <a:pt x="366" y="4258"/>
                    <a:pt x="442" y="4264"/>
                    <a:pt x="515" y="4264"/>
                  </a:cubicBezTo>
                  <a:cubicBezTo>
                    <a:pt x="1659" y="4264"/>
                    <a:pt x="2067" y="2721"/>
                    <a:pt x="1291" y="1993"/>
                  </a:cubicBezTo>
                  <a:lnTo>
                    <a:pt x="1291" y="1993"/>
                  </a:lnTo>
                  <a:cubicBezTo>
                    <a:pt x="1768" y="1779"/>
                    <a:pt x="2103" y="1284"/>
                    <a:pt x="1922" y="723"/>
                  </a:cubicBezTo>
                  <a:cubicBezTo>
                    <a:pt x="1767" y="239"/>
                    <a:pt x="1331" y="0"/>
                    <a:pt x="87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9"/>
            <p:cNvSpPr/>
            <p:nvPr/>
          </p:nvSpPr>
          <p:spPr>
            <a:xfrm>
              <a:off x="310000" y="257038"/>
              <a:ext cx="41750" cy="63600"/>
            </a:xfrm>
            <a:custGeom>
              <a:avLst/>
              <a:gdLst/>
              <a:ahLst/>
              <a:cxnLst/>
              <a:rect l="l" t="t" r="r" b="b"/>
              <a:pathLst>
                <a:path w="1670" h="2544" extrusionOk="0">
                  <a:moveTo>
                    <a:pt x="696" y="0"/>
                  </a:moveTo>
                  <a:cubicBezTo>
                    <a:pt x="468" y="0"/>
                    <a:pt x="241" y="130"/>
                    <a:pt x="102" y="330"/>
                  </a:cubicBezTo>
                  <a:cubicBezTo>
                    <a:pt x="1" y="478"/>
                    <a:pt x="138" y="619"/>
                    <a:pt x="279" y="619"/>
                  </a:cubicBezTo>
                  <a:cubicBezTo>
                    <a:pt x="339" y="619"/>
                    <a:pt x="400" y="593"/>
                    <a:pt x="444" y="531"/>
                  </a:cubicBezTo>
                  <a:cubicBezTo>
                    <a:pt x="544" y="433"/>
                    <a:pt x="624" y="383"/>
                    <a:pt x="684" y="383"/>
                  </a:cubicBezTo>
                  <a:cubicBezTo>
                    <a:pt x="753" y="383"/>
                    <a:pt x="795" y="449"/>
                    <a:pt x="809" y="582"/>
                  </a:cubicBezTo>
                  <a:cubicBezTo>
                    <a:pt x="905" y="685"/>
                    <a:pt x="909" y="777"/>
                    <a:pt x="816" y="860"/>
                  </a:cubicBezTo>
                  <a:cubicBezTo>
                    <a:pt x="776" y="954"/>
                    <a:pt x="712" y="997"/>
                    <a:pt x="696" y="1103"/>
                  </a:cubicBezTo>
                  <a:cubicBezTo>
                    <a:pt x="678" y="1225"/>
                    <a:pt x="712" y="1335"/>
                    <a:pt x="793" y="1423"/>
                  </a:cubicBezTo>
                  <a:cubicBezTo>
                    <a:pt x="927" y="1564"/>
                    <a:pt x="1199" y="1507"/>
                    <a:pt x="1259" y="1730"/>
                  </a:cubicBezTo>
                  <a:cubicBezTo>
                    <a:pt x="1372" y="2143"/>
                    <a:pt x="627" y="2150"/>
                    <a:pt x="398" y="2150"/>
                  </a:cubicBezTo>
                  <a:cubicBezTo>
                    <a:pt x="145" y="2150"/>
                    <a:pt x="145" y="2543"/>
                    <a:pt x="398" y="2543"/>
                  </a:cubicBezTo>
                  <a:cubicBezTo>
                    <a:pt x="862" y="2543"/>
                    <a:pt x="1456" y="2488"/>
                    <a:pt x="1619" y="1967"/>
                  </a:cubicBezTo>
                  <a:cubicBezTo>
                    <a:pt x="1670" y="1806"/>
                    <a:pt x="1668" y="1613"/>
                    <a:pt x="1591" y="1458"/>
                  </a:cubicBezTo>
                  <a:cubicBezTo>
                    <a:pt x="1492" y="1262"/>
                    <a:pt x="1337" y="1294"/>
                    <a:pt x="1197" y="1175"/>
                  </a:cubicBezTo>
                  <a:cubicBezTo>
                    <a:pt x="1187" y="1176"/>
                    <a:pt x="1177" y="1176"/>
                    <a:pt x="1169" y="1176"/>
                  </a:cubicBezTo>
                  <a:cubicBezTo>
                    <a:pt x="1078" y="1176"/>
                    <a:pt x="1075" y="1136"/>
                    <a:pt x="1154" y="1056"/>
                  </a:cubicBezTo>
                  <a:cubicBezTo>
                    <a:pt x="1191" y="1013"/>
                    <a:pt x="1219" y="967"/>
                    <a:pt x="1239" y="913"/>
                  </a:cubicBezTo>
                  <a:cubicBezTo>
                    <a:pt x="1270" y="833"/>
                    <a:pt x="1297" y="757"/>
                    <a:pt x="1300" y="670"/>
                  </a:cubicBezTo>
                  <a:cubicBezTo>
                    <a:pt x="1310" y="489"/>
                    <a:pt x="1233" y="292"/>
                    <a:pt x="1103" y="167"/>
                  </a:cubicBezTo>
                  <a:cubicBezTo>
                    <a:pt x="981" y="51"/>
                    <a:pt x="838" y="0"/>
                    <a:pt x="69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9"/>
            <p:cNvSpPr/>
            <p:nvPr/>
          </p:nvSpPr>
          <p:spPr>
            <a:xfrm>
              <a:off x="409550" y="320163"/>
              <a:ext cx="40875" cy="12800"/>
            </a:xfrm>
            <a:custGeom>
              <a:avLst/>
              <a:gdLst/>
              <a:ahLst/>
              <a:cxnLst/>
              <a:rect l="l" t="t" r="r" b="b"/>
              <a:pathLst>
                <a:path w="1635" h="512" extrusionOk="0">
                  <a:moveTo>
                    <a:pt x="887" y="0"/>
                  </a:moveTo>
                  <a:cubicBezTo>
                    <a:pt x="659" y="0"/>
                    <a:pt x="433" y="40"/>
                    <a:pt x="213" y="120"/>
                  </a:cubicBezTo>
                  <a:cubicBezTo>
                    <a:pt x="0" y="197"/>
                    <a:pt x="61" y="512"/>
                    <a:pt x="249" y="512"/>
                  </a:cubicBezTo>
                  <a:cubicBezTo>
                    <a:pt x="269" y="512"/>
                    <a:pt x="292" y="508"/>
                    <a:pt x="316" y="499"/>
                  </a:cubicBezTo>
                  <a:cubicBezTo>
                    <a:pt x="508" y="430"/>
                    <a:pt x="699" y="395"/>
                    <a:pt x="892" y="395"/>
                  </a:cubicBezTo>
                  <a:cubicBezTo>
                    <a:pt x="1028" y="395"/>
                    <a:pt x="1164" y="412"/>
                    <a:pt x="1302" y="448"/>
                  </a:cubicBezTo>
                  <a:cubicBezTo>
                    <a:pt x="1321" y="453"/>
                    <a:pt x="1339" y="455"/>
                    <a:pt x="1356" y="455"/>
                  </a:cubicBezTo>
                  <a:cubicBezTo>
                    <a:pt x="1561" y="455"/>
                    <a:pt x="1634" y="127"/>
                    <a:pt x="1408" y="69"/>
                  </a:cubicBezTo>
                  <a:cubicBezTo>
                    <a:pt x="1235" y="23"/>
                    <a:pt x="1061" y="0"/>
                    <a:pt x="88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9"/>
            <p:cNvSpPr/>
            <p:nvPr/>
          </p:nvSpPr>
          <p:spPr>
            <a:xfrm>
              <a:off x="415050" y="346638"/>
              <a:ext cx="33050" cy="12700"/>
            </a:xfrm>
            <a:custGeom>
              <a:avLst/>
              <a:gdLst/>
              <a:ahLst/>
              <a:cxnLst/>
              <a:rect l="l" t="t" r="r" b="b"/>
              <a:pathLst>
                <a:path w="1322" h="508" extrusionOk="0">
                  <a:moveTo>
                    <a:pt x="434" y="1"/>
                  </a:moveTo>
                  <a:cubicBezTo>
                    <a:pt x="374" y="1"/>
                    <a:pt x="313" y="4"/>
                    <a:pt x="252" y="12"/>
                  </a:cubicBezTo>
                  <a:cubicBezTo>
                    <a:pt x="12" y="41"/>
                    <a:pt x="0" y="408"/>
                    <a:pt x="226" y="408"/>
                  </a:cubicBezTo>
                  <a:cubicBezTo>
                    <a:pt x="235" y="408"/>
                    <a:pt x="243" y="408"/>
                    <a:pt x="252" y="407"/>
                  </a:cubicBezTo>
                  <a:cubicBezTo>
                    <a:pt x="314" y="399"/>
                    <a:pt x="375" y="395"/>
                    <a:pt x="436" y="395"/>
                  </a:cubicBezTo>
                  <a:cubicBezTo>
                    <a:pt x="602" y="395"/>
                    <a:pt x="763" y="424"/>
                    <a:pt x="919" y="490"/>
                  </a:cubicBezTo>
                  <a:cubicBezTo>
                    <a:pt x="947" y="502"/>
                    <a:pt x="975" y="507"/>
                    <a:pt x="1002" y="507"/>
                  </a:cubicBezTo>
                  <a:cubicBezTo>
                    <a:pt x="1192" y="507"/>
                    <a:pt x="1321" y="236"/>
                    <a:pt x="1118" y="149"/>
                  </a:cubicBezTo>
                  <a:cubicBezTo>
                    <a:pt x="895" y="55"/>
                    <a:pt x="670" y="1"/>
                    <a:pt x="43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9"/>
            <p:cNvSpPr/>
            <p:nvPr/>
          </p:nvSpPr>
          <p:spPr>
            <a:xfrm>
              <a:off x="237775" y="452538"/>
              <a:ext cx="52575" cy="106600"/>
            </a:xfrm>
            <a:custGeom>
              <a:avLst/>
              <a:gdLst/>
              <a:ahLst/>
              <a:cxnLst/>
              <a:rect l="l" t="t" r="r" b="b"/>
              <a:pathLst>
                <a:path w="2103" h="4264" extrusionOk="0">
                  <a:moveTo>
                    <a:pt x="947" y="365"/>
                  </a:moveTo>
                  <a:cubicBezTo>
                    <a:pt x="1224" y="365"/>
                    <a:pt x="1360" y="547"/>
                    <a:pt x="1353" y="912"/>
                  </a:cubicBezTo>
                  <a:cubicBezTo>
                    <a:pt x="1641" y="1387"/>
                    <a:pt x="1452" y="1653"/>
                    <a:pt x="782" y="1711"/>
                  </a:cubicBezTo>
                  <a:cubicBezTo>
                    <a:pt x="552" y="1712"/>
                    <a:pt x="527" y="2024"/>
                    <a:pt x="731" y="2097"/>
                  </a:cubicBezTo>
                  <a:cubicBezTo>
                    <a:pt x="1373" y="2326"/>
                    <a:pt x="1534" y="3159"/>
                    <a:pt x="1033" y="3609"/>
                  </a:cubicBezTo>
                  <a:cubicBezTo>
                    <a:pt x="883" y="3743"/>
                    <a:pt x="774" y="3798"/>
                    <a:pt x="695" y="3798"/>
                  </a:cubicBezTo>
                  <a:cubicBezTo>
                    <a:pt x="433" y="3798"/>
                    <a:pt x="499" y="3193"/>
                    <a:pt x="500" y="2863"/>
                  </a:cubicBezTo>
                  <a:cubicBezTo>
                    <a:pt x="506" y="2063"/>
                    <a:pt x="510" y="1263"/>
                    <a:pt x="515" y="462"/>
                  </a:cubicBezTo>
                  <a:lnTo>
                    <a:pt x="515" y="462"/>
                  </a:lnTo>
                  <a:cubicBezTo>
                    <a:pt x="528" y="459"/>
                    <a:pt x="540" y="455"/>
                    <a:pt x="553" y="450"/>
                  </a:cubicBezTo>
                  <a:cubicBezTo>
                    <a:pt x="706" y="393"/>
                    <a:pt x="837" y="365"/>
                    <a:pt x="947" y="365"/>
                  </a:cubicBezTo>
                  <a:close/>
                  <a:moveTo>
                    <a:pt x="879" y="0"/>
                  </a:moveTo>
                  <a:cubicBezTo>
                    <a:pt x="702" y="0"/>
                    <a:pt x="522" y="37"/>
                    <a:pt x="356" y="109"/>
                  </a:cubicBezTo>
                  <a:cubicBezTo>
                    <a:pt x="330" y="120"/>
                    <a:pt x="310" y="133"/>
                    <a:pt x="294" y="149"/>
                  </a:cubicBezTo>
                  <a:lnTo>
                    <a:pt x="294" y="149"/>
                  </a:lnTo>
                  <a:cubicBezTo>
                    <a:pt x="205" y="159"/>
                    <a:pt x="121" y="222"/>
                    <a:pt x="121" y="338"/>
                  </a:cubicBezTo>
                  <a:cubicBezTo>
                    <a:pt x="117" y="1031"/>
                    <a:pt x="112" y="1725"/>
                    <a:pt x="108" y="2418"/>
                  </a:cubicBezTo>
                  <a:cubicBezTo>
                    <a:pt x="104" y="2960"/>
                    <a:pt x="1" y="3587"/>
                    <a:pt x="149" y="4107"/>
                  </a:cubicBezTo>
                  <a:cubicBezTo>
                    <a:pt x="167" y="4167"/>
                    <a:pt x="221" y="4233"/>
                    <a:pt x="287" y="4245"/>
                  </a:cubicBezTo>
                  <a:cubicBezTo>
                    <a:pt x="366" y="4258"/>
                    <a:pt x="442" y="4264"/>
                    <a:pt x="515" y="4264"/>
                  </a:cubicBezTo>
                  <a:cubicBezTo>
                    <a:pt x="1659" y="4264"/>
                    <a:pt x="2067" y="2721"/>
                    <a:pt x="1292" y="1993"/>
                  </a:cubicBezTo>
                  <a:lnTo>
                    <a:pt x="1292" y="1993"/>
                  </a:lnTo>
                  <a:cubicBezTo>
                    <a:pt x="1769" y="1779"/>
                    <a:pt x="2102" y="1284"/>
                    <a:pt x="1923" y="723"/>
                  </a:cubicBezTo>
                  <a:cubicBezTo>
                    <a:pt x="1767" y="239"/>
                    <a:pt x="1332" y="0"/>
                    <a:pt x="87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9"/>
            <p:cNvSpPr/>
            <p:nvPr/>
          </p:nvSpPr>
          <p:spPr>
            <a:xfrm>
              <a:off x="309900" y="426713"/>
              <a:ext cx="41750" cy="63600"/>
            </a:xfrm>
            <a:custGeom>
              <a:avLst/>
              <a:gdLst/>
              <a:ahLst/>
              <a:cxnLst/>
              <a:rect l="l" t="t" r="r" b="b"/>
              <a:pathLst>
                <a:path w="1670" h="2544" extrusionOk="0">
                  <a:moveTo>
                    <a:pt x="697" y="0"/>
                  </a:moveTo>
                  <a:cubicBezTo>
                    <a:pt x="469" y="0"/>
                    <a:pt x="242" y="131"/>
                    <a:pt x="102" y="330"/>
                  </a:cubicBezTo>
                  <a:cubicBezTo>
                    <a:pt x="0" y="477"/>
                    <a:pt x="138" y="618"/>
                    <a:pt x="280" y="618"/>
                  </a:cubicBezTo>
                  <a:cubicBezTo>
                    <a:pt x="340" y="618"/>
                    <a:pt x="401" y="592"/>
                    <a:pt x="444" y="531"/>
                  </a:cubicBezTo>
                  <a:cubicBezTo>
                    <a:pt x="544" y="432"/>
                    <a:pt x="624" y="383"/>
                    <a:pt x="684" y="383"/>
                  </a:cubicBezTo>
                  <a:cubicBezTo>
                    <a:pt x="753" y="383"/>
                    <a:pt x="794" y="449"/>
                    <a:pt x="809" y="582"/>
                  </a:cubicBezTo>
                  <a:cubicBezTo>
                    <a:pt x="906" y="687"/>
                    <a:pt x="909" y="777"/>
                    <a:pt x="816" y="860"/>
                  </a:cubicBezTo>
                  <a:cubicBezTo>
                    <a:pt x="777" y="954"/>
                    <a:pt x="713" y="997"/>
                    <a:pt x="696" y="1103"/>
                  </a:cubicBezTo>
                  <a:cubicBezTo>
                    <a:pt x="679" y="1225"/>
                    <a:pt x="713" y="1335"/>
                    <a:pt x="795" y="1424"/>
                  </a:cubicBezTo>
                  <a:cubicBezTo>
                    <a:pt x="928" y="1564"/>
                    <a:pt x="1200" y="1507"/>
                    <a:pt x="1260" y="1732"/>
                  </a:cubicBezTo>
                  <a:cubicBezTo>
                    <a:pt x="1373" y="2142"/>
                    <a:pt x="629" y="2150"/>
                    <a:pt x="400" y="2150"/>
                  </a:cubicBezTo>
                  <a:cubicBezTo>
                    <a:pt x="145" y="2150"/>
                    <a:pt x="145" y="2543"/>
                    <a:pt x="400" y="2543"/>
                  </a:cubicBezTo>
                  <a:cubicBezTo>
                    <a:pt x="862" y="2543"/>
                    <a:pt x="1457" y="2487"/>
                    <a:pt x="1619" y="1968"/>
                  </a:cubicBezTo>
                  <a:cubicBezTo>
                    <a:pt x="1669" y="1806"/>
                    <a:pt x="1668" y="1613"/>
                    <a:pt x="1591" y="1458"/>
                  </a:cubicBezTo>
                  <a:cubicBezTo>
                    <a:pt x="1493" y="1262"/>
                    <a:pt x="1339" y="1294"/>
                    <a:pt x="1197" y="1175"/>
                  </a:cubicBezTo>
                  <a:cubicBezTo>
                    <a:pt x="1187" y="1176"/>
                    <a:pt x="1177" y="1176"/>
                    <a:pt x="1169" y="1176"/>
                  </a:cubicBezTo>
                  <a:cubicBezTo>
                    <a:pt x="1079" y="1176"/>
                    <a:pt x="1074" y="1136"/>
                    <a:pt x="1154" y="1056"/>
                  </a:cubicBezTo>
                  <a:cubicBezTo>
                    <a:pt x="1193" y="1013"/>
                    <a:pt x="1218" y="967"/>
                    <a:pt x="1238" y="913"/>
                  </a:cubicBezTo>
                  <a:cubicBezTo>
                    <a:pt x="1271" y="833"/>
                    <a:pt x="1297" y="757"/>
                    <a:pt x="1301" y="669"/>
                  </a:cubicBezTo>
                  <a:cubicBezTo>
                    <a:pt x="1310" y="489"/>
                    <a:pt x="1233" y="293"/>
                    <a:pt x="1102" y="167"/>
                  </a:cubicBezTo>
                  <a:cubicBezTo>
                    <a:pt x="981" y="51"/>
                    <a:pt x="839" y="0"/>
                    <a:pt x="69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9"/>
            <p:cNvSpPr/>
            <p:nvPr/>
          </p:nvSpPr>
          <p:spPr>
            <a:xfrm>
              <a:off x="409425" y="489863"/>
              <a:ext cx="40875" cy="12775"/>
            </a:xfrm>
            <a:custGeom>
              <a:avLst/>
              <a:gdLst/>
              <a:ahLst/>
              <a:cxnLst/>
              <a:rect l="l" t="t" r="r" b="b"/>
              <a:pathLst>
                <a:path w="1635" h="511" extrusionOk="0">
                  <a:moveTo>
                    <a:pt x="887" y="1"/>
                  </a:moveTo>
                  <a:cubicBezTo>
                    <a:pt x="660" y="1"/>
                    <a:pt x="433" y="39"/>
                    <a:pt x="214" y="119"/>
                  </a:cubicBezTo>
                  <a:cubicBezTo>
                    <a:pt x="1" y="195"/>
                    <a:pt x="62" y="511"/>
                    <a:pt x="250" y="511"/>
                  </a:cubicBezTo>
                  <a:cubicBezTo>
                    <a:pt x="271" y="511"/>
                    <a:pt x="294" y="507"/>
                    <a:pt x="318" y="498"/>
                  </a:cubicBezTo>
                  <a:cubicBezTo>
                    <a:pt x="509" y="429"/>
                    <a:pt x="700" y="394"/>
                    <a:pt x="894" y="394"/>
                  </a:cubicBezTo>
                  <a:cubicBezTo>
                    <a:pt x="1029" y="394"/>
                    <a:pt x="1165" y="411"/>
                    <a:pt x="1303" y="447"/>
                  </a:cubicBezTo>
                  <a:cubicBezTo>
                    <a:pt x="1322" y="452"/>
                    <a:pt x="1340" y="454"/>
                    <a:pt x="1357" y="454"/>
                  </a:cubicBezTo>
                  <a:cubicBezTo>
                    <a:pt x="1563" y="454"/>
                    <a:pt x="1635" y="126"/>
                    <a:pt x="1409" y="67"/>
                  </a:cubicBezTo>
                  <a:cubicBezTo>
                    <a:pt x="1236" y="23"/>
                    <a:pt x="1061" y="1"/>
                    <a:pt x="88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9"/>
            <p:cNvSpPr/>
            <p:nvPr/>
          </p:nvSpPr>
          <p:spPr>
            <a:xfrm>
              <a:off x="414950" y="516288"/>
              <a:ext cx="33075" cy="12675"/>
            </a:xfrm>
            <a:custGeom>
              <a:avLst/>
              <a:gdLst/>
              <a:ahLst/>
              <a:cxnLst/>
              <a:rect l="l" t="t" r="r" b="b"/>
              <a:pathLst>
                <a:path w="1323" h="507" extrusionOk="0">
                  <a:moveTo>
                    <a:pt x="434" y="0"/>
                  </a:moveTo>
                  <a:cubicBezTo>
                    <a:pt x="374" y="0"/>
                    <a:pt x="313" y="4"/>
                    <a:pt x="252" y="11"/>
                  </a:cubicBezTo>
                  <a:cubicBezTo>
                    <a:pt x="13" y="41"/>
                    <a:pt x="0" y="408"/>
                    <a:pt x="225" y="408"/>
                  </a:cubicBezTo>
                  <a:cubicBezTo>
                    <a:pt x="233" y="408"/>
                    <a:pt x="242" y="407"/>
                    <a:pt x="252" y="406"/>
                  </a:cubicBezTo>
                  <a:cubicBezTo>
                    <a:pt x="314" y="399"/>
                    <a:pt x="375" y="395"/>
                    <a:pt x="436" y="395"/>
                  </a:cubicBezTo>
                  <a:cubicBezTo>
                    <a:pt x="602" y="395"/>
                    <a:pt x="764" y="423"/>
                    <a:pt x="919" y="489"/>
                  </a:cubicBezTo>
                  <a:cubicBezTo>
                    <a:pt x="947" y="501"/>
                    <a:pt x="975" y="507"/>
                    <a:pt x="1002" y="507"/>
                  </a:cubicBezTo>
                  <a:cubicBezTo>
                    <a:pt x="1193" y="507"/>
                    <a:pt x="1322" y="235"/>
                    <a:pt x="1118" y="148"/>
                  </a:cubicBezTo>
                  <a:cubicBezTo>
                    <a:pt x="895" y="55"/>
                    <a:pt x="670" y="0"/>
                    <a:pt x="43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9"/>
            <p:cNvSpPr/>
            <p:nvPr/>
          </p:nvSpPr>
          <p:spPr>
            <a:xfrm>
              <a:off x="237700" y="622163"/>
              <a:ext cx="52575" cy="106625"/>
            </a:xfrm>
            <a:custGeom>
              <a:avLst/>
              <a:gdLst/>
              <a:ahLst/>
              <a:cxnLst/>
              <a:rect l="l" t="t" r="r" b="b"/>
              <a:pathLst>
                <a:path w="2103" h="4265" extrusionOk="0">
                  <a:moveTo>
                    <a:pt x="945" y="366"/>
                  </a:moveTo>
                  <a:cubicBezTo>
                    <a:pt x="1224" y="366"/>
                    <a:pt x="1360" y="549"/>
                    <a:pt x="1354" y="914"/>
                  </a:cubicBezTo>
                  <a:cubicBezTo>
                    <a:pt x="1641" y="1388"/>
                    <a:pt x="1451" y="1654"/>
                    <a:pt x="782" y="1711"/>
                  </a:cubicBezTo>
                  <a:cubicBezTo>
                    <a:pt x="552" y="1713"/>
                    <a:pt x="526" y="2025"/>
                    <a:pt x="731" y="2098"/>
                  </a:cubicBezTo>
                  <a:cubicBezTo>
                    <a:pt x="1372" y="2327"/>
                    <a:pt x="1534" y="3161"/>
                    <a:pt x="1033" y="3609"/>
                  </a:cubicBezTo>
                  <a:cubicBezTo>
                    <a:pt x="883" y="3743"/>
                    <a:pt x="774" y="3798"/>
                    <a:pt x="695" y="3798"/>
                  </a:cubicBezTo>
                  <a:cubicBezTo>
                    <a:pt x="432" y="3798"/>
                    <a:pt x="498" y="3194"/>
                    <a:pt x="499" y="2864"/>
                  </a:cubicBezTo>
                  <a:cubicBezTo>
                    <a:pt x="504" y="2065"/>
                    <a:pt x="510" y="1263"/>
                    <a:pt x="515" y="463"/>
                  </a:cubicBezTo>
                  <a:lnTo>
                    <a:pt x="515" y="463"/>
                  </a:lnTo>
                  <a:cubicBezTo>
                    <a:pt x="528" y="460"/>
                    <a:pt x="540" y="456"/>
                    <a:pt x="553" y="450"/>
                  </a:cubicBezTo>
                  <a:cubicBezTo>
                    <a:pt x="706" y="394"/>
                    <a:pt x="836" y="366"/>
                    <a:pt x="945" y="366"/>
                  </a:cubicBezTo>
                  <a:close/>
                  <a:moveTo>
                    <a:pt x="878" y="1"/>
                  </a:moveTo>
                  <a:cubicBezTo>
                    <a:pt x="701" y="1"/>
                    <a:pt x="521" y="37"/>
                    <a:pt x="354" y="109"/>
                  </a:cubicBezTo>
                  <a:cubicBezTo>
                    <a:pt x="329" y="120"/>
                    <a:pt x="308" y="134"/>
                    <a:pt x="293" y="150"/>
                  </a:cubicBezTo>
                  <a:lnTo>
                    <a:pt x="293" y="150"/>
                  </a:lnTo>
                  <a:cubicBezTo>
                    <a:pt x="203" y="160"/>
                    <a:pt x="121" y="223"/>
                    <a:pt x="120" y="338"/>
                  </a:cubicBezTo>
                  <a:cubicBezTo>
                    <a:pt x="117" y="1031"/>
                    <a:pt x="111" y="1725"/>
                    <a:pt x="108" y="2418"/>
                  </a:cubicBezTo>
                  <a:cubicBezTo>
                    <a:pt x="104" y="2961"/>
                    <a:pt x="1" y="3588"/>
                    <a:pt x="148" y="4108"/>
                  </a:cubicBezTo>
                  <a:cubicBezTo>
                    <a:pt x="167" y="4168"/>
                    <a:pt x="220" y="4235"/>
                    <a:pt x="287" y="4245"/>
                  </a:cubicBezTo>
                  <a:cubicBezTo>
                    <a:pt x="366" y="4258"/>
                    <a:pt x="442" y="4264"/>
                    <a:pt x="515" y="4264"/>
                  </a:cubicBezTo>
                  <a:cubicBezTo>
                    <a:pt x="1659" y="4264"/>
                    <a:pt x="2067" y="2723"/>
                    <a:pt x="1291" y="1994"/>
                  </a:cubicBezTo>
                  <a:lnTo>
                    <a:pt x="1291" y="1994"/>
                  </a:lnTo>
                  <a:cubicBezTo>
                    <a:pt x="1768" y="1780"/>
                    <a:pt x="2102" y="1285"/>
                    <a:pt x="1922" y="723"/>
                  </a:cubicBezTo>
                  <a:cubicBezTo>
                    <a:pt x="1766" y="239"/>
                    <a:pt x="1332" y="1"/>
                    <a:pt x="87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9"/>
            <p:cNvSpPr/>
            <p:nvPr/>
          </p:nvSpPr>
          <p:spPr>
            <a:xfrm>
              <a:off x="309825" y="596388"/>
              <a:ext cx="41750" cy="63600"/>
            </a:xfrm>
            <a:custGeom>
              <a:avLst/>
              <a:gdLst/>
              <a:ahLst/>
              <a:cxnLst/>
              <a:rect l="l" t="t" r="r" b="b"/>
              <a:pathLst>
                <a:path w="1670" h="2544" extrusionOk="0">
                  <a:moveTo>
                    <a:pt x="696" y="0"/>
                  </a:moveTo>
                  <a:cubicBezTo>
                    <a:pt x="468" y="0"/>
                    <a:pt x="241" y="131"/>
                    <a:pt x="102" y="330"/>
                  </a:cubicBezTo>
                  <a:cubicBezTo>
                    <a:pt x="1" y="477"/>
                    <a:pt x="138" y="618"/>
                    <a:pt x="279" y="618"/>
                  </a:cubicBezTo>
                  <a:cubicBezTo>
                    <a:pt x="339" y="618"/>
                    <a:pt x="400" y="592"/>
                    <a:pt x="444" y="530"/>
                  </a:cubicBezTo>
                  <a:cubicBezTo>
                    <a:pt x="544" y="433"/>
                    <a:pt x="624" y="384"/>
                    <a:pt x="684" y="384"/>
                  </a:cubicBezTo>
                  <a:cubicBezTo>
                    <a:pt x="753" y="384"/>
                    <a:pt x="794" y="450"/>
                    <a:pt x="809" y="582"/>
                  </a:cubicBezTo>
                  <a:cubicBezTo>
                    <a:pt x="905" y="686"/>
                    <a:pt x="909" y="778"/>
                    <a:pt x="816" y="860"/>
                  </a:cubicBezTo>
                  <a:cubicBezTo>
                    <a:pt x="776" y="954"/>
                    <a:pt x="712" y="997"/>
                    <a:pt x="696" y="1103"/>
                  </a:cubicBezTo>
                  <a:cubicBezTo>
                    <a:pt x="677" y="1225"/>
                    <a:pt x="712" y="1336"/>
                    <a:pt x="793" y="1424"/>
                  </a:cubicBezTo>
                  <a:cubicBezTo>
                    <a:pt x="926" y="1565"/>
                    <a:pt x="1198" y="1508"/>
                    <a:pt x="1259" y="1732"/>
                  </a:cubicBezTo>
                  <a:cubicBezTo>
                    <a:pt x="1372" y="2142"/>
                    <a:pt x="627" y="2150"/>
                    <a:pt x="398" y="2150"/>
                  </a:cubicBezTo>
                  <a:cubicBezTo>
                    <a:pt x="145" y="2150"/>
                    <a:pt x="145" y="2543"/>
                    <a:pt x="398" y="2543"/>
                  </a:cubicBezTo>
                  <a:cubicBezTo>
                    <a:pt x="862" y="2543"/>
                    <a:pt x="1456" y="2489"/>
                    <a:pt x="1619" y="1968"/>
                  </a:cubicBezTo>
                  <a:cubicBezTo>
                    <a:pt x="1669" y="1806"/>
                    <a:pt x="1668" y="1613"/>
                    <a:pt x="1591" y="1460"/>
                  </a:cubicBezTo>
                  <a:cubicBezTo>
                    <a:pt x="1492" y="1262"/>
                    <a:pt x="1337" y="1295"/>
                    <a:pt x="1197" y="1175"/>
                  </a:cubicBezTo>
                  <a:cubicBezTo>
                    <a:pt x="1186" y="1175"/>
                    <a:pt x="1177" y="1176"/>
                    <a:pt x="1168" y="1176"/>
                  </a:cubicBezTo>
                  <a:cubicBezTo>
                    <a:pt x="1078" y="1176"/>
                    <a:pt x="1075" y="1137"/>
                    <a:pt x="1154" y="1057"/>
                  </a:cubicBezTo>
                  <a:cubicBezTo>
                    <a:pt x="1191" y="1014"/>
                    <a:pt x="1219" y="967"/>
                    <a:pt x="1239" y="914"/>
                  </a:cubicBezTo>
                  <a:cubicBezTo>
                    <a:pt x="1270" y="833"/>
                    <a:pt x="1297" y="758"/>
                    <a:pt x="1300" y="671"/>
                  </a:cubicBezTo>
                  <a:cubicBezTo>
                    <a:pt x="1310" y="489"/>
                    <a:pt x="1233" y="293"/>
                    <a:pt x="1103" y="167"/>
                  </a:cubicBezTo>
                  <a:cubicBezTo>
                    <a:pt x="981" y="51"/>
                    <a:pt x="838" y="0"/>
                    <a:pt x="69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9"/>
            <p:cNvSpPr/>
            <p:nvPr/>
          </p:nvSpPr>
          <p:spPr>
            <a:xfrm>
              <a:off x="409375" y="659488"/>
              <a:ext cx="40900" cy="12825"/>
            </a:xfrm>
            <a:custGeom>
              <a:avLst/>
              <a:gdLst/>
              <a:ahLst/>
              <a:cxnLst/>
              <a:rect l="l" t="t" r="r" b="b"/>
              <a:pathLst>
                <a:path w="1636" h="513" extrusionOk="0">
                  <a:moveTo>
                    <a:pt x="890" y="0"/>
                  </a:moveTo>
                  <a:cubicBezTo>
                    <a:pt x="662" y="0"/>
                    <a:pt x="435" y="40"/>
                    <a:pt x="214" y="119"/>
                  </a:cubicBezTo>
                  <a:cubicBezTo>
                    <a:pt x="1" y="196"/>
                    <a:pt x="61" y="512"/>
                    <a:pt x="248" y="512"/>
                  </a:cubicBezTo>
                  <a:cubicBezTo>
                    <a:pt x="269" y="512"/>
                    <a:pt x="293" y="508"/>
                    <a:pt x="317" y="499"/>
                  </a:cubicBezTo>
                  <a:cubicBezTo>
                    <a:pt x="509" y="430"/>
                    <a:pt x="700" y="394"/>
                    <a:pt x="893" y="394"/>
                  </a:cubicBezTo>
                  <a:cubicBezTo>
                    <a:pt x="1029" y="394"/>
                    <a:pt x="1165" y="412"/>
                    <a:pt x="1303" y="447"/>
                  </a:cubicBezTo>
                  <a:cubicBezTo>
                    <a:pt x="1322" y="452"/>
                    <a:pt x="1340" y="454"/>
                    <a:pt x="1357" y="454"/>
                  </a:cubicBezTo>
                  <a:cubicBezTo>
                    <a:pt x="1562" y="454"/>
                    <a:pt x="1636" y="126"/>
                    <a:pt x="1409" y="68"/>
                  </a:cubicBezTo>
                  <a:cubicBezTo>
                    <a:pt x="1237" y="23"/>
                    <a:pt x="1063" y="0"/>
                    <a:pt x="89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9"/>
            <p:cNvSpPr/>
            <p:nvPr/>
          </p:nvSpPr>
          <p:spPr>
            <a:xfrm>
              <a:off x="414875" y="685963"/>
              <a:ext cx="33050" cy="12675"/>
            </a:xfrm>
            <a:custGeom>
              <a:avLst/>
              <a:gdLst/>
              <a:ahLst/>
              <a:cxnLst/>
              <a:rect l="l" t="t" r="r" b="b"/>
              <a:pathLst>
                <a:path w="1322" h="507" extrusionOk="0">
                  <a:moveTo>
                    <a:pt x="433" y="0"/>
                  </a:moveTo>
                  <a:cubicBezTo>
                    <a:pt x="374" y="0"/>
                    <a:pt x="313" y="4"/>
                    <a:pt x="252" y="11"/>
                  </a:cubicBezTo>
                  <a:cubicBezTo>
                    <a:pt x="12" y="40"/>
                    <a:pt x="0" y="408"/>
                    <a:pt x="224" y="408"/>
                  </a:cubicBezTo>
                  <a:cubicBezTo>
                    <a:pt x="233" y="408"/>
                    <a:pt x="242" y="407"/>
                    <a:pt x="252" y="406"/>
                  </a:cubicBezTo>
                  <a:cubicBezTo>
                    <a:pt x="314" y="399"/>
                    <a:pt x="375" y="395"/>
                    <a:pt x="436" y="395"/>
                  </a:cubicBezTo>
                  <a:cubicBezTo>
                    <a:pt x="601" y="395"/>
                    <a:pt x="763" y="423"/>
                    <a:pt x="919" y="489"/>
                  </a:cubicBezTo>
                  <a:cubicBezTo>
                    <a:pt x="947" y="501"/>
                    <a:pt x="975" y="506"/>
                    <a:pt x="1002" y="506"/>
                  </a:cubicBezTo>
                  <a:cubicBezTo>
                    <a:pt x="1192" y="506"/>
                    <a:pt x="1321" y="235"/>
                    <a:pt x="1118" y="148"/>
                  </a:cubicBezTo>
                  <a:cubicBezTo>
                    <a:pt x="895" y="55"/>
                    <a:pt x="670" y="0"/>
                    <a:pt x="4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9"/>
            <p:cNvSpPr/>
            <p:nvPr/>
          </p:nvSpPr>
          <p:spPr>
            <a:xfrm>
              <a:off x="237600" y="791863"/>
              <a:ext cx="52575" cy="106600"/>
            </a:xfrm>
            <a:custGeom>
              <a:avLst/>
              <a:gdLst/>
              <a:ahLst/>
              <a:cxnLst/>
              <a:rect l="l" t="t" r="r" b="b"/>
              <a:pathLst>
                <a:path w="2103" h="4264" extrusionOk="0">
                  <a:moveTo>
                    <a:pt x="945" y="365"/>
                  </a:moveTo>
                  <a:cubicBezTo>
                    <a:pt x="1224" y="365"/>
                    <a:pt x="1359" y="548"/>
                    <a:pt x="1353" y="913"/>
                  </a:cubicBezTo>
                  <a:cubicBezTo>
                    <a:pt x="1641" y="1387"/>
                    <a:pt x="1452" y="1653"/>
                    <a:pt x="782" y="1710"/>
                  </a:cubicBezTo>
                  <a:cubicBezTo>
                    <a:pt x="552" y="1712"/>
                    <a:pt x="527" y="2024"/>
                    <a:pt x="731" y="2097"/>
                  </a:cubicBezTo>
                  <a:cubicBezTo>
                    <a:pt x="1373" y="2326"/>
                    <a:pt x="1534" y="3160"/>
                    <a:pt x="1033" y="3608"/>
                  </a:cubicBezTo>
                  <a:cubicBezTo>
                    <a:pt x="883" y="3742"/>
                    <a:pt x="774" y="3797"/>
                    <a:pt x="695" y="3797"/>
                  </a:cubicBezTo>
                  <a:cubicBezTo>
                    <a:pt x="433" y="3797"/>
                    <a:pt x="499" y="3192"/>
                    <a:pt x="500" y="2862"/>
                  </a:cubicBezTo>
                  <a:cubicBezTo>
                    <a:pt x="505" y="2063"/>
                    <a:pt x="510" y="1261"/>
                    <a:pt x="515" y="462"/>
                  </a:cubicBezTo>
                  <a:lnTo>
                    <a:pt x="515" y="462"/>
                  </a:lnTo>
                  <a:cubicBezTo>
                    <a:pt x="527" y="459"/>
                    <a:pt x="540" y="454"/>
                    <a:pt x="553" y="449"/>
                  </a:cubicBezTo>
                  <a:cubicBezTo>
                    <a:pt x="706" y="393"/>
                    <a:pt x="836" y="365"/>
                    <a:pt x="945" y="365"/>
                  </a:cubicBezTo>
                  <a:close/>
                  <a:moveTo>
                    <a:pt x="880" y="1"/>
                  </a:moveTo>
                  <a:cubicBezTo>
                    <a:pt x="702" y="1"/>
                    <a:pt x="523" y="37"/>
                    <a:pt x="355" y="110"/>
                  </a:cubicBezTo>
                  <a:cubicBezTo>
                    <a:pt x="330" y="120"/>
                    <a:pt x="310" y="134"/>
                    <a:pt x="295" y="149"/>
                  </a:cubicBezTo>
                  <a:lnTo>
                    <a:pt x="295" y="149"/>
                  </a:lnTo>
                  <a:cubicBezTo>
                    <a:pt x="205" y="158"/>
                    <a:pt x="121" y="222"/>
                    <a:pt x="121" y="339"/>
                  </a:cubicBezTo>
                  <a:cubicBezTo>
                    <a:pt x="116" y="1030"/>
                    <a:pt x="112" y="1724"/>
                    <a:pt x="108" y="2417"/>
                  </a:cubicBezTo>
                  <a:cubicBezTo>
                    <a:pt x="104" y="2960"/>
                    <a:pt x="0" y="3588"/>
                    <a:pt x="149" y="4106"/>
                  </a:cubicBezTo>
                  <a:cubicBezTo>
                    <a:pt x="166" y="4168"/>
                    <a:pt x="221" y="4234"/>
                    <a:pt x="287" y="4244"/>
                  </a:cubicBezTo>
                  <a:cubicBezTo>
                    <a:pt x="366" y="4257"/>
                    <a:pt x="442" y="4263"/>
                    <a:pt x="515" y="4263"/>
                  </a:cubicBezTo>
                  <a:cubicBezTo>
                    <a:pt x="1659" y="4263"/>
                    <a:pt x="2067" y="2721"/>
                    <a:pt x="1292" y="1992"/>
                  </a:cubicBezTo>
                  <a:lnTo>
                    <a:pt x="1292" y="1992"/>
                  </a:lnTo>
                  <a:cubicBezTo>
                    <a:pt x="1768" y="1779"/>
                    <a:pt x="2102" y="1284"/>
                    <a:pt x="1923" y="722"/>
                  </a:cubicBezTo>
                  <a:cubicBezTo>
                    <a:pt x="1767" y="239"/>
                    <a:pt x="1332" y="1"/>
                    <a:pt x="88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9"/>
            <p:cNvSpPr/>
            <p:nvPr/>
          </p:nvSpPr>
          <p:spPr>
            <a:xfrm>
              <a:off x="309725" y="766013"/>
              <a:ext cx="41750" cy="63600"/>
            </a:xfrm>
            <a:custGeom>
              <a:avLst/>
              <a:gdLst/>
              <a:ahLst/>
              <a:cxnLst/>
              <a:rect l="l" t="t" r="r" b="b"/>
              <a:pathLst>
                <a:path w="1670" h="2544" extrusionOk="0">
                  <a:moveTo>
                    <a:pt x="697" y="1"/>
                  </a:moveTo>
                  <a:cubicBezTo>
                    <a:pt x="469" y="1"/>
                    <a:pt x="242" y="131"/>
                    <a:pt x="102" y="331"/>
                  </a:cubicBezTo>
                  <a:cubicBezTo>
                    <a:pt x="0" y="479"/>
                    <a:pt x="138" y="619"/>
                    <a:pt x="278" y="619"/>
                  </a:cubicBezTo>
                  <a:cubicBezTo>
                    <a:pt x="339" y="619"/>
                    <a:pt x="400" y="593"/>
                    <a:pt x="444" y="531"/>
                  </a:cubicBezTo>
                  <a:cubicBezTo>
                    <a:pt x="544" y="433"/>
                    <a:pt x="624" y="385"/>
                    <a:pt x="683" y="385"/>
                  </a:cubicBezTo>
                  <a:cubicBezTo>
                    <a:pt x="752" y="385"/>
                    <a:pt x="794" y="450"/>
                    <a:pt x="809" y="582"/>
                  </a:cubicBezTo>
                  <a:cubicBezTo>
                    <a:pt x="905" y="687"/>
                    <a:pt x="909" y="779"/>
                    <a:pt x="816" y="860"/>
                  </a:cubicBezTo>
                  <a:cubicBezTo>
                    <a:pt x="776" y="955"/>
                    <a:pt x="713" y="998"/>
                    <a:pt x="696" y="1104"/>
                  </a:cubicBezTo>
                  <a:cubicBezTo>
                    <a:pt x="679" y="1225"/>
                    <a:pt x="711" y="1337"/>
                    <a:pt x="794" y="1424"/>
                  </a:cubicBezTo>
                  <a:cubicBezTo>
                    <a:pt x="926" y="1566"/>
                    <a:pt x="1198" y="1509"/>
                    <a:pt x="1260" y="1732"/>
                  </a:cubicBezTo>
                  <a:cubicBezTo>
                    <a:pt x="1373" y="2143"/>
                    <a:pt x="628" y="2150"/>
                    <a:pt x="399" y="2150"/>
                  </a:cubicBezTo>
                  <a:cubicBezTo>
                    <a:pt x="145" y="2150"/>
                    <a:pt x="145" y="2544"/>
                    <a:pt x="399" y="2544"/>
                  </a:cubicBezTo>
                  <a:cubicBezTo>
                    <a:pt x="862" y="2544"/>
                    <a:pt x="1456" y="2489"/>
                    <a:pt x="1619" y="1968"/>
                  </a:cubicBezTo>
                  <a:cubicBezTo>
                    <a:pt x="1669" y="1806"/>
                    <a:pt x="1668" y="1613"/>
                    <a:pt x="1590" y="1460"/>
                  </a:cubicBezTo>
                  <a:cubicBezTo>
                    <a:pt x="1492" y="1262"/>
                    <a:pt x="1338" y="1295"/>
                    <a:pt x="1197" y="1175"/>
                  </a:cubicBezTo>
                  <a:cubicBezTo>
                    <a:pt x="1186" y="1176"/>
                    <a:pt x="1177" y="1176"/>
                    <a:pt x="1168" y="1176"/>
                  </a:cubicBezTo>
                  <a:cubicBezTo>
                    <a:pt x="1079" y="1176"/>
                    <a:pt x="1074" y="1137"/>
                    <a:pt x="1154" y="1058"/>
                  </a:cubicBezTo>
                  <a:cubicBezTo>
                    <a:pt x="1191" y="1015"/>
                    <a:pt x="1218" y="968"/>
                    <a:pt x="1238" y="915"/>
                  </a:cubicBezTo>
                  <a:cubicBezTo>
                    <a:pt x="1270" y="833"/>
                    <a:pt x="1297" y="759"/>
                    <a:pt x="1301" y="671"/>
                  </a:cubicBezTo>
                  <a:cubicBezTo>
                    <a:pt x="1310" y="489"/>
                    <a:pt x="1233" y="293"/>
                    <a:pt x="1102" y="167"/>
                  </a:cubicBezTo>
                  <a:cubicBezTo>
                    <a:pt x="981" y="51"/>
                    <a:pt x="839" y="1"/>
                    <a:pt x="69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9"/>
            <p:cNvSpPr/>
            <p:nvPr/>
          </p:nvSpPr>
          <p:spPr>
            <a:xfrm>
              <a:off x="409275" y="829163"/>
              <a:ext cx="40925" cy="12825"/>
            </a:xfrm>
            <a:custGeom>
              <a:avLst/>
              <a:gdLst/>
              <a:ahLst/>
              <a:cxnLst/>
              <a:rect l="l" t="t" r="r" b="b"/>
              <a:pathLst>
                <a:path w="1637" h="513" extrusionOk="0">
                  <a:moveTo>
                    <a:pt x="891" y="1"/>
                  </a:moveTo>
                  <a:cubicBezTo>
                    <a:pt x="663" y="1"/>
                    <a:pt x="435" y="40"/>
                    <a:pt x="214" y="121"/>
                  </a:cubicBezTo>
                  <a:cubicBezTo>
                    <a:pt x="0" y="198"/>
                    <a:pt x="61" y="513"/>
                    <a:pt x="250" y="513"/>
                  </a:cubicBezTo>
                  <a:cubicBezTo>
                    <a:pt x="271" y="513"/>
                    <a:pt x="294" y="509"/>
                    <a:pt x="318" y="500"/>
                  </a:cubicBezTo>
                  <a:cubicBezTo>
                    <a:pt x="510" y="430"/>
                    <a:pt x="702" y="394"/>
                    <a:pt x="895" y="394"/>
                  </a:cubicBezTo>
                  <a:cubicBezTo>
                    <a:pt x="1031" y="394"/>
                    <a:pt x="1167" y="412"/>
                    <a:pt x="1305" y="447"/>
                  </a:cubicBezTo>
                  <a:cubicBezTo>
                    <a:pt x="1323" y="452"/>
                    <a:pt x="1341" y="454"/>
                    <a:pt x="1358" y="454"/>
                  </a:cubicBezTo>
                  <a:cubicBezTo>
                    <a:pt x="1564" y="454"/>
                    <a:pt x="1637" y="126"/>
                    <a:pt x="1409" y="68"/>
                  </a:cubicBezTo>
                  <a:cubicBezTo>
                    <a:pt x="1238" y="23"/>
                    <a:pt x="1064" y="1"/>
                    <a:pt x="8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9"/>
            <p:cNvSpPr/>
            <p:nvPr/>
          </p:nvSpPr>
          <p:spPr>
            <a:xfrm>
              <a:off x="414775" y="855638"/>
              <a:ext cx="33050" cy="12675"/>
            </a:xfrm>
            <a:custGeom>
              <a:avLst/>
              <a:gdLst/>
              <a:ahLst/>
              <a:cxnLst/>
              <a:rect l="l" t="t" r="r" b="b"/>
              <a:pathLst>
                <a:path w="1322" h="507" extrusionOk="0">
                  <a:moveTo>
                    <a:pt x="433" y="0"/>
                  </a:moveTo>
                  <a:cubicBezTo>
                    <a:pt x="374" y="0"/>
                    <a:pt x="313" y="4"/>
                    <a:pt x="251" y="11"/>
                  </a:cubicBezTo>
                  <a:cubicBezTo>
                    <a:pt x="12" y="41"/>
                    <a:pt x="0" y="409"/>
                    <a:pt x="226" y="409"/>
                  </a:cubicBezTo>
                  <a:cubicBezTo>
                    <a:pt x="234" y="409"/>
                    <a:pt x="243" y="408"/>
                    <a:pt x="251" y="407"/>
                  </a:cubicBezTo>
                  <a:cubicBezTo>
                    <a:pt x="314" y="400"/>
                    <a:pt x="375" y="396"/>
                    <a:pt x="437" y="396"/>
                  </a:cubicBezTo>
                  <a:cubicBezTo>
                    <a:pt x="602" y="396"/>
                    <a:pt x="765" y="424"/>
                    <a:pt x="920" y="489"/>
                  </a:cubicBezTo>
                  <a:cubicBezTo>
                    <a:pt x="949" y="501"/>
                    <a:pt x="977" y="507"/>
                    <a:pt x="1004" y="507"/>
                  </a:cubicBezTo>
                  <a:cubicBezTo>
                    <a:pt x="1194" y="507"/>
                    <a:pt x="1322" y="235"/>
                    <a:pt x="1118" y="150"/>
                  </a:cubicBezTo>
                  <a:cubicBezTo>
                    <a:pt x="895" y="55"/>
                    <a:pt x="670" y="0"/>
                    <a:pt x="4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9"/>
            <p:cNvSpPr/>
            <p:nvPr/>
          </p:nvSpPr>
          <p:spPr>
            <a:xfrm>
              <a:off x="237450" y="961538"/>
              <a:ext cx="52575" cy="106625"/>
            </a:xfrm>
            <a:custGeom>
              <a:avLst/>
              <a:gdLst/>
              <a:ahLst/>
              <a:cxnLst/>
              <a:rect l="l" t="t" r="r" b="b"/>
              <a:pathLst>
                <a:path w="2103" h="4265" extrusionOk="0">
                  <a:moveTo>
                    <a:pt x="946" y="365"/>
                  </a:moveTo>
                  <a:cubicBezTo>
                    <a:pt x="1224" y="365"/>
                    <a:pt x="1361" y="547"/>
                    <a:pt x="1354" y="913"/>
                  </a:cubicBezTo>
                  <a:cubicBezTo>
                    <a:pt x="1643" y="1386"/>
                    <a:pt x="1452" y="1654"/>
                    <a:pt x="784" y="1711"/>
                  </a:cubicBezTo>
                  <a:cubicBezTo>
                    <a:pt x="552" y="1713"/>
                    <a:pt x="528" y="2023"/>
                    <a:pt x="731" y="2098"/>
                  </a:cubicBezTo>
                  <a:cubicBezTo>
                    <a:pt x="1374" y="2327"/>
                    <a:pt x="1535" y="3160"/>
                    <a:pt x="1034" y="3610"/>
                  </a:cubicBezTo>
                  <a:cubicBezTo>
                    <a:pt x="884" y="3744"/>
                    <a:pt x="775" y="3798"/>
                    <a:pt x="696" y="3798"/>
                  </a:cubicBezTo>
                  <a:cubicBezTo>
                    <a:pt x="433" y="3798"/>
                    <a:pt x="499" y="3194"/>
                    <a:pt x="500" y="2864"/>
                  </a:cubicBezTo>
                  <a:cubicBezTo>
                    <a:pt x="506" y="2063"/>
                    <a:pt x="511" y="1261"/>
                    <a:pt x="515" y="462"/>
                  </a:cubicBezTo>
                  <a:lnTo>
                    <a:pt x="515" y="462"/>
                  </a:lnTo>
                  <a:cubicBezTo>
                    <a:pt x="528" y="459"/>
                    <a:pt x="541" y="454"/>
                    <a:pt x="555" y="449"/>
                  </a:cubicBezTo>
                  <a:cubicBezTo>
                    <a:pt x="707" y="393"/>
                    <a:pt x="837" y="365"/>
                    <a:pt x="946" y="365"/>
                  </a:cubicBezTo>
                  <a:close/>
                  <a:moveTo>
                    <a:pt x="880" y="1"/>
                  </a:moveTo>
                  <a:cubicBezTo>
                    <a:pt x="703" y="1"/>
                    <a:pt x="523" y="37"/>
                    <a:pt x="356" y="110"/>
                  </a:cubicBezTo>
                  <a:cubicBezTo>
                    <a:pt x="331" y="120"/>
                    <a:pt x="311" y="134"/>
                    <a:pt x="295" y="149"/>
                  </a:cubicBezTo>
                  <a:lnTo>
                    <a:pt x="295" y="149"/>
                  </a:lnTo>
                  <a:cubicBezTo>
                    <a:pt x="206" y="159"/>
                    <a:pt x="124" y="222"/>
                    <a:pt x="122" y="339"/>
                  </a:cubicBezTo>
                  <a:cubicBezTo>
                    <a:pt x="118" y="1031"/>
                    <a:pt x="114" y="1726"/>
                    <a:pt x="108" y="2417"/>
                  </a:cubicBezTo>
                  <a:cubicBezTo>
                    <a:pt x="105" y="2960"/>
                    <a:pt x="1" y="3588"/>
                    <a:pt x="150" y="4106"/>
                  </a:cubicBezTo>
                  <a:cubicBezTo>
                    <a:pt x="168" y="4168"/>
                    <a:pt x="221" y="4234"/>
                    <a:pt x="287" y="4245"/>
                  </a:cubicBezTo>
                  <a:cubicBezTo>
                    <a:pt x="366" y="4258"/>
                    <a:pt x="442" y="4265"/>
                    <a:pt x="515" y="4265"/>
                  </a:cubicBezTo>
                  <a:cubicBezTo>
                    <a:pt x="1659" y="4265"/>
                    <a:pt x="2068" y="2721"/>
                    <a:pt x="1292" y="1993"/>
                  </a:cubicBezTo>
                  <a:lnTo>
                    <a:pt x="1292" y="1993"/>
                  </a:lnTo>
                  <a:cubicBezTo>
                    <a:pt x="1768" y="1779"/>
                    <a:pt x="2103" y="1284"/>
                    <a:pt x="1923" y="724"/>
                  </a:cubicBezTo>
                  <a:cubicBezTo>
                    <a:pt x="1768" y="240"/>
                    <a:pt x="1333" y="1"/>
                    <a:pt x="88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9"/>
            <p:cNvSpPr/>
            <p:nvPr/>
          </p:nvSpPr>
          <p:spPr>
            <a:xfrm>
              <a:off x="309650" y="935713"/>
              <a:ext cx="41750" cy="63600"/>
            </a:xfrm>
            <a:custGeom>
              <a:avLst/>
              <a:gdLst/>
              <a:ahLst/>
              <a:cxnLst/>
              <a:rect l="l" t="t" r="r" b="b"/>
              <a:pathLst>
                <a:path w="1670" h="2544" extrusionOk="0">
                  <a:moveTo>
                    <a:pt x="696" y="0"/>
                  </a:moveTo>
                  <a:cubicBezTo>
                    <a:pt x="468" y="0"/>
                    <a:pt x="242" y="130"/>
                    <a:pt x="102" y="329"/>
                  </a:cubicBezTo>
                  <a:cubicBezTo>
                    <a:pt x="0" y="477"/>
                    <a:pt x="137" y="617"/>
                    <a:pt x="279" y="617"/>
                  </a:cubicBezTo>
                  <a:cubicBezTo>
                    <a:pt x="339" y="617"/>
                    <a:pt x="400" y="592"/>
                    <a:pt x="444" y="530"/>
                  </a:cubicBezTo>
                  <a:cubicBezTo>
                    <a:pt x="544" y="432"/>
                    <a:pt x="624" y="384"/>
                    <a:pt x="683" y="384"/>
                  </a:cubicBezTo>
                  <a:cubicBezTo>
                    <a:pt x="752" y="384"/>
                    <a:pt x="794" y="450"/>
                    <a:pt x="809" y="583"/>
                  </a:cubicBezTo>
                  <a:cubicBezTo>
                    <a:pt x="905" y="686"/>
                    <a:pt x="909" y="777"/>
                    <a:pt x="816" y="859"/>
                  </a:cubicBezTo>
                  <a:cubicBezTo>
                    <a:pt x="776" y="955"/>
                    <a:pt x="712" y="998"/>
                    <a:pt x="696" y="1102"/>
                  </a:cubicBezTo>
                  <a:cubicBezTo>
                    <a:pt x="677" y="1224"/>
                    <a:pt x="712" y="1336"/>
                    <a:pt x="795" y="1423"/>
                  </a:cubicBezTo>
                  <a:cubicBezTo>
                    <a:pt x="926" y="1565"/>
                    <a:pt x="1198" y="1508"/>
                    <a:pt x="1260" y="1731"/>
                  </a:cubicBezTo>
                  <a:cubicBezTo>
                    <a:pt x="1372" y="2143"/>
                    <a:pt x="627" y="2150"/>
                    <a:pt x="398" y="2150"/>
                  </a:cubicBezTo>
                  <a:cubicBezTo>
                    <a:pt x="145" y="2150"/>
                    <a:pt x="145" y="2544"/>
                    <a:pt x="398" y="2544"/>
                  </a:cubicBezTo>
                  <a:cubicBezTo>
                    <a:pt x="862" y="2544"/>
                    <a:pt x="1456" y="2488"/>
                    <a:pt x="1619" y="1967"/>
                  </a:cubicBezTo>
                  <a:cubicBezTo>
                    <a:pt x="1669" y="1807"/>
                    <a:pt x="1668" y="1613"/>
                    <a:pt x="1591" y="1459"/>
                  </a:cubicBezTo>
                  <a:cubicBezTo>
                    <a:pt x="1492" y="1263"/>
                    <a:pt x="1337" y="1294"/>
                    <a:pt x="1197" y="1174"/>
                  </a:cubicBezTo>
                  <a:cubicBezTo>
                    <a:pt x="1185" y="1175"/>
                    <a:pt x="1175" y="1176"/>
                    <a:pt x="1165" y="1176"/>
                  </a:cubicBezTo>
                  <a:cubicBezTo>
                    <a:pt x="1079" y="1176"/>
                    <a:pt x="1075" y="1135"/>
                    <a:pt x="1154" y="1057"/>
                  </a:cubicBezTo>
                  <a:cubicBezTo>
                    <a:pt x="1191" y="1014"/>
                    <a:pt x="1218" y="966"/>
                    <a:pt x="1238" y="913"/>
                  </a:cubicBezTo>
                  <a:cubicBezTo>
                    <a:pt x="1270" y="833"/>
                    <a:pt x="1297" y="757"/>
                    <a:pt x="1300" y="670"/>
                  </a:cubicBezTo>
                  <a:cubicBezTo>
                    <a:pt x="1310" y="490"/>
                    <a:pt x="1233" y="292"/>
                    <a:pt x="1102" y="168"/>
                  </a:cubicBezTo>
                  <a:cubicBezTo>
                    <a:pt x="980" y="51"/>
                    <a:pt x="838" y="0"/>
                    <a:pt x="69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9"/>
            <p:cNvSpPr/>
            <p:nvPr/>
          </p:nvSpPr>
          <p:spPr>
            <a:xfrm>
              <a:off x="409200" y="998863"/>
              <a:ext cx="40900" cy="12800"/>
            </a:xfrm>
            <a:custGeom>
              <a:avLst/>
              <a:gdLst/>
              <a:ahLst/>
              <a:cxnLst/>
              <a:rect l="l" t="t" r="r" b="b"/>
              <a:pathLst>
                <a:path w="1636" h="512" extrusionOk="0">
                  <a:moveTo>
                    <a:pt x="887" y="0"/>
                  </a:moveTo>
                  <a:cubicBezTo>
                    <a:pt x="660" y="0"/>
                    <a:pt x="434" y="39"/>
                    <a:pt x="214" y="120"/>
                  </a:cubicBezTo>
                  <a:cubicBezTo>
                    <a:pt x="0" y="196"/>
                    <a:pt x="61" y="512"/>
                    <a:pt x="249" y="512"/>
                  </a:cubicBezTo>
                  <a:cubicBezTo>
                    <a:pt x="270" y="512"/>
                    <a:pt x="293" y="508"/>
                    <a:pt x="317" y="499"/>
                  </a:cubicBezTo>
                  <a:cubicBezTo>
                    <a:pt x="508" y="429"/>
                    <a:pt x="699" y="394"/>
                    <a:pt x="891" y="394"/>
                  </a:cubicBezTo>
                  <a:cubicBezTo>
                    <a:pt x="1027" y="394"/>
                    <a:pt x="1164" y="412"/>
                    <a:pt x="1303" y="447"/>
                  </a:cubicBezTo>
                  <a:cubicBezTo>
                    <a:pt x="1322" y="452"/>
                    <a:pt x="1339" y="454"/>
                    <a:pt x="1356" y="454"/>
                  </a:cubicBezTo>
                  <a:cubicBezTo>
                    <a:pt x="1562" y="454"/>
                    <a:pt x="1636" y="125"/>
                    <a:pt x="1409" y="68"/>
                  </a:cubicBezTo>
                  <a:cubicBezTo>
                    <a:pt x="1236" y="23"/>
                    <a:pt x="1061" y="0"/>
                    <a:pt x="88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9"/>
            <p:cNvSpPr/>
            <p:nvPr/>
          </p:nvSpPr>
          <p:spPr>
            <a:xfrm>
              <a:off x="414700" y="1025313"/>
              <a:ext cx="33025" cy="12650"/>
            </a:xfrm>
            <a:custGeom>
              <a:avLst/>
              <a:gdLst/>
              <a:ahLst/>
              <a:cxnLst/>
              <a:rect l="l" t="t" r="r" b="b"/>
              <a:pathLst>
                <a:path w="1321" h="506" extrusionOk="0">
                  <a:moveTo>
                    <a:pt x="442" y="0"/>
                  </a:moveTo>
                  <a:cubicBezTo>
                    <a:pt x="379" y="0"/>
                    <a:pt x="316" y="4"/>
                    <a:pt x="252" y="12"/>
                  </a:cubicBezTo>
                  <a:cubicBezTo>
                    <a:pt x="12" y="41"/>
                    <a:pt x="0" y="407"/>
                    <a:pt x="225" y="407"/>
                  </a:cubicBezTo>
                  <a:cubicBezTo>
                    <a:pt x="233" y="407"/>
                    <a:pt x="242" y="407"/>
                    <a:pt x="252" y="406"/>
                  </a:cubicBezTo>
                  <a:cubicBezTo>
                    <a:pt x="314" y="398"/>
                    <a:pt x="376" y="395"/>
                    <a:pt x="437" y="395"/>
                  </a:cubicBezTo>
                  <a:cubicBezTo>
                    <a:pt x="602" y="395"/>
                    <a:pt x="763" y="423"/>
                    <a:pt x="919" y="487"/>
                  </a:cubicBezTo>
                  <a:cubicBezTo>
                    <a:pt x="947" y="500"/>
                    <a:pt x="976" y="505"/>
                    <a:pt x="1003" y="505"/>
                  </a:cubicBezTo>
                  <a:cubicBezTo>
                    <a:pt x="1192" y="505"/>
                    <a:pt x="1321" y="233"/>
                    <a:pt x="1118" y="148"/>
                  </a:cubicBezTo>
                  <a:cubicBezTo>
                    <a:pt x="898" y="55"/>
                    <a:pt x="675" y="0"/>
                    <a:pt x="44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9"/>
            <p:cNvSpPr/>
            <p:nvPr/>
          </p:nvSpPr>
          <p:spPr>
            <a:xfrm>
              <a:off x="523000" y="279388"/>
              <a:ext cx="63500" cy="88225"/>
            </a:xfrm>
            <a:custGeom>
              <a:avLst/>
              <a:gdLst/>
              <a:ahLst/>
              <a:cxnLst/>
              <a:rect l="l" t="t" r="r" b="b"/>
              <a:pathLst>
                <a:path w="2540" h="3529" extrusionOk="0">
                  <a:moveTo>
                    <a:pt x="1872" y="0"/>
                  </a:moveTo>
                  <a:cubicBezTo>
                    <a:pt x="418" y="0"/>
                    <a:pt x="1" y="3528"/>
                    <a:pt x="2070" y="3528"/>
                  </a:cubicBezTo>
                  <a:cubicBezTo>
                    <a:pt x="2140" y="3528"/>
                    <a:pt x="2212" y="3524"/>
                    <a:pt x="2287" y="3516"/>
                  </a:cubicBezTo>
                  <a:cubicBezTo>
                    <a:pt x="2527" y="3490"/>
                    <a:pt x="2540" y="3121"/>
                    <a:pt x="2313" y="3121"/>
                  </a:cubicBezTo>
                  <a:cubicBezTo>
                    <a:pt x="2304" y="3121"/>
                    <a:pt x="2296" y="3121"/>
                    <a:pt x="2287" y="3122"/>
                  </a:cubicBezTo>
                  <a:cubicBezTo>
                    <a:pt x="2224" y="3129"/>
                    <a:pt x="2164" y="3133"/>
                    <a:pt x="2107" y="3133"/>
                  </a:cubicBezTo>
                  <a:cubicBezTo>
                    <a:pt x="464" y="3133"/>
                    <a:pt x="940" y="414"/>
                    <a:pt x="1930" y="414"/>
                  </a:cubicBezTo>
                  <a:cubicBezTo>
                    <a:pt x="2001" y="414"/>
                    <a:pt x="2074" y="427"/>
                    <a:pt x="2150" y="457"/>
                  </a:cubicBezTo>
                  <a:cubicBezTo>
                    <a:pt x="2175" y="467"/>
                    <a:pt x="2199" y="471"/>
                    <a:pt x="2222" y="471"/>
                  </a:cubicBezTo>
                  <a:cubicBezTo>
                    <a:pt x="2407" y="471"/>
                    <a:pt x="2465" y="159"/>
                    <a:pt x="2256" y="78"/>
                  </a:cubicBezTo>
                  <a:cubicBezTo>
                    <a:pt x="2121" y="25"/>
                    <a:pt x="1993" y="0"/>
                    <a:pt x="187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9"/>
            <p:cNvSpPr/>
            <p:nvPr/>
          </p:nvSpPr>
          <p:spPr>
            <a:xfrm>
              <a:off x="605225" y="277863"/>
              <a:ext cx="59150" cy="91750"/>
            </a:xfrm>
            <a:custGeom>
              <a:avLst/>
              <a:gdLst/>
              <a:ahLst/>
              <a:cxnLst/>
              <a:rect l="l" t="t" r="r" b="b"/>
              <a:pathLst>
                <a:path w="2366" h="3670" extrusionOk="0">
                  <a:moveTo>
                    <a:pt x="398" y="402"/>
                  </a:moveTo>
                  <a:lnTo>
                    <a:pt x="398" y="402"/>
                  </a:lnTo>
                  <a:cubicBezTo>
                    <a:pt x="1274" y="500"/>
                    <a:pt x="2205" y="898"/>
                    <a:pt x="1788" y="1987"/>
                  </a:cubicBezTo>
                  <a:cubicBezTo>
                    <a:pt x="1553" y="2603"/>
                    <a:pt x="1034" y="3023"/>
                    <a:pt x="424" y="3219"/>
                  </a:cubicBezTo>
                  <a:lnTo>
                    <a:pt x="424" y="3219"/>
                  </a:lnTo>
                  <a:cubicBezTo>
                    <a:pt x="425" y="2279"/>
                    <a:pt x="417" y="1341"/>
                    <a:pt x="398" y="402"/>
                  </a:cubicBezTo>
                  <a:close/>
                  <a:moveTo>
                    <a:pt x="307" y="0"/>
                  </a:moveTo>
                  <a:cubicBezTo>
                    <a:pt x="212" y="0"/>
                    <a:pt x="157" y="64"/>
                    <a:pt x="143" y="140"/>
                  </a:cubicBezTo>
                  <a:lnTo>
                    <a:pt x="143" y="140"/>
                  </a:lnTo>
                  <a:cubicBezTo>
                    <a:pt x="66" y="158"/>
                    <a:pt x="1" y="220"/>
                    <a:pt x="3" y="323"/>
                  </a:cubicBezTo>
                  <a:cubicBezTo>
                    <a:pt x="24" y="1374"/>
                    <a:pt x="33" y="2425"/>
                    <a:pt x="30" y="3474"/>
                  </a:cubicBezTo>
                  <a:cubicBezTo>
                    <a:pt x="30" y="3592"/>
                    <a:pt x="126" y="3669"/>
                    <a:pt x="232" y="3669"/>
                  </a:cubicBezTo>
                  <a:cubicBezTo>
                    <a:pt x="247" y="3669"/>
                    <a:pt x="263" y="3668"/>
                    <a:pt x="278" y="3664"/>
                  </a:cubicBezTo>
                  <a:cubicBezTo>
                    <a:pt x="1277" y="3451"/>
                    <a:pt x="2223" y="2634"/>
                    <a:pt x="2293" y="1562"/>
                  </a:cubicBezTo>
                  <a:cubicBezTo>
                    <a:pt x="2365" y="432"/>
                    <a:pt x="1247" y="87"/>
                    <a:pt x="328" y="1"/>
                  </a:cubicBezTo>
                  <a:cubicBezTo>
                    <a:pt x="321" y="1"/>
                    <a:pt x="314" y="0"/>
                    <a:pt x="30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9"/>
            <p:cNvSpPr/>
            <p:nvPr/>
          </p:nvSpPr>
          <p:spPr>
            <a:xfrm>
              <a:off x="748675" y="286788"/>
              <a:ext cx="13275" cy="69900"/>
            </a:xfrm>
            <a:custGeom>
              <a:avLst/>
              <a:gdLst/>
              <a:ahLst/>
              <a:cxnLst/>
              <a:rect l="l" t="t" r="r" b="b"/>
              <a:pathLst>
                <a:path w="531" h="2796" extrusionOk="0">
                  <a:moveTo>
                    <a:pt x="194" y="1"/>
                  </a:moveTo>
                  <a:cubicBezTo>
                    <a:pt x="96" y="1"/>
                    <a:pt x="0" y="64"/>
                    <a:pt x="7" y="190"/>
                  </a:cubicBezTo>
                  <a:lnTo>
                    <a:pt x="130" y="2606"/>
                  </a:lnTo>
                  <a:cubicBezTo>
                    <a:pt x="136" y="2732"/>
                    <a:pt x="238" y="2796"/>
                    <a:pt x="337" y="2796"/>
                  </a:cubicBezTo>
                  <a:cubicBezTo>
                    <a:pt x="435" y="2796"/>
                    <a:pt x="530" y="2733"/>
                    <a:pt x="524" y="2606"/>
                  </a:cubicBezTo>
                  <a:lnTo>
                    <a:pt x="401" y="190"/>
                  </a:lnTo>
                  <a:cubicBezTo>
                    <a:pt x="394" y="64"/>
                    <a:pt x="292" y="1"/>
                    <a:pt x="1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9"/>
            <p:cNvSpPr/>
            <p:nvPr/>
          </p:nvSpPr>
          <p:spPr>
            <a:xfrm>
              <a:off x="730700" y="319563"/>
              <a:ext cx="48400" cy="9875"/>
            </a:xfrm>
            <a:custGeom>
              <a:avLst/>
              <a:gdLst/>
              <a:ahLst/>
              <a:cxnLst/>
              <a:rect l="l" t="t" r="r" b="b"/>
              <a:pathLst>
                <a:path w="1936" h="395" extrusionOk="0">
                  <a:moveTo>
                    <a:pt x="253" y="1"/>
                  </a:moveTo>
                  <a:cubicBezTo>
                    <a:pt x="0" y="1"/>
                    <a:pt x="0" y="395"/>
                    <a:pt x="253" y="395"/>
                  </a:cubicBezTo>
                  <a:lnTo>
                    <a:pt x="1682" y="395"/>
                  </a:lnTo>
                  <a:cubicBezTo>
                    <a:pt x="1936" y="395"/>
                    <a:pt x="1936" y="1"/>
                    <a:pt x="168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9"/>
            <p:cNvSpPr/>
            <p:nvPr/>
          </p:nvSpPr>
          <p:spPr>
            <a:xfrm>
              <a:off x="849175" y="275913"/>
              <a:ext cx="12875" cy="78200"/>
            </a:xfrm>
            <a:custGeom>
              <a:avLst/>
              <a:gdLst/>
              <a:ahLst/>
              <a:cxnLst/>
              <a:rect l="l" t="t" r="r" b="b"/>
              <a:pathLst>
                <a:path w="515" h="3128" extrusionOk="0">
                  <a:moveTo>
                    <a:pt x="259" y="0"/>
                  </a:moveTo>
                  <a:cubicBezTo>
                    <a:pt x="160" y="0"/>
                    <a:pt x="58" y="64"/>
                    <a:pt x="51" y="191"/>
                  </a:cubicBezTo>
                  <a:cubicBezTo>
                    <a:pt x="1" y="1108"/>
                    <a:pt x="21" y="2023"/>
                    <a:pt x="108" y="2939"/>
                  </a:cubicBezTo>
                  <a:cubicBezTo>
                    <a:pt x="120" y="3065"/>
                    <a:pt x="225" y="3128"/>
                    <a:pt x="323" y="3128"/>
                  </a:cubicBezTo>
                  <a:cubicBezTo>
                    <a:pt x="422" y="3128"/>
                    <a:pt x="514" y="3065"/>
                    <a:pt x="502" y="2939"/>
                  </a:cubicBezTo>
                  <a:cubicBezTo>
                    <a:pt x="415" y="2023"/>
                    <a:pt x="395" y="1108"/>
                    <a:pt x="445" y="191"/>
                  </a:cubicBezTo>
                  <a:cubicBezTo>
                    <a:pt x="452" y="64"/>
                    <a:pt x="357" y="0"/>
                    <a:pt x="2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9"/>
            <p:cNvSpPr/>
            <p:nvPr/>
          </p:nvSpPr>
          <p:spPr>
            <a:xfrm>
              <a:off x="850700" y="277513"/>
              <a:ext cx="49050" cy="82575"/>
            </a:xfrm>
            <a:custGeom>
              <a:avLst/>
              <a:gdLst/>
              <a:ahLst/>
              <a:cxnLst/>
              <a:rect l="l" t="t" r="r" b="b"/>
              <a:pathLst>
                <a:path w="1962" h="3303" extrusionOk="0">
                  <a:moveTo>
                    <a:pt x="286" y="1"/>
                  </a:moveTo>
                  <a:cubicBezTo>
                    <a:pt x="76" y="1"/>
                    <a:pt x="0" y="333"/>
                    <a:pt x="229" y="386"/>
                  </a:cubicBezTo>
                  <a:cubicBezTo>
                    <a:pt x="829" y="525"/>
                    <a:pt x="1414" y="946"/>
                    <a:pt x="1500" y="1598"/>
                  </a:cubicBezTo>
                  <a:cubicBezTo>
                    <a:pt x="1585" y="2233"/>
                    <a:pt x="1167" y="2808"/>
                    <a:pt x="540" y="2920"/>
                  </a:cubicBezTo>
                  <a:cubicBezTo>
                    <a:pt x="304" y="2960"/>
                    <a:pt x="386" y="3302"/>
                    <a:pt x="606" y="3302"/>
                  </a:cubicBezTo>
                  <a:cubicBezTo>
                    <a:pt x="618" y="3302"/>
                    <a:pt x="631" y="3301"/>
                    <a:pt x="644" y="3299"/>
                  </a:cubicBezTo>
                  <a:cubicBezTo>
                    <a:pt x="1416" y="3165"/>
                    <a:pt x="1961" y="2433"/>
                    <a:pt x="1908" y="1653"/>
                  </a:cubicBezTo>
                  <a:cubicBezTo>
                    <a:pt x="1850" y="803"/>
                    <a:pt x="1121" y="191"/>
                    <a:pt x="335" y="7"/>
                  </a:cubicBezTo>
                  <a:cubicBezTo>
                    <a:pt x="318" y="3"/>
                    <a:pt x="301" y="1"/>
                    <a:pt x="2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9"/>
            <p:cNvSpPr/>
            <p:nvPr/>
          </p:nvSpPr>
          <p:spPr>
            <a:xfrm>
              <a:off x="910575" y="273738"/>
              <a:ext cx="69450" cy="85850"/>
            </a:xfrm>
            <a:custGeom>
              <a:avLst/>
              <a:gdLst/>
              <a:ahLst/>
              <a:cxnLst/>
              <a:rect l="l" t="t" r="r" b="b"/>
              <a:pathLst>
                <a:path w="2778" h="3434" extrusionOk="0">
                  <a:moveTo>
                    <a:pt x="1796" y="0"/>
                  </a:moveTo>
                  <a:cubicBezTo>
                    <a:pt x="1724" y="0"/>
                    <a:pt x="1648" y="37"/>
                    <a:pt x="1610" y="96"/>
                  </a:cubicBezTo>
                  <a:cubicBezTo>
                    <a:pt x="1041" y="1015"/>
                    <a:pt x="530" y="1963"/>
                    <a:pt x="73" y="2943"/>
                  </a:cubicBezTo>
                  <a:cubicBezTo>
                    <a:pt x="0" y="3101"/>
                    <a:pt x="137" y="3244"/>
                    <a:pt x="265" y="3244"/>
                  </a:cubicBezTo>
                  <a:cubicBezTo>
                    <a:pt x="324" y="3244"/>
                    <a:pt x="380" y="3215"/>
                    <a:pt x="414" y="3142"/>
                  </a:cubicBezTo>
                  <a:cubicBezTo>
                    <a:pt x="814" y="2280"/>
                    <a:pt x="1258" y="1445"/>
                    <a:pt x="1746" y="630"/>
                  </a:cubicBezTo>
                  <a:lnTo>
                    <a:pt x="1746" y="630"/>
                  </a:lnTo>
                  <a:cubicBezTo>
                    <a:pt x="2069" y="1472"/>
                    <a:pt x="2277" y="2345"/>
                    <a:pt x="2371" y="3245"/>
                  </a:cubicBezTo>
                  <a:cubicBezTo>
                    <a:pt x="2384" y="3370"/>
                    <a:pt x="2490" y="3434"/>
                    <a:pt x="2589" y="3434"/>
                  </a:cubicBezTo>
                  <a:cubicBezTo>
                    <a:pt x="2687" y="3434"/>
                    <a:pt x="2778" y="3372"/>
                    <a:pt x="2764" y="3245"/>
                  </a:cubicBezTo>
                  <a:cubicBezTo>
                    <a:pt x="2650" y="2150"/>
                    <a:pt x="2379" y="1110"/>
                    <a:pt x="1950" y="96"/>
                  </a:cubicBezTo>
                  <a:cubicBezTo>
                    <a:pt x="1922" y="29"/>
                    <a:pt x="1860" y="0"/>
                    <a:pt x="179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9"/>
            <p:cNvSpPr/>
            <p:nvPr/>
          </p:nvSpPr>
          <p:spPr>
            <a:xfrm>
              <a:off x="930825" y="322463"/>
              <a:ext cx="46400" cy="12850"/>
            </a:xfrm>
            <a:custGeom>
              <a:avLst/>
              <a:gdLst/>
              <a:ahLst/>
              <a:cxnLst/>
              <a:rect l="l" t="t" r="r" b="b"/>
              <a:pathLst>
                <a:path w="1856" h="514" extrusionOk="0">
                  <a:moveTo>
                    <a:pt x="944" y="0"/>
                  </a:moveTo>
                  <a:cubicBezTo>
                    <a:pt x="699" y="0"/>
                    <a:pt x="454" y="41"/>
                    <a:pt x="215" y="123"/>
                  </a:cubicBezTo>
                  <a:cubicBezTo>
                    <a:pt x="0" y="196"/>
                    <a:pt x="62" y="514"/>
                    <a:pt x="253" y="514"/>
                  </a:cubicBezTo>
                  <a:cubicBezTo>
                    <a:pt x="274" y="514"/>
                    <a:pt x="296" y="510"/>
                    <a:pt x="319" y="502"/>
                  </a:cubicBezTo>
                  <a:cubicBezTo>
                    <a:pt x="527" y="431"/>
                    <a:pt x="734" y="396"/>
                    <a:pt x="941" y="396"/>
                  </a:cubicBezTo>
                  <a:cubicBezTo>
                    <a:pt x="1137" y="396"/>
                    <a:pt x="1334" y="428"/>
                    <a:pt x="1532" y="490"/>
                  </a:cubicBezTo>
                  <a:cubicBezTo>
                    <a:pt x="1554" y="497"/>
                    <a:pt x="1574" y="500"/>
                    <a:pt x="1594" y="500"/>
                  </a:cubicBezTo>
                  <a:cubicBezTo>
                    <a:pt x="1790" y="500"/>
                    <a:pt x="1855" y="180"/>
                    <a:pt x="1638" y="111"/>
                  </a:cubicBezTo>
                  <a:cubicBezTo>
                    <a:pt x="1411" y="37"/>
                    <a:pt x="1177" y="0"/>
                    <a:pt x="9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9"/>
            <p:cNvSpPr/>
            <p:nvPr/>
          </p:nvSpPr>
          <p:spPr>
            <a:xfrm>
              <a:off x="519900" y="418738"/>
              <a:ext cx="50700" cy="128125"/>
            </a:xfrm>
            <a:custGeom>
              <a:avLst/>
              <a:gdLst/>
              <a:ahLst/>
              <a:cxnLst/>
              <a:rect l="l" t="t" r="r" b="b"/>
              <a:pathLst>
                <a:path w="2028" h="5125" extrusionOk="0">
                  <a:moveTo>
                    <a:pt x="1664" y="0"/>
                  </a:moveTo>
                  <a:cubicBezTo>
                    <a:pt x="1620" y="0"/>
                    <a:pt x="1575" y="16"/>
                    <a:pt x="1534" y="54"/>
                  </a:cubicBezTo>
                  <a:cubicBezTo>
                    <a:pt x="0" y="1441"/>
                    <a:pt x="25" y="3727"/>
                    <a:pt x="1598" y="5074"/>
                  </a:cubicBezTo>
                  <a:cubicBezTo>
                    <a:pt x="1639" y="5109"/>
                    <a:pt x="1685" y="5124"/>
                    <a:pt x="1728" y="5124"/>
                  </a:cubicBezTo>
                  <a:cubicBezTo>
                    <a:pt x="1888" y="5124"/>
                    <a:pt x="2028" y="4925"/>
                    <a:pt x="1877" y="4795"/>
                  </a:cubicBezTo>
                  <a:cubicBezTo>
                    <a:pt x="461" y="3584"/>
                    <a:pt x="424" y="1587"/>
                    <a:pt x="1813" y="330"/>
                  </a:cubicBezTo>
                  <a:cubicBezTo>
                    <a:pt x="1959" y="199"/>
                    <a:pt x="1821" y="0"/>
                    <a:pt x="166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9"/>
            <p:cNvSpPr/>
            <p:nvPr/>
          </p:nvSpPr>
          <p:spPr>
            <a:xfrm>
              <a:off x="590125" y="448088"/>
              <a:ext cx="57550" cy="80050"/>
            </a:xfrm>
            <a:custGeom>
              <a:avLst/>
              <a:gdLst/>
              <a:ahLst/>
              <a:cxnLst/>
              <a:rect l="l" t="t" r="r" b="b"/>
              <a:pathLst>
                <a:path w="2302" h="3202" extrusionOk="0">
                  <a:moveTo>
                    <a:pt x="490" y="419"/>
                  </a:moveTo>
                  <a:lnTo>
                    <a:pt x="490" y="419"/>
                  </a:lnTo>
                  <a:cubicBezTo>
                    <a:pt x="1167" y="615"/>
                    <a:pt x="2011" y="1000"/>
                    <a:pt x="1586" y="1876"/>
                  </a:cubicBezTo>
                  <a:cubicBezTo>
                    <a:pt x="1357" y="2347"/>
                    <a:pt x="906" y="2659"/>
                    <a:pt x="406" y="2771"/>
                  </a:cubicBezTo>
                  <a:lnTo>
                    <a:pt x="406" y="2771"/>
                  </a:lnTo>
                  <a:cubicBezTo>
                    <a:pt x="434" y="1987"/>
                    <a:pt x="461" y="1203"/>
                    <a:pt x="490" y="419"/>
                  </a:cubicBezTo>
                  <a:close/>
                  <a:moveTo>
                    <a:pt x="426" y="0"/>
                  </a:moveTo>
                  <a:cubicBezTo>
                    <a:pt x="320" y="0"/>
                    <a:pt x="251" y="88"/>
                    <a:pt x="239" y="180"/>
                  </a:cubicBezTo>
                  <a:lnTo>
                    <a:pt x="239" y="180"/>
                  </a:lnTo>
                  <a:cubicBezTo>
                    <a:pt x="165" y="202"/>
                    <a:pt x="102" y="263"/>
                    <a:pt x="99" y="363"/>
                  </a:cubicBezTo>
                  <a:cubicBezTo>
                    <a:pt x="66" y="1243"/>
                    <a:pt x="34" y="2123"/>
                    <a:pt x="4" y="3004"/>
                  </a:cubicBezTo>
                  <a:cubicBezTo>
                    <a:pt x="0" y="3097"/>
                    <a:pt x="87" y="3201"/>
                    <a:pt x="184" y="3201"/>
                  </a:cubicBezTo>
                  <a:cubicBezTo>
                    <a:pt x="189" y="3201"/>
                    <a:pt x="195" y="3201"/>
                    <a:pt x="200" y="3200"/>
                  </a:cubicBezTo>
                  <a:cubicBezTo>
                    <a:pt x="1031" y="3106"/>
                    <a:pt x="1868" y="2569"/>
                    <a:pt x="2067" y="1708"/>
                  </a:cubicBezTo>
                  <a:cubicBezTo>
                    <a:pt x="2302" y="692"/>
                    <a:pt x="1281" y="224"/>
                    <a:pt x="481" y="8"/>
                  </a:cubicBezTo>
                  <a:cubicBezTo>
                    <a:pt x="462" y="2"/>
                    <a:pt x="443" y="0"/>
                    <a:pt x="42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9"/>
            <p:cNvSpPr/>
            <p:nvPr/>
          </p:nvSpPr>
          <p:spPr>
            <a:xfrm>
              <a:off x="685775" y="479788"/>
              <a:ext cx="29200" cy="10150"/>
            </a:xfrm>
            <a:custGeom>
              <a:avLst/>
              <a:gdLst/>
              <a:ahLst/>
              <a:cxnLst/>
              <a:rect l="l" t="t" r="r" b="b"/>
              <a:pathLst>
                <a:path w="1168" h="406" extrusionOk="0">
                  <a:moveTo>
                    <a:pt x="251" y="1"/>
                  </a:moveTo>
                  <a:cubicBezTo>
                    <a:pt x="1" y="1"/>
                    <a:pt x="1" y="392"/>
                    <a:pt x="254" y="395"/>
                  </a:cubicBezTo>
                  <a:cubicBezTo>
                    <a:pt x="474" y="399"/>
                    <a:pt x="692" y="403"/>
                    <a:pt x="912" y="406"/>
                  </a:cubicBezTo>
                  <a:cubicBezTo>
                    <a:pt x="913" y="406"/>
                    <a:pt x="914" y="406"/>
                    <a:pt x="915" y="406"/>
                  </a:cubicBezTo>
                  <a:cubicBezTo>
                    <a:pt x="1167" y="406"/>
                    <a:pt x="1166" y="15"/>
                    <a:pt x="912" y="12"/>
                  </a:cubicBezTo>
                  <a:cubicBezTo>
                    <a:pt x="692" y="9"/>
                    <a:pt x="474" y="5"/>
                    <a:pt x="254" y="1"/>
                  </a:cubicBezTo>
                  <a:cubicBezTo>
                    <a:pt x="253" y="1"/>
                    <a:pt x="252" y="1"/>
                    <a:pt x="25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9"/>
            <p:cNvSpPr/>
            <p:nvPr/>
          </p:nvSpPr>
          <p:spPr>
            <a:xfrm>
              <a:off x="752050" y="443088"/>
              <a:ext cx="41650" cy="81525"/>
            </a:xfrm>
            <a:custGeom>
              <a:avLst/>
              <a:gdLst/>
              <a:ahLst/>
              <a:cxnLst/>
              <a:rect l="l" t="t" r="r" b="b"/>
              <a:pathLst>
                <a:path w="1666" h="3261" extrusionOk="0">
                  <a:moveTo>
                    <a:pt x="1397" y="0"/>
                  </a:moveTo>
                  <a:cubicBezTo>
                    <a:pt x="558" y="0"/>
                    <a:pt x="2" y="952"/>
                    <a:pt x="2" y="1715"/>
                  </a:cubicBezTo>
                  <a:cubicBezTo>
                    <a:pt x="1" y="2531"/>
                    <a:pt x="616" y="3174"/>
                    <a:pt x="1411" y="3260"/>
                  </a:cubicBezTo>
                  <a:cubicBezTo>
                    <a:pt x="1419" y="3261"/>
                    <a:pt x="1426" y="3261"/>
                    <a:pt x="1434" y="3261"/>
                  </a:cubicBezTo>
                  <a:cubicBezTo>
                    <a:pt x="1662" y="3261"/>
                    <a:pt x="1653" y="2891"/>
                    <a:pt x="1411" y="2866"/>
                  </a:cubicBezTo>
                  <a:cubicBezTo>
                    <a:pt x="822" y="2803"/>
                    <a:pt x="400" y="2298"/>
                    <a:pt x="396" y="1715"/>
                  </a:cubicBezTo>
                  <a:cubicBezTo>
                    <a:pt x="394" y="1167"/>
                    <a:pt x="781" y="394"/>
                    <a:pt x="1402" y="394"/>
                  </a:cubicBezTo>
                  <a:cubicBezTo>
                    <a:pt x="1405" y="394"/>
                    <a:pt x="1409" y="394"/>
                    <a:pt x="1412" y="394"/>
                  </a:cubicBezTo>
                  <a:cubicBezTo>
                    <a:pt x="1414" y="394"/>
                    <a:pt x="1415" y="394"/>
                    <a:pt x="1416" y="394"/>
                  </a:cubicBezTo>
                  <a:cubicBezTo>
                    <a:pt x="1666" y="394"/>
                    <a:pt x="1664" y="4"/>
                    <a:pt x="1412" y="0"/>
                  </a:cubicBezTo>
                  <a:cubicBezTo>
                    <a:pt x="1407" y="0"/>
                    <a:pt x="1402" y="0"/>
                    <a:pt x="139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9"/>
            <p:cNvSpPr/>
            <p:nvPr/>
          </p:nvSpPr>
          <p:spPr>
            <a:xfrm>
              <a:off x="814850" y="443463"/>
              <a:ext cx="39750" cy="74575"/>
            </a:xfrm>
            <a:custGeom>
              <a:avLst/>
              <a:gdLst/>
              <a:ahLst/>
              <a:cxnLst/>
              <a:rect l="l" t="t" r="r" b="b"/>
              <a:pathLst>
                <a:path w="1590" h="2983" extrusionOk="0">
                  <a:moveTo>
                    <a:pt x="1320" y="1"/>
                  </a:moveTo>
                  <a:cubicBezTo>
                    <a:pt x="1287" y="1"/>
                    <a:pt x="1253" y="11"/>
                    <a:pt x="1218" y="35"/>
                  </a:cubicBezTo>
                  <a:cubicBezTo>
                    <a:pt x="853" y="283"/>
                    <a:pt x="439" y="606"/>
                    <a:pt x="485" y="1100"/>
                  </a:cubicBezTo>
                  <a:cubicBezTo>
                    <a:pt x="501" y="1278"/>
                    <a:pt x="571" y="1414"/>
                    <a:pt x="688" y="1545"/>
                  </a:cubicBezTo>
                  <a:cubicBezTo>
                    <a:pt x="843" y="1717"/>
                    <a:pt x="1062" y="1770"/>
                    <a:pt x="1088" y="2059"/>
                  </a:cubicBezTo>
                  <a:cubicBezTo>
                    <a:pt x="1120" y="2412"/>
                    <a:pt x="764" y="2594"/>
                    <a:pt x="452" y="2594"/>
                  </a:cubicBezTo>
                  <a:cubicBezTo>
                    <a:pt x="415" y="2594"/>
                    <a:pt x="378" y="2591"/>
                    <a:pt x="343" y="2586"/>
                  </a:cubicBezTo>
                  <a:cubicBezTo>
                    <a:pt x="331" y="2584"/>
                    <a:pt x="319" y="2583"/>
                    <a:pt x="308" y="2583"/>
                  </a:cubicBezTo>
                  <a:cubicBezTo>
                    <a:pt x="85" y="2583"/>
                    <a:pt x="0" y="2929"/>
                    <a:pt x="237" y="2966"/>
                  </a:cubicBezTo>
                  <a:cubicBezTo>
                    <a:pt x="310" y="2977"/>
                    <a:pt x="384" y="2982"/>
                    <a:pt x="458" y="2982"/>
                  </a:cubicBezTo>
                  <a:cubicBezTo>
                    <a:pt x="924" y="2982"/>
                    <a:pt x="1379" y="2755"/>
                    <a:pt x="1466" y="2240"/>
                  </a:cubicBezTo>
                  <a:cubicBezTo>
                    <a:pt x="1503" y="2015"/>
                    <a:pt x="1456" y="1793"/>
                    <a:pt x="1327" y="1606"/>
                  </a:cubicBezTo>
                  <a:cubicBezTo>
                    <a:pt x="1232" y="1467"/>
                    <a:pt x="1059" y="1399"/>
                    <a:pt x="966" y="1266"/>
                  </a:cubicBezTo>
                  <a:cubicBezTo>
                    <a:pt x="694" y="880"/>
                    <a:pt x="1131" y="569"/>
                    <a:pt x="1415" y="376"/>
                  </a:cubicBezTo>
                  <a:cubicBezTo>
                    <a:pt x="1589" y="258"/>
                    <a:pt x="1482" y="1"/>
                    <a:pt x="13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9"/>
            <p:cNvSpPr/>
            <p:nvPr/>
          </p:nvSpPr>
          <p:spPr>
            <a:xfrm>
              <a:off x="875675" y="443338"/>
              <a:ext cx="9900" cy="73625"/>
            </a:xfrm>
            <a:custGeom>
              <a:avLst/>
              <a:gdLst/>
              <a:ahLst/>
              <a:cxnLst/>
              <a:rect l="l" t="t" r="r" b="b"/>
              <a:pathLst>
                <a:path w="396" h="2945" extrusionOk="0">
                  <a:moveTo>
                    <a:pt x="199" y="0"/>
                  </a:moveTo>
                  <a:cubicBezTo>
                    <a:pt x="100" y="0"/>
                    <a:pt x="2" y="64"/>
                    <a:pt x="2" y="191"/>
                  </a:cubicBezTo>
                  <a:cubicBezTo>
                    <a:pt x="2" y="1045"/>
                    <a:pt x="2" y="1900"/>
                    <a:pt x="0" y="2753"/>
                  </a:cubicBezTo>
                  <a:cubicBezTo>
                    <a:pt x="0" y="2880"/>
                    <a:pt x="99" y="2944"/>
                    <a:pt x="197" y="2944"/>
                  </a:cubicBezTo>
                  <a:cubicBezTo>
                    <a:pt x="296" y="2944"/>
                    <a:pt x="394" y="2880"/>
                    <a:pt x="394" y="2753"/>
                  </a:cubicBezTo>
                  <a:cubicBezTo>
                    <a:pt x="394" y="1900"/>
                    <a:pt x="394" y="1045"/>
                    <a:pt x="395" y="191"/>
                  </a:cubicBezTo>
                  <a:cubicBezTo>
                    <a:pt x="395" y="64"/>
                    <a:pt x="297" y="0"/>
                    <a:pt x="1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9"/>
            <p:cNvSpPr/>
            <p:nvPr/>
          </p:nvSpPr>
          <p:spPr>
            <a:xfrm>
              <a:off x="903200" y="445188"/>
              <a:ext cx="11475" cy="73575"/>
            </a:xfrm>
            <a:custGeom>
              <a:avLst/>
              <a:gdLst/>
              <a:ahLst/>
              <a:cxnLst/>
              <a:rect l="l" t="t" r="r" b="b"/>
              <a:pathLst>
                <a:path w="459" h="2943" extrusionOk="0">
                  <a:moveTo>
                    <a:pt x="195" y="0"/>
                  </a:moveTo>
                  <a:cubicBezTo>
                    <a:pt x="97" y="0"/>
                    <a:pt x="1" y="64"/>
                    <a:pt x="4" y="191"/>
                  </a:cubicBezTo>
                  <a:cubicBezTo>
                    <a:pt x="24" y="1044"/>
                    <a:pt x="43" y="1899"/>
                    <a:pt x="62" y="2753"/>
                  </a:cubicBezTo>
                  <a:cubicBezTo>
                    <a:pt x="65" y="2880"/>
                    <a:pt x="165" y="2943"/>
                    <a:pt x="263" y="2943"/>
                  </a:cubicBezTo>
                  <a:cubicBezTo>
                    <a:pt x="361" y="2943"/>
                    <a:pt x="458" y="2880"/>
                    <a:pt x="455" y="2753"/>
                  </a:cubicBezTo>
                  <a:cubicBezTo>
                    <a:pt x="437" y="1899"/>
                    <a:pt x="418" y="1044"/>
                    <a:pt x="398" y="191"/>
                  </a:cubicBezTo>
                  <a:cubicBezTo>
                    <a:pt x="394" y="64"/>
                    <a:pt x="294" y="0"/>
                    <a:pt x="19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9"/>
            <p:cNvSpPr/>
            <p:nvPr/>
          </p:nvSpPr>
          <p:spPr>
            <a:xfrm>
              <a:off x="903750" y="443463"/>
              <a:ext cx="61600" cy="70925"/>
            </a:xfrm>
            <a:custGeom>
              <a:avLst/>
              <a:gdLst/>
              <a:ahLst/>
              <a:cxnLst/>
              <a:rect l="l" t="t" r="r" b="b"/>
              <a:pathLst>
                <a:path w="2464" h="2837" extrusionOk="0">
                  <a:moveTo>
                    <a:pt x="2193" y="0"/>
                  </a:moveTo>
                  <a:cubicBezTo>
                    <a:pt x="2095" y="0"/>
                    <a:pt x="2002" y="63"/>
                    <a:pt x="2011" y="190"/>
                  </a:cubicBezTo>
                  <a:cubicBezTo>
                    <a:pt x="2059" y="860"/>
                    <a:pt x="2050" y="1528"/>
                    <a:pt x="1978" y="2194"/>
                  </a:cubicBezTo>
                  <a:lnTo>
                    <a:pt x="1978" y="2194"/>
                  </a:lnTo>
                  <a:cubicBezTo>
                    <a:pt x="1411" y="1552"/>
                    <a:pt x="898" y="870"/>
                    <a:pt x="436" y="148"/>
                  </a:cubicBezTo>
                  <a:cubicBezTo>
                    <a:pt x="395" y="85"/>
                    <a:pt x="335" y="58"/>
                    <a:pt x="275" y="58"/>
                  </a:cubicBezTo>
                  <a:cubicBezTo>
                    <a:pt x="138" y="58"/>
                    <a:pt x="1" y="199"/>
                    <a:pt x="95" y="349"/>
                  </a:cubicBezTo>
                  <a:cubicBezTo>
                    <a:pt x="651" y="1215"/>
                    <a:pt x="1278" y="2028"/>
                    <a:pt x="1978" y="2781"/>
                  </a:cubicBezTo>
                  <a:cubicBezTo>
                    <a:pt x="2013" y="2818"/>
                    <a:pt x="2064" y="2836"/>
                    <a:pt x="2117" y="2836"/>
                  </a:cubicBezTo>
                  <a:cubicBezTo>
                    <a:pt x="2204" y="2836"/>
                    <a:pt x="2294" y="2786"/>
                    <a:pt x="2307" y="2694"/>
                  </a:cubicBezTo>
                  <a:cubicBezTo>
                    <a:pt x="2429" y="1859"/>
                    <a:pt x="2463" y="1029"/>
                    <a:pt x="2405" y="190"/>
                  </a:cubicBezTo>
                  <a:cubicBezTo>
                    <a:pt x="2395" y="64"/>
                    <a:pt x="2291" y="0"/>
                    <a:pt x="21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9"/>
            <p:cNvSpPr/>
            <p:nvPr/>
          </p:nvSpPr>
          <p:spPr>
            <a:xfrm>
              <a:off x="1013650" y="410488"/>
              <a:ext cx="49475" cy="114400"/>
            </a:xfrm>
            <a:custGeom>
              <a:avLst/>
              <a:gdLst/>
              <a:ahLst/>
              <a:cxnLst/>
              <a:rect l="l" t="t" r="r" b="b"/>
              <a:pathLst>
                <a:path w="1979" h="4576" extrusionOk="0">
                  <a:moveTo>
                    <a:pt x="450" y="425"/>
                  </a:moveTo>
                  <a:lnTo>
                    <a:pt x="450" y="425"/>
                  </a:lnTo>
                  <a:cubicBezTo>
                    <a:pt x="473" y="436"/>
                    <a:pt x="500" y="443"/>
                    <a:pt x="531" y="443"/>
                  </a:cubicBezTo>
                  <a:cubicBezTo>
                    <a:pt x="535" y="443"/>
                    <a:pt x="540" y="443"/>
                    <a:pt x="545" y="442"/>
                  </a:cubicBezTo>
                  <a:cubicBezTo>
                    <a:pt x="671" y="448"/>
                    <a:pt x="796" y="451"/>
                    <a:pt x="923" y="457"/>
                  </a:cubicBezTo>
                  <a:cubicBezTo>
                    <a:pt x="1573" y="786"/>
                    <a:pt x="1709" y="1160"/>
                    <a:pt x="1331" y="1580"/>
                  </a:cubicBezTo>
                  <a:cubicBezTo>
                    <a:pt x="1109" y="1984"/>
                    <a:pt x="998" y="2033"/>
                    <a:pt x="582" y="2170"/>
                  </a:cubicBezTo>
                  <a:cubicBezTo>
                    <a:pt x="392" y="2233"/>
                    <a:pt x="401" y="2484"/>
                    <a:pt x="582" y="2550"/>
                  </a:cubicBezTo>
                  <a:cubicBezTo>
                    <a:pt x="1109" y="2741"/>
                    <a:pt x="1497" y="3311"/>
                    <a:pt x="1045" y="3772"/>
                  </a:cubicBezTo>
                  <a:cubicBezTo>
                    <a:pt x="861" y="3958"/>
                    <a:pt x="636" y="4050"/>
                    <a:pt x="397" y="4121"/>
                  </a:cubicBezTo>
                  <a:lnTo>
                    <a:pt x="397" y="4121"/>
                  </a:lnTo>
                  <a:cubicBezTo>
                    <a:pt x="408" y="2890"/>
                    <a:pt x="426" y="1657"/>
                    <a:pt x="450" y="425"/>
                  </a:cubicBezTo>
                  <a:close/>
                  <a:moveTo>
                    <a:pt x="262" y="1"/>
                  </a:moveTo>
                  <a:cubicBezTo>
                    <a:pt x="164" y="1"/>
                    <a:pt x="65" y="64"/>
                    <a:pt x="63" y="190"/>
                  </a:cubicBezTo>
                  <a:cubicBezTo>
                    <a:pt x="34" y="1586"/>
                    <a:pt x="13" y="2983"/>
                    <a:pt x="1" y="4379"/>
                  </a:cubicBezTo>
                  <a:cubicBezTo>
                    <a:pt x="0" y="4490"/>
                    <a:pt x="95" y="4575"/>
                    <a:pt x="199" y="4575"/>
                  </a:cubicBezTo>
                  <a:cubicBezTo>
                    <a:pt x="216" y="4575"/>
                    <a:pt x="233" y="4573"/>
                    <a:pt x="250" y="4568"/>
                  </a:cubicBezTo>
                  <a:cubicBezTo>
                    <a:pt x="873" y="4396"/>
                    <a:pt x="1706" y="4100"/>
                    <a:pt x="1746" y="3323"/>
                  </a:cubicBezTo>
                  <a:cubicBezTo>
                    <a:pt x="1771" y="2862"/>
                    <a:pt x="1487" y="2568"/>
                    <a:pt x="1131" y="2368"/>
                  </a:cubicBezTo>
                  <a:lnTo>
                    <a:pt x="1131" y="2368"/>
                  </a:lnTo>
                  <a:cubicBezTo>
                    <a:pt x="1616" y="2123"/>
                    <a:pt x="1979" y="1740"/>
                    <a:pt x="1912" y="1107"/>
                  </a:cubicBezTo>
                  <a:cubicBezTo>
                    <a:pt x="1843" y="435"/>
                    <a:pt x="1276" y="46"/>
                    <a:pt x="642" y="46"/>
                  </a:cubicBezTo>
                  <a:cubicBezTo>
                    <a:pt x="610" y="46"/>
                    <a:pt x="578" y="47"/>
                    <a:pt x="545" y="49"/>
                  </a:cubicBezTo>
                  <a:cubicBezTo>
                    <a:pt x="499" y="52"/>
                    <a:pt x="461" y="67"/>
                    <a:pt x="431" y="91"/>
                  </a:cubicBezTo>
                  <a:lnTo>
                    <a:pt x="431" y="91"/>
                  </a:lnTo>
                  <a:cubicBezTo>
                    <a:pt x="397" y="31"/>
                    <a:pt x="330" y="1"/>
                    <a:pt x="26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9"/>
            <p:cNvSpPr/>
            <p:nvPr/>
          </p:nvSpPr>
          <p:spPr>
            <a:xfrm>
              <a:off x="1087650" y="415763"/>
              <a:ext cx="51525" cy="105450"/>
            </a:xfrm>
            <a:custGeom>
              <a:avLst/>
              <a:gdLst/>
              <a:ahLst/>
              <a:cxnLst/>
              <a:rect l="l" t="t" r="r" b="b"/>
              <a:pathLst>
                <a:path w="2061" h="4218" extrusionOk="0">
                  <a:moveTo>
                    <a:pt x="290" y="0"/>
                  </a:moveTo>
                  <a:cubicBezTo>
                    <a:pt x="116" y="0"/>
                    <a:pt x="0" y="263"/>
                    <a:pt x="188" y="367"/>
                  </a:cubicBezTo>
                  <a:cubicBezTo>
                    <a:pt x="1605" y="1156"/>
                    <a:pt x="1612" y="3054"/>
                    <a:pt x="191" y="3850"/>
                  </a:cubicBezTo>
                  <a:cubicBezTo>
                    <a:pt x="2" y="3956"/>
                    <a:pt x="118" y="4217"/>
                    <a:pt x="293" y="4217"/>
                  </a:cubicBezTo>
                  <a:cubicBezTo>
                    <a:pt x="324" y="4217"/>
                    <a:pt x="356" y="4209"/>
                    <a:pt x="390" y="4191"/>
                  </a:cubicBezTo>
                  <a:cubicBezTo>
                    <a:pt x="2060" y="3258"/>
                    <a:pt x="2060" y="961"/>
                    <a:pt x="385" y="27"/>
                  </a:cubicBezTo>
                  <a:cubicBezTo>
                    <a:pt x="353" y="8"/>
                    <a:pt x="320" y="0"/>
                    <a:pt x="29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9"/>
            <p:cNvSpPr/>
            <p:nvPr/>
          </p:nvSpPr>
          <p:spPr>
            <a:xfrm>
              <a:off x="540375" y="616213"/>
              <a:ext cx="47750" cy="89250"/>
            </a:xfrm>
            <a:custGeom>
              <a:avLst/>
              <a:gdLst/>
              <a:ahLst/>
              <a:cxnLst/>
              <a:rect l="l" t="t" r="r" b="b"/>
              <a:pathLst>
                <a:path w="1910" h="3570" extrusionOk="0">
                  <a:moveTo>
                    <a:pt x="435" y="409"/>
                  </a:moveTo>
                  <a:cubicBezTo>
                    <a:pt x="1111" y="515"/>
                    <a:pt x="1575" y="1162"/>
                    <a:pt x="1473" y="1850"/>
                  </a:cubicBezTo>
                  <a:cubicBezTo>
                    <a:pt x="1390" y="2422"/>
                    <a:pt x="981" y="2849"/>
                    <a:pt x="480" y="3087"/>
                  </a:cubicBezTo>
                  <a:lnTo>
                    <a:pt x="480" y="3087"/>
                  </a:lnTo>
                  <a:cubicBezTo>
                    <a:pt x="415" y="2195"/>
                    <a:pt x="400" y="1303"/>
                    <a:pt x="435" y="409"/>
                  </a:cubicBezTo>
                  <a:close/>
                  <a:moveTo>
                    <a:pt x="278" y="1"/>
                  </a:moveTo>
                  <a:cubicBezTo>
                    <a:pt x="212" y="1"/>
                    <a:pt x="163" y="29"/>
                    <a:pt x="133" y="70"/>
                  </a:cubicBezTo>
                  <a:lnTo>
                    <a:pt x="133" y="70"/>
                  </a:lnTo>
                  <a:cubicBezTo>
                    <a:pt x="86" y="101"/>
                    <a:pt x="52" y="153"/>
                    <a:pt x="49" y="226"/>
                  </a:cubicBezTo>
                  <a:cubicBezTo>
                    <a:pt x="0" y="1276"/>
                    <a:pt x="22" y="2321"/>
                    <a:pt x="109" y="3369"/>
                  </a:cubicBezTo>
                  <a:cubicBezTo>
                    <a:pt x="119" y="3470"/>
                    <a:pt x="197" y="3570"/>
                    <a:pt x="301" y="3570"/>
                  </a:cubicBezTo>
                  <a:cubicBezTo>
                    <a:pt x="319" y="3570"/>
                    <a:pt x="338" y="3567"/>
                    <a:pt x="358" y="3560"/>
                  </a:cubicBezTo>
                  <a:cubicBezTo>
                    <a:pt x="1190" y="3269"/>
                    <a:pt x="1910" y="2546"/>
                    <a:pt x="1888" y="1614"/>
                  </a:cubicBezTo>
                  <a:cubicBezTo>
                    <a:pt x="1867" y="735"/>
                    <a:pt x="1150" y="32"/>
                    <a:pt x="287" y="1"/>
                  </a:cubicBezTo>
                  <a:cubicBezTo>
                    <a:pt x="284" y="1"/>
                    <a:pt x="281" y="1"/>
                    <a:pt x="27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9"/>
            <p:cNvSpPr/>
            <p:nvPr/>
          </p:nvSpPr>
          <p:spPr>
            <a:xfrm>
              <a:off x="583575" y="595538"/>
              <a:ext cx="38700" cy="32900"/>
            </a:xfrm>
            <a:custGeom>
              <a:avLst/>
              <a:gdLst/>
              <a:ahLst/>
              <a:cxnLst/>
              <a:rect l="l" t="t" r="r" b="b"/>
              <a:pathLst>
                <a:path w="1548" h="1316" extrusionOk="0">
                  <a:moveTo>
                    <a:pt x="614" y="1"/>
                  </a:moveTo>
                  <a:cubicBezTo>
                    <a:pt x="454" y="1"/>
                    <a:pt x="281" y="80"/>
                    <a:pt x="162" y="171"/>
                  </a:cubicBezTo>
                  <a:cubicBezTo>
                    <a:pt x="0" y="293"/>
                    <a:pt x="104" y="548"/>
                    <a:pt x="258" y="548"/>
                  </a:cubicBezTo>
                  <a:cubicBezTo>
                    <a:pt x="291" y="548"/>
                    <a:pt x="327" y="536"/>
                    <a:pt x="362" y="509"/>
                  </a:cubicBezTo>
                  <a:cubicBezTo>
                    <a:pt x="414" y="470"/>
                    <a:pt x="470" y="428"/>
                    <a:pt x="533" y="408"/>
                  </a:cubicBezTo>
                  <a:cubicBezTo>
                    <a:pt x="570" y="396"/>
                    <a:pt x="590" y="390"/>
                    <a:pt x="598" y="390"/>
                  </a:cubicBezTo>
                  <a:cubicBezTo>
                    <a:pt x="615" y="390"/>
                    <a:pt x="583" y="415"/>
                    <a:pt x="547" y="457"/>
                  </a:cubicBezTo>
                  <a:cubicBezTo>
                    <a:pt x="427" y="600"/>
                    <a:pt x="335" y="785"/>
                    <a:pt x="233" y="942"/>
                  </a:cubicBezTo>
                  <a:cubicBezTo>
                    <a:pt x="154" y="1065"/>
                    <a:pt x="255" y="1239"/>
                    <a:pt x="399" y="1239"/>
                  </a:cubicBezTo>
                  <a:cubicBezTo>
                    <a:pt x="400" y="1239"/>
                    <a:pt x="402" y="1239"/>
                    <a:pt x="404" y="1239"/>
                  </a:cubicBezTo>
                  <a:cubicBezTo>
                    <a:pt x="437" y="1238"/>
                    <a:pt x="471" y="1237"/>
                    <a:pt x="504" y="1237"/>
                  </a:cubicBezTo>
                  <a:cubicBezTo>
                    <a:pt x="743" y="1237"/>
                    <a:pt x="976" y="1260"/>
                    <a:pt x="1211" y="1310"/>
                  </a:cubicBezTo>
                  <a:cubicBezTo>
                    <a:pt x="1227" y="1314"/>
                    <a:pt x="1242" y="1315"/>
                    <a:pt x="1257" y="1315"/>
                  </a:cubicBezTo>
                  <a:cubicBezTo>
                    <a:pt x="1470" y="1315"/>
                    <a:pt x="1547" y="979"/>
                    <a:pt x="1316" y="931"/>
                  </a:cubicBezTo>
                  <a:cubicBezTo>
                    <a:pt x="1138" y="893"/>
                    <a:pt x="959" y="867"/>
                    <a:pt x="779" y="854"/>
                  </a:cubicBezTo>
                  <a:lnTo>
                    <a:pt x="779" y="854"/>
                  </a:lnTo>
                  <a:cubicBezTo>
                    <a:pt x="935" y="624"/>
                    <a:pt x="1073" y="357"/>
                    <a:pt x="909" y="142"/>
                  </a:cubicBezTo>
                  <a:cubicBezTo>
                    <a:pt x="832" y="40"/>
                    <a:pt x="726" y="1"/>
                    <a:pt x="61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9"/>
            <p:cNvSpPr/>
            <p:nvPr/>
          </p:nvSpPr>
          <p:spPr>
            <a:xfrm>
              <a:off x="630775" y="649863"/>
              <a:ext cx="34700" cy="9875"/>
            </a:xfrm>
            <a:custGeom>
              <a:avLst/>
              <a:gdLst/>
              <a:ahLst/>
              <a:cxnLst/>
              <a:rect l="l" t="t" r="r" b="b"/>
              <a:pathLst>
                <a:path w="1388" h="395" extrusionOk="0">
                  <a:moveTo>
                    <a:pt x="255" y="1"/>
                  </a:moveTo>
                  <a:cubicBezTo>
                    <a:pt x="0" y="1"/>
                    <a:pt x="0" y="394"/>
                    <a:pt x="255" y="394"/>
                  </a:cubicBezTo>
                  <a:lnTo>
                    <a:pt x="1134" y="394"/>
                  </a:lnTo>
                  <a:cubicBezTo>
                    <a:pt x="1387" y="394"/>
                    <a:pt x="1387" y="1"/>
                    <a:pt x="113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9"/>
            <p:cNvSpPr/>
            <p:nvPr/>
          </p:nvSpPr>
          <p:spPr>
            <a:xfrm>
              <a:off x="685600" y="615913"/>
              <a:ext cx="38100" cy="66050"/>
            </a:xfrm>
            <a:custGeom>
              <a:avLst/>
              <a:gdLst/>
              <a:ahLst/>
              <a:cxnLst/>
              <a:rect l="l" t="t" r="r" b="b"/>
              <a:pathLst>
                <a:path w="1524" h="2642" extrusionOk="0">
                  <a:moveTo>
                    <a:pt x="751" y="1"/>
                  </a:moveTo>
                  <a:cubicBezTo>
                    <a:pt x="559" y="1"/>
                    <a:pt x="360" y="131"/>
                    <a:pt x="217" y="259"/>
                  </a:cubicBezTo>
                  <a:cubicBezTo>
                    <a:pt x="68" y="389"/>
                    <a:pt x="206" y="587"/>
                    <a:pt x="364" y="587"/>
                  </a:cubicBezTo>
                  <a:cubicBezTo>
                    <a:pt x="408" y="587"/>
                    <a:pt x="453" y="572"/>
                    <a:pt x="494" y="535"/>
                  </a:cubicBezTo>
                  <a:lnTo>
                    <a:pt x="719" y="487"/>
                  </a:lnTo>
                  <a:lnTo>
                    <a:pt x="719" y="487"/>
                  </a:lnTo>
                  <a:cubicBezTo>
                    <a:pt x="677" y="565"/>
                    <a:pt x="639" y="644"/>
                    <a:pt x="597" y="723"/>
                  </a:cubicBezTo>
                  <a:cubicBezTo>
                    <a:pt x="530" y="853"/>
                    <a:pt x="463" y="986"/>
                    <a:pt x="395" y="1117"/>
                  </a:cubicBezTo>
                  <a:cubicBezTo>
                    <a:pt x="340" y="1225"/>
                    <a:pt x="383" y="1374"/>
                    <a:pt x="513" y="1407"/>
                  </a:cubicBezTo>
                  <a:cubicBezTo>
                    <a:pt x="785" y="1473"/>
                    <a:pt x="1207" y="1648"/>
                    <a:pt x="985" y="1997"/>
                  </a:cubicBezTo>
                  <a:cubicBezTo>
                    <a:pt x="841" y="2223"/>
                    <a:pt x="553" y="2248"/>
                    <a:pt x="308" y="2248"/>
                  </a:cubicBezTo>
                  <a:cubicBezTo>
                    <a:pt x="290" y="2248"/>
                    <a:pt x="272" y="2248"/>
                    <a:pt x="254" y="2247"/>
                  </a:cubicBezTo>
                  <a:cubicBezTo>
                    <a:pt x="252" y="2247"/>
                    <a:pt x="250" y="2247"/>
                    <a:pt x="248" y="2247"/>
                  </a:cubicBezTo>
                  <a:cubicBezTo>
                    <a:pt x="0" y="2247"/>
                    <a:pt x="2" y="2638"/>
                    <a:pt x="254" y="2641"/>
                  </a:cubicBezTo>
                  <a:cubicBezTo>
                    <a:pt x="266" y="2641"/>
                    <a:pt x="278" y="2641"/>
                    <a:pt x="290" y="2641"/>
                  </a:cubicBezTo>
                  <a:cubicBezTo>
                    <a:pt x="767" y="2641"/>
                    <a:pt x="1320" y="2474"/>
                    <a:pt x="1432" y="1941"/>
                  </a:cubicBezTo>
                  <a:cubicBezTo>
                    <a:pt x="1523" y="1495"/>
                    <a:pt x="1224" y="1241"/>
                    <a:pt x="862" y="1104"/>
                  </a:cubicBezTo>
                  <a:lnTo>
                    <a:pt x="862" y="1104"/>
                  </a:lnTo>
                  <a:cubicBezTo>
                    <a:pt x="1045" y="801"/>
                    <a:pt x="1285" y="384"/>
                    <a:pt x="1045" y="132"/>
                  </a:cubicBezTo>
                  <a:cubicBezTo>
                    <a:pt x="955" y="38"/>
                    <a:pt x="854" y="1"/>
                    <a:pt x="75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9"/>
            <p:cNvSpPr/>
            <p:nvPr/>
          </p:nvSpPr>
          <p:spPr>
            <a:xfrm>
              <a:off x="729750" y="614513"/>
              <a:ext cx="52775" cy="68925"/>
            </a:xfrm>
            <a:custGeom>
              <a:avLst/>
              <a:gdLst/>
              <a:ahLst/>
              <a:cxnLst/>
              <a:rect l="l" t="t" r="r" b="b"/>
              <a:pathLst>
                <a:path w="2111" h="2757" extrusionOk="0">
                  <a:moveTo>
                    <a:pt x="1435" y="0"/>
                  </a:moveTo>
                  <a:cubicBezTo>
                    <a:pt x="1370" y="0"/>
                    <a:pt x="1304" y="31"/>
                    <a:pt x="1266" y="96"/>
                  </a:cubicBezTo>
                  <a:cubicBezTo>
                    <a:pt x="811" y="875"/>
                    <a:pt x="410" y="1681"/>
                    <a:pt x="60" y="2512"/>
                  </a:cubicBezTo>
                  <a:cubicBezTo>
                    <a:pt x="1" y="2655"/>
                    <a:pt x="117" y="2748"/>
                    <a:pt x="240" y="2748"/>
                  </a:cubicBezTo>
                  <a:cubicBezTo>
                    <a:pt x="320" y="2748"/>
                    <a:pt x="402" y="2709"/>
                    <a:pt x="440" y="2618"/>
                  </a:cubicBezTo>
                  <a:cubicBezTo>
                    <a:pt x="714" y="1968"/>
                    <a:pt x="1025" y="1334"/>
                    <a:pt x="1367" y="716"/>
                  </a:cubicBezTo>
                  <a:lnTo>
                    <a:pt x="1367" y="716"/>
                  </a:lnTo>
                  <a:cubicBezTo>
                    <a:pt x="1513" y="1327"/>
                    <a:pt x="1626" y="1945"/>
                    <a:pt x="1702" y="2568"/>
                  </a:cubicBezTo>
                  <a:cubicBezTo>
                    <a:pt x="1717" y="2693"/>
                    <a:pt x="1823" y="2756"/>
                    <a:pt x="1922" y="2756"/>
                  </a:cubicBezTo>
                  <a:cubicBezTo>
                    <a:pt x="2020" y="2756"/>
                    <a:pt x="2110" y="2694"/>
                    <a:pt x="2095" y="2568"/>
                  </a:cubicBezTo>
                  <a:cubicBezTo>
                    <a:pt x="1995" y="1747"/>
                    <a:pt x="1843" y="939"/>
                    <a:pt x="1627" y="142"/>
                  </a:cubicBezTo>
                  <a:cubicBezTo>
                    <a:pt x="1601" y="50"/>
                    <a:pt x="1519" y="0"/>
                    <a:pt x="143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9"/>
            <p:cNvSpPr/>
            <p:nvPr/>
          </p:nvSpPr>
          <p:spPr>
            <a:xfrm>
              <a:off x="738775" y="655138"/>
              <a:ext cx="44825" cy="11275"/>
            </a:xfrm>
            <a:custGeom>
              <a:avLst/>
              <a:gdLst/>
              <a:ahLst/>
              <a:cxnLst/>
              <a:rect l="l" t="t" r="r" b="b"/>
              <a:pathLst>
                <a:path w="1793" h="451" extrusionOk="0">
                  <a:moveTo>
                    <a:pt x="686" y="1"/>
                  </a:moveTo>
                  <a:cubicBezTo>
                    <a:pt x="542" y="1"/>
                    <a:pt x="399" y="7"/>
                    <a:pt x="254" y="19"/>
                  </a:cubicBezTo>
                  <a:cubicBezTo>
                    <a:pt x="9" y="39"/>
                    <a:pt x="1" y="413"/>
                    <a:pt x="234" y="413"/>
                  </a:cubicBezTo>
                  <a:cubicBezTo>
                    <a:pt x="241" y="413"/>
                    <a:pt x="247" y="413"/>
                    <a:pt x="254" y="412"/>
                  </a:cubicBezTo>
                  <a:cubicBezTo>
                    <a:pt x="407" y="399"/>
                    <a:pt x="560" y="392"/>
                    <a:pt x="713" y="392"/>
                  </a:cubicBezTo>
                  <a:cubicBezTo>
                    <a:pt x="959" y="392"/>
                    <a:pt x="1205" y="410"/>
                    <a:pt x="1449" y="448"/>
                  </a:cubicBezTo>
                  <a:cubicBezTo>
                    <a:pt x="1461" y="450"/>
                    <a:pt x="1472" y="451"/>
                    <a:pt x="1483" y="451"/>
                  </a:cubicBezTo>
                  <a:cubicBezTo>
                    <a:pt x="1708" y="451"/>
                    <a:pt x="1793" y="104"/>
                    <a:pt x="1555" y="69"/>
                  </a:cubicBezTo>
                  <a:cubicBezTo>
                    <a:pt x="1265" y="25"/>
                    <a:pt x="976" y="1"/>
                    <a:pt x="6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9"/>
            <p:cNvSpPr/>
            <p:nvPr/>
          </p:nvSpPr>
          <p:spPr>
            <a:xfrm>
              <a:off x="808525" y="611113"/>
              <a:ext cx="43150" cy="68750"/>
            </a:xfrm>
            <a:custGeom>
              <a:avLst/>
              <a:gdLst/>
              <a:ahLst/>
              <a:cxnLst/>
              <a:rect l="l" t="t" r="r" b="b"/>
              <a:pathLst>
                <a:path w="1726" h="2750" extrusionOk="0">
                  <a:moveTo>
                    <a:pt x="1107" y="0"/>
                  </a:moveTo>
                  <a:cubicBezTo>
                    <a:pt x="1078" y="0"/>
                    <a:pt x="1049" y="6"/>
                    <a:pt x="1019" y="20"/>
                  </a:cubicBezTo>
                  <a:cubicBezTo>
                    <a:pt x="403" y="299"/>
                    <a:pt x="1" y="931"/>
                    <a:pt x="88" y="1616"/>
                  </a:cubicBezTo>
                  <a:cubicBezTo>
                    <a:pt x="171" y="2264"/>
                    <a:pt x="692" y="2749"/>
                    <a:pt x="1331" y="2749"/>
                  </a:cubicBezTo>
                  <a:cubicBezTo>
                    <a:pt x="1378" y="2749"/>
                    <a:pt x="1425" y="2747"/>
                    <a:pt x="1472" y="2742"/>
                  </a:cubicBezTo>
                  <a:cubicBezTo>
                    <a:pt x="1714" y="2717"/>
                    <a:pt x="1725" y="2347"/>
                    <a:pt x="1496" y="2347"/>
                  </a:cubicBezTo>
                  <a:cubicBezTo>
                    <a:pt x="1488" y="2347"/>
                    <a:pt x="1480" y="2347"/>
                    <a:pt x="1472" y="2348"/>
                  </a:cubicBezTo>
                  <a:cubicBezTo>
                    <a:pt x="1435" y="2352"/>
                    <a:pt x="1398" y="2354"/>
                    <a:pt x="1361" y="2354"/>
                  </a:cubicBezTo>
                  <a:cubicBezTo>
                    <a:pt x="850" y="2354"/>
                    <a:pt x="467" y="1959"/>
                    <a:pt x="467" y="1430"/>
                  </a:cubicBezTo>
                  <a:cubicBezTo>
                    <a:pt x="465" y="938"/>
                    <a:pt x="787" y="557"/>
                    <a:pt x="1216" y="359"/>
                  </a:cubicBezTo>
                  <a:cubicBezTo>
                    <a:pt x="1417" y="269"/>
                    <a:pt x="1293" y="0"/>
                    <a:pt x="110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9"/>
            <p:cNvSpPr/>
            <p:nvPr/>
          </p:nvSpPr>
          <p:spPr>
            <a:xfrm>
              <a:off x="847475" y="610313"/>
              <a:ext cx="74375" cy="72000"/>
            </a:xfrm>
            <a:custGeom>
              <a:avLst/>
              <a:gdLst/>
              <a:ahLst/>
              <a:cxnLst/>
              <a:rect l="l" t="t" r="r" b="b"/>
              <a:pathLst>
                <a:path w="2975" h="2880" extrusionOk="0">
                  <a:moveTo>
                    <a:pt x="1783" y="417"/>
                  </a:moveTo>
                  <a:cubicBezTo>
                    <a:pt x="2647" y="760"/>
                    <a:pt x="2790" y="2013"/>
                    <a:pt x="1853" y="2407"/>
                  </a:cubicBezTo>
                  <a:cubicBezTo>
                    <a:pt x="1745" y="2452"/>
                    <a:pt x="1644" y="2473"/>
                    <a:pt x="1550" y="2473"/>
                  </a:cubicBezTo>
                  <a:cubicBezTo>
                    <a:pt x="615" y="2473"/>
                    <a:pt x="410" y="430"/>
                    <a:pt x="1644" y="430"/>
                  </a:cubicBezTo>
                  <a:cubicBezTo>
                    <a:pt x="1660" y="430"/>
                    <a:pt x="1677" y="431"/>
                    <a:pt x="1694" y="432"/>
                  </a:cubicBezTo>
                  <a:cubicBezTo>
                    <a:pt x="1698" y="432"/>
                    <a:pt x="1703" y="432"/>
                    <a:pt x="1707" y="432"/>
                  </a:cubicBezTo>
                  <a:cubicBezTo>
                    <a:pt x="1736" y="432"/>
                    <a:pt x="1761" y="426"/>
                    <a:pt x="1783" y="417"/>
                  </a:cubicBezTo>
                  <a:close/>
                  <a:moveTo>
                    <a:pt x="1752" y="0"/>
                  </a:moveTo>
                  <a:cubicBezTo>
                    <a:pt x="1711" y="0"/>
                    <a:pt x="1675" y="15"/>
                    <a:pt x="1647" y="38"/>
                  </a:cubicBezTo>
                  <a:lnTo>
                    <a:pt x="1647" y="38"/>
                  </a:lnTo>
                  <a:cubicBezTo>
                    <a:pt x="1642" y="38"/>
                    <a:pt x="1637" y="38"/>
                    <a:pt x="1632" y="38"/>
                  </a:cubicBezTo>
                  <a:cubicBezTo>
                    <a:pt x="0" y="38"/>
                    <a:pt x="14" y="2880"/>
                    <a:pt x="1511" y="2880"/>
                  </a:cubicBezTo>
                  <a:cubicBezTo>
                    <a:pt x="1540" y="2880"/>
                    <a:pt x="1570" y="2879"/>
                    <a:pt x="1601" y="2877"/>
                  </a:cubicBezTo>
                  <a:cubicBezTo>
                    <a:pt x="2273" y="2825"/>
                    <a:pt x="2832" y="2230"/>
                    <a:pt x="2899" y="1568"/>
                  </a:cubicBezTo>
                  <a:cubicBezTo>
                    <a:pt x="2975" y="847"/>
                    <a:pt x="2481" y="225"/>
                    <a:pt x="1815" y="11"/>
                  </a:cubicBezTo>
                  <a:cubicBezTo>
                    <a:pt x="1793" y="3"/>
                    <a:pt x="1772" y="0"/>
                    <a:pt x="175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9"/>
            <p:cNvSpPr/>
            <p:nvPr/>
          </p:nvSpPr>
          <p:spPr>
            <a:xfrm>
              <a:off x="920050" y="613688"/>
              <a:ext cx="41225" cy="64525"/>
            </a:xfrm>
            <a:custGeom>
              <a:avLst/>
              <a:gdLst/>
              <a:ahLst/>
              <a:cxnLst/>
              <a:rect l="l" t="t" r="r" b="b"/>
              <a:pathLst>
                <a:path w="1649" h="2581" extrusionOk="0">
                  <a:moveTo>
                    <a:pt x="1114" y="1"/>
                  </a:moveTo>
                  <a:cubicBezTo>
                    <a:pt x="662" y="1"/>
                    <a:pt x="268" y="376"/>
                    <a:pt x="444" y="869"/>
                  </a:cubicBezTo>
                  <a:cubicBezTo>
                    <a:pt x="529" y="1104"/>
                    <a:pt x="729" y="1214"/>
                    <a:pt x="931" y="1336"/>
                  </a:cubicBezTo>
                  <a:cubicBezTo>
                    <a:pt x="998" y="1377"/>
                    <a:pt x="1106" y="1417"/>
                    <a:pt x="1153" y="1480"/>
                  </a:cubicBezTo>
                  <a:cubicBezTo>
                    <a:pt x="1342" y="1742"/>
                    <a:pt x="1130" y="1937"/>
                    <a:pt x="948" y="2043"/>
                  </a:cubicBezTo>
                  <a:cubicBezTo>
                    <a:pt x="738" y="2166"/>
                    <a:pt x="493" y="2173"/>
                    <a:pt x="254" y="2186"/>
                  </a:cubicBezTo>
                  <a:cubicBezTo>
                    <a:pt x="6" y="2200"/>
                    <a:pt x="0" y="2580"/>
                    <a:pt x="240" y="2580"/>
                  </a:cubicBezTo>
                  <a:cubicBezTo>
                    <a:pt x="245" y="2580"/>
                    <a:pt x="249" y="2580"/>
                    <a:pt x="254" y="2580"/>
                  </a:cubicBezTo>
                  <a:cubicBezTo>
                    <a:pt x="769" y="2553"/>
                    <a:pt x="1395" y="2462"/>
                    <a:pt x="1581" y="1891"/>
                  </a:cubicBezTo>
                  <a:cubicBezTo>
                    <a:pt x="1648" y="1684"/>
                    <a:pt x="1627" y="1462"/>
                    <a:pt x="1496" y="1283"/>
                  </a:cubicBezTo>
                  <a:cubicBezTo>
                    <a:pt x="1423" y="1181"/>
                    <a:pt x="1327" y="1114"/>
                    <a:pt x="1223" y="1047"/>
                  </a:cubicBezTo>
                  <a:cubicBezTo>
                    <a:pt x="1160" y="1011"/>
                    <a:pt x="1097" y="977"/>
                    <a:pt x="1034" y="942"/>
                  </a:cubicBezTo>
                  <a:cubicBezTo>
                    <a:pt x="808" y="846"/>
                    <a:pt x="845" y="662"/>
                    <a:pt x="1144" y="390"/>
                  </a:cubicBezTo>
                  <a:cubicBezTo>
                    <a:pt x="1157" y="392"/>
                    <a:pt x="1170" y="393"/>
                    <a:pt x="1182" y="393"/>
                  </a:cubicBezTo>
                  <a:cubicBezTo>
                    <a:pt x="1401" y="393"/>
                    <a:pt x="1484" y="51"/>
                    <a:pt x="1247" y="12"/>
                  </a:cubicBezTo>
                  <a:cubicBezTo>
                    <a:pt x="1203" y="4"/>
                    <a:pt x="1158" y="1"/>
                    <a:pt x="111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9"/>
            <p:cNvSpPr/>
            <p:nvPr/>
          </p:nvSpPr>
          <p:spPr>
            <a:xfrm>
              <a:off x="988725" y="607788"/>
              <a:ext cx="47275" cy="86525"/>
            </a:xfrm>
            <a:custGeom>
              <a:avLst/>
              <a:gdLst/>
              <a:ahLst/>
              <a:cxnLst/>
              <a:rect l="l" t="t" r="r" b="b"/>
              <a:pathLst>
                <a:path w="1891" h="3461" extrusionOk="0">
                  <a:moveTo>
                    <a:pt x="822" y="363"/>
                  </a:moveTo>
                  <a:cubicBezTo>
                    <a:pt x="1021" y="363"/>
                    <a:pt x="1139" y="488"/>
                    <a:pt x="1177" y="734"/>
                  </a:cubicBezTo>
                  <a:cubicBezTo>
                    <a:pt x="1445" y="985"/>
                    <a:pt x="1405" y="1187"/>
                    <a:pt x="1056" y="1336"/>
                  </a:cubicBezTo>
                  <a:cubicBezTo>
                    <a:pt x="896" y="1418"/>
                    <a:pt x="730" y="1484"/>
                    <a:pt x="558" y="1534"/>
                  </a:cubicBezTo>
                  <a:lnTo>
                    <a:pt x="558" y="1534"/>
                  </a:lnTo>
                  <a:cubicBezTo>
                    <a:pt x="557" y="1534"/>
                    <a:pt x="556" y="1534"/>
                    <a:pt x="554" y="1535"/>
                  </a:cubicBezTo>
                  <a:cubicBezTo>
                    <a:pt x="555" y="1535"/>
                    <a:pt x="555" y="1535"/>
                    <a:pt x="555" y="1535"/>
                  </a:cubicBezTo>
                  <a:lnTo>
                    <a:pt x="555" y="1535"/>
                  </a:lnTo>
                  <a:cubicBezTo>
                    <a:pt x="527" y="1544"/>
                    <a:pt x="504" y="1557"/>
                    <a:pt x="485" y="1572"/>
                  </a:cubicBezTo>
                  <a:lnTo>
                    <a:pt x="485" y="1572"/>
                  </a:lnTo>
                  <a:cubicBezTo>
                    <a:pt x="486" y="1179"/>
                    <a:pt x="487" y="786"/>
                    <a:pt x="487" y="394"/>
                  </a:cubicBezTo>
                  <a:lnTo>
                    <a:pt x="487" y="394"/>
                  </a:lnTo>
                  <a:cubicBezTo>
                    <a:pt x="549" y="389"/>
                    <a:pt x="611" y="385"/>
                    <a:pt x="675" y="382"/>
                  </a:cubicBezTo>
                  <a:cubicBezTo>
                    <a:pt x="728" y="370"/>
                    <a:pt x="777" y="363"/>
                    <a:pt x="822" y="363"/>
                  </a:cubicBezTo>
                  <a:close/>
                  <a:moveTo>
                    <a:pt x="484" y="1867"/>
                  </a:moveTo>
                  <a:cubicBezTo>
                    <a:pt x="519" y="1898"/>
                    <a:pt x="565" y="1917"/>
                    <a:pt x="621" y="1917"/>
                  </a:cubicBezTo>
                  <a:cubicBezTo>
                    <a:pt x="634" y="1917"/>
                    <a:pt x="648" y="1916"/>
                    <a:pt x="662" y="1914"/>
                  </a:cubicBezTo>
                  <a:cubicBezTo>
                    <a:pt x="1212" y="1963"/>
                    <a:pt x="1399" y="2235"/>
                    <a:pt x="1226" y="2731"/>
                  </a:cubicBezTo>
                  <a:cubicBezTo>
                    <a:pt x="1068" y="2948"/>
                    <a:pt x="855" y="3059"/>
                    <a:pt x="589" y="3065"/>
                  </a:cubicBezTo>
                  <a:cubicBezTo>
                    <a:pt x="381" y="2922"/>
                    <a:pt x="484" y="2338"/>
                    <a:pt x="484" y="2129"/>
                  </a:cubicBezTo>
                  <a:cubicBezTo>
                    <a:pt x="484" y="2041"/>
                    <a:pt x="484" y="1954"/>
                    <a:pt x="484" y="1867"/>
                  </a:cubicBezTo>
                  <a:close/>
                  <a:moveTo>
                    <a:pt x="655" y="1"/>
                  </a:moveTo>
                  <a:cubicBezTo>
                    <a:pt x="528" y="1"/>
                    <a:pt x="403" y="10"/>
                    <a:pt x="288" y="23"/>
                  </a:cubicBezTo>
                  <a:cubicBezTo>
                    <a:pt x="181" y="35"/>
                    <a:pt x="120" y="115"/>
                    <a:pt x="104" y="199"/>
                  </a:cubicBezTo>
                  <a:lnTo>
                    <a:pt x="104" y="199"/>
                  </a:lnTo>
                  <a:cubicBezTo>
                    <a:pt x="95" y="221"/>
                    <a:pt x="89" y="247"/>
                    <a:pt x="89" y="276"/>
                  </a:cubicBezTo>
                  <a:cubicBezTo>
                    <a:pt x="89" y="777"/>
                    <a:pt x="88" y="1280"/>
                    <a:pt x="88" y="1781"/>
                  </a:cubicBezTo>
                  <a:cubicBezTo>
                    <a:pt x="88" y="2186"/>
                    <a:pt x="0" y="2710"/>
                    <a:pt x="92" y="3108"/>
                  </a:cubicBezTo>
                  <a:cubicBezTo>
                    <a:pt x="154" y="3367"/>
                    <a:pt x="361" y="3460"/>
                    <a:pt x="592" y="3460"/>
                  </a:cubicBezTo>
                  <a:cubicBezTo>
                    <a:pt x="754" y="3460"/>
                    <a:pt x="928" y="3414"/>
                    <a:pt x="1071" y="3348"/>
                  </a:cubicBezTo>
                  <a:cubicBezTo>
                    <a:pt x="1863" y="2987"/>
                    <a:pt x="1808" y="2027"/>
                    <a:pt x="1243" y="1663"/>
                  </a:cubicBezTo>
                  <a:lnTo>
                    <a:pt x="1243" y="1663"/>
                  </a:lnTo>
                  <a:cubicBezTo>
                    <a:pt x="1603" y="1455"/>
                    <a:pt x="1890" y="1146"/>
                    <a:pt x="1793" y="684"/>
                  </a:cubicBezTo>
                  <a:cubicBezTo>
                    <a:pt x="1678" y="134"/>
                    <a:pt x="1147" y="1"/>
                    <a:pt x="65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9"/>
            <p:cNvSpPr/>
            <p:nvPr/>
          </p:nvSpPr>
          <p:spPr>
            <a:xfrm>
              <a:off x="1057350" y="579363"/>
              <a:ext cx="27225" cy="33375"/>
            </a:xfrm>
            <a:custGeom>
              <a:avLst/>
              <a:gdLst/>
              <a:ahLst/>
              <a:cxnLst/>
              <a:rect l="l" t="t" r="r" b="b"/>
              <a:pathLst>
                <a:path w="1089" h="1335" extrusionOk="0">
                  <a:moveTo>
                    <a:pt x="429" y="1"/>
                  </a:moveTo>
                  <a:cubicBezTo>
                    <a:pt x="312" y="1"/>
                    <a:pt x="195" y="52"/>
                    <a:pt x="109" y="165"/>
                  </a:cubicBezTo>
                  <a:cubicBezTo>
                    <a:pt x="1" y="306"/>
                    <a:pt x="138" y="444"/>
                    <a:pt x="282" y="444"/>
                  </a:cubicBezTo>
                  <a:cubicBezTo>
                    <a:pt x="343" y="444"/>
                    <a:pt x="404" y="420"/>
                    <a:pt x="449" y="361"/>
                  </a:cubicBezTo>
                  <a:lnTo>
                    <a:pt x="449" y="361"/>
                  </a:lnTo>
                  <a:cubicBezTo>
                    <a:pt x="401" y="426"/>
                    <a:pt x="469" y="374"/>
                    <a:pt x="479" y="424"/>
                  </a:cubicBezTo>
                  <a:cubicBezTo>
                    <a:pt x="491" y="476"/>
                    <a:pt x="495" y="494"/>
                    <a:pt x="466" y="550"/>
                  </a:cubicBezTo>
                  <a:cubicBezTo>
                    <a:pt x="413" y="653"/>
                    <a:pt x="295" y="726"/>
                    <a:pt x="200" y="791"/>
                  </a:cubicBezTo>
                  <a:cubicBezTo>
                    <a:pt x="87" y="868"/>
                    <a:pt x="77" y="998"/>
                    <a:pt x="161" y="1101"/>
                  </a:cubicBezTo>
                  <a:cubicBezTo>
                    <a:pt x="284" y="1252"/>
                    <a:pt x="468" y="1334"/>
                    <a:pt x="656" y="1334"/>
                  </a:cubicBezTo>
                  <a:cubicBezTo>
                    <a:pt x="731" y="1334"/>
                    <a:pt x="806" y="1321"/>
                    <a:pt x="879" y="1294"/>
                  </a:cubicBezTo>
                  <a:cubicBezTo>
                    <a:pt x="1089" y="1215"/>
                    <a:pt x="1028" y="901"/>
                    <a:pt x="843" y="901"/>
                  </a:cubicBezTo>
                  <a:cubicBezTo>
                    <a:pt x="821" y="901"/>
                    <a:pt x="798" y="906"/>
                    <a:pt x="773" y="915"/>
                  </a:cubicBezTo>
                  <a:cubicBezTo>
                    <a:pt x="729" y="932"/>
                    <a:pt x="689" y="940"/>
                    <a:pt x="651" y="940"/>
                  </a:cubicBezTo>
                  <a:cubicBezTo>
                    <a:pt x="648" y="940"/>
                    <a:pt x="646" y="940"/>
                    <a:pt x="643" y="940"/>
                  </a:cubicBezTo>
                  <a:lnTo>
                    <a:pt x="643" y="940"/>
                  </a:lnTo>
                  <a:cubicBezTo>
                    <a:pt x="828" y="764"/>
                    <a:pt x="967" y="537"/>
                    <a:pt x="847" y="281"/>
                  </a:cubicBezTo>
                  <a:cubicBezTo>
                    <a:pt x="765" y="104"/>
                    <a:pt x="597" y="1"/>
                    <a:pt x="4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9"/>
            <p:cNvSpPr/>
            <p:nvPr/>
          </p:nvSpPr>
          <p:spPr>
            <a:xfrm>
              <a:off x="1114300" y="622838"/>
              <a:ext cx="11450" cy="48000"/>
            </a:xfrm>
            <a:custGeom>
              <a:avLst/>
              <a:gdLst/>
              <a:ahLst/>
              <a:cxnLst/>
              <a:rect l="l" t="t" r="r" b="b"/>
              <a:pathLst>
                <a:path w="458" h="1920" extrusionOk="0">
                  <a:moveTo>
                    <a:pt x="225" y="1"/>
                  </a:moveTo>
                  <a:cubicBezTo>
                    <a:pt x="126" y="1"/>
                    <a:pt x="31" y="64"/>
                    <a:pt x="38" y="190"/>
                  </a:cubicBezTo>
                  <a:cubicBezTo>
                    <a:pt x="64" y="705"/>
                    <a:pt x="55" y="1217"/>
                    <a:pt x="11" y="1731"/>
                  </a:cubicBezTo>
                  <a:cubicBezTo>
                    <a:pt x="0" y="1857"/>
                    <a:pt x="93" y="1920"/>
                    <a:pt x="191" y="1920"/>
                  </a:cubicBezTo>
                  <a:cubicBezTo>
                    <a:pt x="290" y="1920"/>
                    <a:pt x="394" y="1857"/>
                    <a:pt x="404" y="1731"/>
                  </a:cubicBezTo>
                  <a:cubicBezTo>
                    <a:pt x="449" y="1217"/>
                    <a:pt x="457" y="705"/>
                    <a:pt x="432" y="190"/>
                  </a:cubicBezTo>
                  <a:cubicBezTo>
                    <a:pt x="425" y="64"/>
                    <a:pt x="323" y="1"/>
                    <a:pt x="22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9"/>
            <p:cNvSpPr/>
            <p:nvPr/>
          </p:nvSpPr>
          <p:spPr>
            <a:xfrm>
              <a:off x="1104775" y="639163"/>
              <a:ext cx="38400" cy="10250"/>
            </a:xfrm>
            <a:custGeom>
              <a:avLst/>
              <a:gdLst/>
              <a:ahLst/>
              <a:cxnLst/>
              <a:rect l="l" t="t" r="r" b="b"/>
              <a:pathLst>
                <a:path w="1536" h="410" extrusionOk="0">
                  <a:moveTo>
                    <a:pt x="1283" y="0"/>
                  </a:moveTo>
                  <a:cubicBezTo>
                    <a:pt x="1283" y="0"/>
                    <a:pt x="1282" y="0"/>
                    <a:pt x="1281" y="0"/>
                  </a:cubicBezTo>
                  <a:lnTo>
                    <a:pt x="256" y="16"/>
                  </a:lnTo>
                  <a:cubicBezTo>
                    <a:pt x="2" y="20"/>
                    <a:pt x="1" y="410"/>
                    <a:pt x="252" y="410"/>
                  </a:cubicBezTo>
                  <a:cubicBezTo>
                    <a:pt x="253" y="410"/>
                    <a:pt x="254" y="410"/>
                    <a:pt x="256" y="410"/>
                  </a:cubicBezTo>
                  <a:lnTo>
                    <a:pt x="1281" y="394"/>
                  </a:lnTo>
                  <a:cubicBezTo>
                    <a:pt x="1532" y="391"/>
                    <a:pt x="1536" y="0"/>
                    <a:pt x="128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9"/>
            <p:cNvSpPr/>
            <p:nvPr/>
          </p:nvSpPr>
          <p:spPr>
            <a:xfrm>
              <a:off x="1171975" y="617213"/>
              <a:ext cx="33400" cy="55150"/>
            </a:xfrm>
            <a:custGeom>
              <a:avLst/>
              <a:gdLst/>
              <a:ahLst/>
              <a:cxnLst/>
              <a:rect l="l" t="t" r="r" b="b"/>
              <a:pathLst>
                <a:path w="1336" h="2206" extrusionOk="0">
                  <a:moveTo>
                    <a:pt x="1066" y="1"/>
                  </a:moveTo>
                  <a:cubicBezTo>
                    <a:pt x="1007" y="1"/>
                    <a:pt x="948" y="29"/>
                    <a:pt x="909" y="97"/>
                  </a:cubicBezTo>
                  <a:cubicBezTo>
                    <a:pt x="565" y="692"/>
                    <a:pt x="281" y="1315"/>
                    <a:pt x="51" y="1965"/>
                  </a:cubicBezTo>
                  <a:cubicBezTo>
                    <a:pt x="0" y="2110"/>
                    <a:pt x="120" y="2205"/>
                    <a:pt x="240" y="2205"/>
                  </a:cubicBezTo>
                  <a:cubicBezTo>
                    <a:pt x="319" y="2205"/>
                    <a:pt x="398" y="2165"/>
                    <a:pt x="431" y="2071"/>
                  </a:cubicBezTo>
                  <a:cubicBezTo>
                    <a:pt x="647" y="1453"/>
                    <a:pt x="919" y="864"/>
                    <a:pt x="1247" y="297"/>
                  </a:cubicBezTo>
                  <a:cubicBezTo>
                    <a:pt x="1336" y="144"/>
                    <a:pt x="1200" y="1"/>
                    <a:pt x="10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9"/>
            <p:cNvSpPr/>
            <p:nvPr/>
          </p:nvSpPr>
          <p:spPr>
            <a:xfrm>
              <a:off x="1191925" y="618988"/>
              <a:ext cx="23100" cy="55650"/>
            </a:xfrm>
            <a:custGeom>
              <a:avLst/>
              <a:gdLst/>
              <a:ahLst/>
              <a:cxnLst/>
              <a:rect l="l" t="t" r="r" b="b"/>
              <a:pathLst>
                <a:path w="924" h="2226" extrusionOk="0">
                  <a:moveTo>
                    <a:pt x="239" y="1"/>
                  </a:moveTo>
                  <a:cubicBezTo>
                    <a:pt x="118" y="1"/>
                    <a:pt x="0" y="95"/>
                    <a:pt x="54" y="241"/>
                  </a:cubicBezTo>
                  <a:cubicBezTo>
                    <a:pt x="271" y="839"/>
                    <a:pt x="427" y="1453"/>
                    <a:pt x="522" y="2083"/>
                  </a:cubicBezTo>
                  <a:cubicBezTo>
                    <a:pt x="537" y="2183"/>
                    <a:pt x="606" y="2226"/>
                    <a:pt x="681" y="2226"/>
                  </a:cubicBezTo>
                  <a:cubicBezTo>
                    <a:pt x="795" y="2226"/>
                    <a:pt x="924" y="2127"/>
                    <a:pt x="901" y="1977"/>
                  </a:cubicBezTo>
                  <a:cubicBezTo>
                    <a:pt x="805" y="1346"/>
                    <a:pt x="649" y="734"/>
                    <a:pt x="433" y="135"/>
                  </a:cubicBezTo>
                  <a:cubicBezTo>
                    <a:pt x="399" y="41"/>
                    <a:pt x="319" y="1"/>
                    <a:pt x="23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9"/>
            <p:cNvSpPr/>
            <p:nvPr/>
          </p:nvSpPr>
          <p:spPr>
            <a:xfrm>
              <a:off x="1176175" y="650188"/>
              <a:ext cx="36500" cy="9875"/>
            </a:xfrm>
            <a:custGeom>
              <a:avLst/>
              <a:gdLst/>
              <a:ahLst/>
              <a:cxnLst/>
              <a:rect l="l" t="t" r="r" b="b"/>
              <a:pathLst>
                <a:path w="1460" h="395" extrusionOk="0">
                  <a:moveTo>
                    <a:pt x="252" y="0"/>
                  </a:moveTo>
                  <a:cubicBezTo>
                    <a:pt x="1" y="0"/>
                    <a:pt x="0" y="394"/>
                    <a:pt x="254" y="394"/>
                  </a:cubicBezTo>
                  <a:lnTo>
                    <a:pt x="1206" y="394"/>
                  </a:lnTo>
                  <a:cubicBezTo>
                    <a:pt x="1460" y="394"/>
                    <a:pt x="1460" y="0"/>
                    <a:pt x="1206" y="0"/>
                  </a:cubicBezTo>
                  <a:lnTo>
                    <a:pt x="254" y="0"/>
                  </a:lnTo>
                  <a:cubicBezTo>
                    <a:pt x="253" y="0"/>
                    <a:pt x="252" y="0"/>
                    <a:pt x="25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9"/>
            <p:cNvSpPr/>
            <p:nvPr/>
          </p:nvSpPr>
          <p:spPr>
            <a:xfrm>
              <a:off x="1252450" y="610638"/>
              <a:ext cx="37750" cy="62950"/>
            </a:xfrm>
            <a:custGeom>
              <a:avLst/>
              <a:gdLst/>
              <a:ahLst/>
              <a:cxnLst/>
              <a:rect l="l" t="t" r="r" b="b"/>
              <a:pathLst>
                <a:path w="1510" h="2518" extrusionOk="0">
                  <a:moveTo>
                    <a:pt x="1055" y="0"/>
                  </a:moveTo>
                  <a:cubicBezTo>
                    <a:pt x="569" y="0"/>
                    <a:pt x="165" y="423"/>
                    <a:pt x="335" y="950"/>
                  </a:cubicBezTo>
                  <a:cubicBezTo>
                    <a:pt x="418" y="1207"/>
                    <a:pt x="633" y="1340"/>
                    <a:pt x="842" y="1486"/>
                  </a:cubicBezTo>
                  <a:cubicBezTo>
                    <a:pt x="961" y="1571"/>
                    <a:pt x="990" y="1570"/>
                    <a:pt x="998" y="1730"/>
                  </a:cubicBezTo>
                  <a:cubicBezTo>
                    <a:pt x="1011" y="1942"/>
                    <a:pt x="882" y="1945"/>
                    <a:pt x="708" y="1996"/>
                  </a:cubicBezTo>
                  <a:cubicBezTo>
                    <a:pt x="533" y="2049"/>
                    <a:pt x="367" y="2079"/>
                    <a:pt x="199" y="2158"/>
                  </a:cubicBezTo>
                  <a:cubicBezTo>
                    <a:pt x="1" y="2251"/>
                    <a:pt x="124" y="2517"/>
                    <a:pt x="310" y="2517"/>
                  </a:cubicBezTo>
                  <a:cubicBezTo>
                    <a:pt x="338" y="2517"/>
                    <a:pt x="368" y="2511"/>
                    <a:pt x="398" y="2497"/>
                  </a:cubicBezTo>
                  <a:cubicBezTo>
                    <a:pt x="782" y="2321"/>
                    <a:pt x="1509" y="2311"/>
                    <a:pt x="1465" y="1705"/>
                  </a:cubicBezTo>
                  <a:cubicBezTo>
                    <a:pt x="1451" y="1514"/>
                    <a:pt x="1342" y="1378"/>
                    <a:pt x="1197" y="1259"/>
                  </a:cubicBezTo>
                  <a:cubicBezTo>
                    <a:pt x="1108" y="1187"/>
                    <a:pt x="1005" y="1137"/>
                    <a:pt x="918" y="1066"/>
                  </a:cubicBezTo>
                  <a:cubicBezTo>
                    <a:pt x="791" y="993"/>
                    <a:pt x="715" y="880"/>
                    <a:pt x="689" y="728"/>
                  </a:cubicBezTo>
                  <a:cubicBezTo>
                    <a:pt x="743" y="498"/>
                    <a:pt x="852" y="385"/>
                    <a:pt x="1016" y="385"/>
                  </a:cubicBezTo>
                  <a:cubicBezTo>
                    <a:pt x="1061" y="385"/>
                    <a:pt x="1110" y="393"/>
                    <a:pt x="1163" y="410"/>
                  </a:cubicBezTo>
                  <a:cubicBezTo>
                    <a:pt x="1182" y="415"/>
                    <a:pt x="1199" y="417"/>
                    <a:pt x="1216" y="417"/>
                  </a:cubicBezTo>
                  <a:cubicBezTo>
                    <a:pt x="1422" y="417"/>
                    <a:pt x="1495" y="89"/>
                    <a:pt x="1269" y="28"/>
                  </a:cubicBezTo>
                  <a:cubicBezTo>
                    <a:pt x="1197" y="9"/>
                    <a:pt x="1125" y="0"/>
                    <a:pt x="105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9"/>
            <p:cNvSpPr/>
            <p:nvPr/>
          </p:nvSpPr>
          <p:spPr>
            <a:xfrm>
              <a:off x="1299875" y="611938"/>
              <a:ext cx="11550" cy="55250"/>
            </a:xfrm>
            <a:custGeom>
              <a:avLst/>
              <a:gdLst/>
              <a:ahLst/>
              <a:cxnLst/>
              <a:rect l="l" t="t" r="r" b="b"/>
              <a:pathLst>
                <a:path w="462" h="2210" extrusionOk="0">
                  <a:moveTo>
                    <a:pt x="195" y="1"/>
                  </a:moveTo>
                  <a:cubicBezTo>
                    <a:pt x="96" y="1"/>
                    <a:pt x="0" y="64"/>
                    <a:pt x="5" y="190"/>
                  </a:cubicBezTo>
                  <a:cubicBezTo>
                    <a:pt x="25" y="802"/>
                    <a:pt x="45" y="1410"/>
                    <a:pt x="63" y="2020"/>
                  </a:cubicBezTo>
                  <a:cubicBezTo>
                    <a:pt x="68" y="2146"/>
                    <a:pt x="169" y="2209"/>
                    <a:pt x="268" y="2209"/>
                  </a:cubicBezTo>
                  <a:cubicBezTo>
                    <a:pt x="366" y="2209"/>
                    <a:pt x="462" y="2146"/>
                    <a:pt x="457" y="2020"/>
                  </a:cubicBezTo>
                  <a:cubicBezTo>
                    <a:pt x="438" y="1410"/>
                    <a:pt x="418" y="802"/>
                    <a:pt x="398" y="190"/>
                  </a:cubicBezTo>
                  <a:cubicBezTo>
                    <a:pt x="394" y="64"/>
                    <a:pt x="293" y="1"/>
                    <a:pt x="1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9"/>
            <p:cNvSpPr/>
            <p:nvPr/>
          </p:nvSpPr>
          <p:spPr>
            <a:xfrm>
              <a:off x="1320350" y="613763"/>
              <a:ext cx="9900" cy="57150"/>
            </a:xfrm>
            <a:custGeom>
              <a:avLst/>
              <a:gdLst/>
              <a:ahLst/>
              <a:cxnLst/>
              <a:rect l="l" t="t" r="r" b="b"/>
              <a:pathLst>
                <a:path w="396" h="2286" extrusionOk="0">
                  <a:moveTo>
                    <a:pt x="198" y="1"/>
                  </a:moveTo>
                  <a:cubicBezTo>
                    <a:pt x="100" y="1"/>
                    <a:pt x="2" y="65"/>
                    <a:pt x="2" y="192"/>
                  </a:cubicBezTo>
                  <a:cubicBezTo>
                    <a:pt x="2" y="828"/>
                    <a:pt x="2" y="1460"/>
                    <a:pt x="0" y="2096"/>
                  </a:cubicBezTo>
                  <a:cubicBezTo>
                    <a:pt x="0" y="2223"/>
                    <a:pt x="98" y="2286"/>
                    <a:pt x="197" y="2286"/>
                  </a:cubicBezTo>
                  <a:cubicBezTo>
                    <a:pt x="295" y="2286"/>
                    <a:pt x="394" y="2223"/>
                    <a:pt x="394" y="2096"/>
                  </a:cubicBezTo>
                  <a:cubicBezTo>
                    <a:pt x="394" y="1460"/>
                    <a:pt x="394" y="828"/>
                    <a:pt x="395" y="192"/>
                  </a:cubicBezTo>
                  <a:cubicBezTo>
                    <a:pt x="395" y="65"/>
                    <a:pt x="297" y="1"/>
                    <a:pt x="1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9"/>
            <p:cNvSpPr/>
            <p:nvPr/>
          </p:nvSpPr>
          <p:spPr>
            <a:xfrm>
              <a:off x="1321125" y="613838"/>
              <a:ext cx="46125" cy="57850"/>
            </a:xfrm>
            <a:custGeom>
              <a:avLst/>
              <a:gdLst/>
              <a:ahLst/>
              <a:cxnLst/>
              <a:rect l="l" t="t" r="r" b="b"/>
              <a:pathLst>
                <a:path w="1845" h="2314" extrusionOk="0">
                  <a:moveTo>
                    <a:pt x="239" y="0"/>
                  </a:moveTo>
                  <a:cubicBezTo>
                    <a:pt x="118" y="0"/>
                    <a:pt x="0" y="95"/>
                    <a:pt x="56" y="239"/>
                  </a:cubicBezTo>
                  <a:cubicBezTo>
                    <a:pt x="356" y="1013"/>
                    <a:pt x="808" y="1695"/>
                    <a:pt x="1415" y="2260"/>
                  </a:cubicBezTo>
                  <a:cubicBezTo>
                    <a:pt x="1452" y="2296"/>
                    <a:pt x="1507" y="2314"/>
                    <a:pt x="1562" y="2314"/>
                  </a:cubicBezTo>
                  <a:cubicBezTo>
                    <a:pt x="1647" y="2314"/>
                    <a:pt x="1731" y="2269"/>
                    <a:pt x="1744" y="2173"/>
                  </a:cubicBezTo>
                  <a:cubicBezTo>
                    <a:pt x="1833" y="1532"/>
                    <a:pt x="1844" y="900"/>
                    <a:pt x="1766" y="260"/>
                  </a:cubicBezTo>
                  <a:cubicBezTo>
                    <a:pt x="1751" y="135"/>
                    <a:pt x="1644" y="72"/>
                    <a:pt x="1545" y="72"/>
                  </a:cubicBezTo>
                  <a:cubicBezTo>
                    <a:pt x="1447" y="72"/>
                    <a:pt x="1357" y="134"/>
                    <a:pt x="1372" y="260"/>
                  </a:cubicBezTo>
                  <a:cubicBezTo>
                    <a:pt x="1430" y="737"/>
                    <a:pt x="1443" y="1214"/>
                    <a:pt x="1405" y="1691"/>
                  </a:cubicBezTo>
                  <a:lnTo>
                    <a:pt x="1405" y="1691"/>
                  </a:lnTo>
                  <a:cubicBezTo>
                    <a:pt x="988" y="1236"/>
                    <a:pt x="660" y="714"/>
                    <a:pt x="436" y="133"/>
                  </a:cubicBezTo>
                  <a:cubicBezTo>
                    <a:pt x="400" y="41"/>
                    <a:pt x="319" y="0"/>
                    <a:pt x="23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9"/>
            <p:cNvSpPr/>
            <p:nvPr/>
          </p:nvSpPr>
          <p:spPr>
            <a:xfrm>
              <a:off x="1410075" y="602513"/>
              <a:ext cx="42050" cy="76100"/>
            </a:xfrm>
            <a:custGeom>
              <a:avLst/>
              <a:gdLst/>
              <a:ahLst/>
              <a:cxnLst/>
              <a:rect l="l" t="t" r="r" b="b"/>
              <a:pathLst>
                <a:path w="1682" h="3044" extrusionOk="0">
                  <a:moveTo>
                    <a:pt x="792" y="398"/>
                  </a:moveTo>
                  <a:cubicBezTo>
                    <a:pt x="955" y="398"/>
                    <a:pt x="1205" y="445"/>
                    <a:pt x="1221" y="635"/>
                  </a:cubicBezTo>
                  <a:cubicBezTo>
                    <a:pt x="1243" y="922"/>
                    <a:pt x="739" y="992"/>
                    <a:pt x="507" y="1016"/>
                  </a:cubicBezTo>
                  <a:lnTo>
                    <a:pt x="507" y="1016"/>
                  </a:lnTo>
                  <a:cubicBezTo>
                    <a:pt x="516" y="818"/>
                    <a:pt x="531" y="620"/>
                    <a:pt x="551" y="421"/>
                  </a:cubicBezTo>
                  <a:cubicBezTo>
                    <a:pt x="551" y="419"/>
                    <a:pt x="552" y="416"/>
                    <a:pt x="552" y="414"/>
                  </a:cubicBezTo>
                  <a:lnTo>
                    <a:pt x="552" y="414"/>
                  </a:lnTo>
                  <a:cubicBezTo>
                    <a:pt x="607" y="412"/>
                    <a:pt x="663" y="408"/>
                    <a:pt x="723" y="401"/>
                  </a:cubicBezTo>
                  <a:cubicBezTo>
                    <a:pt x="743" y="399"/>
                    <a:pt x="766" y="398"/>
                    <a:pt x="792" y="398"/>
                  </a:cubicBezTo>
                  <a:close/>
                  <a:moveTo>
                    <a:pt x="496" y="1433"/>
                  </a:moveTo>
                  <a:cubicBezTo>
                    <a:pt x="719" y="1484"/>
                    <a:pt x="1033" y="1562"/>
                    <a:pt x="1142" y="1734"/>
                  </a:cubicBezTo>
                  <a:cubicBezTo>
                    <a:pt x="1459" y="2240"/>
                    <a:pt x="1007" y="2585"/>
                    <a:pt x="554" y="2638"/>
                  </a:cubicBezTo>
                  <a:lnTo>
                    <a:pt x="554" y="2638"/>
                  </a:lnTo>
                  <a:cubicBezTo>
                    <a:pt x="512" y="2236"/>
                    <a:pt x="493" y="1835"/>
                    <a:pt x="496" y="1433"/>
                  </a:cubicBezTo>
                  <a:close/>
                  <a:moveTo>
                    <a:pt x="277" y="1"/>
                  </a:moveTo>
                  <a:cubicBezTo>
                    <a:pt x="81" y="1"/>
                    <a:pt x="1" y="285"/>
                    <a:pt x="170" y="369"/>
                  </a:cubicBezTo>
                  <a:lnTo>
                    <a:pt x="170" y="369"/>
                  </a:lnTo>
                  <a:cubicBezTo>
                    <a:pt x="164" y="386"/>
                    <a:pt x="159" y="404"/>
                    <a:pt x="157" y="424"/>
                  </a:cubicBezTo>
                  <a:cubicBezTo>
                    <a:pt x="76" y="1233"/>
                    <a:pt x="84" y="2038"/>
                    <a:pt x="183" y="2844"/>
                  </a:cubicBezTo>
                  <a:cubicBezTo>
                    <a:pt x="197" y="2955"/>
                    <a:pt x="262" y="3034"/>
                    <a:pt x="379" y="3041"/>
                  </a:cubicBezTo>
                  <a:cubicBezTo>
                    <a:pt x="409" y="3043"/>
                    <a:pt x="438" y="3044"/>
                    <a:pt x="468" y="3044"/>
                  </a:cubicBezTo>
                  <a:cubicBezTo>
                    <a:pt x="1036" y="3044"/>
                    <a:pt x="1629" y="2732"/>
                    <a:pt x="1661" y="2096"/>
                  </a:cubicBezTo>
                  <a:cubicBezTo>
                    <a:pt x="1682" y="1684"/>
                    <a:pt x="1441" y="1425"/>
                    <a:pt x="1127" y="1257"/>
                  </a:cubicBezTo>
                  <a:lnTo>
                    <a:pt x="1127" y="1257"/>
                  </a:lnTo>
                  <a:cubicBezTo>
                    <a:pt x="1425" y="1126"/>
                    <a:pt x="1654" y="902"/>
                    <a:pt x="1620" y="515"/>
                  </a:cubicBezTo>
                  <a:cubicBezTo>
                    <a:pt x="1583" y="81"/>
                    <a:pt x="1304" y="14"/>
                    <a:pt x="987" y="14"/>
                  </a:cubicBezTo>
                  <a:cubicBezTo>
                    <a:pt x="848" y="14"/>
                    <a:pt x="701" y="27"/>
                    <a:pt x="564" y="27"/>
                  </a:cubicBezTo>
                  <a:cubicBezTo>
                    <a:pt x="479" y="27"/>
                    <a:pt x="398" y="22"/>
                    <a:pt x="325" y="6"/>
                  </a:cubicBezTo>
                  <a:cubicBezTo>
                    <a:pt x="308" y="3"/>
                    <a:pt x="293"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9"/>
            <p:cNvSpPr/>
            <p:nvPr/>
          </p:nvSpPr>
          <p:spPr>
            <a:xfrm>
              <a:off x="545050" y="783638"/>
              <a:ext cx="49175" cy="82175"/>
            </a:xfrm>
            <a:custGeom>
              <a:avLst/>
              <a:gdLst/>
              <a:ahLst/>
              <a:cxnLst/>
              <a:rect l="l" t="t" r="r" b="b"/>
              <a:pathLst>
                <a:path w="1967" h="3287" extrusionOk="0">
                  <a:moveTo>
                    <a:pt x="480" y="410"/>
                  </a:moveTo>
                  <a:cubicBezTo>
                    <a:pt x="1097" y="508"/>
                    <a:pt x="1603" y="1074"/>
                    <a:pt x="1517" y="1728"/>
                  </a:cubicBezTo>
                  <a:cubicBezTo>
                    <a:pt x="1442" y="2290"/>
                    <a:pt x="1024" y="2694"/>
                    <a:pt x="508" y="2853"/>
                  </a:cubicBezTo>
                  <a:lnTo>
                    <a:pt x="508" y="2853"/>
                  </a:lnTo>
                  <a:cubicBezTo>
                    <a:pt x="410" y="2040"/>
                    <a:pt x="403" y="1225"/>
                    <a:pt x="480" y="410"/>
                  </a:cubicBezTo>
                  <a:close/>
                  <a:moveTo>
                    <a:pt x="330" y="1"/>
                  </a:moveTo>
                  <a:cubicBezTo>
                    <a:pt x="323" y="1"/>
                    <a:pt x="316" y="1"/>
                    <a:pt x="309" y="2"/>
                  </a:cubicBezTo>
                  <a:lnTo>
                    <a:pt x="309" y="2"/>
                  </a:lnTo>
                  <a:cubicBezTo>
                    <a:pt x="308" y="2"/>
                    <a:pt x="308" y="2"/>
                    <a:pt x="307" y="2"/>
                  </a:cubicBezTo>
                  <a:cubicBezTo>
                    <a:pt x="228" y="2"/>
                    <a:pt x="174" y="42"/>
                    <a:pt x="145" y="96"/>
                  </a:cubicBezTo>
                  <a:lnTo>
                    <a:pt x="145" y="96"/>
                  </a:lnTo>
                  <a:cubicBezTo>
                    <a:pt x="128" y="121"/>
                    <a:pt x="117" y="152"/>
                    <a:pt x="112" y="188"/>
                  </a:cubicBezTo>
                  <a:cubicBezTo>
                    <a:pt x="1" y="1179"/>
                    <a:pt x="19" y="2158"/>
                    <a:pt x="155" y="3146"/>
                  </a:cubicBezTo>
                  <a:cubicBezTo>
                    <a:pt x="169" y="3243"/>
                    <a:pt x="269" y="3286"/>
                    <a:pt x="356" y="3286"/>
                  </a:cubicBezTo>
                  <a:cubicBezTo>
                    <a:pt x="370" y="3286"/>
                    <a:pt x="384" y="3285"/>
                    <a:pt x="397" y="3283"/>
                  </a:cubicBezTo>
                  <a:cubicBezTo>
                    <a:pt x="1239" y="3140"/>
                    <a:pt x="1966" y="2410"/>
                    <a:pt x="1923" y="1519"/>
                  </a:cubicBezTo>
                  <a:cubicBezTo>
                    <a:pt x="1883" y="686"/>
                    <a:pt x="1175" y="46"/>
                    <a:pt x="367" y="4"/>
                  </a:cubicBezTo>
                  <a:lnTo>
                    <a:pt x="367" y="4"/>
                  </a:lnTo>
                  <a:cubicBezTo>
                    <a:pt x="355" y="2"/>
                    <a:pt x="343" y="1"/>
                    <a:pt x="33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9"/>
            <p:cNvSpPr/>
            <p:nvPr/>
          </p:nvSpPr>
          <p:spPr>
            <a:xfrm>
              <a:off x="597250" y="766288"/>
              <a:ext cx="34975" cy="38900"/>
            </a:xfrm>
            <a:custGeom>
              <a:avLst/>
              <a:gdLst/>
              <a:ahLst/>
              <a:cxnLst/>
              <a:rect l="l" t="t" r="r" b="b"/>
              <a:pathLst>
                <a:path w="1399" h="1556" extrusionOk="0">
                  <a:moveTo>
                    <a:pt x="416" y="1"/>
                  </a:moveTo>
                  <a:cubicBezTo>
                    <a:pt x="338" y="1"/>
                    <a:pt x="258" y="22"/>
                    <a:pt x="182" y="68"/>
                  </a:cubicBezTo>
                  <a:cubicBezTo>
                    <a:pt x="1" y="177"/>
                    <a:pt x="113" y="437"/>
                    <a:pt x="282" y="437"/>
                  </a:cubicBezTo>
                  <a:cubicBezTo>
                    <a:pt x="314" y="437"/>
                    <a:pt x="348" y="428"/>
                    <a:pt x="382" y="407"/>
                  </a:cubicBezTo>
                  <a:cubicBezTo>
                    <a:pt x="403" y="394"/>
                    <a:pt x="421" y="389"/>
                    <a:pt x="438" y="389"/>
                  </a:cubicBezTo>
                  <a:cubicBezTo>
                    <a:pt x="540" y="389"/>
                    <a:pt x="563" y="601"/>
                    <a:pt x="537" y="675"/>
                  </a:cubicBezTo>
                  <a:cubicBezTo>
                    <a:pt x="485" y="815"/>
                    <a:pt x="368" y="926"/>
                    <a:pt x="266" y="1032"/>
                  </a:cubicBezTo>
                  <a:cubicBezTo>
                    <a:pt x="175" y="1127"/>
                    <a:pt x="200" y="1271"/>
                    <a:pt x="306" y="1342"/>
                  </a:cubicBezTo>
                  <a:cubicBezTo>
                    <a:pt x="521" y="1482"/>
                    <a:pt x="762" y="1556"/>
                    <a:pt x="1015" y="1556"/>
                  </a:cubicBezTo>
                  <a:cubicBezTo>
                    <a:pt x="1058" y="1556"/>
                    <a:pt x="1102" y="1554"/>
                    <a:pt x="1147" y="1549"/>
                  </a:cubicBezTo>
                  <a:cubicBezTo>
                    <a:pt x="1389" y="1524"/>
                    <a:pt x="1398" y="1154"/>
                    <a:pt x="1171" y="1154"/>
                  </a:cubicBezTo>
                  <a:cubicBezTo>
                    <a:pt x="1163" y="1154"/>
                    <a:pt x="1155" y="1155"/>
                    <a:pt x="1147" y="1156"/>
                  </a:cubicBezTo>
                  <a:cubicBezTo>
                    <a:pt x="1107" y="1160"/>
                    <a:pt x="1068" y="1162"/>
                    <a:pt x="1030" y="1162"/>
                  </a:cubicBezTo>
                  <a:cubicBezTo>
                    <a:pt x="923" y="1162"/>
                    <a:pt x="821" y="1145"/>
                    <a:pt x="723" y="1111"/>
                  </a:cubicBezTo>
                  <a:lnTo>
                    <a:pt x="723" y="1111"/>
                  </a:lnTo>
                  <a:cubicBezTo>
                    <a:pt x="891" y="899"/>
                    <a:pt x="1017" y="647"/>
                    <a:pt x="919" y="377"/>
                  </a:cubicBezTo>
                  <a:cubicBezTo>
                    <a:pt x="840" y="159"/>
                    <a:pt x="634" y="1"/>
                    <a:pt x="41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9"/>
            <p:cNvSpPr/>
            <p:nvPr/>
          </p:nvSpPr>
          <p:spPr>
            <a:xfrm>
              <a:off x="649100" y="814988"/>
              <a:ext cx="33425" cy="11600"/>
            </a:xfrm>
            <a:custGeom>
              <a:avLst/>
              <a:gdLst/>
              <a:ahLst/>
              <a:cxnLst/>
              <a:rect l="l" t="t" r="r" b="b"/>
              <a:pathLst>
                <a:path w="1337" h="464" extrusionOk="0">
                  <a:moveTo>
                    <a:pt x="1060" y="0"/>
                  </a:moveTo>
                  <a:cubicBezTo>
                    <a:pt x="1043" y="0"/>
                    <a:pt x="1024" y="3"/>
                    <a:pt x="1005" y="8"/>
                  </a:cubicBezTo>
                  <a:cubicBezTo>
                    <a:pt x="843" y="50"/>
                    <a:pt x="683" y="69"/>
                    <a:pt x="521" y="69"/>
                  </a:cubicBezTo>
                  <a:cubicBezTo>
                    <a:pt x="431" y="69"/>
                    <a:pt x="340" y="63"/>
                    <a:pt x="248" y="52"/>
                  </a:cubicBezTo>
                  <a:cubicBezTo>
                    <a:pt x="238" y="51"/>
                    <a:pt x="228" y="50"/>
                    <a:pt x="219" y="50"/>
                  </a:cubicBezTo>
                  <a:cubicBezTo>
                    <a:pt x="1" y="50"/>
                    <a:pt x="12" y="414"/>
                    <a:pt x="251" y="446"/>
                  </a:cubicBezTo>
                  <a:cubicBezTo>
                    <a:pt x="344" y="458"/>
                    <a:pt x="438" y="464"/>
                    <a:pt x="530" y="464"/>
                  </a:cubicBezTo>
                  <a:cubicBezTo>
                    <a:pt x="725" y="464"/>
                    <a:pt x="919" y="438"/>
                    <a:pt x="1111" y="387"/>
                  </a:cubicBezTo>
                  <a:cubicBezTo>
                    <a:pt x="1337" y="328"/>
                    <a:pt x="1267" y="0"/>
                    <a:pt x="106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9"/>
            <p:cNvSpPr/>
            <p:nvPr/>
          </p:nvSpPr>
          <p:spPr>
            <a:xfrm>
              <a:off x="705825" y="769188"/>
              <a:ext cx="44300" cy="57250"/>
            </a:xfrm>
            <a:custGeom>
              <a:avLst/>
              <a:gdLst/>
              <a:ahLst/>
              <a:cxnLst/>
              <a:rect l="l" t="t" r="r" b="b"/>
              <a:pathLst>
                <a:path w="1772" h="2290" extrusionOk="0">
                  <a:moveTo>
                    <a:pt x="1493" y="1"/>
                  </a:moveTo>
                  <a:cubicBezTo>
                    <a:pt x="1432" y="1"/>
                    <a:pt x="1372" y="27"/>
                    <a:pt x="1329" y="89"/>
                  </a:cubicBezTo>
                  <a:cubicBezTo>
                    <a:pt x="911" y="695"/>
                    <a:pt x="490" y="1299"/>
                    <a:pt x="72" y="1904"/>
                  </a:cubicBezTo>
                  <a:cubicBezTo>
                    <a:pt x="0" y="2007"/>
                    <a:pt x="72" y="2165"/>
                    <a:pt x="189" y="2193"/>
                  </a:cubicBezTo>
                  <a:cubicBezTo>
                    <a:pt x="455" y="2257"/>
                    <a:pt x="717" y="2290"/>
                    <a:pt x="984" y="2290"/>
                  </a:cubicBezTo>
                  <a:cubicBezTo>
                    <a:pt x="1104" y="2290"/>
                    <a:pt x="1225" y="2283"/>
                    <a:pt x="1347" y="2269"/>
                  </a:cubicBezTo>
                  <a:cubicBezTo>
                    <a:pt x="1588" y="2242"/>
                    <a:pt x="1599" y="1874"/>
                    <a:pt x="1373" y="1874"/>
                  </a:cubicBezTo>
                  <a:cubicBezTo>
                    <a:pt x="1365" y="1874"/>
                    <a:pt x="1356" y="1875"/>
                    <a:pt x="1347" y="1876"/>
                  </a:cubicBezTo>
                  <a:cubicBezTo>
                    <a:pt x="1225" y="1889"/>
                    <a:pt x="1105" y="1896"/>
                    <a:pt x="986" y="1896"/>
                  </a:cubicBezTo>
                  <a:cubicBezTo>
                    <a:pt x="849" y="1896"/>
                    <a:pt x="713" y="1886"/>
                    <a:pt x="576" y="1867"/>
                  </a:cubicBezTo>
                  <a:lnTo>
                    <a:pt x="576" y="1867"/>
                  </a:lnTo>
                  <a:cubicBezTo>
                    <a:pt x="941" y="1341"/>
                    <a:pt x="1307" y="815"/>
                    <a:pt x="1671" y="289"/>
                  </a:cubicBezTo>
                  <a:cubicBezTo>
                    <a:pt x="1771" y="142"/>
                    <a:pt x="1633" y="1"/>
                    <a:pt x="149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9"/>
            <p:cNvSpPr/>
            <p:nvPr/>
          </p:nvSpPr>
          <p:spPr>
            <a:xfrm>
              <a:off x="735700" y="798238"/>
              <a:ext cx="14900" cy="51700"/>
            </a:xfrm>
            <a:custGeom>
              <a:avLst/>
              <a:gdLst/>
              <a:ahLst/>
              <a:cxnLst/>
              <a:rect l="l" t="t" r="r" b="b"/>
              <a:pathLst>
                <a:path w="596" h="2068" extrusionOk="0">
                  <a:moveTo>
                    <a:pt x="356" y="1"/>
                  </a:moveTo>
                  <a:cubicBezTo>
                    <a:pt x="278" y="1"/>
                    <a:pt x="205" y="43"/>
                    <a:pt x="182" y="142"/>
                  </a:cubicBezTo>
                  <a:cubicBezTo>
                    <a:pt x="52" y="715"/>
                    <a:pt x="1" y="1290"/>
                    <a:pt x="32" y="1877"/>
                  </a:cubicBezTo>
                  <a:cubicBezTo>
                    <a:pt x="39" y="2004"/>
                    <a:pt x="141" y="2068"/>
                    <a:pt x="240" y="2068"/>
                  </a:cubicBezTo>
                  <a:cubicBezTo>
                    <a:pt x="338" y="2068"/>
                    <a:pt x="433" y="2005"/>
                    <a:pt x="426" y="1877"/>
                  </a:cubicBezTo>
                  <a:cubicBezTo>
                    <a:pt x="396" y="1326"/>
                    <a:pt x="439" y="785"/>
                    <a:pt x="562" y="245"/>
                  </a:cubicBezTo>
                  <a:cubicBezTo>
                    <a:pt x="595" y="98"/>
                    <a:pt x="472" y="1"/>
                    <a:pt x="35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9"/>
            <p:cNvSpPr/>
            <p:nvPr/>
          </p:nvSpPr>
          <p:spPr>
            <a:xfrm>
              <a:off x="756875" y="778413"/>
              <a:ext cx="49975" cy="71725"/>
            </a:xfrm>
            <a:custGeom>
              <a:avLst/>
              <a:gdLst/>
              <a:ahLst/>
              <a:cxnLst/>
              <a:rect l="l" t="t" r="r" b="b"/>
              <a:pathLst>
                <a:path w="1999" h="2869" extrusionOk="0">
                  <a:moveTo>
                    <a:pt x="1420" y="0"/>
                  </a:moveTo>
                  <a:cubicBezTo>
                    <a:pt x="1350" y="0"/>
                    <a:pt x="1278" y="32"/>
                    <a:pt x="1244" y="94"/>
                  </a:cubicBezTo>
                  <a:cubicBezTo>
                    <a:pt x="811" y="849"/>
                    <a:pt x="420" y="1622"/>
                    <a:pt x="70" y="2418"/>
                  </a:cubicBezTo>
                  <a:cubicBezTo>
                    <a:pt x="1" y="2577"/>
                    <a:pt x="138" y="2720"/>
                    <a:pt x="264" y="2720"/>
                  </a:cubicBezTo>
                  <a:cubicBezTo>
                    <a:pt x="322" y="2720"/>
                    <a:pt x="377" y="2690"/>
                    <a:pt x="409" y="2617"/>
                  </a:cubicBezTo>
                  <a:cubicBezTo>
                    <a:pt x="683" y="1995"/>
                    <a:pt x="982" y="1387"/>
                    <a:pt x="1306" y="790"/>
                  </a:cubicBezTo>
                  <a:lnTo>
                    <a:pt x="1306" y="790"/>
                  </a:lnTo>
                  <a:cubicBezTo>
                    <a:pt x="1403" y="1435"/>
                    <a:pt x="1501" y="2081"/>
                    <a:pt x="1597" y="2726"/>
                  </a:cubicBezTo>
                  <a:cubicBezTo>
                    <a:pt x="1612" y="2826"/>
                    <a:pt x="1681" y="2869"/>
                    <a:pt x="1756" y="2869"/>
                  </a:cubicBezTo>
                  <a:cubicBezTo>
                    <a:pt x="1870" y="2869"/>
                    <a:pt x="1999" y="2770"/>
                    <a:pt x="1977" y="2620"/>
                  </a:cubicBezTo>
                  <a:cubicBezTo>
                    <a:pt x="1852" y="1794"/>
                    <a:pt x="1727" y="967"/>
                    <a:pt x="1603" y="141"/>
                  </a:cubicBezTo>
                  <a:cubicBezTo>
                    <a:pt x="1588" y="46"/>
                    <a:pt x="1505" y="0"/>
                    <a:pt x="14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9"/>
            <p:cNvSpPr/>
            <p:nvPr/>
          </p:nvSpPr>
          <p:spPr>
            <a:xfrm>
              <a:off x="765250" y="817938"/>
              <a:ext cx="39975" cy="13975"/>
            </a:xfrm>
            <a:custGeom>
              <a:avLst/>
              <a:gdLst/>
              <a:ahLst/>
              <a:cxnLst/>
              <a:rect l="l" t="t" r="r" b="b"/>
              <a:pathLst>
                <a:path w="1599" h="559" extrusionOk="0">
                  <a:moveTo>
                    <a:pt x="1295" y="1"/>
                  </a:moveTo>
                  <a:cubicBezTo>
                    <a:pt x="1283" y="1"/>
                    <a:pt x="1270" y="2"/>
                    <a:pt x="1256" y="4"/>
                  </a:cubicBezTo>
                  <a:lnTo>
                    <a:pt x="237" y="176"/>
                  </a:lnTo>
                  <a:cubicBezTo>
                    <a:pt x="1" y="214"/>
                    <a:pt x="84" y="558"/>
                    <a:pt x="307" y="558"/>
                  </a:cubicBezTo>
                  <a:cubicBezTo>
                    <a:pt x="319" y="558"/>
                    <a:pt x="331" y="557"/>
                    <a:pt x="343" y="555"/>
                  </a:cubicBezTo>
                  <a:lnTo>
                    <a:pt x="1362" y="384"/>
                  </a:lnTo>
                  <a:cubicBezTo>
                    <a:pt x="1598" y="343"/>
                    <a:pt x="1516" y="1"/>
                    <a:pt x="12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9"/>
            <p:cNvSpPr/>
            <p:nvPr/>
          </p:nvSpPr>
          <p:spPr>
            <a:xfrm>
              <a:off x="841000" y="786588"/>
              <a:ext cx="43125" cy="60725"/>
            </a:xfrm>
            <a:custGeom>
              <a:avLst/>
              <a:gdLst/>
              <a:ahLst/>
              <a:cxnLst/>
              <a:rect l="l" t="t" r="r" b="b"/>
              <a:pathLst>
                <a:path w="1725" h="2429" extrusionOk="0">
                  <a:moveTo>
                    <a:pt x="1286" y="1"/>
                  </a:moveTo>
                  <a:cubicBezTo>
                    <a:pt x="1270" y="1"/>
                    <a:pt x="1253" y="3"/>
                    <a:pt x="1236" y="7"/>
                  </a:cubicBezTo>
                  <a:cubicBezTo>
                    <a:pt x="584" y="165"/>
                    <a:pt x="0" y="772"/>
                    <a:pt x="115" y="1482"/>
                  </a:cubicBezTo>
                  <a:cubicBezTo>
                    <a:pt x="204" y="2028"/>
                    <a:pt x="697" y="2428"/>
                    <a:pt x="1229" y="2428"/>
                  </a:cubicBezTo>
                  <a:cubicBezTo>
                    <a:pt x="1318" y="2428"/>
                    <a:pt x="1408" y="2417"/>
                    <a:pt x="1497" y="2393"/>
                  </a:cubicBezTo>
                  <a:cubicBezTo>
                    <a:pt x="1725" y="2334"/>
                    <a:pt x="1653" y="2007"/>
                    <a:pt x="1448" y="2007"/>
                  </a:cubicBezTo>
                  <a:cubicBezTo>
                    <a:pt x="1430" y="2007"/>
                    <a:pt x="1412" y="2009"/>
                    <a:pt x="1393" y="2014"/>
                  </a:cubicBezTo>
                  <a:cubicBezTo>
                    <a:pt x="1337" y="2029"/>
                    <a:pt x="1281" y="2036"/>
                    <a:pt x="1225" y="2036"/>
                  </a:cubicBezTo>
                  <a:cubicBezTo>
                    <a:pt x="839" y="2036"/>
                    <a:pt x="491" y="1699"/>
                    <a:pt x="494" y="1297"/>
                  </a:cubicBezTo>
                  <a:cubicBezTo>
                    <a:pt x="500" y="826"/>
                    <a:pt x="915" y="488"/>
                    <a:pt x="1339" y="386"/>
                  </a:cubicBezTo>
                  <a:cubicBezTo>
                    <a:pt x="1569" y="332"/>
                    <a:pt x="1495" y="1"/>
                    <a:pt x="12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39"/>
            <p:cNvSpPr/>
            <p:nvPr/>
          </p:nvSpPr>
          <p:spPr>
            <a:xfrm>
              <a:off x="886475" y="778713"/>
              <a:ext cx="58675" cy="69900"/>
            </a:xfrm>
            <a:custGeom>
              <a:avLst/>
              <a:gdLst/>
              <a:ahLst/>
              <a:cxnLst/>
              <a:rect l="l" t="t" r="r" b="b"/>
              <a:pathLst>
                <a:path w="2347" h="2796" extrusionOk="0">
                  <a:moveTo>
                    <a:pt x="1339" y="455"/>
                  </a:moveTo>
                  <a:cubicBezTo>
                    <a:pt x="2020" y="809"/>
                    <a:pt x="2209" y="1924"/>
                    <a:pt x="1418" y="2311"/>
                  </a:cubicBezTo>
                  <a:cubicBezTo>
                    <a:pt x="1324" y="2356"/>
                    <a:pt x="1234" y="2377"/>
                    <a:pt x="1149" y="2377"/>
                  </a:cubicBezTo>
                  <a:cubicBezTo>
                    <a:pt x="417" y="2377"/>
                    <a:pt x="113" y="809"/>
                    <a:pt x="1194" y="614"/>
                  </a:cubicBezTo>
                  <a:cubicBezTo>
                    <a:pt x="1292" y="596"/>
                    <a:pt x="1336" y="529"/>
                    <a:pt x="1339" y="455"/>
                  </a:cubicBezTo>
                  <a:close/>
                  <a:moveTo>
                    <a:pt x="1224" y="0"/>
                  </a:moveTo>
                  <a:cubicBezTo>
                    <a:pt x="1098" y="0"/>
                    <a:pt x="1025" y="130"/>
                    <a:pt x="1045" y="242"/>
                  </a:cubicBezTo>
                  <a:lnTo>
                    <a:pt x="1045" y="242"/>
                  </a:lnTo>
                  <a:cubicBezTo>
                    <a:pt x="418" y="380"/>
                    <a:pt x="1" y="961"/>
                    <a:pt x="71" y="1606"/>
                  </a:cubicBezTo>
                  <a:cubicBezTo>
                    <a:pt x="129" y="2144"/>
                    <a:pt x="566" y="2796"/>
                    <a:pt x="1158" y="2796"/>
                  </a:cubicBezTo>
                  <a:cubicBezTo>
                    <a:pt x="1180" y="2796"/>
                    <a:pt x="1202" y="2795"/>
                    <a:pt x="1225" y="2793"/>
                  </a:cubicBezTo>
                  <a:cubicBezTo>
                    <a:pt x="1880" y="2740"/>
                    <a:pt x="2311" y="2026"/>
                    <a:pt x="2327" y="1423"/>
                  </a:cubicBezTo>
                  <a:cubicBezTo>
                    <a:pt x="2347" y="754"/>
                    <a:pt x="1910" y="202"/>
                    <a:pt x="1285" y="10"/>
                  </a:cubicBezTo>
                  <a:cubicBezTo>
                    <a:pt x="1263" y="3"/>
                    <a:pt x="1243" y="0"/>
                    <a:pt x="122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9"/>
            <p:cNvSpPr/>
            <p:nvPr/>
          </p:nvSpPr>
          <p:spPr>
            <a:xfrm>
              <a:off x="951375" y="779713"/>
              <a:ext cx="34725" cy="63200"/>
            </a:xfrm>
            <a:custGeom>
              <a:avLst/>
              <a:gdLst/>
              <a:ahLst/>
              <a:cxnLst/>
              <a:rect l="l" t="t" r="r" b="b"/>
              <a:pathLst>
                <a:path w="1389" h="2528" extrusionOk="0">
                  <a:moveTo>
                    <a:pt x="881" y="0"/>
                  </a:moveTo>
                  <a:cubicBezTo>
                    <a:pt x="852" y="0"/>
                    <a:pt x="821" y="7"/>
                    <a:pt x="789" y="23"/>
                  </a:cubicBezTo>
                  <a:cubicBezTo>
                    <a:pt x="428" y="202"/>
                    <a:pt x="43" y="636"/>
                    <a:pt x="222" y="1071"/>
                  </a:cubicBezTo>
                  <a:cubicBezTo>
                    <a:pt x="293" y="1244"/>
                    <a:pt x="438" y="1337"/>
                    <a:pt x="600" y="1420"/>
                  </a:cubicBezTo>
                  <a:cubicBezTo>
                    <a:pt x="684" y="1463"/>
                    <a:pt x="845" y="1499"/>
                    <a:pt x="898" y="1578"/>
                  </a:cubicBezTo>
                  <a:cubicBezTo>
                    <a:pt x="1168" y="1980"/>
                    <a:pt x="482" y="2103"/>
                    <a:pt x="250" y="2132"/>
                  </a:cubicBezTo>
                  <a:cubicBezTo>
                    <a:pt x="11" y="2163"/>
                    <a:pt x="0" y="2527"/>
                    <a:pt x="222" y="2527"/>
                  </a:cubicBezTo>
                  <a:cubicBezTo>
                    <a:pt x="231" y="2527"/>
                    <a:pt x="240" y="2527"/>
                    <a:pt x="250" y="2525"/>
                  </a:cubicBezTo>
                  <a:cubicBezTo>
                    <a:pt x="729" y="2465"/>
                    <a:pt x="1389" y="2288"/>
                    <a:pt x="1346" y="1671"/>
                  </a:cubicBezTo>
                  <a:cubicBezTo>
                    <a:pt x="1331" y="1472"/>
                    <a:pt x="1225" y="1321"/>
                    <a:pt x="1062" y="1208"/>
                  </a:cubicBezTo>
                  <a:cubicBezTo>
                    <a:pt x="961" y="1140"/>
                    <a:pt x="800" y="1118"/>
                    <a:pt x="711" y="1035"/>
                  </a:cubicBezTo>
                  <a:cubicBezTo>
                    <a:pt x="401" y="742"/>
                    <a:pt x="767" y="471"/>
                    <a:pt x="989" y="361"/>
                  </a:cubicBezTo>
                  <a:cubicBezTo>
                    <a:pt x="1184" y="265"/>
                    <a:pt x="1064" y="0"/>
                    <a:pt x="88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39"/>
            <p:cNvSpPr/>
            <p:nvPr/>
          </p:nvSpPr>
          <p:spPr>
            <a:xfrm>
              <a:off x="1020575" y="765138"/>
              <a:ext cx="45775" cy="97200"/>
            </a:xfrm>
            <a:custGeom>
              <a:avLst/>
              <a:gdLst/>
              <a:ahLst/>
              <a:cxnLst/>
              <a:rect l="l" t="t" r="r" b="b"/>
              <a:pathLst>
                <a:path w="1831" h="3888" extrusionOk="0">
                  <a:moveTo>
                    <a:pt x="462" y="411"/>
                  </a:moveTo>
                  <a:lnTo>
                    <a:pt x="462" y="411"/>
                  </a:lnTo>
                  <a:cubicBezTo>
                    <a:pt x="842" y="459"/>
                    <a:pt x="1483" y="592"/>
                    <a:pt x="1172" y="1150"/>
                  </a:cubicBezTo>
                  <a:cubicBezTo>
                    <a:pt x="1048" y="1370"/>
                    <a:pt x="694" y="1483"/>
                    <a:pt x="413" y="1533"/>
                  </a:cubicBezTo>
                  <a:lnTo>
                    <a:pt x="413" y="1533"/>
                  </a:lnTo>
                  <a:cubicBezTo>
                    <a:pt x="420" y="1159"/>
                    <a:pt x="436" y="785"/>
                    <a:pt x="462" y="411"/>
                  </a:cubicBezTo>
                  <a:close/>
                  <a:moveTo>
                    <a:pt x="410" y="1960"/>
                  </a:moveTo>
                  <a:cubicBezTo>
                    <a:pt x="620" y="1968"/>
                    <a:pt x="820" y="1997"/>
                    <a:pt x="990" y="2155"/>
                  </a:cubicBezTo>
                  <a:cubicBezTo>
                    <a:pt x="1230" y="2214"/>
                    <a:pt x="1290" y="2350"/>
                    <a:pt x="1164" y="2564"/>
                  </a:cubicBezTo>
                  <a:cubicBezTo>
                    <a:pt x="1180" y="2783"/>
                    <a:pt x="1086" y="2932"/>
                    <a:pt x="878" y="3014"/>
                  </a:cubicBezTo>
                  <a:cubicBezTo>
                    <a:pt x="734" y="3114"/>
                    <a:pt x="589" y="3199"/>
                    <a:pt x="451" y="3294"/>
                  </a:cubicBezTo>
                  <a:lnTo>
                    <a:pt x="451" y="3294"/>
                  </a:lnTo>
                  <a:cubicBezTo>
                    <a:pt x="424" y="2850"/>
                    <a:pt x="410" y="2405"/>
                    <a:pt x="410" y="1960"/>
                  </a:cubicBezTo>
                  <a:close/>
                  <a:moveTo>
                    <a:pt x="301" y="1"/>
                  </a:moveTo>
                  <a:cubicBezTo>
                    <a:pt x="203" y="1"/>
                    <a:pt x="149" y="68"/>
                    <a:pt x="137" y="147"/>
                  </a:cubicBezTo>
                  <a:lnTo>
                    <a:pt x="137" y="147"/>
                  </a:lnTo>
                  <a:cubicBezTo>
                    <a:pt x="106" y="178"/>
                    <a:pt x="83" y="221"/>
                    <a:pt x="79" y="277"/>
                  </a:cubicBezTo>
                  <a:cubicBezTo>
                    <a:pt x="44" y="748"/>
                    <a:pt x="24" y="1219"/>
                    <a:pt x="19" y="1689"/>
                  </a:cubicBezTo>
                  <a:lnTo>
                    <a:pt x="19" y="1689"/>
                  </a:lnTo>
                  <a:cubicBezTo>
                    <a:pt x="1" y="1736"/>
                    <a:pt x="1" y="1789"/>
                    <a:pt x="18" y="1835"/>
                  </a:cubicBezTo>
                  <a:lnTo>
                    <a:pt x="18" y="1835"/>
                  </a:lnTo>
                  <a:cubicBezTo>
                    <a:pt x="15" y="2453"/>
                    <a:pt x="37" y="3071"/>
                    <a:pt x="86" y="3691"/>
                  </a:cubicBezTo>
                  <a:cubicBezTo>
                    <a:pt x="94" y="3802"/>
                    <a:pt x="191" y="3888"/>
                    <a:pt x="292" y="3888"/>
                  </a:cubicBezTo>
                  <a:cubicBezTo>
                    <a:pt x="337" y="3888"/>
                    <a:pt x="383" y="3870"/>
                    <a:pt x="421" y="3830"/>
                  </a:cubicBezTo>
                  <a:cubicBezTo>
                    <a:pt x="839" y="3393"/>
                    <a:pt x="1830" y="3121"/>
                    <a:pt x="1644" y="2327"/>
                  </a:cubicBezTo>
                  <a:cubicBezTo>
                    <a:pt x="1568" y="2005"/>
                    <a:pt x="1350" y="1818"/>
                    <a:pt x="1081" y="1709"/>
                  </a:cubicBezTo>
                  <a:lnTo>
                    <a:pt x="1081" y="1709"/>
                  </a:lnTo>
                  <a:cubicBezTo>
                    <a:pt x="1433" y="1537"/>
                    <a:pt x="1729" y="1274"/>
                    <a:pt x="1760" y="908"/>
                  </a:cubicBezTo>
                  <a:cubicBezTo>
                    <a:pt x="1817" y="228"/>
                    <a:pt x="801" y="55"/>
                    <a:pt x="324" y="2"/>
                  </a:cubicBezTo>
                  <a:cubicBezTo>
                    <a:pt x="316" y="1"/>
                    <a:pt x="308" y="1"/>
                    <a:pt x="30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9"/>
            <p:cNvSpPr/>
            <p:nvPr/>
          </p:nvSpPr>
          <p:spPr>
            <a:xfrm>
              <a:off x="1068775" y="743138"/>
              <a:ext cx="28700" cy="44525"/>
            </a:xfrm>
            <a:custGeom>
              <a:avLst/>
              <a:gdLst/>
              <a:ahLst/>
              <a:cxnLst/>
              <a:rect l="l" t="t" r="r" b="b"/>
              <a:pathLst>
                <a:path w="1148" h="1781" extrusionOk="0">
                  <a:moveTo>
                    <a:pt x="493" y="0"/>
                  </a:moveTo>
                  <a:cubicBezTo>
                    <a:pt x="357" y="0"/>
                    <a:pt x="219" y="57"/>
                    <a:pt x="125" y="165"/>
                  </a:cubicBezTo>
                  <a:cubicBezTo>
                    <a:pt x="1" y="308"/>
                    <a:pt x="133" y="505"/>
                    <a:pt x="276" y="505"/>
                  </a:cubicBezTo>
                  <a:cubicBezTo>
                    <a:pt x="321" y="505"/>
                    <a:pt x="366" y="486"/>
                    <a:pt x="406" y="441"/>
                  </a:cubicBezTo>
                  <a:cubicBezTo>
                    <a:pt x="439" y="405"/>
                    <a:pt x="463" y="387"/>
                    <a:pt x="477" y="387"/>
                  </a:cubicBezTo>
                  <a:cubicBezTo>
                    <a:pt x="499" y="387"/>
                    <a:pt x="499" y="427"/>
                    <a:pt x="478" y="508"/>
                  </a:cubicBezTo>
                  <a:cubicBezTo>
                    <a:pt x="432" y="528"/>
                    <a:pt x="392" y="553"/>
                    <a:pt x="352" y="581"/>
                  </a:cubicBezTo>
                  <a:cubicBezTo>
                    <a:pt x="310" y="614"/>
                    <a:pt x="273" y="650"/>
                    <a:pt x="246" y="696"/>
                  </a:cubicBezTo>
                  <a:cubicBezTo>
                    <a:pt x="184" y="806"/>
                    <a:pt x="185" y="938"/>
                    <a:pt x="258" y="1039"/>
                  </a:cubicBezTo>
                  <a:cubicBezTo>
                    <a:pt x="304" y="1103"/>
                    <a:pt x="361" y="1136"/>
                    <a:pt x="431" y="1136"/>
                  </a:cubicBezTo>
                  <a:cubicBezTo>
                    <a:pt x="447" y="1136"/>
                    <a:pt x="463" y="1134"/>
                    <a:pt x="480" y="1131"/>
                  </a:cubicBezTo>
                  <a:cubicBezTo>
                    <a:pt x="499" y="1128"/>
                    <a:pt x="519" y="1126"/>
                    <a:pt x="538" y="1126"/>
                  </a:cubicBezTo>
                  <a:cubicBezTo>
                    <a:pt x="610" y="1126"/>
                    <a:pt x="685" y="1150"/>
                    <a:pt x="722" y="1215"/>
                  </a:cubicBezTo>
                  <a:cubicBezTo>
                    <a:pt x="760" y="1284"/>
                    <a:pt x="723" y="1395"/>
                    <a:pt x="643" y="1395"/>
                  </a:cubicBezTo>
                  <a:cubicBezTo>
                    <a:pt x="626" y="1395"/>
                    <a:pt x="607" y="1390"/>
                    <a:pt x="586" y="1379"/>
                  </a:cubicBezTo>
                  <a:cubicBezTo>
                    <a:pt x="553" y="1360"/>
                    <a:pt x="520" y="1351"/>
                    <a:pt x="489" y="1351"/>
                  </a:cubicBezTo>
                  <a:cubicBezTo>
                    <a:pt x="315" y="1351"/>
                    <a:pt x="200" y="1612"/>
                    <a:pt x="387" y="1718"/>
                  </a:cubicBezTo>
                  <a:cubicBezTo>
                    <a:pt x="463" y="1761"/>
                    <a:pt x="545" y="1781"/>
                    <a:pt x="626" y="1781"/>
                  </a:cubicBezTo>
                  <a:cubicBezTo>
                    <a:pt x="888" y="1781"/>
                    <a:pt x="1140" y="1576"/>
                    <a:pt x="1145" y="1287"/>
                  </a:cubicBezTo>
                  <a:cubicBezTo>
                    <a:pt x="1147" y="1036"/>
                    <a:pt x="982" y="863"/>
                    <a:pt x="773" y="786"/>
                  </a:cubicBezTo>
                  <a:lnTo>
                    <a:pt x="773" y="786"/>
                  </a:lnTo>
                  <a:cubicBezTo>
                    <a:pt x="832" y="724"/>
                    <a:pt x="885" y="642"/>
                    <a:pt x="901" y="596"/>
                  </a:cubicBezTo>
                  <a:cubicBezTo>
                    <a:pt x="944" y="468"/>
                    <a:pt x="931" y="318"/>
                    <a:pt x="861" y="202"/>
                  </a:cubicBezTo>
                  <a:cubicBezTo>
                    <a:pt x="779" y="65"/>
                    <a:pt x="637" y="0"/>
                    <a:pt x="4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9"/>
            <p:cNvSpPr/>
            <p:nvPr/>
          </p:nvSpPr>
          <p:spPr>
            <a:xfrm>
              <a:off x="1117100" y="789363"/>
              <a:ext cx="9875" cy="51650"/>
            </a:xfrm>
            <a:custGeom>
              <a:avLst/>
              <a:gdLst/>
              <a:ahLst/>
              <a:cxnLst/>
              <a:rect l="l" t="t" r="r" b="b"/>
              <a:pathLst>
                <a:path w="395" h="2066" extrusionOk="0">
                  <a:moveTo>
                    <a:pt x="198" y="1"/>
                  </a:moveTo>
                  <a:cubicBezTo>
                    <a:pt x="100" y="1"/>
                    <a:pt x="1" y="64"/>
                    <a:pt x="0" y="191"/>
                  </a:cubicBezTo>
                  <a:lnTo>
                    <a:pt x="0" y="1874"/>
                  </a:lnTo>
                  <a:cubicBezTo>
                    <a:pt x="0" y="2002"/>
                    <a:pt x="99" y="2066"/>
                    <a:pt x="197" y="2066"/>
                  </a:cubicBezTo>
                  <a:cubicBezTo>
                    <a:pt x="296" y="2066"/>
                    <a:pt x="394" y="2002"/>
                    <a:pt x="394" y="1874"/>
                  </a:cubicBezTo>
                  <a:lnTo>
                    <a:pt x="394" y="191"/>
                  </a:lnTo>
                  <a:cubicBezTo>
                    <a:pt x="395" y="64"/>
                    <a:pt x="297" y="1"/>
                    <a:pt x="1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9"/>
            <p:cNvSpPr/>
            <p:nvPr/>
          </p:nvSpPr>
          <p:spPr>
            <a:xfrm>
              <a:off x="1102900" y="809338"/>
              <a:ext cx="42000" cy="9875"/>
            </a:xfrm>
            <a:custGeom>
              <a:avLst/>
              <a:gdLst/>
              <a:ahLst/>
              <a:cxnLst/>
              <a:rect l="l" t="t" r="r" b="b"/>
              <a:pathLst>
                <a:path w="1680" h="395" extrusionOk="0">
                  <a:moveTo>
                    <a:pt x="253" y="0"/>
                  </a:moveTo>
                  <a:cubicBezTo>
                    <a:pt x="0" y="0"/>
                    <a:pt x="0" y="394"/>
                    <a:pt x="253" y="394"/>
                  </a:cubicBezTo>
                  <a:lnTo>
                    <a:pt x="1426" y="394"/>
                  </a:lnTo>
                  <a:cubicBezTo>
                    <a:pt x="1679" y="394"/>
                    <a:pt x="1679" y="0"/>
                    <a:pt x="142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9"/>
            <p:cNvSpPr/>
            <p:nvPr/>
          </p:nvSpPr>
          <p:spPr>
            <a:xfrm>
              <a:off x="1173400" y="779063"/>
              <a:ext cx="42675" cy="56400"/>
            </a:xfrm>
            <a:custGeom>
              <a:avLst/>
              <a:gdLst/>
              <a:ahLst/>
              <a:cxnLst/>
              <a:rect l="l" t="t" r="r" b="b"/>
              <a:pathLst>
                <a:path w="1707" h="2256" extrusionOk="0">
                  <a:moveTo>
                    <a:pt x="1184" y="0"/>
                  </a:moveTo>
                  <a:cubicBezTo>
                    <a:pt x="1181" y="0"/>
                    <a:pt x="1179" y="0"/>
                    <a:pt x="1177" y="0"/>
                  </a:cubicBezTo>
                  <a:cubicBezTo>
                    <a:pt x="551" y="16"/>
                    <a:pt x="0" y="516"/>
                    <a:pt x="37" y="1167"/>
                  </a:cubicBezTo>
                  <a:cubicBezTo>
                    <a:pt x="83" y="1950"/>
                    <a:pt x="768" y="2235"/>
                    <a:pt x="1453" y="2255"/>
                  </a:cubicBezTo>
                  <a:cubicBezTo>
                    <a:pt x="1455" y="2255"/>
                    <a:pt x="1458" y="2255"/>
                    <a:pt x="1460" y="2255"/>
                  </a:cubicBezTo>
                  <a:cubicBezTo>
                    <a:pt x="1707" y="2255"/>
                    <a:pt x="1704" y="1868"/>
                    <a:pt x="1453" y="1861"/>
                  </a:cubicBezTo>
                  <a:cubicBezTo>
                    <a:pt x="989" y="1848"/>
                    <a:pt x="504" y="1727"/>
                    <a:pt x="437" y="1189"/>
                  </a:cubicBezTo>
                  <a:cubicBezTo>
                    <a:pt x="381" y="748"/>
                    <a:pt x="753" y="404"/>
                    <a:pt x="1177" y="393"/>
                  </a:cubicBezTo>
                  <a:cubicBezTo>
                    <a:pt x="1427" y="387"/>
                    <a:pt x="1432" y="0"/>
                    <a:pt x="118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9"/>
            <p:cNvSpPr/>
            <p:nvPr/>
          </p:nvSpPr>
          <p:spPr>
            <a:xfrm>
              <a:off x="1242175" y="762838"/>
              <a:ext cx="46550" cy="81775"/>
            </a:xfrm>
            <a:custGeom>
              <a:avLst/>
              <a:gdLst/>
              <a:ahLst/>
              <a:cxnLst/>
              <a:rect l="l" t="t" r="r" b="b"/>
              <a:pathLst>
                <a:path w="1862" h="3271" extrusionOk="0">
                  <a:moveTo>
                    <a:pt x="1387" y="0"/>
                  </a:moveTo>
                  <a:cubicBezTo>
                    <a:pt x="838" y="0"/>
                    <a:pt x="341" y="386"/>
                    <a:pt x="394" y="999"/>
                  </a:cubicBezTo>
                  <a:cubicBezTo>
                    <a:pt x="417" y="1261"/>
                    <a:pt x="546" y="1497"/>
                    <a:pt x="751" y="1664"/>
                  </a:cubicBezTo>
                  <a:cubicBezTo>
                    <a:pt x="825" y="1724"/>
                    <a:pt x="910" y="1767"/>
                    <a:pt x="993" y="1815"/>
                  </a:cubicBezTo>
                  <a:cubicBezTo>
                    <a:pt x="1275" y="1976"/>
                    <a:pt x="1243" y="1866"/>
                    <a:pt x="1252" y="2296"/>
                  </a:cubicBezTo>
                  <a:cubicBezTo>
                    <a:pt x="1361" y="2539"/>
                    <a:pt x="1303" y="2685"/>
                    <a:pt x="1083" y="2732"/>
                  </a:cubicBezTo>
                  <a:cubicBezTo>
                    <a:pt x="987" y="2805"/>
                    <a:pt x="880" y="2842"/>
                    <a:pt x="759" y="2847"/>
                  </a:cubicBezTo>
                  <a:cubicBezTo>
                    <a:pt x="625" y="2874"/>
                    <a:pt x="491" y="2877"/>
                    <a:pt x="356" y="2877"/>
                  </a:cubicBezTo>
                  <a:cubicBezTo>
                    <a:pt x="322" y="2877"/>
                    <a:pt x="288" y="2877"/>
                    <a:pt x="254" y="2877"/>
                  </a:cubicBezTo>
                  <a:cubicBezTo>
                    <a:pt x="254" y="2877"/>
                    <a:pt x="253" y="2877"/>
                    <a:pt x="253" y="2877"/>
                  </a:cubicBezTo>
                  <a:cubicBezTo>
                    <a:pt x="1" y="2877"/>
                    <a:pt x="1" y="3269"/>
                    <a:pt x="254" y="3270"/>
                  </a:cubicBezTo>
                  <a:cubicBezTo>
                    <a:pt x="264" y="3271"/>
                    <a:pt x="273" y="3271"/>
                    <a:pt x="283" y="3271"/>
                  </a:cubicBezTo>
                  <a:cubicBezTo>
                    <a:pt x="910" y="3271"/>
                    <a:pt x="1704" y="3130"/>
                    <a:pt x="1819" y="2384"/>
                  </a:cubicBezTo>
                  <a:cubicBezTo>
                    <a:pt x="1862" y="2109"/>
                    <a:pt x="1767" y="1869"/>
                    <a:pt x="1557" y="1690"/>
                  </a:cubicBezTo>
                  <a:cubicBezTo>
                    <a:pt x="1411" y="1566"/>
                    <a:pt x="1217" y="1521"/>
                    <a:pt x="1069" y="1404"/>
                  </a:cubicBezTo>
                  <a:cubicBezTo>
                    <a:pt x="618" y="1054"/>
                    <a:pt x="780" y="384"/>
                    <a:pt x="1346" y="384"/>
                  </a:cubicBezTo>
                  <a:cubicBezTo>
                    <a:pt x="1384" y="384"/>
                    <a:pt x="1425" y="387"/>
                    <a:pt x="1466" y="393"/>
                  </a:cubicBezTo>
                  <a:cubicBezTo>
                    <a:pt x="1479" y="395"/>
                    <a:pt x="1491" y="396"/>
                    <a:pt x="1502" y="396"/>
                  </a:cubicBezTo>
                  <a:cubicBezTo>
                    <a:pt x="1720" y="396"/>
                    <a:pt x="1805" y="52"/>
                    <a:pt x="1567" y="14"/>
                  </a:cubicBezTo>
                  <a:cubicBezTo>
                    <a:pt x="1507" y="5"/>
                    <a:pt x="1447" y="0"/>
                    <a:pt x="138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9"/>
            <p:cNvSpPr/>
            <p:nvPr/>
          </p:nvSpPr>
          <p:spPr>
            <a:xfrm>
              <a:off x="1298825" y="773038"/>
              <a:ext cx="13650" cy="55150"/>
            </a:xfrm>
            <a:custGeom>
              <a:avLst/>
              <a:gdLst/>
              <a:ahLst/>
              <a:cxnLst/>
              <a:rect l="l" t="t" r="r" b="b"/>
              <a:pathLst>
                <a:path w="546" h="2206" extrusionOk="0">
                  <a:moveTo>
                    <a:pt x="196" y="0"/>
                  </a:moveTo>
                  <a:cubicBezTo>
                    <a:pt x="97" y="0"/>
                    <a:pt x="0" y="64"/>
                    <a:pt x="4" y="191"/>
                  </a:cubicBezTo>
                  <a:cubicBezTo>
                    <a:pt x="19" y="802"/>
                    <a:pt x="65" y="1411"/>
                    <a:pt x="137" y="2018"/>
                  </a:cubicBezTo>
                  <a:cubicBezTo>
                    <a:pt x="151" y="2143"/>
                    <a:pt x="258" y="2206"/>
                    <a:pt x="356" y="2206"/>
                  </a:cubicBezTo>
                  <a:cubicBezTo>
                    <a:pt x="455" y="2206"/>
                    <a:pt x="545" y="2143"/>
                    <a:pt x="530" y="2018"/>
                  </a:cubicBezTo>
                  <a:cubicBezTo>
                    <a:pt x="459" y="1411"/>
                    <a:pt x="413" y="801"/>
                    <a:pt x="397" y="191"/>
                  </a:cubicBezTo>
                  <a:cubicBezTo>
                    <a:pt x="394" y="64"/>
                    <a:pt x="294" y="0"/>
                    <a:pt x="19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9"/>
            <p:cNvSpPr/>
            <p:nvPr/>
          </p:nvSpPr>
          <p:spPr>
            <a:xfrm>
              <a:off x="1326075" y="774688"/>
              <a:ext cx="13425" cy="59025"/>
            </a:xfrm>
            <a:custGeom>
              <a:avLst/>
              <a:gdLst/>
              <a:ahLst/>
              <a:cxnLst/>
              <a:rect l="l" t="t" r="r" b="b"/>
              <a:pathLst>
                <a:path w="537" h="2361" extrusionOk="0">
                  <a:moveTo>
                    <a:pt x="295" y="1"/>
                  </a:moveTo>
                  <a:cubicBezTo>
                    <a:pt x="220" y="1"/>
                    <a:pt x="150" y="44"/>
                    <a:pt x="135" y="142"/>
                  </a:cubicBezTo>
                  <a:cubicBezTo>
                    <a:pt x="24" y="820"/>
                    <a:pt x="0" y="1491"/>
                    <a:pt x="70" y="2172"/>
                  </a:cubicBezTo>
                  <a:cubicBezTo>
                    <a:pt x="82" y="2298"/>
                    <a:pt x="187" y="2361"/>
                    <a:pt x="286" y="2361"/>
                  </a:cubicBezTo>
                  <a:cubicBezTo>
                    <a:pt x="384" y="2361"/>
                    <a:pt x="476" y="2298"/>
                    <a:pt x="464" y="2172"/>
                  </a:cubicBezTo>
                  <a:cubicBezTo>
                    <a:pt x="397" y="1528"/>
                    <a:pt x="411" y="887"/>
                    <a:pt x="513" y="247"/>
                  </a:cubicBezTo>
                  <a:cubicBezTo>
                    <a:pt x="537" y="98"/>
                    <a:pt x="409" y="1"/>
                    <a:pt x="2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9"/>
            <p:cNvSpPr/>
            <p:nvPr/>
          </p:nvSpPr>
          <p:spPr>
            <a:xfrm>
              <a:off x="1328175" y="769338"/>
              <a:ext cx="42875" cy="62475"/>
            </a:xfrm>
            <a:custGeom>
              <a:avLst/>
              <a:gdLst/>
              <a:ahLst/>
              <a:cxnLst/>
              <a:rect l="l" t="t" r="r" b="b"/>
              <a:pathLst>
                <a:path w="1715" h="2499" extrusionOk="0">
                  <a:moveTo>
                    <a:pt x="1473" y="1"/>
                  </a:moveTo>
                  <a:cubicBezTo>
                    <a:pt x="1375" y="1"/>
                    <a:pt x="1280" y="64"/>
                    <a:pt x="1286" y="190"/>
                  </a:cubicBezTo>
                  <a:cubicBezTo>
                    <a:pt x="1312" y="725"/>
                    <a:pt x="1306" y="1255"/>
                    <a:pt x="1268" y="1786"/>
                  </a:cubicBezTo>
                  <a:lnTo>
                    <a:pt x="1268" y="1786"/>
                  </a:lnTo>
                  <a:cubicBezTo>
                    <a:pt x="938" y="1337"/>
                    <a:pt x="655" y="858"/>
                    <a:pt x="414" y="351"/>
                  </a:cubicBezTo>
                  <a:cubicBezTo>
                    <a:pt x="381" y="281"/>
                    <a:pt x="326" y="251"/>
                    <a:pt x="268" y="251"/>
                  </a:cubicBezTo>
                  <a:cubicBezTo>
                    <a:pt x="140" y="251"/>
                    <a:pt x="1" y="396"/>
                    <a:pt x="75" y="553"/>
                  </a:cubicBezTo>
                  <a:cubicBezTo>
                    <a:pt x="397" y="1233"/>
                    <a:pt x="799" y="1858"/>
                    <a:pt x="1279" y="2436"/>
                  </a:cubicBezTo>
                  <a:cubicBezTo>
                    <a:pt x="1316" y="2481"/>
                    <a:pt x="1360" y="2499"/>
                    <a:pt x="1403" y="2499"/>
                  </a:cubicBezTo>
                  <a:cubicBezTo>
                    <a:pt x="1504" y="2499"/>
                    <a:pt x="1604" y="2401"/>
                    <a:pt x="1615" y="2296"/>
                  </a:cubicBezTo>
                  <a:cubicBezTo>
                    <a:pt x="1693" y="1595"/>
                    <a:pt x="1714" y="895"/>
                    <a:pt x="1680" y="190"/>
                  </a:cubicBezTo>
                  <a:cubicBezTo>
                    <a:pt x="1673" y="64"/>
                    <a:pt x="1571" y="1"/>
                    <a:pt x="147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9"/>
            <p:cNvSpPr/>
            <p:nvPr/>
          </p:nvSpPr>
          <p:spPr>
            <a:xfrm>
              <a:off x="1407550" y="765438"/>
              <a:ext cx="44000" cy="66875"/>
            </a:xfrm>
            <a:custGeom>
              <a:avLst/>
              <a:gdLst/>
              <a:ahLst/>
              <a:cxnLst/>
              <a:rect l="l" t="t" r="r" b="b"/>
              <a:pathLst>
                <a:path w="1760" h="2675" extrusionOk="0">
                  <a:moveTo>
                    <a:pt x="442" y="397"/>
                  </a:moveTo>
                  <a:cubicBezTo>
                    <a:pt x="771" y="397"/>
                    <a:pt x="1284" y="440"/>
                    <a:pt x="1295" y="621"/>
                  </a:cubicBezTo>
                  <a:cubicBezTo>
                    <a:pt x="1299" y="691"/>
                    <a:pt x="994" y="869"/>
                    <a:pt x="943" y="897"/>
                  </a:cubicBezTo>
                  <a:cubicBezTo>
                    <a:pt x="829" y="963"/>
                    <a:pt x="713" y="1005"/>
                    <a:pt x="591" y="1036"/>
                  </a:cubicBezTo>
                  <a:lnTo>
                    <a:pt x="591" y="1036"/>
                  </a:lnTo>
                  <a:cubicBezTo>
                    <a:pt x="540" y="1041"/>
                    <a:pt x="487" y="1052"/>
                    <a:pt x="434" y="1069"/>
                  </a:cubicBezTo>
                  <a:cubicBezTo>
                    <a:pt x="429" y="1071"/>
                    <a:pt x="424" y="1073"/>
                    <a:pt x="419" y="1075"/>
                  </a:cubicBezTo>
                  <a:lnTo>
                    <a:pt x="419" y="1075"/>
                  </a:lnTo>
                  <a:cubicBezTo>
                    <a:pt x="419" y="857"/>
                    <a:pt x="419" y="639"/>
                    <a:pt x="419" y="421"/>
                  </a:cubicBezTo>
                  <a:cubicBezTo>
                    <a:pt x="419" y="413"/>
                    <a:pt x="418" y="405"/>
                    <a:pt x="417" y="397"/>
                  </a:cubicBezTo>
                  <a:lnTo>
                    <a:pt x="417" y="397"/>
                  </a:lnTo>
                  <a:cubicBezTo>
                    <a:pt x="425" y="397"/>
                    <a:pt x="434" y="397"/>
                    <a:pt x="442" y="397"/>
                  </a:cubicBezTo>
                  <a:close/>
                  <a:moveTo>
                    <a:pt x="656" y="1428"/>
                  </a:moveTo>
                  <a:cubicBezTo>
                    <a:pt x="963" y="1428"/>
                    <a:pt x="1018" y="1908"/>
                    <a:pt x="812" y="2103"/>
                  </a:cubicBezTo>
                  <a:cubicBezTo>
                    <a:pt x="708" y="2202"/>
                    <a:pt x="564" y="2249"/>
                    <a:pt x="420" y="2268"/>
                  </a:cubicBezTo>
                  <a:lnTo>
                    <a:pt x="420" y="2268"/>
                  </a:lnTo>
                  <a:cubicBezTo>
                    <a:pt x="419" y="1991"/>
                    <a:pt x="419" y="1714"/>
                    <a:pt x="419" y="1438"/>
                  </a:cubicBezTo>
                  <a:lnTo>
                    <a:pt x="419" y="1438"/>
                  </a:lnTo>
                  <a:cubicBezTo>
                    <a:pt x="442" y="1447"/>
                    <a:pt x="468" y="1453"/>
                    <a:pt x="497" y="1453"/>
                  </a:cubicBezTo>
                  <a:cubicBezTo>
                    <a:pt x="511" y="1453"/>
                    <a:pt x="525" y="1451"/>
                    <a:pt x="540" y="1449"/>
                  </a:cubicBezTo>
                  <a:cubicBezTo>
                    <a:pt x="568" y="1444"/>
                    <a:pt x="598" y="1437"/>
                    <a:pt x="630" y="1430"/>
                  </a:cubicBezTo>
                  <a:lnTo>
                    <a:pt x="630" y="1430"/>
                  </a:lnTo>
                  <a:cubicBezTo>
                    <a:pt x="639" y="1429"/>
                    <a:pt x="648" y="1428"/>
                    <a:pt x="656" y="1428"/>
                  </a:cubicBezTo>
                  <a:close/>
                  <a:moveTo>
                    <a:pt x="474" y="1"/>
                  </a:moveTo>
                  <a:cubicBezTo>
                    <a:pt x="374" y="1"/>
                    <a:pt x="287" y="5"/>
                    <a:pt x="223" y="11"/>
                  </a:cubicBezTo>
                  <a:cubicBezTo>
                    <a:pt x="58" y="26"/>
                    <a:pt x="1" y="202"/>
                    <a:pt x="53" y="314"/>
                  </a:cubicBezTo>
                  <a:lnTo>
                    <a:pt x="53" y="314"/>
                  </a:lnTo>
                  <a:cubicBezTo>
                    <a:pt x="34" y="343"/>
                    <a:pt x="22" y="379"/>
                    <a:pt x="22" y="422"/>
                  </a:cubicBezTo>
                  <a:cubicBezTo>
                    <a:pt x="25" y="1106"/>
                    <a:pt x="25" y="1792"/>
                    <a:pt x="26" y="2478"/>
                  </a:cubicBezTo>
                  <a:cubicBezTo>
                    <a:pt x="26" y="2584"/>
                    <a:pt x="115" y="2674"/>
                    <a:pt x="223" y="2674"/>
                  </a:cubicBezTo>
                  <a:cubicBezTo>
                    <a:pt x="758" y="2674"/>
                    <a:pt x="1345" y="2388"/>
                    <a:pt x="1371" y="1782"/>
                  </a:cubicBezTo>
                  <a:cubicBezTo>
                    <a:pt x="1380" y="1562"/>
                    <a:pt x="1295" y="1368"/>
                    <a:pt x="1157" y="1233"/>
                  </a:cubicBezTo>
                  <a:lnTo>
                    <a:pt x="1157" y="1233"/>
                  </a:lnTo>
                  <a:cubicBezTo>
                    <a:pt x="1473" y="1074"/>
                    <a:pt x="1760" y="837"/>
                    <a:pt x="1737" y="547"/>
                  </a:cubicBezTo>
                  <a:cubicBezTo>
                    <a:pt x="1702" y="98"/>
                    <a:pt x="945" y="1"/>
                    <a:pt x="47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9"/>
            <p:cNvSpPr/>
            <p:nvPr/>
          </p:nvSpPr>
          <p:spPr>
            <a:xfrm>
              <a:off x="549775" y="951938"/>
              <a:ext cx="53025" cy="64550"/>
            </a:xfrm>
            <a:custGeom>
              <a:avLst/>
              <a:gdLst/>
              <a:ahLst/>
              <a:cxnLst/>
              <a:rect l="l" t="t" r="r" b="b"/>
              <a:pathLst>
                <a:path w="2121" h="2582" extrusionOk="0">
                  <a:moveTo>
                    <a:pt x="1507" y="0"/>
                  </a:moveTo>
                  <a:cubicBezTo>
                    <a:pt x="727" y="0"/>
                    <a:pt x="0" y="733"/>
                    <a:pt x="167" y="1540"/>
                  </a:cubicBezTo>
                  <a:cubicBezTo>
                    <a:pt x="296" y="2165"/>
                    <a:pt x="891" y="2582"/>
                    <a:pt x="1501" y="2582"/>
                  </a:cubicBezTo>
                  <a:cubicBezTo>
                    <a:pt x="1636" y="2582"/>
                    <a:pt x="1773" y="2561"/>
                    <a:pt x="1905" y="2518"/>
                  </a:cubicBezTo>
                  <a:cubicBezTo>
                    <a:pt x="2121" y="2446"/>
                    <a:pt x="2057" y="2127"/>
                    <a:pt x="1864" y="2127"/>
                  </a:cubicBezTo>
                  <a:cubicBezTo>
                    <a:pt x="1844" y="2127"/>
                    <a:pt x="1822" y="2131"/>
                    <a:pt x="1799" y="2138"/>
                  </a:cubicBezTo>
                  <a:cubicBezTo>
                    <a:pt x="1700" y="2171"/>
                    <a:pt x="1597" y="2187"/>
                    <a:pt x="1494" y="2187"/>
                  </a:cubicBezTo>
                  <a:cubicBezTo>
                    <a:pt x="1100" y="2187"/>
                    <a:pt x="713" y="1955"/>
                    <a:pt x="580" y="1563"/>
                  </a:cubicBezTo>
                  <a:cubicBezTo>
                    <a:pt x="374" y="956"/>
                    <a:pt x="940" y="397"/>
                    <a:pt x="1525" y="397"/>
                  </a:cubicBezTo>
                  <a:cubicBezTo>
                    <a:pt x="1544" y="397"/>
                    <a:pt x="1563" y="398"/>
                    <a:pt x="1583" y="399"/>
                  </a:cubicBezTo>
                  <a:cubicBezTo>
                    <a:pt x="1587" y="399"/>
                    <a:pt x="1592" y="399"/>
                    <a:pt x="1596" y="399"/>
                  </a:cubicBezTo>
                  <a:cubicBezTo>
                    <a:pt x="1836" y="399"/>
                    <a:pt x="1831" y="19"/>
                    <a:pt x="1584" y="2"/>
                  </a:cubicBezTo>
                  <a:cubicBezTo>
                    <a:pt x="1558" y="1"/>
                    <a:pt x="1533" y="0"/>
                    <a:pt x="150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9"/>
            <p:cNvSpPr/>
            <p:nvPr/>
          </p:nvSpPr>
          <p:spPr>
            <a:xfrm>
              <a:off x="609775" y="922138"/>
              <a:ext cx="34750" cy="51525"/>
            </a:xfrm>
            <a:custGeom>
              <a:avLst/>
              <a:gdLst/>
              <a:ahLst/>
              <a:cxnLst/>
              <a:rect l="l" t="t" r="r" b="b"/>
              <a:pathLst>
                <a:path w="1390" h="2061" extrusionOk="0">
                  <a:moveTo>
                    <a:pt x="535" y="0"/>
                  </a:moveTo>
                  <a:cubicBezTo>
                    <a:pt x="422" y="0"/>
                    <a:pt x="306" y="25"/>
                    <a:pt x="200" y="74"/>
                  </a:cubicBezTo>
                  <a:cubicBezTo>
                    <a:pt x="0" y="164"/>
                    <a:pt x="125" y="433"/>
                    <a:pt x="312" y="433"/>
                  </a:cubicBezTo>
                  <a:cubicBezTo>
                    <a:pt x="340" y="433"/>
                    <a:pt x="369" y="427"/>
                    <a:pt x="399" y="413"/>
                  </a:cubicBezTo>
                  <a:cubicBezTo>
                    <a:pt x="449" y="390"/>
                    <a:pt x="495" y="380"/>
                    <a:pt x="537" y="380"/>
                  </a:cubicBezTo>
                  <a:cubicBezTo>
                    <a:pt x="796" y="380"/>
                    <a:pt x="893" y="767"/>
                    <a:pt x="601" y="912"/>
                  </a:cubicBezTo>
                  <a:cubicBezTo>
                    <a:pt x="445" y="990"/>
                    <a:pt x="492" y="1229"/>
                    <a:pt x="647" y="1272"/>
                  </a:cubicBezTo>
                  <a:cubicBezTo>
                    <a:pt x="697" y="1283"/>
                    <a:pt x="746" y="1299"/>
                    <a:pt x="793" y="1319"/>
                  </a:cubicBezTo>
                  <a:cubicBezTo>
                    <a:pt x="939" y="1352"/>
                    <a:pt x="925" y="1462"/>
                    <a:pt x="750" y="1645"/>
                  </a:cubicBezTo>
                  <a:cubicBezTo>
                    <a:pt x="707" y="1670"/>
                    <a:pt x="643" y="1678"/>
                    <a:pt x="577" y="1678"/>
                  </a:cubicBezTo>
                  <a:cubicBezTo>
                    <a:pt x="500" y="1678"/>
                    <a:pt x="419" y="1668"/>
                    <a:pt x="365" y="1665"/>
                  </a:cubicBezTo>
                  <a:cubicBezTo>
                    <a:pt x="362" y="1665"/>
                    <a:pt x="360" y="1665"/>
                    <a:pt x="357" y="1665"/>
                  </a:cubicBezTo>
                  <a:cubicBezTo>
                    <a:pt x="110" y="1665"/>
                    <a:pt x="116" y="2051"/>
                    <a:pt x="365" y="2059"/>
                  </a:cubicBezTo>
                  <a:cubicBezTo>
                    <a:pt x="395" y="2060"/>
                    <a:pt x="426" y="2061"/>
                    <a:pt x="457" y="2061"/>
                  </a:cubicBezTo>
                  <a:cubicBezTo>
                    <a:pt x="814" y="2061"/>
                    <a:pt x="1221" y="1976"/>
                    <a:pt x="1324" y="1577"/>
                  </a:cubicBezTo>
                  <a:cubicBezTo>
                    <a:pt x="1390" y="1316"/>
                    <a:pt x="1257" y="1138"/>
                    <a:pt x="1066" y="1022"/>
                  </a:cubicBezTo>
                  <a:lnTo>
                    <a:pt x="1066" y="1022"/>
                  </a:lnTo>
                  <a:cubicBezTo>
                    <a:pt x="1201" y="829"/>
                    <a:pt x="1239" y="572"/>
                    <a:pt x="1125" y="347"/>
                  </a:cubicBezTo>
                  <a:cubicBezTo>
                    <a:pt x="1007" y="111"/>
                    <a:pt x="775" y="0"/>
                    <a:pt x="53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9"/>
            <p:cNvSpPr/>
            <p:nvPr/>
          </p:nvSpPr>
          <p:spPr>
            <a:xfrm>
              <a:off x="647050" y="981113"/>
              <a:ext cx="34700" cy="9875"/>
            </a:xfrm>
            <a:custGeom>
              <a:avLst/>
              <a:gdLst/>
              <a:ahLst/>
              <a:cxnLst/>
              <a:rect l="l" t="t" r="r" b="b"/>
              <a:pathLst>
                <a:path w="1388" h="395" extrusionOk="0">
                  <a:moveTo>
                    <a:pt x="255" y="1"/>
                  </a:moveTo>
                  <a:cubicBezTo>
                    <a:pt x="1" y="1"/>
                    <a:pt x="1" y="394"/>
                    <a:pt x="255" y="394"/>
                  </a:cubicBezTo>
                  <a:lnTo>
                    <a:pt x="1134" y="394"/>
                  </a:lnTo>
                  <a:cubicBezTo>
                    <a:pt x="1388" y="394"/>
                    <a:pt x="1388" y="1"/>
                    <a:pt x="113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9"/>
            <p:cNvSpPr/>
            <p:nvPr/>
          </p:nvSpPr>
          <p:spPr>
            <a:xfrm>
              <a:off x="729925" y="947063"/>
              <a:ext cx="42525" cy="66950"/>
            </a:xfrm>
            <a:custGeom>
              <a:avLst/>
              <a:gdLst/>
              <a:ahLst/>
              <a:cxnLst/>
              <a:rect l="l" t="t" r="r" b="b"/>
              <a:pathLst>
                <a:path w="1701" h="2678" extrusionOk="0">
                  <a:moveTo>
                    <a:pt x="1423" y="1"/>
                  </a:moveTo>
                  <a:cubicBezTo>
                    <a:pt x="1363" y="1"/>
                    <a:pt x="1302" y="26"/>
                    <a:pt x="1259" y="89"/>
                  </a:cubicBezTo>
                  <a:cubicBezTo>
                    <a:pt x="754" y="819"/>
                    <a:pt x="355" y="1605"/>
                    <a:pt x="53" y="2438"/>
                  </a:cubicBezTo>
                  <a:cubicBezTo>
                    <a:pt x="1" y="2583"/>
                    <a:pt x="119" y="2677"/>
                    <a:pt x="240" y="2677"/>
                  </a:cubicBezTo>
                  <a:cubicBezTo>
                    <a:pt x="318" y="2677"/>
                    <a:pt x="398" y="2637"/>
                    <a:pt x="432" y="2544"/>
                  </a:cubicBezTo>
                  <a:cubicBezTo>
                    <a:pt x="721" y="1739"/>
                    <a:pt x="1113" y="991"/>
                    <a:pt x="1600" y="288"/>
                  </a:cubicBezTo>
                  <a:cubicBezTo>
                    <a:pt x="1700" y="141"/>
                    <a:pt x="1563" y="1"/>
                    <a:pt x="142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9"/>
            <p:cNvSpPr/>
            <p:nvPr/>
          </p:nvSpPr>
          <p:spPr>
            <a:xfrm>
              <a:off x="762925" y="944363"/>
              <a:ext cx="31375" cy="68650"/>
            </a:xfrm>
            <a:custGeom>
              <a:avLst/>
              <a:gdLst/>
              <a:ahLst/>
              <a:cxnLst/>
              <a:rect l="l" t="t" r="r" b="b"/>
              <a:pathLst>
                <a:path w="1255" h="2746" extrusionOk="0">
                  <a:moveTo>
                    <a:pt x="267" y="0"/>
                  </a:moveTo>
                  <a:cubicBezTo>
                    <a:pt x="138" y="0"/>
                    <a:pt x="1" y="144"/>
                    <a:pt x="75" y="301"/>
                  </a:cubicBezTo>
                  <a:cubicBezTo>
                    <a:pt x="426" y="1038"/>
                    <a:pt x="679" y="1804"/>
                    <a:pt x="844" y="2603"/>
                  </a:cubicBezTo>
                  <a:cubicBezTo>
                    <a:pt x="865" y="2702"/>
                    <a:pt x="937" y="2745"/>
                    <a:pt x="1014" y="2745"/>
                  </a:cubicBezTo>
                  <a:cubicBezTo>
                    <a:pt x="1130" y="2745"/>
                    <a:pt x="1254" y="2648"/>
                    <a:pt x="1223" y="2499"/>
                  </a:cubicBezTo>
                  <a:cubicBezTo>
                    <a:pt x="1052" y="1665"/>
                    <a:pt x="780" y="870"/>
                    <a:pt x="416" y="101"/>
                  </a:cubicBezTo>
                  <a:cubicBezTo>
                    <a:pt x="382" y="30"/>
                    <a:pt x="326" y="0"/>
                    <a:pt x="2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9"/>
            <p:cNvSpPr/>
            <p:nvPr/>
          </p:nvSpPr>
          <p:spPr>
            <a:xfrm>
              <a:off x="739725" y="981613"/>
              <a:ext cx="49150" cy="11725"/>
            </a:xfrm>
            <a:custGeom>
              <a:avLst/>
              <a:gdLst/>
              <a:ahLst/>
              <a:cxnLst/>
              <a:rect l="l" t="t" r="r" b="b"/>
              <a:pathLst>
                <a:path w="1966" h="469" extrusionOk="0">
                  <a:moveTo>
                    <a:pt x="1078" y="1"/>
                  </a:moveTo>
                  <a:cubicBezTo>
                    <a:pt x="797" y="1"/>
                    <a:pt x="517" y="29"/>
                    <a:pt x="235" y="85"/>
                  </a:cubicBezTo>
                  <a:cubicBezTo>
                    <a:pt x="0" y="130"/>
                    <a:pt x="79" y="469"/>
                    <a:pt x="296" y="469"/>
                  </a:cubicBezTo>
                  <a:cubicBezTo>
                    <a:pt x="309" y="469"/>
                    <a:pt x="323" y="467"/>
                    <a:pt x="338" y="465"/>
                  </a:cubicBezTo>
                  <a:cubicBezTo>
                    <a:pt x="586" y="415"/>
                    <a:pt x="837" y="390"/>
                    <a:pt x="1088" y="390"/>
                  </a:cubicBezTo>
                  <a:cubicBezTo>
                    <a:pt x="1266" y="390"/>
                    <a:pt x="1445" y="403"/>
                    <a:pt x="1623" y="429"/>
                  </a:cubicBezTo>
                  <a:cubicBezTo>
                    <a:pt x="1634" y="430"/>
                    <a:pt x="1645" y="431"/>
                    <a:pt x="1656" y="431"/>
                  </a:cubicBezTo>
                  <a:cubicBezTo>
                    <a:pt x="1881" y="431"/>
                    <a:pt x="1966" y="84"/>
                    <a:pt x="1729" y="49"/>
                  </a:cubicBezTo>
                  <a:cubicBezTo>
                    <a:pt x="1510" y="17"/>
                    <a:pt x="1294" y="1"/>
                    <a:pt x="107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9"/>
            <p:cNvSpPr/>
            <p:nvPr/>
          </p:nvSpPr>
          <p:spPr>
            <a:xfrm>
              <a:off x="787950" y="927838"/>
              <a:ext cx="35550" cy="34550"/>
            </a:xfrm>
            <a:custGeom>
              <a:avLst/>
              <a:gdLst/>
              <a:ahLst/>
              <a:cxnLst/>
              <a:rect l="l" t="t" r="r" b="b"/>
              <a:pathLst>
                <a:path w="1422" h="1382" extrusionOk="0">
                  <a:moveTo>
                    <a:pt x="449" y="1"/>
                  </a:moveTo>
                  <a:cubicBezTo>
                    <a:pt x="302" y="1"/>
                    <a:pt x="162" y="65"/>
                    <a:pt x="82" y="212"/>
                  </a:cubicBezTo>
                  <a:cubicBezTo>
                    <a:pt x="1" y="366"/>
                    <a:pt x="138" y="510"/>
                    <a:pt x="270" y="510"/>
                  </a:cubicBezTo>
                  <a:cubicBezTo>
                    <a:pt x="329" y="510"/>
                    <a:pt x="387" y="481"/>
                    <a:pt x="424" y="412"/>
                  </a:cubicBezTo>
                  <a:cubicBezTo>
                    <a:pt x="433" y="396"/>
                    <a:pt x="447" y="389"/>
                    <a:pt x="462" y="389"/>
                  </a:cubicBezTo>
                  <a:cubicBezTo>
                    <a:pt x="509" y="389"/>
                    <a:pt x="573" y="455"/>
                    <a:pt x="582" y="493"/>
                  </a:cubicBezTo>
                  <a:cubicBezTo>
                    <a:pt x="613" y="656"/>
                    <a:pt x="387" y="790"/>
                    <a:pt x="273" y="848"/>
                  </a:cubicBezTo>
                  <a:cubicBezTo>
                    <a:pt x="132" y="916"/>
                    <a:pt x="155" y="1113"/>
                    <a:pt x="273" y="1187"/>
                  </a:cubicBezTo>
                  <a:cubicBezTo>
                    <a:pt x="479" y="1319"/>
                    <a:pt x="704" y="1381"/>
                    <a:pt x="937" y="1381"/>
                  </a:cubicBezTo>
                  <a:cubicBezTo>
                    <a:pt x="1019" y="1381"/>
                    <a:pt x="1102" y="1374"/>
                    <a:pt x="1186" y="1359"/>
                  </a:cubicBezTo>
                  <a:cubicBezTo>
                    <a:pt x="1421" y="1317"/>
                    <a:pt x="1340" y="976"/>
                    <a:pt x="1121" y="976"/>
                  </a:cubicBezTo>
                  <a:cubicBezTo>
                    <a:pt x="1108" y="976"/>
                    <a:pt x="1095" y="977"/>
                    <a:pt x="1081" y="979"/>
                  </a:cubicBezTo>
                  <a:cubicBezTo>
                    <a:pt x="1032" y="988"/>
                    <a:pt x="984" y="993"/>
                    <a:pt x="936" y="993"/>
                  </a:cubicBezTo>
                  <a:cubicBezTo>
                    <a:pt x="876" y="993"/>
                    <a:pt x="817" y="986"/>
                    <a:pt x="759" y="972"/>
                  </a:cubicBezTo>
                  <a:lnTo>
                    <a:pt x="759" y="972"/>
                  </a:lnTo>
                  <a:cubicBezTo>
                    <a:pt x="955" y="770"/>
                    <a:pt x="1068" y="490"/>
                    <a:pt x="892" y="232"/>
                  </a:cubicBezTo>
                  <a:cubicBezTo>
                    <a:pt x="794" y="87"/>
                    <a:pt x="618" y="1"/>
                    <a:pt x="44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9"/>
            <p:cNvSpPr/>
            <p:nvPr/>
          </p:nvSpPr>
          <p:spPr>
            <a:xfrm>
              <a:off x="852100" y="966238"/>
              <a:ext cx="32700" cy="12000"/>
            </a:xfrm>
            <a:custGeom>
              <a:avLst/>
              <a:gdLst/>
              <a:ahLst/>
              <a:cxnLst/>
              <a:rect l="l" t="t" r="r" b="b"/>
              <a:pathLst>
                <a:path w="1308" h="480" extrusionOk="0">
                  <a:moveTo>
                    <a:pt x="1081" y="0"/>
                  </a:moveTo>
                  <a:cubicBezTo>
                    <a:pt x="1073" y="0"/>
                    <a:pt x="1065" y="1"/>
                    <a:pt x="1056" y="2"/>
                  </a:cubicBezTo>
                  <a:cubicBezTo>
                    <a:pt x="787" y="29"/>
                    <a:pt x="520" y="58"/>
                    <a:pt x="252" y="85"/>
                  </a:cubicBezTo>
                  <a:cubicBezTo>
                    <a:pt x="9" y="110"/>
                    <a:pt x="0" y="480"/>
                    <a:pt x="229" y="480"/>
                  </a:cubicBezTo>
                  <a:cubicBezTo>
                    <a:pt x="236" y="480"/>
                    <a:pt x="244" y="479"/>
                    <a:pt x="252" y="478"/>
                  </a:cubicBezTo>
                  <a:cubicBezTo>
                    <a:pt x="521" y="451"/>
                    <a:pt x="789" y="423"/>
                    <a:pt x="1056" y="395"/>
                  </a:cubicBezTo>
                  <a:cubicBezTo>
                    <a:pt x="1299" y="372"/>
                    <a:pt x="1308" y="0"/>
                    <a:pt x="108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9"/>
            <p:cNvSpPr/>
            <p:nvPr/>
          </p:nvSpPr>
          <p:spPr>
            <a:xfrm>
              <a:off x="914325" y="934988"/>
              <a:ext cx="44525" cy="67250"/>
            </a:xfrm>
            <a:custGeom>
              <a:avLst/>
              <a:gdLst/>
              <a:ahLst/>
              <a:cxnLst/>
              <a:rect l="l" t="t" r="r" b="b"/>
              <a:pathLst>
                <a:path w="1781" h="2690" extrusionOk="0">
                  <a:moveTo>
                    <a:pt x="861" y="1"/>
                  </a:moveTo>
                  <a:cubicBezTo>
                    <a:pt x="737" y="1"/>
                    <a:pt x="612" y="18"/>
                    <a:pt x="503" y="39"/>
                  </a:cubicBezTo>
                  <a:cubicBezTo>
                    <a:pt x="267" y="84"/>
                    <a:pt x="347" y="423"/>
                    <a:pt x="565" y="423"/>
                  </a:cubicBezTo>
                  <a:cubicBezTo>
                    <a:pt x="579" y="423"/>
                    <a:pt x="593" y="421"/>
                    <a:pt x="607" y="419"/>
                  </a:cubicBezTo>
                  <a:cubicBezTo>
                    <a:pt x="656" y="409"/>
                    <a:pt x="706" y="403"/>
                    <a:pt x="755" y="403"/>
                  </a:cubicBezTo>
                  <a:cubicBezTo>
                    <a:pt x="970" y="403"/>
                    <a:pt x="1142" y="511"/>
                    <a:pt x="927" y="819"/>
                  </a:cubicBezTo>
                  <a:cubicBezTo>
                    <a:pt x="836" y="950"/>
                    <a:pt x="672" y="1044"/>
                    <a:pt x="567" y="1173"/>
                  </a:cubicBezTo>
                  <a:cubicBezTo>
                    <a:pt x="468" y="1298"/>
                    <a:pt x="519" y="1509"/>
                    <a:pt x="701" y="1509"/>
                  </a:cubicBezTo>
                  <a:cubicBezTo>
                    <a:pt x="702" y="1509"/>
                    <a:pt x="704" y="1509"/>
                    <a:pt x="706" y="1509"/>
                  </a:cubicBezTo>
                  <a:cubicBezTo>
                    <a:pt x="740" y="1507"/>
                    <a:pt x="774" y="1506"/>
                    <a:pt x="807" y="1506"/>
                  </a:cubicBezTo>
                  <a:cubicBezTo>
                    <a:pt x="896" y="1506"/>
                    <a:pt x="985" y="1514"/>
                    <a:pt x="1071" y="1529"/>
                  </a:cubicBezTo>
                  <a:cubicBezTo>
                    <a:pt x="1284" y="1786"/>
                    <a:pt x="1257" y="1962"/>
                    <a:pt x="995" y="2062"/>
                  </a:cubicBezTo>
                  <a:cubicBezTo>
                    <a:pt x="766" y="2205"/>
                    <a:pt x="519" y="2274"/>
                    <a:pt x="252" y="2295"/>
                  </a:cubicBezTo>
                  <a:cubicBezTo>
                    <a:pt x="8" y="2316"/>
                    <a:pt x="1" y="2690"/>
                    <a:pt x="233" y="2690"/>
                  </a:cubicBezTo>
                  <a:cubicBezTo>
                    <a:pt x="239" y="2690"/>
                    <a:pt x="246" y="2690"/>
                    <a:pt x="252" y="2689"/>
                  </a:cubicBezTo>
                  <a:cubicBezTo>
                    <a:pt x="730" y="2649"/>
                    <a:pt x="1552" y="2423"/>
                    <a:pt x="1682" y="1869"/>
                  </a:cubicBezTo>
                  <a:cubicBezTo>
                    <a:pt x="1781" y="1455"/>
                    <a:pt x="1474" y="1246"/>
                    <a:pt x="1131" y="1161"/>
                  </a:cubicBezTo>
                  <a:lnTo>
                    <a:pt x="1131" y="1161"/>
                  </a:lnTo>
                  <a:cubicBezTo>
                    <a:pt x="1369" y="933"/>
                    <a:pt x="1597" y="683"/>
                    <a:pt x="1463" y="335"/>
                  </a:cubicBezTo>
                  <a:cubicBezTo>
                    <a:pt x="1362" y="74"/>
                    <a:pt x="1114" y="1"/>
                    <a:pt x="86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9"/>
            <p:cNvSpPr/>
            <p:nvPr/>
          </p:nvSpPr>
          <p:spPr>
            <a:xfrm>
              <a:off x="990575" y="933813"/>
              <a:ext cx="46300" cy="67125"/>
            </a:xfrm>
            <a:custGeom>
              <a:avLst/>
              <a:gdLst/>
              <a:ahLst/>
              <a:cxnLst/>
              <a:rect l="l" t="t" r="r" b="b"/>
              <a:pathLst>
                <a:path w="1852" h="2685" extrusionOk="0">
                  <a:moveTo>
                    <a:pt x="1396" y="1"/>
                  </a:moveTo>
                  <a:cubicBezTo>
                    <a:pt x="1390" y="1"/>
                    <a:pt x="1383" y="1"/>
                    <a:pt x="1377" y="2"/>
                  </a:cubicBezTo>
                  <a:cubicBezTo>
                    <a:pt x="642" y="65"/>
                    <a:pt x="1" y="687"/>
                    <a:pt x="62" y="1458"/>
                  </a:cubicBezTo>
                  <a:cubicBezTo>
                    <a:pt x="117" y="2166"/>
                    <a:pt x="774" y="2685"/>
                    <a:pt x="1456" y="2685"/>
                  </a:cubicBezTo>
                  <a:cubicBezTo>
                    <a:pt x="1504" y="2685"/>
                    <a:pt x="1551" y="2682"/>
                    <a:pt x="1599" y="2677"/>
                  </a:cubicBezTo>
                  <a:cubicBezTo>
                    <a:pt x="1839" y="2651"/>
                    <a:pt x="1851" y="2282"/>
                    <a:pt x="1623" y="2282"/>
                  </a:cubicBezTo>
                  <a:cubicBezTo>
                    <a:pt x="1615" y="2282"/>
                    <a:pt x="1607" y="2283"/>
                    <a:pt x="1599" y="2284"/>
                  </a:cubicBezTo>
                  <a:cubicBezTo>
                    <a:pt x="1560" y="2288"/>
                    <a:pt x="1521" y="2290"/>
                    <a:pt x="1483" y="2290"/>
                  </a:cubicBezTo>
                  <a:cubicBezTo>
                    <a:pt x="1025" y="2290"/>
                    <a:pt x="569" y="2004"/>
                    <a:pt x="468" y="1529"/>
                  </a:cubicBezTo>
                  <a:cubicBezTo>
                    <a:pt x="350" y="968"/>
                    <a:pt x="834" y="441"/>
                    <a:pt x="1377" y="395"/>
                  </a:cubicBezTo>
                  <a:cubicBezTo>
                    <a:pt x="1620" y="374"/>
                    <a:pt x="1630" y="1"/>
                    <a:pt x="139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9"/>
            <p:cNvSpPr/>
            <p:nvPr/>
          </p:nvSpPr>
          <p:spPr>
            <a:xfrm>
              <a:off x="1035650" y="935238"/>
              <a:ext cx="59200" cy="60075"/>
            </a:xfrm>
            <a:custGeom>
              <a:avLst/>
              <a:gdLst/>
              <a:ahLst/>
              <a:cxnLst/>
              <a:rect l="l" t="t" r="r" b="b"/>
              <a:pathLst>
                <a:path w="2368" h="2403" extrusionOk="0">
                  <a:moveTo>
                    <a:pt x="1007" y="422"/>
                  </a:moveTo>
                  <a:cubicBezTo>
                    <a:pt x="1038" y="422"/>
                    <a:pt x="1070" y="429"/>
                    <a:pt x="1101" y="444"/>
                  </a:cubicBezTo>
                  <a:cubicBezTo>
                    <a:pt x="1131" y="458"/>
                    <a:pt x="1161" y="464"/>
                    <a:pt x="1189" y="464"/>
                  </a:cubicBezTo>
                  <a:cubicBezTo>
                    <a:pt x="1232" y="464"/>
                    <a:pt x="1273" y="450"/>
                    <a:pt x="1306" y="426"/>
                  </a:cubicBezTo>
                  <a:lnTo>
                    <a:pt x="1306" y="426"/>
                  </a:lnTo>
                  <a:cubicBezTo>
                    <a:pt x="1623" y="564"/>
                    <a:pt x="1875" y="846"/>
                    <a:pt x="1890" y="1207"/>
                  </a:cubicBezTo>
                  <a:cubicBezTo>
                    <a:pt x="1904" y="1571"/>
                    <a:pt x="1655" y="1935"/>
                    <a:pt x="1289" y="1999"/>
                  </a:cubicBezTo>
                  <a:cubicBezTo>
                    <a:pt x="1222" y="2011"/>
                    <a:pt x="1160" y="2016"/>
                    <a:pt x="1103" y="2016"/>
                  </a:cubicBezTo>
                  <a:cubicBezTo>
                    <a:pt x="137" y="2016"/>
                    <a:pt x="540" y="422"/>
                    <a:pt x="1007" y="422"/>
                  </a:cubicBezTo>
                  <a:close/>
                  <a:moveTo>
                    <a:pt x="1256" y="1"/>
                  </a:moveTo>
                  <a:cubicBezTo>
                    <a:pt x="1211" y="1"/>
                    <a:pt x="1173" y="18"/>
                    <a:pt x="1144" y="45"/>
                  </a:cubicBezTo>
                  <a:lnTo>
                    <a:pt x="1144" y="45"/>
                  </a:lnTo>
                  <a:cubicBezTo>
                    <a:pt x="1089" y="31"/>
                    <a:pt x="1036" y="25"/>
                    <a:pt x="985" y="25"/>
                  </a:cubicBezTo>
                  <a:cubicBezTo>
                    <a:pt x="518" y="25"/>
                    <a:pt x="212" y="560"/>
                    <a:pt x="123" y="1021"/>
                  </a:cubicBezTo>
                  <a:cubicBezTo>
                    <a:pt x="0" y="1658"/>
                    <a:pt x="328" y="2280"/>
                    <a:pt x="997" y="2388"/>
                  </a:cubicBezTo>
                  <a:cubicBezTo>
                    <a:pt x="1055" y="2398"/>
                    <a:pt x="1113" y="2403"/>
                    <a:pt x="1170" y="2403"/>
                  </a:cubicBezTo>
                  <a:cubicBezTo>
                    <a:pt x="1719" y="2403"/>
                    <a:pt x="2179" y="1969"/>
                    <a:pt x="2265" y="1419"/>
                  </a:cubicBezTo>
                  <a:cubicBezTo>
                    <a:pt x="2368" y="766"/>
                    <a:pt x="1917" y="211"/>
                    <a:pt x="1320" y="12"/>
                  </a:cubicBezTo>
                  <a:cubicBezTo>
                    <a:pt x="1297" y="4"/>
                    <a:pt x="1276" y="1"/>
                    <a:pt x="125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9"/>
            <p:cNvSpPr/>
            <p:nvPr/>
          </p:nvSpPr>
          <p:spPr>
            <a:xfrm>
              <a:off x="1084900" y="931638"/>
              <a:ext cx="35650" cy="62350"/>
            </a:xfrm>
            <a:custGeom>
              <a:avLst/>
              <a:gdLst/>
              <a:ahLst/>
              <a:cxnLst/>
              <a:rect l="l" t="t" r="r" b="b"/>
              <a:pathLst>
                <a:path w="1426" h="2494" extrusionOk="0">
                  <a:moveTo>
                    <a:pt x="937" y="1"/>
                  </a:moveTo>
                  <a:cubicBezTo>
                    <a:pt x="892" y="1"/>
                    <a:pt x="846" y="19"/>
                    <a:pt x="806" y="62"/>
                  </a:cubicBezTo>
                  <a:cubicBezTo>
                    <a:pt x="543" y="338"/>
                    <a:pt x="272" y="696"/>
                    <a:pt x="461" y="1086"/>
                  </a:cubicBezTo>
                  <a:cubicBezTo>
                    <a:pt x="544" y="1258"/>
                    <a:pt x="693" y="1328"/>
                    <a:pt x="815" y="1463"/>
                  </a:cubicBezTo>
                  <a:cubicBezTo>
                    <a:pt x="1253" y="1948"/>
                    <a:pt x="666" y="2093"/>
                    <a:pt x="255" y="2100"/>
                  </a:cubicBezTo>
                  <a:cubicBezTo>
                    <a:pt x="3" y="2106"/>
                    <a:pt x="0" y="2494"/>
                    <a:pt x="249" y="2494"/>
                  </a:cubicBezTo>
                  <a:cubicBezTo>
                    <a:pt x="251" y="2494"/>
                    <a:pt x="253" y="2494"/>
                    <a:pt x="255" y="2494"/>
                  </a:cubicBezTo>
                  <a:cubicBezTo>
                    <a:pt x="727" y="2485"/>
                    <a:pt x="1367" y="2368"/>
                    <a:pt x="1412" y="1778"/>
                  </a:cubicBezTo>
                  <a:cubicBezTo>
                    <a:pt x="1426" y="1580"/>
                    <a:pt x="1336" y="1413"/>
                    <a:pt x="1201" y="1277"/>
                  </a:cubicBezTo>
                  <a:cubicBezTo>
                    <a:pt x="1114" y="1187"/>
                    <a:pt x="989" y="1127"/>
                    <a:pt x="909" y="1029"/>
                  </a:cubicBezTo>
                  <a:cubicBezTo>
                    <a:pt x="696" y="776"/>
                    <a:pt x="899" y="534"/>
                    <a:pt x="1085" y="339"/>
                  </a:cubicBezTo>
                  <a:cubicBezTo>
                    <a:pt x="1219" y="198"/>
                    <a:pt x="1085" y="1"/>
                    <a:pt x="93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9"/>
            <p:cNvSpPr/>
            <p:nvPr/>
          </p:nvSpPr>
          <p:spPr>
            <a:xfrm>
              <a:off x="1185775" y="920263"/>
              <a:ext cx="51475" cy="81525"/>
            </a:xfrm>
            <a:custGeom>
              <a:avLst/>
              <a:gdLst/>
              <a:ahLst/>
              <a:cxnLst/>
              <a:rect l="l" t="t" r="r" b="b"/>
              <a:pathLst>
                <a:path w="2059" h="3261" extrusionOk="0">
                  <a:moveTo>
                    <a:pt x="897" y="360"/>
                  </a:moveTo>
                  <a:cubicBezTo>
                    <a:pt x="1094" y="360"/>
                    <a:pt x="1191" y="486"/>
                    <a:pt x="1190" y="737"/>
                  </a:cubicBezTo>
                  <a:cubicBezTo>
                    <a:pt x="1413" y="1010"/>
                    <a:pt x="1352" y="1172"/>
                    <a:pt x="1005" y="1219"/>
                  </a:cubicBezTo>
                  <a:cubicBezTo>
                    <a:pt x="861" y="1248"/>
                    <a:pt x="714" y="1267"/>
                    <a:pt x="565" y="1269"/>
                  </a:cubicBezTo>
                  <a:lnTo>
                    <a:pt x="565" y="1269"/>
                  </a:lnTo>
                  <a:cubicBezTo>
                    <a:pt x="559" y="977"/>
                    <a:pt x="550" y="685"/>
                    <a:pt x="538" y="393"/>
                  </a:cubicBezTo>
                  <a:lnTo>
                    <a:pt x="538" y="393"/>
                  </a:lnTo>
                  <a:cubicBezTo>
                    <a:pt x="616" y="383"/>
                    <a:pt x="694" y="377"/>
                    <a:pt x="774" y="373"/>
                  </a:cubicBezTo>
                  <a:cubicBezTo>
                    <a:pt x="818" y="364"/>
                    <a:pt x="859" y="360"/>
                    <a:pt x="897" y="360"/>
                  </a:cubicBezTo>
                  <a:close/>
                  <a:moveTo>
                    <a:pt x="621" y="1661"/>
                  </a:moveTo>
                  <a:cubicBezTo>
                    <a:pt x="1060" y="1661"/>
                    <a:pt x="2059" y="1866"/>
                    <a:pt x="1421" y="2440"/>
                  </a:cubicBezTo>
                  <a:cubicBezTo>
                    <a:pt x="1221" y="2619"/>
                    <a:pt x="875" y="2718"/>
                    <a:pt x="575" y="2800"/>
                  </a:cubicBezTo>
                  <a:lnTo>
                    <a:pt x="575" y="2800"/>
                  </a:lnTo>
                  <a:cubicBezTo>
                    <a:pt x="578" y="2421"/>
                    <a:pt x="577" y="2043"/>
                    <a:pt x="572" y="1665"/>
                  </a:cubicBezTo>
                  <a:lnTo>
                    <a:pt x="572" y="1665"/>
                  </a:lnTo>
                  <a:cubicBezTo>
                    <a:pt x="588" y="1663"/>
                    <a:pt x="604" y="1662"/>
                    <a:pt x="620" y="1661"/>
                  </a:cubicBezTo>
                  <a:lnTo>
                    <a:pt x="620" y="1661"/>
                  </a:lnTo>
                  <a:cubicBezTo>
                    <a:pt x="621" y="1661"/>
                    <a:pt x="621" y="1661"/>
                    <a:pt x="621" y="1661"/>
                  </a:cubicBezTo>
                  <a:close/>
                  <a:moveTo>
                    <a:pt x="757" y="0"/>
                  </a:moveTo>
                  <a:cubicBezTo>
                    <a:pt x="558" y="0"/>
                    <a:pt x="359" y="25"/>
                    <a:pt x="189" y="56"/>
                  </a:cubicBezTo>
                  <a:cubicBezTo>
                    <a:pt x="0" y="89"/>
                    <a:pt x="17" y="319"/>
                    <a:pt x="146" y="405"/>
                  </a:cubicBezTo>
                  <a:lnTo>
                    <a:pt x="146" y="405"/>
                  </a:lnTo>
                  <a:cubicBezTo>
                    <a:pt x="181" y="1291"/>
                    <a:pt x="194" y="2178"/>
                    <a:pt x="179" y="3063"/>
                  </a:cubicBezTo>
                  <a:cubicBezTo>
                    <a:pt x="178" y="3170"/>
                    <a:pt x="272" y="3260"/>
                    <a:pt x="375" y="3260"/>
                  </a:cubicBezTo>
                  <a:cubicBezTo>
                    <a:pt x="393" y="3260"/>
                    <a:pt x="411" y="3258"/>
                    <a:pt x="429" y="3252"/>
                  </a:cubicBezTo>
                  <a:cubicBezTo>
                    <a:pt x="960" y="3088"/>
                    <a:pt x="2042" y="2858"/>
                    <a:pt x="2020" y="2127"/>
                  </a:cubicBezTo>
                  <a:cubicBezTo>
                    <a:pt x="2009" y="1749"/>
                    <a:pt x="1794" y="1526"/>
                    <a:pt x="1509" y="1402"/>
                  </a:cubicBezTo>
                  <a:lnTo>
                    <a:pt x="1509" y="1402"/>
                  </a:lnTo>
                  <a:cubicBezTo>
                    <a:pt x="1736" y="1252"/>
                    <a:pt x="1881" y="1024"/>
                    <a:pt x="1820" y="684"/>
                  </a:cubicBezTo>
                  <a:cubicBezTo>
                    <a:pt x="1722" y="143"/>
                    <a:pt x="1238" y="0"/>
                    <a:pt x="75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7" name="Google Shape;1317;p39"/>
          <p:cNvGrpSpPr/>
          <p:nvPr/>
        </p:nvGrpSpPr>
        <p:grpSpPr>
          <a:xfrm>
            <a:off x="8424788" y="344175"/>
            <a:ext cx="305100" cy="636875"/>
            <a:chOff x="8424788" y="344175"/>
            <a:chExt cx="305100" cy="636875"/>
          </a:xfrm>
        </p:grpSpPr>
        <p:sp>
          <p:nvSpPr>
            <p:cNvPr id="1318" name="Google Shape;1318;p39"/>
            <p:cNvSpPr/>
            <p:nvPr/>
          </p:nvSpPr>
          <p:spPr>
            <a:xfrm>
              <a:off x="8442688" y="344175"/>
              <a:ext cx="11875" cy="635225"/>
            </a:xfrm>
            <a:custGeom>
              <a:avLst/>
              <a:gdLst/>
              <a:ahLst/>
              <a:cxnLst/>
              <a:rect l="l" t="t" r="r" b="b"/>
              <a:pathLst>
                <a:path w="475" h="25409" extrusionOk="0">
                  <a:moveTo>
                    <a:pt x="278" y="1"/>
                  </a:moveTo>
                  <a:cubicBezTo>
                    <a:pt x="180" y="1"/>
                    <a:pt x="80" y="64"/>
                    <a:pt x="79" y="191"/>
                  </a:cubicBezTo>
                  <a:cubicBezTo>
                    <a:pt x="0" y="8534"/>
                    <a:pt x="48" y="16875"/>
                    <a:pt x="79" y="25218"/>
                  </a:cubicBezTo>
                  <a:cubicBezTo>
                    <a:pt x="80" y="25345"/>
                    <a:pt x="178" y="25408"/>
                    <a:pt x="277" y="25408"/>
                  </a:cubicBezTo>
                  <a:cubicBezTo>
                    <a:pt x="375" y="25408"/>
                    <a:pt x="473" y="25345"/>
                    <a:pt x="473" y="25218"/>
                  </a:cubicBezTo>
                  <a:cubicBezTo>
                    <a:pt x="441" y="16875"/>
                    <a:pt x="394" y="8532"/>
                    <a:pt x="473" y="191"/>
                  </a:cubicBezTo>
                  <a:cubicBezTo>
                    <a:pt x="474" y="64"/>
                    <a:pt x="376" y="1"/>
                    <a:pt x="27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9"/>
            <p:cNvSpPr/>
            <p:nvPr/>
          </p:nvSpPr>
          <p:spPr>
            <a:xfrm>
              <a:off x="8443588" y="968400"/>
              <a:ext cx="280050" cy="12650"/>
            </a:xfrm>
            <a:custGeom>
              <a:avLst/>
              <a:gdLst/>
              <a:ahLst/>
              <a:cxnLst/>
              <a:rect l="l" t="t" r="r" b="b"/>
              <a:pathLst>
                <a:path w="11202" h="506" extrusionOk="0">
                  <a:moveTo>
                    <a:pt x="240" y="0"/>
                  </a:moveTo>
                  <a:cubicBezTo>
                    <a:pt x="0" y="0"/>
                    <a:pt x="4" y="381"/>
                    <a:pt x="252" y="394"/>
                  </a:cubicBezTo>
                  <a:cubicBezTo>
                    <a:pt x="2151" y="486"/>
                    <a:pt x="4055" y="506"/>
                    <a:pt x="5960" y="506"/>
                  </a:cubicBezTo>
                  <a:cubicBezTo>
                    <a:pt x="7343" y="506"/>
                    <a:pt x="8727" y="496"/>
                    <a:pt x="10109" y="496"/>
                  </a:cubicBezTo>
                  <a:cubicBezTo>
                    <a:pt x="10388" y="496"/>
                    <a:pt x="10668" y="496"/>
                    <a:pt x="10947" y="497"/>
                  </a:cubicBezTo>
                  <a:cubicBezTo>
                    <a:pt x="10948" y="497"/>
                    <a:pt x="10949" y="497"/>
                    <a:pt x="10950" y="497"/>
                  </a:cubicBezTo>
                  <a:cubicBezTo>
                    <a:pt x="11202" y="497"/>
                    <a:pt x="11201" y="103"/>
                    <a:pt x="10947" y="103"/>
                  </a:cubicBezTo>
                  <a:cubicBezTo>
                    <a:pt x="10642" y="102"/>
                    <a:pt x="10336" y="102"/>
                    <a:pt x="10031" y="102"/>
                  </a:cubicBezTo>
                  <a:cubicBezTo>
                    <a:pt x="8667" y="102"/>
                    <a:pt x="7301" y="112"/>
                    <a:pt x="5936" y="112"/>
                  </a:cubicBezTo>
                  <a:cubicBezTo>
                    <a:pt x="4039" y="112"/>
                    <a:pt x="2143" y="92"/>
                    <a:pt x="252" y="0"/>
                  </a:cubicBezTo>
                  <a:cubicBezTo>
                    <a:pt x="248" y="0"/>
                    <a:pt x="244" y="0"/>
                    <a:pt x="24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9"/>
            <p:cNvSpPr/>
            <p:nvPr/>
          </p:nvSpPr>
          <p:spPr>
            <a:xfrm>
              <a:off x="8448963" y="826025"/>
              <a:ext cx="177700" cy="149975"/>
            </a:xfrm>
            <a:custGeom>
              <a:avLst/>
              <a:gdLst/>
              <a:ahLst/>
              <a:cxnLst/>
              <a:rect l="l" t="t" r="r" b="b"/>
              <a:pathLst>
                <a:path w="7108" h="5999" extrusionOk="0">
                  <a:moveTo>
                    <a:pt x="803" y="0"/>
                  </a:moveTo>
                  <a:cubicBezTo>
                    <a:pt x="620" y="0"/>
                    <a:pt x="436" y="8"/>
                    <a:pt x="252" y="22"/>
                  </a:cubicBezTo>
                  <a:cubicBezTo>
                    <a:pt x="7" y="42"/>
                    <a:pt x="0" y="417"/>
                    <a:pt x="233" y="417"/>
                  </a:cubicBezTo>
                  <a:cubicBezTo>
                    <a:pt x="239" y="417"/>
                    <a:pt x="245" y="416"/>
                    <a:pt x="252" y="416"/>
                  </a:cubicBezTo>
                  <a:cubicBezTo>
                    <a:pt x="429" y="402"/>
                    <a:pt x="606" y="395"/>
                    <a:pt x="782" y="395"/>
                  </a:cubicBezTo>
                  <a:cubicBezTo>
                    <a:pt x="3853" y="395"/>
                    <a:pt x="6710" y="2494"/>
                    <a:pt x="6646" y="5808"/>
                  </a:cubicBezTo>
                  <a:cubicBezTo>
                    <a:pt x="6644" y="5935"/>
                    <a:pt x="6742" y="5998"/>
                    <a:pt x="6840" y="5998"/>
                  </a:cubicBezTo>
                  <a:cubicBezTo>
                    <a:pt x="6938" y="5998"/>
                    <a:pt x="7038" y="5935"/>
                    <a:pt x="7040" y="5808"/>
                  </a:cubicBezTo>
                  <a:cubicBezTo>
                    <a:pt x="7108" y="2300"/>
                    <a:pt x="4080" y="0"/>
                    <a:pt x="80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9"/>
            <p:cNvSpPr/>
            <p:nvPr/>
          </p:nvSpPr>
          <p:spPr>
            <a:xfrm>
              <a:off x="8424788" y="604300"/>
              <a:ext cx="302000" cy="15450"/>
            </a:xfrm>
            <a:custGeom>
              <a:avLst/>
              <a:gdLst/>
              <a:ahLst/>
              <a:cxnLst/>
              <a:rect l="l" t="t" r="r" b="b"/>
              <a:pathLst>
                <a:path w="12080" h="618" extrusionOk="0">
                  <a:moveTo>
                    <a:pt x="3928" y="0"/>
                  </a:moveTo>
                  <a:cubicBezTo>
                    <a:pt x="2703" y="0"/>
                    <a:pt x="1478" y="16"/>
                    <a:pt x="254" y="49"/>
                  </a:cubicBezTo>
                  <a:cubicBezTo>
                    <a:pt x="3" y="54"/>
                    <a:pt x="1" y="442"/>
                    <a:pt x="247" y="442"/>
                  </a:cubicBezTo>
                  <a:cubicBezTo>
                    <a:pt x="249" y="442"/>
                    <a:pt x="252" y="442"/>
                    <a:pt x="254" y="442"/>
                  </a:cubicBezTo>
                  <a:cubicBezTo>
                    <a:pt x="1479" y="410"/>
                    <a:pt x="2704" y="394"/>
                    <a:pt x="3929" y="394"/>
                  </a:cubicBezTo>
                  <a:cubicBezTo>
                    <a:pt x="6562" y="394"/>
                    <a:pt x="9195" y="468"/>
                    <a:pt x="11826" y="617"/>
                  </a:cubicBezTo>
                  <a:cubicBezTo>
                    <a:pt x="11831" y="617"/>
                    <a:pt x="11835" y="617"/>
                    <a:pt x="11840" y="617"/>
                  </a:cubicBezTo>
                  <a:cubicBezTo>
                    <a:pt x="12080" y="617"/>
                    <a:pt x="12074" y="237"/>
                    <a:pt x="11826" y="223"/>
                  </a:cubicBezTo>
                  <a:cubicBezTo>
                    <a:pt x="9195" y="75"/>
                    <a:pt x="6562" y="0"/>
                    <a:pt x="392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9"/>
            <p:cNvSpPr/>
            <p:nvPr/>
          </p:nvSpPr>
          <p:spPr>
            <a:xfrm>
              <a:off x="8446263" y="499050"/>
              <a:ext cx="283625" cy="331225"/>
            </a:xfrm>
            <a:custGeom>
              <a:avLst/>
              <a:gdLst/>
              <a:ahLst/>
              <a:cxnLst/>
              <a:rect l="l" t="t" r="r" b="b"/>
              <a:pathLst>
                <a:path w="11345" h="13249" extrusionOk="0">
                  <a:moveTo>
                    <a:pt x="6602" y="0"/>
                  </a:moveTo>
                  <a:cubicBezTo>
                    <a:pt x="4968" y="0"/>
                    <a:pt x="4608" y="2388"/>
                    <a:pt x="4325" y="3606"/>
                  </a:cubicBezTo>
                  <a:cubicBezTo>
                    <a:pt x="3747" y="6097"/>
                    <a:pt x="2968" y="9081"/>
                    <a:pt x="218" y="9943"/>
                  </a:cubicBezTo>
                  <a:cubicBezTo>
                    <a:pt x="1" y="10010"/>
                    <a:pt x="66" y="10331"/>
                    <a:pt x="263" y="10331"/>
                  </a:cubicBezTo>
                  <a:cubicBezTo>
                    <a:pt x="282" y="10331"/>
                    <a:pt x="303" y="10328"/>
                    <a:pt x="325" y="10321"/>
                  </a:cubicBezTo>
                  <a:cubicBezTo>
                    <a:pt x="2112" y="9761"/>
                    <a:pt x="3267" y="8245"/>
                    <a:pt x="3917" y="6548"/>
                  </a:cubicBezTo>
                  <a:cubicBezTo>
                    <a:pt x="4352" y="5411"/>
                    <a:pt x="4581" y="4210"/>
                    <a:pt x="4868" y="3030"/>
                  </a:cubicBezTo>
                  <a:cubicBezTo>
                    <a:pt x="5014" y="2422"/>
                    <a:pt x="5142" y="1761"/>
                    <a:pt x="5456" y="1211"/>
                  </a:cubicBezTo>
                  <a:cubicBezTo>
                    <a:pt x="5751" y="694"/>
                    <a:pt x="6199" y="451"/>
                    <a:pt x="6659" y="451"/>
                  </a:cubicBezTo>
                  <a:cubicBezTo>
                    <a:pt x="7111" y="451"/>
                    <a:pt x="7575" y="685"/>
                    <a:pt x="7920" y="1125"/>
                  </a:cubicBezTo>
                  <a:cubicBezTo>
                    <a:pt x="8766" y="2206"/>
                    <a:pt x="8800" y="3916"/>
                    <a:pt x="8813" y="5226"/>
                  </a:cubicBezTo>
                  <a:cubicBezTo>
                    <a:pt x="8827" y="6552"/>
                    <a:pt x="8716" y="7876"/>
                    <a:pt x="8757" y="9203"/>
                  </a:cubicBezTo>
                  <a:cubicBezTo>
                    <a:pt x="8807" y="10825"/>
                    <a:pt x="9085" y="13064"/>
                    <a:pt x="11092" y="13247"/>
                  </a:cubicBezTo>
                  <a:cubicBezTo>
                    <a:pt x="11099" y="13248"/>
                    <a:pt x="11106" y="13248"/>
                    <a:pt x="11113" y="13248"/>
                  </a:cubicBezTo>
                  <a:cubicBezTo>
                    <a:pt x="11345" y="13248"/>
                    <a:pt x="11335" y="12876"/>
                    <a:pt x="11092" y="12854"/>
                  </a:cubicBezTo>
                  <a:cubicBezTo>
                    <a:pt x="8176" y="12590"/>
                    <a:pt x="9257" y="6795"/>
                    <a:pt x="9199" y="4868"/>
                  </a:cubicBezTo>
                  <a:cubicBezTo>
                    <a:pt x="9151" y="3268"/>
                    <a:pt x="8958" y="375"/>
                    <a:pt x="6919" y="28"/>
                  </a:cubicBezTo>
                  <a:cubicBezTo>
                    <a:pt x="6808" y="9"/>
                    <a:pt x="6703" y="0"/>
                    <a:pt x="660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9"/>
            <p:cNvSpPr/>
            <p:nvPr/>
          </p:nvSpPr>
          <p:spPr>
            <a:xfrm>
              <a:off x="8663838" y="448100"/>
              <a:ext cx="30925" cy="58025"/>
            </a:xfrm>
            <a:custGeom>
              <a:avLst/>
              <a:gdLst/>
              <a:ahLst/>
              <a:cxnLst/>
              <a:rect l="l" t="t" r="r" b="b"/>
              <a:pathLst>
                <a:path w="1237" h="2321" extrusionOk="0">
                  <a:moveTo>
                    <a:pt x="998" y="1"/>
                  </a:moveTo>
                  <a:cubicBezTo>
                    <a:pt x="919" y="1"/>
                    <a:pt x="838" y="41"/>
                    <a:pt x="803" y="134"/>
                  </a:cubicBezTo>
                  <a:lnTo>
                    <a:pt x="56" y="2082"/>
                  </a:lnTo>
                  <a:cubicBezTo>
                    <a:pt x="1" y="2225"/>
                    <a:pt x="119" y="2320"/>
                    <a:pt x="241" y="2320"/>
                  </a:cubicBezTo>
                  <a:cubicBezTo>
                    <a:pt x="320" y="2320"/>
                    <a:pt x="400" y="2280"/>
                    <a:pt x="435" y="2188"/>
                  </a:cubicBezTo>
                  <a:lnTo>
                    <a:pt x="1182" y="240"/>
                  </a:lnTo>
                  <a:cubicBezTo>
                    <a:pt x="1237" y="95"/>
                    <a:pt x="1119" y="1"/>
                    <a:pt x="9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9"/>
            <p:cNvSpPr/>
            <p:nvPr/>
          </p:nvSpPr>
          <p:spPr>
            <a:xfrm>
              <a:off x="8682988" y="448025"/>
              <a:ext cx="28125" cy="57950"/>
            </a:xfrm>
            <a:custGeom>
              <a:avLst/>
              <a:gdLst/>
              <a:ahLst/>
              <a:cxnLst/>
              <a:rect l="l" t="t" r="r" b="b"/>
              <a:pathLst>
                <a:path w="1125" h="2318" extrusionOk="0">
                  <a:moveTo>
                    <a:pt x="240" y="0"/>
                  </a:moveTo>
                  <a:cubicBezTo>
                    <a:pt x="118" y="0"/>
                    <a:pt x="0" y="94"/>
                    <a:pt x="58" y="237"/>
                  </a:cubicBezTo>
                  <a:cubicBezTo>
                    <a:pt x="313" y="873"/>
                    <a:pt x="528" y="1518"/>
                    <a:pt x="705" y="2178"/>
                  </a:cubicBezTo>
                  <a:cubicBezTo>
                    <a:pt x="732" y="2276"/>
                    <a:pt x="807" y="2318"/>
                    <a:pt x="885" y="2318"/>
                  </a:cubicBezTo>
                  <a:cubicBezTo>
                    <a:pt x="1003" y="2318"/>
                    <a:pt x="1124" y="2221"/>
                    <a:pt x="1085" y="2072"/>
                  </a:cubicBezTo>
                  <a:cubicBezTo>
                    <a:pt x="907" y="1412"/>
                    <a:pt x="692" y="767"/>
                    <a:pt x="438" y="131"/>
                  </a:cubicBezTo>
                  <a:cubicBezTo>
                    <a:pt x="401" y="40"/>
                    <a:pt x="319" y="0"/>
                    <a:pt x="24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9"/>
            <p:cNvSpPr/>
            <p:nvPr/>
          </p:nvSpPr>
          <p:spPr>
            <a:xfrm>
              <a:off x="8672563" y="480825"/>
              <a:ext cx="33400" cy="9850"/>
            </a:xfrm>
            <a:custGeom>
              <a:avLst/>
              <a:gdLst/>
              <a:ahLst/>
              <a:cxnLst/>
              <a:rect l="l" t="t" r="r" b="b"/>
              <a:pathLst>
                <a:path w="1336" h="394" extrusionOk="0">
                  <a:moveTo>
                    <a:pt x="253" y="0"/>
                  </a:moveTo>
                  <a:cubicBezTo>
                    <a:pt x="0" y="0"/>
                    <a:pt x="0" y="394"/>
                    <a:pt x="253" y="394"/>
                  </a:cubicBezTo>
                  <a:lnTo>
                    <a:pt x="1081" y="394"/>
                  </a:lnTo>
                  <a:cubicBezTo>
                    <a:pt x="1336" y="394"/>
                    <a:pt x="1336" y="0"/>
                    <a:pt x="108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9"/>
            <p:cNvSpPr/>
            <p:nvPr/>
          </p:nvSpPr>
          <p:spPr>
            <a:xfrm>
              <a:off x="8526863" y="715450"/>
              <a:ext cx="33875" cy="54525"/>
            </a:xfrm>
            <a:custGeom>
              <a:avLst/>
              <a:gdLst/>
              <a:ahLst/>
              <a:cxnLst/>
              <a:rect l="l" t="t" r="r" b="b"/>
              <a:pathLst>
                <a:path w="1355" h="2181" extrusionOk="0">
                  <a:moveTo>
                    <a:pt x="1013" y="1"/>
                  </a:moveTo>
                  <a:cubicBezTo>
                    <a:pt x="998" y="1"/>
                    <a:pt x="983" y="3"/>
                    <a:pt x="967" y="6"/>
                  </a:cubicBezTo>
                  <a:cubicBezTo>
                    <a:pt x="417" y="128"/>
                    <a:pt x="0" y="647"/>
                    <a:pt x="72" y="1221"/>
                  </a:cubicBezTo>
                  <a:cubicBezTo>
                    <a:pt x="141" y="1754"/>
                    <a:pt x="593" y="2119"/>
                    <a:pt x="1104" y="2179"/>
                  </a:cubicBezTo>
                  <a:cubicBezTo>
                    <a:pt x="1113" y="2180"/>
                    <a:pt x="1122" y="2181"/>
                    <a:pt x="1130" y="2181"/>
                  </a:cubicBezTo>
                  <a:cubicBezTo>
                    <a:pt x="1354" y="2181"/>
                    <a:pt x="1344" y="1813"/>
                    <a:pt x="1104" y="1785"/>
                  </a:cubicBezTo>
                  <a:cubicBezTo>
                    <a:pt x="272" y="1687"/>
                    <a:pt x="285" y="561"/>
                    <a:pt x="1071" y="387"/>
                  </a:cubicBezTo>
                  <a:cubicBezTo>
                    <a:pt x="1303" y="336"/>
                    <a:pt x="1228" y="1"/>
                    <a:pt x="101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9"/>
            <p:cNvSpPr/>
            <p:nvPr/>
          </p:nvSpPr>
          <p:spPr>
            <a:xfrm>
              <a:off x="8641013" y="884050"/>
              <a:ext cx="34525" cy="53700"/>
            </a:xfrm>
            <a:custGeom>
              <a:avLst/>
              <a:gdLst/>
              <a:ahLst/>
              <a:cxnLst/>
              <a:rect l="l" t="t" r="r" b="b"/>
              <a:pathLst>
                <a:path w="1381" h="2148" extrusionOk="0">
                  <a:moveTo>
                    <a:pt x="451" y="396"/>
                  </a:moveTo>
                  <a:cubicBezTo>
                    <a:pt x="771" y="396"/>
                    <a:pt x="984" y="723"/>
                    <a:pt x="913" y="1065"/>
                  </a:cubicBezTo>
                  <a:cubicBezTo>
                    <a:pt x="856" y="1339"/>
                    <a:pt x="659" y="1530"/>
                    <a:pt x="425" y="1656"/>
                  </a:cubicBezTo>
                  <a:lnTo>
                    <a:pt x="425" y="1656"/>
                  </a:lnTo>
                  <a:cubicBezTo>
                    <a:pt x="406" y="1237"/>
                    <a:pt x="397" y="819"/>
                    <a:pt x="397" y="399"/>
                  </a:cubicBezTo>
                  <a:lnTo>
                    <a:pt x="397" y="399"/>
                  </a:lnTo>
                  <a:cubicBezTo>
                    <a:pt x="415" y="397"/>
                    <a:pt x="433" y="396"/>
                    <a:pt x="451" y="396"/>
                  </a:cubicBezTo>
                  <a:close/>
                  <a:moveTo>
                    <a:pt x="446" y="0"/>
                  </a:moveTo>
                  <a:cubicBezTo>
                    <a:pt x="351" y="0"/>
                    <a:pt x="254" y="16"/>
                    <a:pt x="158" y="52"/>
                  </a:cubicBezTo>
                  <a:cubicBezTo>
                    <a:pt x="97" y="74"/>
                    <a:pt x="59" y="116"/>
                    <a:pt x="39" y="164"/>
                  </a:cubicBezTo>
                  <a:lnTo>
                    <a:pt x="39" y="164"/>
                  </a:lnTo>
                  <a:cubicBezTo>
                    <a:pt x="18" y="194"/>
                    <a:pt x="5" y="231"/>
                    <a:pt x="5" y="276"/>
                  </a:cubicBezTo>
                  <a:cubicBezTo>
                    <a:pt x="1" y="835"/>
                    <a:pt x="15" y="1392"/>
                    <a:pt x="48" y="1949"/>
                  </a:cubicBezTo>
                  <a:cubicBezTo>
                    <a:pt x="54" y="2048"/>
                    <a:pt x="138" y="2147"/>
                    <a:pt x="240" y="2147"/>
                  </a:cubicBezTo>
                  <a:cubicBezTo>
                    <a:pt x="258" y="2147"/>
                    <a:pt x="277" y="2144"/>
                    <a:pt x="296" y="2137"/>
                  </a:cubicBezTo>
                  <a:cubicBezTo>
                    <a:pt x="873" y="1936"/>
                    <a:pt x="1381" y="1468"/>
                    <a:pt x="1315" y="808"/>
                  </a:cubicBezTo>
                  <a:cubicBezTo>
                    <a:pt x="1269" y="348"/>
                    <a:pt x="881" y="0"/>
                    <a:pt x="44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9"/>
            <p:cNvSpPr/>
            <p:nvPr/>
          </p:nvSpPr>
          <p:spPr>
            <a:xfrm>
              <a:off x="8444063" y="829325"/>
              <a:ext cx="63075" cy="49450"/>
            </a:xfrm>
            <a:custGeom>
              <a:avLst/>
              <a:gdLst/>
              <a:ahLst/>
              <a:cxnLst/>
              <a:rect l="l" t="t" r="r" b="b"/>
              <a:pathLst>
                <a:path w="2523" h="1978" extrusionOk="0">
                  <a:moveTo>
                    <a:pt x="2227" y="0"/>
                  </a:moveTo>
                  <a:cubicBezTo>
                    <a:pt x="2197" y="0"/>
                    <a:pt x="2165" y="8"/>
                    <a:pt x="2133" y="25"/>
                  </a:cubicBezTo>
                  <a:cubicBezTo>
                    <a:pt x="1378" y="424"/>
                    <a:pt x="965" y="1242"/>
                    <a:pt x="197" y="1615"/>
                  </a:cubicBezTo>
                  <a:cubicBezTo>
                    <a:pt x="0" y="1710"/>
                    <a:pt x="123" y="1977"/>
                    <a:pt x="306" y="1977"/>
                  </a:cubicBezTo>
                  <a:cubicBezTo>
                    <a:pt x="335" y="1977"/>
                    <a:pt x="365" y="1971"/>
                    <a:pt x="396" y="1956"/>
                  </a:cubicBezTo>
                  <a:cubicBezTo>
                    <a:pt x="1169" y="1579"/>
                    <a:pt x="1579" y="762"/>
                    <a:pt x="2332" y="364"/>
                  </a:cubicBezTo>
                  <a:cubicBezTo>
                    <a:pt x="2523" y="264"/>
                    <a:pt x="2406" y="0"/>
                    <a:pt x="222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9"/>
            <p:cNvSpPr/>
            <p:nvPr/>
          </p:nvSpPr>
          <p:spPr>
            <a:xfrm>
              <a:off x="8443438" y="840675"/>
              <a:ext cx="96875" cy="78400"/>
            </a:xfrm>
            <a:custGeom>
              <a:avLst/>
              <a:gdLst/>
              <a:ahLst/>
              <a:cxnLst/>
              <a:rect l="l" t="t" r="r" b="b"/>
              <a:pathLst>
                <a:path w="3875" h="3136" extrusionOk="0">
                  <a:moveTo>
                    <a:pt x="3573" y="1"/>
                  </a:moveTo>
                  <a:cubicBezTo>
                    <a:pt x="3530" y="1"/>
                    <a:pt x="3484" y="15"/>
                    <a:pt x="3443" y="50"/>
                  </a:cubicBezTo>
                  <a:cubicBezTo>
                    <a:pt x="2349" y="974"/>
                    <a:pt x="1254" y="1894"/>
                    <a:pt x="154" y="2807"/>
                  </a:cubicBezTo>
                  <a:cubicBezTo>
                    <a:pt x="0" y="2936"/>
                    <a:pt x="142" y="3135"/>
                    <a:pt x="303" y="3135"/>
                  </a:cubicBezTo>
                  <a:cubicBezTo>
                    <a:pt x="347" y="3135"/>
                    <a:pt x="392" y="3121"/>
                    <a:pt x="433" y="3087"/>
                  </a:cubicBezTo>
                  <a:cubicBezTo>
                    <a:pt x="1534" y="2173"/>
                    <a:pt x="2629" y="1253"/>
                    <a:pt x="3722" y="329"/>
                  </a:cubicBezTo>
                  <a:cubicBezTo>
                    <a:pt x="3874" y="200"/>
                    <a:pt x="3734" y="1"/>
                    <a:pt x="357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9"/>
            <p:cNvSpPr/>
            <p:nvPr/>
          </p:nvSpPr>
          <p:spPr>
            <a:xfrm>
              <a:off x="8444813" y="857850"/>
              <a:ext cx="126525" cy="103125"/>
            </a:xfrm>
            <a:custGeom>
              <a:avLst/>
              <a:gdLst/>
              <a:ahLst/>
              <a:cxnLst/>
              <a:rect l="l" t="t" r="r" b="b"/>
              <a:pathLst>
                <a:path w="5061" h="4125" extrusionOk="0">
                  <a:moveTo>
                    <a:pt x="4763" y="0"/>
                  </a:moveTo>
                  <a:cubicBezTo>
                    <a:pt x="4720" y="0"/>
                    <a:pt x="4674" y="15"/>
                    <a:pt x="4634" y="52"/>
                  </a:cubicBezTo>
                  <a:cubicBezTo>
                    <a:pt x="3186" y="1355"/>
                    <a:pt x="1695" y="2604"/>
                    <a:pt x="160" y="3801"/>
                  </a:cubicBezTo>
                  <a:cubicBezTo>
                    <a:pt x="1" y="3925"/>
                    <a:pt x="145" y="4125"/>
                    <a:pt x="311" y="4125"/>
                  </a:cubicBezTo>
                  <a:cubicBezTo>
                    <a:pt x="354" y="4125"/>
                    <a:pt x="398" y="4112"/>
                    <a:pt x="439" y="4080"/>
                  </a:cubicBezTo>
                  <a:cubicBezTo>
                    <a:pt x="1974" y="2883"/>
                    <a:pt x="3465" y="1634"/>
                    <a:pt x="4913" y="331"/>
                  </a:cubicBezTo>
                  <a:cubicBezTo>
                    <a:pt x="5061" y="199"/>
                    <a:pt x="4921" y="0"/>
                    <a:pt x="476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9"/>
            <p:cNvSpPr/>
            <p:nvPr/>
          </p:nvSpPr>
          <p:spPr>
            <a:xfrm>
              <a:off x="8489038" y="891325"/>
              <a:ext cx="112675" cy="87150"/>
            </a:xfrm>
            <a:custGeom>
              <a:avLst/>
              <a:gdLst/>
              <a:ahLst/>
              <a:cxnLst/>
              <a:rect l="l" t="t" r="r" b="b"/>
              <a:pathLst>
                <a:path w="4507" h="3486" extrusionOk="0">
                  <a:moveTo>
                    <a:pt x="4199" y="1"/>
                  </a:moveTo>
                  <a:cubicBezTo>
                    <a:pt x="4156" y="1"/>
                    <a:pt x="4111" y="14"/>
                    <a:pt x="4070" y="47"/>
                  </a:cubicBezTo>
                  <a:cubicBezTo>
                    <a:pt x="2780" y="1081"/>
                    <a:pt x="1477" y="2101"/>
                    <a:pt x="165" y="3106"/>
                  </a:cubicBezTo>
                  <a:cubicBezTo>
                    <a:pt x="1" y="3231"/>
                    <a:pt x="104" y="3486"/>
                    <a:pt x="258" y="3486"/>
                  </a:cubicBezTo>
                  <a:cubicBezTo>
                    <a:pt x="291" y="3486"/>
                    <a:pt x="327" y="3474"/>
                    <a:pt x="362" y="3447"/>
                  </a:cubicBezTo>
                  <a:cubicBezTo>
                    <a:pt x="1704" y="2421"/>
                    <a:pt x="3032" y="1381"/>
                    <a:pt x="4349" y="326"/>
                  </a:cubicBezTo>
                  <a:cubicBezTo>
                    <a:pt x="4507" y="199"/>
                    <a:pt x="4364" y="1"/>
                    <a:pt x="41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9"/>
            <p:cNvSpPr/>
            <p:nvPr/>
          </p:nvSpPr>
          <p:spPr>
            <a:xfrm>
              <a:off x="8553613" y="932125"/>
              <a:ext cx="63850" cy="47450"/>
            </a:xfrm>
            <a:custGeom>
              <a:avLst/>
              <a:gdLst/>
              <a:ahLst/>
              <a:cxnLst/>
              <a:rect l="l" t="t" r="r" b="b"/>
              <a:pathLst>
                <a:path w="2554" h="1898" extrusionOk="0">
                  <a:moveTo>
                    <a:pt x="2259" y="1"/>
                  </a:moveTo>
                  <a:cubicBezTo>
                    <a:pt x="2215" y="1"/>
                    <a:pt x="2170" y="17"/>
                    <a:pt x="2128" y="54"/>
                  </a:cubicBezTo>
                  <a:cubicBezTo>
                    <a:pt x="1523" y="605"/>
                    <a:pt x="874" y="1093"/>
                    <a:pt x="180" y="1524"/>
                  </a:cubicBezTo>
                  <a:cubicBezTo>
                    <a:pt x="1" y="1637"/>
                    <a:pt x="111" y="1897"/>
                    <a:pt x="280" y="1897"/>
                  </a:cubicBezTo>
                  <a:cubicBezTo>
                    <a:pt x="312" y="1897"/>
                    <a:pt x="346" y="1888"/>
                    <a:pt x="380" y="1866"/>
                  </a:cubicBezTo>
                  <a:cubicBezTo>
                    <a:pt x="1103" y="1417"/>
                    <a:pt x="1779" y="906"/>
                    <a:pt x="2407" y="333"/>
                  </a:cubicBezTo>
                  <a:cubicBezTo>
                    <a:pt x="2554" y="199"/>
                    <a:pt x="2416" y="1"/>
                    <a:pt x="225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3" name="Google Shape;1333;p39"/>
          <p:cNvGrpSpPr/>
          <p:nvPr/>
        </p:nvGrpSpPr>
        <p:grpSpPr>
          <a:xfrm>
            <a:off x="7239450" y="2244338"/>
            <a:ext cx="1998575" cy="280375"/>
            <a:chOff x="7239450" y="2244338"/>
            <a:chExt cx="1998575" cy="280375"/>
          </a:xfrm>
        </p:grpSpPr>
        <p:sp>
          <p:nvSpPr>
            <p:cNvPr id="1334" name="Google Shape;1334;p39"/>
            <p:cNvSpPr/>
            <p:nvPr/>
          </p:nvSpPr>
          <p:spPr>
            <a:xfrm>
              <a:off x="7239450" y="2354313"/>
              <a:ext cx="111500" cy="105125"/>
            </a:xfrm>
            <a:custGeom>
              <a:avLst/>
              <a:gdLst/>
              <a:ahLst/>
              <a:cxnLst/>
              <a:rect l="l" t="t" r="r" b="b"/>
              <a:pathLst>
                <a:path w="4460" h="4205" extrusionOk="0">
                  <a:moveTo>
                    <a:pt x="288" y="1"/>
                  </a:moveTo>
                  <a:cubicBezTo>
                    <a:pt x="136" y="1"/>
                    <a:pt x="1" y="198"/>
                    <a:pt x="140" y="337"/>
                  </a:cubicBezTo>
                  <a:cubicBezTo>
                    <a:pt x="1442" y="1607"/>
                    <a:pt x="2743" y="2878"/>
                    <a:pt x="4041" y="4148"/>
                  </a:cubicBezTo>
                  <a:cubicBezTo>
                    <a:pt x="4082" y="4188"/>
                    <a:pt x="4128" y="4205"/>
                    <a:pt x="4172" y="4205"/>
                  </a:cubicBezTo>
                  <a:cubicBezTo>
                    <a:pt x="4324" y="4205"/>
                    <a:pt x="4460" y="4007"/>
                    <a:pt x="4320" y="3868"/>
                  </a:cubicBezTo>
                  <a:cubicBezTo>
                    <a:pt x="3019" y="2599"/>
                    <a:pt x="1719" y="1328"/>
                    <a:pt x="419" y="58"/>
                  </a:cubicBezTo>
                  <a:cubicBezTo>
                    <a:pt x="378" y="18"/>
                    <a:pt x="332" y="1"/>
                    <a:pt x="28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39"/>
            <p:cNvSpPr/>
            <p:nvPr/>
          </p:nvSpPr>
          <p:spPr>
            <a:xfrm>
              <a:off x="7246750" y="2348488"/>
              <a:ext cx="95775" cy="108250"/>
            </a:xfrm>
            <a:custGeom>
              <a:avLst/>
              <a:gdLst/>
              <a:ahLst/>
              <a:cxnLst/>
              <a:rect l="l" t="t" r="r" b="b"/>
              <a:pathLst>
                <a:path w="3831" h="4330" extrusionOk="0">
                  <a:moveTo>
                    <a:pt x="3557" y="0"/>
                  </a:moveTo>
                  <a:cubicBezTo>
                    <a:pt x="3513" y="0"/>
                    <a:pt x="3467" y="20"/>
                    <a:pt x="3429" y="66"/>
                  </a:cubicBezTo>
                  <a:cubicBezTo>
                    <a:pt x="2326" y="1373"/>
                    <a:pt x="1224" y="2679"/>
                    <a:pt x="125" y="3986"/>
                  </a:cubicBezTo>
                  <a:cubicBezTo>
                    <a:pt x="0" y="4133"/>
                    <a:pt x="132" y="4330"/>
                    <a:pt x="274" y="4330"/>
                  </a:cubicBezTo>
                  <a:cubicBezTo>
                    <a:pt x="319" y="4330"/>
                    <a:pt x="365" y="4311"/>
                    <a:pt x="404" y="4265"/>
                  </a:cubicBezTo>
                  <a:cubicBezTo>
                    <a:pt x="1506" y="2958"/>
                    <a:pt x="2608" y="1652"/>
                    <a:pt x="3708" y="345"/>
                  </a:cubicBezTo>
                  <a:cubicBezTo>
                    <a:pt x="3831" y="198"/>
                    <a:pt x="3699" y="0"/>
                    <a:pt x="355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9"/>
            <p:cNvSpPr/>
            <p:nvPr/>
          </p:nvSpPr>
          <p:spPr>
            <a:xfrm>
              <a:off x="7402400" y="2441288"/>
              <a:ext cx="71075" cy="74625"/>
            </a:xfrm>
            <a:custGeom>
              <a:avLst/>
              <a:gdLst/>
              <a:ahLst/>
              <a:cxnLst/>
              <a:rect l="l" t="t" r="r" b="b"/>
              <a:pathLst>
                <a:path w="2843" h="2985" extrusionOk="0">
                  <a:moveTo>
                    <a:pt x="655" y="0"/>
                  </a:moveTo>
                  <a:cubicBezTo>
                    <a:pt x="467" y="0"/>
                    <a:pt x="283" y="71"/>
                    <a:pt x="130" y="239"/>
                  </a:cubicBezTo>
                  <a:cubicBezTo>
                    <a:pt x="1" y="382"/>
                    <a:pt x="133" y="579"/>
                    <a:pt x="279" y="579"/>
                  </a:cubicBezTo>
                  <a:cubicBezTo>
                    <a:pt x="323" y="579"/>
                    <a:pt x="369" y="561"/>
                    <a:pt x="409" y="517"/>
                  </a:cubicBezTo>
                  <a:cubicBezTo>
                    <a:pt x="488" y="430"/>
                    <a:pt x="579" y="395"/>
                    <a:pt x="672" y="395"/>
                  </a:cubicBezTo>
                  <a:cubicBezTo>
                    <a:pt x="812" y="395"/>
                    <a:pt x="955" y="475"/>
                    <a:pt x="1068" y="587"/>
                  </a:cubicBezTo>
                  <a:cubicBezTo>
                    <a:pt x="1272" y="787"/>
                    <a:pt x="1315" y="1035"/>
                    <a:pt x="1224" y="1300"/>
                  </a:cubicBezTo>
                  <a:cubicBezTo>
                    <a:pt x="1059" y="1772"/>
                    <a:pt x="570" y="2084"/>
                    <a:pt x="172" y="2344"/>
                  </a:cubicBezTo>
                  <a:cubicBezTo>
                    <a:pt x="61" y="2417"/>
                    <a:pt x="27" y="2618"/>
                    <a:pt x="172" y="2684"/>
                  </a:cubicBezTo>
                  <a:cubicBezTo>
                    <a:pt x="619" y="2882"/>
                    <a:pt x="1082" y="2984"/>
                    <a:pt x="1549" y="2984"/>
                  </a:cubicBezTo>
                  <a:cubicBezTo>
                    <a:pt x="1908" y="2984"/>
                    <a:pt x="2270" y="2924"/>
                    <a:pt x="2628" y="2800"/>
                  </a:cubicBezTo>
                  <a:cubicBezTo>
                    <a:pt x="2842" y="2725"/>
                    <a:pt x="2781" y="2409"/>
                    <a:pt x="2591" y="2409"/>
                  </a:cubicBezTo>
                  <a:cubicBezTo>
                    <a:pt x="2570" y="2409"/>
                    <a:pt x="2547" y="2412"/>
                    <a:pt x="2524" y="2421"/>
                  </a:cubicBezTo>
                  <a:cubicBezTo>
                    <a:pt x="2195" y="2534"/>
                    <a:pt x="1861" y="2591"/>
                    <a:pt x="1530" y="2591"/>
                  </a:cubicBezTo>
                  <a:cubicBezTo>
                    <a:pt x="1248" y="2591"/>
                    <a:pt x="967" y="2550"/>
                    <a:pt x="692" y="2464"/>
                  </a:cubicBezTo>
                  <a:lnTo>
                    <a:pt x="692" y="2464"/>
                  </a:lnTo>
                  <a:cubicBezTo>
                    <a:pt x="1253" y="2056"/>
                    <a:pt x="1858" y="1466"/>
                    <a:pt x="1625" y="749"/>
                  </a:cubicBezTo>
                  <a:cubicBezTo>
                    <a:pt x="1492" y="341"/>
                    <a:pt x="1066" y="0"/>
                    <a:pt x="65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9"/>
            <p:cNvSpPr/>
            <p:nvPr/>
          </p:nvSpPr>
          <p:spPr>
            <a:xfrm>
              <a:off x="7548150" y="2356663"/>
              <a:ext cx="16075" cy="103275"/>
            </a:xfrm>
            <a:custGeom>
              <a:avLst/>
              <a:gdLst/>
              <a:ahLst/>
              <a:cxnLst/>
              <a:rect l="l" t="t" r="r" b="b"/>
              <a:pathLst>
                <a:path w="643" h="4131" extrusionOk="0">
                  <a:moveTo>
                    <a:pt x="331" y="0"/>
                  </a:moveTo>
                  <a:cubicBezTo>
                    <a:pt x="232" y="0"/>
                    <a:pt x="128" y="63"/>
                    <a:pt x="116" y="189"/>
                  </a:cubicBezTo>
                  <a:cubicBezTo>
                    <a:pt x="0" y="1464"/>
                    <a:pt x="45" y="2722"/>
                    <a:pt x="240" y="3988"/>
                  </a:cubicBezTo>
                  <a:cubicBezTo>
                    <a:pt x="255" y="4087"/>
                    <a:pt x="325" y="4130"/>
                    <a:pt x="401" y="4130"/>
                  </a:cubicBezTo>
                  <a:cubicBezTo>
                    <a:pt x="515" y="4130"/>
                    <a:pt x="643" y="4032"/>
                    <a:pt x="619" y="3882"/>
                  </a:cubicBezTo>
                  <a:cubicBezTo>
                    <a:pt x="430" y="2652"/>
                    <a:pt x="397" y="1427"/>
                    <a:pt x="510" y="189"/>
                  </a:cubicBezTo>
                  <a:cubicBezTo>
                    <a:pt x="521" y="63"/>
                    <a:pt x="429" y="0"/>
                    <a:pt x="3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9"/>
            <p:cNvSpPr/>
            <p:nvPr/>
          </p:nvSpPr>
          <p:spPr>
            <a:xfrm>
              <a:off x="7517900" y="2392488"/>
              <a:ext cx="74875" cy="10775"/>
            </a:xfrm>
            <a:custGeom>
              <a:avLst/>
              <a:gdLst/>
              <a:ahLst/>
              <a:cxnLst/>
              <a:rect l="l" t="t" r="r" b="b"/>
              <a:pathLst>
                <a:path w="2995" h="431" extrusionOk="0">
                  <a:moveTo>
                    <a:pt x="2742" y="1"/>
                  </a:moveTo>
                  <a:cubicBezTo>
                    <a:pt x="2741" y="1"/>
                    <a:pt x="2740" y="1"/>
                    <a:pt x="2739" y="1"/>
                  </a:cubicBezTo>
                  <a:cubicBezTo>
                    <a:pt x="1912" y="14"/>
                    <a:pt x="1082" y="24"/>
                    <a:pt x="253" y="37"/>
                  </a:cubicBezTo>
                  <a:cubicBezTo>
                    <a:pt x="2" y="41"/>
                    <a:pt x="1" y="430"/>
                    <a:pt x="249" y="430"/>
                  </a:cubicBezTo>
                  <a:cubicBezTo>
                    <a:pt x="250" y="430"/>
                    <a:pt x="251" y="430"/>
                    <a:pt x="253" y="430"/>
                  </a:cubicBezTo>
                  <a:cubicBezTo>
                    <a:pt x="1082" y="418"/>
                    <a:pt x="1912" y="407"/>
                    <a:pt x="2739" y="395"/>
                  </a:cubicBezTo>
                  <a:cubicBezTo>
                    <a:pt x="2993" y="392"/>
                    <a:pt x="2994" y="1"/>
                    <a:pt x="274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9"/>
            <p:cNvSpPr/>
            <p:nvPr/>
          </p:nvSpPr>
          <p:spPr>
            <a:xfrm>
              <a:off x="7398950" y="2256913"/>
              <a:ext cx="75575" cy="84675"/>
            </a:xfrm>
            <a:custGeom>
              <a:avLst/>
              <a:gdLst/>
              <a:ahLst/>
              <a:cxnLst/>
              <a:rect l="l" t="t" r="r" b="b"/>
              <a:pathLst>
                <a:path w="3023" h="3387" extrusionOk="0">
                  <a:moveTo>
                    <a:pt x="2003" y="0"/>
                  </a:moveTo>
                  <a:cubicBezTo>
                    <a:pt x="1943" y="0"/>
                    <a:pt x="1882" y="25"/>
                    <a:pt x="1838" y="86"/>
                  </a:cubicBezTo>
                  <a:cubicBezTo>
                    <a:pt x="1253" y="899"/>
                    <a:pt x="667" y="1709"/>
                    <a:pt x="82" y="2522"/>
                  </a:cubicBezTo>
                  <a:cubicBezTo>
                    <a:pt x="0" y="2634"/>
                    <a:pt x="93" y="2768"/>
                    <a:pt x="201" y="2811"/>
                  </a:cubicBezTo>
                  <a:cubicBezTo>
                    <a:pt x="1031" y="3135"/>
                    <a:pt x="1883" y="3321"/>
                    <a:pt x="2770" y="3385"/>
                  </a:cubicBezTo>
                  <a:cubicBezTo>
                    <a:pt x="2776" y="3386"/>
                    <a:pt x="2782" y="3386"/>
                    <a:pt x="2787" y="3386"/>
                  </a:cubicBezTo>
                  <a:cubicBezTo>
                    <a:pt x="3022" y="3386"/>
                    <a:pt x="3017" y="3010"/>
                    <a:pt x="2770" y="2992"/>
                  </a:cubicBezTo>
                  <a:cubicBezTo>
                    <a:pt x="2009" y="2938"/>
                    <a:pt x="1278" y="2781"/>
                    <a:pt x="564" y="2528"/>
                  </a:cubicBezTo>
                  <a:lnTo>
                    <a:pt x="564" y="2528"/>
                  </a:lnTo>
                  <a:cubicBezTo>
                    <a:pt x="1103" y="1780"/>
                    <a:pt x="1642" y="1034"/>
                    <a:pt x="2179" y="286"/>
                  </a:cubicBezTo>
                  <a:cubicBezTo>
                    <a:pt x="2283" y="140"/>
                    <a:pt x="2145" y="0"/>
                    <a:pt x="200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9"/>
            <p:cNvSpPr/>
            <p:nvPr/>
          </p:nvSpPr>
          <p:spPr>
            <a:xfrm>
              <a:off x="7460000" y="2299488"/>
              <a:ext cx="20025" cy="91500"/>
            </a:xfrm>
            <a:custGeom>
              <a:avLst/>
              <a:gdLst/>
              <a:ahLst/>
              <a:cxnLst/>
              <a:rect l="l" t="t" r="r" b="b"/>
              <a:pathLst>
                <a:path w="801" h="3660" extrusionOk="0">
                  <a:moveTo>
                    <a:pt x="494" y="0"/>
                  </a:moveTo>
                  <a:cubicBezTo>
                    <a:pt x="379" y="0"/>
                    <a:pt x="257" y="68"/>
                    <a:pt x="178" y="215"/>
                  </a:cubicBezTo>
                  <a:cubicBezTo>
                    <a:pt x="1" y="544"/>
                    <a:pt x="122" y="1160"/>
                    <a:pt x="127" y="1519"/>
                  </a:cubicBezTo>
                  <a:lnTo>
                    <a:pt x="142" y="3469"/>
                  </a:lnTo>
                  <a:cubicBezTo>
                    <a:pt x="143" y="3596"/>
                    <a:pt x="242" y="3659"/>
                    <a:pt x="340" y="3659"/>
                  </a:cubicBezTo>
                  <a:cubicBezTo>
                    <a:pt x="439" y="3659"/>
                    <a:pt x="537" y="3596"/>
                    <a:pt x="536" y="3469"/>
                  </a:cubicBezTo>
                  <a:cubicBezTo>
                    <a:pt x="532" y="2941"/>
                    <a:pt x="527" y="2413"/>
                    <a:pt x="523" y="1887"/>
                  </a:cubicBezTo>
                  <a:lnTo>
                    <a:pt x="517" y="1157"/>
                  </a:lnTo>
                  <a:cubicBezTo>
                    <a:pt x="516" y="1035"/>
                    <a:pt x="516" y="914"/>
                    <a:pt x="514" y="792"/>
                  </a:cubicBezTo>
                  <a:cubicBezTo>
                    <a:pt x="531" y="722"/>
                    <a:pt x="534" y="656"/>
                    <a:pt x="523" y="593"/>
                  </a:cubicBezTo>
                  <a:lnTo>
                    <a:pt x="523" y="593"/>
                  </a:lnTo>
                  <a:cubicBezTo>
                    <a:pt x="544" y="593"/>
                    <a:pt x="567" y="588"/>
                    <a:pt x="592" y="579"/>
                  </a:cubicBezTo>
                  <a:cubicBezTo>
                    <a:pt x="613" y="570"/>
                    <a:pt x="635" y="562"/>
                    <a:pt x="656" y="554"/>
                  </a:cubicBezTo>
                  <a:cubicBezTo>
                    <a:pt x="738" y="521"/>
                    <a:pt x="801" y="457"/>
                    <a:pt x="801" y="364"/>
                  </a:cubicBezTo>
                  <a:cubicBezTo>
                    <a:pt x="800" y="131"/>
                    <a:pt x="654" y="0"/>
                    <a:pt x="4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9"/>
            <p:cNvSpPr/>
            <p:nvPr/>
          </p:nvSpPr>
          <p:spPr>
            <a:xfrm>
              <a:off x="7678825" y="2350288"/>
              <a:ext cx="100350" cy="97525"/>
            </a:xfrm>
            <a:custGeom>
              <a:avLst/>
              <a:gdLst/>
              <a:ahLst/>
              <a:cxnLst/>
              <a:rect l="l" t="t" r="r" b="b"/>
              <a:pathLst>
                <a:path w="4014" h="3901" extrusionOk="0">
                  <a:moveTo>
                    <a:pt x="285" y="0"/>
                  </a:moveTo>
                  <a:cubicBezTo>
                    <a:pt x="135" y="0"/>
                    <a:pt x="0" y="198"/>
                    <a:pt x="137" y="338"/>
                  </a:cubicBezTo>
                  <a:cubicBezTo>
                    <a:pt x="1291" y="1507"/>
                    <a:pt x="2444" y="2674"/>
                    <a:pt x="3599" y="3842"/>
                  </a:cubicBezTo>
                  <a:cubicBezTo>
                    <a:pt x="3640" y="3883"/>
                    <a:pt x="3685" y="3900"/>
                    <a:pt x="3730" y="3900"/>
                  </a:cubicBezTo>
                  <a:cubicBezTo>
                    <a:pt x="3880" y="3900"/>
                    <a:pt x="4014" y="3702"/>
                    <a:pt x="3878" y="3563"/>
                  </a:cubicBezTo>
                  <a:cubicBezTo>
                    <a:pt x="2723" y="2393"/>
                    <a:pt x="1570" y="1227"/>
                    <a:pt x="417" y="58"/>
                  </a:cubicBezTo>
                  <a:cubicBezTo>
                    <a:pt x="376" y="17"/>
                    <a:pt x="330" y="0"/>
                    <a:pt x="28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9"/>
            <p:cNvSpPr/>
            <p:nvPr/>
          </p:nvSpPr>
          <p:spPr>
            <a:xfrm>
              <a:off x="7666400" y="2355263"/>
              <a:ext cx="112850" cy="110325"/>
            </a:xfrm>
            <a:custGeom>
              <a:avLst/>
              <a:gdLst/>
              <a:ahLst/>
              <a:cxnLst/>
              <a:rect l="l" t="t" r="r" b="b"/>
              <a:pathLst>
                <a:path w="4514" h="4413" extrusionOk="0">
                  <a:moveTo>
                    <a:pt x="4209" y="0"/>
                  </a:moveTo>
                  <a:cubicBezTo>
                    <a:pt x="4165" y="0"/>
                    <a:pt x="4120" y="15"/>
                    <a:pt x="4079" y="48"/>
                  </a:cubicBezTo>
                  <a:cubicBezTo>
                    <a:pt x="2614" y="1241"/>
                    <a:pt x="1293" y="2582"/>
                    <a:pt x="119" y="4065"/>
                  </a:cubicBezTo>
                  <a:cubicBezTo>
                    <a:pt x="1" y="4214"/>
                    <a:pt x="132" y="4412"/>
                    <a:pt x="271" y="4412"/>
                  </a:cubicBezTo>
                  <a:cubicBezTo>
                    <a:pt x="315" y="4412"/>
                    <a:pt x="360" y="4392"/>
                    <a:pt x="398" y="4344"/>
                  </a:cubicBezTo>
                  <a:cubicBezTo>
                    <a:pt x="1571" y="2861"/>
                    <a:pt x="2890" y="1520"/>
                    <a:pt x="4358" y="328"/>
                  </a:cubicBezTo>
                  <a:cubicBezTo>
                    <a:pt x="4514" y="200"/>
                    <a:pt x="4372" y="0"/>
                    <a:pt x="420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9"/>
            <p:cNvSpPr/>
            <p:nvPr/>
          </p:nvSpPr>
          <p:spPr>
            <a:xfrm>
              <a:off x="7822075" y="2423063"/>
              <a:ext cx="84350" cy="101650"/>
            </a:xfrm>
            <a:custGeom>
              <a:avLst/>
              <a:gdLst/>
              <a:ahLst/>
              <a:cxnLst/>
              <a:rect l="l" t="t" r="r" b="b"/>
              <a:pathLst>
                <a:path w="3374" h="4066" extrusionOk="0">
                  <a:moveTo>
                    <a:pt x="1225" y="0"/>
                  </a:moveTo>
                  <a:cubicBezTo>
                    <a:pt x="1075" y="0"/>
                    <a:pt x="912" y="32"/>
                    <a:pt x="739" y="102"/>
                  </a:cubicBezTo>
                  <a:cubicBezTo>
                    <a:pt x="530" y="186"/>
                    <a:pt x="587" y="497"/>
                    <a:pt x="767" y="497"/>
                  </a:cubicBezTo>
                  <a:cubicBezTo>
                    <a:pt x="790" y="497"/>
                    <a:pt x="815" y="492"/>
                    <a:pt x="841" y="481"/>
                  </a:cubicBezTo>
                  <a:cubicBezTo>
                    <a:pt x="955" y="435"/>
                    <a:pt x="1085" y="407"/>
                    <a:pt x="1214" y="407"/>
                  </a:cubicBezTo>
                  <a:cubicBezTo>
                    <a:pt x="1456" y="407"/>
                    <a:pt x="1696" y="502"/>
                    <a:pt x="1830" y="738"/>
                  </a:cubicBezTo>
                  <a:cubicBezTo>
                    <a:pt x="2079" y="1170"/>
                    <a:pt x="1730" y="1668"/>
                    <a:pt x="1305" y="1784"/>
                  </a:cubicBezTo>
                  <a:cubicBezTo>
                    <a:pt x="1118" y="1834"/>
                    <a:pt x="1114" y="2115"/>
                    <a:pt x="1305" y="2164"/>
                  </a:cubicBezTo>
                  <a:cubicBezTo>
                    <a:pt x="1753" y="2277"/>
                    <a:pt x="2125" y="2370"/>
                    <a:pt x="2415" y="2738"/>
                  </a:cubicBezTo>
                  <a:cubicBezTo>
                    <a:pt x="2716" y="3121"/>
                    <a:pt x="2557" y="3594"/>
                    <a:pt x="2078" y="3671"/>
                  </a:cubicBezTo>
                  <a:cubicBezTo>
                    <a:pt x="2050" y="3675"/>
                    <a:pt x="2022" y="3677"/>
                    <a:pt x="1994" y="3677"/>
                  </a:cubicBezTo>
                  <a:cubicBezTo>
                    <a:pt x="1852" y="3677"/>
                    <a:pt x="1700" y="3631"/>
                    <a:pt x="1566" y="3608"/>
                  </a:cubicBezTo>
                  <a:cubicBezTo>
                    <a:pt x="1272" y="3557"/>
                    <a:pt x="990" y="3499"/>
                    <a:pt x="704" y="3499"/>
                  </a:cubicBezTo>
                  <a:cubicBezTo>
                    <a:pt x="546" y="3499"/>
                    <a:pt x="387" y="3517"/>
                    <a:pt x="224" y="3564"/>
                  </a:cubicBezTo>
                  <a:cubicBezTo>
                    <a:pt x="0" y="3627"/>
                    <a:pt x="69" y="3951"/>
                    <a:pt x="271" y="3951"/>
                  </a:cubicBezTo>
                  <a:cubicBezTo>
                    <a:pt x="289" y="3951"/>
                    <a:pt x="308" y="3949"/>
                    <a:pt x="328" y="3943"/>
                  </a:cubicBezTo>
                  <a:cubicBezTo>
                    <a:pt x="427" y="3915"/>
                    <a:pt x="534" y="3903"/>
                    <a:pt x="648" y="3903"/>
                  </a:cubicBezTo>
                  <a:cubicBezTo>
                    <a:pt x="1080" y="3903"/>
                    <a:pt x="1602" y="4065"/>
                    <a:pt x="2055" y="4065"/>
                  </a:cubicBezTo>
                  <a:cubicBezTo>
                    <a:pt x="2411" y="4065"/>
                    <a:pt x="2725" y="3965"/>
                    <a:pt x="2919" y="3609"/>
                  </a:cubicBezTo>
                  <a:cubicBezTo>
                    <a:pt x="3373" y="2777"/>
                    <a:pt x="2594" y="2219"/>
                    <a:pt x="1879" y="1936"/>
                  </a:cubicBezTo>
                  <a:lnTo>
                    <a:pt x="1879" y="1936"/>
                  </a:lnTo>
                  <a:cubicBezTo>
                    <a:pt x="2643" y="1331"/>
                    <a:pt x="2200" y="0"/>
                    <a:pt x="122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9"/>
            <p:cNvSpPr/>
            <p:nvPr/>
          </p:nvSpPr>
          <p:spPr>
            <a:xfrm>
              <a:off x="7847475" y="2272638"/>
              <a:ext cx="87225" cy="77825"/>
            </a:xfrm>
            <a:custGeom>
              <a:avLst/>
              <a:gdLst/>
              <a:ahLst/>
              <a:cxnLst/>
              <a:rect l="l" t="t" r="r" b="b"/>
              <a:pathLst>
                <a:path w="3489" h="3113" extrusionOk="0">
                  <a:moveTo>
                    <a:pt x="951" y="0"/>
                  </a:moveTo>
                  <a:cubicBezTo>
                    <a:pt x="504" y="0"/>
                    <a:pt x="70" y="301"/>
                    <a:pt x="14" y="812"/>
                  </a:cubicBezTo>
                  <a:cubicBezTo>
                    <a:pt x="1" y="937"/>
                    <a:pt x="92" y="999"/>
                    <a:pt x="190" y="999"/>
                  </a:cubicBezTo>
                  <a:cubicBezTo>
                    <a:pt x="289" y="999"/>
                    <a:pt x="394" y="937"/>
                    <a:pt x="407" y="812"/>
                  </a:cubicBezTo>
                  <a:cubicBezTo>
                    <a:pt x="438" y="526"/>
                    <a:pt x="681" y="392"/>
                    <a:pt x="927" y="392"/>
                  </a:cubicBezTo>
                  <a:cubicBezTo>
                    <a:pt x="1078" y="392"/>
                    <a:pt x="1230" y="442"/>
                    <a:pt x="1336" y="538"/>
                  </a:cubicBezTo>
                  <a:cubicBezTo>
                    <a:pt x="1564" y="744"/>
                    <a:pt x="1607" y="1077"/>
                    <a:pt x="1570" y="1361"/>
                  </a:cubicBezTo>
                  <a:cubicBezTo>
                    <a:pt x="1494" y="1948"/>
                    <a:pt x="1029" y="2370"/>
                    <a:pt x="613" y="2748"/>
                  </a:cubicBezTo>
                  <a:cubicBezTo>
                    <a:pt x="477" y="2870"/>
                    <a:pt x="593" y="3074"/>
                    <a:pt x="754" y="3084"/>
                  </a:cubicBezTo>
                  <a:cubicBezTo>
                    <a:pt x="1034" y="3103"/>
                    <a:pt x="1313" y="3112"/>
                    <a:pt x="1591" y="3112"/>
                  </a:cubicBezTo>
                  <a:cubicBezTo>
                    <a:pt x="2141" y="3112"/>
                    <a:pt x="2689" y="3076"/>
                    <a:pt x="3239" y="3003"/>
                  </a:cubicBezTo>
                  <a:cubicBezTo>
                    <a:pt x="3475" y="2971"/>
                    <a:pt x="3489" y="2607"/>
                    <a:pt x="3269" y="2607"/>
                  </a:cubicBezTo>
                  <a:cubicBezTo>
                    <a:pt x="3259" y="2607"/>
                    <a:pt x="3249" y="2608"/>
                    <a:pt x="3239" y="2609"/>
                  </a:cubicBezTo>
                  <a:cubicBezTo>
                    <a:pt x="2689" y="2682"/>
                    <a:pt x="2141" y="2719"/>
                    <a:pt x="1591" y="2719"/>
                  </a:cubicBezTo>
                  <a:cubicBezTo>
                    <a:pt x="1465" y="2719"/>
                    <a:pt x="1338" y="2717"/>
                    <a:pt x="1212" y="2713"/>
                  </a:cubicBezTo>
                  <a:lnTo>
                    <a:pt x="1212" y="2713"/>
                  </a:lnTo>
                  <a:cubicBezTo>
                    <a:pt x="1824" y="2054"/>
                    <a:pt x="2372" y="1100"/>
                    <a:pt x="1664" y="316"/>
                  </a:cubicBezTo>
                  <a:cubicBezTo>
                    <a:pt x="1469" y="100"/>
                    <a:pt x="1208" y="0"/>
                    <a:pt x="95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9"/>
            <p:cNvSpPr/>
            <p:nvPr/>
          </p:nvSpPr>
          <p:spPr>
            <a:xfrm>
              <a:off x="8092250" y="2345463"/>
              <a:ext cx="74925" cy="9875"/>
            </a:xfrm>
            <a:custGeom>
              <a:avLst/>
              <a:gdLst/>
              <a:ahLst/>
              <a:cxnLst/>
              <a:rect l="l" t="t" r="r" b="b"/>
              <a:pathLst>
                <a:path w="2997" h="395" extrusionOk="0">
                  <a:moveTo>
                    <a:pt x="255" y="1"/>
                  </a:moveTo>
                  <a:cubicBezTo>
                    <a:pt x="3" y="1"/>
                    <a:pt x="0" y="395"/>
                    <a:pt x="255" y="395"/>
                  </a:cubicBezTo>
                  <a:lnTo>
                    <a:pt x="2741" y="395"/>
                  </a:lnTo>
                  <a:cubicBezTo>
                    <a:pt x="2996" y="395"/>
                    <a:pt x="2996" y="1"/>
                    <a:pt x="274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9"/>
            <p:cNvSpPr/>
            <p:nvPr/>
          </p:nvSpPr>
          <p:spPr>
            <a:xfrm>
              <a:off x="8098500" y="2386863"/>
              <a:ext cx="62300" cy="12300"/>
            </a:xfrm>
            <a:custGeom>
              <a:avLst/>
              <a:gdLst/>
              <a:ahLst/>
              <a:cxnLst/>
              <a:rect l="l" t="t" r="r" b="b"/>
              <a:pathLst>
                <a:path w="2492" h="492" extrusionOk="0">
                  <a:moveTo>
                    <a:pt x="2250" y="1"/>
                  </a:moveTo>
                  <a:cubicBezTo>
                    <a:pt x="2246" y="1"/>
                    <a:pt x="2242" y="1"/>
                    <a:pt x="2238" y="1"/>
                  </a:cubicBezTo>
                  <a:cubicBezTo>
                    <a:pt x="1575" y="33"/>
                    <a:pt x="914" y="66"/>
                    <a:pt x="254" y="97"/>
                  </a:cubicBezTo>
                  <a:cubicBezTo>
                    <a:pt x="5" y="110"/>
                    <a:pt x="1" y="491"/>
                    <a:pt x="242" y="491"/>
                  </a:cubicBezTo>
                  <a:cubicBezTo>
                    <a:pt x="246" y="491"/>
                    <a:pt x="250" y="491"/>
                    <a:pt x="254" y="491"/>
                  </a:cubicBezTo>
                  <a:cubicBezTo>
                    <a:pt x="915" y="458"/>
                    <a:pt x="1578" y="426"/>
                    <a:pt x="2238" y="395"/>
                  </a:cubicBezTo>
                  <a:cubicBezTo>
                    <a:pt x="2486" y="382"/>
                    <a:pt x="2491" y="1"/>
                    <a:pt x="22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9"/>
            <p:cNvSpPr/>
            <p:nvPr/>
          </p:nvSpPr>
          <p:spPr>
            <a:xfrm>
              <a:off x="8335350" y="2326063"/>
              <a:ext cx="97550" cy="100300"/>
            </a:xfrm>
            <a:custGeom>
              <a:avLst/>
              <a:gdLst/>
              <a:ahLst/>
              <a:cxnLst/>
              <a:rect l="l" t="t" r="r" b="b"/>
              <a:pathLst>
                <a:path w="3902" h="4012" extrusionOk="0">
                  <a:moveTo>
                    <a:pt x="271" y="0"/>
                  </a:moveTo>
                  <a:cubicBezTo>
                    <a:pt x="132" y="0"/>
                    <a:pt x="0" y="198"/>
                    <a:pt x="118" y="346"/>
                  </a:cubicBezTo>
                  <a:cubicBezTo>
                    <a:pt x="1141" y="1637"/>
                    <a:pt x="2262" y="2843"/>
                    <a:pt x="3478" y="3958"/>
                  </a:cubicBezTo>
                  <a:cubicBezTo>
                    <a:pt x="3519" y="3996"/>
                    <a:pt x="3564" y="4012"/>
                    <a:pt x="3608" y="4012"/>
                  </a:cubicBezTo>
                  <a:cubicBezTo>
                    <a:pt x="3764" y="4012"/>
                    <a:pt x="3902" y="3813"/>
                    <a:pt x="3757" y="3679"/>
                  </a:cubicBezTo>
                  <a:cubicBezTo>
                    <a:pt x="2541" y="2563"/>
                    <a:pt x="1423" y="1358"/>
                    <a:pt x="397" y="67"/>
                  </a:cubicBezTo>
                  <a:cubicBezTo>
                    <a:pt x="359" y="20"/>
                    <a:pt x="315" y="0"/>
                    <a:pt x="27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9"/>
            <p:cNvSpPr/>
            <p:nvPr/>
          </p:nvSpPr>
          <p:spPr>
            <a:xfrm>
              <a:off x="8312825" y="2321113"/>
              <a:ext cx="110175" cy="130900"/>
            </a:xfrm>
            <a:custGeom>
              <a:avLst/>
              <a:gdLst/>
              <a:ahLst/>
              <a:cxnLst/>
              <a:rect l="l" t="t" r="r" b="b"/>
              <a:pathLst>
                <a:path w="4407" h="5236" extrusionOk="0">
                  <a:moveTo>
                    <a:pt x="4136" y="0"/>
                  </a:moveTo>
                  <a:cubicBezTo>
                    <a:pt x="4076" y="0"/>
                    <a:pt x="4017" y="28"/>
                    <a:pt x="3978" y="95"/>
                  </a:cubicBezTo>
                  <a:cubicBezTo>
                    <a:pt x="2927" y="1877"/>
                    <a:pt x="1647" y="3480"/>
                    <a:pt x="144" y="4902"/>
                  </a:cubicBezTo>
                  <a:cubicBezTo>
                    <a:pt x="0" y="5036"/>
                    <a:pt x="138" y="5235"/>
                    <a:pt x="293" y="5235"/>
                  </a:cubicBezTo>
                  <a:cubicBezTo>
                    <a:pt x="337" y="5235"/>
                    <a:pt x="382" y="5219"/>
                    <a:pt x="423" y="5181"/>
                  </a:cubicBezTo>
                  <a:cubicBezTo>
                    <a:pt x="1951" y="3736"/>
                    <a:pt x="3252" y="2106"/>
                    <a:pt x="4319" y="295"/>
                  </a:cubicBezTo>
                  <a:cubicBezTo>
                    <a:pt x="4407" y="143"/>
                    <a:pt x="4270" y="0"/>
                    <a:pt x="41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9"/>
            <p:cNvSpPr/>
            <p:nvPr/>
          </p:nvSpPr>
          <p:spPr>
            <a:xfrm>
              <a:off x="8201225" y="2261413"/>
              <a:ext cx="117600" cy="245250"/>
            </a:xfrm>
            <a:custGeom>
              <a:avLst/>
              <a:gdLst/>
              <a:ahLst/>
              <a:cxnLst/>
              <a:rect l="l" t="t" r="r" b="b"/>
              <a:pathLst>
                <a:path w="4704" h="9810" extrusionOk="0">
                  <a:moveTo>
                    <a:pt x="4415" y="1"/>
                  </a:moveTo>
                  <a:cubicBezTo>
                    <a:pt x="4384" y="1"/>
                    <a:pt x="4352" y="9"/>
                    <a:pt x="4319" y="27"/>
                  </a:cubicBezTo>
                  <a:cubicBezTo>
                    <a:pt x="783" y="2032"/>
                    <a:pt x="0" y="6664"/>
                    <a:pt x="2638" y="9745"/>
                  </a:cubicBezTo>
                  <a:cubicBezTo>
                    <a:pt x="2677" y="9791"/>
                    <a:pt x="2723" y="9810"/>
                    <a:pt x="2767" y="9810"/>
                  </a:cubicBezTo>
                  <a:cubicBezTo>
                    <a:pt x="2910" y="9810"/>
                    <a:pt x="3042" y="9612"/>
                    <a:pt x="2918" y="9466"/>
                  </a:cubicBezTo>
                  <a:cubicBezTo>
                    <a:pt x="440" y="6574"/>
                    <a:pt x="1214" y="2239"/>
                    <a:pt x="4517" y="368"/>
                  </a:cubicBezTo>
                  <a:cubicBezTo>
                    <a:pt x="4704" y="263"/>
                    <a:pt x="4588" y="1"/>
                    <a:pt x="44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9"/>
            <p:cNvSpPr/>
            <p:nvPr/>
          </p:nvSpPr>
          <p:spPr>
            <a:xfrm>
              <a:off x="8486525" y="2419113"/>
              <a:ext cx="67450" cy="86225"/>
            </a:xfrm>
            <a:custGeom>
              <a:avLst/>
              <a:gdLst/>
              <a:ahLst/>
              <a:cxnLst/>
              <a:rect l="l" t="t" r="r" b="b"/>
              <a:pathLst>
                <a:path w="2698" h="3449" extrusionOk="0">
                  <a:moveTo>
                    <a:pt x="1001" y="0"/>
                  </a:moveTo>
                  <a:cubicBezTo>
                    <a:pt x="869" y="0"/>
                    <a:pt x="736" y="41"/>
                    <a:pt x="616" y="133"/>
                  </a:cubicBezTo>
                  <a:cubicBezTo>
                    <a:pt x="452" y="259"/>
                    <a:pt x="556" y="512"/>
                    <a:pt x="710" y="512"/>
                  </a:cubicBezTo>
                  <a:cubicBezTo>
                    <a:pt x="743" y="512"/>
                    <a:pt x="778" y="500"/>
                    <a:pt x="813" y="473"/>
                  </a:cubicBezTo>
                  <a:cubicBezTo>
                    <a:pt x="873" y="428"/>
                    <a:pt x="941" y="408"/>
                    <a:pt x="1009" y="408"/>
                  </a:cubicBezTo>
                  <a:cubicBezTo>
                    <a:pt x="1111" y="408"/>
                    <a:pt x="1212" y="453"/>
                    <a:pt x="1284" y="529"/>
                  </a:cubicBezTo>
                  <a:cubicBezTo>
                    <a:pt x="1493" y="747"/>
                    <a:pt x="1413" y="1032"/>
                    <a:pt x="1290" y="1262"/>
                  </a:cubicBezTo>
                  <a:cubicBezTo>
                    <a:pt x="1151" y="1518"/>
                    <a:pt x="908" y="1713"/>
                    <a:pt x="703" y="1912"/>
                  </a:cubicBezTo>
                  <a:cubicBezTo>
                    <a:pt x="388" y="2214"/>
                    <a:pt x="126" y="2520"/>
                    <a:pt x="26" y="2953"/>
                  </a:cubicBezTo>
                  <a:cubicBezTo>
                    <a:pt x="0" y="3067"/>
                    <a:pt x="62" y="3152"/>
                    <a:pt x="165" y="3195"/>
                  </a:cubicBezTo>
                  <a:cubicBezTo>
                    <a:pt x="569" y="3364"/>
                    <a:pt x="984" y="3449"/>
                    <a:pt x="1400" y="3449"/>
                  </a:cubicBezTo>
                  <a:cubicBezTo>
                    <a:pt x="1762" y="3449"/>
                    <a:pt x="2125" y="3385"/>
                    <a:pt x="2484" y="3258"/>
                  </a:cubicBezTo>
                  <a:cubicBezTo>
                    <a:pt x="2698" y="3182"/>
                    <a:pt x="2635" y="2866"/>
                    <a:pt x="2446" y="2866"/>
                  </a:cubicBezTo>
                  <a:cubicBezTo>
                    <a:pt x="2425" y="2866"/>
                    <a:pt x="2402" y="2870"/>
                    <a:pt x="2378" y="2878"/>
                  </a:cubicBezTo>
                  <a:cubicBezTo>
                    <a:pt x="2049" y="2995"/>
                    <a:pt x="1723" y="3053"/>
                    <a:pt x="1398" y="3053"/>
                  </a:cubicBezTo>
                  <a:cubicBezTo>
                    <a:pt x="1084" y="3053"/>
                    <a:pt x="771" y="2998"/>
                    <a:pt x="460" y="2889"/>
                  </a:cubicBezTo>
                  <a:lnTo>
                    <a:pt x="460" y="2889"/>
                  </a:lnTo>
                  <a:cubicBezTo>
                    <a:pt x="783" y="2113"/>
                    <a:pt x="1974" y="1664"/>
                    <a:pt x="1804" y="702"/>
                  </a:cubicBezTo>
                  <a:cubicBezTo>
                    <a:pt x="1735" y="318"/>
                    <a:pt x="1371" y="0"/>
                    <a:pt x="10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9"/>
            <p:cNvSpPr/>
            <p:nvPr/>
          </p:nvSpPr>
          <p:spPr>
            <a:xfrm>
              <a:off x="8638350" y="2320813"/>
              <a:ext cx="13300" cy="115175"/>
            </a:xfrm>
            <a:custGeom>
              <a:avLst/>
              <a:gdLst/>
              <a:ahLst/>
              <a:cxnLst/>
              <a:rect l="l" t="t" r="r" b="b"/>
              <a:pathLst>
                <a:path w="532" h="4607" extrusionOk="0">
                  <a:moveTo>
                    <a:pt x="337" y="1"/>
                  </a:moveTo>
                  <a:cubicBezTo>
                    <a:pt x="238" y="1"/>
                    <a:pt x="138" y="64"/>
                    <a:pt x="134" y="191"/>
                  </a:cubicBezTo>
                  <a:cubicBezTo>
                    <a:pt x="91" y="1600"/>
                    <a:pt x="49" y="3008"/>
                    <a:pt x="4" y="4415"/>
                  </a:cubicBezTo>
                  <a:cubicBezTo>
                    <a:pt x="1" y="4543"/>
                    <a:pt x="97" y="4607"/>
                    <a:pt x="196" y="4607"/>
                  </a:cubicBezTo>
                  <a:cubicBezTo>
                    <a:pt x="294" y="4607"/>
                    <a:pt x="394" y="4543"/>
                    <a:pt x="398" y="4415"/>
                  </a:cubicBezTo>
                  <a:cubicBezTo>
                    <a:pt x="441" y="3008"/>
                    <a:pt x="484" y="1600"/>
                    <a:pt x="528" y="191"/>
                  </a:cubicBezTo>
                  <a:cubicBezTo>
                    <a:pt x="532" y="64"/>
                    <a:pt x="435" y="1"/>
                    <a:pt x="33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9"/>
            <p:cNvSpPr/>
            <p:nvPr/>
          </p:nvSpPr>
          <p:spPr>
            <a:xfrm>
              <a:off x="8602150" y="2366488"/>
              <a:ext cx="99875" cy="12075"/>
            </a:xfrm>
            <a:custGeom>
              <a:avLst/>
              <a:gdLst/>
              <a:ahLst/>
              <a:cxnLst/>
              <a:rect l="l" t="t" r="r" b="b"/>
              <a:pathLst>
                <a:path w="3995" h="483" extrusionOk="0">
                  <a:moveTo>
                    <a:pt x="3747" y="0"/>
                  </a:moveTo>
                  <a:cubicBezTo>
                    <a:pt x="3744" y="0"/>
                    <a:pt x="3742" y="0"/>
                    <a:pt x="3740" y="0"/>
                  </a:cubicBezTo>
                  <a:cubicBezTo>
                    <a:pt x="2579" y="30"/>
                    <a:pt x="1416" y="59"/>
                    <a:pt x="254" y="89"/>
                  </a:cubicBezTo>
                  <a:cubicBezTo>
                    <a:pt x="2" y="95"/>
                    <a:pt x="1" y="483"/>
                    <a:pt x="248" y="483"/>
                  </a:cubicBezTo>
                  <a:cubicBezTo>
                    <a:pt x="250" y="483"/>
                    <a:pt x="252" y="483"/>
                    <a:pt x="254" y="483"/>
                  </a:cubicBezTo>
                  <a:cubicBezTo>
                    <a:pt x="1416" y="453"/>
                    <a:pt x="2579" y="424"/>
                    <a:pt x="3740" y="394"/>
                  </a:cubicBezTo>
                  <a:cubicBezTo>
                    <a:pt x="3991" y="387"/>
                    <a:pt x="3994" y="0"/>
                    <a:pt x="374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9"/>
            <p:cNvSpPr/>
            <p:nvPr/>
          </p:nvSpPr>
          <p:spPr>
            <a:xfrm>
              <a:off x="8750025" y="2327663"/>
              <a:ext cx="100800" cy="115500"/>
            </a:xfrm>
            <a:custGeom>
              <a:avLst/>
              <a:gdLst/>
              <a:ahLst/>
              <a:cxnLst/>
              <a:rect l="l" t="t" r="r" b="b"/>
              <a:pathLst>
                <a:path w="4032" h="4620" extrusionOk="0">
                  <a:moveTo>
                    <a:pt x="273" y="0"/>
                  </a:moveTo>
                  <a:cubicBezTo>
                    <a:pt x="132" y="0"/>
                    <a:pt x="0" y="198"/>
                    <a:pt x="122" y="345"/>
                  </a:cubicBezTo>
                  <a:cubicBezTo>
                    <a:pt x="1292" y="1748"/>
                    <a:pt x="2461" y="3151"/>
                    <a:pt x="3630" y="4554"/>
                  </a:cubicBezTo>
                  <a:cubicBezTo>
                    <a:pt x="3669" y="4600"/>
                    <a:pt x="3714" y="4620"/>
                    <a:pt x="3758" y="4620"/>
                  </a:cubicBezTo>
                  <a:cubicBezTo>
                    <a:pt x="3900" y="4620"/>
                    <a:pt x="4032" y="4422"/>
                    <a:pt x="3909" y="4275"/>
                  </a:cubicBezTo>
                  <a:cubicBezTo>
                    <a:pt x="2741" y="2872"/>
                    <a:pt x="1571" y="1469"/>
                    <a:pt x="401" y="66"/>
                  </a:cubicBezTo>
                  <a:cubicBezTo>
                    <a:pt x="363" y="19"/>
                    <a:pt x="318" y="0"/>
                    <a:pt x="27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9"/>
            <p:cNvSpPr/>
            <p:nvPr/>
          </p:nvSpPr>
          <p:spPr>
            <a:xfrm>
              <a:off x="8732000" y="2313438"/>
              <a:ext cx="112300" cy="128700"/>
            </a:xfrm>
            <a:custGeom>
              <a:avLst/>
              <a:gdLst/>
              <a:ahLst/>
              <a:cxnLst/>
              <a:rect l="l" t="t" r="r" b="b"/>
              <a:pathLst>
                <a:path w="4492" h="5148" extrusionOk="0">
                  <a:moveTo>
                    <a:pt x="4219" y="1"/>
                  </a:moveTo>
                  <a:cubicBezTo>
                    <a:pt x="4175" y="1"/>
                    <a:pt x="4129" y="20"/>
                    <a:pt x="4090" y="67"/>
                  </a:cubicBezTo>
                  <a:cubicBezTo>
                    <a:pt x="2767" y="1646"/>
                    <a:pt x="1445" y="3226"/>
                    <a:pt x="123" y="4803"/>
                  </a:cubicBezTo>
                  <a:cubicBezTo>
                    <a:pt x="0" y="4951"/>
                    <a:pt x="132" y="5148"/>
                    <a:pt x="274" y="5148"/>
                  </a:cubicBezTo>
                  <a:cubicBezTo>
                    <a:pt x="318" y="5148"/>
                    <a:pt x="364" y="5129"/>
                    <a:pt x="402" y="5083"/>
                  </a:cubicBezTo>
                  <a:cubicBezTo>
                    <a:pt x="1724" y="3505"/>
                    <a:pt x="3046" y="1925"/>
                    <a:pt x="4369" y="347"/>
                  </a:cubicBezTo>
                  <a:cubicBezTo>
                    <a:pt x="4491" y="198"/>
                    <a:pt x="4360" y="1"/>
                    <a:pt x="42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9"/>
            <p:cNvSpPr/>
            <p:nvPr/>
          </p:nvSpPr>
          <p:spPr>
            <a:xfrm>
              <a:off x="8908950" y="2377513"/>
              <a:ext cx="69900" cy="118950"/>
            </a:xfrm>
            <a:custGeom>
              <a:avLst/>
              <a:gdLst/>
              <a:ahLst/>
              <a:cxnLst/>
              <a:rect l="l" t="t" r="r" b="b"/>
              <a:pathLst>
                <a:path w="2796" h="4758" extrusionOk="0">
                  <a:moveTo>
                    <a:pt x="1174" y="0"/>
                  </a:moveTo>
                  <a:cubicBezTo>
                    <a:pt x="803" y="0"/>
                    <a:pt x="429" y="130"/>
                    <a:pt x="147" y="384"/>
                  </a:cubicBezTo>
                  <a:cubicBezTo>
                    <a:pt x="0" y="515"/>
                    <a:pt x="139" y="713"/>
                    <a:pt x="297" y="713"/>
                  </a:cubicBezTo>
                  <a:cubicBezTo>
                    <a:pt x="340" y="713"/>
                    <a:pt x="385" y="698"/>
                    <a:pt x="426" y="661"/>
                  </a:cubicBezTo>
                  <a:cubicBezTo>
                    <a:pt x="624" y="482"/>
                    <a:pt x="899" y="388"/>
                    <a:pt x="1172" y="388"/>
                  </a:cubicBezTo>
                  <a:cubicBezTo>
                    <a:pt x="1505" y="388"/>
                    <a:pt x="1835" y="528"/>
                    <a:pt x="2021" y="826"/>
                  </a:cubicBezTo>
                  <a:cubicBezTo>
                    <a:pt x="2386" y="1411"/>
                    <a:pt x="1927" y="2105"/>
                    <a:pt x="1340" y="2283"/>
                  </a:cubicBezTo>
                  <a:lnTo>
                    <a:pt x="1340" y="2283"/>
                  </a:lnTo>
                  <a:cubicBezTo>
                    <a:pt x="1236" y="2289"/>
                    <a:pt x="1133" y="2305"/>
                    <a:pt x="1033" y="2334"/>
                  </a:cubicBezTo>
                  <a:cubicBezTo>
                    <a:pt x="826" y="2393"/>
                    <a:pt x="858" y="2720"/>
                    <a:pt x="1075" y="2720"/>
                  </a:cubicBezTo>
                  <a:cubicBezTo>
                    <a:pt x="1078" y="2720"/>
                    <a:pt x="1081" y="2720"/>
                    <a:pt x="1085" y="2720"/>
                  </a:cubicBezTo>
                  <a:cubicBezTo>
                    <a:pt x="1191" y="2716"/>
                    <a:pt x="1296" y="2701"/>
                    <a:pt x="1398" y="2674"/>
                  </a:cubicBezTo>
                  <a:lnTo>
                    <a:pt x="1398" y="2674"/>
                  </a:lnTo>
                  <a:cubicBezTo>
                    <a:pt x="1408" y="2674"/>
                    <a:pt x="1419" y="2673"/>
                    <a:pt x="1429" y="2673"/>
                  </a:cubicBezTo>
                  <a:cubicBezTo>
                    <a:pt x="1825" y="2673"/>
                    <a:pt x="2234" y="2882"/>
                    <a:pt x="2342" y="3314"/>
                  </a:cubicBezTo>
                  <a:cubicBezTo>
                    <a:pt x="2486" y="3893"/>
                    <a:pt x="1938" y="4371"/>
                    <a:pt x="1396" y="4371"/>
                  </a:cubicBezTo>
                  <a:cubicBezTo>
                    <a:pt x="1345" y="4371"/>
                    <a:pt x="1294" y="4366"/>
                    <a:pt x="1244" y="4358"/>
                  </a:cubicBezTo>
                  <a:cubicBezTo>
                    <a:pt x="1230" y="4355"/>
                    <a:pt x="1217" y="4354"/>
                    <a:pt x="1205" y="4354"/>
                  </a:cubicBezTo>
                  <a:cubicBezTo>
                    <a:pt x="984" y="4354"/>
                    <a:pt x="903" y="4696"/>
                    <a:pt x="1138" y="4737"/>
                  </a:cubicBezTo>
                  <a:cubicBezTo>
                    <a:pt x="1218" y="4751"/>
                    <a:pt x="1300" y="4758"/>
                    <a:pt x="1382" y="4758"/>
                  </a:cubicBezTo>
                  <a:cubicBezTo>
                    <a:pt x="2090" y="4758"/>
                    <a:pt x="2796" y="4243"/>
                    <a:pt x="2761" y="3462"/>
                  </a:cubicBezTo>
                  <a:cubicBezTo>
                    <a:pt x="2739" y="2946"/>
                    <a:pt x="2400" y="2566"/>
                    <a:pt x="1968" y="2390"/>
                  </a:cubicBezTo>
                  <a:lnTo>
                    <a:pt x="1968" y="2390"/>
                  </a:lnTo>
                  <a:cubicBezTo>
                    <a:pt x="2442" y="2023"/>
                    <a:pt x="2707" y="1399"/>
                    <a:pt x="2442" y="790"/>
                  </a:cubicBezTo>
                  <a:cubicBezTo>
                    <a:pt x="2213" y="259"/>
                    <a:pt x="1698" y="0"/>
                    <a:pt x="117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9"/>
            <p:cNvSpPr/>
            <p:nvPr/>
          </p:nvSpPr>
          <p:spPr>
            <a:xfrm>
              <a:off x="8991200" y="2256363"/>
              <a:ext cx="121750" cy="239350"/>
            </a:xfrm>
            <a:custGeom>
              <a:avLst/>
              <a:gdLst/>
              <a:ahLst/>
              <a:cxnLst/>
              <a:rect l="l" t="t" r="r" b="b"/>
              <a:pathLst>
                <a:path w="4870" h="9574" extrusionOk="0">
                  <a:moveTo>
                    <a:pt x="317" y="1"/>
                  </a:moveTo>
                  <a:cubicBezTo>
                    <a:pt x="127" y="1"/>
                    <a:pt x="0" y="271"/>
                    <a:pt x="203" y="358"/>
                  </a:cubicBezTo>
                  <a:cubicBezTo>
                    <a:pt x="3867" y="1940"/>
                    <a:pt x="4459" y="6857"/>
                    <a:pt x="1182" y="9197"/>
                  </a:cubicBezTo>
                  <a:cubicBezTo>
                    <a:pt x="1013" y="9319"/>
                    <a:pt x="1118" y="9573"/>
                    <a:pt x="1277" y="9573"/>
                  </a:cubicBezTo>
                  <a:cubicBezTo>
                    <a:pt x="1310" y="9573"/>
                    <a:pt x="1345" y="9563"/>
                    <a:pt x="1381" y="9537"/>
                  </a:cubicBezTo>
                  <a:cubicBezTo>
                    <a:pt x="4869" y="7046"/>
                    <a:pt x="4368" y="1731"/>
                    <a:pt x="402" y="19"/>
                  </a:cubicBezTo>
                  <a:cubicBezTo>
                    <a:pt x="372" y="6"/>
                    <a:pt x="344" y="1"/>
                    <a:pt x="31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9"/>
            <p:cNvSpPr/>
            <p:nvPr/>
          </p:nvSpPr>
          <p:spPr>
            <a:xfrm>
              <a:off x="9156125" y="2244338"/>
              <a:ext cx="81900" cy="90125"/>
            </a:xfrm>
            <a:custGeom>
              <a:avLst/>
              <a:gdLst/>
              <a:ahLst/>
              <a:cxnLst/>
              <a:rect l="l" t="t" r="r" b="b"/>
              <a:pathLst>
                <a:path w="3276" h="3605" extrusionOk="0">
                  <a:moveTo>
                    <a:pt x="1042" y="1"/>
                  </a:moveTo>
                  <a:cubicBezTo>
                    <a:pt x="603" y="1"/>
                    <a:pt x="174" y="247"/>
                    <a:pt x="40" y="749"/>
                  </a:cubicBezTo>
                  <a:cubicBezTo>
                    <a:pt x="1" y="897"/>
                    <a:pt x="123" y="994"/>
                    <a:pt x="240" y="994"/>
                  </a:cubicBezTo>
                  <a:cubicBezTo>
                    <a:pt x="318" y="994"/>
                    <a:pt x="394" y="952"/>
                    <a:pt x="420" y="854"/>
                  </a:cubicBezTo>
                  <a:cubicBezTo>
                    <a:pt x="496" y="568"/>
                    <a:pt x="767" y="383"/>
                    <a:pt x="1054" y="383"/>
                  </a:cubicBezTo>
                  <a:cubicBezTo>
                    <a:pt x="1105" y="383"/>
                    <a:pt x="1156" y="389"/>
                    <a:pt x="1207" y="401"/>
                  </a:cubicBezTo>
                  <a:cubicBezTo>
                    <a:pt x="1618" y="497"/>
                    <a:pt x="1825" y="915"/>
                    <a:pt x="1811" y="1316"/>
                  </a:cubicBezTo>
                  <a:cubicBezTo>
                    <a:pt x="1784" y="2065"/>
                    <a:pt x="1103" y="2534"/>
                    <a:pt x="476" y="2795"/>
                  </a:cubicBezTo>
                  <a:cubicBezTo>
                    <a:pt x="320" y="2861"/>
                    <a:pt x="259" y="3137"/>
                    <a:pt x="476" y="3174"/>
                  </a:cubicBezTo>
                  <a:cubicBezTo>
                    <a:pt x="1296" y="3316"/>
                    <a:pt x="2115" y="3459"/>
                    <a:pt x="2935" y="3601"/>
                  </a:cubicBezTo>
                  <a:cubicBezTo>
                    <a:pt x="2948" y="3603"/>
                    <a:pt x="2961" y="3604"/>
                    <a:pt x="2973" y="3604"/>
                  </a:cubicBezTo>
                  <a:cubicBezTo>
                    <a:pt x="3193" y="3604"/>
                    <a:pt x="3275" y="3262"/>
                    <a:pt x="3039" y="3221"/>
                  </a:cubicBezTo>
                  <a:cubicBezTo>
                    <a:pt x="2402" y="3111"/>
                    <a:pt x="1764" y="3000"/>
                    <a:pt x="1126" y="2889"/>
                  </a:cubicBezTo>
                  <a:lnTo>
                    <a:pt x="1126" y="2889"/>
                  </a:lnTo>
                  <a:cubicBezTo>
                    <a:pt x="1906" y="2392"/>
                    <a:pt x="2535" y="1560"/>
                    <a:pt x="2056" y="609"/>
                  </a:cubicBezTo>
                  <a:cubicBezTo>
                    <a:pt x="1852" y="206"/>
                    <a:pt x="1443" y="1"/>
                    <a:pt x="104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8" name="Google Shape;1358;p39"/>
          <p:cNvGrpSpPr/>
          <p:nvPr/>
        </p:nvGrpSpPr>
        <p:grpSpPr>
          <a:xfrm>
            <a:off x="3844420" y="-114761"/>
            <a:ext cx="1537107" cy="579865"/>
            <a:chOff x="3844420" y="-114761"/>
            <a:chExt cx="1537107" cy="579865"/>
          </a:xfrm>
        </p:grpSpPr>
        <p:sp>
          <p:nvSpPr>
            <p:cNvPr id="1359" name="Google Shape;1359;p39"/>
            <p:cNvSpPr/>
            <p:nvPr/>
          </p:nvSpPr>
          <p:spPr>
            <a:xfrm rot="-252901">
              <a:off x="3859669" y="-60030"/>
              <a:ext cx="1506607" cy="470402"/>
            </a:xfrm>
            <a:custGeom>
              <a:avLst/>
              <a:gdLst/>
              <a:ahLst/>
              <a:cxnLst/>
              <a:rect l="l" t="t" r="r" b="b"/>
              <a:pathLst>
                <a:path w="60264" h="18816" extrusionOk="0">
                  <a:moveTo>
                    <a:pt x="551" y="0"/>
                  </a:moveTo>
                  <a:cubicBezTo>
                    <a:pt x="354" y="0"/>
                    <a:pt x="155" y="127"/>
                    <a:pt x="149" y="381"/>
                  </a:cubicBezTo>
                  <a:cubicBezTo>
                    <a:pt x="0" y="6394"/>
                    <a:pt x="32" y="12405"/>
                    <a:pt x="249" y="18414"/>
                  </a:cubicBezTo>
                  <a:cubicBezTo>
                    <a:pt x="256" y="18595"/>
                    <a:pt x="406" y="18810"/>
                    <a:pt x="606" y="18810"/>
                  </a:cubicBezTo>
                  <a:cubicBezTo>
                    <a:pt x="618" y="18810"/>
                    <a:pt x="631" y="18810"/>
                    <a:pt x="643" y="18808"/>
                  </a:cubicBezTo>
                  <a:cubicBezTo>
                    <a:pt x="1426" y="18707"/>
                    <a:pt x="2231" y="18680"/>
                    <a:pt x="3038" y="18680"/>
                  </a:cubicBezTo>
                  <a:cubicBezTo>
                    <a:pt x="3959" y="18680"/>
                    <a:pt x="4884" y="18715"/>
                    <a:pt x="5785" y="18715"/>
                  </a:cubicBezTo>
                  <a:cubicBezTo>
                    <a:pt x="5830" y="18715"/>
                    <a:pt x="5876" y="18715"/>
                    <a:pt x="5921" y="18715"/>
                  </a:cubicBezTo>
                  <a:cubicBezTo>
                    <a:pt x="7808" y="18707"/>
                    <a:pt x="9695" y="18704"/>
                    <a:pt x="11582" y="18704"/>
                  </a:cubicBezTo>
                  <a:cubicBezTo>
                    <a:pt x="13581" y="18704"/>
                    <a:pt x="15581" y="18707"/>
                    <a:pt x="17580" y="18711"/>
                  </a:cubicBezTo>
                  <a:cubicBezTo>
                    <a:pt x="27394" y="18728"/>
                    <a:pt x="37209" y="18772"/>
                    <a:pt x="47025" y="18799"/>
                  </a:cubicBezTo>
                  <a:cubicBezTo>
                    <a:pt x="50026" y="18807"/>
                    <a:pt x="53028" y="18816"/>
                    <a:pt x="56028" y="18816"/>
                  </a:cubicBezTo>
                  <a:cubicBezTo>
                    <a:pt x="57271" y="18816"/>
                    <a:pt x="58513" y="18814"/>
                    <a:pt x="59756" y="18811"/>
                  </a:cubicBezTo>
                  <a:cubicBezTo>
                    <a:pt x="60261" y="18808"/>
                    <a:pt x="60264" y="18023"/>
                    <a:pt x="59758" y="18023"/>
                  </a:cubicBezTo>
                  <a:cubicBezTo>
                    <a:pt x="59757" y="18023"/>
                    <a:pt x="59756" y="18023"/>
                    <a:pt x="59756" y="18023"/>
                  </a:cubicBezTo>
                  <a:cubicBezTo>
                    <a:pt x="58362" y="18028"/>
                    <a:pt x="56969" y="18030"/>
                    <a:pt x="55576" y="18030"/>
                  </a:cubicBezTo>
                  <a:cubicBezTo>
                    <a:pt x="42836" y="18030"/>
                    <a:pt x="30093" y="17863"/>
                    <a:pt x="17353" y="17863"/>
                  </a:cubicBezTo>
                  <a:cubicBezTo>
                    <a:pt x="12522" y="17863"/>
                    <a:pt x="7693" y="17887"/>
                    <a:pt x="2863" y="17953"/>
                  </a:cubicBezTo>
                  <a:cubicBezTo>
                    <a:pt x="2477" y="17959"/>
                    <a:pt x="2066" y="18002"/>
                    <a:pt x="1669" y="18002"/>
                  </a:cubicBezTo>
                  <a:cubicBezTo>
                    <a:pt x="1537" y="18002"/>
                    <a:pt x="1407" y="17997"/>
                    <a:pt x="1280" y="17985"/>
                  </a:cubicBezTo>
                  <a:cubicBezTo>
                    <a:pt x="388" y="17899"/>
                    <a:pt x="905" y="18056"/>
                    <a:pt x="981" y="16850"/>
                  </a:cubicBezTo>
                  <a:cubicBezTo>
                    <a:pt x="1140" y="14274"/>
                    <a:pt x="851" y="11593"/>
                    <a:pt x="839" y="9008"/>
                  </a:cubicBezTo>
                  <a:cubicBezTo>
                    <a:pt x="826" y="6132"/>
                    <a:pt x="862" y="3257"/>
                    <a:pt x="934" y="383"/>
                  </a:cubicBezTo>
                  <a:cubicBezTo>
                    <a:pt x="941" y="128"/>
                    <a:pt x="747" y="0"/>
                    <a:pt x="55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9"/>
            <p:cNvSpPr/>
            <p:nvPr/>
          </p:nvSpPr>
          <p:spPr>
            <a:xfrm rot="-252901">
              <a:off x="3873465" y="-35046"/>
              <a:ext cx="1450757" cy="360827"/>
            </a:xfrm>
            <a:custGeom>
              <a:avLst/>
              <a:gdLst/>
              <a:ahLst/>
              <a:cxnLst/>
              <a:rect l="l" t="t" r="r" b="b"/>
              <a:pathLst>
                <a:path w="58030" h="14433" extrusionOk="0">
                  <a:moveTo>
                    <a:pt x="32526" y="0"/>
                  </a:moveTo>
                  <a:cubicBezTo>
                    <a:pt x="32260" y="0"/>
                    <a:pt x="31995" y="14"/>
                    <a:pt x="31732" y="43"/>
                  </a:cubicBezTo>
                  <a:cubicBezTo>
                    <a:pt x="29273" y="311"/>
                    <a:pt x="27409" y="1934"/>
                    <a:pt x="26086" y="3938"/>
                  </a:cubicBezTo>
                  <a:cubicBezTo>
                    <a:pt x="24471" y="6385"/>
                    <a:pt x="23541" y="10901"/>
                    <a:pt x="20104" y="11361"/>
                  </a:cubicBezTo>
                  <a:cubicBezTo>
                    <a:pt x="19955" y="11381"/>
                    <a:pt x="19811" y="11390"/>
                    <a:pt x="19671" y="11390"/>
                  </a:cubicBezTo>
                  <a:cubicBezTo>
                    <a:pt x="17422" y="11390"/>
                    <a:pt x="16291" y="8911"/>
                    <a:pt x="15295" y="7201"/>
                  </a:cubicBezTo>
                  <a:cubicBezTo>
                    <a:pt x="14265" y="5426"/>
                    <a:pt x="12917" y="3706"/>
                    <a:pt x="10786" y="3706"/>
                  </a:cubicBezTo>
                  <a:cubicBezTo>
                    <a:pt x="10573" y="3706"/>
                    <a:pt x="10352" y="3723"/>
                    <a:pt x="10123" y="3759"/>
                  </a:cubicBezTo>
                  <a:cubicBezTo>
                    <a:pt x="6881" y="4271"/>
                    <a:pt x="4588" y="8032"/>
                    <a:pt x="1293" y="8032"/>
                  </a:cubicBezTo>
                  <a:cubicBezTo>
                    <a:pt x="983" y="8032"/>
                    <a:pt x="664" y="7999"/>
                    <a:pt x="334" y="7926"/>
                  </a:cubicBezTo>
                  <a:cubicBezTo>
                    <a:pt x="317" y="7922"/>
                    <a:pt x="301" y="7921"/>
                    <a:pt x="285" y="7921"/>
                  </a:cubicBezTo>
                  <a:cubicBezTo>
                    <a:pt x="76" y="7921"/>
                    <a:pt x="1" y="8252"/>
                    <a:pt x="231" y="8303"/>
                  </a:cubicBezTo>
                  <a:cubicBezTo>
                    <a:pt x="575" y="8378"/>
                    <a:pt x="908" y="8413"/>
                    <a:pt x="1232" y="8413"/>
                  </a:cubicBezTo>
                  <a:cubicBezTo>
                    <a:pt x="3771" y="8413"/>
                    <a:pt x="5741" y="6287"/>
                    <a:pt x="7858" y="5055"/>
                  </a:cubicBezTo>
                  <a:cubicBezTo>
                    <a:pt x="8771" y="4523"/>
                    <a:pt x="9813" y="4106"/>
                    <a:pt x="10844" y="4106"/>
                  </a:cubicBezTo>
                  <a:cubicBezTo>
                    <a:pt x="11449" y="4106"/>
                    <a:pt x="12051" y="4250"/>
                    <a:pt x="12621" y="4598"/>
                  </a:cubicBezTo>
                  <a:cubicBezTo>
                    <a:pt x="13580" y="5185"/>
                    <a:pt x="14222" y="6164"/>
                    <a:pt x="14787" y="7110"/>
                  </a:cubicBezTo>
                  <a:cubicBezTo>
                    <a:pt x="15715" y="8664"/>
                    <a:pt x="16548" y="10694"/>
                    <a:pt x="18304" y="11487"/>
                  </a:cubicBezTo>
                  <a:cubicBezTo>
                    <a:pt x="18769" y="11697"/>
                    <a:pt x="19231" y="11790"/>
                    <a:pt x="19681" y="11790"/>
                  </a:cubicBezTo>
                  <a:cubicBezTo>
                    <a:pt x="21378" y="11790"/>
                    <a:pt x="22907" y="10458"/>
                    <a:pt x="23809" y="9020"/>
                  </a:cubicBezTo>
                  <a:cubicBezTo>
                    <a:pt x="25512" y="6302"/>
                    <a:pt x="26335" y="3006"/>
                    <a:pt x="29274" y="1253"/>
                  </a:cubicBezTo>
                  <a:cubicBezTo>
                    <a:pt x="30262" y="663"/>
                    <a:pt x="31384" y="392"/>
                    <a:pt x="32513" y="392"/>
                  </a:cubicBezTo>
                  <a:cubicBezTo>
                    <a:pt x="33990" y="392"/>
                    <a:pt x="35479" y="856"/>
                    <a:pt x="36700" y="1678"/>
                  </a:cubicBezTo>
                  <a:cubicBezTo>
                    <a:pt x="39452" y="3534"/>
                    <a:pt x="39480" y="6541"/>
                    <a:pt x="40117" y="9485"/>
                  </a:cubicBezTo>
                  <a:cubicBezTo>
                    <a:pt x="40625" y="11833"/>
                    <a:pt x="41978" y="13773"/>
                    <a:pt x="44430" y="14301"/>
                  </a:cubicBezTo>
                  <a:cubicBezTo>
                    <a:pt x="44841" y="14390"/>
                    <a:pt x="45240" y="14432"/>
                    <a:pt x="45627" y="14432"/>
                  </a:cubicBezTo>
                  <a:cubicBezTo>
                    <a:pt x="47795" y="14432"/>
                    <a:pt x="49556" y="13098"/>
                    <a:pt x="50674" y="11139"/>
                  </a:cubicBezTo>
                  <a:cubicBezTo>
                    <a:pt x="52033" y="8758"/>
                    <a:pt x="53401" y="4111"/>
                    <a:pt x="56715" y="4111"/>
                  </a:cubicBezTo>
                  <a:cubicBezTo>
                    <a:pt x="57025" y="4111"/>
                    <a:pt x="57352" y="4152"/>
                    <a:pt x="57697" y="4239"/>
                  </a:cubicBezTo>
                  <a:cubicBezTo>
                    <a:pt x="57716" y="4244"/>
                    <a:pt x="57734" y="4246"/>
                    <a:pt x="57751" y="4246"/>
                  </a:cubicBezTo>
                  <a:cubicBezTo>
                    <a:pt x="57957" y="4246"/>
                    <a:pt x="58029" y="3916"/>
                    <a:pt x="57803" y="3859"/>
                  </a:cubicBezTo>
                  <a:cubicBezTo>
                    <a:pt x="57490" y="3781"/>
                    <a:pt x="57184" y="3744"/>
                    <a:pt x="56885" y="3744"/>
                  </a:cubicBezTo>
                  <a:cubicBezTo>
                    <a:pt x="54780" y="3744"/>
                    <a:pt x="53054" y="5560"/>
                    <a:pt x="52090" y="7357"/>
                  </a:cubicBezTo>
                  <a:cubicBezTo>
                    <a:pt x="50773" y="9809"/>
                    <a:pt x="49915" y="13197"/>
                    <a:pt x="46810" y="13915"/>
                  </a:cubicBezTo>
                  <a:cubicBezTo>
                    <a:pt x="46434" y="14001"/>
                    <a:pt x="46048" y="14044"/>
                    <a:pt x="45660" y="14044"/>
                  </a:cubicBezTo>
                  <a:cubicBezTo>
                    <a:pt x="44627" y="14044"/>
                    <a:pt x="43587" y="13742"/>
                    <a:pt x="42729" y="13170"/>
                  </a:cubicBezTo>
                  <a:cubicBezTo>
                    <a:pt x="41332" y="12238"/>
                    <a:pt x="40745" y="10665"/>
                    <a:pt x="40436" y="9079"/>
                  </a:cubicBezTo>
                  <a:cubicBezTo>
                    <a:pt x="39938" y="6541"/>
                    <a:pt x="39825" y="3931"/>
                    <a:pt x="37809" y="2060"/>
                  </a:cubicBezTo>
                  <a:cubicBezTo>
                    <a:pt x="36396" y="747"/>
                    <a:pt x="34455" y="0"/>
                    <a:pt x="3252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9"/>
            <p:cNvSpPr/>
            <p:nvPr/>
          </p:nvSpPr>
          <p:spPr>
            <a:xfrm rot="-252901">
              <a:off x="3878919" y="213807"/>
              <a:ext cx="1450807" cy="15475"/>
            </a:xfrm>
            <a:custGeom>
              <a:avLst/>
              <a:gdLst/>
              <a:ahLst/>
              <a:cxnLst/>
              <a:rect l="l" t="t" r="r" b="b"/>
              <a:pathLst>
                <a:path w="58032" h="619" extrusionOk="0">
                  <a:moveTo>
                    <a:pt x="57780" y="0"/>
                  </a:moveTo>
                  <a:cubicBezTo>
                    <a:pt x="57780" y="0"/>
                    <a:pt x="57779" y="0"/>
                    <a:pt x="57778" y="0"/>
                  </a:cubicBezTo>
                  <a:cubicBezTo>
                    <a:pt x="51207" y="26"/>
                    <a:pt x="44636" y="52"/>
                    <a:pt x="38066" y="76"/>
                  </a:cubicBezTo>
                  <a:cubicBezTo>
                    <a:pt x="28016" y="116"/>
                    <a:pt x="17968" y="155"/>
                    <a:pt x="7919" y="195"/>
                  </a:cubicBezTo>
                  <a:cubicBezTo>
                    <a:pt x="5364" y="205"/>
                    <a:pt x="2810" y="215"/>
                    <a:pt x="254" y="225"/>
                  </a:cubicBezTo>
                  <a:cubicBezTo>
                    <a:pt x="2" y="225"/>
                    <a:pt x="1" y="618"/>
                    <a:pt x="254" y="618"/>
                  </a:cubicBezTo>
                  <a:cubicBezTo>
                    <a:pt x="6825" y="591"/>
                    <a:pt x="13396" y="567"/>
                    <a:pt x="19967" y="541"/>
                  </a:cubicBezTo>
                  <a:cubicBezTo>
                    <a:pt x="30016" y="503"/>
                    <a:pt x="40064" y="462"/>
                    <a:pt x="50113" y="424"/>
                  </a:cubicBezTo>
                  <a:cubicBezTo>
                    <a:pt x="52669" y="412"/>
                    <a:pt x="55222" y="404"/>
                    <a:pt x="57778" y="394"/>
                  </a:cubicBezTo>
                  <a:cubicBezTo>
                    <a:pt x="58030" y="391"/>
                    <a:pt x="58031" y="0"/>
                    <a:pt x="5778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9"/>
            <p:cNvSpPr/>
            <p:nvPr/>
          </p:nvSpPr>
          <p:spPr>
            <a:xfrm rot="-252901">
              <a:off x="4902511" y="192654"/>
              <a:ext cx="48475" cy="43350"/>
            </a:xfrm>
            <a:custGeom>
              <a:avLst/>
              <a:gdLst/>
              <a:ahLst/>
              <a:cxnLst/>
              <a:rect l="l" t="t" r="r" b="b"/>
              <a:pathLst>
                <a:path w="1939" h="1734" extrusionOk="0">
                  <a:moveTo>
                    <a:pt x="1659" y="0"/>
                  </a:moveTo>
                  <a:cubicBezTo>
                    <a:pt x="1599" y="0"/>
                    <a:pt x="1538" y="26"/>
                    <a:pt x="1495" y="87"/>
                  </a:cubicBezTo>
                  <a:cubicBezTo>
                    <a:pt x="1132" y="588"/>
                    <a:pt x="689" y="1017"/>
                    <a:pt x="175" y="1361"/>
                  </a:cubicBezTo>
                  <a:cubicBezTo>
                    <a:pt x="1" y="1479"/>
                    <a:pt x="109" y="1734"/>
                    <a:pt x="271" y="1734"/>
                  </a:cubicBezTo>
                  <a:cubicBezTo>
                    <a:pt x="304" y="1734"/>
                    <a:pt x="338" y="1724"/>
                    <a:pt x="374" y="1700"/>
                  </a:cubicBezTo>
                  <a:cubicBezTo>
                    <a:pt x="945" y="1316"/>
                    <a:pt x="1432" y="844"/>
                    <a:pt x="1834" y="284"/>
                  </a:cubicBezTo>
                  <a:cubicBezTo>
                    <a:pt x="1938" y="140"/>
                    <a:pt x="1801" y="0"/>
                    <a:pt x="16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9"/>
            <p:cNvSpPr/>
            <p:nvPr/>
          </p:nvSpPr>
          <p:spPr>
            <a:xfrm rot="-252901">
              <a:off x="4919658" y="195421"/>
              <a:ext cx="65150" cy="67175"/>
            </a:xfrm>
            <a:custGeom>
              <a:avLst/>
              <a:gdLst/>
              <a:ahLst/>
              <a:cxnLst/>
              <a:rect l="l" t="t" r="r" b="b"/>
              <a:pathLst>
                <a:path w="2606" h="2687" extrusionOk="0">
                  <a:moveTo>
                    <a:pt x="2327" y="1"/>
                  </a:moveTo>
                  <a:cubicBezTo>
                    <a:pt x="2282" y="1"/>
                    <a:pt x="2236" y="19"/>
                    <a:pt x="2196" y="63"/>
                  </a:cubicBezTo>
                  <a:lnTo>
                    <a:pt x="129" y="2345"/>
                  </a:lnTo>
                  <a:cubicBezTo>
                    <a:pt x="0" y="2489"/>
                    <a:pt x="134" y="2686"/>
                    <a:pt x="279" y="2686"/>
                  </a:cubicBezTo>
                  <a:cubicBezTo>
                    <a:pt x="323" y="2686"/>
                    <a:pt x="368" y="2668"/>
                    <a:pt x="408" y="2624"/>
                  </a:cubicBezTo>
                  <a:lnTo>
                    <a:pt x="2475" y="342"/>
                  </a:lnTo>
                  <a:cubicBezTo>
                    <a:pt x="2606" y="198"/>
                    <a:pt x="2473" y="1"/>
                    <a:pt x="232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9"/>
            <p:cNvSpPr/>
            <p:nvPr/>
          </p:nvSpPr>
          <p:spPr>
            <a:xfrm rot="-252901">
              <a:off x="4947028" y="197287"/>
              <a:ext cx="76725" cy="83300"/>
            </a:xfrm>
            <a:custGeom>
              <a:avLst/>
              <a:gdLst/>
              <a:ahLst/>
              <a:cxnLst/>
              <a:rect l="l" t="t" r="r" b="b"/>
              <a:pathLst>
                <a:path w="3069" h="3332" extrusionOk="0">
                  <a:moveTo>
                    <a:pt x="2794" y="0"/>
                  </a:moveTo>
                  <a:cubicBezTo>
                    <a:pt x="2734" y="0"/>
                    <a:pt x="2675" y="27"/>
                    <a:pt x="2634" y="92"/>
                  </a:cubicBezTo>
                  <a:cubicBezTo>
                    <a:pt x="1948" y="1185"/>
                    <a:pt x="1118" y="2152"/>
                    <a:pt x="150" y="3003"/>
                  </a:cubicBezTo>
                  <a:cubicBezTo>
                    <a:pt x="0" y="3133"/>
                    <a:pt x="139" y="3331"/>
                    <a:pt x="297" y="3331"/>
                  </a:cubicBezTo>
                  <a:cubicBezTo>
                    <a:pt x="341" y="3331"/>
                    <a:pt x="386" y="3316"/>
                    <a:pt x="427" y="3280"/>
                  </a:cubicBezTo>
                  <a:cubicBezTo>
                    <a:pt x="1420" y="2409"/>
                    <a:pt x="2271" y="1409"/>
                    <a:pt x="2973" y="291"/>
                  </a:cubicBezTo>
                  <a:cubicBezTo>
                    <a:pt x="3068" y="142"/>
                    <a:pt x="2931" y="0"/>
                    <a:pt x="27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9"/>
            <p:cNvSpPr/>
            <p:nvPr/>
          </p:nvSpPr>
          <p:spPr>
            <a:xfrm rot="-252901">
              <a:off x="4984337" y="192485"/>
              <a:ext cx="91450" cy="96675"/>
            </a:xfrm>
            <a:custGeom>
              <a:avLst/>
              <a:gdLst/>
              <a:ahLst/>
              <a:cxnLst/>
              <a:rect l="l" t="t" r="r" b="b"/>
              <a:pathLst>
                <a:path w="3658" h="3867" extrusionOk="0">
                  <a:moveTo>
                    <a:pt x="3375" y="0"/>
                  </a:moveTo>
                  <a:cubicBezTo>
                    <a:pt x="3330" y="0"/>
                    <a:pt x="3285" y="18"/>
                    <a:pt x="3245" y="60"/>
                  </a:cubicBezTo>
                  <a:cubicBezTo>
                    <a:pt x="2184" y="1196"/>
                    <a:pt x="1146" y="2349"/>
                    <a:pt x="126" y="3523"/>
                  </a:cubicBezTo>
                  <a:cubicBezTo>
                    <a:pt x="0" y="3670"/>
                    <a:pt x="132" y="3867"/>
                    <a:pt x="275" y="3867"/>
                  </a:cubicBezTo>
                  <a:cubicBezTo>
                    <a:pt x="320" y="3867"/>
                    <a:pt x="366" y="3848"/>
                    <a:pt x="405" y="3802"/>
                  </a:cubicBezTo>
                  <a:cubicBezTo>
                    <a:pt x="1424" y="2630"/>
                    <a:pt x="2463" y="1476"/>
                    <a:pt x="3524" y="339"/>
                  </a:cubicBezTo>
                  <a:cubicBezTo>
                    <a:pt x="3658" y="198"/>
                    <a:pt x="3523" y="0"/>
                    <a:pt x="337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9"/>
            <p:cNvSpPr/>
            <p:nvPr/>
          </p:nvSpPr>
          <p:spPr>
            <a:xfrm rot="-252901">
              <a:off x="5035612" y="183387"/>
              <a:ext cx="93925" cy="103525"/>
            </a:xfrm>
            <a:custGeom>
              <a:avLst/>
              <a:gdLst/>
              <a:ahLst/>
              <a:cxnLst/>
              <a:rect l="l" t="t" r="r" b="b"/>
              <a:pathLst>
                <a:path w="3757" h="4141" extrusionOk="0">
                  <a:moveTo>
                    <a:pt x="3470" y="1"/>
                  </a:moveTo>
                  <a:cubicBezTo>
                    <a:pt x="3426" y="1"/>
                    <a:pt x="3380" y="18"/>
                    <a:pt x="3339" y="59"/>
                  </a:cubicBezTo>
                  <a:cubicBezTo>
                    <a:pt x="2169" y="1246"/>
                    <a:pt x="1091" y="2513"/>
                    <a:pt x="105" y="3855"/>
                  </a:cubicBezTo>
                  <a:cubicBezTo>
                    <a:pt x="0" y="4000"/>
                    <a:pt x="137" y="4140"/>
                    <a:pt x="280" y="4140"/>
                  </a:cubicBezTo>
                  <a:cubicBezTo>
                    <a:pt x="340" y="4140"/>
                    <a:pt x="401" y="4116"/>
                    <a:pt x="446" y="4056"/>
                  </a:cubicBezTo>
                  <a:cubicBezTo>
                    <a:pt x="1412" y="2739"/>
                    <a:pt x="2471" y="1500"/>
                    <a:pt x="3618" y="338"/>
                  </a:cubicBezTo>
                  <a:cubicBezTo>
                    <a:pt x="3756" y="199"/>
                    <a:pt x="3621" y="1"/>
                    <a:pt x="347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9"/>
            <p:cNvSpPr/>
            <p:nvPr/>
          </p:nvSpPr>
          <p:spPr>
            <a:xfrm rot="-252901">
              <a:off x="4667755" y="-32100"/>
              <a:ext cx="9850" cy="71700"/>
            </a:xfrm>
            <a:custGeom>
              <a:avLst/>
              <a:gdLst/>
              <a:ahLst/>
              <a:cxnLst/>
              <a:rect l="l" t="t" r="r" b="b"/>
              <a:pathLst>
                <a:path w="394" h="2868" extrusionOk="0">
                  <a:moveTo>
                    <a:pt x="197" y="0"/>
                  </a:moveTo>
                  <a:cubicBezTo>
                    <a:pt x="99" y="0"/>
                    <a:pt x="0" y="63"/>
                    <a:pt x="0" y="189"/>
                  </a:cubicBezTo>
                  <a:lnTo>
                    <a:pt x="0" y="2677"/>
                  </a:lnTo>
                  <a:cubicBezTo>
                    <a:pt x="0" y="2804"/>
                    <a:pt x="99" y="2867"/>
                    <a:pt x="197" y="2867"/>
                  </a:cubicBezTo>
                  <a:cubicBezTo>
                    <a:pt x="295" y="2867"/>
                    <a:pt x="394" y="2804"/>
                    <a:pt x="394" y="2677"/>
                  </a:cubicBezTo>
                  <a:lnTo>
                    <a:pt x="394" y="189"/>
                  </a:lnTo>
                  <a:cubicBezTo>
                    <a:pt x="394" y="63"/>
                    <a:pt x="295" y="0"/>
                    <a:pt x="19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9"/>
            <p:cNvSpPr/>
            <p:nvPr/>
          </p:nvSpPr>
          <p:spPr>
            <a:xfrm rot="-252901">
              <a:off x="4676492" y="63812"/>
              <a:ext cx="9850" cy="31350"/>
            </a:xfrm>
            <a:custGeom>
              <a:avLst/>
              <a:gdLst/>
              <a:ahLst/>
              <a:cxnLst/>
              <a:rect l="l" t="t" r="r" b="b"/>
              <a:pathLst>
                <a:path w="394" h="1254" extrusionOk="0">
                  <a:moveTo>
                    <a:pt x="197" y="1"/>
                  </a:moveTo>
                  <a:cubicBezTo>
                    <a:pt x="99" y="1"/>
                    <a:pt x="0" y="64"/>
                    <a:pt x="0" y="192"/>
                  </a:cubicBezTo>
                  <a:lnTo>
                    <a:pt x="0" y="1064"/>
                  </a:lnTo>
                  <a:cubicBezTo>
                    <a:pt x="0" y="1190"/>
                    <a:pt x="99" y="1254"/>
                    <a:pt x="197" y="1254"/>
                  </a:cubicBezTo>
                  <a:cubicBezTo>
                    <a:pt x="295" y="1254"/>
                    <a:pt x="394" y="1190"/>
                    <a:pt x="394" y="1064"/>
                  </a:cubicBezTo>
                  <a:lnTo>
                    <a:pt x="394" y="192"/>
                  </a:lnTo>
                  <a:cubicBezTo>
                    <a:pt x="394" y="64"/>
                    <a:pt x="295" y="1"/>
                    <a:pt x="19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9"/>
            <p:cNvSpPr/>
            <p:nvPr/>
          </p:nvSpPr>
          <p:spPr>
            <a:xfrm rot="-252901">
              <a:off x="4683004" y="122698"/>
              <a:ext cx="9850" cy="90375"/>
            </a:xfrm>
            <a:custGeom>
              <a:avLst/>
              <a:gdLst/>
              <a:ahLst/>
              <a:cxnLst/>
              <a:rect l="l" t="t" r="r" b="b"/>
              <a:pathLst>
                <a:path w="394" h="3615" extrusionOk="0">
                  <a:moveTo>
                    <a:pt x="197" y="0"/>
                  </a:moveTo>
                  <a:cubicBezTo>
                    <a:pt x="99" y="0"/>
                    <a:pt x="0" y="64"/>
                    <a:pt x="0" y="190"/>
                  </a:cubicBezTo>
                  <a:lnTo>
                    <a:pt x="0" y="3424"/>
                  </a:lnTo>
                  <a:cubicBezTo>
                    <a:pt x="0" y="3551"/>
                    <a:pt x="99" y="3614"/>
                    <a:pt x="197" y="3614"/>
                  </a:cubicBezTo>
                  <a:cubicBezTo>
                    <a:pt x="295" y="3614"/>
                    <a:pt x="394" y="3551"/>
                    <a:pt x="394" y="3424"/>
                  </a:cubicBezTo>
                  <a:lnTo>
                    <a:pt x="394" y="190"/>
                  </a:lnTo>
                  <a:cubicBezTo>
                    <a:pt x="394" y="64"/>
                    <a:pt x="295" y="0"/>
                    <a:pt x="19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9"/>
            <p:cNvSpPr/>
            <p:nvPr/>
          </p:nvSpPr>
          <p:spPr>
            <a:xfrm rot="-252901">
              <a:off x="4281194" y="141678"/>
              <a:ext cx="171276" cy="11800"/>
            </a:xfrm>
            <a:custGeom>
              <a:avLst/>
              <a:gdLst/>
              <a:ahLst/>
              <a:cxnLst/>
              <a:rect l="l" t="t" r="r" b="b"/>
              <a:pathLst>
                <a:path w="6851" h="472" extrusionOk="0">
                  <a:moveTo>
                    <a:pt x="2475" y="0"/>
                  </a:moveTo>
                  <a:cubicBezTo>
                    <a:pt x="1735" y="0"/>
                    <a:pt x="994" y="8"/>
                    <a:pt x="254" y="23"/>
                  </a:cubicBezTo>
                  <a:cubicBezTo>
                    <a:pt x="4" y="29"/>
                    <a:pt x="1" y="417"/>
                    <a:pt x="249" y="417"/>
                  </a:cubicBezTo>
                  <a:cubicBezTo>
                    <a:pt x="251" y="417"/>
                    <a:pt x="252" y="417"/>
                    <a:pt x="254" y="417"/>
                  </a:cubicBezTo>
                  <a:cubicBezTo>
                    <a:pt x="1004" y="401"/>
                    <a:pt x="1752" y="394"/>
                    <a:pt x="2501" y="394"/>
                  </a:cubicBezTo>
                  <a:cubicBezTo>
                    <a:pt x="3867" y="394"/>
                    <a:pt x="5231" y="419"/>
                    <a:pt x="6596" y="471"/>
                  </a:cubicBezTo>
                  <a:cubicBezTo>
                    <a:pt x="6599" y="471"/>
                    <a:pt x="6601" y="471"/>
                    <a:pt x="6604" y="471"/>
                  </a:cubicBezTo>
                  <a:cubicBezTo>
                    <a:pt x="6851" y="471"/>
                    <a:pt x="6845" y="86"/>
                    <a:pt x="6596" y="77"/>
                  </a:cubicBezTo>
                  <a:cubicBezTo>
                    <a:pt x="5223" y="26"/>
                    <a:pt x="3849" y="0"/>
                    <a:pt x="247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9"/>
            <p:cNvSpPr/>
            <p:nvPr/>
          </p:nvSpPr>
          <p:spPr>
            <a:xfrm rot="-252901">
              <a:off x="4366063" y="289364"/>
              <a:ext cx="9850" cy="40625"/>
            </a:xfrm>
            <a:custGeom>
              <a:avLst/>
              <a:gdLst/>
              <a:ahLst/>
              <a:cxnLst/>
              <a:rect l="l" t="t" r="r" b="b"/>
              <a:pathLst>
                <a:path w="394" h="1625" extrusionOk="0">
                  <a:moveTo>
                    <a:pt x="197" y="1"/>
                  </a:moveTo>
                  <a:cubicBezTo>
                    <a:pt x="99" y="1"/>
                    <a:pt x="0" y="64"/>
                    <a:pt x="0" y="191"/>
                  </a:cubicBezTo>
                  <a:lnTo>
                    <a:pt x="0" y="1435"/>
                  </a:lnTo>
                  <a:cubicBezTo>
                    <a:pt x="0" y="1561"/>
                    <a:pt x="99" y="1625"/>
                    <a:pt x="197" y="1625"/>
                  </a:cubicBezTo>
                  <a:cubicBezTo>
                    <a:pt x="296" y="1625"/>
                    <a:pt x="394" y="1561"/>
                    <a:pt x="394" y="1435"/>
                  </a:cubicBezTo>
                  <a:lnTo>
                    <a:pt x="394" y="191"/>
                  </a:lnTo>
                  <a:cubicBezTo>
                    <a:pt x="394" y="64"/>
                    <a:pt x="296" y="1"/>
                    <a:pt x="19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9"/>
            <p:cNvSpPr/>
            <p:nvPr/>
          </p:nvSpPr>
          <p:spPr>
            <a:xfrm rot="-252901">
              <a:off x="4373152" y="341838"/>
              <a:ext cx="9875" cy="43750"/>
            </a:xfrm>
            <a:custGeom>
              <a:avLst/>
              <a:gdLst/>
              <a:ahLst/>
              <a:cxnLst/>
              <a:rect l="l" t="t" r="r" b="b"/>
              <a:pathLst>
                <a:path w="395" h="1750" extrusionOk="0">
                  <a:moveTo>
                    <a:pt x="197" y="1"/>
                  </a:moveTo>
                  <a:cubicBezTo>
                    <a:pt x="99" y="1"/>
                    <a:pt x="1" y="64"/>
                    <a:pt x="1" y="191"/>
                  </a:cubicBezTo>
                  <a:lnTo>
                    <a:pt x="1" y="1560"/>
                  </a:lnTo>
                  <a:cubicBezTo>
                    <a:pt x="1" y="1686"/>
                    <a:pt x="99" y="1750"/>
                    <a:pt x="198" y="1750"/>
                  </a:cubicBezTo>
                  <a:cubicBezTo>
                    <a:pt x="296" y="1750"/>
                    <a:pt x="394" y="1686"/>
                    <a:pt x="394" y="1560"/>
                  </a:cubicBezTo>
                  <a:lnTo>
                    <a:pt x="394" y="191"/>
                  </a:lnTo>
                  <a:cubicBezTo>
                    <a:pt x="394" y="64"/>
                    <a:pt x="296" y="1"/>
                    <a:pt x="19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73" name="Google Shape;1373;p39"/>
          <p:cNvCxnSpPr/>
          <p:nvPr/>
        </p:nvCxnSpPr>
        <p:spPr>
          <a:xfrm>
            <a:off x="4322950" y="3706175"/>
            <a:ext cx="509400" cy="0"/>
          </a:xfrm>
          <a:prstGeom prst="straightConnector1">
            <a:avLst/>
          </a:prstGeom>
          <a:noFill/>
          <a:ln w="9525" cap="flat" cmpd="sng">
            <a:solidFill>
              <a:srgbClr val="000000"/>
            </a:solidFill>
            <a:prstDash val="solid"/>
            <a:round/>
            <a:headEnd type="none" w="med" len="med"/>
            <a:tailEnd type="none" w="med" len="med"/>
          </a:ln>
        </p:spPr>
      </p:cxnSp>
      <p:grpSp>
        <p:nvGrpSpPr>
          <p:cNvPr id="1374" name="Google Shape;1374;p39"/>
          <p:cNvGrpSpPr/>
          <p:nvPr/>
        </p:nvGrpSpPr>
        <p:grpSpPr>
          <a:xfrm>
            <a:off x="154397" y="1595693"/>
            <a:ext cx="2313964" cy="5212176"/>
            <a:chOff x="340410" y="1710004"/>
            <a:chExt cx="2313964" cy="5212176"/>
          </a:xfrm>
        </p:grpSpPr>
        <p:sp>
          <p:nvSpPr>
            <p:cNvPr id="1375" name="Google Shape;1375;p39"/>
            <p:cNvSpPr/>
            <p:nvPr/>
          </p:nvSpPr>
          <p:spPr>
            <a:xfrm>
              <a:off x="1618799" y="2859261"/>
              <a:ext cx="535329" cy="803083"/>
            </a:xfrm>
            <a:custGeom>
              <a:avLst/>
              <a:gdLst/>
              <a:ahLst/>
              <a:cxnLst/>
              <a:rect l="l" t="t" r="r" b="b"/>
              <a:pathLst>
                <a:path w="11964" h="17948" extrusionOk="0">
                  <a:moveTo>
                    <a:pt x="6190" y="1"/>
                  </a:moveTo>
                  <a:lnTo>
                    <a:pt x="0" y="2406"/>
                  </a:lnTo>
                  <a:lnTo>
                    <a:pt x="5108" y="15829"/>
                  </a:lnTo>
                  <a:cubicBezTo>
                    <a:pt x="5619" y="17142"/>
                    <a:pt x="6875" y="17947"/>
                    <a:pt x="8205" y="17947"/>
                  </a:cubicBezTo>
                  <a:cubicBezTo>
                    <a:pt x="8605" y="17947"/>
                    <a:pt x="9012" y="17874"/>
                    <a:pt x="9407" y="17721"/>
                  </a:cubicBezTo>
                  <a:cubicBezTo>
                    <a:pt x="11116" y="17057"/>
                    <a:pt x="11964" y="15132"/>
                    <a:pt x="11299" y="13423"/>
                  </a:cubicBezTo>
                  <a:lnTo>
                    <a:pt x="619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9"/>
            <p:cNvSpPr/>
            <p:nvPr/>
          </p:nvSpPr>
          <p:spPr>
            <a:xfrm>
              <a:off x="1494007" y="2573345"/>
              <a:ext cx="571170" cy="723124"/>
            </a:xfrm>
            <a:custGeom>
              <a:avLst/>
              <a:gdLst/>
              <a:ahLst/>
              <a:cxnLst/>
              <a:rect l="l" t="t" r="r" b="b"/>
              <a:pathLst>
                <a:path w="12765" h="16161" extrusionOk="0">
                  <a:moveTo>
                    <a:pt x="3257" y="1"/>
                  </a:moveTo>
                  <a:cubicBezTo>
                    <a:pt x="3257" y="1"/>
                    <a:pt x="1" y="4420"/>
                    <a:pt x="919" y="6644"/>
                  </a:cubicBezTo>
                  <a:lnTo>
                    <a:pt x="4709" y="16160"/>
                  </a:lnTo>
                  <a:lnTo>
                    <a:pt x="5780" y="16009"/>
                  </a:lnTo>
                  <a:cubicBezTo>
                    <a:pt x="8005" y="15694"/>
                    <a:pt x="10115" y="14822"/>
                    <a:pt x="11911" y="13472"/>
                  </a:cubicBezTo>
                  <a:lnTo>
                    <a:pt x="12765" y="12832"/>
                  </a:lnTo>
                  <a:lnTo>
                    <a:pt x="8976" y="3314"/>
                  </a:lnTo>
                  <a:cubicBezTo>
                    <a:pt x="8055" y="1089"/>
                    <a:pt x="5852" y="496"/>
                    <a:pt x="32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9"/>
            <p:cNvSpPr/>
            <p:nvPr/>
          </p:nvSpPr>
          <p:spPr>
            <a:xfrm>
              <a:off x="649503" y="3932452"/>
              <a:ext cx="675605" cy="2675662"/>
            </a:xfrm>
            <a:custGeom>
              <a:avLst/>
              <a:gdLst/>
              <a:ahLst/>
              <a:cxnLst/>
              <a:rect l="l" t="t" r="r" b="b"/>
              <a:pathLst>
                <a:path w="15099" h="59798" extrusionOk="0">
                  <a:moveTo>
                    <a:pt x="9658" y="1"/>
                  </a:moveTo>
                  <a:cubicBezTo>
                    <a:pt x="9518" y="1"/>
                    <a:pt x="9377" y="6"/>
                    <a:pt x="9235" y="17"/>
                  </a:cubicBezTo>
                  <a:cubicBezTo>
                    <a:pt x="6100" y="259"/>
                    <a:pt x="3815" y="3090"/>
                    <a:pt x="4241" y="6205"/>
                  </a:cubicBezTo>
                  <a:lnTo>
                    <a:pt x="1" y="59384"/>
                  </a:lnTo>
                  <a:lnTo>
                    <a:pt x="6508" y="59797"/>
                  </a:lnTo>
                  <a:lnTo>
                    <a:pt x="15099" y="5044"/>
                  </a:lnTo>
                  <a:cubicBezTo>
                    <a:pt x="14877" y="2180"/>
                    <a:pt x="12484" y="1"/>
                    <a:pt x="9658" y="1"/>
                  </a:cubicBezTo>
                  <a:close/>
                </a:path>
              </a:pathLst>
            </a:custGeom>
            <a:solidFill>
              <a:srgbClr val="FBC1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9"/>
            <p:cNvSpPr/>
            <p:nvPr/>
          </p:nvSpPr>
          <p:spPr>
            <a:xfrm>
              <a:off x="649503" y="6299827"/>
              <a:ext cx="337556" cy="308248"/>
            </a:xfrm>
            <a:custGeom>
              <a:avLst/>
              <a:gdLst/>
              <a:ahLst/>
              <a:cxnLst/>
              <a:rect l="l" t="t" r="r" b="b"/>
              <a:pathLst>
                <a:path w="7544" h="6889" extrusionOk="0">
                  <a:moveTo>
                    <a:pt x="518" y="0"/>
                  </a:moveTo>
                  <a:lnTo>
                    <a:pt x="1" y="6478"/>
                  </a:lnTo>
                  <a:lnTo>
                    <a:pt x="6508" y="6888"/>
                  </a:lnTo>
                  <a:lnTo>
                    <a:pt x="7543" y="181"/>
                  </a:lnTo>
                  <a:lnTo>
                    <a:pt x="51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9"/>
            <p:cNvSpPr/>
            <p:nvPr/>
          </p:nvSpPr>
          <p:spPr>
            <a:xfrm>
              <a:off x="776532" y="4200560"/>
              <a:ext cx="541951" cy="842638"/>
            </a:xfrm>
            <a:custGeom>
              <a:avLst/>
              <a:gdLst/>
              <a:ahLst/>
              <a:cxnLst/>
              <a:rect l="l" t="t" r="r" b="b"/>
              <a:pathLst>
                <a:path w="12112" h="18832" extrusionOk="0">
                  <a:moveTo>
                    <a:pt x="12111" y="0"/>
                  </a:moveTo>
                  <a:cubicBezTo>
                    <a:pt x="8789" y="113"/>
                    <a:pt x="4892" y="246"/>
                    <a:pt x="1392" y="366"/>
                  </a:cubicBezTo>
                  <a:lnTo>
                    <a:pt x="0" y="17807"/>
                  </a:lnTo>
                  <a:lnTo>
                    <a:pt x="9156" y="18831"/>
                  </a:lnTo>
                  <a:lnTo>
                    <a:pt x="1211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9"/>
            <p:cNvSpPr/>
            <p:nvPr/>
          </p:nvSpPr>
          <p:spPr>
            <a:xfrm>
              <a:off x="529947" y="6592723"/>
              <a:ext cx="457115" cy="329457"/>
            </a:xfrm>
            <a:custGeom>
              <a:avLst/>
              <a:gdLst/>
              <a:ahLst/>
              <a:cxnLst/>
              <a:rect l="l" t="t" r="r" b="b"/>
              <a:pathLst>
                <a:path w="10216" h="7363" extrusionOk="0">
                  <a:moveTo>
                    <a:pt x="1876" y="0"/>
                  </a:moveTo>
                  <a:lnTo>
                    <a:pt x="1" y="7363"/>
                  </a:lnTo>
                  <a:lnTo>
                    <a:pt x="10215" y="7363"/>
                  </a:lnTo>
                  <a:lnTo>
                    <a:pt x="95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9"/>
            <p:cNvSpPr/>
            <p:nvPr/>
          </p:nvSpPr>
          <p:spPr>
            <a:xfrm>
              <a:off x="559523" y="6584758"/>
              <a:ext cx="193567" cy="65507"/>
            </a:xfrm>
            <a:custGeom>
              <a:avLst/>
              <a:gdLst/>
              <a:ahLst/>
              <a:cxnLst/>
              <a:rect l="l" t="t" r="r" b="b"/>
              <a:pathLst>
                <a:path w="4326" h="1464" extrusionOk="0">
                  <a:moveTo>
                    <a:pt x="1613" y="0"/>
                  </a:moveTo>
                  <a:cubicBezTo>
                    <a:pt x="1227" y="0"/>
                    <a:pt x="842" y="38"/>
                    <a:pt x="464" y="112"/>
                  </a:cubicBezTo>
                  <a:cubicBezTo>
                    <a:pt x="184" y="168"/>
                    <a:pt x="1" y="440"/>
                    <a:pt x="56" y="720"/>
                  </a:cubicBezTo>
                  <a:cubicBezTo>
                    <a:pt x="105" y="966"/>
                    <a:pt x="318" y="1138"/>
                    <a:pt x="561" y="1138"/>
                  </a:cubicBezTo>
                  <a:cubicBezTo>
                    <a:pt x="595" y="1138"/>
                    <a:pt x="630" y="1135"/>
                    <a:pt x="664" y="1128"/>
                  </a:cubicBezTo>
                  <a:cubicBezTo>
                    <a:pt x="975" y="1066"/>
                    <a:pt x="1292" y="1035"/>
                    <a:pt x="1610" y="1035"/>
                  </a:cubicBezTo>
                  <a:cubicBezTo>
                    <a:pt x="1817" y="1035"/>
                    <a:pt x="2024" y="1048"/>
                    <a:pt x="2230" y="1075"/>
                  </a:cubicBezTo>
                  <a:cubicBezTo>
                    <a:pt x="2682" y="1132"/>
                    <a:pt x="3123" y="1248"/>
                    <a:pt x="3538" y="1423"/>
                  </a:cubicBezTo>
                  <a:cubicBezTo>
                    <a:pt x="3603" y="1451"/>
                    <a:pt x="3671" y="1464"/>
                    <a:pt x="3738" y="1464"/>
                  </a:cubicBezTo>
                  <a:cubicBezTo>
                    <a:pt x="3939" y="1464"/>
                    <a:pt x="4133" y="1344"/>
                    <a:pt x="4215" y="1146"/>
                  </a:cubicBezTo>
                  <a:cubicBezTo>
                    <a:pt x="4326" y="882"/>
                    <a:pt x="4203" y="579"/>
                    <a:pt x="3939" y="469"/>
                  </a:cubicBezTo>
                  <a:cubicBezTo>
                    <a:pt x="3436" y="257"/>
                    <a:pt x="2905" y="114"/>
                    <a:pt x="2359" y="47"/>
                  </a:cubicBezTo>
                  <a:cubicBezTo>
                    <a:pt x="2110" y="16"/>
                    <a:pt x="1861" y="0"/>
                    <a:pt x="16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9"/>
            <p:cNvSpPr/>
            <p:nvPr/>
          </p:nvSpPr>
          <p:spPr>
            <a:xfrm>
              <a:off x="462338" y="6642747"/>
              <a:ext cx="265651" cy="70966"/>
            </a:xfrm>
            <a:custGeom>
              <a:avLst/>
              <a:gdLst/>
              <a:ahLst/>
              <a:cxnLst/>
              <a:rect l="l" t="t" r="r" b="b"/>
              <a:pathLst>
                <a:path w="5937" h="1586" extrusionOk="0">
                  <a:moveTo>
                    <a:pt x="2951" y="1"/>
                  </a:moveTo>
                  <a:cubicBezTo>
                    <a:pt x="2056" y="1"/>
                    <a:pt x="1171" y="200"/>
                    <a:pt x="365" y="588"/>
                  </a:cubicBezTo>
                  <a:cubicBezTo>
                    <a:pt x="108" y="711"/>
                    <a:pt x="0" y="1020"/>
                    <a:pt x="123" y="1278"/>
                  </a:cubicBezTo>
                  <a:cubicBezTo>
                    <a:pt x="213" y="1463"/>
                    <a:pt x="398" y="1570"/>
                    <a:pt x="590" y="1570"/>
                  </a:cubicBezTo>
                  <a:cubicBezTo>
                    <a:pt x="665" y="1570"/>
                    <a:pt x="742" y="1554"/>
                    <a:pt x="814" y="1519"/>
                  </a:cubicBezTo>
                  <a:cubicBezTo>
                    <a:pt x="1480" y="1198"/>
                    <a:pt x="2211" y="1034"/>
                    <a:pt x="2951" y="1034"/>
                  </a:cubicBezTo>
                  <a:cubicBezTo>
                    <a:pt x="3091" y="1034"/>
                    <a:pt x="3231" y="1040"/>
                    <a:pt x="3371" y="1052"/>
                  </a:cubicBezTo>
                  <a:cubicBezTo>
                    <a:pt x="3983" y="1103"/>
                    <a:pt x="4571" y="1266"/>
                    <a:pt x="5120" y="1534"/>
                  </a:cubicBezTo>
                  <a:cubicBezTo>
                    <a:pt x="5195" y="1568"/>
                    <a:pt x="5270" y="1585"/>
                    <a:pt x="5348" y="1585"/>
                  </a:cubicBezTo>
                  <a:cubicBezTo>
                    <a:pt x="5539" y="1585"/>
                    <a:pt x="5724" y="1478"/>
                    <a:pt x="5813" y="1298"/>
                  </a:cubicBezTo>
                  <a:cubicBezTo>
                    <a:pt x="5937" y="1042"/>
                    <a:pt x="5830" y="731"/>
                    <a:pt x="5575" y="606"/>
                  </a:cubicBezTo>
                  <a:cubicBezTo>
                    <a:pt x="4912" y="281"/>
                    <a:pt x="4199" y="84"/>
                    <a:pt x="3458" y="22"/>
                  </a:cubicBezTo>
                  <a:cubicBezTo>
                    <a:pt x="3289" y="8"/>
                    <a:pt x="3120" y="1"/>
                    <a:pt x="295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9"/>
            <p:cNvSpPr/>
            <p:nvPr/>
          </p:nvSpPr>
          <p:spPr>
            <a:xfrm>
              <a:off x="344884" y="6678095"/>
              <a:ext cx="488123" cy="244084"/>
            </a:xfrm>
            <a:custGeom>
              <a:avLst/>
              <a:gdLst/>
              <a:ahLst/>
              <a:cxnLst/>
              <a:rect l="l" t="t" r="r" b="b"/>
              <a:pathLst>
                <a:path w="10909" h="5455" extrusionOk="0">
                  <a:moveTo>
                    <a:pt x="5456" y="0"/>
                  </a:moveTo>
                  <a:cubicBezTo>
                    <a:pt x="2444" y="0"/>
                    <a:pt x="1" y="2443"/>
                    <a:pt x="1" y="5455"/>
                  </a:cubicBezTo>
                  <a:lnTo>
                    <a:pt x="10909" y="5455"/>
                  </a:lnTo>
                  <a:cubicBezTo>
                    <a:pt x="10909" y="2443"/>
                    <a:pt x="8468" y="0"/>
                    <a:pt x="54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9"/>
            <p:cNvSpPr/>
            <p:nvPr/>
          </p:nvSpPr>
          <p:spPr>
            <a:xfrm>
              <a:off x="340410" y="6869690"/>
              <a:ext cx="646655" cy="52486"/>
            </a:xfrm>
            <a:custGeom>
              <a:avLst/>
              <a:gdLst/>
              <a:ahLst/>
              <a:cxnLst/>
              <a:rect l="l" t="t" r="r" b="b"/>
              <a:pathLst>
                <a:path w="14452" h="1173" extrusionOk="0">
                  <a:moveTo>
                    <a:pt x="1" y="0"/>
                  </a:moveTo>
                  <a:lnTo>
                    <a:pt x="1" y="1173"/>
                  </a:lnTo>
                  <a:lnTo>
                    <a:pt x="14451" y="1173"/>
                  </a:lnTo>
                  <a:lnTo>
                    <a:pt x="1434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9"/>
            <p:cNvSpPr/>
            <p:nvPr/>
          </p:nvSpPr>
          <p:spPr>
            <a:xfrm>
              <a:off x="850763" y="6661361"/>
              <a:ext cx="105195" cy="162424"/>
            </a:xfrm>
            <a:custGeom>
              <a:avLst/>
              <a:gdLst/>
              <a:ahLst/>
              <a:cxnLst/>
              <a:rect l="l" t="t" r="r" b="b"/>
              <a:pathLst>
                <a:path w="2351" h="3630" extrusionOk="0">
                  <a:moveTo>
                    <a:pt x="1176" y="195"/>
                  </a:moveTo>
                  <a:cubicBezTo>
                    <a:pt x="1715" y="195"/>
                    <a:pt x="2156" y="922"/>
                    <a:pt x="2156" y="1816"/>
                  </a:cubicBezTo>
                  <a:cubicBezTo>
                    <a:pt x="2156" y="2710"/>
                    <a:pt x="1715" y="3435"/>
                    <a:pt x="1176" y="3435"/>
                  </a:cubicBezTo>
                  <a:cubicBezTo>
                    <a:pt x="635" y="3435"/>
                    <a:pt x="196" y="2710"/>
                    <a:pt x="196" y="1816"/>
                  </a:cubicBezTo>
                  <a:cubicBezTo>
                    <a:pt x="196" y="922"/>
                    <a:pt x="635" y="195"/>
                    <a:pt x="1176" y="195"/>
                  </a:cubicBezTo>
                  <a:close/>
                  <a:moveTo>
                    <a:pt x="1176" y="1"/>
                  </a:moveTo>
                  <a:cubicBezTo>
                    <a:pt x="528" y="1"/>
                    <a:pt x="0" y="815"/>
                    <a:pt x="0" y="1816"/>
                  </a:cubicBezTo>
                  <a:cubicBezTo>
                    <a:pt x="0" y="2817"/>
                    <a:pt x="528" y="3629"/>
                    <a:pt x="1176" y="3629"/>
                  </a:cubicBezTo>
                  <a:cubicBezTo>
                    <a:pt x="1823" y="3629"/>
                    <a:pt x="2350" y="2817"/>
                    <a:pt x="2350" y="1816"/>
                  </a:cubicBezTo>
                  <a:cubicBezTo>
                    <a:pt x="2350" y="815"/>
                    <a:pt x="1823" y="1"/>
                    <a:pt x="11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9"/>
            <p:cNvSpPr/>
            <p:nvPr/>
          </p:nvSpPr>
          <p:spPr>
            <a:xfrm>
              <a:off x="1346261" y="3933302"/>
              <a:ext cx="634574" cy="2667428"/>
            </a:xfrm>
            <a:custGeom>
              <a:avLst/>
              <a:gdLst/>
              <a:ahLst/>
              <a:cxnLst/>
              <a:rect l="l" t="t" r="r" b="b"/>
              <a:pathLst>
                <a:path w="14182" h="59614" extrusionOk="0">
                  <a:moveTo>
                    <a:pt x="5904" y="1"/>
                  </a:moveTo>
                  <a:cubicBezTo>
                    <a:pt x="5718" y="1"/>
                    <a:pt x="5530" y="10"/>
                    <a:pt x="5341" y="29"/>
                  </a:cubicBezTo>
                  <a:cubicBezTo>
                    <a:pt x="2211" y="348"/>
                    <a:pt x="0" y="3237"/>
                    <a:pt x="507" y="6341"/>
                  </a:cubicBezTo>
                  <a:lnTo>
                    <a:pt x="5092" y="34244"/>
                  </a:lnTo>
                  <a:cubicBezTo>
                    <a:pt x="5180" y="34787"/>
                    <a:pt x="5242" y="35335"/>
                    <a:pt x="5273" y="35884"/>
                  </a:cubicBezTo>
                  <a:lnTo>
                    <a:pt x="6674" y="59614"/>
                  </a:lnTo>
                  <a:lnTo>
                    <a:pt x="13222" y="58943"/>
                  </a:lnTo>
                  <a:lnTo>
                    <a:pt x="14162" y="34751"/>
                  </a:lnTo>
                  <a:cubicBezTo>
                    <a:pt x="14182" y="34268"/>
                    <a:pt x="14168" y="33782"/>
                    <a:pt x="14119" y="33298"/>
                  </a:cubicBezTo>
                  <a:lnTo>
                    <a:pt x="11329" y="4906"/>
                  </a:lnTo>
                  <a:cubicBezTo>
                    <a:pt x="11041" y="2094"/>
                    <a:pt x="8669" y="1"/>
                    <a:pt x="5904" y="1"/>
                  </a:cubicBezTo>
                  <a:close/>
                </a:path>
              </a:pathLst>
            </a:custGeom>
            <a:solidFill>
              <a:srgbClr val="FBC1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9"/>
            <p:cNvSpPr/>
            <p:nvPr/>
          </p:nvSpPr>
          <p:spPr>
            <a:xfrm>
              <a:off x="1353376" y="3978807"/>
              <a:ext cx="577524" cy="1053566"/>
            </a:xfrm>
            <a:custGeom>
              <a:avLst/>
              <a:gdLst/>
              <a:ahLst/>
              <a:cxnLst/>
              <a:rect l="l" t="t" r="r" b="b"/>
              <a:pathLst>
                <a:path w="12907" h="23546" extrusionOk="0">
                  <a:moveTo>
                    <a:pt x="2563" y="1"/>
                  </a:moveTo>
                  <a:cubicBezTo>
                    <a:pt x="934" y="1166"/>
                    <a:pt x="0" y="3196"/>
                    <a:pt x="348" y="5324"/>
                  </a:cubicBezTo>
                  <a:lnTo>
                    <a:pt x="3341" y="23546"/>
                  </a:lnTo>
                  <a:lnTo>
                    <a:pt x="12906" y="21551"/>
                  </a:lnTo>
                  <a:lnTo>
                    <a:pt x="11170" y="3888"/>
                  </a:lnTo>
                  <a:cubicBezTo>
                    <a:pt x="11005" y="2283"/>
                    <a:pt x="10159" y="917"/>
                    <a:pt x="8950" y="36"/>
                  </a:cubicBezTo>
                  <a:cubicBezTo>
                    <a:pt x="6668" y="19"/>
                    <a:pt x="4427" y="5"/>
                    <a:pt x="256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9"/>
            <p:cNvSpPr/>
            <p:nvPr/>
          </p:nvSpPr>
          <p:spPr>
            <a:xfrm>
              <a:off x="1628598" y="6312221"/>
              <a:ext cx="314826" cy="288426"/>
            </a:xfrm>
            <a:custGeom>
              <a:avLst/>
              <a:gdLst/>
              <a:ahLst/>
              <a:cxnLst/>
              <a:rect l="l" t="t" r="r" b="b"/>
              <a:pathLst>
                <a:path w="7036" h="6446" extrusionOk="0">
                  <a:moveTo>
                    <a:pt x="7035" y="1"/>
                  </a:moveTo>
                  <a:lnTo>
                    <a:pt x="0" y="278"/>
                  </a:lnTo>
                  <a:lnTo>
                    <a:pt x="364" y="6445"/>
                  </a:lnTo>
                  <a:lnTo>
                    <a:pt x="6912" y="5774"/>
                  </a:lnTo>
                  <a:lnTo>
                    <a:pt x="70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9"/>
            <p:cNvSpPr/>
            <p:nvPr/>
          </p:nvSpPr>
          <p:spPr>
            <a:xfrm>
              <a:off x="1644840" y="6570575"/>
              <a:ext cx="818476" cy="349369"/>
            </a:xfrm>
            <a:custGeom>
              <a:avLst/>
              <a:gdLst/>
              <a:ahLst/>
              <a:cxnLst/>
              <a:rect l="l" t="t" r="r" b="b"/>
              <a:pathLst>
                <a:path w="18292" h="7808" extrusionOk="0">
                  <a:moveTo>
                    <a:pt x="6549" y="0"/>
                  </a:moveTo>
                  <a:lnTo>
                    <a:pt x="1" y="671"/>
                  </a:lnTo>
                  <a:lnTo>
                    <a:pt x="217" y="7808"/>
                  </a:lnTo>
                  <a:lnTo>
                    <a:pt x="18291" y="7808"/>
                  </a:lnTo>
                  <a:lnTo>
                    <a:pt x="18032" y="5784"/>
                  </a:lnTo>
                  <a:cubicBezTo>
                    <a:pt x="17646" y="4364"/>
                    <a:pt x="16568" y="3237"/>
                    <a:pt x="15168" y="2784"/>
                  </a:cubicBezTo>
                  <a:lnTo>
                    <a:pt x="654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9"/>
            <p:cNvSpPr/>
            <p:nvPr/>
          </p:nvSpPr>
          <p:spPr>
            <a:xfrm>
              <a:off x="1652894" y="6670399"/>
              <a:ext cx="810421" cy="249632"/>
            </a:xfrm>
            <a:custGeom>
              <a:avLst/>
              <a:gdLst/>
              <a:ahLst/>
              <a:cxnLst/>
              <a:rect l="l" t="t" r="r" b="b"/>
              <a:pathLst>
                <a:path w="18112" h="5579" extrusionOk="0">
                  <a:moveTo>
                    <a:pt x="13276" y="0"/>
                  </a:moveTo>
                  <a:cubicBezTo>
                    <a:pt x="12303" y="628"/>
                    <a:pt x="10810" y="1960"/>
                    <a:pt x="10370" y="4405"/>
                  </a:cubicBezTo>
                  <a:lnTo>
                    <a:pt x="1" y="4405"/>
                  </a:lnTo>
                  <a:lnTo>
                    <a:pt x="37" y="5578"/>
                  </a:lnTo>
                  <a:lnTo>
                    <a:pt x="18111" y="5578"/>
                  </a:lnTo>
                  <a:lnTo>
                    <a:pt x="17961" y="4405"/>
                  </a:lnTo>
                  <a:lnTo>
                    <a:pt x="10969" y="4405"/>
                  </a:lnTo>
                  <a:cubicBezTo>
                    <a:pt x="11477" y="1843"/>
                    <a:pt x="13280" y="641"/>
                    <a:pt x="14028" y="244"/>
                  </a:cubicBezTo>
                  <a:lnTo>
                    <a:pt x="1327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9"/>
            <p:cNvSpPr/>
            <p:nvPr/>
          </p:nvSpPr>
          <p:spPr>
            <a:xfrm>
              <a:off x="2084407" y="6604759"/>
              <a:ext cx="112757" cy="108417"/>
            </a:xfrm>
            <a:custGeom>
              <a:avLst/>
              <a:gdLst/>
              <a:ahLst/>
              <a:cxnLst/>
              <a:rect l="l" t="t" r="r" b="b"/>
              <a:pathLst>
                <a:path w="2520" h="2423" extrusionOk="0">
                  <a:moveTo>
                    <a:pt x="1882" y="0"/>
                  </a:moveTo>
                  <a:cubicBezTo>
                    <a:pt x="1756" y="0"/>
                    <a:pt x="1631" y="48"/>
                    <a:pt x="1537" y="143"/>
                  </a:cubicBezTo>
                  <a:lnTo>
                    <a:pt x="192" y="1488"/>
                  </a:lnTo>
                  <a:cubicBezTo>
                    <a:pt x="0" y="1676"/>
                    <a:pt x="0" y="1990"/>
                    <a:pt x="192" y="2180"/>
                  </a:cubicBezTo>
                  <a:lnTo>
                    <a:pt x="294" y="2281"/>
                  </a:lnTo>
                  <a:cubicBezTo>
                    <a:pt x="388" y="2376"/>
                    <a:pt x="514" y="2423"/>
                    <a:pt x="639" y="2423"/>
                  </a:cubicBezTo>
                  <a:cubicBezTo>
                    <a:pt x="765" y="2423"/>
                    <a:pt x="891" y="2376"/>
                    <a:pt x="986" y="2281"/>
                  </a:cubicBezTo>
                  <a:lnTo>
                    <a:pt x="2330" y="937"/>
                  </a:lnTo>
                  <a:cubicBezTo>
                    <a:pt x="2519" y="747"/>
                    <a:pt x="2519" y="433"/>
                    <a:pt x="2330" y="245"/>
                  </a:cubicBezTo>
                  <a:lnTo>
                    <a:pt x="2227" y="143"/>
                  </a:lnTo>
                  <a:cubicBezTo>
                    <a:pt x="2133" y="48"/>
                    <a:pt x="2007" y="0"/>
                    <a:pt x="188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9"/>
            <p:cNvSpPr/>
            <p:nvPr/>
          </p:nvSpPr>
          <p:spPr>
            <a:xfrm>
              <a:off x="2004718" y="6579344"/>
              <a:ext cx="112713" cy="108417"/>
            </a:xfrm>
            <a:custGeom>
              <a:avLst/>
              <a:gdLst/>
              <a:ahLst/>
              <a:cxnLst/>
              <a:rect l="l" t="t" r="r" b="b"/>
              <a:pathLst>
                <a:path w="2519" h="2423" extrusionOk="0">
                  <a:moveTo>
                    <a:pt x="1881" y="0"/>
                  </a:moveTo>
                  <a:cubicBezTo>
                    <a:pt x="1755" y="0"/>
                    <a:pt x="1629" y="48"/>
                    <a:pt x="1534" y="142"/>
                  </a:cubicBezTo>
                  <a:lnTo>
                    <a:pt x="190" y="1486"/>
                  </a:lnTo>
                  <a:cubicBezTo>
                    <a:pt x="1" y="1677"/>
                    <a:pt x="1" y="1987"/>
                    <a:pt x="190" y="2179"/>
                  </a:cubicBezTo>
                  <a:lnTo>
                    <a:pt x="293" y="2280"/>
                  </a:lnTo>
                  <a:cubicBezTo>
                    <a:pt x="387" y="2375"/>
                    <a:pt x="513" y="2423"/>
                    <a:pt x="638" y="2423"/>
                  </a:cubicBezTo>
                  <a:cubicBezTo>
                    <a:pt x="764" y="2423"/>
                    <a:pt x="889" y="2375"/>
                    <a:pt x="983" y="2280"/>
                  </a:cubicBezTo>
                  <a:lnTo>
                    <a:pt x="2328" y="936"/>
                  </a:lnTo>
                  <a:cubicBezTo>
                    <a:pt x="2518" y="747"/>
                    <a:pt x="2518" y="434"/>
                    <a:pt x="2328" y="243"/>
                  </a:cubicBezTo>
                  <a:lnTo>
                    <a:pt x="2226" y="142"/>
                  </a:lnTo>
                  <a:cubicBezTo>
                    <a:pt x="2132" y="48"/>
                    <a:pt x="2006" y="0"/>
                    <a:pt x="188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9"/>
            <p:cNvSpPr/>
            <p:nvPr/>
          </p:nvSpPr>
          <p:spPr>
            <a:xfrm>
              <a:off x="1921673" y="6550529"/>
              <a:ext cx="112668" cy="108462"/>
            </a:xfrm>
            <a:custGeom>
              <a:avLst/>
              <a:gdLst/>
              <a:ahLst/>
              <a:cxnLst/>
              <a:rect l="l" t="t" r="r" b="b"/>
              <a:pathLst>
                <a:path w="2518" h="2424" extrusionOk="0">
                  <a:moveTo>
                    <a:pt x="1881" y="1"/>
                  </a:moveTo>
                  <a:cubicBezTo>
                    <a:pt x="1755" y="1"/>
                    <a:pt x="1630" y="48"/>
                    <a:pt x="1535" y="142"/>
                  </a:cubicBezTo>
                  <a:lnTo>
                    <a:pt x="191" y="1487"/>
                  </a:lnTo>
                  <a:cubicBezTo>
                    <a:pt x="1" y="1678"/>
                    <a:pt x="1" y="1990"/>
                    <a:pt x="191" y="2179"/>
                  </a:cubicBezTo>
                  <a:lnTo>
                    <a:pt x="292" y="2280"/>
                  </a:lnTo>
                  <a:cubicBezTo>
                    <a:pt x="387" y="2376"/>
                    <a:pt x="513" y="2423"/>
                    <a:pt x="638" y="2423"/>
                  </a:cubicBezTo>
                  <a:cubicBezTo>
                    <a:pt x="764" y="2423"/>
                    <a:pt x="889" y="2376"/>
                    <a:pt x="985" y="2280"/>
                  </a:cubicBezTo>
                  <a:lnTo>
                    <a:pt x="2329" y="936"/>
                  </a:lnTo>
                  <a:cubicBezTo>
                    <a:pt x="2518" y="747"/>
                    <a:pt x="2518" y="434"/>
                    <a:pt x="2329" y="244"/>
                  </a:cubicBezTo>
                  <a:lnTo>
                    <a:pt x="2227" y="142"/>
                  </a:lnTo>
                  <a:cubicBezTo>
                    <a:pt x="2132" y="48"/>
                    <a:pt x="2006" y="1"/>
                    <a:pt x="188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9"/>
            <p:cNvSpPr/>
            <p:nvPr/>
          </p:nvSpPr>
          <p:spPr>
            <a:xfrm>
              <a:off x="1739787" y="6663106"/>
              <a:ext cx="148643" cy="148688"/>
            </a:xfrm>
            <a:custGeom>
              <a:avLst/>
              <a:gdLst/>
              <a:ahLst/>
              <a:cxnLst/>
              <a:rect l="l" t="t" r="r" b="b"/>
              <a:pathLst>
                <a:path w="3322" h="3323" extrusionOk="0">
                  <a:moveTo>
                    <a:pt x="1661" y="195"/>
                  </a:moveTo>
                  <a:cubicBezTo>
                    <a:pt x="2469" y="195"/>
                    <a:pt x="3126" y="854"/>
                    <a:pt x="3127" y="1662"/>
                  </a:cubicBezTo>
                  <a:cubicBezTo>
                    <a:pt x="3127" y="2470"/>
                    <a:pt x="2469" y="3128"/>
                    <a:pt x="1661" y="3128"/>
                  </a:cubicBezTo>
                  <a:cubicBezTo>
                    <a:pt x="853" y="3128"/>
                    <a:pt x="195" y="2470"/>
                    <a:pt x="195" y="1662"/>
                  </a:cubicBezTo>
                  <a:cubicBezTo>
                    <a:pt x="195" y="853"/>
                    <a:pt x="853" y="195"/>
                    <a:pt x="1661" y="195"/>
                  </a:cubicBezTo>
                  <a:close/>
                  <a:moveTo>
                    <a:pt x="1661" y="0"/>
                  </a:moveTo>
                  <a:cubicBezTo>
                    <a:pt x="746" y="0"/>
                    <a:pt x="1" y="747"/>
                    <a:pt x="1" y="1662"/>
                  </a:cubicBezTo>
                  <a:cubicBezTo>
                    <a:pt x="1" y="2578"/>
                    <a:pt x="746" y="3323"/>
                    <a:pt x="1661" y="3323"/>
                  </a:cubicBezTo>
                  <a:cubicBezTo>
                    <a:pt x="2577" y="3323"/>
                    <a:pt x="3322" y="2578"/>
                    <a:pt x="3322" y="1662"/>
                  </a:cubicBezTo>
                  <a:cubicBezTo>
                    <a:pt x="3322" y="747"/>
                    <a:pt x="2577" y="0"/>
                    <a:pt x="166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9"/>
            <p:cNvSpPr/>
            <p:nvPr/>
          </p:nvSpPr>
          <p:spPr>
            <a:xfrm>
              <a:off x="710624" y="3781798"/>
              <a:ext cx="1284182" cy="1178360"/>
            </a:xfrm>
            <a:custGeom>
              <a:avLst/>
              <a:gdLst/>
              <a:ahLst/>
              <a:cxnLst/>
              <a:rect l="l" t="t" r="r" b="b"/>
              <a:pathLst>
                <a:path w="28700" h="26335" extrusionOk="0">
                  <a:moveTo>
                    <a:pt x="3941" y="0"/>
                  </a:moveTo>
                  <a:cubicBezTo>
                    <a:pt x="3941" y="0"/>
                    <a:pt x="0" y="5096"/>
                    <a:pt x="447" y="12583"/>
                  </a:cubicBezTo>
                  <a:cubicBezTo>
                    <a:pt x="850" y="19388"/>
                    <a:pt x="82" y="25287"/>
                    <a:pt x="82" y="25287"/>
                  </a:cubicBezTo>
                  <a:lnTo>
                    <a:pt x="13684" y="26334"/>
                  </a:lnTo>
                  <a:lnTo>
                    <a:pt x="15079" y="20131"/>
                  </a:lnTo>
                  <a:lnTo>
                    <a:pt x="15359" y="26334"/>
                  </a:lnTo>
                  <a:lnTo>
                    <a:pt x="28700" y="24651"/>
                  </a:lnTo>
                  <a:lnTo>
                    <a:pt x="249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9"/>
            <p:cNvSpPr/>
            <p:nvPr/>
          </p:nvSpPr>
          <p:spPr>
            <a:xfrm>
              <a:off x="787092" y="3781798"/>
              <a:ext cx="1051329" cy="204037"/>
            </a:xfrm>
            <a:custGeom>
              <a:avLst/>
              <a:gdLst/>
              <a:ahLst/>
              <a:cxnLst/>
              <a:rect l="l" t="t" r="r" b="b"/>
              <a:pathLst>
                <a:path w="23496" h="4560" extrusionOk="0">
                  <a:moveTo>
                    <a:pt x="2232" y="0"/>
                  </a:moveTo>
                  <a:cubicBezTo>
                    <a:pt x="2232" y="0"/>
                    <a:pt x="1007" y="1585"/>
                    <a:pt x="0" y="4284"/>
                  </a:cubicBezTo>
                  <a:cubicBezTo>
                    <a:pt x="2284" y="4477"/>
                    <a:pt x="4407" y="4559"/>
                    <a:pt x="6368" y="4559"/>
                  </a:cubicBezTo>
                  <a:cubicBezTo>
                    <a:pt x="17607" y="4559"/>
                    <a:pt x="23495" y="1852"/>
                    <a:pt x="23495" y="1852"/>
                  </a:cubicBezTo>
                  <a:lnTo>
                    <a:pt x="2321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9"/>
            <p:cNvSpPr/>
            <p:nvPr/>
          </p:nvSpPr>
          <p:spPr>
            <a:xfrm>
              <a:off x="1502374" y="3776071"/>
              <a:ext cx="88371" cy="408611"/>
            </a:xfrm>
            <a:custGeom>
              <a:avLst/>
              <a:gdLst/>
              <a:ahLst/>
              <a:cxnLst/>
              <a:rect l="l" t="t" r="r" b="b"/>
              <a:pathLst>
                <a:path w="1975" h="9132" extrusionOk="0">
                  <a:moveTo>
                    <a:pt x="1845" y="1"/>
                  </a:moveTo>
                  <a:cubicBezTo>
                    <a:pt x="1774" y="1"/>
                    <a:pt x="1716" y="57"/>
                    <a:pt x="1716" y="128"/>
                  </a:cubicBezTo>
                  <a:lnTo>
                    <a:pt x="1609" y="7721"/>
                  </a:lnTo>
                  <a:cubicBezTo>
                    <a:pt x="1609" y="8356"/>
                    <a:pt x="1089" y="8874"/>
                    <a:pt x="453" y="8874"/>
                  </a:cubicBezTo>
                  <a:lnTo>
                    <a:pt x="130" y="8874"/>
                  </a:lnTo>
                  <a:cubicBezTo>
                    <a:pt x="58" y="8874"/>
                    <a:pt x="1" y="8931"/>
                    <a:pt x="1" y="9002"/>
                  </a:cubicBezTo>
                  <a:cubicBezTo>
                    <a:pt x="1" y="9074"/>
                    <a:pt x="58" y="9131"/>
                    <a:pt x="130" y="9131"/>
                  </a:cubicBezTo>
                  <a:lnTo>
                    <a:pt x="453" y="9131"/>
                  </a:lnTo>
                  <a:cubicBezTo>
                    <a:pt x="1232" y="9131"/>
                    <a:pt x="1866" y="8499"/>
                    <a:pt x="1866" y="7722"/>
                  </a:cubicBezTo>
                  <a:lnTo>
                    <a:pt x="1973" y="132"/>
                  </a:lnTo>
                  <a:cubicBezTo>
                    <a:pt x="1975" y="61"/>
                    <a:pt x="1917" y="4"/>
                    <a:pt x="184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9"/>
            <p:cNvSpPr/>
            <p:nvPr/>
          </p:nvSpPr>
          <p:spPr>
            <a:xfrm>
              <a:off x="717604" y="3776026"/>
              <a:ext cx="284489" cy="418858"/>
            </a:xfrm>
            <a:custGeom>
              <a:avLst/>
              <a:gdLst/>
              <a:ahLst/>
              <a:cxnLst/>
              <a:rect l="l" t="t" r="r" b="b"/>
              <a:pathLst>
                <a:path w="6358" h="9361" extrusionOk="0">
                  <a:moveTo>
                    <a:pt x="6219" y="0"/>
                  </a:moveTo>
                  <a:cubicBezTo>
                    <a:pt x="6157" y="0"/>
                    <a:pt x="6103" y="42"/>
                    <a:pt x="6090" y="105"/>
                  </a:cubicBezTo>
                  <a:lnTo>
                    <a:pt x="5528" y="2909"/>
                  </a:lnTo>
                  <a:cubicBezTo>
                    <a:pt x="4969" y="5708"/>
                    <a:pt x="3044" y="7988"/>
                    <a:pt x="376" y="9008"/>
                  </a:cubicBezTo>
                  <a:lnTo>
                    <a:pt x="100" y="9112"/>
                  </a:lnTo>
                  <a:cubicBezTo>
                    <a:pt x="33" y="9138"/>
                    <a:pt x="0" y="9212"/>
                    <a:pt x="26" y="9279"/>
                  </a:cubicBezTo>
                  <a:cubicBezTo>
                    <a:pt x="45" y="9330"/>
                    <a:pt x="95" y="9361"/>
                    <a:pt x="148" y="9361"/>
                  </a:cubicBezTo>
                  <a:cubicBezTo>
                    <a:pt x="163" y="9361"/>
                    <a:pt x="179" y="9360"/>
                    <a:pt x="195" y="9354"/>
                  </a:cubicBezTo>
                  <a:lnTo>
                    <a:pt x="471" y="9248"/>
                  </a:lnTo>
                  <a:cubicBezTo>
                    <a:pt x="3220" y="8197"/>
                    <a:pt x="5206" y="5847"/>
                    <a:pt x="5784" y="2960"/>
                  </a:cubicBezTo>
                  <a:lnTo>
                    <a:pt x="6343" y="155"/>
                  </a:lnTo>
                  <a:cubicBezTo>
                    <a:pt x="6357" y="85"/>
                    <a:pt x="6312" y="16"/>
                    <a:pt x="6242" y="2"/>
                  </a:cubicBezTo>
                  <a:cubicBezTo>
                    <a:pt x="6234" y="1"/>
                    <a:pt x="6227" y="0"/>
                    <a:pt x="62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9"/>
            <p:cNvSpPr/>
            <p:nvPr/>
          </p:nvSpPr>
          <p:spPr>
            <a:xfrm>
              <a:off x="1378701" y="3775982"/>
              <a:ext cx="143721" cy="912395"/>
            </a:xfrm>
            <a:custGeom>
              <a:avLst/>
              <a:gdLst/>
              <a:ahLst/>
              <a:cxnLst/>
              <a:rect l="l" t="t" r="r" b="b"/>
              <a:pathLst>
                <a:path w="3212" h="20391" extrusionOk="0">
                  <a:moveTo>
                    <a:pt x="3085" y="0"/>
                  </a:moveTo>
                  <a:cubicBezTo>
                    <a:pt x="3018" y="1"/>
                    <a:pt x="2954" y="53"/>
                    <a:pt x="2951" y="124"/>
                  </a:cubicBezTo>
                  <a:cubicBezTo>
                    <a:pt x="2949" y="192"/>
                    <a:pt x="2692" y="6945"/>
                    <a:pt x="2628" y="11740"/>
                  </a:cubicBezTo>
                  <a:cubicBezTo>
                    <a:pt x="2563" y="16491"/>
                    <a:pt x="68" y="20151"/>
                    <a:pt x="42" y="20187"/>
                  </a:cubicBezTo>
                  <a:cubicBezTo>
                    <a:pt x="0" y="20246"/>
                    <a:pt x="15" y="20326"/>
                    <a:pt x="75" y="20367"/>
                  </a:cubicBezTo>
                  <a:cubicBezTo>
                    <a:pt x="96" y="20383"/>
                    <a:pt x="122" y="20390"/>
                    <a:pt x="148" y="20390"/>
                  </a:cubicBezTo>
                  <a:cubicBezTo>
                    <a:pt x="189" y="20390"/>
                    <a:pt x="228" y="20372"/>
                    <a:pt x="256" y="20333"/>
                  </a:cubicBezTo>
                  <a:cubicBezTo>
                    <a:pt x="282" y="20297"/>
                    <a:pt x="2822" y="16576"/>
                    <a:pt x="2887" y="11743"/>
                  </a:cubicBezTo>
                  <a:cubicBezTo>
                    <a:pt x="2951" y="6951"/>
                    <a:pt x="3207" y="202"/>
                    <a:pt x="3210" y="134"/>
                  </a:cubicBezTo>
                  <a:cubicBezTo>
                    <a:pt x="3211" y="63"/>
                    <a:pt x="3157" y="3"/>
                    <a:pt x="308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9"/>
            <p:cNvSpPr/>
            <p:nvPr/>
          </p:nvSpPr>
          <p:spPr>
            <a:xfrm>
              <a:off x="848973" y="2534418"/>
              <a:ext cx="989446" cy="1395597"/>
            </a:xfrm>
            <a:custGeom>
              <a:avLst/>
              <a:gdLst/>
              <a:ahLst/>
              <a:cxnLst/>
              <a:rect l="l" t="t" r="r" b="b"/>
              <a:pathLst>
                <a:path w="22113" h="31190" extrusionOk="0">
                  <a:moveTo>
                    <a:pt x="11311" y="1"/>
                  </a:moveTo>
                  <a:cubicBezTo>
                    <a:pt x="10257" y="1"/>
                    <a:pt x="9203" y="90"/>
                    <a:pt x="8161" y="267"/>
                  </a:cubicBezTo>
                  <a:lnTo>
                    <a:pt x="0" y="1817"/>
                  </a:lnTo>
                  <a:cubicBezTo>
                    <a:pt x="0" y="1817"/>
                    <a:pt x="2018" y="14712"/>
                    <a:pt x="1409" y="20393"/>
                  </a:cubicBezTo>
                  <a:cubicBezTo>
                    <a:pt x="1145" y="22858"/>
                    <a:pt x="284" y="28579"/>
                    <a:pt x="284" y="28579"/>
                  </a:cubicBezTo>
                  <a:cubicBezTo>
                    <a:pt x="284" y="28579"/>
                    <a:pt x="2815" y="31189"/>
                    <a:pt x="11307" y="31189"/>
                  </a:cubicBezTo>
                  <a:cubicBezTo>
                    <a:pt x="19798" y="31189"/>
                    <a:pt x="22112" y="29729"/>
                    <a:pt x="22112" y="29729"/>
                  </a:cubicBezTo>
                  <a:cubicBezTo>
                    <a:pt x="22112" y="29729"/>
                    <a:pt x="21367" y="22870"/>
                    <a:pt x="21256" y="20391"/>
                  </a:cubicBezTo>
                  <a:cubicBezTo>
                    <a:pt x="21054" y="15873"/>
                    <a:pt x="21160" y="8965"/>
                    <a:pt x="21400" y="4732"/>
                  </a:cubicBezTo>
                  <a:cubicBezTo>
                    <a:pt x="21503" y="2947"/>
                    <a:pt x="20262" y="1363"/>
                    <a:pt x="18504" y="1031"/>
                  </a:cubicBezTo>
                  <a:lnTo>
                    <a:pt x="14454" y="266"/>
                  </a:lnTo>
                  <a:cubicBezTo>
                    <a:pt x="13414" y="89"/>
                    <a:pt x="12362" y="1"/>
                    <a:pt x="113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9"/>
            <p:cNvSpPr/>
            <p:nvPr/>
          </p:nvSpPr>
          <p:spPr>
            <a:xfrm>
              <a:off x="1094261" y="2566902"/>
              <a:ext cx="520921" cy="241668"/>
            </a:xfrm>
            <a:custGeom>
              <a:avLst/>
              <a:gdLst/>
              <a:ahLst/>
              <a:cxnLst/>
              <a:rect l="l" t="t" r="r" b="b"/>
              <a:pathLst>
                <a:path w="11642" h="5401" extrusionOk="0">
                  <a:moveTo>
                    <a:pt x="11416" y="0"/>
                  </a:moveTo>
                  <a:cubicBezTo>
                    <a:pt x="11273" y="2875"/>
                    <a:pt x="9594" y="5172"/>
                    <a:pt x="6598" y="5172"/>
                  </a:cubicBezTo>
                  <a:cubicBezTo>
                    <a:pt x="3603" y="5172"/>
                    <a:pt x="374" y="2879"/>
                    <a:pt x="228" y="6"/>
                  </a:cubicBezTo>
                  <a:lnTo>
                    <a:pt x="0" y="49"/>
                  </a:lnTo>
                  <a:cubicBezTo>
                    <a:pt x="169" y="3029"/>
                    <a:pt x="3490" y="5401"/>
                    <a:pt x="6598" y="5401"/>
                  </a:cubicBezTo>
                  <a:cubicBezTo>
                    <a:pt x="6600" y="5401"/>
                    <a:pt x="6601" y="5401"/>
                    <a:pt x="6603" y="5401"/>
                  </a:cubicBezTo>
                  <a:cubicBezTo>
                    <a:pt x="9709" y="5401"/>
                    <a:pt x="11478" y="3023"/>
                    <a:pt x="11642" y="43"/>
                  </a:cubicBezTo>
                  <a:lnTo>
                    <a:pt x="1141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9"/>
            <p:cNvSpPr/>
            <p:nvPr/>
          </p:nvSpPr>
          <p:spPr>
            <a:xfrm>
              <a:off x="1135739" y="2534418"/>
              <a:ext cx="440604" cy="224128"/>
            </a:xfrm>
            <a:custGeom>
              <a:avLst/>
              <a:gdLst/>
              <a:ahLst/>
              <a:cxnLst/>
              <a:rect l="l" t="t" r="r" b="b"/>
              <a:pathLst>
                <a:path w="9847" h="5009" extrusionOk="0">
                  <a:moveTo>
                    <a:pt x="4903" y="1"/>
                  </a:moveTo>
                  <a:cubicBezTo>
                    <a:pt x="3849" y="1"/>
                    <a:pt x="2796" y="90"/>
                    <a:pt x="1753" y="267"/>
                  </a:cubicBezTo>
                  <a:lnTo>
                    <a:pt x="0" y="563"/>
                  </a:lnTo>
                  <a:cubicBezTo>
                    <a:pt x="252" y="3062"/>
                    <a:pt x="3135" y="5008"/>
                    <a:pt x="5699" y="5008"/>
                  </a:cubicBezTo>
                  <a:cubicBezTo>
                    <a:pt x="8261" y="5008"/>
                    <a:pt x="9591" y="3063"/>
                    <a:pt x="9847" y="569"/>
                  </a:cubicBezTo>
                  <a:lnTo>
                    <a:pt x="8046" y="266"/>
                  </a:lnTo>
                  <a:cubicBezTo>
                    <a:pt x="7006" y="89"/>
                    <a:pt x="5955" y="1"/>
                    <a:pt x="4903" y="1"/>
                  </a:cubicBezTo>
                  <a:close/>
                </a:path>
              </a:pathLst>
            </a:custGeom>
            <a:solidFill>
              <a:srgbClr val="FBC1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9"/>
            <p:cNvSpPr/>
            <p:nvPr/>
          </p:nvSpPr>
          <p:spPr>
            <a:xfrm>
              <a:off x="1224691" y="2290114"/>
              <a:ext cx="289411" cy="421632"/>
            </a:xfrm>
            <a:custGeom>
              <a:avLst/>
              <a:gdLst/>
              <a:ahLst/>
              <a:cxnLst/>
              <a:rect l="l" t="t" r="r" b="b"/>
              <a:pathLst>
                <a:path w="6468" h="9423" extrusionOk="0">
                  <a:moveTo>
                    <a:pt x="488" y="1"/>
                  </a:moveTo>
                  <a:lnTo>
                    <a:pt x="102" y="6242"/>
                  </a:lnTo>
                  <a:cubicBezTo>
                    <a:pt x="0" y="7894"/>
                    <a:pt x="1254" y="9315"/>
                    <a:pt x="2906" y="9417"/>
                  </a:cubicBezTo>
                  <a:cubicBezTo>
                    <a:pt x="2970" y="9421"/>
                    <a:pt x="3033" y="9423"/>
                    <a:pt x="3095" y="9423"/>
                  </a:cubicBezTo>
                  <a:cubicBezTo>
                    <a:pt x="4665" y="9423"/>
                    <a:pt x="5984" y="8201"/>
                    <a:pt x="6081" y="6611"/>
                  </a:cubicBezTo>
                  <a:lnTo>
                    <a:pt x="6467" y="371"/>
                  </a:lnTo>
                  <a:lnTo>
                    <a:pt x="488" y="1"/>
                  </a:lnTo>
                  <a:close/>
                </a:path>
              </a:pathLst>
            </a:custGeom>
            <a:solidFill>
              <a:srgbClr val="FBC1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9"/>
            <p:cNvSpPr/>
            <p:nvPr/>
          </p:nvSpPr>
          <p:spPr>
            <a:xfrm>
              <a:off x="1239949" y="2290114"/>
              <a:ext cx="274153" cy="243458"/>
            </a:xfrm>
            <a:custGeom>
              <a:avLst/>
              <a:gdLst/>
              <a:ahLst/>
              <a:cxnLst/>
              <a:rect l="l" t="t" r="r" b="b"/>
              <a:pathLst>
                <a:path w="6127" h="5441" extrusionOk="0">
                  <a:moveTo>
                    <a:pt x="147" y="1"/>
                  </a:moveTo>
                  <a:lnTo>
                    <a:pt x="1" y="2379"/>
                  </a:lnTo>
                  <a:cubicBezTo>
                    <a:pt x="782" y="3444"/>
                    <a:pt x="3073" y="5441"/>
                    <a:pt x="5171" y="5441"/>
                  </a:cubicBezTo>
                  <a:cubicBezTo>
                    <a:pt x="5389" y="5441"/>
                    <a:pt x="5605" y="5419"/>
                    <a:pt x="5817" y="5372"/>
                  </a:cubicBezTo>
                  <a:lnTo>
                    <a:pt x="6126" y="371"/>
                  </a:lnTo>
                  <a:lnTo>
                    <a:pt x="14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9"/>
            <p:cNvSpPr/>
            <p:nvPr/>
          </p:nvSpPr>
          <p:spPr>
            <a:xfrm>
              <a:off x="1066341" y="2089480"/>
              <a:ext cx="159471" cy="166228"/>
            </a:xfrm>
            <a:custGeom>
              <a:avLst/>
              <a:gdLst/>
              <a:ahLst/>
              <a:cxnLst/>
              <a:rect l="l" t="t" r="r" b="b"/>
              <a:pathLst>
                <a:path w="3564" h="3715" extrusionOk="0">
                  <a:moveTo>
                    <a:pt x="1544" y="1"/>
                  </a:moveTo>
                  <a:cubicBezTo>
                    <a:pt x="1399" y="1"/>
                    <a:pt x="1254" y="26"/>
                    <a:pt x="1113" y="78"/>
                  </a:cubicBezTo>
                  <a:cubicBezTo>
                    <a:pt x="334" y="371"/>
                    <a:pt x="1" y="1404"/>
                    <a:pt x="371" y="2388"/>
                  </a:cubicBezTo>
                  <a:cubicBezTo>
                    <a:pt x="675" y="3194"/>
                    <a:pt x="1355" y="3715"/>
                    <a:pt x="2020" y="3715"/>
                  </a:cubicBezTo>
                  <a:cubicBezTo>
                    <a:pt x="2166" y="3715"/>
                    <a:pt x="2312" y="3689"/>
                    <a:pt x="2452" y="3637"/>
                  </a:cubicBezTo>
                  <a:cubicBezTo>
                    <a:pt x="3232" y="3345"/>
                    <a:pt x="3563" y="2311"/>
                    <a:pt x="3194" y="1327"/>
                  </a:cubicBezTo>
                  <a:cubicBezTo>
                    <a:pt x="2891" y="521"/>
                    <a:pt x="2210" y="1"/>
                    <a:pt x="1544" y="1"/>
                  </a:cubicBezTo>
                  <a:close/>
                </a:path>
              </a:pathLst>
            </a:custGeom>
            <a:solidFill>
              <a:srgbClr val="FBC1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9"/>
            <p:cNvSpPr/>
            <p:nvPr/>
          </p:nvSpPr>
          <p:spPr>
            <a:xfrm>
              <a:off x="1504253" y="2090599"/>
              <a:ext cx="159471" cy="166272"/>
            </a:xfrm>
            <a:custGeom>
              <a:avLst/>
              <a:gdLst/>
              <a:ahLst/>
              <a:cxnLst/>
              <a:rect l="l" t="t" r="r" b="b"/>
              <a:pathLst>
                <a:path w="3564" h="3716" extrusionOk="0">
                  <a:moveTo>
                    <a:pt x="2021" y="1"/>
                  </a:moveTo>
                  <a:cubicBezTo>
                    <a:pt x="1355" y="1"/>
                    <a:pt x="672" y="522"/>
                    <a:pt x="369" y="1328"/>
                  </a:cubicBezTo>
                  <a:cubicBezTo>
                    <a:pt x="0" y="2312"/>
                    <a:pt x="332" y="3344"/>
                    <a:pt x="1112" y="3637"/>
                  </a:cubicBezTo>
                  <a:cubicBezTo>
                    <a:pt x="1252" y="3690"/>
                    <a:pt x="1397" y="3715"/>
                    <a:pt x="1543" y="3715"/>
                  </a:cubicBezTo>
                  <a:cubicBezTo>
                    <a:pt x="2208" y="3715"/>
                    <a:pt x="2889" y="3194"/>
                    <a:pt x="3193" y="2387"/>
                  </a:cubicBezTo>
                  <a:cubicBezTo>
                    <a:pt x="3563" y="1405"/>
                    <a:pt x="3230" y="371"/>
                    <a:pt x="2450" y="78"/>
                  </a:cubicBezTo>
                  <a:cubicBezTo>
                    <a:pt x="2311" y="26"/>
                    <a:pt x="2167" y="1"/>
                    <a:pt x="2021" y="1"/>
                  </a:cubicBezTo>
                  <a:close/>
                </a:path>
              </a:pathLst>
            </a:custGeom>
            <a:solidFill>
              <a:srgbClr val="8C84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9"/>
            <p:cNvSpPr/>
            <p:nvPr/>
          </p:nvSpPr>
          <p:spPr>
            <a:xfrm>
              <a:off x="1101152" y="1710004"/>
              <a:ext cx="599941" cy="497027"/>
            </a:xfrm>
            <a:custGeom>
              <a:avLst/>
              <a:gdLst/>
              <a:ahLst/>
              <a:cxnLst/>
              <a:rect l="l" t="t" r="r" b="b"/>
              <a:pathLst>
                <a:path w="13408" h="11108" extrusionOk="0">
                  <a:moveTo>
                    <a:pt x="7081" y="1"/>
                  </a:moveTo>
                  <a:cubicBezTo>
                    <a:pt x="6376" y="1"/>
                    <a:pt x="5682" y="77"/>
                    <a:pt x="5042" y="194"/>
                  </a:cubicBezTo>
                  <a:cubicBezTo>
                    <a:pt x="3771" y="429"/>
                    <a:pt x="3081" y="1253"/>
                    <a:pt x="2731" y="1883"/>
                  </a:cubicBezTo>
                  <a:cubicBezTo>
                    <a:pt x="2649" y="1303"/>
                    <a:pt x="2403" y="816"/>
                    <a:pt x="2403" y="816"/>
                  </a:cubicBezTo>
                  <a:cubicBezTo>
                    <a:pt x="2180" y="872"/>
                    <a:pt x="1718" y="1111"/>
                    <a:pt x="1665" y="1489"/>
                  </a:cubicBezTo>
                  <a:cubicBezTo>
                    <a:pt x="1625" y="1766"/>
                    <a:pt x="1665" y="2176"/>
                    <a:pt x="1665" y="2176"/>
                  </a:cubicBezTo>
                  <a:cubicBezTo>
                    <a:pt x="1665" y="2176"/>
                    <a:pt x="1426" y="2048"/>
                    <a:pt x="1118" y="2048"/>
                  </a:cubicBezTo>
                  <a:cubicBezTo>
                    <a:pt x="1006" y="2048"/>
                    <a:pt x="886" y="2065"/>
                    <a:pt x="764" y="2111"/>
                  </a:cubicBezTo>
                  <a:cubicBezTo>
                    <a:pt x="530" y="2198"/>
                    <a:pt x="230" y="2339"/>
                    <a:pt x="325" y="2603"/>
                  </a:cubicBezTo>
                  <a:cubicBezTo>
                    <a:pt x="325" y="2603"/>
                    <a:pt x="1281" y="3037"/>
                    <a:pt x="1355" y="3059"/>
                  </a:cubicBezTo>
                  <a:cubicBezTo>
                    <a:pt x="754" y="3519"/>
                    <a:pt x="461" y="4307"/>
                    <a:pt x="321" y="5158"/>
                  </a:cubicBezTo>
                  <a:cubicBezTo>
                    <a:pt x="1" y="7078"/>
                    <a:pt x="1082" y="8920"/>
                    <a:pt x="1082" y="9855"/>
                  </a:cubicBezTo>
                  <a:cubicBezTo>
                    <a:pt x="1082" y="10790"/>
                    <a:pt x="1869" y="11108"/>
                    <a:pt x="1869" y="11108"/>
                  </a:cubicBezTo>
                  <a:lnTo>
                    <a:pt x="10554" y="11108"/>
                  </a:lnTo>
                  <a:cubicBezTo>
                    <a:pt x="11464" y="11058"/>
                    <a:pt x="11807" y="10446"/>
                    <a:pt x="11881" y="9855"/>
                  </a:cubicBezTo>
                  <a:cubicBezTo>
                    <a:pt x="11956" y="9266"/>
                    <a:pt x="12571" y="7372"/>
                    <a:pt x="12742" y="6437"/>
                  </a:cubicBezTo>
                  <a:cubicBezTo>
                    <a:pt x="12915" y="5506"/>
                    <a:pt x="12153" y="4990"/>
                    <a:pt x="12153" y="4990"/>
                  </a:cubicBezTo>
                  <a:lnTo>
                    <a:pt x="12153" y="4990"/>
                  </a:lnTo>
                  <a:lnTo>
                    <a:pt x="13407" y="5556"/>
                  </a:lnTo>
                  <a:cubicBezTo>
                    <a:pt x="13407" y="5556"/>
                    <a:pt x="13329" y="3514"/>
                    <a:pt x="11631" y="1694"/>
                  </a:cubicBezTo>
                  <a:cubicBezTo>
                    <a:pt x="10442" y="418"/>
                    <a:pt x="8733" y="1"/>
                    <a:pt x="70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9"/>
            <p:cNvSpPr/>
            <p:nvPr/>
          </p:nvSpPr>
          <p:spPr>
            <a:xfrm>
              <a:off x="1175696" y="1917573"/>
              <a:ext cx="445884" cy="534882"/>
            </a:xfrm>
            <a:custGeom>
              <a:avLst/>
              <a:gdLst/>
              <a:ahLst/>
              <a:cxnLst/>
              <a:rect l="l" t="t" r="r" b="b"/>
              <a:pathLst>
                <a:path w="9965" h="11954" extrusionOk="0">
                  <a:moveTo>
                    <a:pt x="1942" y="0"/>
                  </a:moveTo>
                  <a:cubicBezTo>
                    <a:pt x="1933" y="2559"/>
                    <a:pt x="986" y="4088"/>
                    <a:pt x="417" y="4774"/>
                  </a:cubicBezTo>
                  <a:cubicBezTo>
                    <a:pt x="140" y="5109"/>
                    <a:pt x="1" y="5536"/>
                    <a:pt x="1" y="5971"/>
                  </a:cubicBezTo>
                  <a:lnTo>
                    <a:pt x="1" y="6972"/>
                  </a:lnTo>
                  <a:cubicBezTo>
                    <a:pt x="1" y="9713"/>
                    <a:pt x="2242" y="11954"/>
                    <a:pt x="4984" y="11954"/>
                  </a:cubicBezTo>
                  <a:cubicBezTo>
                    <a:pt x="7724" y="11954"/>
                    <a:pt x="9965" y="9713"/>
                    <a:pt x="9965" y="6972"/>
                  </a:cubicBezTo>
                  <a:lnTo>
                    <a:pt x="9965" y="3227"/>
                  </a:lnTo>
                  <a:cubicBezTo>
                    <a:pt x="9253" y="1841"/>
                    <a:pt x="7948" y="2047"/>
                    <a:pt x="5786" y="1628"/>
                  </a:cubicBezTo>
                  <a:cubicBezTo>
                    <a:pt x="3729" y="1232"/>
                    <a:pt x="1942" y="0"/>
                    <a:pt x="1942" y="0"/>
                  </a:cubicBezTo>
                  <a:close/>
                </a:path>
              </a:pathLst>
            </a:custGeom>
            <a:solidFill>
              <a:srgbClr val="FBC1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9"/>
            <p:cNvSpPr/>
            <p:nvPr/>
          </p:nvSpPr>
          <p:spPr>
            <a:xfrm>
              <a:off x="1427606" y="2122546"/>
              <a:ext cx="52799" cy="125465"/>
            </a:xfrm>
            <a:custGeom>
              <a:avLst/>
              <a:gdLst/>
              <a:ahLst/>
              <a:cxnLst/>
              <a:rect l="l" t="t" r="r" b="b"/>
              <a:pathLst>
                <a:path w="1180" h="2804" extrusionOk="0">
                  <a:moveTo>
                    <a:pt x="591" y="0"/>
                  </a:moveTo>
                  <a:cubicBezTo>
                    <a:pt x="265" y="0"/>
                    <a:pt x="0" y="1217"/>
                    <a:pt x="0" y="1992"/>
                  </a:cubicBezTo>
                  <a:cubicBezTo>
                    <a:pt x="0" y="2766"/>
                    <a:pt x="265" y="2803"/>
                    <a:pt x="591" y="2803"/>
                  </a:cubicBezTo>
                  <a:cubicBezTo>
                    <a:pt x="915" y="2803"/>
                    <a:pt x="1180" y="2766"/>
                    <a:pt x="1180" y="1992"/>
                  </a:cubicBezTo>
                  <a:cubicBezTo>
                    <a:pt x="1180" y="1219"/>
                    <a:pt x="915" y="0"/>
                    <a:pt x="591" y="0"/>
                  </a:cubicBezTo>
                  <a:close/>
                </a:path>
              </a:pathLst>
            </a:custGeom>
            <a:solidFill>
              <a:srgbClr val="F370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9"/>
            <p:cNvSpPr/>
            <p:nvPr/>
          </p:nvSpPr>
          <p:spPr>
            <a:xfrm>
              <a:off x="1287109" y="2044334"/>
              <a:ext cx="99334" cy="32664"/>
            </a:xfrm>
            <a:custGeom>
              <a:avLst/>
              <a:gdLst/>
              <a:ahLst/>
              <a:cxnLst/>
              <a:rect l="l" t="t" r="r" b="b"/>
              <a:pathLst>
                <a:path w="2220" h="730" extrusionOk="0">
                  <a:moveTo>
                    <a:pt x="1100" y="0"/>
                  </a:moveTo>
                  <a:cubicBezTo>
                    <a:pt x="646" y="0"/>
                    <a:pt x="274" y="210"/>
                    <a:pt x="85" y="388"/>
                  </a:cubicBezTo>
                  <a:cubicBezTo>
                    <a:pt x="7" y="464"/>
                    <a:pt x="1" y="588"/>
                    <a:pt x="75" y="667"/>
                  </a:cubicBezTo>
                  <a:cubicBezTo>
                    <a:pt x="115" y="708"/>
                    <a:pt x="167" y="729"/>
                    <a:pt x="219" y="729"/>
                  </a:cubicBezTo>
                  <a:cubicBezTo>
                    <a:pt x="268" y="729"/>
                    <a:pt x="316" y="711"/>
                    <a:pt x="354" y="675"/>
                  </a:cubicBezTo>
                  <a:cubicBezTo>
                    <a:pt x="372" y="659"/>
                    <a:pt x="663" y="393"/>
                    <a:pt x="1097" y="393"/>
                  </a:cubicBezTo>
                  <a:cubicBezTo>
                    <a:pt x="1325" y="393"/>
                    <a:pt x="1592" y="467"/>
                    <a:pt x="1879" y="688"/>
                  </a:cubicBezTo>
                  <a:cubicBezTo>
                    <a:pt x="1914" y="717"/>
                    <a:pt x="1954" y="730"/>
                    <a:pt x="1997" y="730"/>
                  </a:cubicBezTo>
                  <a:cubicBezTo>
                    <a:pt x="2057" y="730"/>
                    <a:pt x="2116" y="703"/>
                    <a:pt x="2153" y="651"/>
                  </a:cubicBezTo>
                  <a:cubicBezTo>
                    <a:pt x="2219" y="565"/>
                    <a:pt x="2203" y="441"/>
                    <a:pt x="2118" y="375"/>
                  </a:cubicBezTo>
                  <a:cubicBezTo>
                    <a:pt x="1762" y="99"/>
                    <a:pt x="1412"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9"/>
            <p:cNvSpPr/>
            <p:nvPr/>
          </p:nvSpPr>
          <p:spPr>
            <a:xfrm>
              <a:off x="1483895" y="2044423"/>
              <a:ext cx="99244" cy="32619"/>
            </a:xfrm>
            <a:custGeom>
              <a:avLst/>
              <a:gdLst/>
              <a:ahLst/>
              <a:cxnLst/>
              <a:rect l="l" t="t" r="r" b="b"/>
              <a:pathLst>
                <a:path w="2218" h="729" extrusionOk="0">
                  <a:moveTo>
                    <a:pt x="1122" y="1"/>
                  </a:moveTo>
                  <a:cubicBezTo>
                    <a:pt x="810" y="1"/>
                    <a:pt x="460" y="100"/>
                    <a:pt x="102" y="376"/>
                  </a:cubicBezTo>
                  <a:cubicBezTo>
                    <a:pt x="16" y="442"/>
                    <a:pt x="1" y="565"/>
                    <a:pt x="66" y="651"/>
                  </a:cubicBezTo>
                  <a:cubicBezTo>
                    <a:pt x="107" y="701"/>
                    <a:pt x="164" y="728"/>
                    <a:pt x="222" y="728"/>
                  </a:cubicBezTo>
                  <a:cubicBezTo>
                    <a:pt x="265" y="728"/>
                    <a:pt x="307" y="715"/>
                    <a:pt x="342" y="686"/>
                  </a:cubicBezTo>
                  <a:cubicBezTo>
                    <a:pt x="627" y="467"/>
                    <a:pt x="893" y="395"/>
                    <a:pt x="1120" y="395"/>
                  </a:cubicBezTo>
                  <a:cubicBezTo>
                    <a:pt x="1554" y="395"/>
                    <a:pt x="1848" y="659"/>
                    <a:pt x="1867" y="676"/>
                  </a:cubicBezTo>
                  <a:cubicBezTo>
                    <a:pt x="1904" y="712"/>
                    <a:pt x="1952" y="729"/>
                    <a:pt x="2000" y="729"/>
                  </a:cubicBezTo>
                  <a:cubicBezTo>
                    <a:pt x="2053" y="729"/>
                    <a:pt x="2106" y="708"/>
                    <a:pt x="2145" y="666"/>
                  </a:cubicBezTo>
                  <a:cubicBezTo>
                    <a:pt x="2217" y="586"/>
                    <a:pt x="2215" y="463"/>
                    <a:pt x="2136" y="387"/>
                  </a:cubicBezTo>
                  <a:cubicBezTo>
                    <a:pt x="1946" y="210"/>
                    <a:pt x="1575" y="1"/>
                    <a:pt x="112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9"/>
            <p:cNvSpPr/>
            <p:nvPr/>
          </p:nvSpPr>
          <p:spPr>
            <a:xfrm>
              <a:off x="1327513" y="2245414"/>
              <a:ext cx="123854" cy="54365"/>
            </a:xfrm>
            <a:custGeom>
              <a:avLst/>
              <a:gdLst/>
              <a:ahLst/>
              <a:cxnLst/>
              <a:rect l="l" t="t" r="r" b="b"/>
              <a:pathLst>
                <a:path w="2768" h="1215" extrusionOk="0">
                  <a:moveTo>
                    <a:pt x="738" y="0"/>
                  </a:moveTo>
                  <a:cubicBezTo>
                    <a:pt x="682" y="0"/>
                    <a:pt x="627" y="11"/>
                    <a:pt x="578" y="26"/>
                  </a:cubicBezTo>
                  <a:cubicBezTo>
                    <a:pt x="465" y="56"/>
                    <a:pt x="371" y="117"/>
                    <a:pt x="289" y="183"/>
                  </a:cubicBezTo>
                  <a:cubicBezTo>
                    <a:pt x="132" y="326"/>
                    <a:pt x="10" y="506"/>
                    <a:pt x="0" y="758"/>
                  </a:cubicBezTo>
                  <a:cubicBezTo>
                    <a:pt x="201" y="715"/>
                    <a:pt x="294" y="666"/>
                    <a:pt x="415" y="576"/>
                  </a:cubicBezTo>
                  <a:cubicBezTo>
                    <a:pt x="582" y="711"/>
                    <a:pt x="1199" y="1071"/>
                    <a:pt x="1419" y="1130"/>
                  </a:cubicBezTo>
                  <a:cubicBezTo>
                    <a:pt x="1641" y="1190"/>
                    <a:pt x="1871" y="1214"/>
                    <a:pt x="2096" y="1214"/>
                  </a:cubicBezTo>
                  <a:cubicBezTo>
                    <a:pt x="2323" y="1213"/>
                    <a:pt x="2545" y="1157"/>
                    <a:pt x="2753" y="1094"/>
                  </a:cubicBezTo>
                  <a:cubicBezTo>
                    <a:pt x="2763" y="1091"/>
                    <a:pt x="2768" y="1083"/>
                    <a:pt x="2768" y="1073"/>
                  </a:cubicBezTo>
                  <a:cubicBezTo>
                    <a:pt x="2768" y="1063"/>
                    <a:pt x="2759" y="1057"/>
                    <a:pt x="2749" y="1057"/>
                  </a:cubicBezTo>
                  <a:cubicBezTo>
                    <a:pt x="2748" y="1057"/>
                    <a:pt x="2747" y="1057"/>
                    <a:pt x="2746" y="1057"/>
                  </a:cubicBezTo>
                  <a:cubicBezTo>
                    <a:pt x="2676" y="1061"/>
                    <a:pt x="2605" y="1063"/>
                    <a:pt x="2536" y="1063"/>
                  </a:cubicBezTo>
                  <a:cubicBezTo>
                    <a:pt x="2392" y="1063"/>
                    <a:pt x="2250" y="1052"/>
                    <a:pt x="2113" y="1020"/>
                  </a:cubicBezTo>
                  <a:cubicBezTo>
                    <a:pt x="1907" y="981"/>
                    <a:pt x="1708" y="922"/>
                    <a:pt x="1522" y="834"/>
                  </a:cubicBezTo>
                  <a:lnTo>
                    <a:pt x="665" y="360"/>
                  </a:lnTo>
                  <a:cubicBezTo>
                    <a:pt x="700" y="326"/>
                    <a:pt x="704" y="328"/>
                    <a:pt x="734" y="290"/>
                  </a:cubicBezTo>
                  <a:cubicBezTo>
                    <a:pt x="797" y="222"/>
                    <a:pt x="843" y="147"/>
                    <a:pt x="934" y="57"/>
                  </a:cubicBezTo>
                  <a:cubicBezTo>
                    <a:pt x="875" y="16"/>
                    <a:pt x="806" y="0"/>
                    <a:pt x="73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9"/>
            <p:cNvSpPr/>
            <p:nvPr/>
          </p:nvSpPr>
          <p:spPr>
            <a:xfrm>
              <a:off x="1306976" y="2105588"/>
              <a:ext cx="70160" cy="30606"/>
            </a:xfrm>
            <a:custGeom>
              <a:avLst/>
              <a:gdLst/>
              <a:ahLst/>
              <a:cxnLst/>
              <a:rect l="l" t="t" r="r" b="b"/>
              <a:pathLst>
                <a:path w="1568" h="684" extrusionOk="0">
                  <a:moveTo>
                    <a:pt x="817" y="0"/>
                  </a:moveTo>
                  <a:cubicBezTo>
                    <a:pt x="792" y="0"/>
                    <a:pt x="766" y="1"/>
                    <a:pt x="741" y="3"/>
                  </a:cubicBezTo>
                  <a:cubicBezTo>
                    <a:pt x="565" y="27"/>
                    <a:pt x="402" y="86"/>
                    <a:pt x="272" y="197"/>
                  </a:cubicBezTo>
                  <a:cubicBezTo>
                    <a:pt x="142" y="305"/>
                    <a:pt x="36" y="446"/>
                    <a:pt x="0" y="649"/>
                  </a:cubicBezTo>
                  <a:lnTo>
                    <a:pt x="26" y="684"/>
                  </a:lnTo>
                  <a:cubicBezTo>
                    <a:pt x="255" y="541"/>
                    <a:pt x="517" y="443"/>
                    <a:pt x="784" y="421"/>
                  </a:cubicBezTo>
                  <a:cubicBezTo>
                    <a:pt x="831" y="413"/>
                    <a:pt x="878" y="410"/>
                    <a:pt x="925" y="410"/>
                  </a:cubicBezTo>
                  <a:cubicBezTo>
                    <a:pt x="1010" y="410"/>
                    <a:pt x="1096" y="421"/>
                    <a:pt x="1180" y="441"/>
                  </a:cubicBezTo>
                  <a:cubicBezTo>
                    <a:pt x="1313" y="468"/>
                    <a:pt x="1429" y="536"/>
                    <a:pt x="1542" y="612"/>
                  </a:cubicBezTo>
                  <a:lnTo>
                    <a:pt x="1568" y="579"/>
                  </a:lnTo>
                  <a:cubicBezTo>
                    <a:pt x="1546" y="382"/>
                    <a:pt x="1429" y="215"/>
                    <a:pt x="1267" y="122"/>
                  </a:cubicBezTo>
                  <a:cubicBezTo>
                    <a:pt x="1131" y="35"/>
                    <a:pt x="971" y="0"/>
                    <a:pt x="8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9"/>
            <p:cNvSpPr/>
            <p:nvPr/>
          </p:nvSpPr>
          <p:spPr>
            <a:xfrm>
              <a:off x="1502732" y="2113240"/>
              <a:ext cx="69802" cy="32888"/>
            </a:xfrm>
            <a:custGeom>
              <a:avLst/>
              <a:gdLst/>
              <a:ahLst/>
              <a:cxnLst/>
              <a:rect l="l" t="t" r="r" b="b"/>
              <a:pathLst>
                <a:path w="1560" h="735" extrusionOk="0">
                  <a:moveTo>
                    <a:pt x="725" y="0"/>
                  </a:moveTo>
                  <a:cubicBezTo>
                    <a:pt x="589" y="0"/>
                    <a:pt x="449" y="28"/>
                    <a:pt x="328" y="97"/>
                  </a:cubicBezTo>
                  <a:cubicBezTo>
                    <a:pt x="160" y="178"/>
                    <a:pt x="34" y="337"/>
                    <a:pt x="0" y="534"/>
                  </a:cubicBezTo>
                  <a:lnTo>
                    <a:pt x="23" y="567"/>
                  </a:lnTo>
                  <a:cubicBezTo>
                    <a:pt x="139" y="500"/>
                    <a:pt x="260" y="438"/>
                    <a:pt x="395" y="420"/>
                  </a:cubicBezTo>
                  <a:cubicBezTo>
                    <a:pt x="457" y="409"/>
                    <a:pt x="520" y="404"/>
                    <a:pt x="584" y="404"/>
                  </a:cubicBezTo>
                  <a:cubicBezTo>
                    <a:pt x="654" y="404"/>
                    <a:pt x="724" y="411"/>
                    <a:pt x="792" y="424"/>
                  </a:cubicBezTo>
                  <a:cubicBezTo>
                    <a:pt x="1054" y="464"/>
                    <a:pt x="1312" y="578"/>
                    <a:pt x="1532" y="734"/>
                  </a:cubicBezTo>
                  <a:lnTo>
                    <a:pt x="1559" y="704"/>
                  </a:lnTo>
                  <a:cubicBezTo>
                    <a:pt x="1536" y="498"/>
                    <a:pt x="1439" y="350"/>
                    <a:pt x="1316" y="235"/>
                  </a:cubicBezTo>
                  <a:cubicBezTo>
                    <a:pt x="1193" y="117"/>
                    <a:pt x="1033" y="48"/>
                    <a:pt x="860" y="9"/>
                  </a:cubicBezTo>
                  <a:cubicBezTo>
                    <a:pt x="816" y="3"/>
                    <a:pt x="770" y="0"/>
                    <a:pt x="72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9"/>
            <p:cNvSpPr/>
            <p:nvPr/>
          </p:nvSpPr>
          <p:spPr>
            <a:xfrm>
              <a:off x="484397" y="2955909"/>
              <a:ext cx="502352" cy="1845687"/>
            </a:xfrm>
            <a:custGeom>
              <a:avLst/>
              <a:gdLst/>
              <a:ahLst/>
              <a:cxnLst/>
              <a:rect l="l" t="t" r="r" b="b"/>
              <a:pathLst>
                <a:path w="11227" h="41249" extrusionOk="0">
                  <a:moveTo>
                    <a:pt x="4685" y="0"/>
                  </a:moveTo>
                  <a:lnTo>
                    <a:pt x="487" y="12471"/>
                  </a:lnTo>
                  <a:cubicBezTo>
                    <a:pt x="440" y="12617"/>
                    <a:pt x="405" y="12765"/>
                    <a:pt x="378" y="12913"/>
                  </a:cubicBezTo>
                  <a:cubicBezTo>
                    <a:pt x="127" y="13428"/>
                    <a:pt x="1" y="14015"/>
                    <a:pt x="49" y="14627"/>
                  </a:cubicBezTo>
                  <a:lnTo>
                    <a:pt x="2320" y="30978"/>
                  </a:lnTo>
                  <a:lnTo>
                    <a:pt x="2352" y="30975"/>
                  </a:lnTo>
                  <a:lnTo>
                    <a:pt x="1412" y="38618"/>
                  </a:lnTo>
                  <a:cubicBezTo>
                    <a:pt x="1354" y="39003"/>
                    <a:pt x="1652" y="39362"/>
                    <a:pt x="2056" y="39362"/>
                  </a:cubicBezTo>
                  <a:cubicBezTo>
                    <a:pt x="2071" y="39362"/>
                    <a:pt x="2085" y="39361"/>
                    <a:pt x="2100" y="39360"/>
                  </a:cubicBezTo>
                  <a:cubicBezTo>
                    <a:pt x="2409" y="39340"/>
                    <a:pt x="2657" y="39091"/>
                    <a:pt x="2701" y="38784"/>
                  </a:cubicBezTo>
                  <a:lnTo>
                    <a:pt x="3136" y="35806"/>
                  </a:lnTo>
                  <a:lnTo>
                    <a:pt x="3711" y="40278"/>
                  </a:lnTo>
                  <a:cubicBezTo>
                    <a:pt x="3723" y="40628"/>
                    <a:pt x="4011" y="40907"/>
                    <a:pt x="4358" y="40907"/>
                  </a:cubicBezTo>
                  <a:cubicBezTo>
                    <a:pt x="4366" y="40907"/>
                    <a:pt x="4373" y="40907"/>
                    <a:pt x="4381" y="40906"/>
                  </a:cubicBezTo>
                  <a:cubicBezTo>
                    <a:pt x="4739" y="40893"/>
                    <a:pt x="5021" y="40593"/>
                    <a:pt x="5009" y="40236"/>
                  </a:cubicBezTo>
                  <a:lnTo>
                    <a:pt x="4860" y="35876"/>
                  </a:lnTo>
                  <a:lnTo>
                    <a:pt x="6537" y="40766"/>
                  </a:lnTo>
                  <a:cubicBezTo>
                    <a:pt x="6613" y="41056"/>
                    <a:pt x="6878" y="41248"/>
                    <a:pt x="7165" y="41248"/>
                  </a:cubicBezTo>
                  <a:cubicBezTo>
                    <a:pt x="7220" y="41248"/>
                    <a:pt x="7275" y="41241"/>
                    <a:pt x="7330" y="41227"/>
                  </a:cubicBezTo>
                  <a:cubicBezTo>
                    <a:pt x="7676" y="41135"/>
                    <a:pt x="7884" y="40778"/>
                    <a:pt x="7792" y="40433"/>
                  </a:cubicBezTo>
                  <a:lnTo>
                    <a:pt x="6529" y="35310"/>
                  </a:lnTo>
                  <a:lnTo>
                    <a:pt x="8510" y="39293"/>
                  </a:lnTo>
                  <a:cubicBezTo>
                    <a:pt x="8614" y="39545"/>
                    <a:pt x="8858" y="39699"/>
                    <a:pt x="9115" y="39699"/>
                  </a:cubicBezTo>
                  <a:cubicBezTo>
                    <a:pt x="9238" y="39699"/>
                    <a:pt x="9365" y="39663"/>
                    <a:pt x="9480" y="39586"/>
                  </a:cubicBezTo>
                  <a:cubicBezTo>
                    <a:pt x="9737" y="39412"/>
                    <a:pt x="9823" y="39073"/>
                    <a:pt x="9707" y="38784"/>
                  </a:cubicBezTo>
                  <a:lnTo>
                    <a:pt x="8057" y="34711"/>
                  </a:lnTo>
                  <a:lnTo>
                    <a:pt x="7993" y="34152"/>
                  </a:lnTo>
                  <a:cubicBezTo>
                    <a:pt x="7968" y="33944"/>
                    <a:pt x="8133" y="33777"/>
                    <a:pt x="8326" y="33777"/>
                  </a:cubicBezTo>
                  <a:cubicBezTo>
                    <a:pt x="8362" y="33777"/>
                    <a:pt x="8399" y="33783"/>
                    <a:pt x="8436" y="33795"/>
                  </a:cubicBezTo>
                  <a:lnTo>
                    <a:pt x="10136" y="34376"/>
                  </a:lnTo>
                  <a:cubicBezTo>
                    <a:pt x="10230" y="34418"/>
                    <a:pt x="10329" y="34438"/>
                    <a:pt x="10426" y="34438"/>
                  </a:cubicBezTo>
                  <a:cubicBezTo>
                    <a:pt x="10722" y="34438"/>
                    <a:pt x="11006" y="34253"/>
                    <a:pt x="11106" y="33947"/>
                  </a:cubicBezTo>
                  <a:cubicBezTo>
                    <a:pt x="11226" y="33591"/>
                    <a:pt x="11032" y="33209"/>
                    <a:pt x="10691" y="33057"/>
                  </a:cubicBezTo>
                  <a:lnTo>
                    <a:pt x="9736" y="32630"/>
                  </a:lnTo>
                  <a:cubicBezTo>
                    <a:pt x="9368" y="32465"/>
                    <a:pt x="9054" y="32202"/>
                    <a:pt x="8828" y="31870"/>
                  </a:cubicBezTo>
                  <a:cubicBezTo>
                    <a:pt x="8579" y="31506"/>
                    <a:pt x="8267" y="31188"/>
                    <a:pt x="7908" y="30931"/>
                  </a:cubicBezTo>
                  <a:lnTo>
                    <a:pt x="7186" y="30413"/>
                  </a:lnTo>
                  <a:lnTo>
                    <a:pt x="6697" y="14813"/>
                  </a:lnTo>
                  <a:cubicBezTo>
                    <a:pt x="6734" y="14725"/>
                    <a:pt x="6770" y="14638"/>
                    <a:pt x="6798" y="14547"/>
                  </a:cubicBezTo>
                  <a:lnTo>
                    <a:pt x="10996" y="2075"/>
                  </a:lnTo>
                  <a:lnTo>
                    <a:pt x="4685" y="0"/>
                  </a:lnTo>
                  <a:close/>
                </a:path>
              </a:pathLst>
            </a:custGeom>
            <a:solidFill>
              <a:srgbClr val="FBC1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9"/>
            <p:cNvSpPr/>
            <p:nvPr/>
          </p:nvSpPr>
          <p:spPr>
            <a:xfrm>
              <a:off x="572588" y="2955909"/>
              <a:ext cx="403779" cy="449956"/>
            </a:xfrm>
            <a:custGeom>
              <a:avLst/>
              <a:gdLst/>
              <a:ahLst/>
              <a:cxnLst/>
              <a:rect l="l" t="t" r="r" b="b"/>
              <a:pathLst>
                <a:path w="9024" h="10056" extrusionOk="0">
                  <a:moveTo>
                    <a:pt x="2712" y="0"/>
                  </a:moveTo>
                  <a:lnTo>
                    <a:pt x="0" y="8059"/>
                  </a:lnTo>
                  <a:lnTo>
                    <a:pt x="6338" y="10056"/>
                  </a:lnTo>
                  <a:lnTo>
                    <a:pt x="9023" y="2075"/>
                  </a:lnTo>
                  <a:lnTo>
                    <a:pt x="271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9"/>
            <p:cNvSpPr/>
            <p:nvPr/>
          </p:nvSpPr>
          <p:spPr>
            <a:xfrm>
              <a:off x="558762" y="2613525"/>
              <a:ext cx="551527" cy="755564"/>
            </a:xfrm>
            <a:custGeom>
              <a:avLst/>
              <a:gdLst/>
              <a:ahLst/>
              <a:cxnLst/>
              <a:rect l="l" t="t" r="r" b="b"/>
              <a:pathLst>
                <a:path w="12326" h="16886" extrusionOk="0">
                  <a:moveTo>
                    <a:pt x="7468" y="0"/>
                  </a:moveTo>
                  <a:cubicBezTo>
                    <a:pt x="5579" y="0"/>
                    <a:pt x="3837" y="1239"/>
                    <a:pt x="3284" y="3146"/>
                  </a:cubicBezTo>
                  <a:lnTo>
                    <a:pt x="1" y="14456"/>
                  </a:lnTo>
                  <a:lnTo>
                    <a:pt x="8371" y="16886"/>
                  </a:lnTo>
                  <a:lnTo>
                    <a:pt x="11657" y="5574"/>
                  </a:lnTo>
                  <a:cubicBezTo>
                    <a:pt x="12326" y="3263"/>
                    <a:pt x="10996" y="845"/>
                    <a:pt x="8685" y="174"/>
                  </a:cubicBezTo>
                  <a:cubicBezTo>
                    <a:pt x="8279" y="56"/>
                    <a:pt x="7870" y="0"/>
                    <a:pt x="74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9"/>
            <p:cNvSpPr/>
            <p:nvPr/>
          </p:nvSpPr>
          <p:spPr>
            <a:xfrm>
              <a:off x="906962" y="3075286"/>
              <a:ext cx="46490" cy="310351"/>
            </a:xfrm>
            <a:custGeom>
              <a:avLst/>
              <a:gdLst/>
              <a:ahLst/>
              <a:cxnLst/>
              <a:rect l="l" t="t" r="r" b="b"/>
              <a:pathLst>
                <a:path w="1039" h="6936" extrusionOk="0">
                  <a:moveTo>
                    <a:pt x="901" y="0"/>
                  </a:moveTo>
                  <a:cubicBezTo>
                    <a:pt x="836" y="0"/>
                    <a:pt x="781" y="49"/>
                    <a:pt x="774" y="115"/>
                  </a:cubicBezTo>
                  <a:lnTo>
                    <a:pt x="7" y="6793"/>
                  </a:lnTo>
                  <a:cubicBezTo>
                    <a:pt x="0" y="6864"/>
                    <a:pt x="50" y="6927"/>
                    <a:pt x="122" y="6936"/>
                  </a:cubicBezTo>
                  <a:lnTo>
                    <a:pt x="136" y="6936"/>
                  </a:lnTo>
                  <a:cubicBezTo>
                    <a:pt x="202" y="6936"/>
                    <a:pt x="258" y="6887"/>
                    <a:pt x="265" y="6822"/>
                  </a:cubicBezTo>
                  <a:lnTo>
                    <a:pt x="1031" y="144"/>
                  </a:lnTo>
                  <a:cubicBezTo>
                    <a:pt x="1038" y="73"/>
                    <a:pt x="988" y="10"/>
                    <a:pt x="917" y="1"/>
                  </a:cubicBezTo>
                  <a:cubicBezTo>
                    <a:pt x="912" y="0"/>
                    <a:pt x="906" y="0"/>
                    <a:pt x="9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39"/>
            <p:cNvSpPr/>
            <p:nvPr/>
          </p:nvSpPr>
          <p:spPr>
            <a:xfrm>
              <a:off x="1819163" y="2570034"/>
              <a:ext cx="835210" cy="1092270"/>
            </a:xfrm>
            <a:custGeom>
              <a:avLst/>
              <a:gdLst/>
              <a:ahLst/>
              <a:cxnLst/>
              <a:rect l="l" t="t" r="r" b="b"/>
              <a:pathLst>
                <a:path w="18666" h="24411" extrusionOk="0">
                  <a:moveTo>
                    <a:pt x="13604" y="0"/>
                  </a:moveTo>
                  <a:cubicBezTo>
                    <a:pt x="13237" y="0"/>
                    <a:pt x="12932" y="298"/>
                    <a:pt x="12889" y="665"/>
                  </a:cubicBezTo>
                  <a:lnTo>
                    <a:pt x="12766" y="1965"/>
                  </a:lnTo>
                  <a:cubicBezTo>
                    <a:pt x="12720" y="2366"/>
                    <a:pt x="12563" y="2742"/>
                    <a:pt x="12314" y="3059"/>
                  </a:cubicBezTo>
                  <a:cubicBezTo>
                    <a:pt x="12041" y="3406"/>
                    <a:pt x="11831" y="3797"/>
                    <a:pt x="11692" y="4215"/>
                  </a:cubicBezTo>
                  <a:lnTo>
                    <a:pt x="10958" y="6192"/>
                  </a:lnTo>
                  <a:lnTo>
                    <a:pt x="1043" y="19203"/>
                  </a:lnTo>
                  <a:cubicBezTo>
                    <a:pt x="0" y="20715"/>
                    <a:pt x="381" y="22783"/>
                    <a:pt x="1891" y="23823"/>
                  </a:cubicBezTo>
                  <a:cubicBezTo>
                    <a:pt x="2467" y="24220"/>
                    <a:pt x="3125" y="24411"/>
                    <a:pt x="3775" y="24411"/>
                  </a:cubicBezTo>
                  <a:cubicBezTo>
                    <a:pt x="4830" y="24411"/>
                    <a:pt x="5867" y="23909"/>
                    <a:pt x="6511" y="22973"/>
                  </a:cubicBezTo>
                  <a:lnTo>
                    <a:pt x="14913" y="9099"/>
                  </a:lnTo>
                  <a:lnTo>
                    <a:pt x="16658" y="8006"/>
                  </a:lnTo>
                  <a:lnTo>
                    <a:pt x="17869" y="7728"/>
                  </a:lnTo>
                  <a:cubicBezTo>
                    <a:pt x="18224" y="7646"/>
                    <a:pt x="18448" y="7288"/>
                    <a:pt x="18365" y="6932"/>
                  </a:cubicBezTo>
                  <a:lnTo>
                    <a:pt x="18324" y="6755"/>
                  </a:lnTo>
                  <a:cubicBezTo>
                    <a:pt x="18258" y="6466"/>
                    <a:pt x="18006" y="6266"/>
                    <a:pt x="17723" y="6246"/>
                  </a:cubicBezTo>
                  <a:lnTo>
                    <a:pt x="17870" y="6212"/>
                  </a:lnTo>
                  <a:cubicBezTo>
                    <a:pt x="18267" y="6123"/>
                    <a:pt x="18516" y="5724"/>
                    <a:pt x="18424" y="5329"/>
                  </a:cubicBezTo>
                  <a:lnTo>
                    <a:pt x="18417" y="5301"/>
                  </a:lnTo>
                  <a:cubicBezTo>
                    <a:pt x="18350" y="5007"/>
                    <a:pt x="18115" y="4797"/>
                    <a:pt x="17836" y="4743"/>
                  </a:cubicBezTo>
                  <a:lnTo>
                    <a:pt x="18021" y="4700"/>
                  </a:lnTo>
                  <a:cubicBezTo>
                    <a:pt x="18415" y="4608"/>
                    <a:pt x="18666" y="4211"/>
                    <a:pt x="18574" y="3815"/>
                  </a:cubicBezTo>
                  <a:lnTo>
                    <a:pt x="18567" y="3786"/>
                  </a:lnTo>
                  <a:cubicBezTo>
                    <a:pt x="18505" y="3513"/>
                    <a:pt x="18292" y="3311"/>
                    <a:pt x="18036" y="3243"/>
                  </a:cubicBezTo>
                  <a:cubicBezTo>
                    <a:pt x="18237" y="3069"/>
                    <a:pt x="18338" y="2796"/>
                    <a:pt x="18277" y="2520"/>
                  </a:cubicBezTo>
                  <a:lnTo>
                    <a:pt x="18270" y="2492"/>
                  </a:lnTo>
                  <a:cubicBezTo>
                    <a:pt x="18191" y="2152"/>
                    <a:pt x="17884" y="1919"/>
                    <a:pt x="17549" y="1919"/>
                  </a:cubicBezTo>
                  <a:cubicBezTo>
                    <a:pt x="17494" y="1919"/>
                    <a:pt x="17439" y="1925"/>
                    <a:pt x="17384" y="1938"/>
                  </a:cubicBezTo>
                  <a:lnTo>
                    <a:pt x="14970" y="2495"/>
                  </a:lnTo>
                  <a:cubicBezTo>
                    <a:pt x="14754" y="2545"/>
                    <a:pt x="14584" y="2688"/>
                    <a:pt x="14488" y="2871"/>
                  </a:cubicBezTo>
                  <a:lnTo>
                    <a:pt x="14266" y="2852"/>
                  </a:lnTo>
                  <a:lnTo>
                    <a:pt x="14312" y="797"/>
                  </a:lnTo>
                  <a:cubicBezTo>
                    <a:pt x="14361" y="382"/>
                    <a:pt x="14040" y="7"/>
                    <a:pt x="13614" y="0"/>
                  </a:cubicBezTo>
                  <a:cubicBezTo>
                    <a:pt x="13611" y="0"/>
                    <a:pt x="13607" y="0"/>
                    <a:pt x="13604" y="0"/>
                  </a:cubicBezTo>
                  <a:close/>
                </a:path>
              </a:pathLst>
            </a:custGeom>
            <a:solidFill>
              <a:srgbClr val="FBC1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9"/>
            <p:cNvSpPr/>
            <p:nvPr/>
          </p:nvSpPr>
          <p:spPr>
            <a:xfrm>
              <a:off x="2410772" y="2651200"/>
              <a:ext cx="220817" cy="290082"/>
            </a:xfrm>
            <a:custGeom>
              <a:avLst/>
              <a:gdLst/>
              <a:ahLst/>
              <a:cxnLst/>
              <a:rect l="l" t="t" r="r" b="b"/>
              <a:pathLst>
                <a:path w="4935" h="6483" extrusionOk="0">
                  <a:moveTo>
                    <a:pt x="4159" y="1"/>
                  </a:moveTo>
                  <a:cubicBezTo>
                    <a:pt x="4149" y="1"/>
                    <a:pt x="4139" y="2"/>
                    <a:pt x="4129" y="4"/>
                  </a:cubicBezTo>
                  <a:lnTo>
                    <a:pt x="1717" y="562"/>
                  </a:lnTo>
                  <a:cubicBezTo>
                    <a:pt x="1249" y="669"/>
                    <a:pt x="959" y="1135"/>
                    <a:pt x="1073" y="1632"/>
                  </a:cubicBezTo>
                  <a:cubicBezTo>
                    <a:pt x="1130" y="1878"/>
                    <a:pt x="1292" y="2079"/>
                    <a:pt x="1511" y="2197"/>
                  </a:cubicBezTo>
                  <a:cubicBezTo>
                    <a:pt x="1468" y="2257"/>
                    <a:pt x="1433" y="2327"/>
                    <a:pt x="1406" y="2398"/>
                  </a:cubicBezTo>
                  <a:cubicBezTo>
                    <a:pt x="1376" y="2420"/>
                    <a:pt x="1353" y="2454"/>
                    <a:pt x="1346" y="2493"/>
                  </a:cubicBezTo>
                  <a:cubicBezTo>
                    <a:pt x="1342" y="2508"/>
                    <a:pt x="1056" y="4016"/>
                    <a:pt x="102" y="4522"/>
                  </a:cubicBezTo>
                  <a:cubicBezTo>
                    <a:pt x="29" y="4561"/>
                    <a:pt x="0" y="4652"/>
                    <a:pt x="39" y="4728"/>
                  </a:cubicBezTo>
                  <a:cubicBezTo>
                    <a:pt x="66" y="4779"/>
                    <a:pt x="119" y="4808"/>
                    <a:pt x="173" y="4808"/>
                  </a:cubicBezTo>
                  <a:cubicBezTo>
                    <a:pt x="196" y="4808"/>
                    <a:pt x="222" y="4802"/>
                    <a:pt x="245" y="4789"/>
                  </a:cubicBezTo>
                  <a:cubicBezTo>
                    <a:pt x="909" y="4438"/>
                    <a:pt x="1280" y="3701"/>
                    <a:pt x="1471" y="3169"/>
                  </a:cubicBezTo>
                  <a:cubicBezTo>
                    <a:pt x="1532" y="3271"/>
                    <a:pt x="1609" y="3358"/>
                    <a:pt x="1702" y="3428"/>
                  </a:cubicBezTo>
                  <a:cubicBezTo>
                    <a:pt x="1333" y="3595"/>
                    <a:pt x="1123" y="4007"/>
                    <a:pt x="1220" y="4442"/>
                  </a:cubicBezTo>
                  <a:cubicBezTo>
                    <a:pt x="1309" y="4817"/>
                    <a:pt x="1628" y="5075"/>
                    <a:pt x="1996" y="5108"/>
                  </a:cubicBezTo>
                  <a:cubicBezTo>
                    <a:pt x="1891" y="5273"/>
                    <a:pt x="1852" y="5476"/>
                    <a:pt x="1903" y="5690"/>
                  </a:cubicBezTo>
                  <a:lnTo>
                    <a:pt x="1943" y="5868"/>
                  </a:lnTo>
                  <a:cubicBezTo>
                    <a:pt x="1991" y="6074"/>
                    <a:pt x="2117" y="6248"/>
                    <a:pt x="2296" y="6361"/>
                  </a:cubicBezTo>
                  <a:cubicBezTo>
                    <a:pt x="2422" y="6441"/>
                    <a:pt x="2568" y="6483"/>
                    <a:pt x="2713" y="6483"/>
                  </a:cubicBezTo>
                  <a:cubicBezTo>
                    <a:pt x="2772" y="6483"/>
                    <a:pt x="2834" y="6476"/>
                    <a:pt x="2892" y="6463"/>
                  </a:cubicBezTo>
                  <a:lnTo>
                    <a:pt x="4674" y="6052"/>
                  </a:lnTo>
                  <a:cubicBezTo>
                    <a:pt x="4744" y="6037"/>
                    <a:pt x="4787" y="5966"/>
                    <a:pt x="4771" y="5896"/>
                  </a:cubicBezTo>
                  <a:cubicBezTo>
                    <a:pt x="4758" y="5837"/>
                    <a:pt x="4706" y="5797"/>
                    <a:pt x="4647" y="5797"/>
                  </a:cubicBezTo>
                  <a:cubicBezTo>
                    <a:pt x="4637" y="5797"/>
                    <a:pt x="4626" y="5798"/>
                    <a:pt x="4616" y="5801"/>
                  </a:cubicBezTo>
                  <a:lnTo>
                    <a:pt x="2834" y="6211"/>
                  </a:lnTo>
                  <a:cubicBezTo>
                    <a:pt x="2794" y="6220"/>
                    <a:pt x="2754" y="6225"/>
                    <a:pt x="2714" y="6225"/>
                  </a:cubicBezTo>
                  <a:cubicBezTo>
                    <a:pt x="2616" y="6225"/>
                    <a:pt x="2518" y="6197"/>
                    <a:pt x="2432" y="6144"/>
                  </a:cubicBezTo>
                  <a:cubicBezTo>
                    <a:pt x="2310" y="6068"/>
                    <a:pt x="2226" y="5951"/>
                    <a:pt x="2193" y="5812"/>
                  </a:cubicBezTo>
                  <a:lnTo>
                    <a:pt x="2153" y="5636"/>
                  </a:lnTo>
                  <a:cubicBezTo>
                    <a:pt x="2086" y="5347"/>
                    <a:pt x="2240" y="5101"/>
                    <a:pt x="2528" y="5033"/>
                  </a:cubicBezTo>
                  <a:lnTo>
                    <a:pt x="4673" y="4538"/>
                  </a:lnTo>
                  <a:cubicBezTo>
                    <a:pt x="4743" y="4522"/>
                    <a:pt x="4786" y="4452"/>
                    <a:pt x="4770" y="4382"/>
                  </a:cubicBezTo>
                  <a:cubicBezTo>
                    <a:pt x="4755" y="4323"/>
                    <a:pt x="4703" y="4283"/>
                    <a:pt x="4644" y="4283"/>
                  </a:cubicBezTo>
                  <a:cubicBezTo>
                    <a:pt x="4634" y="4283"/>
                    <a:pt x="4624" y="4284"/>
                    <a:pt x="4614" y="4286"/>
                  </a:cubicBezTo>
                  <a:lnTo>
                    <a:pt x="2200" y="4844"/>
                  </a:lnTo>
                  <a:cubicBezTo>
                    <a:pt x="2154" y="4855"/>
                    <a:pt x="2109" y="4860"/>
                    <a:pt x="2064" y="4860"/>
                  </a:cubicBezTo>
                  <a:cubicBezTo>
                    <a:pt x="1789" y="4860"/>
                    <a:pt x="1535" y="4665"/>
                    <a:pt x="1463" y="4359"/>
                  </a:cubicBezTo>
                  <a:cubicBezTo>
                    <a:pt x="1389" y="4031"/>
                    <a:pt x="1592" y="3705"/>
                    <a:pt x="1903" y="3631"/>
                  </a:cubicBezTo>
                  <a:lnTo>
                    <a:pt x="2231" y="3605"/>
                  </a:lnTo>
                  <a:cubicBezTo>
                    <a:pt x="2233" y="3605"/>
                    <a:pt x="2233" y="3602"/>
                    <a:pt x="2234" y="3602"/>
                  </a:cubicBezTo>
                  <a:cubicBezTo>
                    <a:pt x="2292" y="3601"/>
                    <a:pt x="2350" y="3595"/>
                    <a:pt x="2407" y="3584"/>
                  </a:cubicBezTo>
                  <a:lnTo>
                    <a:pt x="4822" y="3026"/>
                  </a:lnTo>
                  <a:cubicBezTo>
                    <a:pt x="4892" y="3009"/>
                    <a:pt x="4935" y="2940"/>
                    <a:pt x="4917" y="2870"/>
                  </a:cubicBezTo>
                  <a:cubicBezTo>
                    <a:pt x="4909" y="2799"/>
                    <a:pt x="4860" y="2758"/>
                    <a:pt x="4800" y="2758"/>
                  </a:cubicBezTo>
                  <a:cubicBezTo>
                    <a:pt x="4790" y="2758"/>
                    <a:pt x="4779" y="2759"/>
                    <a:pt x="4769" y="2761"/>
                  </a:cubicBezTo>
                  <a:lnTo>
                    <a:pt x="2354" y="3319"/>
                  </a:lnTo>
                  <a:cubicBezTo>
                    <a:pt x="2309" y="3330"/>
                    <a:pt x="2264" y="3335"/>
                    <a:pt x="2219" y="3335"/>
                  </a:cubicBezTo>
                  <a:cubicBezTo>
                    <a:pt x="1943" y="3335"/>
                    <a:pt x="1689" y="3141"/>
                    <a:pt x="1618" y="2834"/>
                  </a:cubicBezTo>
                  <a:cubicBezTo>
                    <a:pt x="1609" y="2796"/>
                    <a:pt x="1609" y="2759"/>
                    <a:pt x="1608" y="2720"/>
                  </a:cubicBezTo>
                  <a:cubicBezTo>
                    <a:pt x="1632" y="2620"/>
                    <a:pt x="1645" y="2555"/>
                    <a:pt x="1647" y="2543"/>
                  </a:cubicBezTo>
                  <a:cubicBezTo>
                    <a:pt x="1651" y="2521"/>
                    <a:pt x="1651" y="2501"/>
                    <a:pt x="1645" y="2483"/>
                  </a:cubicBezTo>
                  <a:cubicBezTo>
                    <a:pt x="1679" y="2392"/>
                    <a:pt x="1731" y="2312"/>
                    <a:pt x="1802" y="2248"/>
                  </a:cubicBezTo>
                  <a:cubicBezTo>
                    <a:pt x="1804" y="2247"/>
                    <a:pt x="1805" y="2244"/>
                    <a:pt x="1807" y="2244"/>
                  </a:cubicBezTo>
                  <a:cubicBezTo>
                    <a:pt x="1881" y="2178"/>
                    <a:pt x="1970" y="2128"/>
                    <a:pt x="2074" y="2105"/>
                  </a:cubicBezTo>
                  <a:lnTo>
                    <a:pt x="4487" y="1549"/>
                  </a:lnTo>
                  <a:cubicBezTo>
                    <a:pt x="4557" y="1533"/>
                    <a:pt x="4600" y="1463"/>
                    <a:pt x="4584" y="1393"/>
                  </a:cubicBezTo>
                  <a:cubicBezTo>
                    <a:pt x="4569" y="1334"/>
                    <a:pt x="4518" y="1294"/>
                    <a:pt x="4458" y="1294"/>
                  </a:cubicBezTo>
                  <a:cubicBezTo>
                    <a:pt x="4448" y="1294"/>
                    <a:pt x="4438" y="1295"/>
                    <a:pt x="4428" y="1297"/>
                  </a:cubicBezTo>
                  <a:lnTo>
                    <a:pt x="2014" y="1855"/>
                  </a:lnTo>
                  <a:cubicBezTo>
                    <a:pt x="1898" y="1882"/>
                    <a:pt x="1792" y="1932"/>
                    <a:pt x="1702" y="1998"/>
                  </a:cubicBezTo>
                  <a:cubicBezTo>
                    <a:pt x="1514" y="1925"/>
                    <a:pt x="1371" y="1767"/>
                    <a:pt x="1319" y="1543"/>
                  </a:cubicBezTo>
                  <a:cubicBezTo>
                    <a:pt x="1245" y="1217"/>
                    <a:pt x="1448" y="889"/>
                    <a:pt x="1775" y="814"/>
                  </a:cubicBezTo>
                  <a:lnTo>
                    <a:pt x="4188" y="256"/>
                  </a:lnTo>
                  <a:cubicBezTo>
                    <a:pt x="4258" y="240"/>
                    <a:pt x="4301" y="170"/>
                    <a:pt x="4285" y="101"/>
                  </a:cubicBezTo>
                  <a:cubicBezTo>
                    <a:pt x="4272" y="41"/>
                    <a:pt x="4219" y="1"/>
                    <a:pt x="415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9"/>
            <p:cNvSpPr/>
            <p:nvPr/>
          </p:nvSpPr>
          <p:spPr>
            <a:xfrm>
              <a:off x="1790124" y="3032108"/>
              <a:ext cx="11544" cy="258626"/>
            </a:xfrm>
            <a:custGeom>
              <a:avLst/>
              <a:gdLst/>
              <a:ahLst/>
              <a:cxnLst/>
              <a:rect l="l" t="t" r="r" b="b"/>
              <a:pathLst>
                <a:path w="258" h="5780" extrusionOk="0">
                  <a:moveTo>
                    <a:pt x="129" y="1"/>
                  </a:moveTo>
                  <a:cubicBezTo>
                    <a:pt x="57" y="1"/>
                    <a:pt x="0" y="58"/>
                    <a:pt x="0" y="129"/>
                  </a:cubicBezTo>
                  <a:lnTo>
                    <a:pt x="0" y="5651"/>
                  </a:lnTo>
                  <a:cubicBezTo>
                    <a:pt x="0" y="5723"/>
                    <a:pt x="57" y="5780"/>
                    <a:pt x="129" y="5780"/>
                  </a:cubicBezTo>
                  <a:cubicBezTo>
                    <a:pt x="200" y="5780"/>
                    <a:pt x="258" y="5723"/>
                    <a:pt x="258" y="5651"/>
                  </a:cubicBezTo>
                  <a:lnTo>
                    <a:pt x="258" y="129"/>
                  </a:lnTo>
                  <a:cubicBezTo>
                    <a:pt x="258" y="58"/>
                    <a:pt x="200" y="1"/>
                    <a:pt x="1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2" name="Google Shape;1422;p39"/>
          <p:cNvGrpSpPr/>
          <p:nvPr/>
        </p:nvGrpSpPr>
        <p:grpSpPr>
          <a:xfrm>
            <a:off x="6580775" y="3542238"/>
            <a:ext cx="814400" cy="1093000"/>
            <a:chOff x="6580775" y="3542238"/>
            <a:chExt cx="814400" cy="1093000"/>
          </a:xfrm>
        </p:grpSpPr>
        <p:sp>
          <p:nvSpPr>
            <p:cNvPr id="1423" name="Google Shape;1423;p39"/>
            <p:cNvSpPr/>
            <p:nvPr/>
          </p:nvSpPr>
          <p:spPr>
            <a:xfrm>
              <a:off x="6625475" y="4162363"/>
              <a:ext cx="23175" cy="30575"/>
            </a:xfrm>
            <a:custGeom>
              <a:avLst/>
              <a:gdLst/>
              <a:ahLst/>
              <a:cxnLst/>
              <a:rect l="l" t="t" r="r" b="b"/>
              <a:pathLst>
                <a:path w="927" h="1223" extrusionOk="0">
                  <a:moveTo>
                    <a:pt x="672" y="0"/>
                  </a:moveTo>
                  <a:cubicBezTo>
                    <a:pt x="596" y="0"/>
                    <a:pt x="521" y="40"/>
                    <a:pt x="481" y="111"/>
                  </a:cubicBezTo>
                  <a:cubicBezTo>
                    <a:pt x="332" y="370"/>
                    <a:pt x="191" y="633"/>
                    <a:pt x="56" y="901"/>
                  </a:cubicBezTo>
                  <a:cubicBezTo>
                    <a:pt x="1" y="1008"/>
                    <a:pt x="43" y="1142"/>
                    <a:pt x="154" y="1198"/>
                  </a:cubicBezTo>
                  <a:cubicBezTo>
                    <a:pt x="185" y="1214"/>
                    <a:pt x="220" y="1223"/>
                    <a:pt x="254" y="1223"/>
                  </a:cubicBezTo>
                  <a:cubicBezTo>
                    <a:pt x="334" y="1223"/>
                    <a:pt x="412" y="1179"/>
                    <a:pt x="451" y="1102"/>
                  </a:cubicBezTo>
                  <a:cubicBezTo>
                    <a:pt x="582" y="844"/>
                    <a:pt x="722" y="586"/>
                    <a:pt x="866" y="333"/>
                  </a:cubicBezTo>
                  <a:cubicBezTo>
                    <a:pt x="927" y="224"/>
                    <a:pt x="888" y="90"/>
                    <a:pt x="782" y="30"/>
                  </a:cubicBezTo>
                  <a:cubicBezTo>
                    <a:pt x="748" y="10"/>
                    <a:pt x="710" y="0"/>
                    <a:pt x="672" y="0"/>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9"/>
            <p:cNvSpPr/>
            <p:nvPr/>
          </p:nvSpPr>
          <p:spPr>
            <a:xfrm>
              <a:off x="6600450" y="4222263"/>
              <a:ext cx="19725" cy="32000"/>
            </a:xfrm>
            <a:custGeom>
              <a:avLst/>
              <a:gdLst/>
              <a:ahLst/>
              <a:cxnLst/>
              <a:rect l="l" t="t" r="r" b="b"/>
              <a:pathLst>
                <a:path w="789" h="1280" extrusionOk="0">
                  <a:moveTo>
                    <a:pt x="540" y="1"/>
                  </a:moveTo>
                  <a:cubicBezTo>
                    <a:pt x="451" y="1"/>
                    <a:pt x="366" y="55"/>
                    <a:pt x="332" y="144"/>
                  </a:cubicBezTo>
                  <a:cubicBezTo>
                    <a:pt x="226" y="423"/>
                    <a:pt x="128" y="706"/>
                    <a:pt x="37" y="991"/>
                  </a:cubicBezTo>
                  <a:cubicBezTo>
                    <a:pt x="0" y="1108"/>
                    <a:pt x="64" y="1232"/>
                    <a:pt x="180" y="1270"/>
                  </a:cubicBezTo>
                  <a:cubicBezTo>
                    <a:pt x="202" y="1277"/>
                    <a:pt x="226" y="1280"/>
                    <a:pt x="249" y="1280"/>
                  </a:cubicBezTo>
                  <a:cubicBezTo>
                    <a:pt x="342" y="1280"/>
                    <a:pt x="429" y="1220"/>
                    <a:pt x="458" y="1125"/>
                  </a:cubicBezTo>
                  <a:cubicBezTo>
                    <a:pt x="548" y="849"/>
                    <a:pt x="643" y="575"/>
                    <a:pt x="746" y="301"/>
                  </a:cubicBezTo>
                  <a:cubicBezTo>
                    <a:pt x="789" y="187"/>
                    <a:pt x="732" y="59"/>
                    <a:pt x="617" y="15"/>
                  </a:cubicBezTo>
                  <a:cubicBezTo>
                    <a:pt x="592" y="5"/>
                    <a:pt x="566" y="1"/>
                    <a:pt x="540" y="1"/>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9"/>
            <p:cNvSpPr/>
            <p:nvPr/>
          </p:nvSpPr>
          <p:spPr>
            <a:xfrm>
              <a:off x="7172725" y="4018838"/>
              <a:ext cx="24425" cy="29775"/>
            </a:xfrm>
            <a:custGeom>
              <a:avLst/>
              <a:gdLst/>
              <a:ahLst/>
              <a:cxnLst/>
              <a:rect l="l" t="t" r="r" b="b"/>
              <a:pathLst>
                <a:path w="977" h="1191" extrusionOk="0">
                  <a:moveTo>
                    <a:pt x="250" y="0"/>
                  </a:moveTo>
                  <a:cubicBezTo>
                    <a:pt x="205" y="0"/>
                    <a:pt x="160" y="14"/>
                    <a:pt x="121" y="42"/>
                  </a:cubicBezTo>
                  <a:cubicBezTo>
                    <a:pt x="22" y="113"/>
                    <a:pt x="0" y="253"/>
                    <a:pt x="71" y="350"/>
                  </a:cubicBezTo>
                  <a:cubicBezTo>
                    <a:pt x="242" y="584"/>
                    <a:pt x="395" y="827"/>
                    <a:pt x="528" y="1073"/>
                  </a:cubicBezTo>
                  <a:cubicBezTo>
                    <a:pt x="568" y="1148"/>
                    <a:pt x="644" y="1190"/>
                    <a:pt x="724" y="1190"/>
                  </a:cubicBezTo>
                  <a:cubicBezTo>
                    <a:pt x="759" y="1190"/>
                    <a:pt x="795" y="1182"/>
                    <a:pt x="829" y="1164"/>
                  </a:cubicBezTo>
                  <a:cubicBezTo>
                    <a:pt x="936" y="1105"/>
                    <a:pt x="976" y="972"/>
                    <a:pt x="918" y="864"/>
                  </a:cubicBezTo>
                  <a:cubicBezTo>
                    <a:pt x="776" y="599"/>
                    <a:pt x="610" y="341"/>
                    <a:pt x="430" y="91"/>
                  </a:cubicBezTo>
                  <a:cubicBezTo>
                    <a:pt x="386" y="32"/>
                    <a:pt x="319" y="0"/>
                    <a:pt x="250" y="0"/>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9"/>
            <p:cNvSpPr/>
            <p:nvPr/>
          </p:nvSpPr>
          <p:spPr>
            <a:xfrm>
              <a:off x="7124550" y="3973738"/>
              <a:ext cx="30475" cy="24025"/>
            </a:xfrm>
            <a:custGeom>
              <a:avLst/>
              <a:gdLst/>
              <a:ahLst/>
              <a:cxnLst/>
              <a:rect l="l" t="t" r="r" b="b"/>
              <a:pathLst>
                <a:path w="1219" h="961" extrusionOk="0">
                  <a:moveTo>
                    <a:pt x="255" y="0"/>
                  </a:moveTo>
                  <a:cubicBezTo>
                    <a:pt x="181" y="0"/>
                    <a:pt x="109" y="37"/>
                    <a:pt x="67" y="103"/>
                  </a:cubicBezTo>
                  <a:cubicBezTo>
                    <a:pt x="0" y="207"/>
                    <a:pt x="33" y="343"/>
                    <a:pt x="135" y="408"/>
                  </a:cubicBezTo>
                  <a:cubicBezTo>
                    <a:pt x="373" y="557"/>
                    <a:pt x="607" y="727"/>
                    <a:pt x="830" y="910"/>
                  </a:cubicBezTo>
                  <a:cubicBezTo>
                    <a:pt x="871" y="945"/>
                    <a:pt x="921" y="961"/>
                    <a:pt x="970" y="961"/>
                  </a:cubicBezTo>
                  <a:cubicBezTo>
                    <a:pt x="1034" y="961"/>
                    <a:pt x="1098" y="934"/>
                    <a:pt x="1140" y="882"/>
                  </a:cubicBezTo>
                  <a:cubicBezTo>
                    <a:pt x="1218" y="788"/>
                    <a:pt x="1204" y="648"/>
                    <a:pt x="1111" y="570"/>
                  </a:cubicBezTo>
                  <a:cubicBezTo>
                    <a:pt x="874" y="374"/>
                    <a:pt x="626" y="195"/>
                    <a:pt x="372" y="34"/>
                  </a:cubicBezTo>
                  <a:cubicBezTo>
                    <a:pt x="335" y="11"/>
                    <a:pt x="295" y="0"/>
                    <a:pt x="255" y="0"/>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9"/>
            <p:cNvSpPr/>
            <p:nvPr/>
          </p:nvSpPr>
          <p:spPr>
            <a:xfrm>
              <a:off x="7130850" y="4191713"/>
              <a:ext cx="29200" cy="14175"/>
            </a:xfrm>
            <a:custGeom>
              <a:avLst/>
              <a:gdLst/>
              <a:ahLst/>
              <a:cxnLst/>
              <a:rect l="l" t="t" r="r" b="b"/>
              <a:pathLst>
                <a:path w="1168" h="567" extrusionOk="0">
                  <a:moveTo>
                    <a:pt x="1016" y="0"/>
                  </a:moveTo>
                  <a:cubicBezTo>
                    <a:pt x="785" y="84"/>
                    <a:pt x="544" y="125"/>
                    <a:pt x="300" y="125"/>
                  </a:cubicBezTo>
                  <a:lnTo>
                    <a:pt x="233" y="124"/>
                  </a:lnTo>
                  <a:cubicBezTo>
                    <a:pt x="231" y="124"/>
                    <a:pt x="230" y="124"/>
                    <a:pt x="228" y="124"/>
                  </a:cubicBezTo>
                  <a:cubicBezTo>
                    <a:pt x="110" y="124"/>
                    <a:pt x="8" y="218"/>
                    <a:pt x="5" y="336"/>
                  </a:cubicBezTo>
                  <a:cubicBezTo>
                    <a:pt x="1" y="458"/>
                    <a:pt x="97" y="561"/>
                    <a:pt x="218" y="565"/>
                  </a:cubicBezTo>
                  <a:lnTo>
                    <a:pt x="300" y="566"/>
                  </a:lnTo>
                  <a:cubicBezTo>
                    <a:pt x="591" y="566"/>
                    <a:pt x="880" y="517"/>
                    <a:pt x="1163" y="419"/>
                  </a:cubicBezTo>
                  <a:cubicBezTo>
                    <a:pt x="1165" y="419"/>
                    <a:pt x="1165" y="419"/>
                    <a:pt x="1168" y="417"/>
                  </a:cubicBezTo>
                  <a:lnTo>
                    <a:pt x="1016" y="0"/>
                  </a:ln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9"/>
            <p:cNvSpPr/>
            <p:nvPr/>
          </p:nvSpPr>
          <p:spPr>
            <a:xfrm>
              <a:off x="7146675" y="3688113"/>
              <a:ext cx="27925" cy="26725"/>
            </a:xfrm>
            <a:custGeom>
              <a:avLst/>
              <a:gdLst/>
              <a:ahLst/>
              <a:cxnLst/>
              <a:rect l="l" t="t" r="r" b="b"/>
              <a:pathLst>
                <a:path w="1117" h="1069" extrusionOk="0">
                  <a:moveTo>
                    <a:pt x="872" y="0"/>
                  </a:moveTo>
                  <a:cubicBezTo>
                    <a:pt x="817" y="0"/>
                    <a:pt x="761" y="21"/>
                    <a:pt x="719" y="63"/>
                  </a:cubicBezTo>
                  <a:cubicBezTo>
                    <a:pt x="504" y="268"/>
                    <a:pt x="294" y="480"/>
                    <a:pt x="85" y="694"/>
                  </a:cubicBezTo>
                  <a:cubicBezTo>
                    <a:pt x="0" y="783"/>
                    <a:pt x="4" y="922"/>
                    <a:pt x="91" y="1006"/>
                  </a:cubicBezTo>
                  <a:cubicBezTo>
                    <a:pt x="133" y="1047"/>
                    <a:pt x="189" y="1068"/>
                    <a:pt x="245" y="1068"/>
                  </a:cubicBezTo>
                  <a:cubicBezTo>
                    <a:pt x="304" y="1068"/>
                    <a:pt x="360" y="1045"/>
                    <a:pt x="404" y="1000"/>
                  </a:cubicBezTo>
                  <a:cubicBezTo>
                    <a:pt x="607" y="790"/>
                    <a:pt x="814" y="584"/>
                    <a:pt x="1025" y="382"/>
                  </a:cubicBezTo>
                  <a:cubicBezTo>
                    <a:pt x="1112" y="297"/>
                    <a:pt x="1116" y="156"/>
                    <a:pt x="1031" y="68"/>
                  </a:cubicBezTo>
                  <a:cubicBezTo>
                    <a:pt x="988" y="23"/>
                    <a:pt x="930" y="0"/>
                    <a:pt x="872" y="0"/>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9"/>
            <p:cNvSpPr/>
            <p:nvPr/>
          </p:nvSpPr>
          <p:spPr>
            <a:xfrm>
              <a:off x="7103550" y="3736838"/>
              <a:ext cx="26125" cy="28550"/>
            </a:xfrm>
            <a:custGeom>
              <a:avLst/>
              <a:gdLst/>
              <a:ahLst/>
              <a:cxnLst/>
              <a:rect l="l" t="t" r="r" b="b"/>
              <a:pathLst>
                <a:path w="1045" h="1142" extrusionOk="0">
                  <a:moveTo>
                    <a:pt x="797" y="0"/>
                  </a:moveTo>
                  <a:cubicBezTo>
                    <a:pt x="732" y="0"/>
                    <a:pt x="668" y="28"/>
                    <a:pt x="623" y="82"/>
                  </a:cubicBezTo>
                  <a:cubicBezTo>
                    <a:pt x="435" y="312"/>
                    <a:pt x="250" y="547"/>
                    <a:pt x="73" y="787"/>
                  </a:cubicBezTo>
                  <a:cubicBezTo>
                    <a:pt x="1" y="885"/>
                    <a:pt x="21" y="1022"/>
                    <a:pt x="118" y="1097"/>
                  </a:cubicBezTo>
                  <a:cubicBezTo>
                    <a:pt x="157" y="1127"/>
                    <a:pt x="205" y="1141"/>
                    <a:pt x="250" y="1141"/>
                  </a:cubicBezTo>
                  <a:cubicBezTo>
                    <a:pt x="318" y="1141"/>
                    <a:pt x="385" y="1111"/>
                    <a:pt x="428" y="1053"/>
                  </a:cubicBezTo>
                  <a:cubicBezTo>
                    <a:pt x="603" y="818"/>
                    <a:pt x="782" y="588"/>
                    <a:pt x="966" y="363"/>
                  </a:cubicBezTo>
                  <a:cubicBezTo>
                    <a:pt x="1044" y="266"/>
                    <a:pt x="1030" y="126"/>
                    <a:pt x="935" y="49"/>
                  </a:cubicBezTo>
                  <a:cubicBezTo>
                    <a:pt x="895" y="16"/>
                    <a:pt x="846" y="0"/>
                    <a:pt x="797" y="0"/>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9"/>
            <p:cNvSpPr/>
            <p:nvPr/>
          </p:nvSpPr>
          <p:spPr>
            <a:xfrm>
              <a:off x="7067900" y="3790938"/>
              <a:ext cx="23600" cy="30325"/>
            </a:xfrm>
            <a:custGeom>
              <a:avLst/>
              <a:gdLst/>
              <a:ahLst/>
              <a:cxnLst/>
              <a:rect l="l" t="t" r="r" b="b"/>
              <a:pathLst>
                <a:path w="944" h="1213" extrusionOk="0">
                  <a:moveTo>
                    <a:pt x="689" y="1"/>
                  </a:moveTo>
                  <a:cubicBezTo>
                    <a:pt x="613" y="1"/>
                    <a:pt x="540" y="39"/>
                    <a:pt x="499" y="109"/>
                  </a:cubicBezTo>
                  <a:cubicBezTo>
                    <a:pt x="346" y="364"/>
                    <a:pt x="199" y="624"/>
                    <a:pt x="57" y="886"/>
                  </a:cubicBezTo>
                  <a:cubicBezTo>
                    <a:pt x="0" y="995"/>
                    <a:pt x="41" y="1127"/>
                    <a:pt x="148" y="1187"/>
                  </a:cubicBezTo>
                  <a:cubicBezTo>
                    <a:pt x="180" y="1204"/>
                    <a:pt x="216" y="1212"/>
                    <a:pt x="251" y="1212"/>
                  </a:cubicBezTo>
                  <a:cubicBezTo>
                    <a:pt x="329" y="1212"/>
                    <a:pt x="407" y="1170"/>
                    <a:pt x="447" y="1096"/>
                  </a:cubicBezTo>
                  <a:cubicBezTo>
                    <a:pt x="584" y="839"/>
                    <a:pt x="729" y="585"/>
                    <a:pt x="879" y="336"/>
                  </a:cubicBezTo>
                  <a:cubicBezTo>
                    <a:pt x="943" y="231"/>
                    <a:pt x="908" y="95"/>
                    <a:pt x="803" y="32"/>
                  </a:cubicBezTo>
                  <a:cubicBezTo>
                    <a:pt x="767" y="11"/>
                    <a:pt x="727" y="1"/>
                    <a:pt x="689" y="1"/>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9"/>
            <p:cNvSpPr/>
            <p:nvPr/>
          </p:nvSpPr>
          <p:spPr>
            <a:xfrm>
              <a:off x="7063675" y="3948613"/>
              <a:ext cx="33525" cy="17300"/>
            </a:xfrm>
            <a:custGeom>
              <a:avLst/>
              <a:gdLst/>
              <a:ahLst/>
              <a:cxnLst/>
              <a:rect l="l" t="t" r="r" b="b"/>
              <a:pathLst>
                <a:path w="1341" h="692" extrusionOk="0">
                  <a:moveTo>
                    <a:pt x="240" y="1"/>
                  </a:moveTo>
                  <a:cubicBezTo>
                    <a:pt x="140" y="1"/>
                    <a:pt x="52" y="69"/>
                    <a:pt x="29" y="171"/>
                  </a:cubicBezTo>
                  <a:cubicBezTo>
                    <a:pt x="0" y="288"/>
                    <a:pt x="73" y="407"/>
                    <a:pt x="192" y="437"/>
                  </a:cubicBezTo>
                  <a:cubicBezTo>
                    <a:pt x="475" y="505"/>
                    <a:pt x="753" y="586"/>
                    <a:pt x="1020" y="678"/>
                  </a:cubicBezTo>
                  <a:cubicBezTo>
                    <a:pt x="1044" y="688"/>
                    <a:pt x="1070" y="691"/>
                    <a:pt x="1092" y="691"/>
                  </a:cubicBezTo>
                  <a:cubicBezTo>
                    <a:pt x="1184" y="691"/>
                    <a:pt x="1270" y="634"/>
                    <a:pt x="1301" y="542"/>
                  </a:cubicBezTo>
                  <a:cubicBezTo>
                    <a:pt x="1340" y="427"/>
                    <a:pt x="1279" y="301"/>
                    <a:pt x="1165" y="261"/>
                  </a:cubicBezTo>
                  <a:cubicBezTo>
                    <a:pt x="885" y="164"/>
                    <a:pt x="592" y="78"/>
                    <a:pt x="294" y="8"/>
                  </a:cubicBezTo>
                  <a:cubicBezTo>
                    <a:pt x="276" y="3"/>
                    <a:pt x="258" y="1"/>
                    <a:pt x="240" y="1"/>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9"/>
            <p:cNvSpPr/>
            <p:nvPr/>
          </p:nvSpPr>
          <p:spPr>
            <a:xfrm>
              <a:off x="7072850" y="4165238"/>
              <a:ext cx="29100" cy="25550"/>
            </a:xfrm>
            <a:custGeom>
              <a:avLst/>
              <a:gdLst/>
              <a:ahLst/>
              <a:cxnLst/>
              <a:rect l="l" t="t" r="r" b="b"/>
              <a:pathLst>
                <a:path w="1164" h="1022" extrusionOk="0">
                  <a:moveTo>
                    <a:pt x="244" y="0"/>
                  </a:moveTo>
                  <a:cubicBezTo>
                    <a:pt x="189" y="0"/>
                    <a:pt x="134" y="21"/>
                    <a:pt x="91" y="62"/>
                  </a:cubicBezTo>
                  <a:cubicBezTo>
                    <a:pt x="3" y="148"/>
                    <a:pt x="1" y="287"/>
                    <a:pt x="86" y="374"/>
                  </a:cubicBezTo>
                  <a:cubicBezTo>
                    <a:pt x="308" y="604"/>
                    <a:pt x="542" y="808"/>
                    <a:pt x="783" y="980"/>
                  </a:cubicBezTo>
                  <a:cubicBezTo>
                    <a:pt x="823" y="1008"/>
                    <a:pt x="867" y="1021"/>
                    <a:pt x="911" y="1021"/>
                  </a:cubicBezTo>
                  <a:cubicBezTo>
                    <a:pt x="981" y="1021"/>
                    <a:pt x="1049" y="988"/>
                    <a:pt x="1093" y="929"/>
                  </a:cubicBezTo>
                  <a:cubicBezTo>
                    <a:pt x="1163" y="830"/>
                    <a:pt x="1141" y="691"/>
                    <a:pt x="1042" y="620"/>
                  </a:cubicBezTo>
                  <a:cubicBezTo>
                    <a:pt x="822" y="467"/>
                    <a:pt x="606" y="279"/>
                    <a:pt x="403" y="67"/>
                  </a:cubicBezTo>
                  <a:cubicBezTo>
                    <a:pt x="360" y="23"/>
                    <a:pt x="302" y="0"/>
                    <a:pt x="244" y="0"/>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9"/>
            <p:cNvSpPr/>
            <p:nvPr/>
          </p:nvSpPr>
          <p:spPr>
            <a:xfrm>
              <a:off x="7362650" y="3542238"/>
              <a:ext cx="32525" cy="20750"/>
            </a:xfrm>
            <a:custGeom>
              <a:avLst/>
              <a:gdLst/>
              <a:ahLst/>
              <a:cxnLst/>
              <a:rect l="l" t="t" r="r" b="b"/>
              <a:pathLst>
                <a:path w="1301" h="830" extrusionOk="0">
                  <a:moveTo>
                    <a:pt x="1047" y="1"/>
                  </a:moveTo>
                  <a:cubicBezTo>
                    <a:pt x="1015" y="1"/>
                    <a:pt x="983" y="8"/>
                    <a:pt x="953" y="22"/>
                  </a:cubicBezTo>
                  <a:cubicBezTo>
                    <a:pt x="685" y="151"/>
                    <a:pt x="420" y="281"/>
                    <a:pt x="153" y="411"/>
                  </a:cubicBezTo>
                  <a:cubicBezTo>
                    <a:pt x="44" y="466"/>
                    <a:pt x="0" y="600"/>
                    <a:pt x="54" y="707"/>
                  </a:cubicBezTo>
                  <a:cubicBezTo>
                    <a:pt x="94" y="785"/>
                    <a:pt x="172" y="829"/>
                    <a:pt x="253" y="829"/>
                  </a:cubicBezTo>
                  <a:cubicBezTo>
                    <a:pt x="287" y="829"/>
                    <a:pt x="321" y="822"/>
                    <a:pt x="352" y="807"/>
                  </a:cubicBezTo>
                  <a:cubicBezTo>
                    <a:pt x="614" y="676"/>
                    <a:pt x="881" y="549"/>
                    <a:pt x="1145" y="422"/>
                  </a:cubicBezTo>
                  <a:cubicBezTo>
                    <a:pt x="1252" y="371"/>
                    <a:pt x="1301" y="239"/>
                    <a:pt x="1248" y="127"/>
                  </a:cubicBezTo>
                  <a:cubicBezTo>
                    <a:pt x="1210" y="48"/>
                    <a:pt x="1130" y="1"/>
                    <a:pt x="1047" y="1"/>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9"/>
            <p:cNvSpPr/>
            <p:nvPr/>
          </p:nvSpPr>
          <p:spPr>
            <a:xfrm>
              <a:off x="7304175" y="3572438"/>
              <a:ext cx="31825" cy="21925"/>
            </a:xfrm>
            <a:custGeom>
              <a:avLst/>
              <a:gdLst/>
              <a:ahLst/>
              <a:cxnLst/>
              <a:rect l="l" t="t" r="r" b="b"/>
              <a:pathLst>
                <a:path w="1273" h="877" extrusionOk="0">
                  <a:moveTo>
                    <a:pt x="1023" y="1"/>
                  </a:moveTo>
                  <a:cubicBezTo>
                    <a:pt x="987" y="1"/>
                    <a:pt x="950" y="9"/>
                    <a:pt x="917" y="28"/>
                  </a:cubicBezTo>
                  <a:cubicBezTo>
                    <a:pt x="659" y="172"/>
                    <a:pt x="399" y="316"/>
                    <a:pt x="143" y="465"/>
                  </a:cubicBezTo>
                  <a:cubicBezTo>
                    <a:pt x="36" y="526"/>
                    <a:pt x="1" y="662"/>
                    <a:pt x="60" y="767"/>
                  </a:cubicBezTo>
                  <a:cubicBezTo>
                    <a:pt x="101" y="838"/>
                    <a:pt x="177" y="876"/>
                    <a:pt x="252" y="876"/>
                  </a:cubicBezTo>
                  <a:cubicBezTo>
                    <a:pt x="290" y="876"/>
                    <a:pt x="328" y="868"/>
                    <a:pt x="362" y="847"/>
                  </a:cubicBezTo>
                  <a:cubicBezTo>
                    <a:pt x="615" y="699"/>
                    <a:pt x="873" y="556"/>
                    <a:pt x="1128" y="414"/>
                  </a:cubicBezTo>
                  <a:cubicBezTo>
                    <a:pt x="1235" y="356"/>
                    <a:pt x="1273" y="221"/>
                    <a:pt x="1215" y="113"/>
                  </a:cubicBezTo>
                  <a:cubicBezTo>
                    <a:pt x="1176" y="42"/>
                    <a:pt x="1100" y="1"/>
                    <a:pt x="1023" y="1"/>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9"/>
            <p:cNvSpPr/>
            <p:nvPr/>
          </p:nvSpPr>
          <p:spPr>
            <a:xfrm>
              <a:off x="7185600" y="4144288"/>
              <a:ext cx="22525" cy="30775"/>
            </a:xfrm>
            <a:custGeom>
              <a:avLst/>
              <a:gdLst/>
              <a:ahLst/>
              <a:cxnLst/>
              <a:rect l="l" t="t" r="r" b="b"/>
              <a:pathLst>
                <a:path w="901" h="1231" extrusionOk="0">
                  <a:moveTo>
                    <a:pt x="651" y="0"/>
                  </a:moveTo>
                  <a:cubicBezTo>
                    <a:pt x="561" y="0"/>
                    <a:pt x="478" y="55"/>
                    <a:pt x="443" y="145"/>
                  </a:cubicBezTo>
                  <a:cubicBezTo>
                    <a:pt x="343" y="414"/>
                    <a:pt x="217" y="662"/>
                    <a:pt x="67" y="888"/>
                  </a:cubicBezTo>
                  <a:cubicBezTo>
                    <a:pt x="0" y="988"/>
                    <a:pt x="27" y="1127"/>
                    <a:pt x="129" y="1194"/>
                  </a:cubicBezTo>
                  <a:cubicBezTo>
                    <a:pt x="166" y="1220"/>
                    <a:pt x="209" y="1231"/>
                    <a:pt x="251" y="1231"/>
                  </a:cubicBezTo>
                  <a:cubicBezTo>
                    <a:pt x="322" y="1231"/>
                    <a:pt x="393" y="1198"/>
                    <a:pt x="436" y="1132"/>
                  </a:cubicBezTo>
                  <a:cubicBezTo>
                    <a:pt x="604" y="881"/>
                    <a:pt x="746" y="598"/>
                    <a:pt x="858" y="299"/>
                  </a:cubicBezTo>
                  <a:cubicBezTo>
                    <a:pt x="901" y="184"/>
                    <a:pt x="844" y="57"/>
                    <a:pt x="729" y="14"/>
                  </a:cubicBezTo>
                  <a:cubicBezTo>
                    <a:pt x="703" y="5"/>
                    <a:pt x="677" y="0"/>
                    <a:pt x="651" y="0"/>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9"/>
            <p:cNvSpPr/>
            <p:nvPr/>
          </p:nvSpPr>
          <p:spPr>
            <a:xfrm>
              <a:off x="7199975" y="4078863"/>
              <a:ext cx="14250" cy="33025"/>
            </a:xfrm>
            <a:custGeom>
              <a:avLst/>
              <a:gdLst/>
              <a:ahLst/>
              <a:cxnLst/>
              <a:rect l="l" t="t" r="r" b="b"/>
              <a:pathLst>
                <a:path w="570" h="1321" extrusionOk="0">
                  <a:moveTo>
                    <a:pt x="239" y="1"/>
                  </a:moveTo>
                  <a:cubicBezTo>
                    <a:pt x="226" y="1"/>
                    <a:pt x="212" y="2"/>
                    <a:pt x="198" y="5"/>
                  </a:cubicBezTo>
                  <a:cubicBezTo>
                    <a:pt x="78" y="30"/>
                    <a:pt x="1" y="147"/>
                    <a:pt x="24" y="266"/>
                  </a:cubicBezTo>
                  <a:cubicBezTo>
                    <a:pt x="80" y="544"/>
                    <a:pt x="114" y="827"/>
                    <a:pt x="123" y="1105"/>
                  </a:cubicBezTo>
                  <a:cubicBezTo>
                    <a:pt x="127" y="1227"/>
                    <a:pt x="226" y="1321"/>
                    <a:pt x="346" y="1321"/>
                  </a:cubicBezTo>
                  <a:lnTo>
                    <a:pt x="353" y="1321"/>
                  </a:lnTo>
                  <a:cubicBezTo>
                    <a:pt x="475" y="1317"/>
                    <a:pt x="570" y="1214"/>
                    <a:pt x="567" y="1091"/>
                  </a:cubicBezTo>
                  <a:cubicBezTo>
                    <a:pt x="555" y="786"/>
                    <a:pt x="520" y="480"/>
                    <a:pt x="459" y="176"/>
                  </a:cubicBezTo>
                  <a:cubicBezTo>
                    <a:pt x="438" y="73"/>
                    <a:pt x="342" y="1"/>
                    <a:pt x="239" y="1"/>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9"/>
            <p:cNvSpPr/>
            <p:nvPr/>
          </p:nvSpPr>
          <p:spPr>
            <a:xfrm>
              <a:off x="7195200" y="3644763"/>
              <a:ext cx="29675" cy="24925"/>
            </a:xfrm>
            <a:custGeom>
              <a:avLst/>
              <a:gdLst/>
              <a:ahLst/>
              <a:cxnLst/>
              <a:rect l="l" t="t" r="r" b="b"/>
              <a:pathLst>
                <a:path w="1187" h="997" extrusionOk="0">
                  <a:moveTo>
                    <a:pt x="937" y="0"/>
                  </a:moveTo>
                  <a:cubicBezTo>
                    <a:pt x="889" y="0"/>
                    <a:pt x="841" y="16"/>
                    <a:pt x="802" y="47"/>
                  </a:cubicBezTo>
                  <a:cubicBezTo>
                    <a:pt x="568" y="230"/>
                    <a:pt x="335" y="415"/>
                    <a:pt x="107" y="605"/>
                  </a:cubicBezTo>
                  <a:cubicBezTo>
                    <a:pt x="13" y="683"/>
                    <a:pt x="1" y="824"/>
                    <a:pt x="79" y="917"/>
                  </a:cubicBezTo>
                  <a:cubicBezTo>
                    <a:pt x="122" y="971"/>
                    <a:pt x="185" y="997"/>
                    <a:pt x="249" y="997"/>
                  </a:cubicBezTo>
                  <a:cubicBezTo>
                    <a:pt x="298" y="997"/>
                    <a:pt x="349" y="981"/>
                    <a:pt x="390" y="946"/>
                  </a:cubicBezTo>
                  <a:cubicBezTo>
                    <a:pt x="616" y="759"/>
                    <a:pt x="843" y="576"/>
                    <a:pt x="1073" y="394"/>
                  </a:cubicBezTo>
                  <a:cubicBezTo>
                    <a:pt x="1169" y="320"/>
                    <a:pt x="1186" y="180"/>
                    <a:pt x="1112" y="85"/>
                  </a:cubicBezTo>
                  <a:cubicBezTo>
                    <a:pt x="1068" y="29"/>
                    <a:pt x="1002" y="0"/>
                    <a:pt x="937" y="0"/>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9"/>
            <p:cNvSpPr/>
            <p:nvPr/>
          </p:nvSpPr>
          <p:spPr>
            <a:xfrm>
              <a:off x="7248050" y="3606413"/>
              <a:ext cx="31025" cy="23375"/>
            </a:xfrm>
            <a:custGeom>
              <a:avLst/>
              <a:gdLst/>
              <a:ahLst/>
              <a:cxnLst/>
              <a:rect l="l" t="t" r="r" b="b"/>
              <a:pathLst>
                <a:path w="1241" h="935" extrusionOk="0">
                  <a:moveTo>
                    <a:pt x="988" y="0"/>
                  </a:moveTo>
                  <a:cubicBezTo>
                    <a:pt x="947" y="0"/>
                    <a:pt x="906" y="11"/>
                    <a:pt x="869" y="35"/>
                  </a:cubicBezTo>
                  <a:cubicBezTo>
                    <a:pt x="618" y="197"/>
                    <a:pt x="372" y="361"/>
                    <a:pt x="127" y="530"/>
                  </a:cubicBezTo>
                  <a:cubicBezTo>
                    <a:pt x="26" y="599"/>
                    <a:pt x="1" y="737"/>
                    <a:pt x="70" y="839"/>
                  </a:cubicBezTo>
                  <a:cubicBezTo>
                    <a:pt x="113" y="900"/>
                    <a:pt x="182" y="934"/>
                    <a:pt x="253" y="934"/>
                  </a:cubicBezTo>
                  <a:cubicBezTo>
                    <a:pt x="296" y="934"/>
                    <a:pt x="340" y="921"/>
                    <a:pt x="380" y="896"/>
                  </a:cubicBezTo>
                  <a:cubicBezTo>
                    <a:pt x="621" y="730"/>
                    <a:pt x="863" y="567"/>
                    <a:pt x="1110" y="408"/>
                  </a:cubicBezTo>
                  <a:cubicBezTo>
                    <a:pt x="1212" y="340"/>
                    <a:pt x="1240" y="204"/>
                    <a:pt x="1175" y="102"/>
                  </a:cubicBezTo>
                  <a:cubicBezTo>
                    <a:pt x="1132" y="35"/>
                    <a:pt x="1060" y="0"/>
                    <a:pt x="988" y="0"/>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9"/>
            <p:cNvSpPr/>
            <p:nvPr/>
          </p:nvSpPr>
          <p:spPr>
            <a:xfrm>
              <a:off x="6580775" y="4351713"/>
              <a:ext cx="11900" cy="33175"/>
            </a:xfrm>
            <a:custGeom>
              <a:avLst/>
              <a:gdLst/>
              <a:ahLst/>
              <a:cxnLst/>
              <a:rect l="l" t="t" r="r" b="b"/>
              <a:pathLst>
                <a:path w="476" h="1327" extrusionOk="0">
                  <a:moveTo>
                    <a:pt x="248" y="0"/>
                  </a:moveTo>
                  <a:cubicBezTo>
                    <a:pt x="132" y="0"/>
                    <a:pt x="34" y="90"/>
                    <a:pt x="27" y="209"/>
                  </a:cubicBezTo>
                  <a:cubicBezTo>
                    <a:pt x="10" y="507"/>
                    <a:pt x="2" y="804"/>
                    <a:pt x="0" y="1105"/>
                  </a:cubicBezTo>
                  <a:cubicBezTo>
                    <a:pt x="0" y="1227"/>
                    <a:pt x="100" y="1326"/>
                    <a:pt x="222" y="1326"/>
                  </a:cubicBezTo>
                  <a:cubicBezTo>
                    <a:pt x="343" y="1326"/>
                    <a:pt x="443" y="1227"/>
                    <a:pt x="443" y="1106"/>
                  </a:cubicBezTo>
                  <a:cubicBezTo>
                    <a:pt x="446" y="816"/>
                    <a:pt x="454" y="524"/>
                    <a:pt x="468" y="233"/>
                  </a:cubicBezTo>
                  <a:cubicBezTo>
                    <a:pt x="475" y="109"/>
                    <a:pt x="382" y="6"/>
                    <a:pt x="258" y="0"/>
                  </a:cubicBezTo>
                  <a:cubicBezTo>
                    <a:pt x="255" y="0"/>
                    <a:pt x="251" y="0"/>
                    <a:pt x="248" y="0"/>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9"/>
            <p:cNvSpPr/>
            <p:nvPr/>
          </p:nvSpPr>
          <p:spPr>
            <a:xfrm>
              <a:off x="6613375" y="4546413"/>
              <a:ext cx="21475" cy="31375"/>
            </a:xfrm>
            <a:custGeom>
              <a:avLst/>
              <a:gdLst/>
              <a:ahLst/>
              <a:cxnLst/>
              <a:rect l="l" t="t" r="r" b="b"/>
              <a:pathLst>
                <a:path w="859" h="1255" extrusionOk="0">
                  <a:moveTo>
                    <a:pt x="252" y="0"/>
                  </a:moveTo>
                  <a:cubicBezTo>
                    <a:pt x="224" y="0"/>
                    <a:pt x="195" y="6"/>
                    <a:pt x="167" y="18"/>
                  </a:cubicBezTo>
                  <a:cubicBezTo>
                    <a:pt x="53" y="63"/>
                    <a:pt x="1" y="192"/>
                    <a:pt x="46" y="305"/>
                  </a:cubicBezTo>
                  <a:cubicBezTo>
                    <a:pt x="160" y="582"/>
                    <a:pt x="280" y="856"/>
                    <a:pt x="407" y="1126"/>
                  </a:cubicBezTo>
                  <a:cubicBezTo>
                    <a:pt x="443" y="1206"/>
                    <a:pt x="524" y="1254"/>
                    <a:pt x="606" y="1254"/>
                  </a:cubicBezTo>
                  <a:cubicBezTo>
                    <a:pt x="639" y="1254"/>
                    <a:pt x="670" y="1247"/>
                    <a:pt x="700" y="1233"/>
                  </a:cubicBezTo>
                  <a:cubicBezTo>
                    <a:pt x="811" y="1182"/>
                    <a:pt x="859" y="1048"/>
                    <a:pt x="806" y="939"/>
                  </a:cubicBezTo>
                  <a:cubicBezTo>
                    <a:pt x="684" y="674"/>
                    <a:pt x="568" y="407"/>
                    <a:pt x="456" y="138"/>
                  </a:cubicBezTo>
                  <a:cubicBezTo>
                    <a:pt x="421" y="53"/>
                    <a:pt x="339" y="0"/>
                    <a:pt x="252" y="0"/>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9"/>
            <p:cNvSpPr/>
            <p:nvPr/>
          </p:nvSpPr>
          <p:spPr>
            <a:xfrm>
              <a:off x="6585600" y="4285888"/>
              <a:ext cx="15875" cy="32875"/>
            </a:xfrm>
            <a:custGeom>
              <a:avLst/>
              <a:gdLst/>
              <a:ahLst/>
              <a:cxnLst/>
              <a:rect l="l" t="t" r="r" b="b"/>
              <a:pathLst>
                <a:path w="635" h="1315" extrusionOk="0">
                  <a:moveTo>
                    <a:pt x="396" y="0"/>
                  </a:moveTo>
                  <a:cubicBezTo>
                    <a:pt x="293" y="0"/>
                    <a:pt x="197" y="70"/>
                    <a:pt x="177" y="176"/>
                  </a:cubicBezTo>
                  <a:cubicBezTo>
                    <a:pt x="116" y="468"/>
                    <a:pt x="64" y="763"/>
                    <a:pt x="17" y="1056"/>
                  </a:cubicBezTo>
                  <a:cubicBezTo>
                    <a:pt x="0" y="1181"/>
                    <a:pt x="84" y="1295"/>
                    <a:pt x="204" y="1313"/>
                  </a:cubicBezTo>
                  <a:cubicBezTo>
                    <a:pt x="214" y="1314"/>
                    <a:pt x="227" y="1314"/>
                    <a:pt x="237" y="1314"/>
                  </a:cubicBezTo>
                  <a:cubicBezTo>
                    <a:pt x="343" y="1314"/>
                    <a:pt x="440" y="1236"/>
                    <a:pt x="455" y="1126"/>
                  </a:cubicBezTo>
                  <a:cubicBezTo>
                    <a:pt x="499" y="839"/>
                    <a:pt x="552" y="551"/>
                    <a:pt x="610" y="266"/>
                  </a:cubicBezTo>
                  <a:cubicBezTo>
                    <a:pt x="634" y="147"/>
                    <a:pt x="559" y="31"/>
                    <a:pt x="438" y="4"/>
                  </a:cubicBezTo>
                  <a:cubicBezTo>
                    <a:pt x="424" y="1"/>
                    <a:pt x="410" y="0"/>
                    <a:pt x="396" y="0"/>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9"/>
            <p:cNvSpPr/>
            <p:nvPr/>
          </p:nvSpPr>
          <p:spPr>
            <a:xfrm>
              <a:off x="6593150" y="4483338"/>
              <a:ext cx="18125" cy="32425"/>
            </a:xfrm>
            <a:custGeom>
              <a:avLst/>
              <a:gdLst/>
              <a:ahLst/>
              <a:cxnLst/>
              <a:rect l="l" t="t" r="r" b="b"/>
              <a:pathLst>
                <a:path w="725" h="1297" extrusionOk="0">
                  <a:moveTo>
                    <a:pt x="243" y="0"/>
                  </a:moveTo>
                  <a:cubicBezTo>
                    <a:pt x="225" y="0"/>
                    <a:pt x="208" y="2"/>
                    <a:pt x="190" y="6"/>
                  </a:cubicBezTo>
                  <a:cubicBezTo>
                    <a:pt x="73" y="35"/>
                    <a:pt x="0" y="155"/>
                    <a:pt x="30" y="274"/>
                  </a:cubicBezTo>
                  <a:cubicBezTo>
                    <a:pt x="101" y="565"/>
                    <a:pt x="179" y="853"/>
                    <a:pt x="264" y="1139"/>
                  </a:cubicBezTo>
                  <a:cubicBezTo>
                    <a:pt x="292" y="1236"/>
                    <a:pt x="380" y="1297"/>
                    <a:pt x="477" y="1297"/>
                  </a:cubicBezTo>
                  <a:cubicBezTo>
                    <a:pt x="498" y="1297"/>
                    <a:pt x="519" y="1294"/>
                    <a:pt x="541" y="1288"/>
                  </a:cubicBezTo>
                  <a:cubicBezTo>
                    <a:pt x="657" y="1253"/>
                    <a:pt x="725" y="1131"/>
                    <a:pt x="689" y="1013"/>
                  </a:cubicBezTo>
                  <a:cubicBezTo>
                    <a:pt x="604" y="734"/>
                    <a:pt x="528" y="453"/>
                    <a:pt x="458" y="169"/>
                  </a:cubicBezTo>
                  <a:cubicBezTo>
                    <a:pt x="434" y="69"/>
                    <a:pt x="344" y="0"/>
                    <a:pt x="243" y="0"/>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9"/>
            <p:cNvSpPr/>
            <p:nvPr/>
          </p:nvSpPr>
          <p:spPr>
            <a:xfrm>
              <a:off x="6582500" y="4417963"/>
              <a:ext cx="14275" cy="33025"/>
            </a:xfrm>
            <a:custGeom>
              <a:avLst/>
              <a:gdLst/>
              <a:ahLst/>
              <a:cxnLst/>
              <a:rect l="l" t="t" r="r" b="b"/>
              <a:pathLst>
                <a:path w="571" h="1321" extrusionOk="0">
                  <a:moveTo>
                    <a:pt x="235" y="1"/>
                  </a:moveTo>
                  <a:cubicBezTo>
                    <a:pt x="227" y="1"/>
                    <a:pt x="219" y="1"/>
                    <a:pt x="211" y="2"/>
                  </a:cubicBezTo>
                  <a:cubicBezTo>
                    <a:pt x="89" y="12"/>
                    <a:pt x="1" y="121"/>
                    <a:pt x="11" y="243"/>
                  </a:cubicBezTo>
                  <a:cubicBezTo>
                    <a:pt x="39" y="541"/>
                    <a:pt x="75" y="837"/>
                    <a:pt x="116" y="1131"/>
                  </a:cubicBezTo>
                  <a:cubicBezTo>
                    <a:pt x="131" y="1242"/>
                    <a:pt x="225" y="1321"/>
                    <a:pt x="334" y="1321"/>
                  </a:cubicBezTo>
                  <a:cubicBezTo>
                    <a:pt x="344" y="1321"/>
                    <a:pt x="355" y="1321"/>
                    <a:pt x="365" y="1320"/>
                  </a:cubicBezTo>
                  <a:cubicBezTo>
                    <a:pt x="487" y="1303"/>
                    <a:pt x="571" y="1192"/>
                    <a:pt x="555" y="1069"/>
                  </a:cubicBezTo>
                  <a:cubicBezTo>
                    <a:pt x="514" y="781"/>
                    <a:pt x="480" y="491"/>
                    <a:pt x="452" y="201"/>
                  </a:cubicBezTo>
                  <a:cubicBezTo>
                    <a:pt x="441" y="88"/>
                    <a:pt x="344" y="1"/>
                    <a:pt x="235" y="1"/>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9"/>
            <p:cNvSpPr/>
            <p:nvPr/>
          </p:nvSpPr>
          <p:spPr>
            <a:xfrm>
              <a:off x="6643125" y="4605638"/>
              <a:ext cx="24600" cy="29600"/>
            </a:xfrm>
            <a:custGeom>
              <a:avLst/>
              <a:gdLst/>
              <a:ahLst/>
              <a:cxnLst/>
              <a:rect l="l" t="t" r="r" b="b"/>
              <a:pathLst>
                <a:path w="984" h="1184" extrusionOk="0">
                  <a:moveTo>
                    <a:pt x="253" y="0"/>
                  </a:moveTo>
                  <a:cubicBezTo>
                    <a:pt x="214" y="0"/>
                    <a:pt x="174" y="10"/>
                    <a:pt x="138" y="32"/>
                  </a:cubicBezTo>
                  <a:cubicBezTo>
                    <a:pt x="33" y="96"/>
                    <a:pt x="1" y="231"/>
                    <a:pt x="63" y="336"/>
                  </a:cubicBezTo>
                  <a:cubicBezTo>
                    <a:pt x="219" y="591"/>
                    <a:pt x="381" y="842"/>
                    <a:pt x="550" y="1089"/>
                  </a:cubicBezTo>
                  <a:cubicBezTo>
                    <a:pt x="592" y="1151"/>
                    <a:pt x="662" y="1184"/>
                    <a:pt x="732" y="1184"/>
                  </a:cubicBezTo>
                  <a:cubicBezTo>
                    <a:pt x="775" y="1184"/>
                    <a:pt x="819" y="1172"/>
                    <a:pt x="856" y="1146"/>
                  </a:cubicBezTo>
                  <a:cubicBezTo>
                    <a:pt x="957" y="1076"/>
                    <a:pt x="983" y="940"/>
                    <a:pt x="914" y="839"/>
                  </a:cubicBezTo>
                  <a:cubicBezTo>
                    <a:pt x="752" y="600"/>
                    <a:pt x="594" y="354"/>
                    <a:pt x="443" y="106"/>
                  </a:cubicBezTo>
                  <a:cubicBezTo>
                    <a:pt x="401" y="38"/>
                    <a:pt x="328" y="0"/>
                    <a:pt x="253" y="0"/>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9"/>
            <p:cNvSpPr/>
            <p:nvPr/>
          </p:nvSpPr>
          <p:spPr>
            <a:xfrm>
              <a:off x="6807675" y="3983988"/>
              <a:ext cx="32175" cy="21275"/>
            </a:xfrm>
            <a:custGeom>
              <a:avLst/>
              <a:gdLst/>
              <a:ahLst/>
              <a:cxnLst/>
              <a:rect l="l" t="t" r="r" b="b"/>
              <a:pathLst>
                <a:path w="1287" h="851" extrusionOk="0">
                  <a:moveTo>
                    <a:pt x="1038" y="0"/>
                  </a:moveTo>
                  <a:cubicBezTo>
                    <a:pt x="1005" y="0"/>
                    <a:pt x="971" y="8"/>
                    <a:pt x="939" y="23"/>
                  </a:cubicBezTo>
                  <a:cubicBezTo>
                    <a:pt x="672" y="154"/>
                    <a:pt x="407" y="291"/>
                    <a:pt x="145" y="436"/>
                  </a:cubicBezTo>
                  <a:cubicBezTo>
                    <a:pt x="38" y="494"/>
                    <a:pt x="0" y="629"/>
                    <a:pt x="58" y="737"/>
                  </a:cubicBezTo>
                  <a:cubicBezTo>
                    <a:pt x="99" y="810"/>
                    <a:pt x="173" y="850"/>
                    <a:pt x="251" y="850"/>
                  </a:cubicBezTo>
                  <a:cubicBezTo>
                    <a:pt x="287" y="850"/>
                    <a:pt x="325" y="842"/>
                    <a:pt x="358" y="822"/>
                  </a:cubicBezTo>
                  <a:cubicBezTo>
                    <a:pt x="613" y="680"/>
                    <a:pt x="872" y="545"/>
                    <a:pt x="1133" y="418"/>
                  </a:cubicBezTo>
                  <a:cubicBezTo>
                    <a:pt x="1242" y="365"/>
                    <a:pt x="1286" y="232"/>
                    <a:pt x="1234" y="123"/>
                  </a:cubicBezTo>
                  <a:cubicBezTo>
                    <a:pt x="1198" y="45"/>
                    <a:pt x="1120" y="0"/>
                    <a:pt x="1038" y="0"/>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9"/>
            <p:cNvSpPr/>
            <p:nvPr/>
          </p:nvSpPr>
          <p:spPr>
            <a:xfrm>
              <a:off x="6868000" y="3959438"/>
              <a:ext cx="33425" cy="18225"/>
            </a:xfrm>
            <a:custGeom>
              <a:avLst/>
              <a:gdLst/>
              <a:ahLst/>
              <a:cxnLst/>
              <a:rect l="l" t="t" r="r" b="b"/>
              <a:pathLst>
                <a:path w="1337" h="729" extrusionOk="0">
                  <a:moveTo>
                    <a:pt x="1086" y="0"/>
                  </a:moveTo>
                  <a:cubicBezTo>
                    <a:pt x="1065" y="0"/>
                    <a:pt x="1043" y="3"/>
                    <a:pt x="1022" y="10"/>
                  </a:cubicBezTo>
                  <a:cubicBezTo>
                    <a:pt x="737" y="99"/>
                    <a:pt x="455" y="194"/>
                    <a:pt x="175" y="299"/>
                  </a:cubicBezTo>
                  <a:cubicBezTo>
                    <a:pt x="60" y="342"/>
                    <a:pt x="1" y="469"/>
                    <a:pt x="43" y="583"/>
                  </a:cubicBezTo>
                  <a:cubicBezTo>
                    <a:pt x="77" y="672"/>
                    <a:pt x="161" y="729"/>
                    <a:pt x="252" y="729"/>
                  </a:cubicBezTo>
                  <a:cubicBezTo>
                    <a:pt x="276" y="729"/>
                    <a:pt x="303" y="725"/>
                    <a:pt x="327" y="715"/>
                  </a:cubicBezTo>
                  <a:cubicBezTo>
                    <a:pt x="601" y="613"/>
                    <a:pt x="876" y="519"/>
                    <a:pt x="1154" y="432"/>
                  </a:cubicBezTo>
                  <a:cubicBezTo>
                    <a:pt x="1270" y="397"/>
                    <a:pt x="1337" y="272"/>
                    <a:pt x="1298" y="156"/>
                  </a:cubicBezTo>
                  <a:cubicBezTo>
                    <a:pt x="1269" y="62"/>
                    <a:pt x="1182" y="0"/>
                    <a:pt x="1086" y="0"/>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9"/>
            <p:cNvSpPr/>
            <p:nvPr/>
          </p:nvSpPr>
          <p:spPr>
            <a:xfrm>
              <a:off x="6702800" y="4058988"/>
              <a:ext cx="28000" cy="26500"/>
            </a:xfrm>
            <a:custGeom>
              <a:avLst/>
              <a:gdLst/>
              <a:ahLst/>
              <a:cxnLst/>
              <a:rect l="l" t="t" r="r" b="b"/>
              <a:pathLst>
                <a:path w="1120" h="1060" extrusionOk="0">
                  <a:moveTo>
                    <a:pt x="876" y="0"/>
                  </a:moveTo>
                  <a:cubicBezTo>
                    <a:pt x="822" y="0"/>
                    <a:pt x="768" y="20"/>
                    <a:pt x="725" y="60"/>
                  </a:cubicBezTo>
                  <a:cubicBezTo>
                    <a:pt x="508" y="264"/>
                    <a:pt x="294" y="471"/>
                    <a:pt x="86" y="685"/>
                  </a:cubicBezTo>
                  <a:cubicBezTo>
                    <a:pt x="0" y="771"/>
                    <a:pt x="2" y="912"/>
                    <a:pt x="90" y="997"/>
                  </a:cubicBezTo>
                  <a:cubicBezTo>
                    <a:pt x="132" y="1039"/>
                    <a:pt x="189" y="1059"/>
                    <a:pt x="244" y="1059"/>
                  </a:cubicBezTo>
                  <a:cubicBezTo>
                    <a:pt x="301" y="1059"/>
                    <a:pt x="359" y="1037"/>
                    <a:pt x="402" y="991"/>
                  </a:cubicBezTo>
                  <a:cubicBezTo>
                    <a:pt x="606" y="783"/>
                    <a:pt x="813" y="579"/>
                    <a:pt x="1026" y="381"/>
                  </a:cubicBezTo>
                  <a:cubicBezTo>
                    <a:pt x="1114" y="299"/>
                    <a:pt x="1119" y="159"/>
                    <a:pt x="1036" y="69"/>
                  </a:cubicBezTo>
                  <a:cubicBezTo>
                    <a:pt x="993" y="24"/>
                    <a:pt x="935" y="0"/>
                    <a:pt x="876" y="0"/>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9"/>
            <p:cNvSpPr/>
            <p:nvPr/>
          </p:nvSpPr>
          <p:spPr>
            <a:xfrm>
              <a:off x="6660000" y="4107588"/>
              <a:ext cx="25850" cy="28675"/>
            </a:xfrm>
            <a:custGeom>
              <a:avLst/>
              <a:gdLst/>
              <a:ahLst/>
              <a:cxnLst/>
              <a:rect l="l" t="t" r="r" b="b"/>
              <a:pathLst>
                <a:path w="1034" h="1147" extrusionOk="0">
                  <a:moveTo>
                    <a:pt x="785" y="0"/>
                  </a:moveTo>
                  <a:cubicBezTo>
                    <a:pt x="720" y="0"/>
                    <a:pt x="656" y="28"/>
                    <a:pt x="612" y="82"/>
                  </a:cubicBezTo>
                  <a:cubicBezTo>
                    <a:pt x="426" y="316"/>
                    <a:pt x="245" y="555"/>
                    <a:pt x="72" y="796"/>
                  </a:cubicBezTo>
                  <a:cubicBezTo>
                    <a:pt x="1" y="895"/>
                    <a:pt x="22" y="1033"/>
                    <a:pt x="121" y="1104"/>
                  </a:cubicBezTo>
                  <a:cubicBezTo>
                    <a:pt x="160" y="1132"/>
                    <a:pt x="206" y="1146"/>
                    <a:pt x="250" y="1146"/>
                  </a:cubicBezTo>
                  <a:cubicBezTo>
                    <a:pt x="320" y="1146"/>
                    <a:pt x="386" y="1115"/>
                    <a:pt x="429" y="1054"/>
                  </a:cubicBezTo>
                  <a:cubicBezTo>
                    <a:pt x="599" y="818"/>
                    <a:pt x="776" y="586"/>
                    <a:pt x="958" y="358"/>
                  </a:cubicBezTo>
                  <a:cubicBezTo>
                    <a:pt x="1033" y="263"/>
                    <a:pt x="1018" y="124"/>
                    <a:pt x="923" y="47"/>
                  </a:cubicBezTo>
                  <a:cubicBezTo>
                    <a:pt x="881" y="16"/>
                    <a:pt x="833" y="0"/>
                    <a:pt x="785" y="0"/>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9"/>
            <p:cNvSpPr/>
            <p:nvPr/>
          </p:nvSpPr>
          <p:spPr>
            <a:xfrm>
              <a:off x="6752250" y="4017463"/>
              <a:ext cx="30475" cy="24100"/>
            </a:xfrm>
            <a:custGeom>
              <a:avLst/>
              <a:gdLst/>
              <a:ahLst/>
              <a:cxnLst/>
              <a:rect l="l" t="t" r="r" b="b"/>
              <a:pathLst>
                <a:path w="1219" h="964" extrusionOk="0">
                  <a:moveTo>
                    <a:pt x="966" y="1"/>
                  </a:moveTo>
                  <a:cubicBezTo>
                    <a:pt x="923" y="1"/>
                    <a:pt x="880" y="14"/>
                    <a:pt x="842" y="40"/>
                  </a:cubicBezTo>
                  <a:cubicBezTo>
                    <a:pt x="596" y="210"/>
                    <a:pt x="354" y="383"/>
                    <a:pt x="117" y="566"/>
                  </a:cubicBezTo>
                  <a:cubicBezTo>
                    <a:pt x="19" y="640"/>
                    <a:pt x="1" y="779"/>
                    <a:pt x="76" y="877"/>
                  </a:cubicBezTo>
                  <a:cubicBezTo>
                    <a:pt x="120" y="934"/>
                    <a:pt x="185" y="963"/>
                    <a:pt x="252" y="963"/>
                  </a:cubicBezTo>
                  <a:cubicBezTo>
                    <a:pt x="298" y="963"/>
                    <a:pt x="345" y="949"/>
                    <a:pt x="386" y="918"/>
                  </a:cubicBezTo>
                  <a:cubicBezTo>
                    <a:pt x="618" y="741"/>
                    <a:pt x="854" y="570"/>
                    <a:pt x="1093" y="403"/>
                  </a:cubicBezTo>
                  <a:cubicBezTo>
                    <a:pt x="1195" y="334"/>
                    <a:pt x="1219" y="196"/>
                    <a:pt x="1149" y="95"/>
                  </a:cubicBezTo>
                  <a:cubicBezTo>
                    <a:pt x="1106" y="34"/>
                    <a:pt x="1036" y="1"/>
                    <a:pt x="966" y="1"/>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39"/>
            <p:cNvSpPr/>
            <p:nvPr/>
          </p:nvSpPr>
          <p:spPr>
            <a:xfrm>
              <a:off x="7041150" y="3850163"/>
              <a:ext cx="20450" cy="31725"/>
            </a:xfrm>
            <a:custGeom>
              <a:avLst/>
              <a:gdLst/>
              <a:ahLst/>
              <a:cxnLst/>
              <a:rect l="l" t="t" r="r" b="b"/>
              <a:pathLst>
                <a:path w="818" h="1269" extrusionOk="0">
                  <a:moveTo>
                    <a:pt x="567" y="1"/>
                  </a:moveTo>
                  <a:cubicBezTo>
                    <a:pt x="481" y="1"/>
                    <a:pt x="397" y="52"/>
                    <a:pt x="361" y="138"/>
                  </a:cubicBezTo>
                  <a:cubicBezTo>
                    <a:pt x="248" y="414"/>
                    <a:pt x="141" y="692"/>
                    <a:pt x="42" y="975"/>
                  </a:cubicBezTo>
                  <a:cubicBezTo>
                    <a:pt x="1" y="1089"/>
                    <a:pt x="62" y="1216"/>
                    <a:pt x="177" y="1257"/>
                  </a:cubicBezTo>
                  <a:cubicBezTo>
                    <a:pt x="201" y="1265"/>
                    <a:pt x="226" y="1268"/>
                    <a:pt x="249" y="1268"/>
                  </a:cubicBezTo>
                  <a:cubicBezTo>
                    <a:pt x="340" y="1268"/>
                    <a:pt x="426" y="1211"/>
                    <a:pt x="459" y="1121"/>
                  </a:cubicBezTo>
                  <a:cubicBezTo>
                    <a:pt x="555" y="847"/>
                    <a:pt x="659" y="575"/>
                    <a:pt x="771" y="305"/>
                  </a:cubicBezTo>
                  <a:cubicBezTo>
                    <a:pt x="818" y="193"/>
                    <a:pt x="764" y="63"/>
                    <a:pt x="650" y="17"/>
                  </a:cubicBezTo>
                  <a:cubicBezTo>
                    <a:pt x="623" y="6"/>
                    <a:pt x="595" y="1"/>
                    <a:pt x="567" y="1"/>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9"/>
            <p:cNvSpPr/>
            <p:nvPr/>
          </p:nvSpPr>
          <p:spPr>
            <a:xfrm>
              <a:off x="7038000" y="4109188"/>
              <a:ext cx="21475" cy="31250"/>
            </a:xfrm>
            <a:custGeom>
              <a:avLst/>
              <a:gdLst/>
              <a:ahLst/>
              <a:cxnLst/>
              <a:rect l="l" t="t" r="r" b="b"/>
              <a:pathLst>
                <a:path w="859" h="1250" extrusionOk="0">
                  <a:moveTo>
                    <a:pt x="249" y="0"/>
                  </a:moveTo>
                  <a:cubicBezTo>
                    <a:pt x="224" y="0"/>
                    <a:pt x="199" y="5"/>
                    <a:pt x="174" y="14"/>
                  </a:cubicBezTo>
                  <a:cubicBezTo>
                    <a:pt x="57" y="57"/>
                    <a:pt x="1" y="184"/>
                    <a:pt x="42" y="298"/>
                  </a:cubicBezTo>
                  <a:lnTo>
                    <a:pt x="103" y="455"/>
                  </a:lnTo>
                  <a:cubicBezTo>
                    <a:pt x="191" y="684"/>
                    <a:pt x="297" y="910"/>
                    <a:pt x="412" y="1132"/>
                  </a:cubicBezTo>
                  <a:cubicBezTo>
                    <a:pt x="452" y="1207"/>
                    <a:pt x="530" y="1249"/>
                    <a:pt x="608" y="1249"/>
                  </a:cubicBezTo>
                  <a:cubicBezTo>
                    <a:pt x="643" y="1249"/>
                    <a:pt x="678" y="1241"/>
                    <a:pt x="710" y="1224"/>
                  </a:cubicBezTo>
                  <a:cubicBezTo>
                    <a:pt x="819" y="1167"/>
                    <a:pt x="859" y="1032"/>
                    <a:pt x="802" y="925"/>
                  </a:cubicBezTo>
                  <a:cubicBezTo>
                    <a:pt x="694" y="719"/>
                    <a:pt x="596" y="506"/>
                    <a:pt x="514" y="295"/>
                  </a:cubicBezTo>
                  <a:lnTo>
                    <a:pt x="457" y="145"/>
                  </a:lnTo>
                  <a:cubicBezTo>
                    <a:pt x="424" y="56"/>
                    <a:pt x="339" y="0"/>
                    <a:pt x="249" y="0"/>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9"/>
            <p:cNvSpPr/>
            <p:nvPr/>
          </p:nvSpPr>
          <p:spPr>
            <a:xfrm>
              <a:off x="7022025" y="4044963"/>
              <a:ext cx="15800" cy="32900"/>
            </a:xfrm>
            <a:custGeom>
              <a:avLst/>
              <a:gdLst/>
              <a:ahLst/>
              <a:cxnLst/>
              <a:rect l="l" t="t" r="r" b="b"/>
              <a:pathLst>
                <a:path w="632" h="1316" extrusionOk="0">
                  <a:moveTo>
                    <a:pt x="240" y="1"/>
                  </a:moveTo>
                  <a:cubicBezTo>
                    <a:pt x="229" y="1"/>
                    <a:pt x="217" y="2"/>
                    <a:pt x="206" y="4"/>
                  </a:cubicBezTo>
                  <a:cubicBezTo>
                    <a:pt x="85" y="21"/>
                    <a:pt x="0" y="133"/>
                    <a:pt x="18" y="253"/>
                  </a:cubicBezTo>
                  <a:cubicBezTo>
                    <a:pt x="58" y="550"/>
                    <a:pt x="112" y="847"/>
                    <a:pt x="173" y="1140"/>
                  </a:cubicBezTo>
                  <a:cubicBezTo>
                    <a:pt x="197" y="1245"/>
                    <a:pt x="287" y="1315"/>
                    <a:pt x="390" y="1315"/>
                  </a:cubicBezTo>
                  <a:cubicBezTo>
                    <a:pt x="406" y="1315"/>
                    <a:pt x="421" y="1314"/>
                    <a:pt x="437" y="1310"/>
                  </a:cubicBezTo>
                  <a:cubicBezTo>
                    <a:pt x="556" y="1284"/>
                    <a:pt x="631" y="1167"/>
                    <a:pt x="607" y="1047"/>
                  </a:cubicBezTo>
                  <a:cubicBezTo>
                    <a:pt x="546" y="765"/>
                    <a:pt x="496" y="479"/>
                    <a:pt x="455" y="191"/>
                  </a:cubicBezTo>
                  <a:cubicBezTo>
                    <a:pt x="440" y="82"/>
                    <a:pt x="346" y="1"/>
                    <a:pt x="240" y="1"/>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39"/>
            <p:cNvSpPr/>
            <p:nvPr/>
          </p:nvSpPr>
          <p:spPr>
            <a:xfrm>
              <a:off x="6998375" y="3913213"/>
              <a:ext cx="42675" cy="40025"/>
            </a:xfrm>
            <a:custGeom>
              <a:avLst/>
              <a:gdLst/>
              <a:ahLst/>
              <a:cxnLst/>
              <a:rect l="l" t="t" r="r" b="b"/>
              <a:pathLst>
                <a:path w="1707" h="1601" extrusionOk="0">
                  <a:moveTo>
                    <a:pt x="1463" y="1"/>
                  </a:moveTo>
                  <a:cubicBezTo>
                    <a:pt x="1362" y="1"/>
                    <a:pt x="1272" y="70"/>
                    <a:pt x="1248" y="171"/>
                  </a:cubicBezTo>
                  <a:cubicBezTo>
                    <a:pt x="1179" y="465"/>
                    <a:pt x="1118" y="757"/>
                    <a:pt x="1067" y="1051"/>
                  </a:cubicBezTo>
                  <a:cubicBezTo>
                    <a:pt x="1060" y="1089"/>
                    <a:pt x="1062" y="1124"/>
                    <a:pt x="1074" y="1156"/>
                  </a:cubicBezTo>
                  <a:cubicBezTo>
                    <a:pt x="828" y="1141"/>
                    <a:pt x="584" y="1134"/>
                    <a:pt x="339" y="1134"/>
                  </a:cubicBezTo>
                  <a:lnTo>
                    <a:pt x="220" y="1134"/>
                  </a:lnTo>
                  <a:cubicBezTo>
                    <a:pt x="97" y="1136"/>
                    <a:pt x="0" y="1235"/>
                    <a:pt x="2" y="1358"/>
                  </a:cubicBezTo>
                  <a:cubicBezTo>
                    <a:pt x="3" y="1479"/>
                    <a:pt x="102" y="1575"/>
                    <a:pt x="223" y="1575"/>
                  </a:cubicBezTo>
                  <a:lnTo>
                    <a:pt x="338" y="1575"/>
                  </a:lnTo>
                  <a:cubicBezTo>
                    <a:pt x="590" y="1575"/>
                    <a:pt x="841" y="1582"/>
                    <a:pt x="1094" y="1601"/>
                  </a:cubicBezTo>
                  <a:lnTo>
                    <a:pt x="1108" y="1601"/>
                  </a:lnTo>
                  <a:cubicBezTo>
                    <a:pt x="1223" y="1601"/>
                    <a:pt x="1320" y="1510"/>
                    <a:pt x="1328" y="1394"/>
                  </a:cubicBezTo>
                  <a:cubicBezTo>
                    <a:pt x="1329" y="1363"/>
                    <a:pt x="1325" y="1334"/>
                    <a:pt x="1316" y="1309"/>
                  </a:cubicBezTo>
                  <a:cubicBezTo>
                    <a:pt x="1408" y="1294"/>
                    <a:pt x="1485" y="1225"/>
                    <a:pt x="1502" y="1127"/>
                  </a:cubicBezTo>
                  <a:cubicBezTo>
                    <a:pt x="1554" y="842"/>
                    <a:pt x="1613" y="557"/>
                    <a:pt x="1678" y="273"/>
                  </a:cubicBezTo>
                  <a:cubicBezTo>
                    <a:pt x="1706" y="154"/>
                    <a:pt x="1632" y="35"/>
                    <a:pt x="1513" y="7"/>
                  </a:cubicBezTo>
                  <a:cubicBezTo>
                    <a:pt x="1496" y="3"/>
                    <a:pt x="1479" y="1"/>
                    <a:pt x="1463" y="1"/>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9"/>
            <p:cNvSpPr/>
            <p:nvPr/>
          </p:nvSpPr>
          <p:spPr>
            <a:xfrm>
              <a:off x="6932425" y="3944888"/>
              <a:ext cx="33350" cy="14600"/>
            </a:xfrm>
            <a:custGeom>
              <a:avLst/>
              <a:gdLst/>
              <a:ahLst/>
              <a:cxnLst/>
              <a:rect l="l" t="t" r="r" b="b"/>
              <a:pathLst>
                <a:path w="1334" h="584" extrusionOk="0">
                  <a:moveTo>
                    <a:pt x="1096" y="0"/>
                  </a:moveTo>
                  <a:cubicBezTo>
                    <a:pt x="1086" y="0"/>
                    <a:pt x="1077" y="1"/>
                    <a:pt x="1067" y="2"/>
                  </a:cubicBezTo>
                  <a:cubicBezTo>
                    <a:pt x="780" y="40"/>
                    <a:pt x="494" y="88"/>
                    <a:pt x="210" y="145"/>
                  </a:cubicBezTo>
                  <a:lnTo>
                    <a:pt x="225" y="366"/>
                  </a:lnTo>
                  <a:lnTo>
                    <a:pt x="182" y="151"/>
                  </a:lnTo>
                  <a:cubicBezTo>
                    <a:pt x="61" y="174"/>
                    <a:pt x="0" y="287"/>
                    <a:pt x="23" y="408"/>
                  </a:cubicBezTo>
                  <a:cubicBezTo>
                    <a:pt x="43" y="512"/>
                    <a:pt x="147" y="583"/>
                    <a:pt x="253" y="583"/>
                  </a:cubicBezTo>
                  <a:cubicBezTo>
                    <a:pt x="270" y="583"/>
                    <a:pt x="284" y="582"/>
                    <a:pt x="298" y="581"/>
                  </a:cubicBezTo>
                  <a:cubicBezTo>
                    <a:pt x="572" y="527"/>
                    <a:pt x="849" y="478"/>
                    <a:pt x="1128" y="442"/>
                  </a:cubicBezTo>
                  <a:cubicBezTo>
                    <a:pt x="1248" y="426"/>
                    <a:pt x="1334" y="314"/>
                    <a:pt x="1316" y="192"/>
                  </a:cubicBezTo>
                  <a:cubicBezTo>
                    <a:pt x="1301" y="80"/>
                    <a:pt x="1204" y="0"/>
                    <a:pt x="1096" y="0"/>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39"/>
            <p:cNvSpPr/>
            <p:nvPr/>
          </p:nvSpPr>
          <p:spPr>
            <a:xfrm>
              <a:off x="7019225" y="3978813"/>
              <a:ext cx="11825" cy="33150"/>
            </a:xfrm>
            <a:custGeom>
              <a:avLst/>
              <a:gdLst/>
              <a:ahLst/>
              <a:cxnLst/>
              <a:rect l="l" t="t" r="r" b="b"/>
              <a:pathLst>
                <a:path w="473" h="1326" extrusionOk="0">
                  <a:moveTo>
                    <a:pt x="257" y="1"/>
                  </a:moveTo>
                  <a:cubicBezTo>
                    <a:pt x="129" y="1"/>
                    <a:pt x="30" y="89"/>
                    <a:pt x="23" y="209"/>
                  </a:cubicBezTo>
                  <a:cubicBezTo>
                    <a:pt x="7" y="480"/>
                    <a:pt x="0" y="751"/>
                    <a:pt x="0" y="1025"/>
                  </a:cubicBezTo>
                  <a:lnTo>
                    <a:pt x="0" y="1104"/>
                  </a:lnTo>
                  <a:cubicBezTo>
                    <a:pt x="0" y="1226"/>
                    <a:pt x="99" y="1325"/>
                    <a:pt x="221" y="1325"/>
                  </a:cubicBezTo>
                  <a:cubicBezTo>
                    <a:pt x="222" y="1325"/>
                    <a:pt x="223" y="1325"/>
                    <a:pt x="224" y="1325"/>
                  </a:cubicBezTo>
                  <a:cubicBezTo>
                    <a:pt x="346" y="1325"/>
                    <a:pt x="442" y="1226"/>
                    <a:pt x="442" y="1105"/>
                  </a:cubicBezTo>
                  <a:lnTo>
                    <a:pt x="442" y="1022"/>
                  </a:lnTo>
                  <a:cubicBezTo>
                    <a:pt x="442" y="759"/>
                    <a:pt x="450" y="497"/>
                    <a:pt x="465" y="235"/>
                  </a:cubicBezTo>
                  <a:cubicBezTo>
                    <a:pt x="472" y="113"/>
                    <a:pt x="379" y="8"/>
                    <a:pt x="257" y="1"/>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11"/>
        <p:cNvGrpSpPr/>
        <p:nvPr/>
      </p:nvGrpSpPr>
      <p:grpSpPr>
        <a:xfrm>
          <a:off x="0" y="0"/>
          <a:ext cx="0" cy="0"/>
          <a:chOff x="0" y="0"/>
          <a:chExt cx="0" cy="0"/>
        </a:xfrm>
      </p:grpSpPr>
      <p:sp>
        <p:nvSpPr>
          <p:cNvPr id="2515" name="Google Shape;2515;p47"/>
          <p:cNvSpPr txBox="1">
            <a:spLocks noGrp="1"/>
          </p:cNvSpPr>
          <p:nvPr>
            <p:ph type="subTitle" idx="3"/>
          </p:nvPr>
        </p:nvSpPr>
        <p:spPr>
          <a:xfrm>
            <a:off x="716573" y="320920"/>
            <a:ext cx="7838342" cy="4387362"/>
          </a:xfrm>
          <a:prstGeom prst="rect">
            <a:avLst/>
          </a:prstGeom>
        </p:spPr>
        <p:txBody>
          <a:bodyPr spcFirstLastPara="1" wrap="square" lIns="91425" tIns="91425" rIns="91425" bIns="91425" anchor="t" anchorCtr="0">
            <a:noAutofit/>
          </a:bodyPr>
          <a:lstStyle/>
          <a:p>
            <a:pPr marL="0" lvl="0" indent="0" algn="l" rtl="0">
              <a:spcBef>
                <a:spcPts val="0"/>
              </a:spcBef>
              <a:spcAft>
                <a:spcPts val="300"/>
              </a:spcAft>
            </a:pPr>
            <a:r>
              <a:rPr lang="vi-VN" sz="1600" dirty="0"/>
              <a:t>Khái niệm:</a:t>
            </a:r>
          </a:p>
          <a:p>
            <a:pPr marL="0" lvl="0" indent="0" algn="l" rtl="0">
              <a:spcBef>
                <a:spcPts val="0"/>
              </a:spcBef>
              <a:spcAft>
                <a:spcPts val="300"/>
              </a:spcAft>
            </a:pPr>
            <a:endParaRPr lang="vi-VN" sz="1600" dirty="0"/>
          </a:p>
          <a:p>
            <a:pPr marL="285750" lvl="0" indent="-285750" algn="l" rtl="0">
              <a:spcBef>
                <a:spcPts val="0"/>
              </a:spcBef>
              <a:spcAft>
                <a:spcPts val="300"/>
              </a:spcAft>
              <a:buFont typeface="Arial" panose="020B0604020202020204" pitchFamily="34" charset="0"/>
              <a:buChar char="•"/>
            </a:pPr>
            <a:r>
              <a:rPr lang="vi-VN" sz="1600" dirty="0"/>
              <a:t>Nếu (u, v) là một cạnh thì </a:t>
            </a:r>
            <a:r>
              <a:rPr lang="vi-VN" sz="1600" b="1" dirty="0">
                <a:solidFill>
                  <a:srgbClr val="92D050"/>
                </a:solidFill>
              </a:rPr>
              <a:t>u là cha của v</a:t>
            </a:r>
            <a:r>
              <a:rPr lang="vi-VN" sz="1600" dirty="0"/>
              <a:t>, </a:t>
            </a:r>
            <a:r>
              <a:rPr lang="vi-VN" sz="1600" b="1" dirty="0">
                <a:solidFill>
                  <a:srgbClr val="92D050"/>
                </a:solidFill>
              </a:rPr>
              <a:t>v là con của u</a:t>
            </a:r>
          </a:p>
          <a:p>
            <a:pPr marL="285750" lvl="0" indent="-285750" algn="l" rtl="0">
              <a:spcBef>
                <a:spcPts val="0"/>
              </a:spcBef>
              <a:spcAft>
                <a:spcPts val="300"/>
              </a:spcAft>
              <a:buFont typeface="Arial" panose="020B0604020202020204" pitchFamily="34" charset="0"/>
              <a:buChar char="•"/>
            </a:pPr>
            <a:r>
              <a:rPr lang="vi-VN" sz="1600" b="1" dirty="0">
                <a:solidFill>
                  <a:srgbClr val="92D050"/>
                </a:solidFill>
              </a:rPr>
              <a:t>Các đỉnh có cùng cha </a:t>
            </a:r>
            <a:r>
              <a:rPr lang="vi-VN" sz="1600" dirty="0"/>
              <a:t>gọi là </a:t>
            </a:r>
            <a:r>
              <a:rPr lang="vi-VN" sz="1600" b="1" dirty="0">
                <a:solidFill>
                  <a:srgbClr val="92D050"/>
                </a:solidFill>
              </a:rPr>
              <a:t>anh em</a:t>
            </a:r>
          </a:p>
          <a:p>
            <a:pPr marL="285750" lvl="0" indent="-285750" algn="l" rtl="0">
              <a:spcBef>
                <a:spcPts val="0"/>
              </a:spcBef>
              <a:spcAft>
                <a:spcPts val="300"/>
              </a:spcAft>
              <a:buFont typeface="Arial" panose="020B0604020202020204" pitchFamily="34" charset="0"/>
              <a:buChar char="•"/>
            </a:pPr>
            <a:r>
              <a:rPr lang="vi-VN" sz="1600" b="1" dirty="0">
                <a:solidFill>
                  <a:srgbClr val="92D050"/>
                </a:solidFill>
              </a:rPr>
              <a:t> Tổ tiên của đỉnh v </a:t>
            </a:r>
            <a:r>
              <a:rPr lang="vi-VN" sz="1600" dirty="0"/>
              <a:t>là các đỉnh trên đường đi từ gốc tới v</a:t>
            </a:r>
          </a:p>
          <a:p>
            <a:pPr marL="285750" lvl="0" indent="-285750" algn="l" rtl="0">
              <a:spcBef>
                <a:spcPts val="0"/>
              </a:spcBef>
              <a:spcAft>
                <a:spcPts val="300"/>
              </a:spcAft>
              <a:buFont typeface="Arial" panose="020B0604020202020204" pitchFamily="34" charset="0"/>
              <a:buChar char="•"/>
            </a:pPr>
            <a:r>
              <a:rPr lang="vi-VN" sz="1600" b="1" dirty="0">
                <a:solidFill>
                  <a:srgbClr val="92D050"/>
                </a:solidFill>
              </a:rPr>
              <a:t>Con cháu của u </a:t>
            </a:r>
            <a:r>
              <a:rPr lang="vi-VN" sz="1600" dirty="0"/>
              <a:t>là những đỉnh có u là tổ tiên</a:t>
            </a:r>
          </a:p>
          <a:p>
            <a:pPr marL="285750" lvl="0" indent="-285750" algn="l" rtl="0">
              <a:spcBef>
                <a:spcPts val="0"/>
              </a:spcBef>
              <a:spcAft>
                <a:spcPts val="300"/>
              </a:spcAft>
              <a:buFont typeface="Arial" panose="020B0604020202020204" pitchFamily="34" charset="0"/>
              <a:buChar char="•"/>
            </a:pPr>
            <a:r>
              <a:rPr lang="vi-VN" sz="1600" b="1" dirty="0">
                <a:solidFill>
                  <a:srgbClr val="92D050"/>
                </a:solidFill>
              </a:rPr>
              <a:t>Lá</a:t>
            </a:r>
            <a:r>
              <a:rPr lang="vi-VN" sz="1600" dirty="0"/>
              <a:t> là đỉnh không có con</a:t>
            </a:r>
          </a:p>
          <a:p>
            <a:pPr marL="285750" lvl="0" indent="-285750" algn="l" rtl="0">
              <a:spcBef>
                <a:spcPts val="0"/>
              </a:spcBef>
              <a:spcAft>
                <a:spcPts val="300"/>
              </a:spcAft>
              <a:buFont typeface="Arial" panose="020B0604020202020204" pitchFamily="34" charset="0"/>
              <a:buChar char="•"/>
            </a:pPr>
            <a:r>
              <a:rPr lang="vi-VN" sz="1600" b="1" dirty="0">
                <a:solidFill>
                  <a:srgbClr val="92D050"/>
                </a:solidFill>
              </a:rPr>
              <a:t>Đỉnh trong </a:t>
            </a:r>
            <a:r>
              <a:rPr lang="vi-VN" sz="1600" dirty="0"/>
              <a:t>là đỉnh có con</a:t>
            </a:r>
          </a:p>
          <a:p>
            <a:pPr marL="285750" indent="-285750">
              <a:spcAft>
                <a:spcPts val="300"/>
              </a:spcAft>
              <a:buFont typeface="Arial" panose="020B0604020202020204" pitchFamily="34" charset="0"/>
              <a:buChar char="•"/>
            </a:pPr>
            <a:r>
              <a:rPr lang="vi-VN" sz="1600" b="1" dirty="0">
                <a:solidFill>
                  <a:srgbClr val="92D050"/>
                </a:solidFill>
              </a:rPr>
              <a:t>Cây con có gốc u </a:t>
            </a:r>
            <a:r>
              <a:rPr lang="vi-VN" sz="1600" dirty="0"/>
              <a:t>là một đồ thị con của cây chứa gốc u và tất cả con cháu và tất cả các cạnh nối tới các cạnh nối tới con cháu của u</a:t>
            </a:r>
          </a:p>
          <a:p>
            <a:pPr marL="285750" indent="-285750">
              <a:spcAft>
                <a:spcPts val="300"/>
              </a:spcAft>
              <a:buFont typeface="Arial" panose="020B0604020202020204" pitchFamily="34" charset="0"/>
              <a:buChar char="•"/>
            </a:pPr>
            <a:r>
              <a:rPr lang="vi-VN" sz="1600" b="1" dirty="0">
                <a:solidFill>
                  <a:srgbClr val="92D050"/>
                </a:solidFill>
              </a:rPr>
              <a:t>Bậc của 1 đỉnh</a:t>
            </a:r>
            <a:r>
              <a:rPr lang="vi-VN" sz="1600" dirty="0"/>
              <a:t> là độ dài của đường đi từ gốc đến đỉnh đó</a:t>
            </a:r>
          </a:p>
          <a:p>
            <a:pPr marL="285750" indent="-285750">
              <a:spcAft>
                <a:spcPts val="300"/>
              </a:spcAft>
              <a:buFont typeface="Arial" panose="020B0604020202020204" pitchFamily="34" charset="0"/>
              <a:buChar char="•"/>
            </a:pPr>
            <a:r>
              <a:rPr lang="vi-VN" sz="1600" b="1" dirty="0">
                <a:solidFill>
                  <a:srgbClr val="92D050"/>
                </a:solidFill>
              </a:rPr>
              <a:t>Bậc của gốc </a:t>
            </a:r>
            <a:r>
              <a:rPr lang="vi-VN" sz="1600" dirty="0"/>
              <a:t>định nghĩa là 0</a:t>
            </a:r>
          </a:p>
          <a:p>
            <a:pPr marL="285750" indent="-285750">
              <a:spcAft>
                <a:spcPts val="300"/>
              </a:spcAft>
              <a:buFont typeface="Arial" panose="020B0604020202020204" pitchFamily="34" charset="0"/>
              <a:buChar char="•"/>
            </a:pPr>
            <a:r>
              <a:rPr lang="vi-VN" sz="1600" b="1" dirty="0">
                <a:solidFill>
                  <a:srgbClr val="92D050"/>
                </a:solidFill>
              </a:rPr>
              <a:t>Độ cao của 1 cây có gốc </a:t>
            </a:r>
            <a:r>
              <a:rPr lang="vi-VN" sz="1600" dirty="0"/>
              <a:t>là giá trị lớn nhất của tất cả bậc của các đỉnh</a:t>
            </a:r>
            <a:endParaRPr lang="en-US" sz="1600" dirty="0"/>
          </a:p>
        </p:txBody>
      </p:sp>
      <p:pic>
        <p:nvPicPr>
          <p:cNvPr id="176" name="Picture 175"/>
          <p:cNvPicPr>
            <a:picLocks noChangeAspect="1"/>
          </p:cNvPicPr>
          <p:nvPr/>
        </p:nvPicPr>
        <p:blipFill>
          <a:blip r:embed="rId3"/>
          <a:stretch>
            <a:fillRect/>
          </a:stretch>
        </p:blipFill>
        <p:spPr>
          <a:xfrm>
            <a:off x="6013595" y="452805"/>
            <a:ext cx="2541320" cy="184638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76"/>
                                        </p:tgtEl>
                                        <p:attrNameLst>
                                          <p:attrName>style.visibility</p:attrName>
                                        </p:attrNameLst>
                                      </p:cBhvr>
                                      <p:to>
                                        <p:strVal val="visible"/>
                                      </p:to>
                                    </p:set>
                                    <p:animEffect transition="in" filter="barn(inVertical)">
                                      <p:cBhvr>
                                        <p:cTn id="7" dur="500"/>
                                        <p:tgtEl>
                                          <p:spTgt spid="17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515">
                                            <p:txEl>
                                              <p:pRg st="0" end="0"/>
                                            </p:txEl>
                                          </p:spTgt>
                                        </p:tgtEl>
                                        <p:attrNameLst>
                                          <p:attrName>style.visibility</p:attrName>
                                        </p:attrNameLst>
                                      </p:cBhvr>
                                      <p:to>
                                        <p:strVal val="visible"/>
                                      </p:to>
                                    </p:set>
                                    <p:animEffect transition="in" filter="barn(inVertical)">
                                      <p:cBhvr>
                                        <p:cTn id="12" dur="500"/>
                                        <p:tgtEl>
                                          <p:spTgt spid="251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515">
                                            <p:txEl>
                                              <p:pRg st="2" end="2"/>
                                            </p:txEl>
                                          </p:spTgt>
                                        </p:tgtEl>
                                        <p:attrNameLst>
                                          <p:attrName>style.visibility</p:attrName>
                                        </p:attrNameLst>
                                      </p:cBhvr>
                                      <p:to>
                                        <p:strVal val="visible"/>
                                      </p:to>
                                    </p:set>
                                    <p:animEffect transition="in" filter="barn(inVertical)">
                                      <p:cBhvr>
                                        <p:cTn id="17" dur="500"/>
                                        <p:tgtEl>
                                          <p:spTgt spid="25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515">
                                            <p:txEl>
                                              <p:pRg st="3" end="3"/>
                                            </p:txEl>
                                          </p:spTgt>
                                        </p:tgtEl>
                                        <p:attrNameLst>
                                          <p:attrName>style.visibility</p:attrName>
                                        </p:attrNameLst>
                                      </p:cBhvr>
                                      <p:to>
                                        <p:strVal val="visible"/>
                                      </p:to>
                                    </p:set>
                                    <p:animEffect transition="in" filter="barn(inVertical)">
                                      <p:cBhvr>
                                        <p:cTn id="22" dur="500"/>
                                        <p:tgtEl>
                                          <p:spTgt spid="25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515">
                                            <p:txEl>
                                              <p:pRg st="4" end="4"/>
                                            </p:txEl>
                                          </p:spTgt>
                                        </p:tgtEl>
                                        <p:attrNameLst>
                                          <p:attrName>style.visibility</p:attrName>
                                        </p:attrNameLst>
                                      </p:cBhvr>
                                      <p:to>
                                        <p:strVal val="visible"/>
                                      </p:to>
                                    </p:set>
                                    <p:animEffect transition="in" filter="barn(inVertical)">
                                      <p:cBhvr>
                                        <p:cTn id="27" dur="500"/>
                                        <p:tgtEl>
                                          <p:spTgt spid="251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2515">
                                            <p:txEl>
                                              <p:pRg st="5" end="5"/>
                                            </p:txEl>
                                          </p:spTgt>
                                        </p:tgtEl>
                                        <p:attrNameLst>
                                          <p:attrName>style.visibility</p:attrName>
                                        </p:attrNameLst>
                                      </p:cBhvr>
                                      <p:to>
                                        <p:strVal val="visible"/>
                                      </p:to>
                                    </p:set>
                                    <p:animEffect transition="in" filter="barn(inVertical)">
                                      <p:cBhvr>
                                        <p:cTn id="32" dur="500"/>
                                        <p:tgtEl>
                                          <p:spTgt spid="251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2515">
                                            <p:txEl>
                                              <p:pRg st="6" end="6"/>
                                            </p:txEl>
                                          </p:spTgt>
                                        </p:tgtEl>
                                        <p:attrNameLst>
                                          <p:attrName>style.visibility</p:attrName>
                                        </p:attrNameLst>
                                      </p:cBhvr>
                                      <p:to>
                                        <p:strVal val="visible"/>
                                      </p:to>
                                    </p:set>
                                    <p:animEffect transition="in" filter="barn(inVertical)">
                                      <p:cBhvr>
                                        <p:cTn id="37" dur="500"/>
                                        <p:tgtEl>
                                          <p:spTgt spid="251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2515">
                                            <p:txEl>
                                              <p:pRg st="7" end="7"/>
                                            </p:txEl>
                                          </p:spTgt>
                                        </p:tgtEl>
                                        <p:attrNameLst>
                                          <p:attrName>style.visibility</p:attrName>
                                        </p:attrNameLst>
                                      </p:cBhvr>
                                      <p:to>
                                        <p:strVal val="visible"/>
                                      </p:to>
                                    </p:set>
                                    <p:animEffect transition="in" filter="barn(inVertical)">
                                      <p:cBhvr>
                                        <p:cTn id="42" dur="500"/>
                                        <p:tgtEl>
                                          <p:spTgt spid="251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2515">
                                            <p:txEl>
                                              <p:pRg st="8" end="8"/>
                                            </p:txEl>
                                          </p:spTgt>
                                        </p:tgtEl>
                                        <p:attrNameLst>
                                          <p:attrName>style.visibility</p:attrName>
                                        </p:attrNameLst>
                                      </p:cBhvr>
                                      <p:to>
                                        <p:strVal val="visible"/>
                                      </p:to>
                                    </p:set>
                                    <p:animEffect transition="in" filter="barn(inVertical)">
                                      <p:cBhvr>
                                        <p:cTn id="47" dur="500"/>
                                        <p:tgtEl>
                                          <p:spTgt spid="251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2515">
                                            <p:txEl>
                                              <p:pRg st="9" end="9"/>
                                            </p:txEl>
                                          </p:spTgt>
                                        </p:tgtEl>
                                        <p:attrNameLst>
                                          <p:attrName>style.visibility</p:attrName>
                                        </p:attrNameLst>
                                      </p:cBhvr>
                                      <p:to>
                                        <p:strVal val="visible"/>
                                      </p:to>
                                    </p:set>
                                    <p:animEffect transition="in" filter="barn(inVertical)">
                                      <p:cBhvr>
                                        <p:cTn id="52" dur="500"/>
                                        <p:tgtEl>
                                          <p:spTgt spid="2515">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grpId="0" nodeType="clickEffect">
                                  <p:stCondLst>
                                    <p:cond delay="0"/>
                                  </p:stCondLst>
                                  <p:childTnLst>
                                    <p:set>
                                      <p:cBhvr>
                                        <p:cTn id="56" dur="1" fill="hold">
                                          <p:stCondLst>
                                            <p:cond delay="0"/>
                                          </p:stCondLst>
                                        </p:cTn>
                                        <p:tgtEl>
                                          <p:spTgt spid="2515">
                                            <p:txEl>
                                              <p:pRg st="10" end="10"/>
                                            </p:txEl>
                                          </p:spTgt>
                                        </p:tgtEl>
                                        <p:attrNameLst>
                                          <p:attrName>style.visibility</p:attrName>
                                        </p:attrNameLst>
                                      </p:cBhvr>
                                      <p:to>
                                        <p:strVal val="visible"/>
                                      </p:to>
                                    </p:set>
                                    <p:animEffect transition="in" filter="barn(inVertical)">
                                      <p:cBhvr>
                                        <p:cTn id="57" dur="500"/>
                                        <p:tgtEl>
                                          <p:spTgt spid="2515">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grpId="0" nodeType="clickEffect">
                                  <p:stCondLst>
                                    <p:cond delay="0"/>
                                  </p:stCondLst>
                                  <p:childTnLst>
                                    <p:set>
                                      <p:cBhvr>
                                        <p:cTn id="61" dur="1" fill="hold">
                                          <p:stCondLst>
                                            <p:cond delay="0"/>
                                          </p:stCondLst>
                                        </p:cTn>
                                        <p:tgtEl>
                                          <p:spTgt spid="2515">
                                            <p:txEl>
                                              <p:pRg st="11" end="11"/>
                                            </p:txEl>
                                          </p:spTgt>
                                        </p:tgtEl>
                                        <p:attrNameLst>
                                          <p:attrName>style.visibility</p:attrName>
                                        </p:attrNameLst>
                                      </p:cBhvr>
                                      <p:to>
                                        <p:strVal val="visible"/>
                                      </p:to>
                                    </p:set>
                                    <p:animEffect transition="in" filter="barn(inVertical)">
                                      <p:cBhvr>
                                        <p:cTn id="62" dur="500"/>
                                        <p:tgtEl>
                                          <p:spTgt spid="251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2"/>
          </p:nvPr>
        </p:nvSpPr>
        <p:spPr>
          <a:xfrm>
            <a:off x="666681" y="612089"/>
            <a:ext cx="7791519" cy="4131361"/>
          </a:xfrm>
        </p:spPr>
        <p:txBody>
          <a:bodyPr/>
          <a:lstStyle/>
          <a:p>
            <a:r>
              <a:rPr lang="vi-VN" sz="1600" dirty="0">
                <a:latin typeface="+mn-lt"/>
              </a:rPr>
              <a:t>Ví dụ 2: </a:t>
            </a:r>
            <a:r>
              <a:rPr lang="en-US" sz="1600" dirty="0">
                <a:latin typeface="+mn-lt"/>
              </a:rPr>
              <a:t> Cho </a:t>
            </a:r>
            <a:r>
              <a:rPr lang="en-US" sz="1600" dirty="0" err="1">
                <a:latin typeface="+mn-lt"/>
              </a:rPr>
              <a:t>cây</a:t>
            </a:r>
            <a:r>
              <a:rPr lang="en-US" sz="1600" dirty="0">
                <a:latin typeface="+mn-lt"/>
              </a:rPr>
              <a:t> T </a:t>
            </a:r>
            <a:r>
              <a:rPr lang="en-US" sz="1600" dirty="0" err="1">
                <a:latin typeface="+mn-lt"/>
              </a:rPr>
              <a:t>với</a:t>
            </a:r>
            <a:r>
              <a:rPr lang="en-US" sz="1600" dirty="0">
                <a:latin typeface="+mn-lt"/>
              </a:rPr>
              <a:t> </a:t>
            </a:r>
            <a:r>
              <a:rPr lang="en-US" sz="1600" dirty="0" err="1">
                <a:latin typeface="+mn-lt"/>
              </a:rPr>
              <a:t>gốc</a:t>
            </a:r>
            <a:r>
              <a:rPr lang="en-US" sz="1600" dirty="0">
                <a:latin typeface="+mn-lt"/>
              </a:rPr>
              <a:t> a, </a:t>
            </a:r>
            <a:r>
              <a:rPr lang="en-US" sz="1600" dirty="0" err="1">
                <a:latin typeface="+mn-lt"/>
              </a:rPr>
              <a:t>tìm</a:t>
            </a:r>
            <a:r>
              <a:rPr lang="en-US" sz="1600" dirty="0">
                <a:latin typeface="+mn-lt"/>
              </a:rPr>
              <a:t> cha </a:t>
            </a:r>
            <a:r>
              <a:rPr lang="en-US" sz="1600" dirty="0" err="1">
                <a:latin typeface="+mn-lt"/>
              </a:rPr>
              <a:t>của</a:t>
            </a:r>
            <a:r>
              <a:rPr lang="en-US" sz="1600" dirty="0">
                <a:latin typeface="+mn-lt"/>
              </a:rPr>
              <a:t> c, con </a:t>
            </a:r>
            <a:r>
              <a:rPr lang="en-US" sz="1600" dirty="0" err="1">
                <a:latin typeface="+mn-lt"/>
              </a:rPr>
              <a:t>của</a:t>
            </a:r>
            <a:r>
              <a:rPr lang="en-US" sz="1600" dirty="0">
                <a:latin typeface="+mn-lt"/>
              </a:rPr>
              <a:t> g, </a:t>
            </a:r>
            <a:r>
              <a:rPr lang="en-US" sz="1600" dirty="0" err="1">
                <a:latin typeface="+mn-lt"/>
              </a:rPr>
              <a:t>anh</a:t>
            </a:r>
            <a:r>
              <a:rPr lang="en-US" sz="1600" dirty="0">
                <a:latin typeface="+mn-lt"/>
              </a:rPr>
              <a:t> </a:t>
            </a:r>
            <a:r>
              <a:rPr lang="en-US" sz="1600" dirty="0" err="1">
                <a:latin typeface="+mn-lt"/>
              </a:rPr>
              <a:t>em</a:t>
            </a:r>
            <a:r>
              <a:rPr lang="en-US" sz="1600" dirty="0">
                <a:latin typeface="+mn-lt"/>
              </a:rPr>
              <a:t> </a:t>
            </a:r>
            <a:r>
              <a:rPr lang="en-US" sz="1600" dirty="0" err="1">
                <a:latin typeface="+mn-lt"/>
              </a:rPr>
              <a:t>của</a:t>
            </a:r>
            <a:r>
              <a:rPr lang="en-US" sz="1600" dirty="0">
                <a:latin typeface="+mn-lt"/>
              </a:rPr>
              <a:t> h, </a:t>
            </a:r>
            <a:r>
              <a:rPr lang="en-US" sz="1600" dirty="0" err="1">
                <a:latin typeface="+mn-lt"/>
              </a:rPr>
              <a:t>tất</a:t>
            </a:r>
            <a:r>
              <a:rPr lang="en-US" sz="1600" dirty="0">
                <a:latin typeface="+mn-lt"/>
              </a:rPr>
              <a:t> </a:t>
            </a:r>
            <a:r>
              <a:rPr lang="en-US" sz="1600" dirty="0" err="1">
                <a:latin typeface="+mn-lt"/>
              </a:rPr>
              <a:t>cả</a:t>
            </a:r>
            <a:r>
              <a:rPr lang="en-US" sz="1600" dirty="0">
                <a:latin typeface="+mn-lt"/>
              </a:rPr>
              <a:t> </a:t>
            </a:r>
            <a:r>
              <a:rPr lang="en-US" sz="1600" dirty="0" err="1">
                <a:latin typeface="+mn-lt"/>
              </a:rPr>
              <a:t>tổ</a:t>
            </a:r>
            <a:r>
              <a:rPr lang="en-US" sz="1600" dirty="0">
                <a:latin typeface="+mn-lt"/>
              </a:rPr>
              <a:t> </a:t>
            </a:r>
            <a:r>
              <a:rPr lang="en-US" sz="1600" dirty="0" err="1">
                <a:latin typeface="+mn-lt"/>
              </a:rPr>
              <a:t>tiên</a:t>
            </a:r>
            <a:r>
              <a:rPr lang="en-US" sz="1600" dirty="0">
                <a:latin typeface="+mn-lt"/>
              </a:rPr>
              <a:t> </a:t>
            </a:r>
            <a:r>
              <a:rPr lang="en-US" sz="1600" dirty="0" err="1">
                <a:latin typeface="+mn-lt"/>
              </a:rPr>
              <a:t>của</a:t>
            </a:r>
            <a:r>
              <a:rPr lang="en-US" sz="1600" dirty="0">
                <a:latin typeface="+mn-lt"/>
              </a:rPr>
              <a:t> e, </a:t>
            </a:r>
            <a:r>
              <a:rPr lang="en-US" sz="1600" dirty="0" err="1">
                <a:latin typeface="+mn-lt"/>
              </a:rPr>
              <a:t>tất</a:t>
            </a:r>
            <a:r>
              <a:rPr lang="en-US" sz="1600" dirty="0">
                <a:latin typeface="+mn-lt"/>
              </a:rPr>
              <a:t> </a:t>
            </a:r>
            <a:r>
              <a:rPr lang="en-US" sz="1600" dirty="0" err="1">
                <a:latin typeface="+mn-lt"/>
              </a:rPr>
              <a:t>cả</a:t>
            </a:r>
            <a:r>
              <a:rPr lang="en-US" sz="1600" dirty="0">
                <a:latin typeface="+mn-lt"/>
              </a:rPr>
              <a:t> con </a:t>
            </a:r>
            <a:r>
              <a:rPr lang="en-US" sz="1600" dirty="0" err="1">
                <a:latin typeface="+mn-lt"/>
              </a:rPr>
              <a:t>cháu</a:t>
            </a:r>
            <a:r>
              <a:rPr lang="en-US" sz="1600" dirty="0">
                <a:latin typeface="+mn-lt"/>
              </a:rPr>
              <a:t> </a:t>
            </a:r>
            <a:r>
              <a:rPr lang="en-US" sz="1600" dirty="0" err="1">
                <a:latin typeface="+mn-lt"/>
              </a:rPr>
              <a:t>của</a:t>
            </a:r>
            <a:r>
              <a:rPr lang="en-US" sz="1600" dirty="0">
                <a:latin typeface="+mn-lt"/>
              </a:rPr>
              <a:t> b, </a:t>
            </a:r>
            <a:r>
              <a:rPr lang="en-US" sz="1600" dirty="0" err="1">
                <a:latin typeface="+mn-lt"/>
              </a:rPr>
              <a:t>tất</a:t>
            </a:r>
            <a:r>
              <a:rPr lang="en-US" sz="1600" dirty="0">
                <a:latin typeface="+mn-lt"/>
              </a:rPr>
              <a:t> </a:t>
            </a:r>
            <a:r>
              <a:rPr lang="en-US" sz="1600" dirty="0" err="1">
                <a:latin typeface="+mn-lt"/>
              </a:rPr>
              <a:t>cả</a:t>
            </a:r>
            <a:r>
              <a:rPr lang="en-US" sz="1600" dirty="0">
                <a:latin typeface="+mn-lt"/>
              </a:rPr>
              <a:t> </a:t>
            </a:r>
            <a:r>
              <a:rPr lang="en-US" sz="1600" dirty="0" err="1">
                <a:latin typeface="+mn-lt"/>
              </a:rPr>
              <a:t>đỉnh</a:t>
            </a:r>
            <a:r>
              <a:rPr lang="en-US" sz="1600" dirty="0">
                <a:latin typeface="+mn-lt"/>
              </a:rPr>
              <a:t> </a:t>
            </a:r>
            <a:r>
              <a:rPr lang="en-US" sz="1600" dirty="0" err="1">
                <a:latin typeface="+mn-lt"/>
              </a:rPr>
              <a:t>trong</a:t>
            </a:r>
            <a:r>
              <a:rPr lang="en-US" sz="1600" dirty="0">
                <a:latin typeface="+mn-lt"/>
              </a:rPr>
              <a:t> </a:t>
            </a:r>
            <a:r>
              <a:rPr lang="en-US" sz="1600" dirty="0" err="1">
                <a:latin typeface="+mn-lt"/>
              </a:rPr>
              <a:t>và</a:t>
            </a:r>
            <a:r>
              <a:rPr lang="en-US" sz="1600" dirty="0">
                <a:latin typeface="+mn-lt"/>
              </a:rPr>
              <a:t> </a:t>
            </a:r>
            <a:r>
              <a:rPr lang="en-US" sz="1600" dirty="0" err="1">
                <a:latin typeface="+mn-lt"/>
              </a:rPr>
              <a:t>tất</a:t>
            </a:r>
            <a:r>
              <a:rPr lang="en-US" sz="1600" dirty="0">
                <a:latin typeface="+mn-lt"/>
              </a:rPr>
              <a:t> </a:t>
            </a:r>
            <a:r>
              <a:rPr lang="en-US" sz="1600" dirty="0" err="1">
                <a:latin typeface="+mn-lt"/>
              </a:rPr>
              <a:t>cả</a:t>
            </a:r>
            <a:r>
              <a:rPr lang="en-US" sz="1600" dirty="0">
                <a:latin typeface="+mn-lt"/>
              </a:rPr>
              <a:t> </a:t>
            </a:r>
            <a:r>
              <a:rPr lang="en-US" sz="1600" dirty="0" err="1">
                <a:latin typeface="+mn-lt"/>
              </a:rPr>
              <a:t>lá.Tìm</a:t>
            </a:r>
            <a:r>
              <a:rPr lang="en-US" sz="1600" dirty="0">
                <a:latin typeface="+mn-lt"/>
              </a:rPr>
              <a:t> con </a:t>
            </a:r>
            <a:r>
              <a:rPr lang="en-US" sz="1600" dirty="0" err="1">
                <a:latin typeface="+mn-lt"/>
              </a:rPr>
              <a:t>có</a:t>
            </a:r>
            <a:r>
              <a:rPr lang="en-US" sz="1600" dirty="0">
                <a:latin typeface="+mn-lt"/>
              </a:rPr>
              <a:t> </a:t>
            </a:r>
            <a:r>
              <a:rPr lang="en-US" sz="1600" dirty="0" err="1">
                <a:latin typeface="+mn-lt"/>
              </a:rPr>
              <a:t>gốc</a:t>
            </a:r>
            <a:r>
              <a:rPr lang="en-US" sz="1600" dirty="0">
                <a:latin typeface="+mn-lt"/>
              </a:rPr>
              <a:t> </a:t>
            </a:r>
            <a:r>
              <a:rPr lang="en-US" sz="1600" dirty="0" err="1">
                <a:latin typeface="+mn-lt"/>
              </a:rPr>
              <a:t>tại</a:t>
            </a:r>
            <a:r>
              <a:rPr lang="en-US" sz="1600" dirty="0">
                <a:latin typeface="+mn-lt"/>
              </a:rPr>
              <a:t> g?</a:t>
            </a:r>
          </a:p>
          <a:p>
            <a:endParaRPr lang="en-US" sz="1400" dirty="0">
              <a:latin typeface="+mn-lt"/>
            </a:endParaRPr>
          </a:p>
          <a:p>
            <a:endParaRPr lang="en-US" sz="1400" dirty="0">
              <a:latin typeface="+mn-lt"/>
            </a:endParaRPr>
          </a:p>
        </p:txBody>
      </p:sp>
      <p:pic>
        <p:nvPicPr>
          <p:cNvPr id="10" name="Picture 9"/>
          <p:cNvPicPr>
            <a:picLocks noChangeAspect="1"/>
          </p:cNvPicPr>
          <p:nvPr/>
        </p:nvPicPr>
        <p:blipFill>
          <a:blip r:embed="rId2"/>
          <a:stretch>
            <a:fillRect/>
          </a:stretch>
        </p:blipFill>
        <p:spPr>
          <a:xfrm>
            <a:off x="5296590" y="1326865"/>
            <a:ext cx="3108856" cy="2546148"/>
          </a:xfrm>
          <a:prstGeom prst="rect">
            <a:avLst/>
          </a:prstGeom>
        </p:spPr>
      </p:pic>
      <p:sp>
        <p:nvSpPr>
          <p:cNvPr id="2" name="TextBox 1"/>
          <p:cNvSpPr txBox="1"/>
          <p:nvPr/>
        </p:nvSpPr>
        <p:spPr>
          <a:xfrm>
            <a:off x="666681" y="1593498"/>
            <a:ext cx="3312597" cy="2608528"/>
          </a:xfrm>
          <a:prstGeom prst="rect">
            <a:avLst/>
          </a:prstGeom>
          <a:noFill/>
        </p:spPr>
        <p:txBody>
          <a:bodyPr wrap="square" rtlCol="0">
            <a:spAutoFit/>
          </a:bodyPr>
          <a:lstStyle/>
          <a:p>
            <a:r>
              <a:rPr lang="vi-VN" dirty="0"/>
              <a:t>Lời giải:</a:t>
            </a:r>
          </a:p>
          <a:p>
            <a:endParaRPr lang="en-US" dirty="0"/>
          </a:p>
          <a:p>
            <a:pPr marL="0" indent="0">
              <a:spcAft>
                <a:spcPts val="400"/>
              </a:spcAft>
            </a:pPr>
            <a:r>
              <a:rPr lang="en-US" dirty="0"/>
              <a:t>Cha </a:t>
            </a:r>
            <a:r>
              <a:rPr lang="en-US" dirty="0" err="1"/>
              <a:t>của</a:t>
            </a:r>
            <a:r>
              <a:rPr lang="en-US" dirty="0"/>
              <a:t> c </a:t>
            </a:r>
            <a:r>
              <a:rPr lang="en-US" dirty="0" err="1"/>
              <a:t>là</a:t>
            </a:r>
            <a:r>
              <a:rPr lang="en-US" dirty="0"/>
              <a:t>:  b</a:t>
            </a:r>
          </a:p>
          <a:p>
            <a:pPr marL="0" indent="0">
              <a:spcAft>
                <a:spcPts val="400"/>
              </a:spcAft>
            </a:pPr>
            <a:r>
              <a:rPr lang="en-US" dirty="0"/>
              <a:t>Con </a:t>
            </a:r>
            <a:r>
              <a:rPr lang="en-US" dirty="0" err="1"/>
              <a:t>của</a:t>
            </a:r>
            <a:r>
              <a:rPr lang="en-US" dirty="0"/>
              <a:t> g </a:t>
            </a:r>
            <a:r>
              <a:rPr lang="en-US" dirty="0" err="1"/>
              <a:t>là</a:t>
            </a:r>
            <a:r>
              <a:rPr lang="en-US" dirty="0"/>
              <a:t>:  </a:t>
            </a:r>
            <a:r>
              <a:rPr lang="en-US" dirty="0" err="1"/>
              <a:t>h,i,j</a:t>
            </a:r>
            <a:endParaRPr lang="en-US" dirty="0"/>
          </a:p>
          <a:p>
            <a:pPr marL="0" indent="0">
              <a:spcAft>
                <a:spcPts val="400"/>
              </a:spcAft>
            </a:pPr>
            <a:r>
              <a:rPr lang="en-US" dirty="0" err="1"/>
              <a:t>Anh</a:t>
            </a:r>
            <a:r>
              <a:rPr lang="en-US" dirty="0"/>
              <a:t> </a:t>
            </a:r>
            <a:r>
              <a:rPr lang="en-US" dirty="0" err="1"/>
              <a:t>em</a:t>
            </a:r>
            <a:r>
              <a:rPr lang="en-US" dirty="0"/>
              <a:t> </a:t>
            </a:r>
            <a:r>
              <a:rPr lang="en-US" dirty="0" err="1"/>
              <a:t>của</a:t>
            </a:r>
            <a:r>
              <a:rPr lang="en-US" dirty="0"/>
              <a:t> h </a:t>
            </a:r>
            <a:r>
              <a:rPr lang="en-US" dirty="0" err="1"/>
              <a:t>là</a:t>
            </a:r>
            <a:r>
              <a:rPr lang="en-US" dirty="0"/>
              <a:t>:  </a:t>
            </a:r>
            <a:r>
              <a:rPr lang="en-US" dirty="0" err="1"/>
              <a:t>i</a:t>
            </a:r>
            <a:r>
              <a:rPr lang="en-US" dirty="0"/>
              <a:t>, j</a:t>
            </a:r>
          </a:p>
          <a:p>
            <a:pPr marL="0" indent="0">
              <a:spcAft>
                <a:spcPts val="400"/>
              </a:spcAft>
            </a:pPr>
            <a:r>
              <a:rPr lang="en-US" dirty="0" err="1"/>
              <a:t>Tất</a:t>
            </a:r>
            <a:r>
              <a:rPr lang="en-US" dirty="0"/>
              <a:t> </a:t>
            </a:r>
            <a:r>
              <a:rPr lang="en-US" dirty="0" err="1"/>
              <a:t>cả</a:t>
            </a:r>
            <a:r>
              <a:rPr lang="en-US" dirty="0"/>
              <a:t> </a:t>
            </a:r>
            <a:r>
              <a:rPr lang="en-US" dirty="0" err="1"/>
              <a:t>tổ</a:t>
            </a:r>
            <a:r>
              <a:rPr lang="en-US" dirty="0"/>
              <a:t> </a:t>
            </a:r>
            <a:r>
              <a:rPr lang="en-US" dirty="0" err="1"/>
              <a:t>tiên</a:t>
            </a:r>
            <a:r>
              <a:rPr lang="en-US" dirty="0"/>
              <a:t> </a:t>
            </a:r>
            <a:r>
              <a:rPr lang="en-US" dirty="0" err="1"/>
              <a:t>của</a:t>
            </a:r>
            <a:r>
              <a:rPr lang="en-US" dirty="0"/>
              <a:t> e </a:t>
            </a:r>
            <a:r>
              <a:rPr lang="en-US" dirty="0" err="1"/>
              <a:t>là</a:t>
            </a:r>
            <a:r>
              <a:rPr lang="en-US" dirty="0"/>
              <a:t>:  c, b, a</a:t>
            </a:r>
          </a:p>
          <a:p>
            <a:pPr marL="0" indent="0">
              <a:spcAft>
                <a:spcPts val="400"/>
              </a:spcAft>
            </a:pPr>
            <a:r>
              <a:rPr lang="en-US" dirty="0" err="1"/>
              <a:t>Tất</a:t>
            </a:r>
            <a:r>
              <a:rPr lang="en-US" dirty="0"/>
              <a:t> </a:t>
            </a:r>
            <a:r>
              <a:rPr lang="en-US" dirty="0" err="1"/>
              <a:t>cả</a:t>
            </a:r>
            <a:r>
              <a:rPr lang="en-US" dirty="0"/>
              <a:t> con </a:t>
            </a:r>
            <a:r>
              <a:rPr lang="en-US" dirty="0" err="1"/>
              <a:t>cháu</a:t>
            </a:r>
            <a:r>
              <a:rPr lang="en-US" dirty="0"/>
              <a:t> </a:t>
            </a:r>
            <a:r>
              <a:rPr lang="en-US" dirty="0" err="1"/>
              <a:t>của</a:t>
            </a:r>
            <a:r>
              <a:rPr lang="en-US" dirty="0"/>
              <a:t> b </a:t>
            </a:r>
            <a:r>
              <a:rPr lang="en-US" dirty="0" err="1"/>
              <a:t>là</a:t>
            </a:r>
            <a:r>
              <a:rPr lang="en-US" dirty="0"/>
              <a:t>:  c, d, e</a:t>
            </a:r>
          </a:p>
          <a:p>
            <a:pPr marL="0" indent="0">
              <a:spcAft>
                <a:spcPts val="400"/>
              </a:spcAft>
            </a:pPr>
            <a:r>
              <a:rPr lang="en-US" dirty="0" err="1"/>
              <a:t>Tất</a:t>
            </a:r>
            <a:r>
              <a:rPr lang="en-US" dirty="0"/>
              <a:t> </a:t>
            </a:r>
            <a:r>
              <a:rPr lang="en-US" dirty="0" err="1"/>
              <a:t>cả</a:t>
            </a:r>
            <a:r>
              <a:rPr lang="en-US" dirty="0"/>
              <a:t> </a:t>
            </a:r>
            <a:r>
              <a:rPr lang="en-US" dirty="0" err="1"/>
              <a:t>đỉnh</a:t>
            </a:r>
            <a:r>
              <a:rPr lang="en-US" dirty="0"/>
              <a:t> </a:t>
            </a:r>
            <a:r>
              <a:rPr lang="en-US" dirty="0" err="1"/>
              <a:t>trong</a:t>
            </a:r>
            <a:r>
              <a:rPr lang="en-US" dirty="0"/>
              <a:t> </a:t>
            </a:r>
            <a:r>
              <a:rPr lang="en-US" dirty="0" err="1"/>
              <a:t>là</a:t>
            </a:r>
            <a:r>
              <a:rPr lang="en-US" dirty="0"/>
              <a:t>:  a, b, c, g, h, j</a:t>
            </a:r>
          </a:p>
          <a:p>
            <a:pPr marL="0" indent="0">
              <a:spcAft>
                <a:spcPts val="400"/>
              </a:spcAft>
            </a:pPr>
            <a:r>
              <a:rPr lang="en-US" dirty="0" err="1"/>
              <a:t>Tất</a:t>
            </a:r>
            <a:r>
              <a:rPr lang="en-US" dirty="0"/>
              <a:t> </a:t>
            </a:r>
            <a:r>
              <a:rPr lang="en-US" dirty="0" err="1"/>
              <a:t>cả</a:t>
            </a:r>
            <a:r>
              <a:rPr lang="en-US" dirty="0"/>
              <a:t> </a:t>
            </a:r>
            <a:r>
              <a:rPr lang="en-US" dirty="0" err="1"/>
              <a:t>lá</a:t>
            </a:r>
            <a:r>
              <a:rPr lang="en-US" dirty="0"/>
              <a:t> </a:t>
            </a:r>
            <a:r>
              <a:rPr lang="en-US" dirty="0" err="1"/>
              <a:t>là</a:t>
            </a:r>
            <a:r>
              <a:rPr lang="en-US" dirty="0"/>
              <a:t>:  d, e, f, k, </a:t>
            </a:r>
            <a:r>
              <a:rPr lang="en-US" dirty="0" err="1"/>
              <a:t>i</a:t>
            </a:r>
            <a:r>
              <a:rPr lang="en-US" dirty="0"/>
              <a:t>, l, m</a:t>
            </a:r>
          </a:p>
          <a:p>
            <a:pPr marL="0" indent="0">
              <a:spcAft>
                <a:spcPts val="400"/>
              </a:spcAft>
            </a:pPr>
            <a:r>
              <a:rPr lang="en-US" dirty="0" err="1"/>
              <a:t>Cây</a:t>
            </a:r>
            <a:r>
              <a:rPr lang="en-US" dirty="0"/>
              <a:t> con </a:t>
            </a:r>
            <a:r>
              <a:rPr lang="en-US" dirty="0" err="1"/>
              <a:t>có</a:t>
            </a:r>
            <a:r>
              <a:rPr lang="en-US" dirty="0"/>
              <a:t> </a:t>
            </a:r>
            <a:r>
              <a:rPr lang="en-US" dirty="0" err="1"/>
              <a:t>gốc</a:t>
            </a:r>
            <a:r>
              <a:rPr lang="en-US" dirty="0"/>
              <a:t> </a:t>
            </a:r>
            <a:r>
              <a:rPr lang="en-US" dirty="0" err="1"/>
              <a:t>tại</a:t>
            </a:r>
            <a:r>
              <a:rPr lang="en-US" dirty="0"/>
              <a:t> g </a:t>
            </a:r>
            <a:r>
              <a:rPr lang="en-US" dirty="0" err="1"/>
              <a:t>là</a:t>
            </a:r>
            <a:r>
              <a:rPr lang="en-US" dirty="0"/>
              <a:t>:  g, h, k, </a:t>
            </a:r>
            <a:r>
              <a:rPr lang="en-US" dirty="0" err="1"/>
              <a:t>i</a:t>
            </a:r>
            <a:r>
              <a:rPr lang="en-US" dirty="0"/>
              <a:t>, j, l, m</a:t>
            </a:r>
          </a:p>
        </p:txBody>
      </p:sp>
    </p:spTree>
    <p:extLst>
      <p:ext uri="{BB962C8B-B14F-4D97-AF65-F5344CB8AC3E}">
        <p14:creationId xmlns:p14="http://schemas.microsoft.com/office/powerpoint/2010/main" val="295000399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arn(inVertic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4"/>
          </p:nvPr>
        </p:nvSpPr>
        <p:spPr>
          <a:xfrm>
            <a:off x="707780" y="457200"/>
            <a:ext cx="7877907" cy="4106007"/>
          </a:xfrm>
        </p:spPr>
        <p:txBody>
          <a:bodyPr/>
          <a:lstStyle/>
          <a:p>
            <a:r>
              <a:rPr lang="en-US" sz="1400" dirty="0" err="1">
                <a:latin typeface="+mn-lt"/>
              </a:rPr>
              <a:t>Ví</a:t>
            </a:r>
            <a:r>
              <a:rPr lang="en-US" sz="1400" dirty="0">
                <a:latin typeface="+mn-lt"/>
              </a:rPr>
              <a:t> </a:t>
            </a:r>
            <a:r>
              <a:rPr lang="en-US" sz="1400" dirty="0" err="1">
                <a:latin typeface="+mn-lt"/>
              </a:rPr>
              <a:t>dụ</a:t>
            </a:r>
            <a:r>
              <a:rPr lang="en-US" sz="1400" dirty="0">
                <a:latin typeface="+mn-lt"/>
              </a:rPr>
              <a:t> 3: </a:t>
            </a:r>
            <a:r>
              <a:rPr lang="en-US" sz="1400" dirty="0" err="1">
                <a:latin typeface="+mn-lt"/>
              </a:rPr>
              <a:t>Tìm</a:t>
            </a:r>
            <a:r>
              <a:rPr lang="en-US" sz="1400" dirty="0">
                <a:latin typeface="+mn-lt"/>
              </a:rPr>
              <a:t> </a:t>
            </a:r>
            <a:r>
              <a:rPr lang="en-US" sz="1400" dirty="0" err="1">
                <a:latin typeface="+mn-lt"/>
              </a:rPr>
              <a:t>bậc</a:t>
            </a:r>
            <a:r>
              <a:rPr lang="en-US" sz="1400" dirty="0">
                <a:latin typeface="+mn-lt"/>
              </a:rPr>
              <a:t> </a:t>
            </a:r>
            <a:r>
              <a:rPr lang="en-US" sz="1400" dirty="0" err="1">
                <a:latin typeface="+mn-lt"/>
              </a:rPr>
              <a:t>của</a:t>
            </a:r>
            <a:r>
              <a:rPr lang="en-US" sz="1400" dirty="0">
                <a:latin typeface="+mn-lt"/>
              </a:rPr>
              <a:t> </a:t>
            </a:r>
            <a:r>
              <a:rPr lang="en-US" sz="1400" dirty="0" err="1">
                <a:latin typeface="+mn-lt"/>
              </a:rPr>
              <a:t>mỗi</a:t>
            </a:r>
            <a:r>
              <a:rPr lang="en-US" sz="1400" dirty="0">
                <a:latin typeface="+mn-lt"/>
              </a:rPr>
              <a:t> </a:t>
            </a:r>
            <a:r>
              <a:rPr lang="en-US" sz="1400" dirty="0" err="1">
                <a:latin typeface="+mn-lt"/>
              </a:rPr>
              <a:t>đỉnh</a:t>
            </a:r>
            <a:r>
              <a:rPr lang="en-US" sz="1400" dirty="0">
                <a:latin typeface="+mn-lt"/>
              </a:rPr>
              <a:t> </a:t>
            </a:r>
            <a:r>
              <a:rPr lang="en-US" sz="1400" dirty="0" err="1">
                <a:latin typeface="+mn-lt"/>
              </a:rPr>
              <a:t>trong</a:t>
            </a:r>
            <a:r>
              <a:rPr lang="en-US" sz="1400" dirty="0">
                <a:latin typeface="+mn-lt"/>
              </a:rPr>
              <a:t> </a:t>
            </a:r>
            <a:r>
              <a:rPr lang="en-US" sz="1400" dirty="0" err="1">
                <a:latin typeface="+mn-lt"/>
              </a:rPr>
              <a:t>cây</a:t>
            </a:r>
            <a:r>
              <a:rPr lang="en-US" sz="1400" dirty="0">
                <a:latin typeface="+mn-lt"/>
              </a:rPr>
              <a:t> </a:t>
            </a:r>
            <a:r>
              <a:rPr lang="en-US" sz="1400" dirty="0" err="1">
                <a:latin typeface="+mn-lt"/>
              </a:rPr>
              <a:t>có</a:t>
            </a:r>
            <a:r>
              <a:rPr lang="en-US" sz="1400" dirty="0">
                <a:latin typeface="+mn-lt"/>
              </a:rPr>
              <a:t> </a:t>
            </a:r>
            <a:r>
              <a:rPr lang="en-US" sz="1400" dirty="0" err="1">
                <a:latin typeface="+mn-lt"/>
              </a:rPr>
              <a:t>gốc</a:t>
            </a:r>
            <a:r>
              <a:rPr lang="en-US" sz="1400" dirty="0">
                <a:latin typeface="+mn-lt"/>
              </a:rPr>
              <a:t> </a:t>
            </a:r>
            <a:r>
              <a:rPr lang="en-US" sz="1400" dirty="0" err="1">
                <a:latin typeface="+mn-lt"/>
              </a:rPr>
              <a:t>sau</a:t>
            </a:r>
            <a:r>
              <a:rPr lang="en-US" sz="1400" dirty="0">
                <a:latin typeface="+mn-lt"/>
              </a:rPr>
              <a:t>. Cho </a:t>
            </a:r>
            <a:r>
              <a:rPr lang="en-US" sz="1400" dirty="0" err="1">
                <a:latin typeface="+mn-lt"/>
              </a:rPr>
              <a:t>biết</a:t>
            </a:r>
            <a:r>
              <a:rPr lang="en-US" sz="1400" dirty="0">
                <a:latin typeface="+mn-lt"/>
              </a:rPr>
              <a:t> </a:t>
            </a:r>
            <a:r>
              <a:rPr lang="en-US" sz="1400" dirty="0" err="1">
                <a:latin typeface="+mn-lt"/>
              </a:rPr>
              <a:t>độ</a:t>
            </a:r>
            <a:r>
              <a:rPr lang="en-US" sz="1400" dirty="0">
                <a:latin typeface="+mn-lt"/>
              </a:rPr>
              <a:t> </a:t>
            </a:r>
            <a:r>
              <a:rPr lang="en-US" sz="1400" dirty="0" err="1">
                <a:latin typeface="+mn-lt"/>
              </a:rPr>
              <a:t>cao</a:t>
            </a:r>
            <a:r>
              <a:rPr lang="en-US" sz="1400" dirty="0">
                <a:latin typeface="+mn-lt"/>
              </a:rPr>
              <a:t> </a:t>
            </a:r>
            <a:r>
              <a:rPr lang="en-US" sz="1400" dirty="0" err="1">
                <a:latin typeface="+mn-lt"/>
              </a:rPr>
              <a:t>của</a:t>
            </a:r>
            <a:r>
              <a:rPr lang="en-US" sz="1400" dirty="0">
                <a:latin typeface="+mn-lt"/>
              </a:rPr>
              <a:t> </a:t>
            </a:r>
            <a:r>
              <a:rPr lang="en-US" sz="1400" dirty="0" err="1">
                <a:latin typeface="+mn-lt"/>
              </a:rPr>
              <a:t>cây</a:t>
            </a:r>
            <a:r>
              <a:rPr lang="en-US" sz="1400" dirty="0">
                <a:latin typeface="+mn-lt"/>
              </a:rPr>
              <a:t> </a:t>
            </a:r>
            <a:r>
              <a:rPr lang="en-US" sz="1400" dirty="0" err="1">
                <a:latin typeface="+mn-lt"/>
              </a:rPr>
              <a:t>này</a:t>
            </a:r>
            <a:r>
              <a:rPr lang="en-US" sz="1400" dirty="0">
                <a:latin typeface="+mn-lt"/>
              </a:rPr>
              <a:t>?</a:t>
            </a:r>
          </a:p>
          <a:p>
            <a:endParaRPr lang="en-US" sz="1400" dirty="0">
              <a:latin typeface="+mn-lt"/>
            </a:endParaRPr>
          </a:p>
          <a:p>
            <a:endParaRPr lang="en-US" sz="1400" dirty="0">
              <a:latin typeface="+mn-lt"/>
            </a:endParaRPr>
          </a:p>
          <a:p>
            <a:endParaRPr lang="vi-VN" sz="1400" dirty="0">
              <a:latin typeface="+mn-lt"/>
            </a:endParaRPr>
          </a:p>
        </p:txBody>
      </p:sp>
      <p:pic>
        <p:nvPicPr>
          <p:cNvPr id="10" name="Picture 9"/>
          <p:cNvPicPr>
            <a:picLocks noChangeAspect="1"/>
          </p:cNvPicPr>
          <p:nvPr/>
        </p:nvPicPr>
        <p:blipFill>
          <a:blip r:embed="rId2"/>
          <a:stretch>
            <a:fillRect/>
          </a:stretch>
        </p:blipFill>
        <p:spPr>
          <a:xfrm>
            <a:off x="4796205" y="1368298"/>
            <a:ext cx="3600450" cy="2676164"/>
          </a:xfrm>
          <a:prstGeom prst="rect">
            <a:avLst/>
          </a:prstGeom>
        </p:spPr>
      </p:pic>
      <p:sp>
        <p:nvSpPr>
          <p:cNvPr id="2" name="TextBox 1"/>
          <p:cNvSpPr txBox="1"/>
          <p:nvPr/>
        </p:nvSpPr>
        <p:spPr>
          <a:xfrm>
            <a:off x="707780" y="1258827"/>
            <a:ext cx="2902164" cy="1867178"/>
          </a:xfrm>
          <a:prstGeom prst="rect">
            <a:avLst/>
          </a:prstGeom>
          <a:noFill/>
        </p:spPr>
        <p:txBody>
          <a:bodyPr wrap="square" rtlCol="0">
            <a:spAutoFit/>
          </a:bodyPr>
          <a:lstStyle/>
          <a:p>
            <a:pPr marL="0" indent="0"/>
            <a:r>
              <a:rPr lang="en-US" dirty="0" err="1"/>
              <a:t>Lời</a:t>
            </a:r>
            <a:r>
              <a:rPr lang="en-US" dirty="0"/>
              <a:t> </a:t>
            </a:r>
            <a:r>
              <a:rPr lang="en-US" dirty="0" err="1"/>
              <a:t>giải</a:t>
            </a:r>
            <a:endParaRPr lang="en-US" dirty="0"/>
          </a:p>
          <a:p>
            <a:pPr marL="0" indent="0"/>
            <a:endParaRPr lang="en-US" dirty="0"/>
          </a:p>
          <a:p>
            <a:pPr marL="0" indent="0"/>
            <a:r>
              <a:rPr lang="en-US" dirty="0" err="1"/>
              <a:t>Gốc</a:t>
            </a:r>
            <a:r>
              <a:rPr lang="en-US" dirty="0"/>
              <a:t> a </a:t>
            </a:r>
            <a:r>
              <a:rPr lang="en-US" dirty="0" err="1"/>
              <a:t>có</a:t>
            </a:r>
            <a:r>
              <a:rPr lang="en-US" dirty="0"/>
              <a:t> </a:t>
            </a:r>
            <a:r>
              <a:rPr lang="en-US" dirty="0" err="1"/>
              <a:t>bậc</a:t>
            </a:r>
            <a:r>
              <a:rPr lang="en-US" dirty="0"/>
              <a:t> 0</a:t>
            </a:r>
          </a:p>
          <a:p>
            <a:pPr marL="0" indent="0"/>
            <a:r>
              <a:rPr lang="en-US" dirty="0" err="1"/>
              <a:t>Các</a:t>
            </a:r>
            <a:r>
              <a:rPr lang="en-US" dirty="0"/>
              <a:t> </a:t>
            </a:r>
            <a:r>
              <a:rPr lang="en-US" dirty="0" err="1"/>
              <a:t>đỉnh</a:t>
            </a:r>
            <a:r>
              <a:rPr lang="en-US" dirty="0"/>
              <a:t> b, j, k </a:t>
            </a:r>
            <a:r>
              <a:rPr lang="en-US" dirty="0" err="1"/>
              <a:t>có</a:t>
            </a:r>
            <a:r>
              <a:rPr lang="en-US" dirty="0"/>
              <a:t> </a:t>
            </a:r>
            <a:r>
              <a:rPr lang="en-US" dirty="0" err="1"/>
              <a:t>bậc</a:t>
            </a:r>
            <a:r>
              <a:rPr lang="en-US" dirty="0"/>
              <a:t> 1</a:t>
            </a:r>
          </a:p>
          <a:p>
            <a:pPr marL="0" indent="0">
              <a:spcAft>
                <a:spcPts val="400"/>
              </a:spcAft>
            </a:pPr>
            <a:r>
              <a:rPr lang="en-US" dirty="0" err="1"/>
              <a:t>Các</a:t>
            </a:r>
            <a:r>
              <a:rPr lang="en-US" dirty="0"/>
              <a:t> </a:t>
            </a:r>
            <a:r>
              <a:rPr lang="en-US" dirty="0" err="1"/>
              <a:t>đỉnh</a:t>
            </a:r>
            <a:r>
              <a:rPr lang="en-US" dirty="0"/>
              <a:t> c, e, f, l </a:t>
            </a:r>
            <a:r>
              <a:rPr lang="en-US" dirty="0" err="1"/>
              <a:t>có</a:t>
            </a:r>
            <a:r>
              <a:rPr lang="en-US" dirty="0"/>
              <a:t> </a:t>
            </a:r>
            <a:r>
              <a:rPr lang="en-US" dirty="0" err="1"/>
              <a:t>bậc</a:t>
            </a:r>
            <a:r>
              <a:rPr lang="en-US" dirty="0"/>
              <a:t> 2</a:t>
            </a:r>
          </a:p>
          <a:p>
            <a:pPr marL="0" indent="0"/>
            <a:r>
              <a:rPr lang="en-US" dirty="0" err="1"/>
              <a:t>Các</a:t>
            </a:r>
            <a:r>
              <a:rPr lang="en-US" dirty="0"/>
              <a:t> </a:t>
            </a:r>
            <a:r>
              <a:rPr lang="en-US" dirty="0" err="1"/>
              <a:t>đỉnh</a:t>
            </a:r>
            <a:r>
              <a:rPr lang="en-US" dirty="0"/>
              <a:t> d, g, </a:t>
            </a:r>
            <a:r>
              <a:rPr lang="en-US" dirty="0" err="1"/>
              <a:t>i</a:t>
            </a:r>
            <a:r>
              <a:rPr lang="en-US" dirty="0"/>
              <a:t>, m, n </a:t>
            </a:r>
            <a:r>
              <a:rPr lang="en-US" dirty="0" err="1"/>
              <a:t>có</a:t>
            </a:r>
            <a:r>
              <a:rPr lang="en-US" dirty="0"/>
              <a:t> </a:t>
            </a:r>
            <a:r>
              <a:rPr lang="en-US" dirty="0" err="1"/>
              <a:t>bậc</a:t>
            </a:r>
            <a:r>
              <a:rPr lang="en-US" dirty="0"/>
              <a:t> 3</a:t>
            </a:r>
          </a:p>
          <a:p>
            <a:pPr marL="0" indent="0"/>
            <a:r>
              <a:rPr lang="en-US" dirty="0" err="1"/>
              <a:t>Đỉnh</a:t>
            </a:r>
            <a:r>
              <a:rPr lang="en-US" dirty="0"/>
              <a:t> h </a:t>
            </a:r>
            <a:r>
              <a:rPr lang="en-US" dirty="0" err="1"/>
              <a:t>có</a:t>
            </a:r>
            <a:r>
              <a:rPr lang="en-US" dirty="0"/>
              <a:t> </a:t>
            </a:r>
            <a:r>
              <a:rPr lang="en-US" dirty="0" err="1"/>
              <a:t>bậc</a:t>
            </a:r>
            <a:r>
              <a:rPr lang="en-US" dirty="0"/>
              <a:t> 4</a:t>
            </a:r>
          </a:p>
          <a:p>
            <a:pPr marL="0" indent="0"/>
            <a:r>
              <a:rPr lang="en-US" dirty="0"/>
              <a:t>=&gt; </a:t>
            </a:r>
            <a:r>
              <a:rPr lang="en-US" dirty="0" err="1"/>
              <a:t>Độ</a:t>
            </a:r>
            <a:r>
              <a:rPr lang="en-US" dirty="0"/>
              <a:t> </a:t>
            </a:r>
            <a:r>
              <a:rPr lang="en-US" dirty="0" err="1"/>
              <a:t>cao</a:t>
            </a:r>
            <a:r>
              <a:rPr lang="en-US" dirty="0"/>
              <a:t> </a:t>
            </a:r>
            <a:r>
              <a:rPr lang="en-US" dirty="0" err="1"/>
              <a:t>của</a:t>
            </a:r>
            <a:r>
              <a:rPr lang="en-US" dirty="0"/>
              <a:t> </a:t>
            </a:r>
            <a:r>
              <a:rPr lang="en-US" dirty="0" err="1"/>
              <a:t>cây</a:t>
            </a:r>
            <a:r>
              <a:rPr lang="en-US" dirty="0"/>
              <a:t> </a:t>
            </a:r>
            <a:r>
              <a:rPr lang="en-US" dirty="0" err="1"/>
              <a:t>là</a:t>
            </a:r>
            <a:r>
              <a:rPr lang="en-US" dirty="0"/>
              <a:t> 4</a:t>
            </a:r>
          </a:p>
        </p:txBody>
      </p:sp>
    </p:spTree>
    <p:extLst>
      <p:ext uri="{BB962C8B-B14F-4D97-AF65-F5344CB8AC3E}">
        <p14:creationId xmlns:p14="http://schemas.microsoft.com/office/powerpoint/2010/main" val="305114403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itle 9"/>
          <p:cNvSpPr>
            <a:spLocks noGrp="1"/>
          </p:cNvSpPr>
          <p:nvPr>
            <p:ph type="subTitle" idx="8"/>
          </p:nvPr>
        </p:nvSpPr>
        <p:spPr>
          <a:xfrm>
            <a:off x="664315" y="597877"/>
            <a:ext cx="7640019" cy="4093621"/>
          </a:xfrm>
        </p:spPr>
        <p:txBody>
          <a:bodyPr/>
          <a:lstStyle/>
          <a:p>
            <a:r>
              <a:rPr lang="vi-VN" sz="2000" b="1" dirty="0">
                <a:solidFill>
                  <a:srgbClr val="FF0000"/>
                </a:solidFill>
                <a:latin typeface="+mn-lt"/>
              </a:rPr>
              <a:t>1.3 - CÂY CHIA M, CÂY CHIA M CÂN BẰNG</a:t>
            </a:r>
          </a:p>
          <a:p>
            <a:endParaRPr lang="vi-VN" sz="2000" b="1" dirty="0">
              <a:solidFill>
                <a:srgbClr val="FF0000"/>
              </a:solidFill>
              <a:latin typeface="+mn-lt"/>
            </a:endParaRPr>
          </a:p>
          <a:p>
            <a:r>
              <a:rPr lang="vi-VN" sz="2000" u="sng" dirty="0">
                <a:solidFill>
                  <a:srgbClr val="FF0000"/>
                </a:solidFill>
                <a:latin typeface="+mn-lt"/>
              </a:rPr>
              <a:t>Định lý 3: </a:t>
            </a:r>
            <a:r>
              <a:rPr lang="vi-VN" sz="2000" dirty="0">
                <a:latin typeface="+mn-lt"/>
              </a:rPr>
              <a:t>một cây có gốc được gọi là cây chia m nếu mọi đỉnh trong không quá m con. Cây được gọi là cây chia m đầy đủ nếu mọi đỉnh trong có đúng m con</a:t>
            </a:r>
            <a:endParaRPr lang="en-US" sz="2000" dirty="0">
              <a:latin typeface="+mn-lt"/>
            </a:endParaRPr>
          </a:p>
          <a:p>
            <a:r>
              <a:rPr lang="vi-VN" sz="2000" dirty="0">
                <a:latin typeface="+mn-lt"/>
              </a:rPr>
              <a:t>Một cây chia 2 được gọi là cây nhị phân</a:t>
            </a:r>
          </a:p>
          <a:p>
            <a:endParaRPr lang="en-US" sz="2000" dirty="0">
              <a:latin typeface="+mn-lt"/>
            </a:endParaRPr>
          </a:p>
          <a:p>
            <a:r>
              <a:rPr lang="vi-VN" sz="2000" u="sng" dirty="0">
                <a:solidFill>
                  <a:srgbClr val="FF0000"/>
                </a:solidFill>
                <a:latin typeface="+mn-lt"/>
              </a:rPr>
              <a:t>Định lý 4: </a:t>
            </a:r>
            <a:r>
              <a:rPr lang="vi-VN" sz="2000" dirty="0">
                <a:latin typeface="+mn-lt"/>
              </a:rPr>
              <a:t>một cây chia m cân bằng là một cây có gốc có độ cao h và tất cả lá có bậc h hoặc h -1 </a:t>
            </a:r>
          </a:p>
          <a:p>
            <a:endParaRPr lang="en-US" sz="2000" dirty="0">
              <a:latin typeface="+mn-lt"/>
            </a:endParaRPr>
          </a:p>
          <a:p>
            <a:r>
              <a:rPr lang="vi-VN" sz="2000" u="sng" dirty="0">
                <a:solidFill>
                  <a:srgbClr val="FF0000"/>
                </a:solidFill>
                <a:latin typeface="+mn-lt"/>
              </a:rPr>
              <a:t>Định lý 5: </a:t>
            </a:r>
            <a:r>
              <a:rPr lang="vi-VN" sz="2000" dirty="0">
                <a:latin typeface="+mn-lt"/>
              </a:rPr>
              <a:t>có nhiều nhất m</a:t>
            </a:r>
            <a:r>
              <a:rPr lang="vi-VN" sz="2000" baseline="30000" dirty="0">
                <a:latin typeface="+mn-lt"/>
              </a:rPr>
              <a:t>h </a:t>
            </a:r>
            <a:r>
              <a:rPr lang="vi-VN" sz="2000" dirty="0">
                <a:latin typeface="+mn-lt"/>
              </a:rPr>
              <a:t> lá trong một cây chia m có độ cao h</a:t>
            </a:r>
            <a:endParaRPr lang="en-US" sz="2000" dirty="0">
              <a:latin typeface="+mn-lt"/>
            </a:endParaRPr>
          </a:p>
          <a:p>
            <a:endParaRPr lang="vi-VN" sz="2000" b="1" dirty="0">
              <a:solidFill>
                <a:srgbClr val="FF0000"/>
              </a:solidFill>
              <a:latin typeface="+mn-lt"/>
            </a:endParaRPr>
          </a:p>
        </p:txBody>
      </p:sp>
    </p:spTree>
    <p:extLst>
      <p:ext uri="{BB962C8B-B14F-4D97-AF65-F5344CB8AC3E}">
        <p14:creationId xmlns:p14="http://schemas.microsoft.com/office/powerpoint/2010/main" val="242288235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barn(inVertical)">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wheel(1)">
                                      <p:cBhvr>
                                        <p:cTn id="12" dur="2000"/>
                                        <p:tgtEl>
                                          <p:spTgt spid="10">
                                            <p:txEl>
                                              <p:pRg st="2" end="2"/>
                                            </p:txEl>
                                          </p:spTgt>
                                        </p:tgtEl>
                                      </p:cBhvr>
                                    </p:animEffect>
                                  </p:childTnLst>
                                </p:cTn>
                              </p:par>
                              <p:par>
                                <p:cTn id="13" presetID="21" presetClass="entr" presetSubtype="1" fill="hold" nodeType="with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animEffect transition="in" filter="wheel(1)">
                                      <p:cBhvr>
                                        <p:cTn id="15" dur="2000"/>
                                        <p:tgtEl>
                                          <p:spTgt spid="10">
                                            <p:txEl>
                                              <p:pRg st="3" end="3"/>
                                            </p:txEl>
                                          </p:spTgt>
                                        </p:tgtEl>
                                      </p:cBhvr>
                                    </p:animEffect>
                                  </p:childTnLst>
                                </p:cTn>
                              </p:par>
                              <p:par>
                                <p:cTn id="16" presetID="21" presetClass="entr" presetSubtype="1" fill="hold" nodeType="withEffect">
                                  <p:stCondLst>
                                    <p:cond delay="0"/>
                                  </p:stCondLst>
                                  <p:childTnLst>
                                    <p:set>
                                      <p:cBhvr>
                                        <p:cTn id="17" dur="1" fill="hold">
                                          <p:stCondLst>
                                            <p:cond delay="0"/>
                                          </p:stCondLst>
                                        </p:cTn>
                                        <p:tgtEl>
                                          <p:spTgt spid="10">
                                            <p:txEl>
                                              <p:pRg st="5" end="5"/>
                                            </p:txEl>
                                          </p:spTgt>
                                        </p:tgtEl>
                                        <p:attrNameLst>
                                          <p:attrName>style.visibility</p:attrName>
                                        </p:attrNameLst>
                                      </p:cBhvr>
                                      <p:to>
                                        <p:strVal val="visible"/>
                                      </p:to>
                                    </p:set>
                                    <p:animEffect transition="in" filter="wheel(1)">
                                      <p:cBhvr>
                                        <p:cTn id="18" dur="2000"/>
                                        <p:tgtEl>
                                          <p:spTgt spid="10">
                                            <p:txEl>
                                              <p:pRg st="5" end="5"/>
                                            </p:txEl>
                                          </p:spTgt>
                                        </p:tgtEl>
                                      </p:cBhvr>
                                    </p:animEffect>
                                  </p:childTnLst>
                                </p:cTn>
                              </p:par>
                              <p:par>
                                <p:cTn id="19" presetID="21" presetClass="entr" presetSubtype="1" fill="hold" nodeType="withEffect">
                                  <p:stCondLst>
                                    <p:cond delay="0"/>
                                  </p:stCondLst>
                                  <p:childTnLst>
                                    <p:set>
                                      <p:cBhvr>
                                        <p:cTn id="20" dur="1" fill="hold">
                                          <p:stCondLst>
                                            <p:cond delay="0"/>
                                          </p:stCondLst>
                                        </p:cTn>
                                        <p:tgtEl>
                                          <p:spTgt spid="10">
                                            <p:txEl>
                                              <p:pRg st="7" end="7"/>
                                            </p:txEl>
                                          </p:spTgt>
                                        </p:tgtEl>
                                        <p:attrNameLst>
                                          <p:attrName>style.visibility</p:attrName>
                                        </p:attrNameLst>
                                      </p:cBhvr>
                                      <p:to>
                                        <p:strVal val="visible"/>
                                      </p:to>
                                    </p:set>
                                    <p:animEffect transition="in" filter="wheel(1)">
                                      <p:cBhvr>
                                        <p:cTn id="21" dur="2000"/>
                                        <p:tgtEl>
                                          <p:spTgt spid="1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2"/>
          </p:nvPr>
        </p:nvSpPr>
        <p:spPr>
          <a:xfrm>
            <a:off x="575896" y="742950"/>
            <a:ext cx="8128489" cy="4132385"/>
          </a:xfrm>
        </p:spPr>
        <p:txBody>
          <a:bodyPr/>
          <a:lstStyle/>
          <a:p>
            <a:r>
              <a:rPr lang="en-US" sz="1400" dirty="0" err="1">
                <a:latin typeface="+mn-lt"/>
              </a:rPr>
              <a:t>Ví</a:t>
            </a:r>
            <a:r>
              <a:rPr lang="en-US" sz="1400" dirty="0">
                <a:latin typeface="+mn-lt"/>
              </a:rPr>
              <a:t> </a:t>
            </a:r>
            <a:r>
              <a:rPr lang="en-US" sz="1400" dirty="0" err="1">
                <a:latin typeface="+mn-lt"/>
              </a:rPr>
              <a:t>dụ</a:t>
            </a:r>
            <a:r>
              <a:rPr lang="en-US" sz="1400" dirty="0">
                <a:latin typeface="+mn-lt"/>
              </a:rPr>
              <a:t> 4: </a:t>
            </a:r>
            <a:r>
              <a:rPr lang="en-US" sz="1400" dirty="0" err="1">
                <a:latin typeface="+mn-lt"/>
              </a:rPr>
              <a:t>Các</a:t>
            </a:r>
            <a:r>
              <a:rPr lang="en-US" sz="1400" dirty="0">
                <a:latin typeface="+mn-lt"/>
              </a:rPr>
              <a:t> </a:t>
            </a:r>
            <a:r>
              <a:rPr lang="en-US" sz="1400" dirty="0" err="1">
                <a:latin typeface="+mn-lt"/>
              </a:rPr>
              <a:t>cây</a:t>
            </a:r>
            <a:r>
              <a:rPr lang="en-US" sz="1400" dirty="0">
                <a:latin typeface="+mn-lt"/>
              </a:rPr>
              <a:t> </a:t>
            </a:r>
            <a:r>
              <a:rPr lang="en-US" sz="1400" dirty="0" err="1">
                <a:latin typeface="+mn-lt"/>
              </a:rPr>
              <a:t>có</a:t>
            </a:r>
            <a:r>
              <a:rPr lang="en-US" sz="1400" dirty="0">
                <a:latin typeface="+mn-lt"/>
              </a:rPr>
              <a:t> </a:t>
            </a:r>
            <a:r>
              <a:rPr lang="en-US" sz="1400" dirty="0" err="1">
                <a:latin typeface="+mn-lt"/>
              </a:rPr>
              <a:t>gốc</a:t>
            </a:r>
            <a:r>
              <a:rPr lang="en-US" sz="1400" dirty="0">
                <a:latin typeface="+mn-lt"/>
              </a:rPr>
              <a:t> </a:t>
            </a:r>
            <a:r>
              <a:rPr lang="en-US" sz="1400" dirty="0" err="1">
                <a:latin typeface="+mn-lt"/>
              </a:rPr>
              <a:t>sau</a:t>
            </a:r>
            <a:r>
              <a:rPr lang="en-US" sz="1400" dirty="0">
                <a:latin typeface="+mn-lt"/>
              </a:rPr>
              <a:t> </a:t>
            </a:r>
            <a:r>
              <a:rPr lang="en-US" sz="1400" dirty="0" err="1">
                <a:latin typeface="+mn-lt"/>
              </a:rPr>
              <a:t>có</a:t>
            </a:r>
            <a:r>
              <a:rPr lang="en-US" sz="1400" dirty="0">
                <a:latin typeface="+mn-lt"/>
              </a:rPr>
              <a:t> </a:t>
            </a:r>
            <a:r>
              <a:rPr lang="en-US" sz="1400" dirty="0" err="1">
                <a:latin typeface="+mn-lt"/>
              </a:rPr>
              <a:t>là</a:t>
            </a:r>
            <a:r>
              <a:rPr lang="en-US" sz="1400" dirty="0">
                <a:latin typeface="+mn-lt"/>
              </a:rPr>
              <a:t> </a:t>
            </a:r>
            <a:r>
              <a:rPr lang="en-US" sz="1400" dirty="0" err="1">
                <a:latin typeface="+mn-lt"/>
              </a:rPr>
              <a:t>cây</a:t>
            </a:r>
            <a:r>
              <a:rPr lang="en-US" sz="1400" dirty="0">
                <a:latin typeface="+mn-lt"/>
              </a:rPr>
              <a:t> chia  m </a:t>
            </a:r>
            <a:r>
              <a:rPr lang="en-US" sz="1400" dirty="0" err="1">
                <a:latin typeface="+mn-lt"/>
              </a:rPr>
              <a:t>đầy</a:t>
            </a:r>
            <a:r>
              <a:rPr lang="en-US" sz="1400" dirty="0">
                <a:latin typeface="+mn-lt"/>
              </a:rPr>
              <a:t> </a:t>
            </a:r>
            <a:r>
              <a:rPr lang="en-US" sz="1400" dirty="0" err="1">
                <a:latin typeface="+mn-lt"/>
              </a:rPr>
              <a:t>đủ</a:t>
            </a:r>
            <a:r>
              <a:rPr lang="en-US" sz="1400" dirty="0">
                <a:latin typeface="+mn-lt"/>
              </a:rPr>
              <a:t>, </a:t>
            </a:r>
            <a:r>
              <a:rPr lang="en-US" sz="1400" dirty="0" err="1">
                <a:latin typeface="+mn-lt"/>
              </a:rPr>
              <a:t>nó</a:t>
            </a:r>
            <a:r>
              <a:rPr lang="en-US" sz="1400" dirty="0">
                <a:latin typeface="+mn-lt"/>
              </a:rPr>
              <a:t> </a:t>
            </a:r>
            <a:r>
              <a:rPr lang="en-US" sz="1400" dirty="0" err="1">
                <a:latin typeface="+mn-lt"/>
              </a:rPr>
              <a:t>có</a:t>
            </a:r>
            <a:r>
              <a:rPr lang="en-US" sz="1400" dirty="0">
                <a:latin typeface="+mn-lt"/>
              </a:rPr>
              <a:t> </a:t>
            </a:r>
            <a:r>
              <a:rPr lang="en-US" sz="1400" dirty="0" err="1">
                <a:latin typeface="+mn-lt"/>
              </a:rPr>
              <a:t>là</a:t>
            </a:r>
            <a:r>
              <a:rPr lang="en-US" sz="1400" dirty="0">
                <a:latin typeface="+mn-lt"/>
              </a:rPr>
              <a:t> </a:t>
            </a:r>
            <a:r>
              <a:rPr lang="en-US" sz="1400" dirty="0" err="1">
                <a:latin typeface="+mn-lt"/>
              </a:rPr>
              <a:t>cây</a:t>
            </a:r>
            <a:r>
              <a:rPr lang="en-US" sz="1400" dirty="0">
                <a:latin typeface="+mn-lt"/>
              </a:rPr>
              <a:t> </a:t>
            </a:r>
            <a:r>
              <a:rPr lang="en-US" sz="1400" dirty="0" err="1">
                <a:latin typeface="+mn-lt"/>
              </a:rPr>
              <a:t>cân</a:t>
            </a:r>
            <a:r>
              <a:rPr lang="en-US" sz="1400" dirty="0">
                <a:latin typeface="+mn-lt"/>
              </a:rPr>
              <a:t> </a:t>
            </a:r>
            <a:r>
              <a:rPr lang="en-US" sz="1400" dirty="0" err="1">
                <a:latin typeface="+mn-lt"/>
              </a:rPr>
              <a:t>bằng</a:t>
            </a:r>
            <a:r>
              <a:rPr lang="en-US" sz="1400" dirty="0">
                <a:latin typeface="+mn-lt"/>
              </a:rPr>
              <a:t>?</a:t>
            </a:r>
          </a:p>
          <a:p>
            <a:endParaRPr lang="en-US" sz="1400" dirty="0">
              <a:latin typeface="+mn-lt"/>
            </a:endParaRPr>
          </a:p>
          <a:p>
            <a:endParaRPr lang="en-US" sz="1400" dirty="0">
              <a:latin typeface="+mn-lt"/>
            </a:endParaRPr>
          </a:p>
          <a:p>
            <a:endParaRPr lang="en-US" sz="1400" dirty="0">
              <a:latin typeface="+mn-lt"/>
            </a:endParaRPr>
          </a:p>
          <a:p>
            <a:endParaRPr lang="en-US" sz="1400" dirty="0">
              <a:latin typeface="+mn-lt"/>
            </a:endParaRPr>
          </a:p>
          <a:p>
            <a:endParaRPr lang="en-US" sz="1400" dirty="0">
              <a:latin typeface="+mn-lt"/>
            </a:endParaRPr>
          </a:p>
          <a:p>
            <a:endParaRPr lang="en-US" sz="1400" dirty="0">
              <a:latin typeface="+mn-lt"/>
            </a:endParaRPr>
          </a:p>
          <a:p>
            <a:endParaRPr lang="en-US" sz="1400" dirty="0">
              <a:latin typeface="+mn-lt"/>
            </a:endParaRPr>
          </a:p>
          <a:p>
            <a:endParaRPr lang="en-US" sz="1400" dirty="0">
              <a:latin typeface="+mn-lt"/>
            </a:endParaRPr>
          </a:p>
          <a:p>
            <a:endParaRPr lang="en-US" sz="1400" dirty="0">
              <a:latin typeface="+mn-lt"/>
            </a:endParaRPr>
          </a:p>
          <a:p>
            <a:endParaRPr lang="en-US" sz="1400" dirty="0">
              <a:latin typeface="+mn-lt"/>
            </a:endParaRPr>
          </a:p>
          <a:p>
            <a:endParaRPr lang="en-US" sz="1400" dirty="0">
              <a:latin typeface="+mn-lt"/>
            </a:endParaRPr>
          </a:p>
          <a:p>
            <a:endParaRPr lang="vi-VN" sz="1400" dirty="0">
              <a:latin typeface="+mn-lt"/>
            </a:endParaRPr>
          </a:p>
          <a:p>
            <a:r>
              <a:rPr lang="vi-VN" sz="1400" dirty="0">
                <a:latin typeface="+mn-lt"/>
              </a:rPr>
              <a:t>Lời giải: </a:t>
            </a:r>
            <a:endParaRPr lang="en-US" sz="1400" dirty="0">
              <a:latin typeface="+mn-lt"/>
            </a:endParaRPr>
          </a:p>
          <a:p>
            <a:pPr marL="0" indent="0">
              <a:tabLst>
                <a:tab pos="6858000" algn="l"/>
              </a:tabLst>
            </a:pPr>
            <a:r>
              <a:rPr lang="en-US" sz="1400" dirty="0">
                <a:latin typeface="+mn-lt"/>
              </a:rPr>
              <a:t>T1 </a:t>
            </a:r>
            <a:r>
              <a:rPr lang="en-US" sz="1400" dirty="0" err="1">
                <a:latin typeface="+mn-lt"/>
              </a:rPr>
              <a:t>là</a:t>
            </a:r>
            <a:r>
              <a:rPr lang="en-US" sz="1400" dirty="0">
                <a:latin typeface="+mn-lt"/>
              </a:rPr>
              <a:t> </a:t>
            </a:r>
            <a:r>
              <a:rPr lang="en-US" sz="1400" dirty="0" err="1">
                <a:latin typeface="+mn-lt"/>
              </a:rPr>
              <a:t>cây</a:t>
            </a:r>
            <a:r>
              <a:rPr lang="en-US" sz="1400" dirty="0">
                <a:latin typeface="+mn-lt"/>
              </a:rPr>
              <a:t> </a:t>
            </a:r>
            <a:r>
              <a:rPr lang="en-US" sz="1400" dirty="0" err="1">
                <a:latin typeface="+mn-lt"/>
              </a:rPr>
              <a:t>nhị</a:t>
            </a:r>
            <a:r>
              <a:rPr lang="en-US" sz="1400" dirty="0">
                <a:latin typeface="+mn-lt"/>
              </a:rPr>
              <a:t> </a:t>
            </a:r>
            <a:r>
              <a:rPr lang="en-US" sz="1400" dirty="0" err="1">
                <a:latin typeface="+mn-lt"/>
              </a:rPr>
              <a:t>phân</a:t>
            </a:r>
            <a:r>
              <a:rPr lang="en-US" sz="1400" dirty="0">
                <a:latin typeface="+mn-lt"/>
              </a:rPr>
              <a:t> </a:t>
            </a:r>
            <a:r>
              <a:rPr lang="en-US" sz="1400" dirty="0" err="1">
                <a:latin typeface="+mn-lt"/>
              </a:rPr>
              <a:t>đầy</a:t>
            </a:r>
            <a:r>
              <a:rPr lang="en-US" sz="1400" dirty="0">
                <a:latin typeface="+mn-lt"/>
              </a:rPr>
              <a:t> </a:t>
            </a:r>
            <a:r>
              <a:rPr lang="en-US" sz="1400" dirty="0" err="1">
                <a:latin typeface="+mn-lt"/>
              </a:rPr>
              <a:t>đủ</a:t>
            </a:r>
            <a:r>
              <a:rPr lang="vi-VN" sz="1400" dirty="0">
                <a:latin typeface="+mn-lt"/>
              </a:rPr>
              <a:t> – không cân bằng </a:t>
            </a:r>
            <a:endParaRPr lang="en-US" sz="1400" dirty="0">
              <a:latin typeface="+mn-lt"/>
            </a:endParaRPr>
          </a:p>
          <a:p>
            <a:pPr marL="0" indent="0">
              <a:tabLst>
                <a:tab pos="6858000" algn="l"/>
              </a:tabLst>
            </a:pPr>
            <a:r>
              <a:rPr lang="en-US" sz="1400" dirty="0">
                <a:latin typeface="+mn-lt"/>
              </a:rPr>
              <a:t>T2 </a:t>
            </a:r>
            <a:r>
              <a:rPr lang="vi-VN" sz="1400" dirty="0">
                <a:latin typeface="+mn-lt"/>
              </a:rPr>
              <a:t>là cây chia 3 đầy đủ - không cân bằng </a:t>
            </a:r>
          </a:p>
          <a:p>
            <a:pPr marL="0" indent="0">
              <a:tabLst>
                <a:tab pos="6858000" algn="l"/>
              </a:tabLst>
            </a:pPr>
            <a:r>
              <a:rPr lang="vi-VN" sz="1400" dirty="0">
                <a:latin typeface="+mn-lt"/>
              </a:rPr>
              <a:t>T3 là cây chia 5 đầy đủ – cân bằng</a:t>
            </a:r>
          </a:p>
          <a:p>
            <a:pPr marL="0" indent="0">
              <a:tabLst>
                <a:tab pos="6858000" algn="l"/>
              </a:tabLst>
            </a:pPr>
            <a:r>
              <a:rPr lang="vi-VN" sz="1400" dirty="0">
                <a:latin typeface="+mn-lt"/>
              </a:rPr>
              <a:t>T4 không là cây chia m đầy đủ – cân bằng</a:t>
            </a:r>
          </a:p>
          <a:p>
            <a:pPr marL="0" indent="0">
              <a:tabLst>
                <a:tab pos="6858000" algn="l"/>
              </a:tabLst>
            </a:pPr>
            <a:r>
              <a:rPr lang="en-US" sz="1400" dirty="0">
                <a:latin typeface="+mn-lt"/>
              </a:rPr>
              <a:t>	</a:t>
            </a:r>
          </a:p>
          <a:p>
            <a:endParaRPr lang="en-US" sz="1400" dirty="0">
              <a:latin typeface="+mn-lt"/>
            </a:endParaRPr>
          </a:p>
          <a:p>
            <a:endParaRPr lang="en-US" sz="1400" dirty="0">
              <a:latin typeface="+mn-lt"/>
            </a:endParaRPr>
          </a:p>
          <a:p>
            <a:endParaRPr lang="vi-VN" sz="1400" dirty="0">
              <a:latin typeface="+mn-lt"/>
            </a:endParaRPr>
          </a:p>
        </p:txBody>
      </p:sp>
      <p:pic>
        <p:nvPicPr>
          <p:cNvPr id="10" name="Picture 9"/>
          <p:cNvPicPr>
            <a:picLocks noChangeAspect="1"/>
          </p:cNvPicPr>
          <p:nvPr/>
        </p:nvPicPr>
        <p:blipFill>
          <a:blip r:embed="rId2"/>
          <a:stretch>
            <a:fillRect/>
          </a:stretch>
        </p:blipFill>
        <p:spPr>
          <a:xfrm>
            <a:off x="359508" y="1285142"/>
            <a:ext cx="1772172" cy="2118457"/>
          </a:xfrm>
          <a:prstGeom prst="rect">
            <a:avLst/>
          </a:prstGeom>
        </p:spPr>
      </p:pic>
      <p:pic>
        <p:nvPicPr>
          <p:cNvPr id="11" name="Picture 10"/>
          <p:cNvPicPr>
            <a:picLocks noChangeAspect="1"/>
          </p:cNvPicPr>
          <p:nvPr/>
        </p:nvPicPr>
        <p:blipFill>
          <a:blip r:embed="rId3"/>
          <a:stretch>
            <a:fillRect/>
          </a:stretch>
        </p:blipFill>
        <p:spPr>
          <a:xfrm>
            <a:off x="2505809" y="1372088"/>
            <a:ext cx="2457449" cy="1951404"/>
          </a:xfrm>
          <a:prstGeom prst="rect">
            <a:avLst/>
          </a:prstGeom>
        </p:spPr>
      </p:pic>
      <p:pic>
        <p:nvPicPr>
          <p:cNvPr id="13" name="Picture 12"/>
          <p:cNvPicPr>
            <a:picLocks noChangeAspect="1"/>
          </p:cNvPicPr>
          <p:nvPr/>
        </p:nvPicPr>
        <p:blipFill>
          <a:blip r:embed="rId4"/>
          <a:stretch>
            <a:fillRect/>
          </a:stretch>
        </p:blipFill>
        <p:spPr>
          <a:xfrm>
            <a:off x="5090746" y="1562100"/>
            <a:ext cx="2101488" cy="1761392"/>
          </a:xfrm>
          <a:prstGeom prst="rect">
            <a:avLst/>
          </a:prstGeom>
        </p:spPr>
      </p:pic>
      <p:pic>
        <p:nvPicPr>
          <p:cNvPr id="14" name="Picture 13"/>
          <p:cNvPicPr>
            <a:picLocks noChangeAspect="1"/>
          </p:cNvPicPr>
          <p:nvPr/>
        </p:nvPicPr>
        <p:blipFill>
          <a:blip r:embed="rId5"/>
          <a:stretch>
            <a:fillRect/>
          </a:stretch>
        </p:blipFill>
        <p:spPr>
          <a:xfrm>
            <a:off x="7360720" y="1372087"/>
            <a:ext cx="1299704" cy="1951405"/>
          </a:xfrm>
          <a:prstGeom prst="rect">
            <a:avLst/>
          </a:prstGeom>
        </p:spPr>
      </p:pic>
    </p:spTree>
    <p:extLst>
      <p:ext uri="{BB962C8B-B14F-4D97-AF65-F5344CB8AC3E}">
        <p14:creationId xmlns:p14="http://schemas.microsoft.com/office/powerpoint/2010/main" val="110279832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ppt_x"/>
                                          </p:val>
                                        </p:tav>
                                        <p:tav tm="100000">
                                          <p:val>
                                            <p:strVal val="#ppt_x"/>
                                          </p:val>
                                        </p:tav>
                                      </p:tavLst>
                                    </p:anim>
                                    <p:anim calcmode="lin" valueType="num">
                                      <p:cBhvr additive="base">
                                        <p:cTn id="1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cBhvr additive="base">
                                        <p:cTn id="24" dur="500" fill="hold"/>
                                        <p:tgtEl>
                                          <p:spTgt spid="13"/>
                                        </p:tgtEl>
                                        <p:attrNameLst>
                                          <p:attrName>ppt_x</p:attrName>
                                        </p:attrNameLst>
                                      </p:cBhvr>
                                      <p:tavLst>
                                        <p:tav tm="0">
                                          <p:val>
                                            <p:strVal val="#ppt_x"/>
                                          </p:val>
                                        </p:tav>
                                        <p:tav tm="100000">
                                          <p:val>
                                            <p:strVal val="#ppt_x"/>
                                          </p:val>
                                        </p:tav>
                                      </p:tavLst>
                                    </p:anim>
                                    <p:anim calcmode="lin" valueType="num">
                                      <p:cBhvr additive="base">
                                        <p:cTn id="25"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14"/>
                                        </p:tgtEl>
                                        <p:attrNameLst>
                                          <p:attrName>style.visibility</p:attrName>
                                        </p:attrNameLst>
                                      </p:cBhvr>
                                      <p:to>
                                        <p:strVal val="visible"/>
                                      </p:to>
                                    </p:set>
                                    <p:anim calcmode="lin" valueType="num">
                                      <p:cBhvr additive="base">
                                        <p:cTn id="30" dur="500" fill="hold"/>
                                        <p:tgtEl>
                                          <p:spTgt spid="14"/>
                                        </p:tgtEl>
                                        <p:attrNameLst>
                                          <p:attrName>ppt_x</p:attrName>
                                        </p:attrNameLst>
                                      </p:cBhvr>
                                      <p:tavLst>
                                        <p:tav tm="0">
                                          <p:val>
                                            <p:strVal val="#ppt_x"/>
                                          </p:val>
                                        </p:tav>
                                        <p:tav tm="100000">
                                          <p:val>
                                            <p:strVal val="#ppt_x"/>
                                          </p:val>
                                        </p:tav>
                                      </p:tavLst>
                                    </p:anim>
                                    <p:anim calcmode="lin" valueType="num">
                                      <p:cBhvr additive="base">
                                        <p:cTn id="31"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13" end="13"/>
                                            </p:txEl>
                                          </p:spTgt>
                                        </p:tgtEl>
                                        <p:attrNameLst>
                                          <p:attrName>style.visibility</p:attrName>
                                        </p:attrNameLst>
                                      </p:cBhvr>
                                      <p:to>
                                        <p:strVal val="visible"/>
                                      </p:to>
                                    </p:set>
                                    <p:animEffect transition="in" filter="fade">
                                      <p:cBhvr>
                                        <p:cTn id="36" dur="500"/>
                                        <p:tgtEl>
                                          <p:spTgt spid="3">
                                            <p:txEl>
                                              <p:pRg st="13" end="13"/>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animEffect transition="in" filter="fade">
                                      <p:cBhvr>
                                        <p:cTn id="39" dur="500"/>
                                        <p:tgtEl>
                                          <p:spTgt spid="3">
                                            <p:txEl>
                                              <p:pRg st="14" end="14"/>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5" end="15"/>
                                            </p:txEl>
                                          </p:spTgt>
                                        </p:tgtEl>
                                        <p:attrNameLst>
                                          <p:attrName>style.visibility</p:attrName>
                                        </p:attrNameLst>
                                      </p:cBhvr>
                                      <p:to>
                                        <p:strVal val="visible"/>
                                      </p:to>
                                    </p:set>
                                    <p:animEffect transition="in" filter="fade">
                                      <p:cBhvr>
                                        <p:cTn id="42" dur="500"/>
                                        <p:tgtEl>
                                          <p:spTgt spid="3">
                                            <p:txEl>
                                              <p:pRg st="15" end="15"/>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16" end="16"/>
                                            </p:txEl>
                                          </p:spTgt>
                                        </p:tgtEl>
                                        <p:attrNameLst>
                                          <p:attrName>style.visibility</p:attrName>
                                        </p:attrNameLst>
                                      </p:cBhvr>
                                      <p:to>
                                        <p:strVal val="visible"/>
                                      </p:to>
                                    </p:set>
                                    <p:animEffect transition="in" filter="fade">
                                      <p:cBhvr>
                                        <p:cTn id="45" dur="500"/>
                                        <p:tgtEl>
                                          <p:spTgt spid="3">
                                            <p:txEl>
                                              <p:pRg st="16" end="16"/>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7" end="17"/>
                                            </p:txEl>
                                          </p:spTgt>
                                        </p:tgtEl>
                                        <p:attrNameLst>
                                          <p:attrName>style.visibility</p:attrName>
                                        </p:attrNameLst>
                                      </p:cBhvr>
                                      <p:to>
                                        <p:strVal val="visible"/>
                                      </p:to>
                                    </p:set>
                                    <p:animEffect transition="in" filter="fade">
                                      <p:cBhvr>
                                        <p:cTn id="48" dur="500"/>
                                        <p:tgtEl>
                                          <p:spTgt spid="3">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itle 9"/>
          <p:cNvSpPr>
            <a:spLocks noGrp="1"/>
          </p:cNvSpPr>
          <p:nvPr>
            <p:ph type="subTitle" idx="8"/>
          </p:nvPr>
        </p:nvSpPr>
        <p:spPr>
          <a:xfrm>
            <a:off x="760535" y="681404"/>
            <a:ext cx="7710853" cy="3956537"/>
          </a:xfrm>
        </p:spPr>
        <p:txBody>
          <a:bodyPr/>
          <a:lstStyle/>
          <a:p>
            <a:r>
              <a:rPr lang="vi-VN" sz="2000" b="1" dirty="0">
                <a:solidFill>
                  <a:srgbClr val="FF0000"/>
                </a:solidFill>
                <a:latin typeface="+mn-lt"/>
              </a:rPr>
              <a:t>1.4 - CÂY NHỊ PHÂN </a:t>
            </a:r>
          </a:p>
          <a:p>
            <a:endParaRPr lang="vi-VN" sz="2000" b="1" dirty="0">
              <a:solidFill>
                <a:srgbClr val="FF0000"/>
              </a:solidFill>
              <a:latin typeface="+mn-lt"/>
            </a:endParaRPr>
          </a:p>
          <a:p>
            <a:pPr>
              <a:buFont typeface="Arial" panose="020B0604020202020204" pitchFamily="34" charset="0"/>
              <a:buChar char="•"/>
            </a:pPr>
            <a:r>
              <a:rPr lang="vi-VN" sz="1800" u="sng" dirty="0">
                <a:solidFill>
                  <a:srgbClr val="FF0000"/>
                </a:solidFill>
                <a:latin typeface="+mn-lt"/>
              </a:rPr>
              <a:t>Một cây có gốc được sắp xếp </a:t>
            </a:r>
            <a:r>
              <a:rPr lang="vi-VN" sz="1800" dirty="0">
                <a:solidFill>
                  <a:schemeClr val="accent2">
                    <a:lumMod val="10000"/>
                  </a:schemeClr>
                </a:solidFill>
                <a:latin typeface="+mn-lt"/>
              </a:rPr>
              <a:t>là một cây có gốc trong đó các con của mỗi đỉnh trong được sắp xếp, theo thứ tự từ trái sang phải</a:t>
            </a:r>
          </a:p>
          <a:p>
            <a:pPr>
              <a:buFont typeface="Arial" panose="020B0604020202020204" pitchFamily="34" charset="0"/>
              <a:buChar char="•"/>
            </a:pPr>
            <a:r>
              <a:rPr lang="vi-VN" sz="1800" u="sng" dirty="0">
                <a:solidFill>
                  <a:srgbClr val="FF0000"/>
                </a:solidFill>
                <a:latin typeface="+mn-lt"/>
              </a:rPr>
              <a:t>Cây nhị phân</a:t>
            </a:r>
            <a:r>
              <a:rPr lang="vi-VN" sz="1800" dirty="0">
                <a:solidFill>
                  <a:schemeClr val="accent2">
                    <a:lumMod val="10000"/>
                  </a:schemeClr>
                </a:solidFill>
                <a:latin typeface="+mn-lt"/>
              </a:rPr>
              <a:t> là một cây có gốc được sắp xếp mà mỗi đỉnh trong có tối đa 2 con, con thứ 1 là con trái, con thứ 2 là con phải</a:t>
            </a:r>
          </a:p>
          <a:p>
            <a:pPr>
              <a:buFont typeface="Arial" panose="020B0604020202020204" pitchFamily="34" charset="0"/>
              <a:buChar char="•"/>
            </a:pPr>
            <a:r>
              <a:rPr lang="vi-VN" sz="1800" dirty="0">
                <a:solidFill>
                  <a:schemeClr val="accent2">
                    <a:lumMod val="10000"/>
                  </a:schemeClr>
                </a:solidFill>
                <a:latin typeface="+mn-lt"/>
              </a:rPr>
              <a:t>Cây có gốc tại con trái của một đỉnh được gọi là con trái của đỉnh đó</a:t>
            </a:r>
          </a:p>
          <a:p>
            <a:pPr>
              <a:buFont typeface="Arial" panose="020B0604020202020204" pitchFamily="34" charset="0"/>
              <a:buChar char="•"/>
            </a:pPr>
            <a:r>
              <a:rPr lang="vi-VN" sz="1800" dirty="0">
                <a:solidFill>
                  <a:schemeClr val="accent2">
                    <a:lumMod val="10000"/>
                  </a:schemeClr>
                </a:solidFill>
                <a:latin typeface="+mn-lt"/>
              </a:rPr>
              <a:t>Cây có gốc tại con phải của một đỉnh được gọi là con phải của đỉnh đó</a:t>
            </a:r>
          </a:p>
        </p:txBody>
      </p:sp>
    </p:spTree>
    <p:extLst>
      <p:ext uri="{BB962C8B-B14F-4D97-AF65-F5344CB8AC3E}">
        <p14:creationId xmlns:p14="http://schemas.microsoft.com/office/powerpoint/2010/main" val="20992664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barn(inVertical)">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barn(inVertical)">
                                      <p:cBhvr>
                                        <p:cTn id="12" dur="500"/>
                                        <p:tgtEl>
                                          <p:spTgt spid="10">
                                            <p:txEl>
                                              <p:pRg st="2" end="2"/>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animEffect transition="in" filter="barn(inVertical)">
                                      <p:cBhvr>
                                        <p:cTn id="15" dur="500"/>
                                        <p:tgtEl>
                                          <p:spTgt spid="10">
                                            <p:txEl>
                                              <p:pRg st="3" end="3"/>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10">
                                            <p:txEl>
                                              <p:pRg st="4" end="4"/>
                                            </p:txEl>
                                          </p:spTgt>
                                        </p:tgtEl>
                                        <p:attrNameLst>
                                          <p:attrName>style.visibility</p:attrName>
                                        </p:attrNameLst>
                                      </p:cBhvr>
                                      <p:to>
                                        <p:strVal val="visible"/>
                                      </p:to>
                                    </p:set>
                                    <p:animEffect transition="in" filter="barn(inVertical)">
                                      <p:cBhvr>
                                        <p:cTn id="18" dur="500"/>
                                        <p:tgtEl>
                                          <p:spTgt spid="10">
                                            <p:txEl>
                                              <p:pRg st="4" end="4"/>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10">
                                            <p:txEl>
                                              <p:pRg st="5" end="5"/>
                                            </p:txEl>
                                          </p:spTgt>
                                        </p:tgtEl>
                                        <p:attrNameLst>
                                          <p:attrName>style.visibility</p:attrName>
                                        </p:attrNameLst>
                                      </p:cBhvr>
                                      <p:to>
                                        <p:strVal val="visible"/>
                                      </p:to>
                                    </p:set>
                                    <p:animEffect transition="in" filter="barn(inVertical)">
                                      <p:cBhvr>
                                        <p:cTn id="21" dur="500"/>
                                        <p:tgtEl>
                                          <p:spTgt spid="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4828137" y="1406769"/>
            <a:ext cx="3596053" cy="1828800"/>
          </a:xfrm>
          <a:prstGeom prst="rect">
            <a:avLst/>
          </a:prstGeom>
        </p:spPr>
      </p:pic>
      <p:sp>
        <p:nvSpPr>
          <p:cNvPr id="6" name="Subtitle 5"/>
          <p:cNvSpPr>
            <a:spLocks noGrp="1"/>
          </p:cNvSpPr>
          <p:nvPr>
            <p:ph type="subTitle" idx="5"/>
          </p:nvPr>
        </p:nvSpPr>
        <p:spPr>
          <a:xfrm>
            <a:off x="734158" y="523143"/>
            <a:ext cx="7936260" cy="4347796"/>
          </a:xfrm>
        </p:spPr>
        <p:txBody>
          <a:bodyPr/>
          <a:lstStyle/>
          <a:p>
            <a:r>
              <a:rPr lang="vi-VN" sz="1800" dirty="0">
                <a:latin typeface="+mn-lt"/>
              </a:rPr>
              <a:t>Ví dụ 6: Tìm </a:t>
            </a:r>
            <a:r>
              <a:rPr lang="vi-VN" sz="1800" b="1" dirty="0">
                <a:latin typeface="+mn-lt"/>
              </a:rPr>
              <a:t>con trái và con phải </a:t>
            </a:r>
            <a:r>
              <a:rPr lang="vi-VN" sz="1800" dirty="0">
                <a:latin typeface="+mn-lt"/>
              </a:rPr>
              <a:t>của d trong cây nhị phân sau? Tìm </a:t>
            </a:r>
            <a:r>
              <a:rPr lang="vi-VN" sz="1800" b="1" dirty="0">
                <a:latin typeface="+mn-lt"/>
              </a:rPr>
              <a:t>cây</a:t>
            </a:r>
            <a:r>
              <a:rPr lang="vi-VN" sz="1800" dirty="0">
                <a:latin typeface="+mn-lt"/>
              </a:rPr>
              <a:t> con trái và phải của c ?</a:t>
            </a:r>
          </a:p>
          <a:p>
            <a:endParaRPr lang="vi-VN" sz="1800" dirty="0">
              <a:latin typeface="+mn-lt"/>
            </a:endParaRPr>
          </a:p>
          <a:p>
            <a:r>
              <a:rPr lang="vi-VN" sz="1800" dirty="0">
                <a:latin typeface="+mn-lt"/>
              </a:rPr>
              <a:t>Lời giải:</a:t>
            </a:r>
          </a:p>
          <a:p>
            <a:r>
              <a:rPr lang="vi-VN" sz="1800" dirty="0">
                <a:latin typeface="+mn-lt"/>
              </a:rPr>
              <a:t>- Đỉnh d</a:t>
            </a:r>
          </a:p>
          <a:p>
            <a:r>
              <a:rPr lang="vi-VN" sz="1800" dirty="0">
                <a:latin typeface="+mn-lt"/>
              </a:rPr>
              <a:t>Con trái : f</a:t>
            </a:r>
          </a:p>
          <a:p>
            <a:r>
              <a:rPr lang="vi-VN" sz="1800" dirty="0">
                <a:latin typeface="+mn-lt"/>
              </a:rPr>
              <a:t>Con phải: g</a:t>
            </a:r>
          </a:p>
          <a:p>
            <a:endParaRPr lang="vi-VN" sz="1800" dirty="0">
              <a:latin typeface="+mn-lt"/>
            </a:endParaRPr>
          </a:p>
          <a:p>
            <a:pPr>
              <a:buFontTx/>
              <a:buChar char="-"/>
            </a:pPr>
            <a:r>
              <a:rPr lang="vi-VN" sz="1800" dirty="0">
                <a:latin typeface="+mn-lt"/>
              </a:rPr>
              <a:t>Đỉnh c</a:t>
            </a:r>
          </a:p>
          <a:p>
            <a:pPr marL="139700" indent="0"/>
            <a:r>
              <a:rPr lang="vi-VN" sz="1800" dirty="0">
                <a:latin typeface="+mn-lt"/>
              </a:rPr>
              <a:t>Cây con trái : h j</a:t>
            </a:r>
          </a:p>
          <a:p>
            <a:pPr marL="139700" indent="0"/>
            <a:endParaRPr lang="vi-VN" sz="1800" dirty="0">
              <a:latin typeface="+mn-lt"/>
            </a:endParaRPr>
          </a:p>
          <a:p>
            <a:pPr marL="139700" indent="0"/>
            <a:endParaRPr lang="vi-VN" sz="1800" dirty="0">
              <a:latin typeface="+mn-lt"/>
            </a:endParaRPr>
          </a:p>
          <a:p>
            <a:pPr marL="139700" indent="0"/>
            <a:r>
              <a:rPr lang="vi-VN" sz="1800" dirty="0">
                <a:latin typeface="+mn-lt"/>
              </a:rPr>
              <a:t>Cây con phải: i k l m</a:t>
            </a:r>
          </a:p>
          <a:p>
            <a:endParaRPr lang="vi-VN" sz="1800" dirty="0">
              <a:latin typeface="+mn-lt"/>
            </a:endParaRPr>
          </a:p>
        </p:txBody>
      </p:sp>
      <p:pic>
        <p:nvPicPr>
          <p:cNvPr id="11" name="Picture 10"/>
          <p:cNvPicPr>
            <a:picLocks noChangeAspect="1"/>
          </p:cNvPicPr>
          <p:nvPr/>
        </p:nvPicPr>
        <p:blipFill>
          <a:blip r:embed="rId3"/>
          <a:stretch>
            <a:fillRect/>
          </a:stretch>
        </p:blipFill>
        <p:spPr>
          <a:xfrm>
            <a:off x="3004872" y="1731854"/>
            <a:ext cx="965471" cy="940778"/>
          </a:xfrm>
          <a:prstGeom prst="rect">
            <a:avLst/>
          </a:prstGeom>
        </p:spPr>
      </p:pic>
      <p:pic>
        <p:nvPicPr>
          <p:cNvPr id="12" name="Picture 11"/>
          <p:cNvPicPr>
            <a:picLocks noChangeAspect="1"/>
          </p:cNvPicPr>
          <p:nvPr/>
        </p:nvPicPr>
        <p:blipFill>
          <a:blip r:embed="rId4"/>
          <a:stretch>
            <a:fillRect/>
          </a:stretch>
        </p:blipFill>
        <p:spPr>
          <a:xfrm>
            <a:off x="3100570" y="2964734"/>
            <a:ext cx="991891" cy="1407320"/>
          </a:xfrm>
          <a:prstGeom prst="rect">
            <a:avLst/>
          </a:prstGeom>
        </p:spPr>
      </p:pic>
    </p:spTree>
    <p:extLst>
      <p:ext uri="{BB962C8B-B14F-4D97-AF65-F5344CB8AC3E}">
        <p14:creationId xmlns:p14="http://schemas.microsoft.com/office/powerpoint/2010/main" val="258385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ircle(in)">
                                      <p:cBhvr>
                                        <p:cTn id="12" dur="2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barn(inVertical)">
                                      <p:cBhvr>
                                        <p:cTn id="17" dur="500"/>
                                        <p:tgtEl>
                                          <p:spTgt spid="6">
                                            <p:txEl>
                                              <p:pRg st="3" end="3"/>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6">
                                            <p:txEl>
                                              <p:pRg st="4" end="4"/>
                                            </p:txEl>
                                          </p:spTgt>
                                        </p:tgtEl>
                                        <p:attrNameLst>
                                          <p:attrName>style.visibility</p:attrName>
                                        </p:attrNameLst>
                                      </p:cBhvr>
                                      <p:to>
                                        <p:strVal val="visible"/>
                                      </p:to>
                                    </p:set>
                                    <p:animEffect transition="in" filter="barn(inVertical)">
                                      <p:cBhvr>
                                        <p:cTn id="20" dur="500"/>
                                        <p:tgtEl>
                                          <p:spTgt spid="6">
                                            <p:txEl>
                                              <p:pRg st="4" end="4"/>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animEffect transition="in" filter="barn(inVertical)">
                                      <p:cBhvr>
                                        <p:cTn id="23" dur="500"/>
                                        <p:tgtEl>
                                          <p:spTgt spid="6">
                                            <p:txEl>
                                              <p:pRg st="5" end="5"/>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6">
                                            <p:txEl>
                                              <p:pRg st="7" end="7"/>
                                            </p:txEl>
                                          </p:spTgt>
                                        </p:tgtEl>
                                        <p:attrNameLst>
                                          <p:attrName>style.visibility</p:attrName>
                                        </p:attrNameLst>
                                      </p:cBhvr>
                                      <p:to>
                                        <p:strVal val="visible"/>
                                      </p:to>
                                    </p:set>
                                    <p:animEffect transition="in" filter="barn(inVertical)">
                                      <p:cBhvr>
                                        <p:cTn id="26" dur="500"/>
                                        <p:tgtEl>
                                          <p:spTgt spid="6">
                                            <p:txEl>
                                              <p:pRg st="7" end="7"/>
                                            </p:txEl>
                                          </p:spTgt>
                                        </p:tgtEl>
                                      </p:cBhvr>
                                    </p:animEffect>
                                  </p:childTnLst>
                                </p:cTn>
                              </p:par>
                              <p:par>
                                <p:cTn id="27" presetID="16" presetClass="entr" presetSubtype="21" fill="hold" nodeType="with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animEffect transition="in" filter="barn(inVertical)">
                                      <p:cBhvr>
                                        <p:cTn id="29" dur="500"/>
                                        <p:tgtEl>
                                          <p:spTgt spid="6">
                                            <p:txEl>
                                              <p:pRg st="8" end="8"/>
                                            </p:txEl>
                                          </p:spTgt>
                                        </p:tgtEl>
                                      </p:cBhvr>
                                    </p:animEffect>
                                  </p:childTnLst>
                                </p:cTn>
                              </p:par>
                              <p:par>
                                <p:cTn id="30" presetID="16" presetClass="entr" presetSubtype="21" fill="hold" nodeType="withEffect">
                                  <p:stCondLst>
                                    <p:cond delay="0"/>
                                  </p:stCondLst>
                                  <p:childTnLst>
                                    <p:set>
                                      <p:cBhvr>
                                        <p:cTn id="31" dur="1" fill="hold">
                                          <p:stCondLst>
                                            <p:cond delay="0"/>
                                          </p:stCondLst>
                                        </p:cTn>
                                        <p:tgtEl>
                                          <p:spTgt spid="6">
                                            <p:txEl>
                                              <p:pRg st="11" end="11"/>
                                            </p:txEl>
                                          </p:spTgt>
                                        </p:tgtEl>
                                        <p:attrNameLst>
                                          <p:attrName>style.visibility</p:attrName>
                                        </p:attrNameLst>
                                      </p:cBhvr>
                                      <p:to>
                                        <p:strVal val="visible"/>
                                      </p:to>
                                    </p:set>
                                    <p:animEffect transition="in" filter="barn(inVertical)">
                                      <p:cBhvr>
                                        <p:cTn id="32" dur="500"/>
                                        <p:tgtEl>
                                          <p:spTgt spid="6">
                                            <p:txEl>
                                              <p:pRg st="11" end="1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barn(inVertical)">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down)">
                                      <p:cBhvr>
                                        <p:cTn id="4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itle 9"/>
          <p:cNvSpPr>
            <a:spLocks noGrp="1"/>
          </p:cNvSpPr>
          <p:nvPr>
            <p:ph type="subTitle" idx="8"/>
          </p:nvPr>
        </p:nvSpPr>
        <p:spPr>
          <a:xfrm>
            <a:off x="668215" y="568569"/>
            <a:ext cx="7394331" cy="4290645"/>
          </a:xfrm>
        </p:spPr>
        <p:txBody>
          <a:bodyPr/>
          <a:lstStyle/>
          <a:p>
            <a:r>
              <a:rPr lang="vi-VN" sz="2400" b="1" dirty="0">
                <a:solidFill>
                  <a:srgbClr val="FF0000"/>
                </a:solidFill>
                <a:latin typeface="+mn-lt"/>
              </a:rPr>
              <a:t>1.5 - CÁC TÍNH CHẤT CỦA CÂY(*)</a:t>
            </a:r>
          </a:p>
          <a:p>
            <a:endParaRPr lang="vi-VN" sz="2000" b="1" dirty="0">
              <a:solidFill>
                <a:srgbClr val="FF0000"/>
              </a:solidFill>
              <a:latin typeface="+mn-lt"/>
            </a:endParaRPr>
          </a:p>
          <a:p>
            <a:pPr marL="139700" indent="0">
              <a:spcAft>
                <a:spcPts val="400"/>
              </a:spcAft>
            </a:pPr>
            <a:r>
              <a:rPr lang="vi-VN" u="sng" dirty="0">
                <a:solidFill>
                  <a:srgbClr val="FF0000"/>
                </a:solidFill>
                <a:latin typeface="+mn-lt"/>
              </a:rPr>
              <a:t>Định lý 2</a:t>
            </a:r>
            <a:r>
              <a:rPr lang="vi-VN" dirty="0">
                <a:latin typeface="+mn-lt"/>
              </a:rPr>
              <a:t>: Một cây có n đỉnh thì nó có đúng n – 1 cạnh</a:t>
            </a:r>
          </a:p>
          <a:p>
            <a:pPr marL="139700" indent="0">
              <a:spcAft>
                <a:spcPts val="400"/>
              </a:spcAft>
            </a:pPr>
            <a:r>
              <a:rPr lang="vi-VN" u="sng" dirty="0">
                <a:solidFill>
                  <a:srgbClr val="FF0000"/>
                </a:solidFill>
                <a:latin typeface="+mn-lt"/>
              </a:rPr>
              <a:t>Định lý 3:</a:t>
            </a:r>
            <a:r>
              <a:rPr lang="vi-VN" dirty="0">
                <a:latin typeface="+mn-lt"/>
              </a:rPr>
              <a:t> Một cây chia m đầy đủ có i đỉnh trong thì nó có n = m * i + 1 đỉnh</a:t>
            </a:r>
          </a:p>
          <a:p>
            <a:pPr marL="139700" indent="0">
              <a:spcAft>
                <a:spcPts val="400"/>
              </a:spcAft>
            </a:pPr>
            <a:r>
              <a:rPr lang="vi-VN" u="sng" dirty="0">
                <a:solidFill>
                  <a:srgbClr val="FF0000"/>
                </a:solidFill>
                <a:latin typeface="+mn-lt"/>
              </a:rPr>
              <a:t>Định lý 4</a:t>
            </a:r>
            <a:r>
              <a:rPr lang="vi-VN" dirty="0">
                <a:latin typeface="+mn-lt"/>
              </a:rPr>
              <a:t>: Một cây chia m đầy đủ </a:t>
            </a:r>
          </a:p>
          <a:p>
            <a:pPr marL="482600" indent="-342900">
              <a:spcAft>
                <a:spcPts val="400"/>
              </a:spcAft>
              <a:buFont typeface="+mj-lt"/>
              <a:buAutoNum type="alphaLcPeriod"/>
            </a:pPr>
            <a:r>
              <a:rPr lang="vi-VN" dirty="0">
                <a:latin typeface="+mn-lt"/>
              </a:rPr>
              <a:t>Nếu có n đỉnh thì có i = (n - 1) / m đỉnh trong và l = [(m – 1)n + 1]/m lá</a:t>
            </a:r>
          </a:p>
          <a:p>
            <a:pPr marL="482600" indent="-342900">
              <a:spcAft>
                <a:spcPts val="400"/>
              </a:spcAft>
              <a:buFont typeface="+mj-lt"/>
              <a:buAutoNum type="alphaLcPeriod"/>
            </a:pPr>
            <a:r>
              <a:rPr lang="vi-VN" dirty="0">
                <a:latin typeface="+mn-lt"/>
              </a:rPr>
              <a:t>Nếu có i đỉnh trong thì nó có n = mi + 1 đỉnh và l = (m - 1)i + 1 lá</a:t>
            </a:r>
          </a:p>
          <a:p>
            <a:pPr marL="482600" indent="-342900">
              <a:spcAft>
                <a:spcPts val="400"/>
              </a:spcAft>
              <a:buFont typeface="+mj-lt"/>
              <a:buAutoNum type="alphaLcPeriod"/>
            </a:pPr>
            <a:r>
              <a:rPr lang="vi-VN" dirty="0">
                <a:latin typeface="+mn-lt"/>
              </a:rPr>
              <a:t>Nếu có l lá thì nó có n = (ml – 1)/(m – 1) đỉnh và i = (l – 1)/(m – 1) đỉnh trong</a:t>
            </a:r>
          </a:p>
        </p:txBody>
      </p:sp>
    </p:spTree>
    <p:extLst>
      <p:ext uri="{BB962C8B-B14F-4D97-AF65-F5344CB8AC3E}">
        <p14:creationId xmlns:p14="http://schemas.microsoft.com/office/powerpoint/2010/main" val="20020897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barn(inVertical)">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fade">
                                      <p:cBhvr>
                                        <p:cTn id="12" dur="1000"/>
                                        <p:tgtEl>
                                          <p:spTgt spid="10">
                                            <p:txEl>
                                              <p:pRg st="2" end="2"/>
                                            </p:txEl>
                                          </p:spTgt>
                                        </p:tgtEl>
                                      </p:cBhvr>
                                    </p:animEffect>
                                    <p:anim calcmode="lin" valueType="num">
                                      <p:cBhvr>
                                        <p:cTn id="13" dur="10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10">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0">
                                            <p:txEl>
                                              <p:pRg st="3" end="3"/>
                                            </p:txEl>
                                          </p:spTgt>
                                        </p:tgtEl>
                                        <p:attrNameLst>
                                          <p:attrName>style.visibility</p:attrName>
                                        </p:attrNameLst>
                                      </p:cBhvr>
                                      <p:to>
                                        <p:strVal val="visible"/>
                                      </p:to>
                                    </p:set>
                                    <p:animEffect transition="in" filter="fade">
                                      <p:cBhvr>
                                        <p:cTn id="17" dur="1000"/>
                                        <p:tgtEl>
                                          <p:spTgt spid="10">
                                            <p:txEl>
                                              <p:pRg st="3" end="3"/>
                                            </p:txEl>
                                          </p:spTgt>
                                        </p:tgtEl>
                                      </p:cBhvr>
                                    </p:animEffect>
                                    <p:anim calcmode="lin" valueType="num">
                                      <p:cBhvr>
                                        <p:cTn id="18" dur="1000" fill="hold"/>
                                        <p:tgtEl>
                                          <p:spTgt spid="10">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10">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0">
                                            <p:txEl>
                                              <p:pRg st="4" end="4"/>
                                            </p:txEl>
                                          </p:spTgt>
                                        </p:tgtEl>
                                        <p:attrNameLst>
                                          <p:attrName>style.visibility</p:attrName>
                                        </p:attrNameLst>
                                      </p:cBhvr>
                                      <p:to>
                                        <p:strVal val="visible"/>
                                      </p:to>
                                    </p:set>
                                    <p:animEffect transition="in" filter="fade">
                                      <p:cBhvr>
                                        <p:cTn id="22" dur="1000"/>
                                        <p:tgtEl>
                                          <p:spTgt spid="10">
                                            <p:txEl>
                                              <p:pRg st="4" end="4"/>
                                            </p:txEl>
                                          </p:spTgt>
                                        </p:tgtEl>
                                      </p:cBhvr>
                                    </p:animEffect>
                                    <p:anim calcmode="lin" valueType="num">
                                      <p:cBhvr>
                                        <p:cTn id="23" dur="1000" fill="hold"/>
                                        <p:tgtEl>
                                          <p:spTgt spid="10">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10">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0">
                                            <p:txEl>
                                              <p:pRg st="5" end="5"/>
                                            </p:txEl>
                                          </p:spTgt>
                                        </p:tgtEl>
                                        <p:attrNameLst>
                                          <p:attrName>style.visibility</p:attrName>
                                        </p:attrNameLst>
                                      </p:cBhvr>
                                      <p:to>
                                        <p:strVal val="visible"/>
                                      </p:to>
                                    </p:set>
                                    <p:animEffect transition="in" filter="fade">
                                      <p:cBhvr>
                                        <p:cTn id="27" dur="1000"/>
                                        <p:tgtEl>
                                          <p:spTgt spid="10">
                                            <p:txEl>
                                              <p:pRg st="5" end="5"/>
                                            </p:txEl>
                                          </p:spTgt>
                                        </p:tgtEl>
                                      </p:cBhvr>
                                    </p:animEffect>
                                    <p:anim calcmode="lin" valueType="num">
                                      <p:cBhvr>
                                        <p:cTn id="28" dur="1000" fill="hold"/>
                                        <p:tgtEl>
                                          <p:spTgt spid="10">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10">
                                            <p:txEl>
                                              <p:pRg st="5" end="5"/>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0">
                                            <p:txEl>
                                              <p:pRg st="6" end="6"/>
                                            </p:txEl>
                                          </p:spTgt>
                                        </p:tgtEl>
                                        <p:attrNameLst>
                                          <p:attrName>style.visibility</p:attrName>
                                        </p:attrNameLst>
                                      </p:cBhvr>
                                      <p:to>
                                        <p:strVal val="visible"/>
                                      </p:to>
                                    </p:set>
                                    <p:animEffect transition="in" filter="fade">
                                      <p:cBhvr>
                                        <p:cTn id="32" dur="1000"/>
                                        <p:tgtEl>
                                          <p:spTgt spid="10">
                                            <p:txEl>
                                              <p:pRg st="6" end="6"/>
                                            </p:txEl>
                                          </p:spTgt>
                                        </p:tgtEl>
                                      </p:cBhvr>
                                    </p:animEffect>
                                    <p:anim calcmode="lin" valueType="num">
                                      <p:cBhvr>
                                        <p:cTn id="33" dur="1000" fill="hold"/>
                                        <p:tgtEl>
                                          <p:spTgt spid="10">
                                            <p:txEl>
                                              <p:pRg st="6" end="6"/>
                                            </p:txEl>
                                          </p:spTgt>
                                        </p:tgtEl>
                                        <p:attrNameLst>
                                          <p:attrName>ppt_x</p:attrName>
                                        </p:attrNameLst>
                                      </p:cBhvr>
                                      <p:tavLst>
                                        <p:tav tm="0">
                                          <p:val>
                                            <p:strVal val="#ppt_x"/>
                                          </p:val>
                                        </p:tav>
                                        <p:tav tm="100000">
                                          <p:val>
                                            <p:strVal val="#ppt_x"/>
                                          </p:val>
                                        </p:tav>
                                      </p:tavLst>
                                    </p:anim>
                                    <p:anim calcmode="lin" valueType="num">
                                      <p:cBhvr>
                                        <p:cTn id="34" dur="1000" fill="hold"/>
                                        <p:tgtEl>
                                          <p:spTgt spid="10">
                                            <p:txEl>
                                              <p:pRg st="6" end="6"/>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10">
                                            <p:txEl>
                                              <p:pRg st="7" end="7"/>
                                            </p:txEl>
                                          </p:spTgt>
                                        </p:tgtEl>
                                        <p:attrNameLst>
                                          <p:attrName>style.visibility</p:attrName>
                                        </p:attrNameLst>
                                      </p:cBhvr>
                                      <p:to>
                                        <p:strVal val="visible"/>
                                      </p:to>
                                    </p:set>
                                    <p:animEffect transition="in" filter="fade">
                                      <p:cBhvr>
                                        <p:cTn id="37" dur="1000"/>
                                        <p:tgtEl>
                                          <p:spTgt spid="10">
                                            <p:txEl>
                                              <p:pRg st="7" end="7"/>
                                            </p:txEl>
                                          </p:spTgt>
                                        </p:tgtEl>
                                      </p:cBhvr>
                                    </p:animEffect>
                                    <p:anim calcmode="lin" valueType="num">
                                      <p:cBhvr>
                                        <p:cTn id="38" dur="1000" fill="hold"/>
                                        <p:tgtEl>
                                          <p:spTgt spid="10">
                                            <p:txEl>
                                              <p:pRg st="7" end="7"/>
                                            </p:txEl>
                                          </p:spTgt>
                                        </p:tgtEl>
                                        <p:attrNameLst>
                                          <p:attrName>ppt_x</p:attrName>
                                        </p:attrNameLst>
                                      </p:cBhvr>
                                      <p:tavLst>
                                        <p:tav tm="0">
                                          <p:val>
                                            <p:strVal val="#ppt_x"/>
                                          </p:val>
                                        </p:tav>
                                        <p:tav tm="100000">
                                          <p:val>
                                            <p:strVal val="#ppt_x"/>
                                          </p:val>
                                        </p:tav>
                                      </p:tavLst>
                                    </p:anim>
                                    <p:anim calcmode="lin" valueType="num">
                                      <p:cBhvr>
                                        <p:cTn id="39" dur="1000" fill="hold"/>
                                        <p:tgtEl>
                                          <p:spTgt spid="10">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2"/>
          </p:nvPr>
        </p:nvSpPr>
        <p:spPr>
          <a:xfrm>
            <a:off x="720000" y="1403777"/>
            <a:ext cx="7249258" cy="3165230"/>
          </a:xfrm>
        </p:spPr>
        <p:txBody>
          <a:bodyPr/>
          <a:lstStyle/>
          <a:p>
            <a:pPr algn="l"/>
            <a:r>
              <a:rPr lang="vi-VN" sz="2000" b="1" dirty="0">
                <a:solidFill>
                  <a:srgbClr val="FF0000"/>
                </a:solidFill>
                <a:latin typeface="+mn-lt"/>
              </a:rPr>
              <a:t>2.1 - DUYỆT CÂY LÀ GÌ ?</a:t>
            </a:r>
          </a:p>
          <a:p>
            <a:pPr algn="l"/>
            <a:r>
              <a:rPr lang="vi-VN" sz="2000" b="1" dirty="0">
                <a:solidFill>
                  <a:schemeClr val="bg2">
                    <a:lumMod val="10000"/>
                  </a:schemeClr>
                </a:solidFill>
                <a:latin typeface="+mn-lt"/>
              </a:rPr>
              <a:t>Duyệt cây </a:t>
            </a:r>
            <a:r>
              <a:rPr lang="vi-VN" sz="2000" dirty="0">
                <a:solidFill>
                  <a:schemeClr val="bg2">
                    <a:lumMod val="10000"/>
                  </a:schemeClr>
                </a:solidFill>
                <a:latin typeface="+mn-lt"/>
              </a:rPr>
              <a:t>là đi thăm tất cả các đỉnh của cây</a:t>
            </a:r>
          </a:p>
          <a:p>
            <a:pPr algn="l"/>
            <a:r>
              <a:rPr lang="vi-VN" sz="2000" dirty="0">
                <a:solidFill>
                  <a:schemeClr val="bg2">
                    <a:lumMod val="10000"/>
                  </a:schemeClr>
                </a:solidFill>
                <a:latin typeface="+mn-lt"/>
              </a:rPr>
              <a:t>Việc duyệt cây có gốc phụ thuộc vào sự sắp xếp của các con của nó</a:t>
            </a:r>
          </a:p>
          <a:p>
            <a:pPr marL="139700" indent="0" algn="l"/>
            <a:r>
              <a:rPr lang="vi-VN" sz="2000" dirty="0">
                <a:solidFill>
                  <a:schemeClr val="bg2">
                    <a:lumMod val="10000"/>
                  </a:schemeClr>
                </a:solidFill>
                <a:latin typeface="+mn-lt"/>
                <a:sym typeface="Wingdings" panose="05000000000000000000" pitchFamily="2" charset="2"/>
              </a:rPr>
              <a:t> Cần cách thức sắp xếp toàn bộ các đỉnh</a:t>
            </a:r>
          </a:p>
          <a:p>
            <a:pPr marL="139700" indent="0" algn="l"/>
            <a:r>
              <a:rPr lang="vi-VN" sz="2000" dirty="0">
                <a:solidFill>
                  <a:schemeClr val="bg2">
                    <a:lumMod val="10000"/>
                  </a:schemeClr>
                </a:solidFill>
                <a:latin typeface="+mn-lt"/>
                <a:sym typeface="Wingdings" panose="05000000000000000000" pitchFamily="2" charset="2"/>
              </a:rPr>
              <a:t> Cần xây dựng quan hệ thứ tự cho toàn bộ đỉnh trong cây</a:t>
            </a:r>
            <a:endParaRPr lang="vi-VN" sz="2000" dirty="0">
              <a:solidFill>
                <a:schemeClr val="bg2">
                  <a:lumMod val="10000"/>
                </a:schemeClr>
              </a:solidFill>
              <a:latin typeface="+mn-lt"/>
            </a:endParaRPr>
          </a:p>
          <a:p>
            <a:pPr algn="l"/>
            <a:endParaRPr lang="vi-VN" sz="2000" b="1" dirty="0">
              <a:solidFill>
                <a:srgbClr val="FF0000"/>
              </a:solidFill>
              <a:latin typeface="+mn-lt"/>
            </a:endParaRPr>
          </a:p>
        </p:txBody>
      </p:sp>
      <p:sp>
        <p:nvSpPr>
          <p:cNvPr id="4" name="Title 3"/>
          <p:cNvSpPr>
            <a:spLocks noGrp="1"/>
          </p:cNvSpPr>
          <p:nvPr>
            <p:ph type="title"/>
          </p:nvPr>
        </p:nvSpPr>
        <p:spPr/>
        <p:txBody>
          <a:bodyPr/>
          <a:lstStyle/>
          <a:p>
            <a:r>
              <a:rPr lang="vi-VN" dirty="0"/>
              <a:t>2, Duyệt cây</a:t>
            </a:r>
          </a:p>
        </p:txBody>
      </p:sp>
    </p:spTree>
    <p:extLst>
      <p:ext uri="{BB962C8B-B14F-4D97-AF65-F5344CB8AC3E}">
        <p14:creationId xmlns:p14="http://schemas.microsoft.com/office/powerpoint/2010/main" val="202808875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2"/>
          </p:nvPr>
        </p:nvSpPr>
        <p:spPr>
          <a:xfrm>
            <a:off x="734158" y="580292"/>
            <a:ext cx="7768004" cy="4356589"/>
          </a:xfrm>
        </p:spPr>
        <p:txBody>
          <a:bodyPr/>
          <a:lstStyle/>
          <a:p>
            <a:pPr algn="l"/>
            <a:r>
              <a:rPr lang="vi-VN" sz="2000" b="1" dirty="0">
                <a:solidFill>
                  <a:srgbClr val="FF0000"/>
                </a:solidFill>
                <a:latin typeface="+mn-lt"/>
              </a:rPr>
              <a:t>2.2 – SẮP XẾP TOÀN BỘ ĐỈNH TRONG CÂY</a:t>
            </a:r>
          </a:p>
          <a:p>
            <a:endParaRPr lang="vi-VN" dirty="0">
              <a:latin typeface="+mn-lt"/>
            </a:endParaRPr>
          </a:p>
          <a:p>
            <a:pPr algn="l"/>
            <a:r>
              <a:rPr lang="vi-VN" dirty="0">
                <a:solidFill>
                  <a:srgbClr val="FF0000"/>
                </a:solidFill>
                <a:latin typeface="+mn-lt"/>
              </a:rPr>
              <a:t>Gán nhãn cho toàn bộ các đỉnh</a:t>
            </a:r>
          </a:p>
          <a:p>
            <a:pPr marL="139700" indent="0" algn="l"/>
            <a:r>
              <a:rPr lang="vi-VN" dirty="0">
                <a:latin typeface="+mn-lt"/>
              </a:rPr>
              <a:t>1.   Gốc có nhãn là 0</a:t>
            </a:r>
          </a:p>
          <a:p>
            <a:pPr marL="139700" indent="0" algn="l"/>
            <a:r>
              <a:rPr lang="vi-VN" dirty="0">
                <a:latin typeface="+mn-lt"/>
              </a:rPr>
              <a:t>2.   Các con của nút gốc, từ trái sang phải</a:t>
            </a:r>
          </a:p>
          <a:p>
            <a:pPr marL="139700" indent="0" algn="l"/>
            <a:r>
              <a:rPr lang="vi-VN" dirty="0">
                <a:latin typeface="+mn-lt"/>
              </a:rPr>
              <a:t>, có nhãn là các số 1, 2, 3, ...</a:t>
            </a:r>
          </a:p>
          <a:p>
            <a:pPr marL="139700" indent="0" algn="l"/>
            <a:r>
              <a:rPr lang="vi-VN" dirty="0">
                <a:latin typeface="+mn-lt"/>
              </a:rPr>
              <a:t>3.   Nếu nút trong nhãn là </a:t>
            </a:r>
          </a:p>
          <a:p>
            <a:pPr marL="139700" indent="0" algn="l"/>
            <a:r>
              <a:rPr lang="vi-VN" dirty="0">
                <a:latin typeface="+mn-lt"/>
              </a:rPr>
              <a:t>A thì các con của nó, từ trái sang phải là </a:t>
            </a:r>
          </a:p>
          <a:p>
            <a:pPr marL="139700" indent="0" algn="l"/>
            <a:r>
              <a:rPr lang="vi-VN" dirty="0">
                <a:latin typeface="+mn-lt"/>
              </a:rPr>
              <a:t>A.1, A.2, ... , A.kv.</a:t>
            </a:r>
          </a:p>
          <a:p>
            <a:pPr algn="l"/>
            <a:endParaRPr lang="vi-VN" dirty="0">
              <a:latin typeface="+mn-lt"/>
            </a:endParaRPr>
          </a:p>
          <a:p>
            <a:pPr algn="l"/>
            <a:r>
              <a:rPr lang="vi-VN" dirty="0">
                <a:solidFill>
                  <a:srgbClr val="FF0000"/>
                </a:solidFill>
                <a:latin typeface="+mn-lt"/>
              </a:rPr>
              <a:t>Xây dựng quan hệ thứ tự các đỉnh</a:t>
            </a:r>
          </a:p>
          <a:p>
            <a:pPr algn="l"/>
            <a:r>
              <a:rPr lang="vi-VN" dirty="0">
                <a:latin typeface="+mn-lt"/>
              </a:rPr>
              <a:t>Đỉnh có nhãn x1.x2. ... .xn là nhỏ hơn đỉnh có </a:t>
            </a:r>
          </a:p>
          <a:p>
            <a:pPr algn="l"/>
            <a:r>
              <a:rPr lang="vi-VN" dirty="0">
                <a:latin typeface="+mn-lt"/>
              </a:rPr>
              <a:t>nhãn y1.y2. ... Y.n nếu thỏa 1 trong 2 điều kiện</a:t>
            </a:r>
          </a:p>
          <a:p>
            <a:pPr algn="l"/>
            <a:r>
              <a:rPr lang="vi-VN" dirty="0">
                <a:latin typeface="+mn-lt"/>
              </a:rPr>
              <a:t>sau: </a:t>
            </a:r>
          </a:p>
          <a:p>
            <a:pPr algn="l"/>
            <a:r>
              <a:rPr lang="vi-VN" dirty="0">
                <a:latin typeface="+mn-lt"/>
              </a:rPr>
              <a:t>1, ∃i, 0 &lt;= i &lt;= n, sao cho </a:t>
            </a:r>
          </a:p>
          <a:p>
            <a:pPr algn="l"/>
            <a:r>
              <a:rPr lang="vi-VN" dirty="0">
                <a:latin typeface="+mn-lt"/>
              </a:rPr>
              <a:t>	x1 = y1, x2 = y2, ... , x (i-1) = y (i – 1)</a:t>
            </a:r>
          </a:p>
          <a:p>
            <a:pPr algn="l"/>
            <a:r>
              <a:rPr lang="vi-VN" dirty="0">
                <a:latin typeface="+mn-lt"/>
              </a:rPr>
              <a:t>	xi &lt; yi;</a:t>
            </a:r>
          </a:p>
          <a:p>
            <a:pPr algn="l"/>
            <a:r>
              <a:rPr lang="vi-VN" dirty="0">
                <a:latin typeface="+mn-lt"/>
              </a:rPr>
              <a:t>2, n &lt; m và xi = yi, với i = 1, 2, ... , n</a:t>
            </a:r>
          </a:p>
        </p:txBody>
      </p:sp>
      <p:pic>
        <p:nvPicPr>
          <p:cNvPr id="5" name="Picture 4"/>
          <p:cNvPicPr>
            <a:picLocks noChangeAspect="1"/>
          </p:cNvPicPr>
          <p:nvPr/>
        </p:nvPicPr>
        <p:blipFill>
          <a:blip r:embed="rId2"/>
          <a:stretch>
            <a:fillRect/>
          </a:stretch>
        </p:blipFill>
        <p:spPr>
          <a:xfrm>
            <a:off x="4496727" y="980343"/>
            <a:ext cx="4065515" cy="2173166"/>
          </a:xfrm>
          <a:prstGeom prst="rect">
            <a:avLst/>
          </a:prstGeom>
        </p:spPr>
      </p:pic>
    </p:spTree>
    <p:extLst>
      <p:ext uri="{BB962C8B-B14F-4D97-AF65-F5344CB8AC3E}">
        <p14:creationId xmlns:p14="http://schemas.microsoft.com/office/powerpoint/2010/main" val="160813739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96"/>
        <p:cNvGrpSpPr/>
        <p:nvPr/>
      </p:nvGrpSpPr>
      <p:grpSpPr>
        <a:xfrm>
          <a:off x="0" y="0"/>
          <a:ext cx="0" cy="0"/>
          <a:chOff x="0" y="0"/>
          <a:chExt cx="0" cy="0"/>
        </a:xfrm>
      </p:grpSpPr>
      <p:sp>
        <p:nvSpPr>
          <p:cNvPr id="1497" name="Google Shape;1497;p41"/>
          <p:cNvSpPr/>
          <p:nvPr/>
        </p:nvSpPr>
        <p:spPr>
          <a:xfrm>
            <a:off x="3628771" y="1924977"/>
            <a:ext cx="749100" cy="749100"/>
          </a:xfrm>
          <a:prstGeom prst="ellipse">
            <a:avLst/>
          </a:prstGeom>
          <a:solidFill>
            <a:srgbClr val="FFFFFF"/>
          </a:solidFill>
          <a:ln w="9525" cap="flat" cmpd="sng">
            <a:solidFill>
              <a:srgbClr val="000000"/>
            </a:solidFill>
            <a:prstDash val="solid"/>
            <a:round/>
            <a:headEnd type="none" w="sm" len="sm"/>
            <a:tailEnd type="none" w="sm" len="sm"/>
          </a:ln>
          <a:effectLst>
            <a:outerShdw dist="47625" dir="31200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41"/>
          <p:cNvSpPr/>
          <p:nvPr/>
        </p:nvSpPr>
        <p:spPr>
          <a:xfrm>
            <a:off x="4767796" y="1924977"/>
            <a:ext cx="749100" cy="749100"/>
          </a:xfrm>
          <a:prstGeom prst="ellipse">
            <a:avLst/>
          </a:prstGeom>
          <a:solidFill>
            <a:srgbClr val="FFFFFF"/>
          </a:solidFill>
          <a:ln w="9525" cap="flat" cmpd="sng">
            <a:solidFill>
              <a:srgbClr val="000000"/>
            </a:solidFill>
            <a:prstDash val="solid"/>
            <a:round/>
            <a:headEnd type="none" w="sm" len="sm"/>
            <a:tailEnd type="none" w="sm" len="sm"/>
          </a:ln>
          <a:effectLst>
            <a:outerShdw dist="47625" dir="31200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1"/>
          <p:cNvSpPr/>
          <p:nvPr/>
        </p:nvSpPr>
        <p:spPr>
          <a:xfrm>
            <a:off x="3628771" y="3317127"/>
            <a:ext cx="749100" cy="749100"/>
          </a:xfrm>
          <a:prstGeom prst="ellipse">
            <a:avLst/>
          </a:prstGeom>
          <a:solidFill>
            <a:srgbClr val="FFFFFF"/>
          </a:solidFill>
          <a:ln w="9525" cap="flat" cmpd="sng">
            <a:solidFill>
              <a:srgbClr val="000000"/>
            </a:solidFill>
            <a:prstDash val="solid"/>
            <a:round/>
            <a:headEnd type="none" w="sm" len="sm"/>
            <a:tailEnd type="none" w="sm" len="sm"/>
          </a:ln>
          <a:effectLst>
            <a:outerShdw dist="47625" dir="31200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41"/>
          <p:cNvSpPr/>
          <p:nvPr/>
        </p:nvSpPr>
        <p:spPr>
          <a:xfrm>
            <a:off x="4767796" y="3317127"/>
            <a:ext cx="749100" cy="749100"/>
          </a:xfrm>
          <a:prstGeom prst="ellipse">
            <a:avLst/>
          </a:prstGeom>
          <a:solidFill>
            <a:srgbClr val="FFFFFF"/>
          </a:solidFill>
          <a:ln w="9525" cap="flat" cmpd="sng">
            <a:solidFill>
              <a:srgbClr val="000000"/>
            </a:solidFill>
            <a:prstDash val="solid"/>
            <a:round/>
            <a:headEnd type="none" w="sm" len="sm"/>
            <a:tailEnd type="none" w="sm" len="sm"/>
          </a:ln>
          <a:effectLst>
            <a:outerShdw dist="47625" dir="31200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1"/>
          <p:cNvSpPr txBox="1">
            <a:spLocks noGrp="1"/>
          </p:cNvSpPr>
          <p:nvPr>
            <p:ph type="title"/>
          </p:nvPr>
        </p:nvSpPr>
        <p:spPr>
          <a:xfrm>
            <a:off x="678045" y="2197101"/>
            <a:ext cx="2726325"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b="1" dirty="0"/>
              <a:t>ĐỊNH  NGHĨA VÀ TÍNH CHẤT CỦA CÂY</a:t>
            </a:r>
            <a:endParaRPr dirty="0"/>
          </a:p>
        </p:txBody>
      </p:sp>
      <p:sp>
        <p:nvSpPr>
          <p:cNvPr id="1502" name="Google Shape;1502;p41"/>
          <p:cNvSpPr txBox="1">
            <a:spLocks noGrp="1"/>
          </p:cNvSpPr>
          <p:nvPr>
            <p:ph type="title" idx="2"/>
          </p:nvPr>
        </p:nvSpPr>
        <p:spPr>
          <a:xfrm>
            <a:off x="3684413" y="1840075"/>
            <a:ext cx="637800" cy="918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i</a:t>
            </a:r>
            <a:endParaRPr dirty="0"/>
          </a:p>
        </p:txBody>
      </p:sp>
      <p:sp>
        <p:nvSpPr>
          <p:cNvPr id="1504" name="Google Shape;1504;p41"/>
          <p:cNvSpPr txBox="1">
            <a:spLocks noGrp="1"/>
          </p:cNvSpPr>
          <p:nvPr>
            <p:ph type="title" idx="3"/>
          </p:nvPr>
        </p:nvSpPr>
        <p:spPr>
          <a:xfrm>
            <a:off x="845215" y="3538527"/>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solidFill>
                  <a:schemeClr val="hlink"/>
                </a:solidFill>
              </a:rPr>
              <a:t>BÀI TOÁN TÌM CÂY KHUNG NHỎ NHẤT</a:t>
            </a:r>
            <a:endParaRPr b="1" dirty="0"/>
          </a:p>
        </p:txBody>
      </p:sp>
      <p:sp>
        <p:nvSpPr>
          <p:cNvPr id="1505" name="Google Shape;1505;p41"/>
          <p:cNvSpPr txBox="1">
            <a:spLocks noGrp="1"/>
          </p:cNvSpPr>
          <p:nvPr>
            <p:ph type="title" idx="4"/>
          </p:nvPr>
        </p:nvSpPr>
        <p:spPr>
          <a:xfrm>
            <a:off x="3684413" y="3232225"/>
            <a:ext cx="637800" cy="918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iii</a:t>
            </a:r>
            <a:endParaRPr dirty="0"/>
          </a:p>
        </p:txBody>
      </p:sp>
      <p:sp>
        <p:nvSpPr>
          <p:cNvPr id="1507" name="Google Shape;1507;p41"/>
          <p:cNvSpPr txBox="1">
            <a:spLocks noGrp="1"/>
          </p:cNvSpPr>
          <p:nvPr>
            <p:ph type="title" idx="6"/>
          </p:nvPr>
        </p:nvSpPr>
        <p:spPr>
          <a:xfrm>
            <a:off x="5928185" y="2042640"/>
            <a:ext cx="2336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b="1" dirty="0"/>
              <a:t>CÂY KHUNG ĐỒ THỊ</a:t>
            </a:r>
            <a:endParaRPr dirty="0"/>
          </a:p>
        </p:txBody>
      </p:sp>
      <p:sp>
        <p:nvSpPr>
          <p:cNvPr id="1508" name="Google Shape;1508;p41"/>
          <p:cNvSpPr txBox="1">
            <a:spLocks noGrp="1"/>
          </p:cNvSpPr>
          <p:nvPr>
            <p:ph type="title" idx="7"/>
          </p:nvPr>
        </p:nvSpPr>
        <p:spPr>
          <a:xfrm>
            <a:off x="4823438" y="1840075"/>
            <a:ext cx="637800" cy="918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ii</a:t>
            </a:r>
            <a:endParaRPr dirty="0"/>
          </a:p>
        </p:txBody>
      </p:sp>
      <p:sp>
        <p:nvSpPr>
          <p:cNvPr id="1510" name="Google Shape;1510;p41"/>
          <p:cNvSpPr txBox="1">
            <a:spLocks noGrp="1"/>
          </p:cNvSpPr>
          <p:nvPr>
            <p:ph type="title" idx="9"/>
          </p:nvPr>
        </p:nvSpPr>
        <p:spPr>
          <a:xfrm>
            <a:off x="6007257" y="3451000"/>
            <a:ext cx="2336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t>TỔNG KẾT VÀ BÀI TẬP</a:t>
            </a:r>
            <a:endParaRPr b="1" dirty="0"/>
          </a:p>
        </p:txBody>
      </p:sp>
      <p:sp>
        <p:nvSpPr>
          <p:cNvPr id="1511" name="Google Shape;1511;p41"/>
          <p:cNvSpPr txBox="1">
            <a:spLocks noGrp="1"/>
          </p:cNvSpPr>
          <p:nvPr>
            <p:ph type="title" idx="13"/>
          </p:nvPr>
        </p:nvSpPr>
        <p:spPr>
          <a:xfrm>
            <a:off x="4823438" y="3232225"/>
            <a:ext cx="637800" cy="918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iv</a:t>
            </a:r>
            <a:endParaRPr dirty="0"/>
          </a:p>
        </p:txBody>
      </p:sp>
      <p:sp>
        <p:nvSpPr>
          <p:cNvPr id="1513" name="Google Shape;1513;p41"/>
          <p:cNvSpPr txBox="1">
            <a:spLocks noGrp="1"/>
          </p:cNvSpPr>
          <p:nvPr>
            <p:ph type="title" idx="15"/>
          </p:nvPr>
        </p:nvSpPr>
        <p:spPr>
          <a:xfrm>
            <a:off x="439831" y="536778"/>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t>CHƯƠNG 7: CÂY VÀ CÂY KHUNG ĐỒ THỊ</a:t>
            </a:r>
            <a:endParaRPr dirty="0"/>
          </a:p>
        </p:txBody>
      </p:sp>
      <p:cxnSp>
        <p:nvCxnSpPr>
          <p:cNvPr id="1514" name="Google Shape;1514;p41"/>
          <p:cNvCxnSpPr>
            <a:stCxn id="1497" idx="2"/>
          </p:cNvCxnSpPr>
          <p:nvPr/>
        </p:nvCxnSpPr>
        <p:spPr>
          <a:xfrm rot="10800000">
            <a:off x="3179971" y="2299527"/>
            <a:ext cx="448800" cy="0"/>
          </a:xfrm>
          <a:prstGeom prst="straightConnector1">
            <a:avLst/>
          </a:prstGeom>
          <a:noFill/>
          <a:ln w="9525" cap="flat" cmpd="sng">
            <a:solidFill>
              <a:srgbClr val="000000"/>
            </a:solidFill>
            <a:prstDash val="solid"/>
            <a:round/>
            <a:headEnd type="none" w="med" len="med"/>
            <a:tailEnd type="none" w="med" len="med"/>
          </a:ln>
        </p:spPr>
      </p:cxnSp>
      <p:cxnSp>
        <p:nvCxnSpPr>
          <p:cNvPr id="1515" name="Google Shape;1515;p41"/>
          <p:cNvCxnSpPr>
            <a:stCxn id="1499" idx="2"/>
          </p:cNvCxnSpPr>
          <p:nvPr/>
        </p:nvCxnSpPr>
        <p:spPr>
          <a:xfrm rot="10800000">
            <a:off x="3179971" y="3691677"/>
            <a:ext cx="448800" cy="0"/>
          </a:xfrm>
          <a:prstGeom prst="straightConnector1">
            <a:avLst/>
          </a:prstGeom>
          <a:noFill/>
          <a:ln w="9525" cap="flat" cmpd="sng">
            <a:solidFill>
              <a:srgbClr val="000000"/>
            </a:solidFill>
            <a:prstDash val="solid"/>
            <a:round/>
            <a:headEnd type="none" w="med" len="med"/>
            <a:tailEnd type="none" w="med" len="med"/>
          </a:ln>
        </p:spPr>
      </p:cxnSp>
      <p:cxnSp>
        <p:nvCxnSpPr>
          <p:cNvPr id="1516" name="Google Shape;1516;p41"/>
          <p:cNvCxnSpPr>
            <a:endCxn id="1498" idx="6"/>
          </p:cNvCxnSpPr>
          <p:nvPr/>
        </p:nvCxnSpPr>
        <p:spPr>
          <a:xfrm rot="10800000">
            <a:off x="5516896" y="2299527"/>
            <a:ext cx="448800" cy="0"/>
          </a:xfrm>
          <a:prstGeom prst="straightConnector1">
            <a:avLst/>
          </a:prstGeom>
          <a:noFill/>
          <a:ln w="9525" cap="flat" cmpd="sng">
            <a:solidFill>
              <a:srgbClr val="000000"/>
            </a:solidFill>
            <a:prstDash val="solid"/>
            <a:round/>
            <a:headEnd type="none" w="med" len="med"/>
            <a:tailEnd type="none" w="med" len="med"/>
          </a:ln>
        </p:spPr>
      </p:cxnSp>
      <p:cxnSp>
        <p:nvCxnSpPr>
          <p:cNvPr id="1517" name="Google Shape;1517;p41"/>
          <p:cNvCxnSpPr>
            <a:endCxn id="1500" idx="6"/>
          </p:cNvCxnSpPr>
          <p:nvPr/>
        </p:nvCxnSpPr>
        <p:spPr>
          <a:xfrm rot="10800000">
            <a:off x="5516896" y="3691677"/>
            <a:ext cx="448800" cy="0"/>
          </a:xfrm>
          <a:prstGeom prst="straightConnector1">
            <a:avLst/>
          </a:prstGeom>
          <a:noFill/>
          <a:ln w="9525" cap="flat" cmpd="sng">
            <a:solidFill>
              <a:srgbClr val="000000"/>
            </a:solidFill>
            <a:prstDash val="solid"/>
            <a:round/>
            <a:headEnd type="none" w="med" len="med"/>
            <a:tailEnd type="none" w="med" len="med"/>
          </a:ln>
        </p:spPr>
      </p:cxnSp>
      <p:grpSp>
        <p:nvGrpSpPr>
          <p:cNvPr id="1518" name="Google Shape;1518;p41"/>
          <p:cNvGrpSpPr/>
          <p:nvPr/>
        </p:nvGrpSpPr>
        <p:grpSpPr>
          <a:xfrm>
            <a:off x="6128838" y="577338"/>
            <a:ext cx="1759003" cy="859858"/>
            <a:chOff x="6128838" y="577338"/>
            <a:chExt cx="1759003" cy="859858"/>
          </a:xfrm>
        </p:grpSpPr>
        <p:sp>
          <p:nvSpPr>
            <p:cNvPr id="1519" name="Google Shape;1519;p41"/>
            <p:cNvSpPr/>
            <p:nvPr/>
          </p:nvSpPr>
          <p:spPr>
            <a:xfrm rot="2521737">
              <a:off x="7093975" y="939261"/>
              <a:ext cx="13275" cy="33150"/>
            </a:xfrm>
            <a:custGeom>
              <a:avLst/>
              <a:gdLst/>
              <a:ahLst/>
              <a:cxnLst/>
              <a:rect l="l" t="t" r="r" b="b"/>
              <a:pathLst>
                <a:path w="531" h="1326" extrusionOk="0">
                  <a:moveTo>
                    <a:pt x="232" y="0"/>
                  </a:moveTo>
                  <a:cubicBezTo>
                    <a:pt x="224" y="0"/>
                    <a:pt x="217" y="0"/>
                    <a:pt x="210" y="1"/>
                  </a:cubicBezTo>
                  <a:cubicBezTo>
                    <a:pt x="89" y="15"/>
                    <a:pt x="0" y="124"/>
                    <a:pt x="14" y="246"/>
                  </a:cubicBezTo>
                  <a:cubicBezTo>
                    <a:pt x="47" y="536"/>
                    <a:pt x="68" y="826"/>
                    <a:pt x="82" y="1117"/>
                  </a:cubicBezTo>
                  <a:cubicBezTo>
                    <a:pt x="87" y="1235"/>
                    <a:pt x="184" y="1326"/>
                    <a:pt x="303" y="1326"/>
                  </a:cubicBezTo>
                  <a:lnTo>
                    <a:pt x="313" y="1326"/>
                  </a:lnTo>
                  <a:cubicBezTo>
                    <a:pt x="437" y="1318"/>
                    <a:pt x="530" y="1216"/>
                    <a:pt x="523" y="1093"/>
                  </a:cubicBezTo>
                  <a:cubicBezTo>
                    <a:pt x="508" y="794"/>
                    <a:pt x="484" y="496"/>
                    <a:pt x="452" y="198"/>
                  </a:cubicBezTo>
                  <a:cubicBezTo>
                    <a:pt x="440" y="85"/>
                    <a:pt x="347" y="0"/>
                    <a:pt x="232" y="0"/>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1"/>
            <p:cNvSpPr/>
            <p:nvPr/>
          </p:nvSpPr>
          <p:spPr>
            <a:xfrm rot="2521737">
              <a:off x="7125962" y="883472"/>
              <a:ext cx="18850" cy="32200"/>
            </a:xfrm>
            <a:custGeom>
              <a:avLst/>
              <a:gdLst/>
              <a:ahLst/>
              <a:cxnLst/>
              <a:rect l="l" t="t" r="r" b="b"/>
              <a:pathLst>
                <a:path w="754" h="1288" extrusionOk="0">
                  <a:moveTo>
                    <a:pt x="248" y="0"/>
                  </a:moveTo>
                  <a:cubicBezTo>
                    <a:pt x="223" y="0"/>
                    <a:pt x="198" y="4"/>
                    <a:pt x="174" y="13"/>
                  </a:cubicBezTo>
                  <a:cubicBezTo>
                    <a:pt x="59" y="55"/>
                    <a:pt x="1" y="181"/>
                    <a:pt x="40" y="296"/>
                  </a:cubicBezTo>
                  <a:cubicBezTo>
                    <a:pt x="135" y="557"/>
                    <a:pt x="221" y="834"/>
                    <a:pt x="294" y="1122"/>
                  </a:cubicBezTo>
                  <a:cubicBezTo>
                    <a:pt x="321" y="1221"/>
                    <a:pt x="409" y="1287"/>
                    <a:pt x="508" y="1287"/>
                  </a:cubicBezTo>
                  <a:cubicBezTo>
                    <a:pt x="527" y="1287"/>
                    <a:pt x="547" y="1286"/>
                    <a:pt x="564" y="1280"/>
                  </a:cubicBezTo>
                  <a:cubicBezTo>
                    <a:pt x="683" y="1251"/>
                    <a:pt x="754" y="1130"/>
                    <a:pt x="724" y="1011"/>
                  </a:cubicBezTo>
                  <a:cubicBezTo>
                    <a:pt x="646" y="712"/>
                    <a:pt x="557" y="421"/>
                    <a:pt x="457" y="146"/>
                  </a:cubicBezTo>
                  <a:cubicBezTo>
                    <a:pt x="424" y="55"/>
                    <a:pt x="338" y="0"/>
                    <a:pt x="248" y="0"/>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41"/>
            <p:cNvSpPr/>
            <p:nvPr/>
          </p:nvSpPr>
          <p:spPr>
            <a:xfrm rot="2521737">
              <a:off x="7050055" y="988699"/>
              <a:ext cx="12750" cy="33175"/>
            </a:xfrm>
            <a:custGeom>
              <a:avLst/>
              <a:gdLst/>
              <a:ahLst/>
              <a:cxnLst/>
              <a:rect l="l" t="t" r="r" b="b"/>
              <a:pathLst>
                <a:path w="510" h="1327" extrusionOk="0">
                  <a:moveTo>
                    <a:pt x="289" y="1"/>
                  </a:moveTo>
                  <a:cubicBezTo>
                    <a:pt x="173" y="1"/>
                    <a:pt x="69" y="93"/>
                    <a:pt x="63" y="212"/>
                  </a:cubicBezTo>
                  <a:cubicBezTo>
                    <a:pt x="56" y="372"/>
                    <a:pt x="49" y="530"/>
                    <a:pt x="39" y="686"/>
                  </a:cubicBezTo>
                  <a:lnTo>
                    <a:pt x="11" y="1090"/>
                  </a:lnTo>
                  <a:cubicBezTo>
                    <a:pt x="1" y="1212"/>
                    <a:pt x="93" y="1318"/>
                    <a:pt x="213" y="1327"/>
                  </a:cubicBezTo>
                  <a:lnTo>
                    <a:pt x="230" y="1327"/>
                  </a:lnTo>
                  <a:cubicBezTo>
                    <a:pt x="347" y="1325"/>
                    <a:pt x="445" y="1237"/>
                    <a:pt x="452" y="1121"/>
                  </a:cubicBezTo>
                  <a:lnTo>
                    <a:pt x="480" y="714"/>
                  </a:lnTo>
                  <a:cubicBezTo>
                    <a:pt x="490" y="554"/>
                    <a:pt x="497" y="394"/>
                    <a:pt x="504" y="232"/>
                  </a:cubicBezTo>
                  <a:cubicBezTo>
                    <a:pt x="510" y="110"/>
                    <a:pt x="415" y="7"/>
                    <a:pt x="294" y="1"/>
                  </a:cubicBezTo>
                  <a:cubicBezTo>
                    <a:pt x="293" y="1"/>
                    <a:pt x="291" y="1"/>
                    <a:pt x="289" y="1"/>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41"/>
            <p:cNvSpPr/>
            <p:nvPr/>
          </p:nvSpPr>
          <p:spPr>
            <a:xfrm rot="2521737">
              <a:off x="6807275" y="600257"/>
              <a:ext cx="20050" cy="31875"/>
            </a:xfrm>
            <a:custGeom>
              <a:avLst/>
              <a:gdLst/>
              <a:ahLst/>
              <a:cxnLst/>
              <a:rect l="l" t="t" r="r" b="b"/>
              <a:pathLst>
                <a:path w="802" h="1275" extrusionOk="0">
                  <a:moveTo>
                    <a:pt x="551" y="0"/>
                  </a:moveTo>
                  <a:cubicBezTo>
                    <a:pt x="464" y="0"/>
                    <a:pt x="382" y="51"/>
                    <a:pt x="347" y="136"/>
                  </a:cubicBezTo>
                  <a:cubicBezTo>
                    <a:pt x="232" y="407"/>
                    <a:pt x="127" y="693"/>
                    <a:pt x="36" y="988"/>
                  </a:cubicBezTo>
                  <a:cubicBezTo>
                    <a:pt x="1" y="1107"/>
                    <a:pt x="69" y="1231"/>
                    <a:pt x="184" y="1266"/>
                  </a:cubicBezTo>
                  <a:cubicBezTo>
                    <a:pt x="205" y="1273"/>
                    <a:pt x="226" y="1275"/>
                    <a:pt x="249" y="1275"/>
                  </a:cubicBezTo>
                  <a:cubicBezTo>
                    <a:pt x="342" y="1275"/>
                    <a:pt x="432" y="1215"/>
                    <a:pt x="460" y="1119"/>
                  </a:cubicBezTo>
                  <a:cubicBezTo>
                    <a:pt x="545" y="839"/>
                    <a:pt x="644" y="568"/>
                    <a:pt x="754" y="309"/>
                  </a:cubicBezTo>
                  <a:cubicBezTo>
                    <a:pt x="802" y="197"/>
                    <a:pt x="751" y="66"/>
                    <a:pt x="637" y="18"/>
                  </a:cubicBezTo>
                  <a:cubicBezTo>
                    <a:pt x="609" y="6"/>
                    <a:pt x="580" y="0"/>
                    <a:pt x="551" y="0"/>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41"/>
            <p:cNvSpPr/>
            <p:nvPr/>
          </p:nvSpPr>
          <p:spPr>
            <a:xfrm rot="2521737">
              <a:off x="6701651" y="760735"/>
              <a:ext cx="25700" cy="28800"/>
            </a:xfrm>
            <a:custGeom>
              <a:avLst/>
              <a:gdLst/>
              <a:ahLst/>
              <a:cxnLst/>
              <a:rect l="l" t="t" r="r" b="b"/>
              <a:pathLst>
                <a:path w="1028" h="1152" extrusionOk="0">
                  <a:moveTo>
                    <a:pt x="251" y="0"/>
                  </a:moveTo>
                  <a:cubicBezTo>
                    <a:pt x="207" y="0"/>
                    <a:pt x="163" y="13"/>
                    <a:pt x="124" y="40"/>
                  </a:cubicBezTo>
                  <a:cubicBezTo>
                    <a:pt x="23" y="109"/>
                    <a:pt x="1" y="247"/>
                    <a:pt x="69" y="349"/>
                  </a:cubicBezTo>
                  <a:cubicBezTo>
                    <a:pt x="236" y="587"/>
                    <a:pt x="416" y="828"/>
                    <a:pt x="608" y="1068"/>
                  </a:cubicBezTo>
                  <a:cubicBezTo>
                    <a:pt x="652" y="1123"/>
                    <a:pt x="717" y="1151"/>
                    <a:pt x="779" y="1151"/>
                  </a:cubicBezTo>
                  <a:cubicBezTo>
                    <a:pt x="828" y="1151"/>
                    <a:pt x="877" y="1134"/>
                    <a:pt x="918" y="1103"/>
                  </a:cubicBezTo>
                  <a:cubicBezTo>
                    <a:pt x="1013" y="1027"/>
                    <a:pt x="1027" y="886"/>
                    <a:pt x="952" y="793"/>
                  </a:cubicBezTo>
                  <a:cubicBezTo>
                    <a:pt x="775" y="566"/>
                    <a:pt x="599" y="332"/>
                    <a:pt x="433" y="95"/>
                  </a:cubicBezTo>
                  <a:cubicBezTo>
                    <a:pt x="391" y="33"/>
                    <a:pt x="321" y="0"/>
                    <a:pt x="251" y="0"/>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41"/>
            <p:cNvSpPr/>
            <p:nvPr/>
          </p:nvSpPr>
          <p:spPr>
            <a:xfrm rot="2521737">
              <a:off x="6757743" y="638897"/>
              <a:ext cx="12750" cy="33100"/>
            </a:xfrm>
            <a:custGeom>
              <a:avLst/>
              <a:gdLst/>
              <a:ahLst/>
              <a:cxnLst/>
              <a:rect l="l" t="t" r="r" b="b"/>
              <a:pathLst>
                <a:path w="510" h="1324" extrusionOk="0">
                  <a:moveTo>
                    <a:pt x="276" y="1"/>
                  </a:moveTo>
                  <a:cubicBezTo>
                    <a:pt x="164" y="1"/>
                    <a:pt x="69" y="84"/>
                    <a:pt x="56" y="196"/>
                  </a:cubicBezTo>
                  <a:cubicBezTo>
                    <a:pt x="35" y="381"/>
                    <a:pt x="21" y="563"/>
                    <a:pt x="9" y="742"/>
                  </a:cubicBezTo>
                  <a:cubicBezTo>
                    <a:pt x="4" y="846"/>
                    <a:pt x="1" y="946"/>
                    <a:pt x="1" y="1048"/>
                  </a:cubicBezTo>
                  <a:lnTo>
                    <a:pt x="1" y="1105"/>
                  </a:lnTo>
                  <a:cubicBezTo>
                    <a:pt x="2" y="1226"/>
                    <a:pt x="101" y="1324"/>
                    <a:pt x="222" y="1324"/>
                  </a:cubicBezTo>
                  <a:lnTo>
                    <a:pt x="225" y="1324"/>
                  </a:lnTo>
                  <a:cubicBezTo>
                    <a:pt x="347" y="1322"/>
                    <a:pt x="443" y="1223"/>
                    <a:pt x="442" y="1101"/>
                  </a:cubicBezTo>
                  <a:lnTo>
                    <a:pt x="442" y="1048"/>
                  </a:lnTo>
                  <a:cubicBezTo>
                    <a:pt x="442" y="955"/>
                    <a:pt x="445" y="863"/>
                    <a:pt x="452" y="769"/>
                  </a:cubicBezTo>
                  <a:cubicBezTo>
                    <a:pt x="462" y="598"/>
                    <a:pt x="476" y="422"/>
                    <a:pt x="496" y="246"/>
                  </a:cubicBezTo>
                  <a:cubicBezTo>
                    <a:pt x="510" y="125"/>
                    <a:pt x="421" y="16"/>
                    <a:pt x="300" y="2"/>
                  </a:cubicBezTo>
                  <a:cubicBezTo>
                    <a:pt x="292" y="1"/>
                    <a:pt x="284" y="1"/>
                    <a:pt x="276" y="1"/>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41"/>
            <p:cNvSpPr/>
            <p:nvPr/>
          </p:nvSpPr>
          <p:spPr>
            <a:xfrm rot="2521737">
              <a:off x="6718348" y="694799"/>
              <a:ext cx="20550" cy="31650"/>
            </a:xfrm>
            <a:custGeom>
              <a:avLst/>
              <a:gdLst/>
              <a:ahLst/>
              <a:cxnLst/>
              <a:rect l="l" t="t" r="r" b="b"/>
              <a:pathLst>
                <a:path w="822" h="1266" extrusionOk="0">
                  <a:moveTo>
                    <a:pt x="248" y="0"/>
                  </a:moveTo>
                  <a:cubicBezTo>
                    <a:pt x="225" y="0"/>
                    <a:pt x="203" y="4"/>
                    <a:pt x="180" y="11"/>
                  </a:cubicBezTo>
                  <a:cubicBezTo>
                    <a:pt x="64" y="49"/>
                    <a:pt x="0" y="174"/>
                    <a:pt x="37" y="290"/>
                  </a:cubicBezTo>
                  <a:cubicBezTo>
                    <a:pt x="128" y="569"/>
                    <a:pt x="239" y="854"/>
                    <a:pt x="368" y="1137"/>
                  </a:cubicBezTo>
                  <a:cubicBezTo>
                    <a:pt x="406" y="1219"/>
                    <a:pt x="485" y="1266"/>
                    <a:pt x="570" y="1266"/>
                  </a:cubicBezTo>
                  <a:cubicBezTo>
                    <a:pt x="600" y="1266"/>
                    <a:pt x="633" y="1259"/>
                    <a:pt x="663" y="1247"/>
                  </a:cubicBezTo>
                  <a:cubicBezTo>
                    <a:pt x="775" y="1195"/>
                    <a:pt x="821" y="1064"/>
                    <a:pt x="770" y="954"/>
                  </a:cubicBezTo>
                  <a:cubicBezTo>
                    <a:pt x="648" y="687"/>
                    <a:pt x="544" y="419"/>
                    <a:pt x="458" y="155"/>
                  </a:cubicBezTo>
                  <a:cubicBezTo>
                    <a:pt x="429" y="60"/>
                    <a:pt x="341" y="0"/>
                    <a:pt x="248" y="0"/>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41"/>
            <p:cNvSpPr/>
            <p:nvPr/>
          </p:nvSpPr>
          <p:spPr>
            <a:xfrm rot="2521737">
              <a:off x="7018832" y="1307378"/>
              <a:ext cx="33725" cy="15875"/>
            </a:xfrm>
            <a:custGeom>
              <a:avLst/>
              <a:gdLst/>
              <a:ahLst/>
              <a:cxnLst/>
              <a:rect l="l" t="t" r="r" b="b"/>
              <a:pathLst>
                <a:path w="1349" h="635" extrusionOk="0">
                  <a:moveTo>
                    <a:pt x="1106" y="0"/>
                  </a:moveTo>
                  <a:cubicBezTo>
                    <a:pt x="1090" y="0"/>
                    <a:pt x="1072" y="2"/>
                    <a:pt x="1055" y="6"/>
                  </a:cubicBezTo>
                  <a:cubicBezTo>
                    <a:pt x="770" y="74"/>
                    <a:pt x="484" y="136"/>
                    <a:pt x="197" y="196"/>
                  </a:cubicBezTo>
                  <a:cubicBezTo>
                    <a:pt x="78" y="222"/>
                    <a:pt x="0" y="338"/>
                    <a:pt x="26" y="457"/>
                  </a:cubicBezTo>
                  <a:cubicBezTo>
                    <a:pt x="47" y="562"/>
                    <a:pt x="139" y="634"/>
                    <a:pt x="241" y="634"/>
                  </a:cubicBezTo>
                  <a:cubicBezTo>
                    <a:pt x="257" y="634"/>
                    <a:pt x="271" y="633"/>
                    <a:pt x="285" y="629"/>
                  </a:cubicBezTo>
                  <a:cubicBezTo>
                    <a:pt x="576" y="569"/>
                    <a:pt x="867" y="505"/>
                    <a:pt x="1156" y="437"/>
                  </a:cubicBezTo>
                  <a:cubicBezTo>
                    <a:pt x="1275" y="409"/>
                    <a:pt x="1349" y="290"/>
                    <a:pt x="1320" y="172"/>
                  </a:cubicBezTo>
                  <a:cubicBezTo>
                    <a:pt x="1296" y="70"/>
                    <a:pt x="1207" y="0"/>
                    <a:pt x="1106" y="0"/>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41"/>
            <p:cNvSpPr/>
            <p:nvPr/>
          </p:nvSpPr>
          <p:spPr>
            <a:xfrm rot="2521737">
              <a:off x="6962674" y="1273035"/>
              <a:ext cx="33775" cy="13900"/>
            </a:xfrm>
            <a:custGeom>
              <a:avLst/>
              <a:gdLst/>
              <a:ahLst/>
              <a:cxnLst/>
              <a:rect l="l" t="t" r="r" b="b"/>
              <a:pathLst>
                <a:path w="1351" h="556" extrusionOk="0">
                  <a:moveTo>
                    <a:pt x="1113" y="0"/>
                  </a:moveTo>
                  <a:cubicBezTo>
                    <a:pt x="1103" y="0"/>
                    <a:pt x="1092" y="1"/>
                    <a:pt x="1082" y="2"/>
                  </a:cubicBezTo>
                  <a:cubicBezTo>
                    <a:pt x="791" y="43"/>
                    <a:pt x="501" y="80"/>
                    <a:pt x="210" y="114"/>
                  </a:cubicBezTo>
                  <a:cubicBezTo>
                    <a:pt x="88" y="128"/>
                    <a:pt x="0" y="239"/>
                    <a:pt x="14" y="360"/>
                  </a:cubicBezTo>
                  <a:cubicBezTo>
                    <a:pt x="27" y="473"/>
                    <a:pt x="123" y="555"/>
                    <a:pt x="234" y="555"/>
                  </a:cubicBezTo>
                  <a:cubicBezTo>
                    <a:pt x="244" y="555"/>
                    <a:pt x="251" y="555"/>
                    <a:pt x="260" y="554"/>
                  </a:cubicBezTo>
                  <a:cubicBezTo>
                    <a:pt x="553" y="520"/>
                    <a:pt x="850" y="483"/>
                    <a:pt x="1143" y="440"/>
                  </a:cubicBezTo>
                  <a:cubicBezTo>
                    <a:pt x="1264" y="423"/>
                    <a:pt x="1350" y="311"/>
                    <a:pt x="1332" y="191"/>
                  </a:cubicBezTo>
                  <a:cubicBezTo>
                    <a:pt x="1317" y="81"/>
                    <a:pt x="1220" y="0"/>
                    <a:pt x="1113" y="0"/>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41"/>
            <p:cNvSpPr/>
            <p:nvPr/>
          </p:nvSpPr>
          <p:spPr>
            <a:xfrm rot="2521737">
              <a:off x="6910180" y="1233854"/>
              <a:ext cx="33425" cy="11825"/>
            </a:xfrm>
            <a:custGeom>
              <a:avLst/>
              <a:gdLst/>
              <a:ahLst/>
              <a:cxnLst/>
              <a:rect l="l" t="t" r="r" b="b"/>
              <a:pathLst>
                <a:path w="1337" h="473" extrusionOk="0">
                  <a:moveTo>
                    <a:pt x="1105" y="0"/>
                  </a:moveTo>
                  <a:cubicBezTo>
                    <a:pt x="1102" y="0"/>
                    <a:pt x="1099" y="0"/>
                    <a:pt x="1096" y="1"/>
                  </a:cubicBezTo>
                  <a:cubicBezTo>
                    <a:pt x="804" y="15"/>
                    <a:pt x="512" y="26"/>
                    <a:pt x="220" y="32"/>
                  </a:cubicBezTo>
                  <a:cubicBezTo>
                    <a:pt x="97" y="33"/>
                    <a:pt x="0" y="134"/>
                    <a:pt x="3" y="256"/>
                  </a:cubicBezTo>
                  <a:cubicBezTo>
                    <a:pt x="5" y="376"/>
                    <a:pt x="104" y="473"/>
                    <a:pt x="224" y="473"/>
                  </a:cubicBezTo>
                  <a:lnTo>
                    <a:pt x="229" y="473"/>
                  </a:lnTo>
                  <a:cubicBezTo>
                    <a:pt x="525" y="467"/>
                    <a:pt x="823" y="457"/>
                    <a:pt x="1121" y="440"/>
                  </a:cubicBezTo>
                  <a:cubicBezTo>
                    <a:pt x="1243" y="433"/>
                    <a:pt x="1336" y="331"/>
                    <a:pt x="1329" y="209"/>
                  </a:cubicBezTo>
                  <a:cubicBezTo>
                    <a:pt x="1322" y="91"/>
                    <a:pt x="1224" y="0"/>
                    <a:pt x="1105" y="0"/>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41"/>
            <p:cNvSpPr/>
            <p:nvPr/>
          </p:nvSpPr>
          <p:spPr>
            <a:xfrm rot="2521737">
              <a:off x="6946260" y="1074191"/>
              <a:ext cx="17250" cy="32700"/>
            </a:xfrm>
            <a:custGeom>
              <a:avLst/>
              <a:gdLst/>
              <a:ahLst/>
              <a:cxnLst/>
              <a:rect l="l" t="t" r="r" b="b"/>
              <a:pathLst>
                <a:path w="690" h="1308" extrusionOk="0">
                  <a:moveTo>
                    <a:pt x="446" y="0"/>
                  </a:moveTo>
                  <a:cubicBezTo>
                    <a:pt x="345" y="0"/>
                    <a:pt x="253" y="72"/>
                    <a:pt x="232" y="176"/>
                  </a:cubicBezTo>
                  <a:cubicBezTo>
                    <a:pt x="170" y="461"/>
                    <a:pt x="101" y="747"/>
                    <a:pt x="31" y="1031"/>
                  </a:cubicBezTo>
                  <a:cubicBezTo>
                    <a:pt x="1" y="1149"/>
                    <a:pt x="73" y="1269"/>
                    <a:pt x="191" y="1300"/>
                  </a:cubicBezTo>
                  <a:cubicBezTo>
                    <a:pt x="208" y="1305"/>
                    <a:pt x="228" y="1307"/>
                    <a:pt x="246" y="1307"/>
                  </a:cubicBezTo>
                  <a:cubicBezTo>
                    <a:pt x="345" y="1303"/>
                    <a:pt x="435" y="1238"/>
                    <a:pt x="460" y="1137"/>
                  </a:cubicBezTo>
                  <a:cubicBezTo>
                    <a:pt x="533" y="848"/>
                    <a:pt x="601" y="559"/>
                    <a:pt x="664" y="268"/>
                  </a:cubicBezTo>
                  <a:cubicBezTo>
                    <a:pt x="690" y="149"/>
                    <a:pt x="615" y="31"/>
                    <a:pt x="494" y="6"/>
                  </a:cubicBezTo>
                  <a:cubicBezTo>
                    <a:pt x="478" y="2"/>
                    <a:pt x="462" y="0"/>
                    <a:pt x="446" y="0"/>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41"/>
            <p:cNvSpPr/>
            <p:nvPr/>
          </p:nvSpPr>
          <p:spPr>
            <a:xfrm rot="2521737">
              <a:off x="6693949" y="1163388"/>
              <a:ext cx="28175" cy="26450"/>
            </a:xfrm>
            <a:custGeom>
              <a:avLst/>
              <a:gdLst/>
              <a:ahLst/>
              <a:cxnLst/>
              <a:rect l="l" t="t" r="r" b="b"/>
              <a:pathLst>
                <a:path w="1127" h="1058" extrusionOk="0">
                  <a:moveTo>
                    <a:pt x="881" y="1"/>
                  </a:moveTo>
                  <a:cubicBezTo>
                    <a:pt x="823" y="1"/>
                    <a:pt x="767" y="23"/>
                    <a:pt x="724" y="66"/>
                  </a:cubicBezTo>
                  <a:cubicBezTo>
                    <a:pt x="519" y="275"/>
                    <a:pt x="311" y="478"/>
                    <a:pt x="95" y="675"/>
                  </a:cubicBezTo>
                  <a:cubicBezTo>
                    <a:pt x="6" y="759"/>
                    <a:pt x="0" y="897"/>
                    <a:pt x="84" y="987"/>
                  </a:cubicBezTo>
                  <a:cubicBezTo>
                    <a:pt x="128" y="1035"/>
                    <a:pt x="186" y="1058"/>
                    <a:pt x="247" y="1058"/>
                  </a:cubicBezTo>
                  <a:cubicBezTo>
                    <a:pt x="300" y="1058"/>
                    <a:pt x="355" y="1038"/>
                    <a:pt x="397" y="1000"/>
                  </a:cubicBezTo>
                  <a:cubicBezTo>
                    <a:pt x="617" y="797"/>
                    <a:pt x="831" y="590"/>
                    <a:pt x="1041" y="377"/>
                  </a:cubicBezTo>
                  <a:cubicBezTo>
                    <a:pt x="1126" y="291"/>
                    <a:pt x="1126" y="150"/>
                    <a:pt x="1038" y="65"/>
                  </a:cubicBezTo>
                  <a:cubicBezTo>
                    <a:pt x="994" y="22"/>
                    <a:pt x="937" y="1"/>
                    <a:pt x="881" y="1"/>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41"/>
            <p:cNvSpPr/>
            <p:nvPr/>
          </p:nvSpPr>
          <p:spPr>
            <a:xfrm rot="2521737">
              <a:off x="7125361" y="760803"/>
              <a:ext cx="32350" cy="21025"/>
            </a:xfrm>
            <a:custGeom>
              <a:avLst/>
              <a:gdLst/>
              <a:ahLst/>
              <a:cxnLst/>
              <a:rect l="l" t="t" r="r" b="b"/>
              <a:pathLst>
                <a:path w="1294" h="841" extrusionOk="0">
                  <a:moveTo>
                    <a:pt x="252" y="0"/>
                  </a:moveTo>
                  <a:cubicBezTo>
                    <a:pt x="167" y="0"/>
                    <a:pt x="86" y="49"/>
                    <a:pt x="50" y="131"/>
                  </a:cubicBezTo>
                  <a:cubicBezTo>
                    <a:pt x="0" y="245"/>
                    <a:pt x="50" y="374"/>
                    <a:pt x="162" y="424"/>
                  </a:cubicBezTo>
                  <a:cubicBezTo>
                    <a:pt x="426" y="543"/>
                    <a:pt x="687" y="672"/>
                    <a:pt x="932" y="812"/>
                  </a:cubicBezTo>
                  <a:cubicBezTo>
                    <a:pt x="966" y="832"/>
                    <a:pt x="1006" y="840"/>
                    <a:pt x="1041" y="840"/>
                  </a:cubicBezTo>
                  <a:cubicBezTo>
                    <a:pt x="1116" y="840"/>
                    <a:pt x="1193" y="799"/>
                    <a:pt x="1234" y="728"/>
                  </a:cubicBezTo>
                  <a:cubicBezTo>
                    <a:pt x="1293" y="622"/>
                    <a:pt x="1257" y="487"/>
                    <a:pt x="1150" y="428"/>
                  </a:cubicBezTo>
                  <a:cubicBezTo>
                    <a:pt x="892" y="280"/>
                    <a:pt x="618" y="144"/>
                    <a:pt x="342" y="19"/>
                  </a:cubicBezTo>
                  <a:cubicBezTo>
                    <a:pt x="313" y="6"/>
                    <a:pt x="282" y="0"/>
                    <a:pt x="252" y="0"/>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41"/>
            <p:cNvSpPr/>
            <p:nvPr/>
          </p:nvSpPr>
          <p:spPr>
            <a:xfrm rot="2521737">
              <a:off x="6888352" y="1109187"/>
              <a:ext cx="20075" cy="31875"/>
            </a:xfrm>
            <a:custGeom>
              <a:avLst/>
              <a:gdLst/>
              <a:ahLst/>
              <a:cxnLst/>
              <a:rect l="l" t="t" r="r" b="b"/>
              <a:pathLst>
                <a:path w="803" h="1275" extrusionOk="0">
                  <a:moveTo>
                    <a:pt x="553" y="1"/>
                  </a:moveTo>
                  <a:cubicBezTo>
                    <a:pt x="461" y="1"/>
                    <a:pt x="375" y="59"/>
                    <a:pt x="343" y="150"/>
                  </a:cubicBezTo>
                  <a:cubicBezTo>
                    <a:pt x="250" y="427"/>
                    <a:pt x="150" y="700"/>
                    <a:pt x="44" y="973"/>
                  </a:cubicBezTo>
                  <a:cubicBezTo>
                    <a:pt x="0" y="1086"/>
                    <a:pt x="57" y="1214"/>
                    <a:pt x="170" y="1258"/>
                  </a:cubicBezTo>
                  <a:cubicBezTo>
                    <a:pt x="197" y="1269"/>
                    <a:pt x="223" y="1275"/>
                    <a:pt x="250" y="1275"/>
                  </a:cubicBezTo>
                  <a:cubicBezTo>
                    <a:pt x="339" y="1275"/>
                    <a:pt x="421" y="1221"/>
                    <a:pt x="455" y="1133"/>
                  </a:cubicBezTo>
                  <a:cubicBezTo>
                    <a:pt x="563" y="854"/>
                    <a:pt x="667" y="574"/>
                    <a:pt x="762" y="292"/>
                  </a:cubicBezTo>
                  <a:cubicBezTo>
                    <a:pt x="803" y="179"/>
                    <a:pt x="740" y="52"/>
                    <a:pt x="624" y="13"/>
                  </a:cubicBezTo>
                  <a:cubicBezTo>
                    <a:pt x="601" y="4"/>
                    <a:pt x="577" y="1"/>
                    <a:pt x="553" y="1"/>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41"/>
            <p:cNvSpPr/>
            <p:nvPr/>
          </p:nvSpPr>
          <p:spPr>
            <a:xfrm rot="2521737">
              <a:off x="7139526" y="821841"/>
              <a:ext cx="26175" cy="28400"/>
            </a:xfrm>
            <a:custGeom>
              <a:avLst/>
              <a:gdLst/>
              <a:ahLst/>
              <a:cxnLst/>
              <a:rect l="l" t="t" r="r" b="b"/>
              <a:pathLst>
                <a:path w="1047" h="1136" extrusionOk="0">
                  <a:moveTo>
                    <a:pt x="247" y="0"/>
                  </a:moveTo>
                  <a:cubicBezTo>
                    <a:pt x="193" y="0"/>
                    <a:pt x="139" y="20"/>
                    <a:pt x="97" y="59"/>
                  </a:cubicBezTo>
                  <a:cubicBezTo>
                    <a:pt x="7" y="143"/>
                    <a:pt x="1" y="283"/>
                    <a:pt x="85" y="371"/>
                  </a:cubicBezTo>
                  <a:cubicBezTo>
                    <a:pt x="275" y="575"/>
                    <a:pt x="452" y="801"/>
                    <a:pt x="611" y="1039"/>
                  </a:cubicBezTo>
                  <a:cubicBezTo>
                    <a:pt x="653" y="1103"/>
                    <a:pt x="723" y="1135"/>
                    <a:pt x="794" y="1135"/>
                  </a:cubicBezTo>
                  <a:cubicBezTo>
                    <a:pt x="836" y="1135"/>
                    <a:pt x="879" y="1124"/>
                    <a:pt x="918" y="1099"/>
                  </a:cubicBezTo>
                  <a:cubicBezTo>
                    <a:pt x="1019" y="1031"/>
                    <a:pt x="1046" y="893"/>
                    <a:pt x="978" y="792"/>
                  </a:cubicBezTo>
                  <a:cubicBezTo>
                    <a:pt x="804" y="534"/>
                    <a:pt x="612" y="293"/>
                    <a:pt x="409" y="72"/>
                  </a:cubicBezTo>
                  <a:cubicBezTo>
                    <a:pt x="365" y="24"/>
                    <a:pt x="306" y="0"/>
                    <a:pt x="247" y="0"/>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41"/>
            <p:cNvSpPr/>
            <p:nvPr/>
          </p:nvSpPr>
          <p:spPr>
            <a:xfrm rot="2521737">
              <a:off x="6131237" y="767340"/>
              <a:ext cx="32950" cy="19825"/>
            </a:xfrm>
            <a:custGeom>
              <a:avLst/>
              <a:gdLst/>
              <a:ahLst/>
              <a:cxnLst/>
              <a:rect l="l" t="t" r="r" b="b"/>
              <a:pathLst>
                <a:path w="1318" h="793" extrusionOk="0">
                  <a:moveTo>
                    <a:pt x="253" y="0"/>
                  </a:moveTo>
                  <a:cubicBezTo>
                    <a:pt x="168" y="0"/>
                    <a:pt x="87" y="49"/>
                    <a:pt x="50" y="131"/>
                  </a:cubicBezTo>
                  <a:cubicBezTo>
                    <a:pt x="0" y="243"/>
                    <a:pt x="51" y="374"/>
                    <a:pt x="164" y="423"/>
                  </a:cubicBezTo>
                  <a:cubicBezTo>
                    <a:pt x="434" y="544"/>
                    <a:pt x="708" y="662"/>
                    <a:pt x="983" y="775"/>
                  </a:cubicBezTo>
                  <a:cubicBezTo>
                    <a:pt x="1012" y="785"/>
                    <a:pt x="1040" y="792"/>
                    <a:pt x="1068" y="792"/>
                  </a:cubicBezTo>
                  <a:cubicBezTo>
                    <a:pt x="1155" y="792"/>
                    <a:pt x="1236" y="741"/>
                    <a:pt x="1271" y="656"/>
                  </a:cubicBezTo>
                  <a:cubicBezTo>
                    <a:pt x="1318" y="543"/>
                    <a:pt x="1264" y="413"/>
                    <a:pt x="1151" y="367"/>
                  </a:cubicBezTo>
                  <a:cubicBezTo>
                    <a:pt x="880" y="255"/>
                    <a:pt x="610" y="140"/>
                    <a:pt x="342" y="19"/>
                  </a:cubicBezTo>
                  <a:cubicBezTo>
                    <a:pt x="313" y="6"/>
                    <a:pt x="283" y="0"/>
                    <a:pt x="253" y="0"/>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41"/>
            <p:cNvSpPr/>
            <p:nvPr/>
          </p:nvSpPr>
          <p:spPr>
            <a:xfrm rot="2521737">
              <a:off x="6861396" y="1188416"/>
              <a:ext cx="33500" cy="12475"/>
            </a:xfrm>
            <a:custGeom>
              <a:avLst/>
              <a:gdLst/>
              <a:ahLst/>
              <a:cxnLst/>
              <a:rect l="l" t="t" r="r" b="b"/>
              <a:pathLst>
                <a:path w="1340" h="499" extrusionOk="0">
                  <a:moveTo>
                    <a:pt x="229" y="1"/>
                  </a:moveTo>
                  <a:cubicBezTo>
                    <a:pt x="116" y="1"/>
                    <a:pt x="17" y="89"/>
                    <a:pt x="9" y="205"/>
                  </a:cubicBezTo>
                  <a:cubicBezTo>
                    <a:pt x="1" y="328"/>
                    <a:pt x="91" y="434"/>
                    <a:pt x="213" y="443"/>
                  </a:cubicBezTo>
                  <a:cubicBezTo>
                    <a:pt x="510" y="465"/>
                    <a:pt x="805" y="485"/>
                    <a:pt x="1103" y="498"/>
                  </a:cubicBezTo>
                  <a:lnTo>
                    <a:pt x="1114" y="498"/>
                  </a:lnTo>
                  <a:cubicBezTo>
                    <a:pt x="1230" y="498"/>
                    <a:pt x="1328" y="406"/>
                    <a:pt x="1335" y="287"/>
                  </a:cubicBezTo>
                  <a:cubicBezTo>
                    <a:pt x="1339" y="165"/>
                    <a:pt x="1244" y="61"/>
                    <a:pt x="1122" y="56"/>
                  </a:cubicBezTo>
                  <a:cubicBezTo>
                    <a:pt x="830" y="44"/>
                    <a:pt x="540" y="24"/>
                    <a:pt x="247" y="2"/>
                  </a:cubicBezTo>
                  <a:cubicBezTo>
                    <a:pt x="241" y="1"/>
                    <a:pt x="235" y="1"/>
                    <a:pt x="229" y="1"/>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41"/>
            <p:cNvSpPr/>
            <p:nvPr/>
          </p:nvSpPr>
          <p:spPr>
            <a:xfrm rot="2521737">
              <a:off x="7000129" y="1033539"/>
              <a:ext cx="14775" cy="33025"/>
            </a:xfrm>
            <a:custGeom>
              <a:avLst/>
              <a:gdLst/>
              <a:ahLst/>
              <a:cxnLst/>
              <a:rect l="l" t="t" r="r" b="b"/>
              <a:pathLst>
                <a:path w="591" h="1321" extrusionOk="0">
                  <a:moveTo>
                    <a:pt x="355" y="1"/>
                  </a:moveTo>
                  <a:cubicBezTo>
                    <a:pt x="243" y="1"/>
                    <a:pt x="150" y="86"/>
                    <a:pt x="137" y="197"/>
                  </a:cubicBezTo>
                  <a:cubicBezTo>
                    <a:pt x="101" y="488"/>
                    <a:pt x="62" y="778"/>
                    <a:pt x="18" y="1066"/>
                  </a:cubicBezTo>
                  <a:cubicBezTo>
                    <a:pt x="1" y="1187"/>
                    <a:pt x="83" y="1300"/>
                    <a:pt x="204" y="1319"/>
                  </a:cubicBezTo>
                  <a:cubicBezTo>
                    <a:pt x="215" y="1320"/>
                    <a:pt x="228" y="1320"/>
                    <a:pt x="238" y="1320"/>
                  </a:cubicBezTo>
                  <a:cubicBezTo>
                    <a:pt x="345" y="1320"/>
                    <a:pt x="440" y="1242"/>
                    <a:pt x="456" y="1133"/>
                  </a:cubicBezTo>
                  <a:cubicBezTo>
                    <a:pt x="500" y="838"/>
                    <a:pt x="541" y="544"/>
                    <a:pt x="576" y="249"/>
                  </a:cubicBezTo>
                  <a:cubicBezTo>
                    <a:pt x="591" y="129"/>
                    <a:pt x="506" y="17"/>
                    <a:pt x="384" y="3"/>
                  </a:cubicBezTo>
                  <a:cubicBezTo>
                    <a:pt x="374" y="1"/>
                    <a:pt x="365" y="1"/>
                    <a:pt x="355" y="1"/>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1"/>
            <p:cNvSpPr/>
            <p:nvPr/>
          </p:nvSpPr>
          <p:spPr>
            <a:xfrm rot="2521737">
              <a:off x="6815165" y="1132530"/>
              <a:ext cx="35850" cy="30575"/>
            </a:xfrm>
            <a:custGeom>
              <a:avLst/>
              <a:gdLst/>
              <a:ahLst/>
              <a:cxnLst/>
              <a:rect l="l" t="t" r="r" b="b"/>
              <a:pathLst>
                <a:path w="1434" h="1223" extrusionOk="0">
                  <a:moveTo>
                    <a:pt x="1181" y="0"/>
                  </a:moveTo>
                  <a:cubicBezTo>
                    <a:pt x="1101" y="0"/>
                    <a:pt x="1022" y="44"/>
                    <a:pt x="983" y="120"/>
                  </a:cubicBezTo>
                  <a:cubicBezTo>
                    <a:pt x="952" y="184"/>
                    <a:pt x="919" y="247"/>
                    <a:pt x="885" y="310"/>
                  </a:cubicBezTo>
                  <a:cubicBezTo>
                    <a:pt x="684" y="279"/>
                    <a:pt x="481" y="244"/>
                    <a:pt x="281" y="206"/>
                  </a:cubicBezTo>
                  <a:cubicBezTo>
                    <a:pt x="267" y="203"/>
                    <a:pt x="252" y="201"/>
                    <a:pt x="238" y="201"/>
                  </a:cubicBezTo>
                  <a:cubicBezTo>
                    <a:pt x="134" y="201"/>
                    <a:pt x="43" y="277"/>
                    <a:pt x="24" y="383"/>
                  </a:cubicBezTo>
                  <a:cubicBezTo>
                    <a:pt x="0" y="503"/>
                    <a:pt x="81" y="620"/>
                    <a:pt x="202" y="641"/>
                  </a:cubicBezTo>
                  <a:cubicBezTo>
                    <a:pt x="355" y="669"/>
                    <a:pt x="509" y="695"/>
                    <a:pt x="665" y="722"/>
                  </a:cubicBezTo>
                  <a:lnTo>
                    <a:pt x="623" y="797"/>
                  </a:lnTo>
                  <a:lnTo>
                    <a:pt x="570" y="890"/>
                  </a:lnTo>
                  <a:cubicBezTo>
                    <a:pt x="509" y="997"/>
                    <a:pt x="545" y="1132"/>
                    <a:pt x="651" y="1191"/>
                  </a:cubicBezTo>
                  <a:cubicBezTo>
                    <a:pt x="687" y="1211"/>
                    <a:pt x="725" y="1222"/>
                    <a:pt x="762" y="1222"/>
                  </a:cubicBezTo>
                  <a:cubicBezTo>
                    <a:pt x="838" y="1222"/>
                    <a:pt x="912" y="1183"/>
                    <a:pt x="953" y="1110"/>
                  </a:cubicBezTo>
                  <a:lnTo>
                    <a:pt x="1008" y="1012"/>
                  </a:lnTo>
                  <a:cubicBezTo>
                    <a:pt x="1051" y="939"/>
                    <a:pt x="1091" y="864"/>
                    <a:pt x="1132" y="790"/>
                  </a:cubicBezTo>
                  <a:cubicBezTo>
                    <a:pt x="1231" y="780"/>
                    <a:pt x="1316" y="705"/>
                    <a:pt x="1332" y="601"/>
                  </a:cubicBezTo>
                  <a:cubicBezTo>
                    <a:pt x="1339" y="552"/>
                    <a:pt x="1330" y="502"/>
                    <a:pt x="1306" y="461"/>
                  </a:cubicBezTo>
                  <a:cubicBezTo>
                    <a:pt x="1330" y="415"/>
                    <a:pt x="1353" y="367"/>
                    <a:pt x="1377" y="322"/>
                  </a:cubicBezTo>
                  <a:cubicBezTo>
                    <a:pt x="1434" y="211"/>
                    <a:pt x="1389" y="78"/>
                    <a:pt x="1281" y="24"/>
                  </a:cubicBezTo>
                  <a:cubicBezTo>
                    <a:pt x="1249" y="8"/>
                    <a:pt x="1215" y="0"/>
                    <a:pt x="1181" y="0"/>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41"/>
            <p:cNvSpPr/>
            <p:nvPr/>
          </p:nvSpPr>
          <p:spPr>
            <a:xfrm rot="2521737">
              <a:off x="6760940" y="1155012"/>
              <a:ext cx="25900" cy="28700"/>
            </a:xfrm>
            <a:custGeom>
              <a:avLst/>
              <a:gdLst/>
              <a:ahLst/>
              <a:cxnLst/>
              <a:rect l="l" t="t" r="r" b="b"/>
              <a:pathLst>
                <a:path w="1036" h="1148" extrusionOk="0">
                  <a:moveTo>
                    <a:pt x="787" y="1"/>
                  </a:moveTo>
                  <a:cubicBezTo>
                    <a:pt x="717" y="1"/>
                    <a:pt x="649" y="33"/>
                    <a:pt x="606" y="94"/>
                  </a:cubicBezTo>
                  <a:cubicBezTo>
                    <a:pt x="436" y="329"/>
                    <a:pt x="259" y="562"/>
                    <a:pt x="77" y="789"/>
                  </a:cubicBezTo>
                  <a:cubicBezTo>
                    <a:pt x="0" y="884"/>
                    <a:pt x="15" y="1023"/>
                    <a:pt x="110" y="1098"/>
                  </a:cubicBezTo>
                  <a:cubicBezTo>
                    <a:pt x="151" y="1132"/>
                    <a:pt x="200" y="1147"/>
                    <a:pt x="249" y="1147"/>
                  </a:cubicBezTo>
                  <a:cubicBezTo>
                    <a:pt x="314" y="1147"/>
                    <a:pt x="378" y="1119"/>
                    <a:pt x="420" y="1065"/>
                  </a:cubicBezTo>
                  <a:cubicBezTo>
                    <a:pt x="609" y="833"/>
                    <a:pt x="789" y="594"/>
                    <a:pt x="965" y="352"/>
                  </a:cubicBezTo>
                  <a:cubicBezTo>
                    <a:pt x="1036" y="253"/>
                    <a:pt x="1014" y="114"/>
                    <a:pt x="915" y="43"/>
                  </a:cubicBezTo>
                  <a:cubicBezTo>
                    <a:pt x="876" y="14"/>
                    <a:pt x="831" y="1"/>
                    <a:pt x="787" y="1"/>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41"/>
            <p:cNvSpPr/>
            <p:nvPr/>
          </p:nvSpPr>
          <p:spPr>
            <a:xfrm rot="2521737">
              <a:off x="6161050" y="827257"/>
              <a:ext cx="33400" cy="18250"/>
            </a:xfrm>
            <a:custGeom>
              <a:avLst/>
              <a:gdLst/>
              <a:ahLst/>
              <a:cxnLst/>
              <a:rect l="l" t="t" r="r" b="b"/>
              <a:pathLst>
                <a:path w="1336" h="730" extrusionOk="0">
                  <a:moveTo>
                    <a:pt x="249" y="0"/>
                  </a:moveTo>
                  <a:cubicBezTo>
                    <a:pt x="158" y="0"/>
                    <a:pt x="74" y="58"/>
                    <a:pt x="42" y="148"/>
                  </a:cubicBezTo>
                  <a:cubicBezTo>
                    <a:pt x="1" y="263"/>
                    <a:pt x="62" y="390"/>
                    <a:pt x="177" y="431"/>
                  </a:cubicBezTo>
                  <a:cubicBezTo>
                    <a:pt x="456" y="530"/>
                    <a:pt x="737" y="628"/>
                    <a:pt x="1019" y="720"/>
                  </a:cubicBezTo>
                  <a:cubicBezTo>
                    <a:pt x="1042" y="727"/>
                    <a:pt x="1065" y="730"/>
                    <a:pt x="1087" y="730"/>
                  </a:cubicBezTo>
                  <a:cubicBezTo>
                    <a:pt x="1182" y="730"/>
                    <a:pt x="1267" y="672"/>
                    <a:pt x="1298" y="578"/>
                  </a:cubicBezTo>
                  <a:cubicBezTo>
                    <a:pt x="1335" y="462"/>
                    <a:pt x="1272" y="338"/>
                    <a:pt x="1155" y="299"/>
                  </a:cubicBezTo>
                  <a:cubicBezTo>
                    <a:pt x="877" y="209"/>
                    <a:pt x="601" y="113"/>
                    <a:pt x="324" y="14"/>
                  </a:cubicBezTo>
                  <a:cubicBezTo>
                    <a:pt x="299" y="5"/>
                    <a:pt x="274" y="0"/>
                    <a:pt x="249" y="0"/>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41"/>
            <p:cNvSpPr/>
            <p:nvPr/>
          </p:nvSpPr>
          <p:spPr>
            <a:xfrm rot="2521737">
              <a:off x="7795288" y="1339296"/>
              <a:ext cx="23425" cy="30425"/>
            </a:xfrm>
            <a:custGeom>
              <a:avLst/>
              <a:gdLst/>
              <a:ahLst/>
              <a:cxnLst/>
              <a:rect l="l" t="t" r="r" b="b"/>
              <a:pathLst>
                <a:path w="937" h="1217" extrusionOk="0">
                  <a:moveTo>
                    <a:pt x="683" y="1"/>
                  </a:moveTo>
                  <a:cubicBezTo>
                    <a:pt x="604" y="1"/>
                    <a:pt x="527" y="43"/>
                    <a:pt x="488" y="116"/>
                  </a:cubicBezTo>
                  <a:cubicBezTo>
                    <a:pt x="348" y="374"/>
                    <a:pt x="206" y="632"/>
                    <a:pt x="61" y="888"/>
                  </a:cubicBezTo>
                  <a:cubicBezTo>
                    <a:pt x="0" y="994"/>
                    <a:pt x="38" y="1129"/>
                    <a:pt x="145" y="1188"/>
                  </a:cubicBezTo>
                  <a:cubicBezTo>
                    <a:pt x="177" y="1208"/>
                    <a:pt x="216" y="1217"/>
                    <a:pt x="253" y="1217"/>
                  </a:cubicBezTo>
                  <a:cubicBezTo>
                    <a:pt x="329" y="1217"/>
                    <a:pt x="404" y="1175"/>
                    <a:pt x="445" y="1105"/>
                  </a:cubicBezTo>
                  <a:cubicBezTo>
                    <a:pt x="591" y="846"/>
                    <a:pt x="735" y="587"/>
                    <a:pt x="875" y="327"/>
                  </a:cubicBezTo>
                  <a:cubicBezTo>
                    <a:pt x="936" y="218"/>
                    <a:pt x="896" y="86"/>
                    <a:pt x="787" y="27"/>
                  </a:cubicBezTo>
                  <a:cubicBezTo>
                    <a:pt x="754" y="9"/>
                    <a:pt x="718" y="1"/>
                    <a:pt x="683" y="1"/>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1"/>
            <p:cNvSpPr/>
            <p:nvPr/>
          </p:nvSpPr>
          <p:spPr>
            <a:xfrm rot="2521737">
              <a:off x="6723245" y="960438"/>
              <a:ext cx="31850" cy="22000"/>
            </a:xfrm>
            <a:custGeom>
              <a:avLst/>
              <a:gdLst/>
              <a:ahLst/>
              <a:cxnLst/>
              <a:rect l="l" t="t" r="r" b="b"/>
              <a:pathLst>
                <a:path w="1274" h="880" extrusionOk="0">
                  <a:moveTo>
                    <a:pt x="253" y="1"/>
                  </a:moveTo>
                  <a:cubicBezTo>
                    <a:pt x="178" y="1"/>
                    <a:pt x="104" y="39"/>
                    <a:pt x="63" y="108"/>
                  </a:cubicBezTo>
                  <a:cubicBezTo>
                    <a:pt x="0" y="213"/>
                    <a:pt x="35" y="349"/>
                    <a:pt x="139" y="411"/>
                  </a:cubicBezTo>
                  <a:cubicBezTo>
                    <a:pt x="396" y="563"/>
                    <a:pt x="654" y="712"/>
                    <a:pt x="917" y="852"/>
                  </a:cubicBezTo>
                  <a:cubicBezTo>
                    <a:pt x="948" y="871"/>
                    <a:pt x="985" y="879"/>
                    <a:pt x="1020" y="879"/>
                  </a:cubicBezTo>
                  <a:cubicBezTo>
                    <a:pt x="1098" y="879"/>
                    <a:pt x="1175" y="837"/>
                    <a:pt x="1214" y="764"/>
                  </a:cubicBezTo>
                  <a:cubicBezTo>
                    <a:pt x="1274" y="656"/>
                    <a:pt x="1233" y="523"/>
                    <a:pt x="1126" y="465"/>
                  </a:cubicBezTo>
                  <a:cubicBezTo>
                    <a:pt x="870" y="326"/>
                    <a:pt x="616" y="183"/>
                    <a:pt x="366" y="31"/>
                  </a:cubicBezTo>
                  <a:cubicBezTo>
                    <a:pt x="331" y="11"/>
                    <a:pt x="292" y="1"/>
                    <a:pt x="253" y="1"/>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1"/>
            <p:cNvSpPr/>
            <p:nvPr/>
          </p:nvSpPr>
          <p:spPr>
            <a:xfrm rot="2521737">
              <a:off x="6560402" y="1152342"/>
              <a:ext cx="32050" cy="21650"/>
            </a:xfrm>
            <a:custGeom>
              <a:avLst/>
              <a:gdLst/>
              <a:ahLst/>
              <a:cxnLst/>
              <a:rect l="l" t="t" r="r" b="b"/>
              <a:pathLst>
                <a:path w="1282" h="866" extrusionOk="0">
                  <a:moveTo>
                    <a:pt x="1028" y="1"/>
                  </a:moveTo>
                  <a:cubicBezTo>
                    <a:pt x="991" y="1"/>
                    <a:pt x="953" y="10"/>
                    <a:pt x="919" y="29"/>
                  </a:cubicBezTo>
                  <a:cubicBezTo>
                    <a:pt x="667" y="175"/>
                    <a:pt x="412" y="316"/>
                    <a:pt x="151" y="450"/>
                  </a:cubicBezTo>
                  <a:cubicBezTo>
                    <a:pt x="43" y="507"/>
                    <a:pt x="0" y="639"/>
                    <a:pt x="57" y="748"/>
                  </a:cubicBezTo>
                  <a:cubicBezTo>
                    <a:pt x="95" y="823"/>
                    <a:pt x="173" y="866"/>
                    <a:pt x="253" y="866"/>
                  </a:cubicBezTo>
                  <a:cubicBezTo>
                    <a:pt x="287" y="866"/>
                    <a:pt x="322" y="857"/>
                    <a:pt x="355" y="842"/>
                  </a:cubicBezTo>
                  <a:cubicBezTo>
                    <a:pt x="619" y="703"/>
                    <a:pt x="881" y="561"/>
                    <a:pt x="1139" y="412"/>
                  </a:cubicBezTo>
                  <a:cubicBezTo>
                    <a:pt x="1246" y="352"/>
                    <a:pt x="1281" y="216"/>
                    <a:pt x="1221" y="111"/>
                  </a:cubicBezTo>
                  <a:cubicBezTo>
                    <a:pt x="1180" y="40"/>
                    <a:pt x="1105" y="1"/>
                    <a:pt x="1028" y="1"/>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41"/>
            <p:cNvSpPr/>
            <p:nvPr/>
          </p:nvSpPr>
          <p:spPr>
            <a:xfrm rot="2521737">
              <a:off x="7731553" y="1359603"/>
              <a:ext cx="24350" cy="29800"/>
            </a:xfrm>
            <a:custGeom>
              <a:avLst/>
              <a:gdLst/>
              <a:ahLst/>
              <a:cxnLst/>
              <a:rect l="l" t="t" r="r" b="b"/>
              <a:pathLst>
                <a:path w="974" h="1192" extrusionOk="0">
                  <a:moveTo>
                    <a:pt x="722" y="0"/>
                  </a:moveTo>
                  <a:cubicBezTo>
                    <a:pt x="648" y="0"/>
                    <a:pt x="575" y="37"/>
                    <a:pt x="532" y="105"/>
                  </a:cubicBezTo>
                  <a:cubicBezTo>
                    <a:pt x="380" y="355"/>
                    <a:pt x="224" y="604"/>
                    <a:pt x="66" y="851"/>
                  </a:cubicBezTo>
                  <a:cubicBezTo>
                    <a:pt x="0" y="955"/>
                    <a:pt x="30" y="1091"/>
                    <a:pt x="134" y="1156"/>
                  </a:cubicBezTo>
                  <a:cubicBezTo>
                    <a:pt x="171" y="1179"/>
                    <a:pt x="212" y="1192"/>
                    <a:pt x="253" y="1192"/>
                  </a:cubicBezTo>
                  <a:cubicBezTo>
                    <a:pt x="325" y="1192"/>
                    <a:pt x="396" y="1156"/>
                    <a:pt x="439" y="1089"/>
                  </a:cubicBezTo>
                  <a:cubicBezTo>
                    <a:pt x="597" y="838"/>
                    <a:pt x="753" y="587"/>
                    <a:pt x="909" y="335"/>
                  </a:cubicBezTo>
                  <a:cubicBezTo>
                    <a:pt x="973" y="233"/>
                    <a:pt x="941" y="97"/>
                    <a:pt x="837" y="33"/>
                  </a:cubicBezTo>
                  <a:cubicBezTo>
                    <a:pt x="801" y="11"/>
                    <a:pt x="761" y="0"/>
                    <a:pt x="722" y="0"/>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1"/>
            <p:cNvSpPr/>
            <p:nvPr/>
          </p:nvSpPr>
          <p:spPr>
            <a:xfrm rot="2521737">
              <a:off x="6496411" y="1134190"/>
              <a:ext cx="33100" cy="19175"/>
            </a:xfrm>
            <a:custGeom>
              <a:avLst/>
              <a:gdLst/>
              <a:ahLst/>
              <a:cxnLst/>
              <a:rect l="l" t="t" r="r" b="b"/>
              <a:pathLst>
                <a:path w="1324" h="767" extrusionOk="0">
                  <a:moveTo>
                    <a:pt x="1075" y="0"/>
                  </a:moveTo>
                  <a:cubicBezTo>
                    <a:pt x="1047" y="0"/>
                    <a:pt x="1018" y="6"/>
                    <a:pt x="990" y="18"/>
                  </a:cubicBezTo>
                  <a:cubicBezTo>
                    <a:pt x="720" y="131"/>
                    <a:pt x="450" y="237"/>
                    <a:pt x="175" y="338"/>
                  </a:cubicBezTo>
                  <a:cubicBezTo>
                    <a:pt x="60" y="381"/>
                    <a:pt x="0" y="508"/>
                    <a:pt x="44" y="622"/>
                  </a:cubicBezTo>
                  <a:cubicBezTo>
                    <a:pt x="77" y="711"/>
                    <a:pt x="160" y="766"/>
                    <a:pt x="251" y="766"/>
                  </a:cubicBezTo>
                  <a:cubicBezTo>
                    <a:pt x="275" y="766"/>
                    <a:pt x="302" y="762"/>
                    <a:pt x="328" y="752"/>
                  </a:cubicBezTo>
                  <a:cubicBezTo>
                    <a:pt x="607" y="649"/>
                    <a:pt x="884" y="539"/>
                    <a:pt x="1159" y="423"/>
                  </a:cubicBezTo>
                  <a:cubicBezTo>
                    <a:pt x="1271" y="376"/>
                    <a:pt x="1323" y="246"/>
                    <a:pt x="1276" y="135"/>
                  </a:cubicBezTo>
                  <a:cubicBezTo>
                    <a:pt x="1243" y="52"/>
                    <a:pt x="1162" y="0"/>
                    <a:pt x="1075" y="0"/>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1"/>
            <p:cNvSpPr/>
            <p:nvPr/>
          </p:nvSpPr>
          <p:spPr>
            <a:xfrm rot="2521737">
              <a:off x="6707259" y="895095"/>
              <a:ext cx="30150" cy="24400"/>
            </a:xfrm>
            <a:custGeom>
              <a:avLst/>
              <a:gdLst/>
              <a:ahLst/>
              <a:cxnLst/>
              <a:rect l="l" t="t" r="r" b="b"/>
              <a:pathLst>
                <a:path w="1206" h="976" extrusionOk="0">
                  <a:moveTo>
                    <a:pt x="252" y="0"/>
                  </a:moveTo>
                  <a:cubicBezTo>
                    <a:pt x="187" y="0"/>
                    <a:pt x="122" y="30"/>
                    <a:pt x="77" y="85"/>
                  </a:cubicBezTo>
                  <a:cubicBezTo>
                    <a:pt x="1" y="181"/>
                    <a:pt x="19" y="320"/>
                    <a:pt x="114" y="395"/>
                  </a:cubicBezTo>
                  <a:cubicBezTo>
                    <a:pt x="347" y="580"/>
                    <a:pt x="585" y="758"/>
                    <a:pt x="827" y="933"/>
                  </a:cubicBezTo>
                  <a:cubicBezTo>
                    <a:pt x="866" y="961"/>
                    <a:pt x="912" y="975"/>
                    <a:pt x="956" y="975"/>
                  </a:cubicBezTo>
                  <a:cubicBezTo>
                    <a:pt x="1026" y="975"/>
                    <a:pt x="1093" y="943"/>
                    <a:pt x="1135" y="883"/>
                  </a:cubicBezTo>
                  <a:cubicBezTo>
                    <a:pt x="1206" y="784"/>
                    <a:pt x="1185" y="645"/>
                    <a:pt x="1085" y="574"/>
                  </a:cubicBezTo>
                  <a:cubicBezTo>
                    <a:pt x="850" y="404"/>
                    <a:pt x="616" y="228"/>
                    <a:pt x="388" y="48"/>
                  </a:cubicBezTo>
                  <a:cubicBezTo>
                    <a:pt x="347" y="16"/>
                    <a:pt x="299" y="0"/>
                    <a:pt x="252" y="0"/>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41"/>
            <p:cNvSpPr/>
            <p:nvPr/>
          </p:nvSpPr>
          <p:spPr>
            <a:xfrm rot="2521737">
              <a:off x="6989428" y="623530"/>
              <a:ext cx="33650" cy="16975"/>
            </a:xfrm>
            <a:custGeom>
              <a:avLst/>
              <a:gdLst/>
              <a:ahLst/>
              <a:cxnLst/>
              <a:rect l="l" t="t" r="r" b="b"/>
              <a:pathLst>
                <a:path w="1346" h="679" extrusionOk="0">
                  <a:moveTo>
                    <a:pt x="1103" y="1"/>
                  </a:moveTo>
                  <a:cubicBezTo>
                    <a:pt x="1085" y="1"/>
                    <a:pt x="1067" y="3"/>
                    <a:pt x="1049" y="8"/>
                  </a:cubicBezTo>
                  <a:cubicBezTo>
                    <a:pt x="758" y="79"/>
                    <a:pt x="470" y="158"/>
                    <a:pt x="184" y="246"/>
                  </a:cubicBezTo>
                  <a:cubicBezTo>
                    <a:pt x="66" y="281"/>
                    <a:pt x="1" y="405"/>
                    <a:pt x="36" y="522"/>
                  </a:cubicBezTo>
                  <a:cubicBezTo>
                    <a:pt x="65" y="617"/>
                    <a:pt x="154" y="678"/>
                    <a:pt x="247" y="678"/>
                  </a:cubicBezTo>
                  <a:cubicBezTo>
                    <a:pt x="269" y="678"/>
                    <a:pt x="290" y="674"/>
                    <a:pt x="311" y="670"/>
                  </a:cubicBezTo>
                  <a:cubicBezTo>
                    <a:pt x="589" y="583"/>
                    <a:pt x="870" y="507"/>
                    <a:pt x="1151" y="437"/>
                  </a:cubicBezTo>
                  <a:cubicBezTo>
                    <a:pt x="1273" y="408"/>
                    <a:pt x="1345" y="288"/>
                    <a:pt x="1317" y="169"/>
                  </a:cubicBezTo>
                  <a:cubicBezTo>
                    <a:pt x="1293" y="68"/>
                    <a:pt x="1202" y="1"/>
                    <a:pt x="1103" y="1"/>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41"/>
            <p:cNvSpPr/>
            <p:nvPr/>
          </p:nvSpPr>
          <p:spPr>
            <a:xfrm rot="2521737">
              <a:off x="7666848" y="1376450"/>
              <a:ext cx="25300" cy="29150"/>
            </a:xfrm>
            <a:custGeom>
              <a:avLst/>
              <a:gdLst/>
              <a:ahLst/>
              <a:cxnLst/>
              <a:rect l="l" t="t" r="r" b="b"/>
              <a:pathLst>
                <a:path w="1012" h="1166" extrusionOk="0">
                  <a:moveTo>
                    <a:pt x="761" y="1"/>
                  </a:moveTo>
                  <a:cubicBezTo>
                    <a:pt x="690" y="1"/>
                    <a:pt x="621" y="34"/>
                    <a:pt x="578" y="96"/>
                  </a:cubicBezTo>
                  <a:cubicBezTo>
                    <a:pt x="412" y="337"/>
                    <a:pt x="242" y="579"/>
                    <a:pt x="71" y="817"/>
                  </a:cubicBezTo>
                  <a:cubicBezTo>
                    <a:pt x="1" y="916"/>
                    <a:pt x="23" y="1054"/>
                    <a:pt x="123" y="1125"/>
                  </a:cubicBezTo>
                  <a:cubicBezTo>
                    <a:pt x="161" y="1153"/>
                    <a:pt x="206" y="1166"/>
                    <a:pt x="252" y="1166"/>
                  </a:cubicBezTo>
                  <a:cubicBezTo>
                    <a:pt x="321" y="1166"/>
                    <a:pt x="388" y="1134"/>
                    <a:pt x="430" y="1073"/>
                  </a:cubicBezTo>
                  <a:cubicBezTo>
                    <a:pt x="605" y="832"/>
                    <a:pt x="775" y="591"/>
                    <a:pt x="944" y="346"/>
                  </a:cubicBezTo>
                  <a:cubicBezTo>
                    <a:pt x="1012" y="245"/>
                    <a:pt x="988" y="109"/>
                    <a:pt x="887" y="38"/>
                  </a:cubicBezTo>
                  <a:cubicBezTo>
                    <a:pt x="848" y="13"/>
                    <a:pt x="805" y="1"/>
                    <a:pt x="761" y="1"/>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41"/>
            <p:cNvSpPr/>
            <p:nvPr/>
          </p:nvSpPr>
          <p:spPr>
            <a:xfrm rot="2521737">
              <a:off x="7045770" y="660348"/>
              <a:ext cx="33550" cy="12975"/>
            </a:xfrm>
            <a:custGeom>
              <a:avLst/>
              <a:gdLst/>
              <a:ahLst/>
              <a:cxnLst/>
              <a:rect l="l" t="t" r="r" b="b"/>
              <a:pathLst>
                <a:path w="1342" h="519" extrusionOk="0">
                  <a:moveTo>
                    <a:pt x="1118" y="0"/>
                  </a:moveTo>
                  <a:cubicBezTo>
                    <a:pt x="1113" y="0"/>
                    <a:pt x="1108" y="0"/>
                    <a:pt x="1103" y="1"/>
                  </a:cubicBezTo>
                  <a:cubicBezTo>
                    <a:pt x="810" y="15"/>
                    <a:pt x="506" y="39"/>
                    <a:pt x="207" y="77"/>
                  </a:cubicBezTo>
                  <a:cubicBezTo>
                    <a:pt x="87" y="92"/>
                    <a:pt x="0" y="201"/>
                    <a:pt x="14" y="323"/>
                  </a:cubicBezTo>
                  <a:cubicBezTo>
                    <a:pt x="29" y="435"/>
                    <a:pt x="122" y="518"/>
                    <a:pt x="234" y="518"/>
                  </a:cubicBezTo>
                  <a:cubicBezTo>
                    <a:pt x="243" y="518"/>
                    <a:pt x="251" y="518"/>
                    <a:pt x="260" y="517"/>
                  </a:cubicBezTo>
                  <a:cubicBezTo>
                    <a:pt x="550" y="483"/>
                    <a:pt x="841" y="457"/>
                    <a:pt x="1128" y="443"/>
                  </a:cubicBezTo>
                  <a:cubicBezTo>
                    <a:pt x="1248" y="436"/>
                    <a:pt x="1342" y="334"/>
                    <a:pt x="1336" y="212"/>
                  </a:cubicBezTo>
                  <a:cubicBezTo>
                    <a:pt x="1331" y="94"/>
                    <a:pt x="1230" y="0"/>
                    <a:pt x="1118" y="0"/>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41"/>
            <p:cNvSpPr/>
            <p:nvPr/>
          </p:nvSpPr>
          <p:spPr>
            <a:xfrm rot="2521737">
              <a:off x="7203409" y="1379578"/>
              <a:ext cx="32375" cy="21200"/>
            </a:xfrm>
            <a:custGeom>
              <a:avLst/>
              <a:gdLst/>
              <a:ahLst/>
              <a:cxnLst/>
              <a:rect l="l" t="t" r="r" b="b"/>
              <a:pathLst>
                <a:path w="1295" h="848" extrusionOk="0">
                  <a:moveTo>
                    <a:pt x="1039" y="1"/>
                  </a:moveTo>
                  <a:cubicBezTo>
                    <a:pt x="1004" y="1"/>
                    <a:pt x="969" y="9"/>
                    <a:pt x="936" y="26"/>
                  </a:cubicBezTo>
                  <a:cubicBezTo>
                    <a:pt x="678" y="164"/>
                    <a:pt x="417" y="297"/>
                    <a:pt x="155" y="429"/>
                  </a:cubicBezTo>
                  <a:cubicBezTo>
                    <a:pt x="46" y="484"/>
                    <a:pt x="0" y="616"/>
                    <a:pt x="56" y="726"/>
                  </a:cubicBezTo>
                  <a:cubicBezTo>
                    <a:pt x="94" y="804"/>
                    <a:pt x="173" y="848"/>
                    <a:pt x="254" y="848"/>
                  </a:cubicBezTo>
                  <a:cubicBezTo>
                    <a:pt x="288" y="848"/>
                    <a:pt x="321" y="840"/>
                    <a:pt x="353" y="825"/>
                  </a:cubicBezTo>
                  <a:cubicBezTo>
                    <a:pt x="618" y="692"/>
                    <a:pt x="884" y="557"/>
                    <a:pt x="1146" y="416"/>
                  </a:cubicBezTo>
                  <a:cubicBezTo>
                    <a:pt x="1254" y="360"/>
                    <a:pt x="1295" y="225"/>
                    <a:pt x="1238" y="117"/>
                  </a:cubicBezTo>
                  <a:cubicBezTo>
                    <a:pt x="1196" y="43"/>
                    <a:pt x="1118" y="1"/>
                    <a:pt x="1039" y="1"/>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41"/>
            <p:cNvSpPr/>
            <p:nvPr/>
          </p:nvSpPr>
          <p:spPr>
            <a:xfrm rot="2521737">
              <a:off x="7077985" y="1336637"/>
              <a:ext cx="33575" cy="17675"/>
            </a:xfrm>
            <a:custGeom>
              <a:avLst/>
              <a:gdLst/>
              <a:ahLst/>
              <a:cxnLst/>
              <a:rect l="l" t="t" r="r" b="b"/>
              <a:pathLst>
                <a:path w="1343" h="707" extrusionOk="0">
                  <a:moveTo>
                    <a:pt x="1093" y="1"/>
                  </a:moveTo>
                  <a:cubicBezTo>
                    <a:pt x="1070" y="1"/>
                    <a:pt x="1046" y="4"/>
                    <a:pt x="1023" y="12"/>
                  </a:cubicBezTo>
                  <a:cubicBezTo>
                    <a:pt x="745" y="104"/>
                    <a:pt x="466" y="192"/>
                    <a:pt x="185" y="274"/>
                  </a:cubicBezTo>
                  <a:cubicBezTo>
                    <a:pt x="69" y="310"/>
                    <a:pt x="1" y="433"/>
                    <a:pt x="36" y="549"/>
                  </a:cubicBezTo>
                  <a:cubicBezTo>
                    <a:pt x="65" y="646"/>
                    <a:pt x="154" y="707"/>
                    <a:pt x="249" y="707"/>
                  </a:cubicBezTo>
                  <a:cubicBezTo>
                    <a:pt x="270" y="707"/>
                    <a:pt x="292" y="704"/>
                    <a:pt x="313" y="698"/>
                  </a:cubicBezTo>
                  <a:cubicBezTo>
                    <a:pt x="598" y="613"/>
                    <a:pt x="880" y="525"/>
                    <a:pt x="1164" y="430"/>
                  </a:cubicBezTo>
                  <a:cubicBezTo>
                    <a:pt x="1281" y="392"/>
                    <a:pt x="1342" y="267"/>
                    <a:pt x="1304" y="151"/>
                  </a:cubicBezTo>
                  <a:cubicBezTo>
                    <a:pt x="1272" y="60"/>
                    <a:pt x="1186" y="1"/>
                    <a:pt x="1093" y="1"/>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41"/>
            <p:cNvSpPr/>
            <p:nvPr/>
          </p:nvSpPr>
          <p:spPr>
            <a:xfrm rot="2521737">
              <a:off x="7139654" y="1360751"/>
              <a:ext cx="33100" cy="19500"/>
            </a:xfrm>
            <a:custGeom>
              <a:avLst/>
              <a:gdLst/>
              <a:ahLst/>
              <a:cxnLst/>
              <a:rect l="l" t="t" r="r" b="b"/>
              <a:pathLst>
                <a:path w="1324" h="780" extrusionOk="0">
                  <a:moveTo>
                    <a:pt x="1070" y="0"/>
                  </a:moveTo>
                  <a:cubicBezTo>
                    <a:pt x="1042" y="0"/>
                    <a:pt x="1012" y="6"/>
                    <a:pt x="984" y="18"/>
                  </a:cubicBezTo>
                  <a:cubicBezTo>
                    <a:pt x="715" y="133"/>
                    <a:pt x="444" y="245"/>
                    <a:pt x="170" y="353"/>
                  </a:cubicBezTo>
                  <a:cubicBezTo>
                    <a:pt x="57" y="397"/>
                    <a:pt x="0" y="527"/>
                    <a:pt x="47" y="641"/>
                  </a:cubicBezTo>
                  <a:cubicBezTo>
                    <a:pt x="81" y="727"/>
                    <a:pt x="163" y="780"/>
                    <a:pt x="253" y="780"/>
                  </a:cubicBezTo>
                  <a:cubicBezTo>
                    <a:pt x="280" y="780"/>
                    <a:pt x="308" y="775"/>
                    <a:pt x="333" y="764"/>
                  </a:cubicBezTo>
                  <a:cubicBezTo>
                    <a:pt x="610" y="655"/>
                    <a:pt x="885" y="541"/>
                    <a:pt x="1159" y="424"/>
                  </a:cubicBezTo>
                  <a:cubicBezTo>
                    <a:pt x="1269" y="376"/>
                    <a:pt x="1323" y="246"/>
                    <a:pt x="1275" y="133"/>
                  </a:cubicBezTo>
                  <a:cubicBezTo>
                    <a:pt x="1238" y="51"/>
                    <a:pt x="1156" y="0"/>
                    <a:pt x="1070" y="0"/>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1"/>
            <p:cNvSpPr/>
            <p:nvPr/>
          </p:nvSpPr>
          <p:spPr>
            <a:xfrm rot="2521737">
              <a:off x="7334786" y="1401637"/>
              <a:ext cx="30450" cy="24100"/>
            </a:xfrm>
            <a:custGeom>
              <a:avLst/>
              <a:gdLst/>
              <a:ahLst/>
              <a:cxnLst/>
              <a:rect l="l" t="t" r="r" b="b"/>
              <a:pathLst>
                <a:path w="1218" h="964" extrusionOk="0">
                  <a:moveTo>
                    <a:pt x="966" y="0"/>
                  </a:moveTo>
                  <a:cubicBezTo>
                    <a:pt x="920" y="0"/>
                    <a:pt x="872" y="15"/>
                    <a:pt x="832" y="45"/>
                  </a:cubicBezTo>
                  <a:cubicBezTo>
                    <a:pt x="598" y="219"/>
                    <a:pt x="362" y="394"/>
                    <a:pt x="123" y="564"/>
                  </a:cubicBezTo>
                  <a:cubicBezTo>
                    <a:pt x="24" y="635"/>
                    <a:pt x="1" y="773"/>
                    <a:pt x="72" y="872"/>
                  </a:cubicBezTo>
                  <a:cubicBezTo>
                    <a:pt x="114" y="933"/>
                    <a:pt x="184" y="964"/>
                    <a:pt x="253" y="964"/>
                  </a:cubicBezTo>
                  <a:cubicBezTo>
                    <a:pt x="297" y="964"/>
                    <a:pt x="341" y="950"/>
                    <a:pt x="382" y="924"/>
                  </a:cubicBezTo>
                  <a:cubicBezTo>
                    <a:pt x="623" y="751"/>
                    <a:pt x="863" y="577"/>
                    <a:pt x="1100" y="397"/>
                  </a:cubicBezTo>
                  <a:cubicBezTo>
                    <a:pt x="1198" y="324"/>
                    <a:pt x="1218" y="184"/>
                    <a:pt x="1144" y="88"/>
                  </a:cubicBezTo>
                  <a:cubicBezTo>
                    <a:pt x="1100" y="31"/>
                    <a:pt x="1034" y="0"/>
                    <a:pt x="966" y="0"/>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1"/>
            <p:cNvSpPr/>
            <p:nvPr/>
          </p:nvSpPr>
          <p:spPr>
            <a:xfrm rot="2521737">
              <a:off x="7401550" y="1405280"/>
              <a:ext cx="29225" cy="25400"/>
            </a:xfrm>
            <a:custGeom>
              <a:avLst/>
              <a:gdLst/>
              <a:ahLst/>
              <a:cxnLst/>
              <a:rect l="l" t="t" r="r" b="b"/>
              <a:pathLst>
                <a:path w="1169" h="1016" extrusionOk="0">
                  <a:moveTo>
                    <a:pt x="921" y="1"/>
                  </a:moveTo>
                  <a:cubicBezTo>
                    <a:pt x="869" y="1"/>
                    <a:pt x="817" y="19"/>
                    <a:pt x="775" y="56"/>
                  </a:cubicBezTo>
                  <a:cubicBezTo>
                    <a:pt x="553" y="249"/>
                    <a:pt x="332" y="439"/>
                    <a:pt x="107" y="625"/>
                  </a:cubicBezTo>
                  <a:cubicBezTo>
                    <a:pt x="13" y="703"/>
                    <a:pt x="0" y="843"/>
                    <a:pt x="78" y="937"/>
                  </a:cubicBezTo>
                  <a:cubicBezTo>
                    <a:pt x="122" y="989"/>
                    <a:pt x="185" y="1016"/>
                    <a:pt x="248" y="1016"/>
                  </a:cubicBezTo>
                  <a:cubicBezTo>
                    <a:pt x="298" y="1016"/>
                    <a:pt x="349" y="999"/>
                    <a:pt x="390" y="965"/>
                  </a:cubicBezTo>
                  <a:cubicBezTo>
                    <a:pt x="617" y="775"/>
                    <a:pt x="844" y="583"/>
                    <a:pt x="1067" y="388"/>
                  </a:cubicBezTo>
                  <a:cubicBezTo>
                    <a:pt x="1159" y="308"/>
                    <a:pt x="1169" y="168"/>
                    <a:pt x="1088" y="76"/>
                  </a:cubicBezTo>
                  <a:cubicBezTo>
                    <a:pt x="1044" y="26"/>
                    <a:pt x="983" y="1"/>
                    <a:pt x="921" y="1"/>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1"/>
            <p:cNvSpPr/>
            <p:nvPr/>
          </p:nvSpPr>
          <p:spPr>
            <a:xfrm rot="2521737">
              <a:off x="7535082" y="1399013"/>
              <a:ext cx="27125" cy="27525"/>
            </a:xfrm>
            <a:custGeom>
              <a:avLst/>
              <a:gdLst/>
              <a:ahLst/>
              <a:cxnLst/>
              <a:rect l="l" t="t" r="r" b="b"/>
              <a:pathLst>
                <a:path w="1085" h="1101" extrusionOk="0">
                  <a:moveTo>
                    <a:pt x="838" y="1"/>
                  </a:moveTo>
                  <a:cubicBezTo>
                    <a:pt x="777" y="1"/>
                    <a:pt x="717" y="26"/>
                    <a:pt x="672" y="76"/>
                  </a:cubicBezTo>
                  <a:cubicBezTo>
                    <a:pt x="478" y="295"/>
                    <a:pt x="282" y="514"/>
                    <a:pt x="84" y="731"/>
                  </a:cubicBezTo>
                  <a:cubicBezTo>
                    <a:pt x="0" y="820"/>
                    <a:pt x="7" y="960"/>
                    <a:pt x="98" y="1043"/>
                  </a:cubicBezTo>
                  <a:cubicBezTo>
                    <a:pt x="141" y="1081"/>
                    <a:pt x="194" y="1101"/>
                    <a:pt x="247" y="1101"/>
                  </a:cubicBezTo>
                  <a:cubicBezTo>
                    <a:pt x="306" y="1101"/>
                    <a:pt x="366" y="1075"/>
                    <a:pt x="410" y="1030"/>
                  </a:cubicBezTo>
                  <a:cubicBezTo>
                    <a:pt x="610" y="812"/>
                    <a:pt x="808" y="592"/>
                    <a:pt x="1004" y="369"/>
                  </a:cubicBezTo>
                  <a:cubicBezTo>
                    <a:pt x="1085" y="277"/>
                    <a:pt x="1076" y="138"/>
                    <a:pt x="984" y="57"/>
                  </a:cubicBezTo>
                  <a:cubicBezTo>
                    <a:pt x="942" y="19"/>
                    <a:pt x="890" y="1"/>
                    <a:pt x="838" y="1"/>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1"/>
            <p:cNvSpPr/>
            <p:nvPr/>
          </p:nvSpPr>
          <p:spPr>
            <a:xfrm rot="2521737">
              <a:off x="7601231" y="1389627"/>
              <a:ext cx="26250" cy="28375"/>
            </a:xfrm>
            <a:custGeom>
              <a:avLst/>
              <a:gdLst/>
              <a:ahLst/>
              <a:cxnLst/>
              <a:rect l="l" t="t" r="r" b="b"/>
              <a:pathLst>
                <a:path w="1050" h="1135" extrusionOk="0">
                  <a:moveTo>
                    <a:pt x="802" y="1"/>
                  </a:moveTo>
                  <a:cubicBezTo>
                    <a:pt x="736" y="1"/>
                    <a:pt x="671" y="30"/>
                    <a:pt x="627" y="86"/>
                  </a:cubicBezTo>
                  <a:cubicBezTo>
                    <a:pt x="445" y="318"/>
                    <a:pt x="263" y="547"/>
                    <a:pt x="78" y="773"/>
                  </a:cubicBezTo>
                  <a:cubicBezTo>
                    <a:pt x="0" y="868"/>
                    <a:pt x="17" y="1008"/>
                    <a:pt x="111" y="1086"/>
                  </a:cubicBezTo>
                  <a:cubicBezTo>
                    <a:pt x="152" y="1119"/>
                    <a:pt x="202" y="1134"/>
                    <a:pt x="251" y="1134"/>
                  </a:cubicBezTo>
                  <a:cubicBezTo>
                    <a:pt x="315" y="1134"/>
                    <a:pt x="379" y="1106"/>
                    <a:pt x="423" y="1054"/>
                  </a:cubicBezTo>
                  <a:cubicBezTo>
                    <a:pt x="610" y="822"/>
                    <a:pt x="794" y="591"/>
                    <a:pt x="976" y="357"/>
                  </a:cubicBezTo>
                  <a:cubicBezTo>
                    <a:pt x="1050" y="261"/>
                    <a:pt x="1033" y="122"/>
                    <a:pt x="936" y="47"/>
                  </a:cubicBezTo>
                  <a:cubicBezTo>
                    <a:pt x="897" y="16"/>
                    <a:pt x="849" y="1"/>
                    <a:pt x="802" y="1"/>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41"/>
            <p:cNvSpPr/>
            <p:nvPr/>
          </p:nvSpPr>
          <p:spPr>
            <a:xfrm rot="2521737">
              <a:off x="7468475" y="1404307"/>
              <a:ext cx="28025" cy="26550"/>
            </a:xfrm>
            <a:custGeom>
              <a:avLst/>
              <a:gdLst/>
              <a:ahLst/>
              <a:cxnLst/>
              <a:rect l="l" t="t" r="r" b="b"/>
              <a:pathLst>
                <a:path w="1121" h="1062" extrusionOk="0">
                  <a:moveTo>
                    <a:pt x="877" y="0"/>
                  </a:moveTo>
                  <a:cubicBezTo>
                    <a:pt x="821" y="0"/>
                    <a:pt x="764" y="22"/>
                    <a:pt x="721" y="66"/>
                  </a:cubicBezTo>
                  <a:cubicBezTo>
                    <a:pt x="514" y="273"/>
                    <a:pt x="305" y="477"/>
                    <a:pt x="92" y="680"/>
                  </a:cubicBezTo>
                  <a:cubicBezTo>
                    <a:pt x="3" y="765"/>
                    <a:pt x="0" y="904"/>
                    <a:pt x="85" y="992"/>
                  </a:cubicBezTo>
                  <a:cubicBezTo>
                    <a:pt x="128" y="1039"/>
                    <a:pt x="186" y="1061"/>
                    <a:pt x="244" y="1061"/>
                  </a:cubicBezTo>
                  <a:cubicBezTo>
                    <a:pt x="299" y="1061"/>
                    <a:pt x="355" y="1042"/>
                    <a:pt x="397" y="999"/>
                  </a:cubicBezTo>
                  <a:cubicBezTo>
                    <a:pt x="611" y="796"/>
                    <a:pt x="823" y="588"/>
                    <a:pt x="1033" y="379"/>
                  </a:cubicBezTo>
                  <a:cubicBezTo>
                    <a:pt x="1121" y="293"/>
                    <a:pt x="1121" y="152"/>
                    <a:pt x="1033" y="67"/>
                  </a:cubicBezTo>
                  <a:cubicBezTo>
                    <a:pt x="990" y="22"/>
                    <a:pt x="934" y="0"/>
                    <a:pt x="877" y="0"/>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41"/>
            <p:cNvSpPr/>
            <p:nvPr/>
          </p:nvSpPr>
          <p:spPr>
            <a:xfrm rot="2521737">
              <a:off x="6866243" y="583049"/>
              <a:ext cx="27500" cy="27175"/>
            </a:xfrm>
            <a:custGeom>
              <a:avLst/>
              <a:gdLst/>
              <a:ahLst/>
              <a:cxnLst/>
              <a:rect l="l" t="t" r="r" b="b"/>
              <a:pathLst>
                <a:path w="1100" h="1087" extrusionOk="0">
                  <a:moveTo>
                    <a:pt x="855" y="1"/>
                  </a:moveTo>
                  <a:cubicBezTo>
                    <a:pt x="803" y="1"/>
                    <a:pt x="750" y="19"/>
                    <a:pt x="708" y="57"/>
                  </a:cubicBezTo>
                  <a:cubicBezTo>
                    <a:pt x="484" y="256"/>
                    <a:pt x="273" y="482"/>
                    <a:pt x="76" y="729"/>
                  </a:cubicBezTo>
                  <a:cubicBezTo>
                    <a:pt x="0" y="824"/>
                    <a:pt x="16" y="965"/>
                    <a:pt x="111" y="1040"/>
                  </a:cubicBezTo>
                  <a:cubicBezTo>
                    <a:pt x="152" y="1071"/>
                    <a:pt x="200" y="1087"/>
                    <a:pt x="249" y="1087"/>
                  </a:cubicBezTo>
                  <a:cubicBezTo>
                    <a:pt x="314" y="1087"/>
                    <a:pt x="378" y="1058"/>
                    <a:pt x="422" y="1004"/>
                  </a:cubicBezTo>
                  <a:cubicBezTo>
                    <a:pt x="602" y="777"/>
                    <a:pt x="796" y="569"/>
                    <a:pt x="1000" y="387"/>
                  </a:cubicBezTo>
                  <a:cubicBezTo>
                    <a:pt x="1091" y="305"/>
                    <a:pt x="1100" y="165"/>
                    <a:pt x="1017" y="74"/>
                  </a:cubicBezTo>
                  <a:cubicBezTo>
                    <a:pt x="975" y="25"/>
                    <a:pt x="915" y="1"/>
                    <a:pt x="855" y="1"/>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41"/>
            <p:cNvSpPr/>
            <p:nvPr/>
          </p:nvSpPr>
          <p:spPr>
            <a:xfrm rot="2521737">
              <a:off x="6435653" y="1108529"/>
              <a:ext cx="33625" cy="16575"/>
            </a:xfrm>
            <a:custGeom>
              <a:avLst/>
              <a:gdLst/>
              <a:ahLst/>
              <a:cxnLst/>
              <a:rect l="l" t="t" r="r" b="b"/>
              <a:pathLst>
                <a:path w="1345" h="663" extrusionOk="0">
                  <a:moveTo>
                    <a:pt x="1099" y="1"/>
                  </a:moveTo>
                  <a:cubicBezTo>
                    <a:pt x="1080" y="1"/>
                    <a:pt x="1060" y="3"/>
                    <a:pt x="1040" y="9"/>
                  </a:cubicBezTo>
                  <a:cubicBezTo>
                    <a:pt x="759" y="87"/>
                    <a:pt x="477" y="160"/>
                    <a:pt x="193" y="226"/>
                  </a:cubicBezTo>
                  <a:cubicBezTo>
                    <a:pt x="74" y="254"/>
                    <a:pt x="0" y="373"/>
                    <a:pt x="29" y="492"/>
                  </a:cubicBezTo>
                  <a:cubicBezTo>
                    <a:pt x="53" y="593"/>
                    <a:pt x="143" y="662"/>
                    <a:pt x="243" y="662"/>
                  </a:cubicBezTo>
                  <a:cubicBezTo>
                    <a:pt x="260" y="662"/>
                    <a:pt x="277" y="661"/>
                    <a:pt x="294" y="657"/>
                  </a:cubicBezTo>
                  <a:cubicBezTo>
                    <a:pt x="583" y="587"/>
                    <a:pt x="872" y="514"/>
                    <a:pt x="1159" y="434"/>
                  </a:cubicBezTo>
                  <a:cubicBezTo>
                    <a:pt x="1276" y="400"/>
                    <a:pt x="1345" y="278"/>
                    <a:pt x="1312" y="160"/>
                  </a:cubicBezTo>
                  <a:cubicBezTo>
                    <a:pt x="1285" y="64"/>
                    <a:pt x="1196" y="1"/>
                    <a:pt x="1099" y="1"/>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41"/>
            <p:cNvSpPr/>
            <p:nvPr/>
          </p:nvSpPr>
          <p:spPr>
            <a:xfrm rot="2521737">
              <a:off x="6378825" y="1075685"/>
              <a:ext cx="33650" cy="13975"/>
            </a:xfrm>
            <a:custGeom>
              <a:avLst/>
              <a:gdLst/>
              <a:ahLst/>
              <a:cxnLst/>
              <a:rect l="l" t="t" r="r" b="b"/>
              <a:pathLst>
                <a:path w="1346" h="559" extrusionOk="0">
                  <a:moveTo>
                    <a:pt x="1110" y="0"/>
                  </a:moveTo>
                  <a:cubicBezTo>
                    <a:pt x="1099" y="0"/>
                    <a:pt x="1087" y="1"/>
                    <a:pt x="1076" y="3"/>
                  </a:cubicBezTo>
                  <a:cubicBezTo>
                    <a:pt x="788" y="47"/>
                    <a:pt x="499" y="85"/>
                    <a:pt x="208" y="119"/>
                  </a:cubicBezTo>
                  <a:cubicBezTo>
                    <a:pt x="87" y="133"/>
                    <a:pt x="1" y="244"/>
                    <a:pt x="12" y="364"/>
                  </a:cubicBezTo>
                  <a:cubicBezTo>
                    <a:pt x="25" y="478"/>
                    <a:pt x="121" y="559"/>
                    <a:pt x="232" y="559"/>
                  </a:cubicBezTo>
                  <a:cubicBezTo>
                    <a:pt x="241" y="559"/>
                    <a:pt x="251" y="559"/>
                    <a:pt x="258" y="557"/>
                  </a:cubicBezTo>
                  <a:cubicBezTo>
                    <a:pt x="553" y="523"/>
                    <a:pt x="848" y="482"/>
                    <a:pt x="1141" y="438"/>
                  </a:cubicBezTo>
                  <a:cubicBezTo>
                    <a:pt x="1262" y="418"/>
                    <a:pt x="1345" y="308"/>
                    <a:pt x="1325" y="187"/>
                  </a:cubicBezTo>
                  <a:cubicBezTo>
                    <a:pt x="1311" y="78"/>
                    <a:pt x="1217" y="0"/>
                    <a:pt x="1110" y="0"/>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1"/>
            <p:cNvSpPr/>
            <p:nvPr/>
          </p:nvSpPr>
          <p:spPr>
            <a:xfrm rot="2521737">
              <a:off x="6699996" y="828203"/>
              <a:ext cx="28000" cy="26500"/>
            </a:xfrm>
            <a:custGeom>
              <a:avLst/>
              <a:gdLst/>
              <a:ahLst/>
              <a:cxnLst/>
              <a:rect l="l" t="t" r="r" b="b"/>
              <a:pathLst>
                <a:path w="1120" h="1060" extrusionOk="0">
                  <a:moveTo>
                    <a:pt x="244" y="0"/>
                  </a:moveTo>
                  <a:cubicBezTo>
                    <a:pt x="188" y="0"/>
                    <a:pt x="132" y="21"/>
                    <a:pt x="90" y="63"/>
                  </a:cubicBezTo>
                  <a:cubicBezTo>
                    <a:pt x="3" y="148"/>
                    <a:pt x="0" y="287"/>
                    <a:pt x="87" y="375"/>
                  </a:cubicBezTo>
                  <a:cubicBezTo>
                    <a:pt x="295" y="589"/>
                    <a:pt x="508" y="798"/>
                    <a:pt x="725" y="1000"/>
                  </a:cubicBezTo>
                  <a:cubicBezTo>
                    <a:pt x="766" y="1040"/>
                    <a:pt x="821" y="1060"/>
                    <a:pt x="875" y="1060"/>
                  </a:cubicBezTo>
                  <a:cubicBezTo>
                    <a:pt x="933" y="1060"/>
                    <a:pt x="992" y="1037"/>
                    <a:pt x="1037" y="991"/>
                  </a:cubicBezTo>
                  <a:cubicBezTo>
                    <a:pt x="1119" y="903"/>
                    <a:pt x="1116" y="762"/>
                    <a:pt x="1027" y="680"/>
                  </a:cubicBezTo>
                  <a:cubicBezTo>
                    <a:pt x="814" y="481"/>
                    <a:pt x="607" y="276"/>
                    <a:pt x="402" y="66"/>
                  </a:cubicBezTo>
                  <a:cubicBezTo>
                    <a:pt x="359" y="22"/>
                    <a:pt x="301" y="0"/>
                    <a:pt x="244" y="0"/>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1"/>
            <p:cNvSpPr/>
            <p:nvPr/>
          </p:nvSpPr>
          <p:spPr>
            <a:xfrm rot="2521737">
              <a:off x="7092533" y="706021"/>
              <a:ext cx="33750" cy="15325"/>
            </a:xfrm>
            <a:custGeom>
              <a:avLst/>
              <a:gdLst/>
              <a:ahLst/>
              <a:cxnLst/>
              <a:rect l="l" t="t" r="r" b="b"/>
              <a:pathLst>
                <a:path w="1350" h="613" extrusionOk="0">
                  <a:moveTo>
                    <a:pt x="239" y="1"/>
                  </a:moveTo>
                  <a:cubicBezTo>
                    <a:pt x="128" y="1"/>
                    <a:pt x="34" y="78"/>
                    <a:pt x="18" y="189"/>
                  </a:cubicBezTo>
                  <a:cubicBezTo>
                    <a:pt x="1" y="309"/>
                    <a:pt x="83" y="423"/>
                    <a:pt x="203" y="440"/>
                  </a:cubicBezTo>
                  <a:cubicBezTo>
                    <a:pt x="486" y="482"/>
                    <a:pt x="771" y="538"/>
                    <a:pt x="1053" y="606"/>
                  </a:cubicBezTo>
                  <a:cubicBezTo>
                    <a:pt x="1071" y="611"/>
                    <a:pt x="1088" y="613"/>
                    <a:pt x="1107" y="613"/>
                  </a:cubicBezTo>
                  <a:cubicBezTo>
                    <a:pt x="1206" y="613"/>
                    <a:pt x="1295" y="545"/>
                    <a:pt x="1321" y="444"/>
                  </a:cubicBezTo>
                  <a:cubicBezTo>
                    <a:pt x="1349" y="325"/>
                    <a:pt x="1277" y="207"/>
                    <a:pt x="1158" y="176"/>
                  </a:cubicBezTo>
                  <a:cubicBezTo>
                    <a:pt x="866" y="105"/>
                    <a:pt x="565" y="47"/>
                    <a:pt x="270" y="3"/>
                  </a:cubicBezTo>
                  <a:cubicBezTo>
                    <a:pt x="260" y="2"/>
                    <a:pt x="249" y="1"/>
                    <a:pt x="239" y="1"/>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1"/>
            <p:cNvSpPr/>
            <p:nvPr/>
          </p:nvSpPr>
          <p:spPr>
            <a:xfrm rot="2521737">
              <a:off x="6747424" y="1023064"/>
              <a:ext cx="33025" cy="19575"/>
            </a:xfrm>
            <a:custGeom>
              <a:avLst/>
              <a:gdLst/>
              <a:ahLst/>
              <a:cxnLst/>
              <a:rect l="l" t="t" r="r" b="b"/>
              <a:pathLst>
                <a:path w="1321" h="783" extrusionOk="0">
                  <a:moveTo>
                    <a:pt x="252" y="1"/>
                  </a:moveTo>
                  <a:cubicBezTo>
                    <a:pt x="166" y="1"/>
                    <a:pt x="86" y="51"/>
                    <a:pt x="50" y="134"/>
                  </a:cubicBezTo>
                  <a:cubicBezTo>
                    <a:pt x="0" y="245"/>
                    <a:pt x="53" y="377"/>
                    <a:pt x="163" y="425"/>
                  </a:cubicBezTo>
                  <a:cubicBezTo>
                    <a:pt x="437" y="543"/>
                    <a:pt x="712" y="659"/>
                    <a:pt x="990" y="767"/>
                  </a:cubicBezTo>
                  <a:cubicBezTo>
                    <a:pt x="1016" y="780"/>
                    <a:pt x="1043" y="782"/>
                    <a:pt x="1070" y="782"/>
                  </a:cubicBezTo>
                  <a:cubicBezTo>
                    <a:pt x="1159" y="782"/>
                    <a:pt x="1241" y="730"/>
                    <a:pt x="1275" y="642"/>
                  </a:cubicBezTo>
                  <a:cubicBezTo>
                    <a:pt x="1321" y="528"/>
                    <a:pt x="1264" y="401"/>
                    <a:pt x="1149" y="355"/>
                  </a:cubicBezTo>
                  <a:cubicBezTo>
                    <a:pt x="878" y="249"/>
                    <a:pt x="609" y="137"/>
                    <a:pt x="341" y="19"/>
                  </a:cubicBezTo>
                  <a:cubicBezTo>
                    <a:pt x="312" y="7"/>
                    <a:pt x="281" y="1"/>
                    <a:pt x="252" y="1"/>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1"/>
            <p:cNvSpPr/>
            <p:nvPr/>
          </p:nvSpPr>
          <p:spPr>
            <a:xfrm rot="2521737">
              <a:off x="6626508" y="1162238"/>
              <a:ext cx="30425" cy="24075"/>
            </a:xfrm>
            <a:custGeom>
              <a:avLst/>
              <a:gdLst/>
              <a:ahLst/>
              <a:cxnLst/>
              <a:rect l="l" t="t" r="r" b="b"/>
              <a:pathLst>
                <a:path w="1217" h="963" extrusionOk="0">
                  <a:moveTo>
                    <a:pt x="968" y="0"/>
                  </a:moveTo>
                  <a:cubicBezTo>
                    <a:pt x="921" y="0"/>
                    <a:pt x="874" y="15"/>
                    <a:pt x="833" y="45"/>
                  </a:cubicBezTo>
                  <a:cubicBezTo>
                    <a:pt x="602" y="223"/>
                    <a:pt x="365" y="394"/>
                    <a:pt x="127" y="560"/>
                  </a:cubicBezTo>
                  <a:cubicBezTo>
                    <a:pt x="25" y="630"/>
                    <a:pt x="1" y="769"/>
                    <a:pt x="72" y="869"/>
                  </a:cubicBezTo>
                  <a:cubicBezTo>
                    <a:pt x="114" y="932"/>
                    <a:pt x="184" y="963"/>
                    <a:pt x="252" y="963"/>
                  </a:cubicBezTo>
                  <a:cubicBezTo>
                    <a:pt x="297" y="963"/>
                    <a:pt x="338" y="950"/>
                    <a:pt x="378" y="925"/>
                  </a:cubicBezTo>
                  <a:cubicBezTo>
                    <a:pt x="623" y="754"/>
                    <a:pt x="864" y="579"/>
                    <a:pt x="1101" y="397"/>
                  </a:cubicBezTo>
                  <a:cubicBezTo>
                    <a:pt x="1199" y="323"/>
                    <a:pt x="1216" y="184"/>
                    <a:pt x="1142" y="88"/>
                  </a:cubicBezTo>
                  <a:cubicBezTo>
                    <a:pt x="1100" y="30"/>
                    <a:pt x="1034" y="0"/>
                    <a:pt x="968" y="0"/>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1"/>
            <p:cNvSpPr/>
            <p:nvPr/>
          </p:nvSpPr>
          <p:spPr>
            <a:xfrm rot="2521737">
              <a:off x="6278032" y="990381"/>
              <a:ext cx="33525" cy="12675"/>
            </a:xfrm>
            <a:custGeom>
              <a:avLst/>
              <a:gdLst/>
              <a:ahLst/>
              <a:cxnLst/>
              <a:rect l="l" t="t" r="r" b="b"/>
              <a:pathLst>
                <a:path w="1341" h="507" extrusionOk="0">
                  <a:moveTo>
                    <a:pt x="229" y="0"/>
                  </a:moveTo>
                  <a:cubicBezTo>
                    <a:pt x="116" y="0"/>
                    <a:pt x="21" y="88"/>
                    <a:pt x="10" y="201"/>
                  </a:cubicBezTo>
                  <a:cubicBezTo>
                    <a:pt x="0" y="323"/>
                    <a:pt x="88" y="430"/>
                    <a:pt x="210" y="441"/>
                  </a:cubicBezTo>
                  <a:cubicBezTo>
                    <a:pt x="507" y="468"/>
                    <a:pt x="803" y="489"/>
                    <a:pt x="1101" y="506"/>
                  </a:cubicBezTo>
                  <a:lnTo>
                    <a:pt x="1114" y="506"/>
                  </a:lnTo>
                  <a:cubicBezTo>
                    <a:pt x="1230" y="506"/>
                    <a:pt x="1328" y="415"/>
                    <a:pt x="1333" y="298"/>
                  </a:cubicBezTo>
                  <a:cubicBezTo>
                    <a:pt x="1340" y="177"/>
                    <a:pt x="1247" y="72"/>
                    <a:pt x="1125" y="65"/>
                  </a:cubicBezTo>
                  <a:cubicBezTo>
                    <a:pt x="833" y="50"/>
                    <a:pt x="542" y="26"/>
                    <a:pt x="250" y="1"/>
                  </a:cubicBezTo>
                  <a:cubicBezTo>
                    <a:pt x="243" y="1"/>
                    <a:pt x="236" y="0"/>
                    <a:pt x="229" y="0"/>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1"/>
            <p:cNvSpPr/>
            <p:nvPr/>
          </p:nvSpPr>
          <p:spPr>
            <a:xfrm rot="2521737">
              <a:off x="6326363" y="1036512"/>
              <a:ext cx="33275" cy="11650"/>
            </a:xfrm>
            <a:custGeom>
              <a:avLst/>
              <a:gdLst/>
              <a:ahLst/>
              <a:cxnLst/>
              <a:rect l="l" t="t" r="r" b="b"/>
              <a:pathLst>
                <a:path w="1331" h="466" extrusionOk="0">
                  <a:moveTo>
                    <a:pt x="1102" y="0"/>
                  </a:moveTo>
                  <a:cubicBezTo>
                    <a:pt x="1100" y="0"/>
                    <a:pt x="1098" y="0"/>
                    <a:pt x="1096" y="0"/>
                  </a:cubicBezTo>
                  <a:cubicBezTo>
                    <a:pt x="804" y="11"/>
                    <a:pt x="512" y="21"/>
                    <a:pt x="219" y="23"/>
                  </a:cubicBezTo>
                  <a:cubicBezTo>
                    <a:pt x="97" y="24"/>
                    <a:pt x="0" y="123"/>
                    <a:pt x="0" y="245"/>
                  </a:cubicBezTo>
                  <a:cubicBezTo>
                    <a:pt x="2" y="366"/>
                    <a:pt x="100" y="465"/>
                    <a:pt x="221" y="465"/>
                  </a:cubicBezTo>
                  <a:lnTo>
                    <a:pt x="223" y="465"/>
                  </a:lnTo>
                  <a:cubicBezTo>
                    <a:pt x="521" y="464"/>
                    <a:pt x="819" y="455"/>
                    <a:pt x="1115" y="443"/>
                  </a:cubicBezTo>
                  <a:cubicBezTo>
                    <a:pt x="1237" y="437"/>
                    <a:pt x="1330" y="335"/>
                    <a:pt x="1326" y="213"/>
                  </a:cubicBezTo>
                  <a:cubicBezTo>
                    <a:pt x="1322" y="91"/>
                    <a:pt x="1226" y="0"/>
                    <a:pt x="1102" y="0"/>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1"/>
            <p:cNvSpPr/>
            <p:nvPr/>
          </p:nvSpPr>
          <p:spPr>
            <a:xfrm rot="2521737">
              <a:off x="6234346" y="939375"/>
              <a:ext cx="33750" cy="14700"/>
            </a:xfrm>
            <a:custGeom>
              <a:avLst/>
              <a:gdLst/>
              <a:ahLst/>
              <a:cxnLst/>
              <a:rect l="l" t="t" r="r" b="b"/>
              <a:pathLst>
                <a:path w="1350" h="588" extrusionOk="0">
                  <a:moveTo>
                    <a:pt x="237" y="0"/>
                  </a:moveTo>
                  <a:cubicBezTo>
                    <a:pt x="133" y="0"/>
                    <a:pt x="41" y="77"/>
                    <a:pt x="22" y="182"/>
                  </a:cubicBezTo>
                  <a:cubicBezTo>
                    <a:pt x="1" y="302"/>
                    <a:pt x="80" y="417"/>
                    <a:pt x="199" y="438"/>
                  </a:cubicBezTo>
                  <a:cubicBezTo>
                    <a:pt x="491" y="491"/>
                    <a:pt x="783" y="541"/>
                    <a:pt x="1078" y="586"/>
                  </a:cubicBezTo>
                  <a:cubicBezTo>
                    <a:pt x="1088" y="587"/>
                    <a:pt x="1101" y="587"/>
                    <a:pt x="1111" y="587"/>
                  </a:cubicBezTo>
                  <a:cubicBezTo>
                    <a:pt x="1220" y="587"/>
                    <a:pt x="1314" y="509"/>
                    <a:pt x="1329" y="399"/>
                  </a:cubicBezTo>
                  <a:cubicBezTo>
                    <a:pt x="1349" y="281"/>
                    <a:pt x="1266" y="168"/>
                    <a:pt x="1145" y="149"/>
                  </a:cubicBezTo>
                  <a:cubicBezTo>
                    <a:pt x="856" y="105"/>
                    <a:pt x="568" y="57"/>
                    <a:pt x="279" y="4"/>
                  </a:cubicBezTo>
                  <a:cubicBezTo>
                    <a:pt x="265" y="2"/>
                    <a:pt x="251" y="0"/>
                    <a:pt x="237" y="0"/>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1"/>
            <p:cNvSpPr/>
            <p:nvPr/>
          </p:nvSpPr>
          <p:spPr>
            <a:xfrm rot="2521737">
              <a:off x="6779084" y="1082349"/>
              <a:ext cx="33650" cy="17100"/>
            </a:xfrm>
            <a:custGeom>
              <a:avLst/>
              <a:gdLst/>
              <a:ahLst/>
              <a:cxnLst/>
              <a:rect l="l" t="t" r="r" b="b"/>
              <a:pathLst>
                <a:path w="1346" h="684" extrusionOk="0">
                  <a:moveTo>
                    <a:pt x="247" y="1"/>
                  </a:moveTo>
                  <a:cubicBezTo>
                    <a:pt x="152" y="1"/>
                    <a:pt x="64" y="62"/>
                    <a:pt x="35" y="156"/>
                  </a:cubicBezTo>
                  <a:cubicBezTo>
                    <a:pt x="0" y="274"/>
                    <a:pt x="65" y="398"/>
                    <a:pt x="183" y="433"/>
                  </a:cubicBezTo>
                  <a:cubicBezTo>
                    <a:pt x="467" y="521"/>
                    <a:pt x="753" y="600"/>
                    <a:pt x="1042" y="677"/>
                  </a:cubicBezTo>
                  <a:cubicBezTo>
                    <a:pt x="1062" y="681"/>
                    <a:pt x="1079" y="684"/>
                    <a:pt x="1099" y="684"/>
                  </a:cubicBezTo>
                  <a:cubicBezTo>
                    <a:pt x="1197" y="684"/>
                    <a:pt x="1286" y="617"/>
                    <a:pt x="1312" y="518"/>
                  </a:cubicBezTo>
                  <a:cubicBezTo>
                    <a:pt x="1346" y="402"/>
                    <a:pt x="1275" y="281"/>
                    <a:pt x="1156" y="249"/>
                  </a:cubicBezTo>
                  <a:cubicBezTo>
                    <a:pt x="872" y="175"/>
                    <a:pt x="591" y="95"/>
                    <a:pt x="312" y="10"/>
                  </a:cubicBezTo>
                  <a:cubicBezTo>
                    <a:pt x="290" y="4"/>
                    <a:pt x="268" y="1"/>
                    <a:pt x="247" y="1"/>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1"/>
            <p:cNvSpPr/>
            <p:nvPr/>
          </p:nvSpPr>
          <p:spPr>
            <a:xfrm rot="2521737">
              <a:off x="6928514" y="596994"/>
              <a:ext cx="32800" cy="20125"/>
            </a:xfrm>
            <a:custGeom>
              <a:avLst/>
              <a:gdLst/>
              <a:ahLst/>
              <a:cxnLst/>
              <a:rect l="l" t="t" r="r" b="b"/>
              <a:pathLst>
                <a:path w="1312" h="805" extrusionOk="0">
                  <a:moveTo>
                    <a:pt x="1059" y="1"/>
                  </a:moveTo>
                  <a:cubicBezTo>
                    <a:pt x="1030" y="1"/>
                    <a:pt x="1002" y="6"/>
                    <a:pt x="974" y="18"/>
                  </a:cubicBezTo>
                  <a:cubicBezTo>
                    <a:pt x="698" y="134"/>
                    <a:pt x="424" y="257"/>
                    <a:pt x="156" y="385"/>
                  </a:cubicBezTo>
                  <a:cubicBezTo>
                    <a:pt x="47" y="437"/>
                    <a:pt x="0" y="569"/>
                    <a:pt x="54" y="679"/>
                  </a:cubicBezTo>
                  <a:cubicBezTo>
                    <a:pt x="91" y="758"/>
                    <a:pt x="170" y="805"/>
                    <a:pt x="254" y="805"/>
                  </a:cubicBezTo>
                  <a:cubicBezTo>
                    <a:pt x="287" y="805"/>
                    <a:pt x="318" y="798"/>
                    <a:pt x="349" y="783"/>
                  </a:cubicBezTo>
                  <a:cubicBezTo>
                    <a:pt x="610" y="657"/>
                    <a:pt x="878" y="538"/>
                    <a:pt x="1147" y="425"/>
                  </a:cubicBezTo>
                  <a:cubicBezTo>
                    <a:pt x="1259" y="378"/>
                    <a:pt x="1312" y="247"/>
                    <a:pt x="1266" y="137"/>
                  </a:cubicBezTo>
                  <a:cubicBezTo>
                    <a:pt x="1229" y="51"/>
                    <a:pt x="1145" y="1"/>
                    <a:pt x="1059" y="1"/>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1"/>
            <p:cNvSpPr/>
            <p:nvPr/>
          </p:nvSpPr>
          <p:spPr>
            <a:xfrm rot="2521737">
              <a:off x="6195368" y="884761"/>
              <a:ext cx="33700" cy="16600"/>
            </a:xfrm>
            <a:custGeom>
              <a:avLst/>
              <a:gdLst/>
              <a:ahLst/>
              <a:cxnLst/>
              <a:rect l="l" t="t" r="r" b="b"/>
              <a:pathLst>
                <a:path w="1348" h="664" extrusionOk="0">
                  <a:moveTo>
                    <a:pt x="244" y="0"/>
                  </a:moveTo>
                  <a:cubicBezTo>
                    <a:pt x="147" y="0"/>
                    <a:pt x="59" y="66"/>
                    <a:pt x="32" y="164"/>
                  </a:cubicBezTo>
                  <a:cubicBezTo>
                    <a:pt x="1" y="283"/>
                    <a:pt x="69" y="404"/>
                    <a:pt x="188" y="436"/>
                  </a:cubicBezTo>
                  <a:cubicBezTo>
                    <a:pt x="476" y="514"/>
                    <a:pt x="762" y="587"/>
                    <a:pt x="1051" y="658"/>
                  </a:cubicBezTo>
                  <a:cubicBezTo>
                    <a:pt x="1068" y="661"/>
                    <a:pt x="1087" y="663"/>
                    <a:pt x="1102" y="663"/>
                  </a:cubicBezTo>
                  <a:cubicBezTo>
                    <a:pt x="1202" y="663"/>
                    <a:pt x="1292" y="595"/>
                    <a:pt x="1317" y="493"/>
                  </a:cubicBezTo>
                  <a:cubicBezTo>
                    <a:pt x="1348" y="375"/>
                    <a:pt x="1273" y="256"/>
                    <a:pt x="1153" y="227"/>
                  </a:cubicBezTo>
                  <a:cubicBezTo>
                    <a:pt x="870" y="157"/>
                    <a:pt x="585" y="85"/>
                    <a:pt x="303" y="8"/>
                  </a:cubicBezTo>
                  <a:cubicBezTo>
                    <a:pt x="283" y="3"/>
                    <a:pt x="264" y="0"/>
                    <a:pt x="244" y="0"/>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1"/>
            <p:cNvSpPr/>
            <p:nvPr/>
          </p:nvSpPr>
          <p:spPr>
            <a:xfrm rot="2521737">
              <a:off x="7268603" y="1393127"/>
              <a:ext cx="31400" cy="22700"/>
            </a:xfrm>
            <a:custGeom>
              <a:avLst/>
              <a:gdLst/>
              <a:ahLst/>
              <a:cxnLst/>
              <a:rect l="l" t="t" r="r" b="b"/>
              <a:pathLst>
                <a:path w="1256" h="908" extrusionOk="0">
                  <a:moveTo>
                    <a:pt x="1006" y="1"/>
                  </a:moveTo>
                  <a:cubicBezTo>
                    <a:pt x="965" y="1"/>
                    <a:pt x="923" y="12"/>
                    <a:pt x="886" y="36"/>
                  </a:cubicBezTo>
                  <a:cubicBezTo>
                    <a:pt x="639" y="193"/>
                    <a:pt x="389" y="348"/>
                    <a:pt x="140" y="498"/>
                  </a:cubicBezTo>
                  <a:cubicBezTo>
                    <a:pt x="35" y="562"/>
                    <a:pt x="1" y="697"/>
                    <a:pt x="63" y="801"/>
                  </a:cubicBezTo>
                  <a:cubicBezTo>
                    <a:pt x="106" y="870"/>
                    <a:pt x="178" y="908"/>
                    <a:pt x="253" y="908"/>
                  </a:cubicBezTo>
                  <a:cubicBezTo>
                    <a:pt x="292" y="908"/>
                    <a:pt x="331" y="896"/>
                    <a:pt x="367" y="875"/>
                  </a:cubicBezTo>
                  <a:cubicBezTo>
                    <a:pt x="622" y="721"/>
                    <a:pt x="873" y="565"/>
                    <a:pt x="1123" y="406"/>
                  </a:cubicBezTo>
                  <a:cubicBezTo>
                    <a:pt x="1226" y="341"/>
                    <a:pt x="1256" y="203"/>
                    <a:pt x="1191" y="101"/>
                  </a:cubicBezTo>
                  <a:cubicBezTo>
                    <a:pt x="1149" y="36"/>
                    <a:pt x="1079" y="1"/>
                    <a:pt x="1006" y="1"/>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1"/>
            <p:cNvSpPr/>
            <p:nvPr/>
          </p:nvSpPr>
          <p:spPr>
            <a:xfrm rot="2521737">
              <a:off x="7858026" y="1315741"/>
              <a:ext cx="22325" cy="30950"/>
            </a:xfrm>
            <a:custGeom>
              <a:avLst/>
              <a:gdLst/>
              <a:ahLst/>
              <a:cxnLst/>
              <a:rect l="l" t="t" r="r" b="b"/>
              <a:pathLst>
                <a:path w="893" h="1238" extrusionOk="0">
                  <a:moveTo>
                    <a:pt x="640" y="1"/>
                  </a:moveTo>
                  <a:cubicBezTo>
                    <a:pt x="557" y="1"/>
                    <a:pt x="477" y="47"/>
                    <a:pt x="440" y="126"/>
                  </a:cubicBezTo>
                  <a:cubicBezTo>
                    <a:pt x="314" y="392"/>
                    <a:pt x="185" y="656"/>
                    <a:pt x="53" y="919"/>
                  </a:cubicBezTo>
                  <a:cubicBezTo>
                    <a:pt x="1" y="1028"/>
                    <a:pt x="45" y="1161"/>
                    <a:pt x="154" y="1215"/>
                  </a:cubicBezTo>
                  <a:cubicBezTo>
                    <a:pt x="185" y="1230"/>
                    <a:pt x="219" y="1238"/>
                    <a:pt x="253" y="1238"/>
                  </a:cubicBezTo>
                  <a:cubicBezTo>
                    <a:pt x="334" y="1238"/>
                    <a:pt x="412" y="1194"/>
                    <a:pt x="452" y="1116"/>
                  </a:cubicBezTo>
                  <a:cubicBezTo>
                    <a:pt x="582" y="849"/>
                    <a:pt x="711" y="584"/>
                    <a:pt x="839" y="316"/>
                  </a:cubicBezTo>
                  <a:cubicBezTo>
                    <a:pt x="893" y="208"/>
                    <a:pt x="844" y="75"/>
                    <a:pt x="735" y="22"/>
                  </a:cubicBezTo>
                  <a:cubicBezTo>
                    <a:pt x="704" y="8"/>
                    <a:pt x="672" y="1"/>
                    <a:pt x="640" y="1"/>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2" name="Google Shape;1572;p41"/>
          <p:cNvGrpSpPr/>
          <p:nvPr/>
        </p:nvGrpSpPr>
        <p:grpSpPr>
          <a:xfrm>
            <a:off x="5349373" y="153680"/>
            <a:ext cx="1134950" cy="991675"/>
            <a:chOff x="4823450" y="184250"/>
            <a:chExt cx="1134950" cy="991675"/>
          </a:xfrm>
        </p:grpSpPr>
        <p:sp>
          <p:nvSpPr>
            <p:cNvPr id="1573" name="Google Shape;1573;p41"/>
            <p:cNvSpPr/>
            <p:nvPr/>
          </p:nvSpPr>
          <p:spPr>
            <a:xfrm>
              <a:off x="4824650" y="195525"/>
              <a:ext cx="1133750" cy="979825"/>
            </a:xfrm>
            <a:custGeom>
              <a:avLst/>
              <a:gdLst/>
              <a:ahLst/>
              <a:cxnLst/>
              <a:rect l="l" t="t" r="r" b="b"/>
              <a:pathLst>
                <a:path w="45350" h="39193" extrusionOk="0">
                  <a:moveTo>
                    <a:pt x="24257" y="6929"/>
                  </a:moveTo>
                  <a:cubicBezTo>
                    <a:pt x="26536" y="6929"/>
                    <a:pt x="28838" y="7608"/>
                    <a:pt x="30844" y="9020"/>
                  </a:cubicBezTo>
                  <a:cubicBezTo>
                    <a:pt x="36019" y="12663"/>
                    <a:pt x="37260" y="19813"/>
                    <a:pt x="33617" y="24987"/>
                  </a:cubicBezTo>
                  <a:lnTo>
                    <a:pt x="25488" y="19263"/>
                  </a:lnTo>
                  <a:cubicBezTo>
                    <a:pt x="25738" y="18607"/>
                    <a:pt x="25527" y="17843"/>
                    <a:pt x="24930" y="17421"/>
                  </a:cubicBezTo>
                  <a:cubicBezTo>
                    <a:pt x="24656" y="17229"/>
                    <a:pt x="24343" y="17137"/>
                    <a:pt x="24032" y="17137"/>
                  </a:cubicBezTo>
                  <a:cubicBezTo>
                    <a:pt x="23662" y="17137"/>
                    <a:pt x="23296" y="17268"/>
                    <a:pt x="23005" y="17516"/>
                  </a:cubicBezTo>
                  <a:lnTo>
                    <a:pt x="14876" y="11792"/>
                  </a:lnTo>
                  <a:cubicBezTo>
                    <a:pt x="17108" y="8623"/>
                    <a:pt x="20654" y="6929"/>
                    <a:pt x="24257" y="6929"/>
                  </a:cubicBezTo>
                  <a:close/>
                  <a:moveTo>
                    <a:pt x="23804" y="1"/>
                  </a:moveTo>
                  <a:cubicBezTo>
                    <a:pt x="17950" y="1"/>
                    <a:pt x="12186" y="2693"/>
                    <a:pt x="8464" y="7738"/>
                  </a:cubicBezTo>
                  <a:lnTo>
                    <a:pt x="4993" y="5293"/>
                  </a:lnTo>
                  <a:lnTo>
                    <a:pt x="1" y="12385"/>
                  </a:lnTo>
                  <a:lnTo>
                    <a:pt x="38071" y="39192"/>
                  </a:lnTo>
                  <a:lnTo>
                    <a:pt x="43064" y="32102"/>
                  </a:lnTo>
                  <a:lnTo>
                    <a:pt x="39592" y="29659"/>
                  </a:lnTo>
                  <a:cubicBezTo>
                    <a:pt x="45349" y="21090"/>
                    <a:pt x="43232" y="9448"/>
                    <a:pt x="34749" y="3474"/>
                  </a:cubicBezTo>
                  <a:cubicBezTo>
                    <a:pt x="31416" y="1128"/>
                    <a:pt x="27591" y="1"/>
                    <a:pt x="238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41"/>
            <p:cNvSpPr/>
            <p:nvPr/>
          </p:nvSpPr>
          <p:spPr>
            <a:xfrm>
              <a:off x="4842625" y="184250"/>
              <a:ext cx="1093150" cy="987675"/>
            </a:xfrm>
            <a:custGeom>
              <a:avLst/>
              <a:gdLst/>
              <a:ahLst/>
              <a:cxnLst/>
              <a:rect l="l" t="t" r="r" b="b"/>
              <a:pathLst>
                <a:path w="43726" h="39507" extrusionOk="0">
                  <a:moveTo>
                    <a:pt x="24423" y="7249"/>
                  </a:moveTo>
                  <a:cubicBezTo>
                    <a:pt x="26671" y="7249"/>
                    <a:pt x="28941" y="7916"/>
                    <a:pt x="30915" y="9306"/>
                  </a:cubicBezTo>
                  <a:cubicBezTo>
                    <a:pt x="35967" y="12864"/>
                    <a:pt x="37216" y="19844"/>
                    <a:pt x="33737" y="24929"/>
                  </a:cubicBezTo>
                  <a:lnTo>
                    <a:pt x="25831" y="19363"/>
                  </a:lnTo>
                  <a:cubicBezTo>
                    <a:pt x="26045" y="18652"/>
                    <a:pt x="25787" y="17881"/>
                    <a:pt x="25178" y="17455"/>
                  </a:cubicBezTo>
                  <a:cubicBezTo>
                    <a:pt x="24880" y="17245"/>
                    <a:pt x="24535" y="17141"/>
                    <a:pt x="24189" y="17141"/>
                  </a:cubicBezTo>
                  <a:cubicBezTo>
                    <a:pt x="23827" y="17141"/>
                    <a:pt x="23465" y="17255"/>
                    <a:pt x="23161" y="17481"/>
                  </a:cubicBezTo>
                  <a:lnTo>
                    <a:pt x="15255" y="11914"/>
                  </a:lnTo>
                  <a:cubicBezTo>
                    <a:pt x="17458" y="8873"/>
                    <a:pt x="20914" y="7249"/>
                    <a:pt x="24423" y="7249"/>
                  </a:cubicBezTo>
                  <a:close/>
                  <a:moveTo>
                    <a:pt x="24423" y="6937"/>
                  </a:moveTo>
                  <a:cubicBezTo>
                    <a:pt x="20769" y="6937"/>
                    <a:pt x="17170" y="8652"/>
                    <a:pt x="14910" y="11860"/>
                  </a:cubicBezTo>
                  <a:cubicBezTo>
                    <a:pt x="14886" y="11894"/>
                    <a:pt x="14878" y="11935"/>
                    <a:pt x="14885" y="11977"/>
                  </a:cubicBezTo>
                  <a:cubicBezTo>
                    <a:pt x="14892" y="12018"/>
                    <a:pt x="14915" y="12054"/>
                    <a:pt x="14949" y="12077"/>
                  </a:cubicBezTo>
                  <a:lnTo>
                    <a:pt x="23078" y="17801"/>
                  </a:lnTo>
                  <a:cubicBezTo>
                    <a:pt x="23104" y="17820"/>
                    <a:pt x="23135" y="17829"/>
                    <a:pt x="23166" y="17829"/>
                  </a:cubicBezTo>
                  <a:cubicBezTo>
                    <a:pt x="23202" y="17829"/>
                    <a:pt x="23238" y="17817"/>
                    <a:pt x="23266" y="17792"/>
                  </a:cubicBezTo>
                  <a:cubicBezTo>
                    <a:pt x="23531" y="17565"/>
                    <a:pt x="23860" y="17450"/>
                    <a:pt x="24189" y="17450"/>
                  </a:cubicBezTo>
                  <a:cubicBezTo>
                    <a:pt x="24472" y="17450"/>
                    <a:pt x="24756" y="17535"/>
                    <a:pt x="24999" y="17706"/>
                  </a:cubicBezTo>
                  <a:cubicBezTo>
                    <a:pt x="25527" y="18075"/>
                    <a:pt x="25734" y="18760"/>
                    <a:pt x="25504" y="19365"/>
                  </a:cubicBezTo>
                  <a:cubicBezTo>
                    <a:pt x="25478" y="19431"/>
                    <a:pt x="25499" y="19507"/>
                    <a:pt x="25558" y="19548"/>
                  </a:cubicBezTo>
                  <a:lnTo>
                    <a:pt x="33687" y="25272"/>
                  </a:lnTo>
                  <a:cubicBezTo>
                    <a:pt x="33714" y="25292"/>
                    <a:pt x="33744" y="25301"/>
                    <a:pt x="33777" y="25301"/>
                  </a:cubicBezTo>
                  <a:cubicBezTo>
                    <a:pt x="33785" y="25301"/>
                    <a:pt x="33794" y="25301"/>
                    <a:pt x="33802" y="25299"/>
                  </a:cubicBezTo>
                  <a:cubicBezTo>
                    <a:pt x="33844" y="25292"/>
                    <a:pt x="33880" y="25268"/>
                    <a:pt x="33902" y="25235"/>
                  </a:cubicBezTo>
                  <a:cubicBezTo>
                    <a:pt x="37589" y="19997"/>
                    <a:pt x="36330" y="12740"/>
                    <a:pt x="31093" y="9051"/>
                  </a:cubicBezTo>
                  <a:cubicBezTo>
                    <a:pt x="29065" y="7623"/>
                    <a:pt x="26733" y="6937"/>
                    <a:pt x="24423" y="6937"/>
                  </a:cubicBezTo>
                  <a:close/>
                  <a:moveTo>
                    <a:pt x="23980" y="313"/>
                  </a:moveTo>
                  <a:cubicBezTo>
                    <a:pt x="27841" y="313"/>
                    <a:pt x="31605" y="1496"/>
                    <a:pt x="34821" y="3761"/>
                  </a:cubicBezTo>
                  <a:cubicBezTo>
                    <a:pt x="38886" y="6625"/>
                    <a:pt x="41618" y="10892"/>
                    <a:pt x="42518" y="15780"/>
                  </a:cubicBezTo>
                  <a:cubicBezTo>
                    <a:pt x="43417" y="20663"/>
                    <a:pt x="42388" y="25616"/>
                    <a:pt x="39623" y="29731"/>
                  </a:cubicBezTo>
                  <a:cubicBezTo>
                    <a:pt x="39578" y="29802"/>
                    <a:pt x="39593" y="29896"/>
                    <a:pt x="39663" y="29944"/>
                  </a:cubicBezTo>
                  <a:lnTo>
                    <a:pt x="43007" y="32298"/>
                  </a:lnTo>
                  <a:lnTo>
                    <a:pt x="38193" y="39135"/>
                  </a:lnTo>
                  <a:lnTo>
                    <a:pt x="378" y="12506"/>
                  </a:lnTo>
                  <a:lnTo>
                    <a:pt x="5193" y="5669"/>
                  </a:lnTo>
                  <a:lnTo>
                    <a:pt x="8536" y="8022"/>
                  </a:lnTo>
                  <a:cubicBezTo>
                    <a:pt x="8563" y="8041"/>
                    <a:pt x="8595" y="8051"/>
                    <a:pt x="8626" y="8051"/>
                  </a:cubicBezTo>
                  <a:cubicBezTo>
                    <a:pt x="8674" y="8051"/>
                    <a:pt x="8721" y="8029"/>
                    <a:pt x="8751" y="7989"/>
                  </a:cubicBezTo>
                  <a:cubicBezTo>
                    <a:pt x="11694" y="3998"/>
                    <a:pt x="16012" y="1362"/>
                    <a:pt x="20910" y="562"/>
                  </a:cubicBezTo>
                  <a:cubicBezTo>
                    <a:pt x="21935" y="395"/>
                    <a:pt x="22961" y="313"/>
                    <a:pt x="23980" y="313"/>
                  </a:cubicBezTo>
                  <a:close/>
                  <a:moveTo>
                    <a:pt x="23979" y="1"/>
                  </a:moveTo>
                  <a:cubicBezTo>
                    <a:pt x="22943" y="1"/>
                    <a:pt x="21899" y="85"/>
                    <a:pt x="20857" y="255"/>
                  </a:cubicBezTo>
                  <a:cubicBezTo>
                    <a:pt x="15931" y="1058"/>
                    <a:pt x="11578" y="3693"/>
                    <a:pt x="8589" y="7680"/>
                  </a:cubicBezTo>
                  <a:lnTo>
                    <a:pt x="5243" y="5323"/>
                  </a:lnTo>
                  <a:cubicBezTo>
                    <a:pt x="5217" y="5305"/>
                    <a:pt x="5186" y="5296"/>
                    <a:pt x="5154" y="5296"/>
                  </a:cubicBezTo>
                  <a:cubicBezTo>
                    <a:pt x="5145" y="5296"/>
                    <a:pt x="5135" y="5297"/>
                    <a:pt x="5126" y="5299"/>
                  </a:cubicBezTo>
                  <a:cubicBezTo>
                    <a:pt x="5086" y="5306"/>
                    <a:pt x="5050" y="5329"/>
                    <a:pt x="5026" y="5363"/>
                  </a:cubicBezTo>
                  <a:lnTo>
                    <a:pt x="32" y="12454"/>
                  </a:lnTo>
                  <a:cubicBezTo>
                    <a:pt x="9" y="12487"/>
                    <a:pt x="1" y="12528"/>
                    <a:pt x="8" y="12570"/>
                  </a:cubicBezTo>
                  <a:cubicBezTo>
                    <a:pt x="15" y="12611"/>
                    <a:pt x="38" y="12647"/>
                    <a:pt x="72" y="12670"/>
                  </a:cubicBezTo>
                  <a:lnTo>
                    <a:pt x="38142" y="39478"/>
                  </a:lnTo>
                  <a:cubicBezTo>
                    <a:pt x="38167" y="39498"/>
                    <a:pt x="38199" y="39506"/>
                    <a:pt x="38230" y="39506"/>
                  </a:cubicBezTo>
                  <a:lnTo>
                    <a:pt x="38259" y="39506"/>
                  </a:lnTo>
                  <a:cubicBezTo>
                    <a:pt x="38300" y="39499"/>
                    <a:pt x="38336" y="39476"/>
                    <a:pt x="38359" y="39442"/>
                  </a:cubicBezTo>
                  <a:lnTo>
                    <a:pt x="43351" y="32352"/>
                  </a:lnTo>
                  <a:cubicBezTo>
                    <a:pt x="43374" y="32318"/>
                    <a:pt x="43383" y="32276"/>
                    <a:pt x="43376" y="32235"/>
                  </a:cubicBezTo>
                  <a:cubicBezTo>
                    <a:pt x="43368" y="32195"/>
                    <a:pt x="43346" y="32159"/>
                    <a:pt x="43311" y="32135"/>
                  </a:cubicBezTo>
                  <a:lnTo>
                    <a:pt x="39965" y="29777"/>
                  </a:lnTo>
                  <a:cubicBezTo>
                    <a:pt x="42711" y="25619"/>
                    <a:pt x="43726" y="20636"/>
                    <a:pt x="42823" y="15723"/>
                  </a:cubicBezTo>
                  <a:cubicBezTo>
                    <a:pt x="41908" y="10755"/>
                    <a:pt x="39129" y="6414"/>
                    <a:pt x="34998" y="3505"/>
                  </a:cubicBezTo>
                  <a:cubicBezTo>
                    <a:pt x="31729" y="1204"/>
                    <a:pt x="27904" y="1"/>
                    <a:pt x="2397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41"/>
            <p:cNvSpPr/>
            <p:nvPr/>
          </p:nvSpPr>
          <p:spPr>
            <a:xfrm>
              <a:off x="4823450" y="476800"/>
              <a:ext cx="972275" cy="698650"/>
            </a:xfrm>
            <a:custGeom>
              <a:avLst/>
              <a:gdLst/>
              <a:ahLst/>
              <a:cxnLst/>
              <a:rect l="l" t="t" r="r" b="b"/>
              <a:pathLst>
                <a:path w="38891" h="27946" extrusionOk="0">
                  <a:moveTo>
                    <a:pt x="778" y="1"/>
                  </a:moveTo>
                  <a:lnTo>
                    <a:pt x="0" y="1105"/>
                  </a:lnTo>
                  <a:lnTo>
                    <a:pt x="38113" y="27946"/>
                  </a:lnTo>
                  <a:lnTo>
                    <a:pt x="38890" y="26842"/>
                  </a:lnTo>
                  <a:lnTo>
                    <a:pt x="7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1"/>
            <p:cNvSpPr/>
            <p:nvPr/>
          </p:nvSpPr>
          <p:spPr>
            <a:xfrm>
              <a:off x="4827850" y="461200"/>
              <a:ext cx="40850" cy="53200"/>
            </a:xfrm>
            <a:custGeom>
              <a:avLst/>
              <a:gdLst/>
              <a:ahLst/>
              <a:cxnLst/>
              <a:rect l="l" t="t" r="r" b="b"/>
              <a:pathLst>
                <a:path w="1634" h="2128" extrusionOk="0">
                  <a:moveTo>
                    <a:pt x="1456" y="1"/>
                  </a:moveTo>
                  <a:cubicBezTo>
                    <a:pt x="1408" y="1"/>
                    <a:pt x="1359" y="23"/>
                    <a:pt x="1329" y="66"/>
                  </a:cubicBezTo>
                  <a:lnTo>
                    <a:pt x="50" y="1882"/>
                  </a:lnTo>
                  <a:cubicBezTo>
                    <a:pt x="0" y="1952"/>
                    <a:pt x="19" y="2049"/>
                    <a:pt x="87" y="2099"/>
                  </a:cubicBezTo>
                  <a:cubicBezTo>
                    <a:pt x="114" y="2119"/>
                    <a:pt x="147" y="2128"/>
                    <a:pt x="177" y="2128"/>
                  </a:cubicBezTo>
                  <a:cubicBezTo>
                    <a:pt x="226" y="2128"/>
                    <a:pt x="273" y="2105"/>
                    <a:pt x="304" y="2061"/>
                  </a:cubicBezTo>
                  <a:lnTo>
                    <a:pt x="1583" y="245"/>
                  </a:lnTo>
                  <a:cubicBezTo>
                    <a:pt x="1633" y="174"/>
                    <a:pt x="1615" y="79"/>
                    <a:pt x="1545" y="29"/>
                  </a:cubicBezTo>
                  <a:cubicBezTo>
                    <a:pt x="1518" y="10"/>
                    <a:pt x="1487" y="1"/>
                    <a:pt x="1456"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1"/>
            <p:cNvSpPr/>
            <p:nvPr/>
          </p:nvSpPr>
          <p:spPr>
            <a:xfrm>
              <a:off x="4878000" y="496500"/>
              <a:ext cx="40800" cy="53150"/>
            </a:xfrm>
            <a:custGeom>
              <a:avLst/>
              <a:gdLst/>
              <a:ahLst/>
              <a:cxnLst/>
              <a:rect l="l" t="t" r="r" b="b"/>
              <a:pathLst>
                <a:path w="1632" h="2126" extrusionOk="0">
                  <a:moveTo>
                    <a:pt x="1456" y="0"/>
                  </a:moveTo>
                  <a:cubicBezTo>
                    <a:pt x="1408" y="0"/>
                    <a:pt x="1360" y="23"/>
                    <a:pt x="1329" y="66"/>
                  </a:cubicBezTo>
                  <a:lnTo>
                    <a:pt x="50" y="1882"/>
                  </a:lnTo>
                  <a:cubicBezTo>
                    <a:pt x="0" y="1952"/>
                    <a:pt x="17" y="2047"/>
                    <a:pt x="87" y="2097"/>
                  </a:cubicBezTo>
                  <a:cubicBezTo>
                    <a:pt x="114" y="2117"/>
                    <a:pt x="146" y="2126"/>
                    <a:pt x="177" y="2126"/>
                  </a:cubicBezTo>
                  <a:cubicBezTo>
                    <a:pt x="224" y="2126"/>
                    <a:pt x="273" y="2105"/>
                    <a:pt x="303" y="2060"/>
                  </a:cubicBezTo>
                  <a:lnTo>
                    <a:pt x="1582" y="244"/>
                  </a:lnTo>
                  <a:cubicBezTo>
                    <a:pt x="1632" y="174"/>
                    <a:pt x="1615" y="77"/>
                    <a:pt x="1545" y="27"/>
                  </a:cubicBezTo>
                  <a:cubicBezTo>
                    <a:pt x="1518" y="9"/>
                    <a:pt x="1487" y="0"/>
                    <a:pt x="1456"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1"/>
            <p:cNvSpPr/>
            <p:nvPr/>
          </p:nvSpPr>
          <p:spPr>
            <a:xfrm>
              <a:off x="4844550" y="490425"/>
              <a:ext cx="28525" cy="35700"/>
            </a:xfrm>
            <a:custGeom>
              <a:avLst/>
              <a:gdLst/>
              <a:ahLst/>
              <a:cxnLst/>
              <a:rect l="l" t="t" r="r" b="b"/>
              <a:pathLst>
                <a:path w="1141" h="1428" extrusionOk="0">
                  <a:moveTo>
                    <a:pt x="966" y="0"/>
                  </a:moveTo>
                  <a:cubicBezTo>
                    <a:pt x="917" y="0"/>
                    <a:pt x="869" y="23"/>
                    <a:pt x="838" y="66"/>
                  </a:cubicBezTo>
                  <a:lnTo>
                    <a:pt x="51" y="1183"/>
                  </a:lnTo>
                  <a:cubicBezTo>
                    <a:pt x="1" y="1253"/>
                    <a:pt x="18" y="1350"/>
                    <a:pt x="88" y="1399"/>
                  </a:cubicBezTo>
                  <a:cubicBezTo>
                    <a:pt x="115" y="1419"/>
                    <a:pt x="147" y="1427"/>
                    <a:pt x="177" y="1427"/>
                  </a:cubicBezTo>
                  <a:cubicBezTo>
                    <a:pt x="227" y="1427"/>
                    <a:pt x="274" y="1404"/>
                    <a:pt x="304" y="1362"/>
                  </a:cubicBezTo>
                  <a:lnTo>
                    <a:pt x="1091" y="244"/>
                  </a:lnTo>
                  <a:cubicBezTo>
                    <a:pt x="1141" y="174"/>
                    <a:pt x="1124" y="77"/>
                    <a:pt x="1054" y="27"/>
                  </a:cubicBezTo>
                  <a:cubicBezTo>
                    <a:pt x="1027" y="9"/>
                    <a:pt x="996" y="0"/>
                    <a:pt x="966"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1"/>
            <p:cNvSpPr/>
            <p:nvPr/>
          </p:nvSpPr>
          <p:spPr>
            <a:xfrm>
              <a:off x="4859800" y="501175"/>
              <a:ext cx="28575" cy="35725"/>
            </a:xfrm>
            <a:custGeom>
              <a:avLst/>
              <a:gdLst/>
              <a:ahLst/>
              <a:cxnLst/>
              <a:rect l="l" t="t" r="r" b="b"/>
              <a:pathLst>
                <a:path w="1143" h="1429" extrusionOk="0">
                  <a:moveTo>
                    <a:pt x="966" y="1"/>
                  </a:moveTo>
                  <a:cubicBezTo>
                    <a:pt x="917" y="1"/>
                    <a:pt x="869" y="23"/>
                    <a:pt x="838" y="66"/>
                  </a:cubicBezTo>
                  <a:lnTo>
                    <a:pt x="51" y="1183"/>
                  </a:lnTo>
                  <a:cubicBezTo>
                    <a:pt x="1" y="1253"/>
                    <a:pt x="19" y="1350"/>
                    <a:pt x="88" y="1400"/>
                  </a:cubicBezTo>
                  <a:cubicBezTo>
                    <a:pt x="115" y="1420"/>
                    <a:pt x="148" y="1429"/>
                    <a:pt x="178" y="1429"/>
                  </a:cubicBezTo>
                  <a:cubicBezTo>
                    <a:pt x="227" y="1429"/>
                    <a:pt x="274" y="1406"/>
                    <a:pt x="305" y="1362"/>
                  </a:cubicBezTo>
                  <a:lnTo>
                    <a:pt x="1093" y="244"/>
                  </a:lnTo>
                  <a:cubicBezTo>
                    <a:pt x="1143" y="174"/>
                    <a:pt x="1124" y="79"/>
                    <a:pt x="1055" y="29"/>
                  </a:cubicBezTo>
                  <a:cubicBezTo>
                    <a:pt x="1028" y="10"/>
                    <a:pt x="997" y="1"/>
                    <a:pt x="966"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41"/>
            <p:cNvSpPr/>
            <p:nvPr/>
          </p:nvSpPr>
          <p:spPr>
            <a:xfrm>
              <a:off x="4927350" y="531325"/>
              <a:ext cx="40850" cy="53175"/>
            </a:xfrm>
            <a:custGeom>
              <a:avLst/>
              <a:gdLst/>
              <a:ahLst/>
              <a:cxnLst/>
              <a:rect l="l" t="t" r="r" b="b"/>
              <a:pathLst>
                <a:path w="1634" h="2127" extrusionOk="0">
                  <a:moveTo>
                    <a:pt x="1458" y="0"/>
                  </a:moveTo>
                  <a:cubicBezTo>
                    <a:pt x="1409" y="0"/>
                    <a:pt x="1360" y="23"/>
                    <a:pt x="1330" y="66"/>
                  </a:cubicBezTo>
                  <a:lnTo>
                    <a:pt x="51" y="1882"/>
                  </a:lnTo>
                  <a:cubicBezTo>
                    <a:pt x="1" y="1952"/>
                    <a:pt x="19" y="2047"/>
                    <a:pt x="89" y="2097"/>
                  </a:cubicBezTo>
                  <a:cubicBezTo>
                    <a:pt x="115" y="2117"/>
                    <a:pt x="148" y="2126"/>
                    <a:pt x="178" y="2126"/>
                  </a:cubicBezTo>
                  <a:cubicBezTo>
                    <a:pt x="227" y="2126"/>
                    <a:pt x="275" y="2103"/>
                    <a:pt x="305" y="2060"/>
                  </a:cubicBezTo>
                  <a:lnTo>
                    <a:pt x="1584" y="244"/>
                  </a:lnTo>
                  <a:cubicBezTo>
                    <a:pt x="1634" y="174"/>
                    <a:pt x="1615" y="77"/>
                    <a:pt x="1547" y="27"/>
                  </a:cubicBezTo>
                  <a:cubicBezTo>
                    <a:pt x="1520" y="9"/>
                    <a:pt x="1489" y="0"/>
                    <a:pt x="1458"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41"/>
            <p:cNvSpPr/>
            <p:nvPr/>
          </p:nvSpPr>
          <p:spPr>
            <a:xfrm>
              <a:off x="4893950" y="525225"/>
              <a:ext cx="28575" cy="35725"/>
            </a:xfrm>
            <a:custGeom>
              <a:avLst/>
              <a:gdLst/>
              <a:ahLst/>
              <a:cxnLst/>
              <a:rect l="l" t="t" r="r" b="b"/>
              <a:pathLst>
                <a:path w="1143" h="1429" extrusionOk="0">
                  <a:moveTo>
                    <a:pt x="966" y="1"/>
                  </a:moveTo>
                  <a:cubicBezTo>
                    <a:pt x="918" y="1"/>
                    <a:pt x="870" y="23"/>
                    <a:pt x="840" y="67"/>
                  </a:cubicBezTo>
                  <a:lnTo>
                    <a:pt x="51" y="1184"/>
                  </a:lnTo>
                  <a:cubicBezTo>
                    <a:pt x="1" y="1254"/>
                    <a:pt x="19" y="1351"/>
                    <a:pt x="89" y="1400"/>
                  </a:cubicBezTo>
                  <a:cubicBezTo>
                    <a:pt x="115" y="1420"/>
                    <a:pt x="148" y="1428"/>
                    <a:pt x="178" y="1428"/>
                  </a:cubicBezTo>
                  <a:cubicBezTo>
                    <a:pt x="227" y="1428"/>
                    <a:pt x="275" y="1406"/>
                    <a:pt x="305" y="1363"/>
                  </a:cubicBezTo>
                  <a:lnTo>
                    <a:pt x="1092" y="245"/>
                  </a:lnTo>
                  <a:cubicBezTo>
                    <a:pt x="1142" y="175"/>
                    <a:pt x="1125" y="78"/>
                    <a:pt x="1055" y="28"/>
                  </a:cubicBezTo>
                  <a:cubicBezTo>
                    <a:pt x="1028" y="10"/>
                    <a:pt x="997" y="1"/>
                    <a:pt x="966"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41"/>
            <p:cNvSpPr/>
            <p:nvPr/>
          </p:nvSpPr>
          <p:spPr>
            <a:xfrm>
              <a:off x="4909200" y="535950"/>
              <a:ext cx="28550" cy="35725"/>
            </a:xfrm>
            <a:custGeom>
              <a:avLst/>
              <a:gdLst/>
              <a:ahLst/>
              <a:cxnLst/>
              <a:rect l="l" t="t" r="r" b="b"/>
              <a:pathLst>
                <a:path w="1142" h="1429" extrusionOk="0">
                  <a:moveTo>
                    <a:pt x="966" y="1"/>
                  </a:moveTo>
                  <a:cubicBezTo>
                    <a:pt x="917" y="1"/>
                    <a:pt x="869" y="23"/>
                    <a:pt x="838" y="66"/>
                  </a:cubicBezTo>
                  <a:lnTo>
                    <a:pt x="51" y="1184"/>
                  </a:lnTo>
                  <a:cubicBezTo>
                    <a:pt x="1" y="1254"/>
                    <a:pt x="18" y="1351"/>
                    <a:pt x="88" y="1400"/>
                  </a:cubicBezTo>
                  <a:cubicBezTo>
                    <a:pt x="115" y="1420"/>
                    <a:pt x="147" y="1428"/>
                    <a:pt x="177" y="1428"/>
                  </a:cubicBezTo>
                  <a:cubicBezTo>
                    <a:pt x="225" y="1428"/>
                    <a:pt x="274" y="1405"/>
                    <a:pt x="304" y="1362"/>
                  </a:cubicBezTo>
                  <a:lnTo>
                    <a:pt x="1091" y="245"/>
                  </a:lnTo>
                  <a:cubicBezTo>
                    <a:pt x="1141" y="175"/>
                    <a:pt x="1124" y="78"/>
                    <a:pt x="1054" y="28"/>
                  </a:cubicBezTo>
                  <a:cubicBezTo>
                    <a:pt x="1027" y="10"/>
                    <a:pt x="996" y="1"/>
                    <a:pt x="966"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41"/>
            <p:cNvSpPr/>
            <p:nvPr/>
          </p:nvSpPr>
          <p:spPr>
            <a:xfrm>
              <a:off x="4976800" y="566100"/>
              <a:ext cx="40850" cy="53175"/>
            </a:xfrm>
            <a:custGeom>
              <a:avLst/>
              <a:gdLst/>
              <a:ahLst/>
              <a:cxnLst/>
              <a:rect l="l" t="t" r="r" b="b"/>
              <a:pathLst>
                <a:path w="1634" h="2127" extrusionOk="0">
                  <a:moveTo>
                    <a:pt x="1457" y="0"/>
                  </a:moveTo>
                  <a:cubicBezTo>
                    <a:pt x="1408" y="0"/>
                    <a:pt x="1360" y="23"/>
                    <a:pt x="1329" y="65"/>
                  </a:cubicBezTo>
                  <a:lnTo>
                    <a:pt x="50" y="1882"/>
                  </a:lnTo>
                  <a:cubicBezTo>
                    <a:pt x="0" y="1951"/>
                    <a:pt x="19" y="2048"/>
                    <a:pt x="87" y="2098"/>
                  </a:cubicBezTo>
                  <a:cubicBezTo>
                    <a:pt x="115" y="2118"/>
                    <a:pt x="147" y="2127"/>
                    <a:pt x="177" y="2127"/>
                  </a:cubicBezTo>
                  <a:cubicBezTo>
                    <a:pt x="226" y="2127"/>
                    <a:pt x="273" y="2104"/>
                    <a:pt x="305" y="2061"/>
                  </a:cubicBezTo>
                  <a:lnTo>
                    <a:pt x="1583" y="244"/>
                  </a:lnTo>
                  <a:cubicBezTo>
                    <a:pt x="1633" y="175"/>
                    <a:pt x="1615" y="78"/>
                    <a:pt x="1545" y="28"/>
                  </a:cubicBezTo>
                  <a:cubicBezTo>
                    <a:pt x="1518" y="9"/>
                    <a:pt x="1488" y="0"/>
                    <a:pt x="1457"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41"/>
            <p:cNvSpPr/>
            <p:nvPr/>
          </p:nvSpPr>
          <p:spPr>
            <a:xfrm>
              <a:off x="4943350" y="560025"/>
              <a:ext cx="28575" cy="35725"/>
            </a:xfrm>
            <a:custGeom>
              <a:avLst/>
              <a:gdLst/>
              <a:ahLst/>
              <a:cxnLst/>
              <a:rect l="l" t="t" r="r" b="b"/>
              <a:pathLst>
                <a:path w="1143" h="1429" extrusionOk="0">
                  <a:moveTo>
                    <a:pt x="966" y="1"/>
                  </a:moveTo>
                  <a:cubicBezTo>
                    <a:pt x="918" y="1"/>
                    <a:pt x="869" y="23"/>
                    <a:pt x="838" y="66"/>
                  </a:cubicBezTo>
                  <a:lnTo>
                    <a:pt x="51" y="1184"/>
                  </a:lnTo>
                  <a:cubicBezTo>
                    <a:pt x="1" y="1254"/>
                    <a:pt x="18" y="1350"/>
                    <a:pt x="88" y="1400"/>
                  </a:cubicBezTo>
                  <a:cubicBezTo>
                    <a:pt x="115" y="1420"/>
                    <a:pt x="147" y="1428"/>
                    <a:pt x="178" y="1428"/>
                  </a:cubicBezTo>
                  <a:cubicBezTo>
                    <a:pt x="225" y="1428"/>
                    <a:pt x="274" y="1405"/>
                    <a:pt x="304" y="1362"/>
                  </a:cubicBezTo>
                  <a:lnTo>
                    <a:pt x="1093" y="245"/>
                  </a:lnTo>
                  <a:cubicBezTo>
                    <a:pt x="1143" y="175"/>
                    <a:pt x="1124" y="78"/>
                    <a:pt x="1054" y="28"/>
                  </a:cubicBezTo>
                  <a:cubicBezTo>
                    <a:pt x="1028" y="10"/>
                    <a:pt x="997" y="1"/>
                    <a:pt x="966"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41"/>
            <p:cNvSpPr/>
            <p:nvPr/>
          </p:nvSpPr>
          <p:spPr>
            <a:xfrm>
              <a:off x="4958625" y="570750"/>
              <a:ext cx="28550" cy="35700"/>
            </a:xfrm>
            <a:custGeom>
              <a:avLst/>
              <a:gdLst/>
              <a:ahLst/>
              <a:cxnLst/>
              <a:rect l="l" t="t" r="r" b="b"/>
              <a:pathLst>
                <a:path w="1142" h="1428" extrusionOk="0">
                  <a:moveTo>
                    <a:pt x="966" y="1"/>
                  </a:moveTo>
                  <a:cubicBezTo>
                    <a:pt x="918" y="1"/>
                    <a:pt x="869" y="23"/>
                    <a:pt x="839" y="66"/>
                  </a:cubicBezTo>
                  <a:lnTo>
                    <a:pt x="50" y="1183"/>
                  </a:lnTo>
                  <a:cubicBezTo>
                    <a:pt x="0" y="1253"/>
                    <a:pt x="19" y="1349"/>
                    <a:pt x="89" y="1399"/>
                  </a:cubicBezTo>
                  <a:cubicBezTo>
                    <a:pt x="114" y="1419"/>
                    <a:pt x="147" y="1428"/>
                    <a:pt x="177" y="1428"/>
                  </a:cubicBezTo>
                  <a:cubicBezTo>
                    <a:pt x="226" y="1428"/>
                    <a:pt x="274" y="1405"/>
                    <a:pt x="304" y="1362"/>
                  </a:cubicBezTo>
                  <a:lnTo>
                    <a:pt x="1092" y="245"/>
                  </a:lnTo>
                  <a:cubicBezTo>
                    <a:pt x="1142" y="175"/>
                    <a:pt x="1125" y="78"/>
                    <a:pt x="1055" y="28"/>
                  </a:cubicBezTo>
                  <a:cubicBezTo>
                    <a:pt x="1028" y="9"/>
                    <a:pt x="997" y="1"/>
                    <a:pt x="966"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41"/>
            <p:cNvSpPr/>
            <p:nvPr/>
          </p:nvSpPr>
          <p:spPr>
            <a:xfrm>
              <a:off x="5026200" y="600875"/>
              <a:ext cx="40825" cy="53200"/>
            </a:xfrm>
            <a:custGeom>
              <a:avLst/>
              <a:gdLst/>
              <a:ahLst/>
              <a:cxnLst/>
              <a:rect l="l" t="t" r="r" b="b"/>
              <a:pathLst>
                <a:path w="1633" h="2128" extrusionOk="0">
                  <a:moveTo>
                    <a:pt x="1456" y="0"/>
                  </a:moveTo>
                  <a:cubicBezTo>
                    <a:pt x="1407" y="0"/>
                    <a:pt x="1360" y="23"/>
                    <a:pt x="1329" y="66"/>
                  </a:cubicBezTo>
                  <a:lnTo>
                    <a:pt x="50" y="1882"/>
                  </a:lnTo>
                  <a:cubicBezTo>
                    <a:pt x="0" y="1952"/>
                    <a:pt x="18" y="2049"/>
                    <a:pt x="88" y="2099"/>
                  </a:cubicBezTo>
                  <a:cubicBezTo>
                    <a:pt x="115" y="2117"/>
                    <a:pt x="146" y="2127"/>
                    <a:pt x="176" y="2127"/>
                  </a:cubicBezTo>
                  <a:cubicBezTo>
                    <a:pt x="225" y="2127"/>
                    <a:pt x="273" y="2105"/>
                    <a:pt x="303" y="2060"/>
                  </a:cubicBezTo>
                  <a:lnTo>
                    <a:pt x="1582" y="244"/>
                  </a:lnTo>
                  <a:cubicBezTo>
                    <a:pt x="1632" y="174"/>
                    <a:pt x="1615" y="78"/>
                    <a:pt x="1545" y="28"/>
                  </a:cubicBezTo>
                  <a:cubicBezTo>
                    <a:pt x="1518" y="10"/>
                    <a:pt x="1486" y="0"/>
                    <a:pt x="1456"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41"/>
            <p:cNvSpPr/>
            <p:nvPr/>
          </p:nvSpPr>
          <p:spPr>
            <a:xfrm>
              <a:off x="4992725" y="594800"/>
              <a:ext cx="28575" cy="35725"/>
            </a:xfrm>
            <a:custGeom>
              <a:avLst/>
              <a:gdLst/>
              <a:ahLst/>
              <a:cxnLst/>
              <a:rect l="l" t="t" r="r" b="b"/>
              <a:pathLst>
                <a:path w="1143" h="1429" extrusionOk="0">
                  <a:moveTo>
                    <a:pt x="967" y="1"/>
                  </a:moveTo>
                  <a:cubicBezTo>
                    <a:pt x="918" y="1"/>
                    <a:pt x="870" y="24"/>
                    <a:pt x="839" y="66"/>
                  </a:cubicBezTo>
                  <a:lnTo>
                    <a:pt x="51" y="1184"/>
                  </a:lnTo>
                  <a:cubicBezTo>
                    <a:pt x="1" y="1253"/>
                    <a:pt x="19" y="1350"/>
                    <a:pt x="89" y="1400"/>
                  </a:cubicBezTo>
                  <a:cubicBezTo>
                    <a:pt x="115" y="1420"/>
                    <a:pt x="148" y="1429"/>
                    <a:pt x="178" y="1429"/>
                  </a:cubicBezTo>
                  <a:cubicBezTo>
                    <a:pt x="228" y="1429"/>
                    <a:pt x="276" y="1406"/>
                    <a:pt x="305" y="1363"/>
                  </a:cubicBezTo>
                  <a:lnTo>
                    <a:pt x="1092" y="244"/>
                  </a:lnTo>
                  <a:cubicBezTo>
                    <a:pt x="1142" y="176"/>
                    <a:pt x="1125" y="79"/>
                    <a:pt x="1055" y="29"/>
                  </a:cubicBezTo>
                  <a:cubicBezTo>
                    <a:pt x="1028" y="10"/>
                    <a:pt x="997" y="1"/>
                    <a:pt x="967"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41"/>
            <p:cNvSpPr/>
            <p:nvPr/>
          </p:nvSpPr>
          <p:spPr>
            <a:xfrm>
              <a:off x="5008025" y="605500"/>
              <a:ext cx="28550" cy="35750"/>
            </a:xfrm>
            <a:custGeom>
              <a:avLst/>
              <a:gdLst/>
              <a:ahLst/>
              <a:cxnLst/>
              <a:rect l="l" t="t" r="r" b="b"/>
              <a:pathLst>
                <a:path w="1142" h="1430" extrusionOk="0">
                  <a:moveTo>
                    <a:pt x="964" y="1"/>
                  </a:moveTo>
                  <a:cubicBezTo>
                    <a:pt x="915" y="1"/>
                    <a:pt x="868" y="23"/>
                    <a:pt x="837" y="66"/>
                  </a:cubicBezTo>
                  <a:lnTo>
                    <a:pt x="50" y="1185"/>
                  </a:lnTo>
                  <a:cubicBezTo>
                    <a:pt x="0" y="1254"/>
                    <a:pt x="17" y="1351"/>
                    <a:pt x="87" y="1401"/>
                  </a:cubicBezTo>
                  <a:cubicBezTo>
                    <a:pt x="114" y="1421"/>
                    <a:pt x="146" y="1429"/>
                    <a:pt x="177" y="1429"/>
                  </a:cubicBezTo>
                  <a:cubicBezTo>
                    <a:pt x="224" y="1429"/>
                    <a:pt x="273" y="1408"/>
                    <a:pt x="303" y="1364"/>
                  </a:cubicBezTo>
                  <a:lnTo>
                    <a:pt x="1092" y="245"/>
                  </a:lnTo>
                  <a:cubicBezTo>
                    <a:pt x="1142" y="176"/>
                    <a:pt x="1123" y="79"/>
                    <a:pt x="1053" y="29"/>
                  </a:cubicBezTo>
                  <a:cubicBezTo>
                    <a:pt x="1026" y="10"/>
                    <a:pt x="995" y="1"/>
                    <a:pt x="964"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1"/>
            <p:cNvSpPr/>
            <p:nvPr/>
          </p:nvSpPr>
          <p:spPr>
            <a:xfrm>
              <a:off x="5075575" y="635700"/>
              <a:ext cx="40850" cy="53175"/>
            </a:xfrm>
            <a:custGeom>
              <a:avLst/>
              <a:gdLst/>
              <a:ahLst/>
              <a:cxnLst/>
              <a:rect l="l" t="t" r="r" b="b"/>
              <a:pathLst>
                <a:path w="1634" h="2127" extrusionOk="0">
                  <a:moveTo>
                    <a:pt x="1457" y="1"/>
                  </a:moveTo>
                  <a:cubicBezTo>
                    <a:pt x="1408" y="1"/>
                    <a:pt x="1360" y="24"/>
                    <a:pt x="1329" y="66"/>
                  </a:cubicBezTo>
                  <a:lnTo>
                    <a:pt x="50" y="1880"/>
                  </a:lnTo>
                  <a:cubicBezTo>
                    <a:pt x="0" y="1950"/>
                    <a:pt x="19" y="2047"/>
                    <a:pt x="87" y="2098"/>
                  </a:cubicBezTo>
                  <a:cubicBezTo>
                    <a:pt x="114" y="2116"/>
                    <a:pt x="147" y="2126"/>
                    <a:pt x="177" y="2126"/>
                  </a:cubicBezTo>
                  <a:cubicBezTo>
                    <a:pt x="226" y="2126"/>
                    <a:pt x="273" y="2102"/>
                    <a:pt x="304" y="2059"/>
                  </a:cubicBezTo>
                  <a:lnTo>
                    <a:pt x="1583" y="244"/>
                  </a:lnTo>
                  <a:cubicBezTo>
                    <a:pt x="1633" y="176"/>
                    <a:pt x="1615" y="79"/>
                    <a:pt x="1545" y="29"/>
                  </a:cubicBezTo>
                  <a:cubicBezTo>
                    <a:pt x="1518" y="10"/>
                    <a:pt x="1487" y="1"/>
                    <a:pt x="1457"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41"/>
            <p:cNvSpPr/>
            <p:nvPr/>
          </p:nvSpPr>
          <p:spPr>
            <a:xfrm>
              <a:off x="5042175" y="629600"/>
              <a:ext cx="28550" cy="35725"/>
            </a:xfrm>
            <a:custGeom>
              <a:avLst/>
              <a:gdLst/>
              <a:ahLst/>
              <a:cxnLst/>
              <a:rect l="l" t="t" r="r" b="b"/>
              <a:pathLst>
                <a:path w="1142" h="1429" extrusionOk="0">
                  <a:moveTo>
                    <a:pt x="965" y="0"/>
                  </a:moveTo>
                  <a:cubicBezTo>
                    <a:pt x="916" y="0"/>
                    <a:pt x="868" y="23"/>
                    <a:pt x="837" y="65"/>
                  </a:cubicBezTo>
                  <a:lnTo>
                    <a:pt x="50" y="1183"/>
                  </a:lnTo>
                  <a:cubicBezTo>
                    <a:pt x="0" y="1253"/>
                    <a:pt x="19" y="1350"/>
                    <a:pt x="87" y="1400"/>
                  </a:cubicBezTo>
                  <a:cubicBezTo>
                    <a:pt x="114" y="1420"/>
                    <a:pt x="147" y="1428"/>
                    <a:pt x="177" y="1428"/>
                  </a:cubicBezTo>
                  <a:cubicBezTo>
                    <a:pt x="226" y="1428"/>
                    <a:pt x="273" y="1406"/>
                    <a:pt x="304" y="1361"/>
                  </a:cubicBezTo>
                  <a:lnTo>
                    <a:pt x="1092" y="244"/>
                  </a:lnTo>
                  <a:cubicBezTo>
                    <a:pt x="1142" y="174"/>
                    <a:pt x="1123" y="78"/>
                    <a:pt x="1055" y="28"/>
                  </a:cubicBezTo>
                  <a:cubicBezTo>
                    <a:pt x="1027" y="9"/>
                    <a:pt x="996" y="0"/>
                    <a:pt x="965"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41"/>
            <p:cNvSpPr/>
            <p:nvPr/>
          </p:nvSpPr>
          <p:spPr>
            <a:xfrm>
              <a:off x="5057450" y="640350"/>
              <a:ext cx="28525" cy="35725"/>
            </a:xfrm>
            <a:custGeom>
              <a:avLst/>
              <a:gdLst/>
              <a:ahLst/>
              <a:cxnLst/>
              <a:rect l="l" t="t" r="r" b="b"/>
              <a:pathLst>
                <a:path w="1141" h="1429" extrusionOk="0">
                  <a:moveTo>
                    <a:pt x="965" y="1"/>
                  </a:moveTo>
                  <a:cubicBezTo>
                    <a:pt x="917" y="1"/>
                    <a:pt x="869" y="23"/>
                    <a:pt x="838" y="65"/>
                  </a:cubicBezTo>
                  <a:lnTo>
                    <a:pt x="51" y="1184"/>
                  </a:lnTo>
                  <a:cubicBezTo>
                    <a:pt x="1" y="1253"/>
                    <a:pt x="18" y="1350"/>
                    <a:pt x="88" y="1400"/>
                  </a:cubicBezTo>
                  <a:cubicBezTo>
                    <a:pt x="115" y="1420"/>
                    <a:pt x="146" y="1429"/>
                    <a:pt x="176" y="1429"/>
                  </a:cubicBezTo>
                  <a:cubicBezTo>
                    <a:pt x="225" y="1429"/>
                    <a:pt x="274" y="1406"/>
                    <a:pt x="304" y="1363"/>
                  </a:cubicBezTo>
                  <a:lnTo>
                    <a:pt x="1091" y="244"/>
                  </a:lnTo>
                  <a:cubicBezTo>
                    <a:pt x="1141" y="175"/>
                    <a:pt x="1124" y="78"/>
                    <a:pt x="1054" y="28"/>
                  </a:cubicBezTo>
                  <a:cubicBezTo>
                    <a:pt x="1027" y="10"/>
                    <a:pt x="996" y="1"/>
                    <a:pt x="965"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41"/>
            <p:cNvSpPr/>
            <p:nvPr/>
          </p:nvSpPr>
          <p:spPr>
            <a:xfrm>
              <a:off x="5125000" y="670500"/>
              <a:ext cx="40825" cy="53125"/>
            </a:xfrm>
            <a:custGeom>
              <a:avLst/>
              <a:gdLst/>
              <a:ahLst/>
              <a:cxnLst/>
              <a:rect l="l" t="t" r="r" b="b"/>
              <a:pathLst>
                <a:path w="1633" h="2125" extrusionOk="0">
                  <a:moveTo>
                    <a:pt x="1456" y="0"/>
                  </a:moveTo>
                  <a:cubicBezTo>
                    <a:pt x="1407" y="0"/>
                    <a:pt x="1360" y="23"/>
                    <a:pt x="1329" y="65"/>
                  </a:cubicBezTo>
                  <a:lnTo>
                    <a:pt x="51" y="1880"/>
                  </a:lnTo>
                  <a:cubicBezTo>
                    <a:pt x="1" y="1950"/>
                    <a:pt x="18" y="2046"/>
                    <a:pt x="88" y="2096"/>
                  </a:cubicBezTo>
                  <a:cubicBezTo>
                    <a:pt x="115" y="2116"/>
                    <a:pt x="146" y="2124"/>
                    <a:pt x="178" y="2124"/>
                  </a:cubicBezTo>
                  <a:cubicBezTo>
                    <a:pt x="225" y="2124"/>
                    <a:pt x="273" y="2101"/>
                    <a:pt x="303" y="2059"/>
                  </a:cubicBezTo>
                  <a:lnTo>
                    <a:pt x="1582" y="244"/>
                  </a:lnTo>
                  <a:cubicBezTo>
                    <a:pt x="1632" y="174"/>
                    <a:pt x="1615" y="78"/>
                    <a:pt x="1545" y="28"/>
                  </a:cubicBezTo>
                  <a:cubicBezTo>
                    <a:pt x="1518" y="9"/>
                    <a:pt x="1487" y="0"/>
                    <a:pt x="1456"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41"/>
            <p:cNvSpPr/>
            <p:nvPr/>
          </p:nvSpPr>
          <p:spPr>
            <a:xfrm>
              <a:off x="5091575" y="664375"/>
              <a:ext cx="28525" cy="35750"/>
            </a:xfrm>
            <a:custGeom>
              <a:avLst/>
              <a:gdLst/>
              <a:ahLst/>
              <a:cxnLst/>
              <a:rect l="l" t="t" r="r" b="b"/>
              <a:pathLst>
                <a:path w="1141" h="1430" extrusionOk="0">
                  <a:moveTo>
                    <a:pt x="965" y="0"/>
                  </a:moveTo>
                  <a:cubicBezTo>
                    <a:pt x="916" y="0"/>
                    <a:pt x="868" y="23"/>
                    <a:pt x="837" y="66"/>
                  </a:cubicBezTo>
                  <a:lnTo>
                    <a:pt x="49" y="1183"/>
                  </a:lnTo>
                  <a:cubicBezTo>
                    <a:pt x="0" y="1253"/>
                    <a:pt x="17" y="1351"/>
                    <a:pt x="87" y="1399"/>
                  </a:cubicBezTo>
                  <a:cubicBezTo>
                    <a:pt x="114" y="1419"/>
                    <a:pt x="146" y="1429"/>
                    <a:pt x="176" y="1429"/>
                  </a:cubicBezTo>
                  <a:cubicBezTo>
                    <a:pt x="224" y="1429"/>
                    <a:pt x="273" y="1405"/>
                    <a:pt x="303" y="1362"/>
                  </a:cubicBezTo>
                  <a:lnTo>
                    <a:pt x="1090" y="245"/>
                  </a:lnTo>
                  <a:cubicBezTo>
                    <a:pt x="1140" y="175"/>
                    <a:pt x="1123" y="77"/>
                    <a:pt x="1053" y="27"/>
                  </a:cubicBezTo>
                  <a:cubicBezTo>
                    <a:pt x="1026" y="9"/>
                    <a:pt x="995" y="0"/>
                    <a:pt x="965"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1"/>
            <p:cNvSpPr/>
            <p:nvPr/>
          </p:nvSpPr>
          <p:spPr>
            <a:xfrm>
              <a:off x="5106825" y="675125"/>
              <a:ext cx="28550" cy="35750"/>
            </a:xfrm>
            <a:custGeom>
              <a:avLst/>
              <a:gdLst/>
              <a:ahLst/>
              <a:cxnLst/>
              <a:rect l="l" t="t" r="r" b="b"/>
              <a:pathLst>
                <a:path w="1142" h="1430" extrusionOk="0">
                  <a:moveTo>
                    <a:pt x="965" y="1"/>
                  </a:moveTo>
                  <a:cubicBezTo>
                    <a:pt x="916" y="1"/>
                    <a:pt x="868" y="23"/>
                    <a:pt x="838" y="66"/>
                  </a:cubicBezTo>
                  <a:lnTo>
                    <a:pt x="50" y="1183"/>
                  </a:lnTo>
                  <a:cubicBezTo>
                    <a:pt x="0" y="1253"/>
                    <a:pt x="19" y="1351"/>
                    <a:pt x="87" y="1401"/>
                  </a:cubicBezTo>
                  <a:cubicBezTo>
                    <a:pt x="115" y="1421"/>
                    <a:pt x="147" y="1429"/>
                    <a:pt x="177" y="1429"/>
                  </a:cubicBezTo>
                  <a:cubicBezTo>
                    <a:pt x="226" y="1429"/>
                    <a:pt x="273" y="1406"/>
                    <a:pt x="305" y="1362"/>
                  </a:cubicBezTo>
                  <a:lnTo>
                    <a:pt x="1092" y="245"/>
                  </a:lnTo>
                  <a:cubicBezTo>
                    <a:pt x="1142" y="175"/>
                    <a:pt x="1123" y="79"/>
                    <a:pt x="1055" y="29"/>
                  </a:cubicBezTo>
                  <a:cubicBezTo>
                    <a:pt x="1027" y="10"/>
                    <a:pt x="996" y="1"/>
                    <a:pt x="965"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1"/>
            <p:cNvSpPr/>
            <p:nvPr/>
          </p:nvSpPr>
          <p:spPr>
            <a:xfrm>
              <a:off x="5174375" y="705225"/>
              <a:ext cx="40850" cy="53175"/>
            </a:xfrm>
            <a:custGeom>
              <a:avLst/>
              <a:gdLst/>
              <a:ahLst/>
              <a:cxnLst/>
              <a:rect l="l" t="t" r="r" b="b"/>
              <a:pathLst>
                <a:path w="1634" h="2127" extrusionOk="0">
                  <a:moveTo>
                    <a:pt x="1457" y="0"/>
                  </a:moveTo>
                  <a:cubicBezTo>
                    <a:pt x="1408" y="0"/>
                    <a:pt x="1360" y="23"/>
                    <a:pt x="1329" y="65"/>
                  </a:cubicBezTo>
                  <a:lnTo>
                    <a:pt x="50" y="1883"/>
                  </a:lnTo>
                  <a:cubicBezTo>
                    <a:pt x="0" y="1951"/>
                    <a:pt x="19" y="2048"/>
                    <a:pt x="89" y="2098"/>
                  </a:cubicBezTo>
                  <a:cubicBezTo>
                    <a:pt x="114" y="2118"/>
                    <a:pt x="147" y="2127"/>
                    <a:pt x="177" y="2127"/>
                  </a:cubicBezTo>
                  <a:cubicBezTo>
                    <a:pt x="226" y="2127"/>
                    <a:pt x="274" y="2104"/>
                    <a:pt x="304" y="2061"/>
                  </a:cubicBezTo>
                  <a:lnTo>
                    <a:pt x="1583" y="244"/>
                  </a:lnTo>
                  <a:cubicBezTo>
                    <a:pt x="1633" y="175"/>
                    <a:pt x="1615" y="78"/>
                    <a:pt x="1546" y="28"/>
                  </a:cubicBezTo>
                  <a:cubicBezTo>
                    <a:pt x="1519" y="9"/>
                    <a:pt x="1488" y="0"/>
                    <a:pt x="1457"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41"/>
            <p:cNvSpPr/>
            <p:nvPr/>
          </p:nvSpPr>
          <p:spPr>
            <a:xfrm>
              <a:off x="5140975" y="699150"/>
              <a:ext cx="28550" cy="35725"/>
            </a:xfrm>
            <a:custGeom>
              <a:avLst/>
              <a:gdLst/>
              <a:ahLst/>
              <a:cxnLst/>
              <a:rect l="l" t="t" r="r" b="b"/>
              <a:pathLst>
                <a:path w="1142" h="1429" extrusionOk="0">
                  <a:moveTo>
                    <a:pt x="966" y="0"/>
                  </a:moveTo>
                  <a:cubicBezTo>
                    <a:pt x="918" y="0"/>
                    <a:pt x="870" y="23"/>
                    <a:pt x="839" y="65"/>
                  </a:cubicBezTo>
                  <a:lnTo>
                    <a:pt x="50" y="1184"/>
                  </a:lnTo>
                  <a:cubicBezTo>
                    <a:pt x="0" y="1254"/>
                    <a:pt x="19" y="1350"/>
                    <a:pt x="89" y="1400"/>
                  </a:cubicBezTo>
                  <a:cubicBezTo>
                    <a:pt x="115" y="1420"/>
                    <a:pt x="147" y="1428"/>
                    <a:pt x="177" y="1428"/>
                  </a:cubicBezTo>
                  <a:cubicBezTo>
                    <a:pt x="226" y="1428"/>
                    <a:pt x="275" y="1406"/>
                    <a:pt x="305" y="1363"/>
                  </a:cubicBezTo>
                  <a:lnTo>
                    <a:pt x="1092" y="244"/>
                  </a:lnTo>
                  <a:cubicBezTo>
                    <a:pt x="1142" y="175"/>
                    <a:pt x="1125" y="78"/>
                    <a:pt x="1055" y="28"/>
                  </a:cubicBezTo>
                  <a:cubicBezTo>
                    <a:pt x="1028" y="9"/>
                    <a:pt x="997" y="0"/>
                    <a:pt x="966"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41"/>
            <p:cNvSpPr/>
            <p:nvPr/>
          </p:nvSpPr>
          <p:spPr>
            <a:xfrm>
              <a:off x="5156225" y="709925"/>
              <a:ext cx="28525" cy="35725"/>
            </a:xfrm>
            <a:custGeom>
              <a:avLst/>
              <a:gdLst/>
              <a:ahLst/>
              <a:cxnLst/>
              <a:rect l="l" t="t" r="r" b="b"/>
              <a:pathLst>
                <a:path w="1141" h="1429" extrusionOk="0">
                  <a:moveTo>
                    <a:pt x="965" y="0"/>
                  </a:moveTo>
                  <a:cubicBezTo>
                    <a:pt x="916" y="0"/>
                    <a:pt x="868" y="23"/>
                    <a:pt x="838" y="66"/>
                  </a:cubicBezTo>
                  <a:lnTo>
                    <a:pt x="50" y="1183"/>
                  </a:lnTo>
                  <a:cubicBezTo>
                    <a:pt x="0" y="1253"/>
                    <a:pt x="17" y="1350"/>
                    <a:pt x="87" y="1399"/>
                  </a:cubicBezTo>
                  <a:cubicBezTo>
                    <a:pt x="115" y="1419"/>
                    <a:pt x="146" y="1429"/>
                    <a:pt x="176" y="1429"/>
                  </a:cubicBezTo>
                  <a:cubicBezTo>
                    <a:pt x="226" y="1429"/>
                    <a:pt x="275" y="1405"/>
                    <a:pt x="303" y="1362"/>
                  </a:cubicBezTo>
                  <a:lnTo>
                    <a:pt x="1091" y="244"/>
                  </a:lnTo>
                  <a:cubicBezTo>
                    <a:pt x="1141" y="174"/>
                    <a:pt x="1123" y="77"/>
                    <a:pt x="1053" y="27"/>
                  </a:cubicBezTo>
                  <a:cubicBezTo>
                    <a:pt x="1026" y="9"/>
                    <a:pt x="996" y="0"/>
                    <a:pt x="965"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41"/>
            <p:cNvSpPr/>
            <p:nvPr/>
          </p:nvSpPr>
          <p:spPr>
            <a:xfrm>
              <a:off x="5223800" y="740000"/>
              <a:ext cx="40850" cy="53200"/>
            </a:xfrm>
            <a:custGeom>
              <a:avLst/>
              <a:gdLst/>
              <a:ahLst/>
              <a:cxnLst/>
              <a:rect l="l" t="t" r="r" b="b"/>
              <a:pathLst>
                <a:path w="1634" h="2128" extrusionOk="0">
                  <a:moveTo>
                    <a:pt x="1457" y="1"/>
                  </a:moveTo>
                  <a:cubicBezTo>
                    <a:pt x="1408" y="1"/>
                    <a:pt x="1360" y="23"/>
                    <a:pt x="1329" y="66"/>
                  </a:cubicBezTo>
                  <a:lnTo>
                    <a:pt x="51" y="1882"/>
                  </a:lnTo>
                  <a:cubicBezTo>
                    <a:pt x="1" y="1952"/>
                    <a:pt x="19" y="2049"/>
                    <a:pt x="88" y="2099"/>
                  </a:cubicBezTo>
                  <a:cubicBezTo>
                    <a:pt x="115" y="2119"/>
                    <a:pt x="148" y="2128"/>
                    <a:pt x="178" y="2128"/>
                  </a:cubicBezTo>
                  <a:cubicBezTo>
                    <a:pt x="225" y="2128"/>
                    <a:pt x="274" y="2106"/>
                    <a:pt x="305" y="2061"/>
                  </a:cubicBezTo>
                  <a:lnTo>
                    <a:pt x="1584" y="244"/>
                  </a:lnTo>
                  <a:cubicBezTo>
                    <a:pt x="1634" y="174"/>
                    <a:pt x="1615" y="79"/>
                    <a:pt x="1545" y="29"/>
                  </a:cubicBezTo>
                  <a:cubicBezTo>
                    <a:pt x="1518" y="10"/>
                    <a:pt x="1487" y="1"/>
                    <a:pt x="1457"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41"/>
            <p:cNvSpPr/>
            <p:nvPr/>
          </p:nvSpPr>
          <p:spPr>
            <a:xfrm>
              <a:off x="5190375" y="733950"/>
              <a:ext cx="28550" cy="35725"/>
            </a:xfrm>
            <a:custGeom>
              <a:avLst/>
              <a:gdLst/>
              <a:ahLst/>
              <a:cxnLst/>
              <a:rect l="l" t="t" r="r" b="b"/>
              <a:pathLst>
                <a:path w="1142" h="1429" extrusionOk="0">
                  <a:moveTo>
                    <a:pt x="966" y="0"/>
                  </a:moveTo>
                  <a:cubicBezTo>
                    <a:pt x="917" y="0"/>
                    <a:pt x="868" y="23"/>
                    <a:pt x="838" y="65"/>
                  </a:cubicBezTo>
                  <a:lnTo>
                    <a:pt x="50" y="1184"/>
                  </a:lnTo>
                  <a:cubicBezTo>
                    <a:pt x="0" y="1254"/>
                    <a:pt x="17" y="1350"/>
                    <a:pt x="87" y="1400"/>
                  </a:cubicBezTo>
                  <a:cubicBezTo>
                    <a:pt x="115" y="1420"/>
                    <a:pt x="146" y="1428"/>
                    <a:pt x="177" y="1428"/>
                  </a:cubicBezTo>
                  <a:cubicBezTo>
                    <a:pt x="225" y="1428"/>
                    <a:pt x="273" y="1407"/>
                    <a:pt x="303" y="1362"/>
                  </a:cubicBezTo>
                  <a:lnTo>
                    <a:pt x="1092" y="244"/>
                  </a:lnTo>
                  <a:cubicBezTo>
                    <a:pt x="1142" y="175"/>
                    <a:pt x="1123" y="78"/>
                    <a:pt x="1053" y="28"/>
                  </a:cubicBezTo>
                  <a:cubicBezTo>
                    <a:pt x="1027" y="9"/>
                    <a:pt x="996" y="0"/>
                    <a:pt x="966"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41"/>
            <p:cNvSpPr/>
            <p:nvPr/>
          </p:nvSpPr>
          <p:spPr>
            <a:xfrm>
              <a:off x="5205625" y="744700"/>
              <a:ext cx="28550" cy="35725"/>
            </a:xfrm>
            <a:custGeom>
              <a:avLst/>
              <a:gdLst/>
              <a:ahLst/>
              <a:cxnLst/>
              <a:rect l="l" t="t" r="r" b="b"/>
              <a:pathLst>
                <a:path w="1142" h="1429" extrusionOk="0">
                  <a:moveTo>
                    <a:pt x="966" y="0"/>
                  </a:moveTo>
                  <a:cubicBezTo>
                    <a:pt x="917" y="0"/>
                    <a:pt x="869" y="23"/>
                    <a:pt x="839" y="65"/>
                  </a:cubicBezTo>
                  <a:lnTo>
                    <a:pt x="50" y="1184"/>
                  </a:lnTo>
                  <a:cubicBezTo>
                    <a:pt x="0" y="1254"/>
                    <a:pt x="19" y="1350"/>
                    <a:pt x="89" y="1400"/>
                  </a:cubicBezTo>
                  <a:cubicBezTo>
                    <a:pt x="115" y="1420"/>
                    <a:pt x="148" y="1428"/>
                    <a:pt x="178" y="1428"/>
                  </a:cubicBezTo>
                  <a:cubicBezTo>
                    <a:pt x="226" y="1428"/>
                    <a:pt x="275" y="1405"/>
                    <a:pt x="305" y="1362"/>
                  </a:cubicBezTo>
                  <a:lnTo>
                    <a:pt x="1092" y="244"/>
                  </a:lnTo>
                  <a:cubicBezTo>
                    <a:pt x="1142" y="175"/>
                    <a:pt x="1125" y="78"/>
                    <a:pt x="1055" y="28"/>
                  </a:cubicBezTo>
                  <a:cubicBezTo>
                    <a:pt x="1028" y="9"/>
                    <a:pt x="997" y="0"/>
                    <a:pt x="966"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41"/>
            <p:cNvSpPr/>
            <p:nvPr/>
          </p:nvSpPr>
          <p:spPr>
            <a:xfrm>
              <a:off x="5273200" y="774825"/>
              <a:ext cx="40825" cy="53200"/>
            </a:xfrm>
            <a:custGeom>
              <a:avLst/>
              <a:gdLst/>
              <a:ahLst/>
              <a:cxnLst/>
              <a:rect l="l" t="t" r="r" b="b"/>
              <a:pathLst>
                <a:path w="1633" h="2128" extrusionOk="0">
                  <a:moveTo>
                    <a:pt x="1456" y="1"/>
                  </a:moveTo>
                  <a:cubicBezTo>
                    <a:pt x="1408" y="1"/>
                    <a:pt x="1360" y="23"/>
                    <a:pt x="1330" y="66"/>
                  </a:cubicBezTo>
                  <a:lnTo>
                    <a:pt x="51" y="1882"/>
                  </a:lnTo>
                  <a:cubicBezTo>
                    <a:pt x="1" y="1952"/>
                    <a:pt x="18" y="2049"/>
                    <a:pt x="88" y="2099"/>
                  </a:cubicBezTo>
                  <a:cubicBezTo>
                    <a:pt x="115" y="2119"/>
                    <a:pt x="146" y="2128"/>
                    <a:pt x="176" y="2128"/>
                  </a:cubicBezTo>
                  <a:cubicBezTo>
                    <a:pt x="225" y="2128"/>
                    <a:pt x="274" y="2105"/>
                    <a:pt x="304" y="2061"/>
                  </a:cubicBezTo>
                  <a:lnTo>
                    <a:pt x="1582" y="245"/>
                  </a:lnTo>
                  <a:cubicBezTo>
                    <a:pt x="1632" y="175"/>
                    <a:pt x="1615" y="79"/>
                    <a:pt x="1545" y="29"/>
                  </a:cubicBezTo>
                  <a:cubicBezTo>
                    <a:pt x="1518" y="10"/>
                    <a:pt x="1487" y="1"/>
                    <a:pt x="1456"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1"/>
            <p:cNvSpPr/>
            <p:nvPr/>
          </p:nvSpPr>
          <p:spPr>
            <a:xfrm>
              <a:off x="5239800" y="768775"/>
              <a:ext cx="28525" cy="35725"/>
            </a:xfrm>
            <a:custGeom>
              <a:avLst/>
              <a:gdLst/>
              <a:ahLst/>
              <a:cxnLst/>
              <a:rect l="l" t="t" r="r" b="b"/>
              <a:pathLst>
                <a:path w="1141" h="1429" extrusionOk="0">
                  <a:moveTo>
                    <a:pt x="965" y="0"/>
                  </a:moveTo>
                  <a:cubicBezTo>
                    <a:pt x="917" y="0"/>
                    <a:pt x="869" y="23"/>
                    <a:pt x="838" y="65"/>
                  </a:cubicBezTo>
                  <a:lnTo>
                    <a:pt x="49" y="1184"/>
                  </a:lnTo>
                  <a:cubicBezTo>
                    <a:pt x="1" y="1254"/>
                    <a:pt x="18" y="1350"/>
                    <a:pt x="88" y="1400"/>
                  </a:cubicBezTo>
                  <a:cubicBezTo>
                    <a:pt x="115" y="1420"/>
                    <a:pt x="147" y="1428"/>
                    <a:pt x="177" y="1428"/>
                  </a:cubicBezTo>
                  <a:cubicBezTo>
                    <a:pt x="225" y="1428"/>
                    <a:pt x="274" y="1405"/>
                    <a:pt x="304" y="1362"/>
                  </a:cubicBezTo>
                  <a:lnTo>
                    <a:pt x="1091" y="244"/>
                  </a:lnTo>
                  <a:cubicBezTo>
                    <a:pt x="1141" y="175"/>
                    <a:pt x="1124" y="78"/>
                    <a:pt x="1054" y="28"/>
                  </a:cubicBezTo>
                  <a:cubicBezTo>
                    <a:pt x="1027" y="9"/>
                    <a:pt x="996" y="0"/>
                    <a:pt x="965"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41"/>
            <p:cNvSpPr/>
            <p:nvPr/>
          </p:nvSpPr>
          <p:spPr>
            <a:xfrm>
              <a:off x="5255025" y="779475"/>
              <a:ext cx="28575" cy="35725"/>
            </a:xfrm>
            <a:custGeom>
              <a:avLst/>
              <a:gdLst/>
              <a:ahLst/>
              <a:cxnLst/>
              <a:rect l="l" t="t" r="r" b="b"/>
              <a:pathLst>
                <a:path w="1143" h="1429" extrusionOk="0">
                  <a:moveTo>
                    <a:pt x="966" y="1"/>
                  </a:moveTo>
                  <a:cubicBezTo>
                    <a:pt x="917" y="1"/>
                    <a:pt x="868" y="24"/>
                    <a:pt x="838" y="66"/>
                  </a:cubicBezTo>
                  <a:lnTo>
                    <a:pt x="50" y="1185"/>
                  </a:lnTo>
                  <a:cubicBezTo>
                    <a:pt x="0" y="1255"/>
                    <a:pt x="18" y="1350"/>
                    <a:pt x="88" y="1400"/>
                  </a:cubicBezTo>
                  <a:cubicBezTo>
                    <a:pt x="115" y="1420"/>
                    <a:pt x="146" y="1429"/>
                    <a:pt x="178" y="1429"/>
                  </a:cubicBezTo>
                  <a:cubicBezTo>
                    <a:pt x="225" y="1429"/>
                    <a:pt x="273" y="1406"/>
                    <a:pt x="303" y="1363"/>
                  </a:cubicBezTo>
                  <a:lnTo>
                    <a:pt x="1092" y="244"/>
                  </a:lnTo>
                  <a:cubicBezTo>
                    <a:pt x="1142" y="176"/>
                    <a:pt x="1124" y="79"/>
                    <a:pt x="1053" y="29"/>
                  </a:cubicBezTo>
                  <a:cubicBezTo>
                    <a:pt x="1027" y="10"/>
                    <a:pt x="996" y="1"/>
                    <a:pt x="966"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1"/>
            <p:cNvSpPr/>
            <p:nvPr/>
          </p:nvSpPr>
          <p:spPr>
            <a:xfrm>
              <a:off x="5322575" y="809625"/>
              <a:ext cx="40825" cy="53175"/>
            </a:xfrm>
            <a:custGeom>
              <a:avLst/>
              <a:gdLst/>
              <a:ahLst/>
              <a:cxnLst/>
              <a:rect l="l" t="t" r="r" b="b"/>
              <a:pathLst>
                <a:path w="1633" h="2127" extrusionOk="0">
                  <a:moveTo>
                    <a:pt x="1456" y="0"/>
                  </a:moveTo>
                  <a:cubicBezTo>
                    <a:pt x="1408" y="0"/>
                    <a:pt x="1360" y="23"/>
                    <a:pt x="1329" y="66"/>
                  </a:cubicBezTo>
                  <a:lnTo>
                    <a:pt x="50" y="1882"/>
                  </a:lnTo>
                  <a:cubicBezTo>
                    <a:pt x="0" y="1952"/>
                    <a:pt x="19" y="2049"/>
                    <a:pt x="88" y="2097"/>
                  </a:cubicBezTo>
                  <a:cubicBezTo>
                    <a:pt x="115" y="2117"/>
                    <a:pt x="146" y="2126"/>
                    <a:pt x="178" y="2126"/>
                  </a:cubicBezTo>
                  <a:cubicBezTo>
                    <a:pt x="228" y="2126"/>
                    <a:pt x="273" y="2103"/>
                    <a:pt x="305" y="2060"/>
                  </a:cubicBezTo>
                  <a:lnTo>
                    <a:pt x="1584" y="244"/>
                  </a:lnTo>
                  <a:cubicBezTo>
                    <a:pt x="1632" y="174"/>
                    <a:pt x="1615" y="79"/>
                    <a:pt x="1545" y="29"/>
                  </a:cubicBezTo>
                  <a:cubicBezTo>
                    <a:pt x="1518" y="10"/>
                    <a:pt x="1487" y="0"/>
                    <a:pt x="1456"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41"/>
            <p:cNvSpPr/>
            <p:nvPr/>
          </p:nvSpPr>
          <p:spPr>
            <a:xfrm>
              <a:off x="5289175" y="803550"/>
              <a:ext cx="28575" cy="35725"/>
            </a:xfrm>
            <a:custGeom>
              <a:avLst/>
              <a:gdLst/>
              <a:ahLst/>
              <a:cxnLst/>
              <a:rect l="l" t="t" r="r" b="b"/>
              <a:pathLst>
                <a:path w="1143" h="1429" extrusionOk="0">
                  <a:moveTo>
                    <a:pt x="965" y="1"/>
                  </a:moveTo>
                  <a:cubicBezTo>
                    <a:pt x="916" y="1"/>
                    <a:pt x="868" y="23"/>
                    <a:pt x="838" y="66"/>
                  </a:cubicBezTo>
                  <a:lnTo>
                    <a:pt x="50" y="1185"/>
                  </a:lnTo>
                  <a:cubicBezTo>
                    <a:pt x="0" y="1253"/>
                    <a:pt x="19" y="1350"/>
                    <a:pt x="88" y="1400"/>
                  </a:cubicBezTo>
                  <a:cubicBezTo>
                    <a:pt x="115" y="1420"/>
                    <a:pt x="146" y="1429"/>
                    <a:pt x="178" y="1429"/>
                  </a:cubicBezTo>
                  <a:cubicBezTo>
                    <a:pt x="226" y="1429"/>
                    <a:pt x="273" y="1405"/>
                    <a:pt x="305" y="1363"/>
                  </a:cubicBezTo>
                  <a:lnTo>
                    <a:pt x="1092" y="244"/>
                  </a:lnTo>
                  <a:cubicBezTo>
                    <a:pt x="1142" y="174"/>
                    <a:pt x="1123" y="79"/>
                    <a:pt x="1055" y="29"/>
                  </a:cubicBezTo>
                  <a:cubicBezTo>
                    <a:pt x="1028" y="10"/>
                    <a:pt x="996" y="1"/>
                    <a:pt x="965"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41"/>
            <p:cNvSpPr/>
            <p:nvPr/>
          </p:nvSpPr>
          <p:spPr>
            <a:xfrm>
              <a:off x="5304450" y="814275"/>
              <a:ext cx="28550" cy="35725"/>
            </a:xfrm>
            <a:custGeom>
              <a:avLst/>
              <a:gdLst/>
              <a:ahLst/>
              <a:cxnLst/>
              <a:rect l="l" t="t" r="r" b="b"/>
              <a:pathLst>
                <a:path w="1142" h="1429" extrusionOk="0">
                  <a:moveTo>
                    <a:pt x="965" y="0"/>
                  </a:moveTo>
                  <a:cubicBezTo>
                    <a:pt x="916" y="0"/>
                    <a:pt x="869" y="23"/>
                    <a:pt x="838" y="65"/>
                  </a:cubicBezTo>
                  <a:lnTo>
                    <a:pt x="51" y="1184"/>
                  </a:lnTo>
                  <a:cubicBezTo>
                    <a:pt x="1" y="1253"/>
                    <a:pt x="18" y="1350"/>
                    <a:pt x="88" y="1400"/>
                  </a:cubicBezTo>
                  <a:cubicBezTo>
                    <a:pt x="115" y="1420"/>
                    <a:pt x="147" y="1429"/>
                    <a:pt x="177" y="1429"/>
                  </a:cubicBezTo>
                  <a:cubicBezTo>
                    <a:pt x="225" y="1429"/>
                    <a:pt x="274" y="1404"/>
                    <a:pt x="304" y="1363"/>
                  </a:cubicBezTo>
                  <a:lnTo>
                    <a:pt x="1091" y="244"/>
                  </a:lnTo>
                  <a:cubicBezTo>
                    <a:pt x="1141" y="174"/>
                    <a:pt x="1124" y="78"/>
                    <a:pt x="1054" y="28"/>
                  </a:cubicBezTo>
                  <a:cubicBezTo>
                    <a:pt x="1027" y="9"/>
                    <a:pt x="996" y="0"/>
                    <a:pt x="965"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1"/>
            <p:cNvSpPr/>
            <p:nvPr/>
          </p:nvSpPr>
          <p:spPr>
            <a:xfrm>
              <a:off x="5372000" y="844400"/>
              <a:ext cx="40825" cy="53175"/>
            </a:xfrm>
            <a:custGeom>
              <a:avLst/>
              <a:gdLst/>
              <a:ahLst/>
              <a:cxnLst/>
              <a:rect l="l" t="t" r="r" b="b"/>
              <a:pathLst>
                <a:path w="1633" h="2127" extrusionOk="0">
                  <a:moveTo>
                    <a:pt x="1457" y="1"/>
                  </a:moveTo>
                  <a:cubicBezTo>
                    <a:pt x="1408" y="1"/>
                    <a:pt x="1360" y="23"/>
                    <a:pt x="1330" y="66"/>
                  </a:cubicBezTo>
                  <a:lnTo>
                    <a:pt x="51" y="1882"/>
                  </a:lnTo>
                  <a:cubicBezTo>
                    <a:pt x="1" y="1952"/>
                    <a:pt x="18" y="2048"/>
                    <a:pt x="88" y="2098"/>
                  </a:cubicBezTo>
                  <a:cubicBezTo>
                    <a:pt x="115" y="2118"/>
                    <a:pt x="147" y="2127"/>
                    <a:pt x="178" y="2127"/>
                  </a:cubicBezTo>
                  <a:cubicBezTo>
                    <a:pt x="225" y="2127"/>
                    <a:pt x="274" y="2104"/>
                    <a:pt x="304" y="2061"/>
                  </a:cubicBezTo>
                  <a:lnTo>
                    <a:pt x="1583" y="245"/>
                  </a:lnTo>
                  <a:cubicBezTo>
                    <a:pt x="1633" y="175"/>
                    <a:pt x="1615" y="78"/>
                    <a:pt x="1545" y="28"/>
                  </a:cubicBezTo>
                  <a:cubicBezTo>
                    <a:pt x="1518" y="10"/>
                    <a:pt x="1488" y="1"/>
                    <a:pt x="1457"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41"/>
            <p:cNvSpPr/>
            <p:nvPr/>
          </p:nvSpPr>
          <p:spPr>
            <a:xfrm>
              <a:off x="5338575" y="838325"/>
              <a:ext cx="28525" cy="35750"/>
            </a:xfrm>
            <a:custGeom>
              <a:avLst/>
              <a:gdLst/>
              <a:ahLst/>
              <a:cxnLst/>
              <a:rect l="l" t="t" r="r" b="b"/>
              <a:pathLst>
                <a:path w="1141" h="1430" extrusionOk="0">
                  <a:moveTo>
                    <a:pt x="965" y="1"/>
                  </a:moveTo>
                  <a:cubicBezTo>
                    <a:pt x="917" y="1"/>
                    <a:pt x="869" y="23"/>
                    <a:pt x="838" y="66"/>
                  </a:cubicBezTo>
                  <a:lnTo>
                    <a:pt x="50" y="1184"/>
                  </a:lnTo>
                  <a:cubicBezTo>
                    <a:pt x="0" y="1254"/>
                    <a:pt x="18" y="1351"/>
                    <a:pt x="88" y="1401"/>
                  </a:cubicBezTo>
                  <a:cubicBezTo>
                    <a:pt x="115" y="1420"/>
                    <a:pt x="146" y="1430"/>
                    <a:pt x="176" y="1430"/>
                  </a:cubicBezTo>
                  <a:cubicBezTo>
                    <a:pt x="225" y="1430"/>
                    <a:pt x="273" y="1405"/>
                    <a:pt x="303" y="1362"/>
                  </a:cubicBezTo>
                  <a:lnTo>
                    <a:pt x="1091" y="245"/>
                  </a:lnTo>
                  <a:cubicBezTo>
                    <a:pt x="1141" y="175"/>
                    <a:pt x="1124" y="78"/>
                    <a:pt x="1054" y="28"/>
                  </a:cubicBezTo>
                  <a:cubicBezTo>
                    <a:pt x="1027" y="10"/>
                    <a:pt x="996" y="1"/>
                    <a:pt x="965"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1"/>
            <p:cNvSpPr/>
            <p:nvPr/>
          </p:nvSpPr>
          <p:spPr>
            <a:xfrm>
              <a:off x="5353825" y="849100"/>
              <a:ext cx="28575" cy="35725"/>
            </a:xfrm>
            <a:custGeom>
              <a:avLst/>
              <a:gdLst/>
              <a:ahLst/>
              <a:cxnLst/>
              <a:rect l="l" t="t" r="r" b="b"/>
              <a:pathLst>
                <a:path w="1143" h="1429" extrusionOk="0">
                  <a:moveTo>
                    <a:pt x="965" y="0"/>
                  </a:moveTo>
                  <a:cubicBezTo>
                    <a:pt x="917" y="0"/>
                    <a:pt x="868" y="23"/>
                    <a:pt x="838" y="66"/>
                  </a:cubicBezTo>
                  <a:lnTo>
                    <a:pt x="51" y="1184"/>
                  </a:lnTo>
                  <a:cubicBezTo>
                    <a:pt x="1" y="1253"/>
                    <a:pt x="19" y="1350"/>
                    <a:pt x="88" y="1400"/>
                  </a:cubicBezTo>
                  <a:cubicBezTo>
                    <a:pt x="115" y="1420"/>
                    <a:pt x="146" y="1429"/>
                    <a:pt x="178" y="1429"/>
                  </a:cubicBezTo>
                  <a:cubicBezTo>
                    <a:pt x="226" y="1429"/>
                    <a:pt x="273" y="1404"/>
                    <a:pt x="305" y="1363"/>
                  </a:cubicBezTo>
                  <a:lnTo>
                    <a:pt x="1092" y="244"/>
                  </a:lnTo>
                  <a:cubicBezTo>
                    <a:pt x="1142" y="174"/>
                    <a:pt x="1124" y="78"/>
                    <a:pt x="1055" y="28"/>
                  </a:cubicBezTo>
                  <a:cubicBezTo>
                    <a:pt x="1028" y="9"/>
                    <a:pt x="996" y="0"/>
                    <a:pt x="965"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1"/>
            <p:cNvSpPr/>
            <p:nvPr/>
          </p:nvSpPr>
          <p:spPr>
            <a:xfrm>
              <a:off x="5421375" y="879200"/>
              <a:ext cx="40850" cy="53175"/>
            </a:xfrm>
            <a:custGeom>
              <a:avLst/>
              <a:gdLst/>
              <a:ahLst/>
              <a:cxnLst/>
              <a:rect l="l" t="t" r="r" b="b"/>
              <a:pathLst>
                <a:path w="1634" h="2127" extrusionOk="0">
                  <a:moveTo>
                    <a:pt x="1457" y="0"/>
                  </a:moveTo>
                  <a:cubicBezTo>
                    <a:pt x="1408" y="0"/>
                    <a:pt x="1360" y="23"/>
                    <a:pt x="1329" y="65"/>
                  </a:cubicBezTo>
                  <a:lnTo>
                    <a:pt x="51" y="1882"/>
                  </a:lnTo>
                  <a:cubicBezTo>
                    <a:pt x="1" y="1951"/>
                    <a:pt x="19" y="2048"/>
                    <a:pt x="89" y="2098"/>
                  </a:cubicBezTo>
                  <a:cubicBezTo>
                    <a:pt x="115" y="2118"/>
                    <a:pt x="148" y="2126"/>
                    <a:pt x="178" y="2126"/>
                  </a:cubicBezTo>
                  <a:cubicBezTo>
                    <a:pt x="226" y="2126"/>
                    <a:pt x="275" y="2104"/>
                    <a:pt x="305" y="2061"/>
                  </a:cubicBezTo>
                  <a:lnTo>
                    <a:pt x="1584" y="243"/>
                  </a:lnTo>
                  <a:cubicBezTo>
                    <a:pt x="1634" y="175"/>
                    <a:pt x="1615" y="77"/>
                    <a:pt x="1546" y="27"/>
                  </a:cubicBezTo>
                  <a:cubicBezTo>
                    <a:pt x="1519" y="9"/>
                    <a:pt x="1488" y="0"/>
                    <a:pt x="1457"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1"/>
            <p:cNvSpPr/>
            <p:nvPr/>
          </p:nvSpPr>
          <p:spPr>
            <a:xfrm>
              <a:off x="5387975" y="873100"/>
              <a:ext cx="28575" cy="35725"/>
            </a:xfrm>
            <a:custGeom>
              <a:avLst/>
              <a:gdLst/>
              <a:ahLst/>
              <a:cxnLst/>
              <a:rect l="l" t="t" r="r" b="b"/>
              <a:pathLst>
                <a:path w="1143" h="1429" extrusionOk="0">
                  <a:moveTo>
                    <a:pt x="966" y="1"/>
                  </a:moveTo>
                  <a:cubicBezTo>
                    <a:pt x="917" y="1"/>
                    <a:pt x="869" y="24"/>
                    <a:pt x="838" y="66"/>
                  </a:cubicBezTo>
                  <a:lnTo>
                    <a:pt x="51" y="1184"/>
                  </a:lnTo>
                  <a:cubicBezTo>
                    <a:pt x="1" y="1254"/>
                    <a:pt x="19" y="1350"/>
                    <a:pt x="88" y="1400"/>
                  </a:cubicBezTo>
                  <a:cubicBezTo>
                    <a:pt x="115" y="1420"/>
                    <a:pt x="148" y="1429"/>
                    <a:pt x="178" y="1429"/>
                  </a:cubicBezTo>
                  <a:cubicBezTo>
                    <a:pt x="226" y="1429"/>
                    <a:pt x="275" y="1406"/>
                    <a:pt x="305" y="1363"/>
                  </a:cubicBezTo>
                  <a:lnTo>
                    <a:pt x="1092" y="244"/>
                  </a:lnTo>
                  <a:cubicBezTo>
                    <a:pt x="1142" y="176"/>
                    <a:pt x="1124" y="79"/>
                    <a:pt x="1055" y="29"/>
                  </a:cubicBezTo>
                  <a:cubicBezTo>
                    <a:pt x="1028" y="10"/>
                    <a:pt x="997" y="1"/>
                    <a:pt x="966"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1"/>
            <p:cNvSpPr/>
            <p:nvPr/>
          </p:nvSpPr>
          <p:spPr>
            <a:xfrm>
              <a:off x="5403225" y="883875"/>
              <a:ext cx="28525" cy="35750"/>
            </a:xfrm>
            <a:custGeom>
              <a:avLst/>
              <a:gdLst/>
              <a:ahLst/>
              <a:cxnLst/>
              <a:rect l="l" t="t" r="r" b="b"/>
              <a:pathLst>
                <a:path w="1141" h="1430" extrusionOk="0">
                  <a:moveTo>
                    <a:pt x="965" y="1"/>
                  </a:moveTo>
                  <a:cubicBezTo>
                    <a:pt x="917" y="1"/>
                    <a:pt x="869" y="23"/>
                    <a:pt x="838" y="66"/>
                  </a:cubicBezTo>
                  <a:lnTo>
                    <a:pt x="49" y="1184"/>
                  </a:lnTo>
                  <a:cubicBezTo>
                    <a:pt x="1" y="1254"/>
                    <a:pt x="18" y="1351"/>
                    <a:pt x="88" y="1401"/>
                  </a:cubicBezTo>
                  <a:cubicBezTo>
                    <a:pt x="115" y="1419"/>
                    <a:pt x="146" y="1429"/>
                    <a:pt x="176" y="1429"/>
                  </a:cubicBezTo>
                  <a:cubicBezTo>
                    <a:pt x="226" y="1429"/>
                    <a:pt x="274" y="1405"/>
                    <a:pt x="304" y="1362"/>
                  </a:cubicBezTo>
                  <a:lnTo>
                    <a:pt x="1091" y="245"/>
                  </a:lnTo>
                  <a:cubicBezTo>
                    <a:pt x="1141" y="175"/>
                    <a:pt x="1124" y="78"/>
                    <a:pt x="1054" y="28"/>
                  </a:cubicBezTo>
                  <a:cubicBezTo>
                    <a:pt x="1027" y="9"/>
                    <a:pt x="996" y="1"/>
                    <a:pt x="965"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41"/>
            <p:cNvSpPr/>
            <p:nvPr/>
          </p:nvSpPr>
          <p:spPr>
            <a:xfrm>
              <a:off x="5470775" y="914025"/>
              <a:ext cx="40825" cy="53150"/>
            </a:xfrm>
            <a:custGeom>
              <a:avLst/>
              <a:gdLst/>
              <a:ahLst/>
              <a:cxnLst/>
              <a:rect l="l" t="t" r="r" b="b"/>
              <a:pathLst>
                <a:path w="1633" h="2126" extrusionOk="0">
                  <a:moveTo>
                    <a:pt x="1456" y="0"/>
                  </a:moveTo>
                  <a:cubicBezTo>
                    <a:pt x="1408" y="0"/>
                    <a:pt x="1360" y="23"/>
                    <a:pt x="1329" y="65"/>
                  </a:cubicBezTo>
                  <a:lnTo>
                    <a:pt x="51" y="1879"/>
                  </a:lnTo>
                  <a:cubicBezTo>
                    <a:pt x="1" y="1949"/>
                    <a:pt x="18" y="2046"/>
                    <a:pt x="88" y="2096"/>
                  </a:cubicBezTo>
                  <a:cubicBezTo>
                    <a:pt x="115" y="2116"/>
                    <a:pt x="146" y="2125"/>
                    <a:pt x="178" y="2125"/>
                  </a:cubicBezTo>
                  <a:cubicBezTo>
                    <a:pt x="228" y="2125"/>
                    <a:pt x="275" y="2102"/>
                    <a:pt x="303" y="2058"/>
                  </a:cubicBezTo>
                  <a:lnTo>
                    <a:pt x="1582" y="243"/>
                  </a:lnTo>
                  <a:cubicBezTo>
                    <a:pt x="1632" y="175"/>
                    <a:pt x="1615" y="78"/>
                    <a:pt x="1545" y="28"/>
                  </a:cubicBezTo>
                  <a:cubicBezTo>
                    <a:pt x="1518" y="9"/>
                    <a:pt x="1487" y="0"/>
                    <a:pt x="1456"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41"/>
            <p:cNvSpPr/>
            <p:nvPr/>
          </p:nvSpPr>
          <p:spPr>
            <a:xfrm>
              <a:off x="5437375" y="907900"/>
              <a:ext cx="28575" cy="35725"/>
            </a:xfrm>
            <a:custGeom>
              <a:avLst/>
              <a:gdLst/>
              <a:ahLst/>
              <a:cxnLst/>
              <a:rect l="l" t="t" r="r" b="b"/>
              <a:pathLst>
                <a:path w="1143" h="1429" extrusionOk="0">
                  <a:moveTo>
                    <a:pt x="965" y="0"/>
                  </a:moveTo>
                  <a:cubicBezTo>
                    <a:pt x="917" y="0"/>
                    <a:pt x="868" y="23"/>
                    <a:pt x="838" y="65"/>
                  </a:cubicBezTo>
                  <a:lnTo>
                    <a:pt x="51" y="1184"/>
                  </a:lnTo>
                  <a:cubicBezTo>
                    <a:pt x="1" y="1253"/>
                    <a:pt x="18" y="1350"/>
                    <a:pt x="88" y="1400"/>
                  </a:cubicBezTo>
                  <a:cubicBezTo>
                    <a:pt x="115" y="1420"/>
                    <a:pt x="146" y="1428"/>
                    <a:pt x="178" y="1428"/>
                  </a:cubicBezTo>
                  <a:cubicBezTo>
                    <a:pt x="225" y="1428"/>
                    <a:pt x="274" y="1406"/>
                    <a:pt x="304" y="1363"/>
                  </a:cubicBezTo>
                  <a:lnTo>
                    <a:pt x="1092" y="244"/>
                  </a:lnTo>
                  <a:cubicBezTo>
                    <a:pt x="1142" y="174"/>
                    <a:pt x="1124" y="78"/>
                    <a:pt x="1054" y="28"/>
                  </a:cubicBezTo>
                  <a:cubicBezTo>
                    <a:pt x="1027" y="9"/>
                    <a:pt x="996" y="0"/>
                    <a:pt x="965"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41"/>
            <p:cNvSpPr/>
            <p:nvPr/>
          </p:nvSpPr>
          <p:spPr>
            <a:xfrm>
              <a:off x="5452625" y="918650"/>
              <a:ext cx="28575" cy="35725"/>
            </a:xfrm>
            <a:custGeom>
              <a:avLst/>
              <a:gdLst/>
              <a:ahLst/>
              <a:cxnLst/>
              <a:rect l="l" t="t" r="r" b="b"/>
              <a:pathLst>
                <a:path w="1143" h="1429" extrusionOk="0">
                  <a:moveTo>
                    <a:pt x="967" y="1"/>
                  </a:moveTo>
                  <a:cubicBezTo>
                    <a:pt x="918" y="1"/>
                    <a:pt x="870" y="23"/>
                    <a:pt x="839" y="65"/>
                  </a:cubicBezTo>
                  <a:lnTo>
                    <a:pt x="51" y="1184"/>
                  </a:lnTo>
                  <a:cubicBezTo>
                    <a:pt x="1" y="1254"/>
                    <a:pt x="19" y="1350"/>
                    <a:pt x="89" y="1400"/>
                  </a:cubicBezTo>
                  <a:cubicBezTo>
                    <a:pt x="115" y="1420"/>
                    <a:pt x="148" y="1429"/>
                    <a:pt x="178" y="1429"/>
                  </a:cubicBezTo>
                  <a:cubicBezTo>
                    <a:pt x="226" y="1429"/>
                    <a:pt x="275" y="1406"/>
                    <a:pt x="305" y="1363"/>
                  </a:cubicBezTo>
                  <a:lnTo>
                    <a:pt x="1092" y="244"/>
                  </a:lnTo>
                  <a:cubicBezTo>
                    <a:pt x="1142" y="175"/>
                    <a:pt x="1125" y="78"/>
                    <a:pt x="1055" y="28"/>
                  </a:cubicBezTo>
                  <a:cubicBezTo>
                    <a:pt x="1028" y="10"/>
                    <a:pt x="997" y="1"/>
                    <a:pt x="967"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41"/>
            <p:cNvSpPr/>
            <p:nvPr/>
          </p:nvSpPr>
          <p:spPr>
            <a:xfrm>
              <a:off x="5520225" y="948750"/>
              <a:ext cx="40800" cy="53200"/>
            </a:xfrm>
            <a:custGeom>
              <a:avLst/>
              <a:gdLst/>
              <a:ahLst/>
              <a:cxnLst/>
              <a:rect l="l" t="t" r="r" b="b"/>
              <a:pathLst>
                <a:path w="1632" h="2128" extrusionOk="0">
                  <a:moveTo>
                    <a:pt x="1455" y="1"/>
                  </a:moveTo>
                  <a:cubicBezTo>
                    <a:pt x="1406" y="1"/>
                    <a:pt x="1359" y="23"/>
                    <a:pt x="1329" y="66"/>
                  </a:cubicBezTo>
                  <a:lnTo>
                    <a:pt x="49" y="1882"/>
                  </a:lnTo>
                  <a:cubicBezTo>
                    <a:pt x="0" y="1952"/>
                    <a:pt x="17" y="2049"/>
                    <a:pt x="87" y="2098"/>
                  </a:cubicBezTo>
                  <a:cubicBezTo>
                    <a:pt x="114" y="2118"/>
                    <a:pt x="146" y="2128"/>
                    <a:pt x="176" y="2128"/>
                  </a:cubicBezTo>
                  <a:cubicBezTo>
                    <a:pt x="224" y="2128"/>
                    <a:pt x="273" y="2103"/>
                    <a:pt x="303" y="2061"/>
                  </a:cubicBezTo>
                  <a:lnTo>
                    <a:pt x="1582" y="245"/>
                  </a:lnTo>
                  <a:cubicBezTo>
                    <a:pt x="1632" y="175"/>
                    <a:pt x="1615" y="79"/>
                    <a:pt x="1545" y="29"/>
                  </a:cubicBezTo>
                  <a:cubicBezTo>
                    <a:pt x="1517" y="10"/>
                    <a:pt x="1486" y="1"/>
                    <a:pt x="1455"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41"/>
            <p:cNvSpPr/>
            <p:nvPr/>
          </p:nvSpPr>
          <p:spPr>
            <a:xfrm>
              <a:off x="5486750" y="942675"/>
              <a:ext cx="28550" cy="35750"/>
            </a:xfrm>
            <a:custGeom>
              <a:avLst/>
              <a:gdLst/>
              <a:ahLst/>
              <a:cxnLst/>
              <a:rect l="l" t="t" r="r" b="b"/>
              <a:pathLst>
                <a:path w="1142" h="1430" extrusionOk="0">
                  <a:moveTo>
                    <a:pt x="965" y="1"/>
                  </a:moveTo>
                  <a:cubicBezTo>
                    <a:pt x="916" y="1"/>
                    <a:pt x="869" y="23"/>
                    <a:pt x="839" y="66"/>
                  </a:cubicBezTo>
                  <a:lnTo>
                    <a:pt x="50" y="1185"/>
                  </a:lnTo>
                  <a:cubicBezTo>
                    <a:pt x="0" y="1253"/>
                    <a:pt x="19" y="1351"/>
                    <a:pt x="89" y="1401"/>
                  </a:cubicBezTo>
                  <a:cubicBezTo>
                    <a:pt x="115" y="1421"/>
                    <a:pt x="147" y="1429"/>
                    <a:pt x="177" y="1429"/>
                  </a:cubicBezTo>
                  <a:cubicBezTo>
                    <a:pt x="227" y="1429"/>
                    <a:pt x="276" y="1406"/>
                    <a:pt x="305" y="1363"/>
                  </a:cubicBezTo>
                  <a:lnTo>
                    <a:pt x="1092" y="245"/>
                  </a:lnTo>
                  <a:cubicBezTo>
                    <a:pt x="1142" y="175"/>
                    <a:pt x="1125" y="79"/>
                    <a:pt x="1055" y="29"/>
                  </a:cubicBezTo>
                  <a:cubicBezTo>
                    <a:pt x="1027" y="10"/>
                    <a:pt x="996" y="1"/>
                    <a:pt x="965"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1"/>
            <p:cNvSpPr/>
            <p:nvPr/>
          </p:nvSpPr>
          <p:spPr>
            <a:xfrm>
              <a:off x="5502025" y="953425"/>
              <a:ext cx="28575" cy="35750"/>
            </a:xfrm>
            <a:custGeom>
              <a:avLst/>
              <a:gdLst/>
              <a:ahLst/>
              <a:cxnLst/>
              <a:rect l="l" t="t" r="r" b="b"/>
              <a:pathLst>
                <a:path w="1143" h="1430" extrusionOk="0">
                  <a:moveTo>
                    <a:pt x="965" y="1"/>
                  </a:moveTo>
                  <a:cubicBezTo>
                    <a:pt x="917" y="1"/>
                    <a:pt x="869" y="23"/>
                    <a:pt x="838" y="66"/>
                  </a:cubicBezTo>
                  <a:lnTo>
                    <a:pt x="51" y="1185"/>
                  </a:lnTo>
                  <a:cubicBezTo>
                    <a:pt x="1" y="1253"/>
                    <a:pt x="18" y="1351"/>
                    <a:pt x="88" y="1401"/>
                  </a:cubicBezTo>
                  <a:cubicBezTo>
                    <a:pt x="115" y="1421"/>
                    <a:pt x="147" y="1429"/>
                    <a:pt x="178" y="1429"/>
                  </a:cubicBezTo>
                  <a:cubicBezTo>
                    <a:pt x="225" y="1429"/>
                    <a:pt x="274" y="1406"/>
                    <a:pt x="304" y="1363"/>
                  </a:cubicBezTo>
                  <a:lnTo>
                    <a:pt x="1092" y="245"/>
                  </a:lnTo>
                  <a:cubicBezTo>
                    <a:pt x="1142" y="175"/>
                    <a:pt x="1124" y="79"/>
                    <a:pt x="1054" y="29"/>
                  </a:cubicBezTo>
                  <a:cubicBezTo>
                    <a:pt x="1027" y="10"/>
                    <a:pt x="996" y="1"/>
                    <a:pt x="965"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41"/>
            <p:cNvSpPr/>
            <p:nvPr/>
          </p:nvSpPr>
          <p:spPr>
            <a:xfrm>
              <a:off x="5569575" y="983575"/>
              <a:ext cx="40850" cy="53200"/>
            </a:xfrm>
            <a:custGeom>
              <a:avLst/>
              <a:gdLst/>
              <a:ahLst/>
              <a:cxnLst/>
              <a:rect l="l" t="t" r="r" b="b"/>
              <a:pathLst>
                <a:path w="1634" h="2128" extrusionOk="0">
                  <a:moveTo>
                    <a:pt x="1457" y="1"/>
                  </a:moveTo>
                  <a:cubicBezTo>
                    <a:pt x="1408" y="1"/>
                    <a:pt x="1360" y="23"/>
                    <a:pt x="1330" y="66"/>
                  </a:cubicBezTo>
                  <a:lnTo>
                    <a:pt x="51" y="1882"/>
                  </a:lnTo>
                  <a:cubicBezTo>
                    <a:pt x="1" y="1952"/>
                    <a:pt x="19" y="2049"/>
                    <a:pt x="88" y="2098"/>
                  </a:cubicBezTo>
                  <a:cubicBezTo>
                    <a:pt x="115" y="2118"/>
                    <a:pt x="146" y="2128"/>
                    <a:pt x="178" y="2128"/>
                  </a:cubicBezTo>
                  <a:cubicBezTo>
                    <a:pt x="226" y="2128"/>
                    <a:pt x="274" y="2104"/>
                    <a:pt x="305" y="2061"/>
                  </a:cubicBezTo>
                  <a:lnTo>
                    <a:pt x="1584" y="245"/>
                  </a:lnTo>
                  <a:cubicBezTo>
                    <a:pt x="1634" y="175"/>
                    <a:pt x="1615" y="79"/>
                    <a:pt x="1545" y="29"/>
                  </a:cubicBezTo>
                  <a:cubicBezTo>
                    <a:pt x="1519" y="10"/>
                    <a:pt x="1487" y="1"/>
                    <a:pt x="1457"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41"/>
            <p:cNvSpPr/>
            <p:nvPr/>
          </p:nvSpPr>
          <p:spPr>
            <a:xfrm>
              <a:off x="5536175" y="977475"/>
              <a:ext cx="28575" cy="35725"/>
            </a:xfrm>
            <a:custGeom>
              <a:avLst/>
              <a:gdLst/>
              <a:ahLst/>
              <a:cxnLst/>
              <a:rect l="l" t="t" r="r" b="b"/>
              <a:pathLst>
                <a:path w="1143" h="1429" extrusionOk="0">
                  <a:moveTo>
                    <a:pt x="967" y="0"/>
                  </a:moveTo>
                  <a:cubicBezTo>
                    <a:pt x="917" y="0"/>
                    <a:pt x="869" y="23"/>
                    <a:pt x="838" y="66"/>
                  </a:cubicBezTo>
                  <a:lnTo>
                    <a:pt x="51" y="1183"/>
                  </a:lnTo>
                  <a:cubicBezTo>
                    <a:pt x="1" y="1253"/>
                    <a:pt x="19" y="1350"/>
                    <a:pt x="88" y="1400"/>
                  </a:cubicBezTo>
                  <a:cubicBezTo>
                    <a:pt x="115" y="1419"/>
                    <a:pt x="148" y="1429"/>
                    <a:pt x="178" y="1429"/>
                  </a:cubicBezTo>
                  <a:cubicBezTo>
                    <a:pt x="227" y="1429"/>
                    <a:pt x="274" y="1407"/>
                    <a:pt x="305" y="1362"/>
                  </a:cubicBezTo>
                  <a:lnTo>
                    <a:pt x="1092" y="244"/>
                  </a:lnTo>
                  <a:cubicBezTo>
                    <a:pt x="1142" y="174"/>
                    <a:pt x="1124" y="77"/>
                    <a:pt x="1055" y="27"/>
                  </a:cubicBezTo>
                  <a:cubicBezTo>
                    <a:pt x="1028" y="9"/>
                    <a:pt x="997" y="0"/>
                    <a:pt x="967"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1"/>
            <p:cNvSpPr/>
            <p:nvPr/>
          </p:nvSpPr>
          <p:spPr>
            <a:xfrm>
              <a:off x="5551475" y="988225"/>
              <a:ext cx="28525" cy="35725"/>
            </a:xfrm>
            <a:custGeom>
              <a:avLst/>
              <a:gdLst/>
              <a:ahLst/>
              <a:cxnLst/>
              <a:rect l="l" t="t" r="r" b="b"/>
              <a:pathLst>
                <a:path w="1141" h="1429" extrusionOk="0">
                  <a:moveTo>
                    <a:pt x="964" y="1"/>
                  </a:moveTo>
                  <a:cubicBezTo>
                    <a:pt x="916" y="1"/>
                    <a:pt x="868" y="23"/>
                    <a:pt x="838" y="66"/>
                  </a:cubicBezTo>
                  <a:lnTo>
                    <a:pt x="49" y="1185"/>
                  </a:lnTo>
                  <a:cubicBezTo>
                    <a:pt x="0" y="1253"/>
                    <a:pt x="17" y="1350"/>
                    <a:pt x="87" y="1400"/>
                  </a:cubicBezTo>
                  <a:cubicBezTo>
                    <a:pt x="115" y="1420"/>
                    <a:pt x="146" y="1429"/>
                    <a:pt x="176" y="1429"/>
                  </a:cubicBezTo>
                  <a:cubicBezTo>
                    <a:pt x="225" y="1429"/>
                    <a:pt x="273" y="1406"/>
                    <a:pt x="303" y="1363"/>
                  </a:cubicBezTo>
                  <a:lnTo>
                    <a:pt x="1090" y="244"/>
                  </a:lnTo>
                  <a:cubicBezTo>
                    <a:pt x="1140" y="174"/>
                    <a:pt x="1123" y="79"/>
                    <a:pt x="1053" y="29"/>
                  </a:cubicBezTo>
                  <a:cubicBezTo>
                    <a:pt x="1026" y="10"/>
                    <a:pt x="995" y="1"/>
                    <a:pt x="964"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41"/>
            <p:cNvSpPr/>
            <p:nvPr/>
          </p:nvSpPr>
          <p:spPr>
            <a:xfrm>
              <a:off x="5619025" y="1018375"/>
              <a:ext cx="40800" cy="53175"/>
            </a:xfrm>
            <a:custGeom>
              <a:avLst/>
              <a:gdLst/>
              <a:ahLst/>
              <a:cxnLst/>
              <a:rect l="l" t="t" r="r" b="b"/>
              <a:pathLst>
                <a:path w="1632" h="2127" extrusionOk="0">
                  <a:moveTo>
                    <a:pt x="1457" y="0"/>
                  </a:moveTo>
                  <a:cubicBezTo>
                    <a:pt x="1408" y="0"/>
                    <a:pt x="1360" y="23"/>
                    <a:pt x="1329" y="66"/>
                  </a:cubicBezTo>
                  <a:lnTo>
                    <a:pt x="50" y="1882"/>
                  </a:lnTo>
                  <a:cubicBezTo>
                    <a:pt x="0" y="1952"/>
                    <a:pt x="17" y="2048"/>
                    <a:pt x="87" y="2098"/>
                  </a:cubicBezTo>
                  <a:cubicBezTo>
                    <a:pt x="115" y="2118"/>
                    <a:pt x="146" y="2126"/>
                    <a:pt x="177" y="2126"/>
                  </a:cubicBezTo>
                  <a:cubicBezTo>
                    <a:pt x="225" y="2126"/>
                    <a:pt x="273" y="2103"/>
                    <a:pt x="303" y="2060"/>
                  </a:cubicBezTo>
                  <a:lnTo>
                    <a:pt x="1582" y="244"/>
                  </a:lnTo>
                  <a:cubicBezTo>
                    <a:pt x="1632" y="174"/>
                    <a:pt x="1615" y="77"/>
                    <a:pt x="1545" y="27"/>
                  </a:cubicBezTo>
                  <a:cubicBezTo>
                    <a:pt x="1518" y="9"/>
                    <a:pt x="1487" y="0"/>
                    <a:pt x="1457"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41"/>
            <p:cNvSpPr/>
            <p:nvPr/>
          </p:nvSpPr>
          <p:spPr>
            <a:xfrm>
              <a:off x="5585575" y="1012300"/>
              <a:ext cx="28550" cy="35725"/>
            </a:xfrm>
            <a:custGeom>
              <a:avLst/>
              <a:gdLst/>
              <a:ahLst/>
              <a:cxnLst/>
              <a:rect l="l" t="t" r="r" b="b"/>
              <a:pathLst>
                <a:path w="1142" h="1429" extrusionOk="0">
                  <a:moveTo>
                    <a:pt x="966" y="0"/>
                  </a:moveTo>
                  <a:cubicBezTo>
                    <a:pt x="917" y="0"/>
                    <a:pt x="869" y="23"/>
                    <a:pt x="838" y="66"/>
                  </a:cubicBezTo>
                  <a:lnTo>
                    <a:pt x="49" y="1183"/>
                  </a:lnTo>
                  <a:cubicBezTo>
                    <a:pt x="1" y="1253"/>
                    <a:pt x="18" y="1350"/>
                    <a:pt x="88" y="1400"/>
                  </a:cubicBezTo>
                  <a:cubicBezTo>
                    <a:pt x="114" y="1419"/>
                    <a:pt x="147" y="1429"/>
                    <a:pt x="177" y="1429"/>
                  </a:cubicBezTo>
                  <a:cubicBezTo>
                    <a:pt x="225" y="1429"/>
                    <a:pt x="274" y="1405"/>
                    <a:pt x="304" y="1362"/>
                  </a:cubicBezTo>
                  <a:lnTo>
                    <a:pt x="1091" y="244"/>
                  </a:lnTo>
                  <a:cubicBezTo>
                    <a:pt x="1141" y="174"/>
                    <a:pt x="1124" y="77"/>
                    <a:pt x="1054" y="27"/>
                  </a:cubicBezTo>
                  <a:cubicBezTo>
                    <a:pt x="1027" y="9"/>
                    <a:pt x="996" y="0"/>
                    <a:pt x="966"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41"/>
            <p:cNvSpPr/>
            <p:nvPr/>
          </p:nvSpPr>
          <p:spPr>
            <a:xfrm>
              <a:off x="5600825" y="1023000"/>
              <a:ext cx="28575" cy="35750"/>
            </a:xfrm>
            <a:custGeom>
              <a:avLst/>
              <a:gdLst/>
              <a:ahLst/>
              <a:cxnLst/>
              <a:rect l="l" t="t" r="r" b="b"/>
              <a:pathLst>
                <a:path w="1143" h="1430" extrusionOk="0">
                  <a:moveTo>
                    <a:pt x="967" y="1"/>
                  </a:moveTo>
                  <a:cubicBezTo>
                    <a:pt x="918" y="1"/>
                    <a:pt x="869" y="23"/>
                    <a:pt x="838" y="66"/>
                  </a:cubicBezTo>
                  <a:lnTo>
                    <a:pt x="51" y="1184"/>
                  </a:lnTo>
                  <a:cubicBezTo>
                    <a:pt x="1" y="1254"/>
                    <a:pt x="20" y="1351"/>
                    <a:pt x="88" y="1401"/>
                  </a:cubicBezTo>
                  <a:cubicBezTo>
                    <a:pt x="115" y="1420"/>
                    <a:pt x="147" y="1430"/>
                    <a:pt x="178" y="1430"/>
                  </a:cubicBezTo>
                  <a:cubicBezTo>
                    <a:pt x="227" y="1430"/>
                    <a:pt x="274" y="1405"/>
                    <a:pt x="305" y="1362"/>
                  </a:cubicBezTo>
                  <a:lnTo>
                    <a:pt x="1093" y="245"/>
                  </a:lnTo>
                  <a:cubicBezTo>
                    <a:pt x="1143" y="175"/>
                    <a:pt x="1124" y="78"/>
                    <a:pt x="1055" y="28"/>
                  </a:cubicBezTo>
                  <a:cubicBezTo>
                    <a:pt x="1028" y="10"/>
                    <a:pt x="997" y="1"/>
                    <a:pt x="967"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41"/>
            <p:cNvSpPr/>
            <p:nvPr/>
          </p:nvSpPr>
          <p:spPr>
            <a:xfrm>
              <a:off x="5668375" y="1053150"/>
              <a:ext cx="40850" cy="53175"/>
            </a:xfrm>
            <a:custGeom>
              <a:avLst/>
              <a:gdLst/>
              <a:ahLst/>
              <a:cxnLst/>
              <a:rect l="l" t="t" r="r" b="b"/>
              <a:pathLst>
                <a:path w="1634" h="2127" extrusionOk="0">
                  <a:moveTo>
                    <a:pt x="1458" y="1"/>
                  </a:moveTo>
                  <a:cubicBezTo>
                    <a:pt x="1409" y="1"/>
                    <a:pt x="1360" y="23"/>
                    <a:pt x="1330" y="65"/>
                  </a:cubicBezTo>
                  <a:lnTo>
                    <a:pt x="51" y="1882"/>
                  </a:lnTo>
                  <a:cubicBezTo>
                    <a:pt x="1" y="1952"/>
                    <a:pt x="19" y="2048"/>
                    <a:pt x="88" y="2098"/>
                  </a:cubicBezTo>
                  <a:cubicBezTo>
                    <a:pt x="115" y="2118"/>
                    <a:pt x="148" y="2127"/>
                    <a:pt x="178" y="2127"/>
                  </a:cubicBezTo>
                  <a:cubicBezTo>
                    <a:pt x="227" y="2127"/>
                    <a:pt x="275" y="2104"/>
                    <a:pt x="305" y="2061"/>
                  </a:cubicBezTo>
                  <a:lnTo>
                    <a:pt x="1584" y="244"/>
                  </a:lnTo>
                  <a:cubicBezTo>
                    <a:pt x="1634" y="175"/>
                    <a:pt x="1615" y="78"/>
                    <a:pt x="1547" y="28"/>
                  </a:cubicBezTo>
                  <a:cubicBezTo>
                    <a:pt x="1520" y="10"/>
                    <a:pt x="1489" y="1"/>
                    <a:pt x="1458"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1"/>
            <p:cNvSpPr/>
            <p:nvPr/>
          </p:nvSpPr>
          <p:spPr>
            <a:xfrm>
              <a:off x="5634975" y="1047075"/>
              <a:ext cx="28575" cy="35725"/>
            </a:xfrm>
            <a:custGeom>
              <a:avLst/>
              <a:gdLst/>
              <a:ahLst/>
              <a:cxnLst/>
              <a:rect l="l" t="t" r="r" b="b"/>
              <a:pathLst>
                <a:path w="1143" h="1429" extrusionOk="0">
                  <a:moveTo>
                    <a:pt x="966" y="1"/>
                  </a:moveTo>
                  <a:cubicBezTo>
                    <a:pt x="917" y="1"/>
                    <a:pt x="869" y="23"/>
                    <a:pt x="840" y="65"/>
                  </a:cubicBezTo>
                  <a:lnTo>
                    <a:pt x="51" y="1184"/>
                  </a:lnTo>
                  <a:cubicBezTo>
                    <a:pt x="1" y="1254"/>
                    <a:pt x="19" y="1350"/>
                    <a:pt x="89" y="1400"/>
                  </a:cubicBezTo>
                  <a:cubicBezTo>
                    <a:pt x="115" y="1420"/>
                    <a:pt x="148" y="1428"/>
                    <a:pt x="178" y="1428"/>
                  </a:cubicBezTo>
                  <a:cubicBezTo>
                    <a:pt x="227" y="1428"/>
                    <a:pt x="275" y="1405"/>
                    <a:pt x="305" y="1362"/>
                  </a:cubicBezTo>
                  <a:lnTo>
                    <a:pt x="1093" y="244"/>
                  </a:lnTo>
                  <a:cubicBezTo>
                    <a:pt x="1143" y="175"/>
                    <a:pt x="1125" y="78"/>
                    <a:pt x="1055" y="28"/>
                  </a:cubicBezTo>
                  <a:cubicBezTo>
                    <a:pt x="1028" y="10"/>
                    <a:pt x="997" y="1"/>
                    <a:pt x="966"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41"/>
            <p:cNvSpPr/>
            <p:nvPr/>
          </p:nvSpPr>
          <p:spPr>
            <a:xfrm>
              <a:off x="5650250" y="1057800"/>
              <a:ext cx="28525" cy="35700"/>
            </a:xfrm>
            <a:custGeom>
              <a:avLst/>
              <a:gdLst/>
              <a:ahLst/>
              <a:cxnLst/>
              <a:rect l="l" t="t" r="r" b="b"/>
              <a:pathLst>
                <a:path w="1141" h="1428" extrusionOk="0">
                  <a:moveTo>
                    <a:pt x="964" y="1"/>
                  </a:moveTo>
                  <a:cubicBezTo>
                    <a:pt x="916" y="1"/>
                    <a:pt x="868" y="23"/>
                    <a:pt x="837" y="65"/>
                  </a:cubicBezTo>
                  <a:lnTo>
                    <a:pt x="50" y="1183"/>
                  </a:lnTo>
                  <a:cubicBezTo>
                    <a:pt x="0" y="1254"/>
                    <a:pt x="17" y="1349"/>
                    <a:pt x="87" y="1399"/>
                  </a:cubicBezTo>
                  <a:cubicBezTo>
                    <a:pt x="114" y="1419"/>
                    <a:pt x="146" y="1428"/>
                    <a:pt x="176" y="1428"/>
                  </a:cubicBezTo>
                  <a:cubicBezTo>
                    <a:pt x="224" y="1428"/>
                    <a:pt x="273" y="1406"/>
                    <a:pt x="303" y="1362"/>
                  </a:cubicBezTo>
                  <a:lnTo>
                    <a:pt x="1090" y="243"/>
                  </a:lnTo>
                  <a:cubicBezTo>
                    <a:pt x="1140" y="175"/>
                    <a:pt x="1123" y="78"/>
                    <a:pt x="1053" y="28"/>
                  </a:cubicBezTo>
                  <a:cubicBezTo>
                    <a:pt x="1026" y="9"/>
                    <a:pt x="995" y="1"/>
                    <a:pt x="964"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41"/>
            <p:cNvSpPr/>
            <p:nvPr/>
          </p:nvSpPr>
          <p:spPr>
            <a:xfrm>
              <a:off x="5717775" y="1087925"/>
              <a:ext cx="40825" cy="53200"/>
            </a:xfrm>
            <a:custGeom>
              <a:avLst/>
              <a:gdLst/>
              <a:ahLst/>
              <a:cxnLst/>
              <a:rect l="l" t="t" r="r" b="b"/>
              <a:pathLst>
                <a:path w="1633" h="2128" extrusionOk="0">
                  <a:moveTo>
                    <a:pt x="1456" y="0"/>
                  </a:moveTo>
                  <a:cubicBezTo>
                    <a:pt x="1408" y="0"/>
                    <a:pt x="1360" y="23"/>
                    <a:pt x="1330" y="66"/>
                  </a:cubicBezTo>
                  <a:lnTo>
                    <a:pt x="51" y="1883"/>
                  </a:lnTo>
                  <a:cubicBezTo>
                    <a:pt x="1" y="1952"/>
                    <a:pt x="18" y="2049"/>
                    <a:pt x="88" y="2099"/>
                  </a:cubicBezTo>
                  <a:cubicBezTo>
                    <a:pt x="115" y="2119"/>
                    <a:pt x="147" y="2127"/>
                    <a:pt x="178" y="2127"/>
                  </a:cubicBezTo>
                  <a:cubicBezTo>
                    <a:pt x="228" y="2127"/>
                    <a:pt x="274" y="2103"/>
                    <a:pt x="304" y="2062"/>
                  </a:cubicBezTo>
                  <a:lnTo>
                    <a:pt x="1583" y="244"/>
                  </a:lnTo>
                  <a:cubicBezTo>
                    <a:pt x="1633" y="174"/>
                    <a:pt x="1615" y="79"/>
                    <a:pt x="1545" y="29"/>
                  </a:cubicBezTo>
                  <a:cubicBezTo>
                    <a:pt x="1518" y="10"/>
                    <a:pt x="1487" y="0"/>
                    <a:pt x="1456"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41"/>
            <p:cNvSpPr/>
            <p:nvPr/>
          </p:nvSpPr>
          <p:spPr>
            <a:xfrm>
              <a:off x="5684375" y="1081850"/>
              <a:ext cx="28575" cy="35725"/>
            </a:xfrm>
            <a:custGeom>
              <a:avLst/>
              <a:gdLst/>
              <a:ahLst/>
              <a:cxnLst/>
              <a:rect l="l" t="t" r="r" b="b"/>
              <a:pathLst>
                <a:path w="1143" h="1429" extrusionOk="0">
                  <a:moveTo>
                    <a:pt x="965" y="1"/>
                  </a:moveTo>
                  <a:cubicBezTo>
                    <a:pt x="917" y="1"/>
                    <a:pt x="869" y="23"/>
                    <a:pt x="838" y="66"/>
                  </a:cubicBezTo>
                  <a:lnTo>
                    <a:pt x="51" y="1185"/>
                  </a:lnTo>
                  <a:cubicBezTo>
                    <a:pt x="1" y="1253"/>
                    <a:pt x="18" y="1350"/>
                    <a:pt x="88" y="1400"/>
                  </a:cubicBezTo>
                  <a:cubicBezTo>
                    <a:pt x="115" y="1420"/>
                    <a:pt x="147" y="1429"/>
                    <a:pt x="178" y="1429"/>
                  </a:cubicBezTo>
                  <a:cubicBezTo>
                    <a:pt x="225" y="1429"/>
                    <a:pt x="274" y="1406"/>
                    <a:pt x="304" y="1363"/>
                  </a:cubicBezTo>
                  <a:lnTo>
                    <a:pt x="1093" y="244"/>
                  </a:lnTo>
                  <a:cubicBezTo>
                    <a:pt x="1143" y="174"/>
                    <a:pt x="1124" y="79"/>
                    <a:pt x="1054" y="29"/>
                  </a:cubicBezTo>
                  <a:cubicBezTo>
                    <a:pt x="1027" y="10"/>
                    <a:pt x="996" y="1"/>
                    <a:pt x="965"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41"/>
            <p:cNvSpPr/>
            <p:nvPr/>
          </p:nvSpPr>
          <p:spPr>
            <a:xfrm>
              <a:off x="5699650" y="1092625"/>
              <a:ext cx="28550" cy="35700"/>
            </a:xfrm>
            <a:custGeom>
              <a:avLst/>
              <a:gdLst/>
              <a:ahLst/>
              <a:cxnLst/>
              <a:rect l="l" t="t" r="r" b="b"/>
              <a:pathLst>
                <a:path w="1142" h="1428" extrusionOk="0">
                  <a:moveTo>
                    <a:pt x="965" y="1"/>
                  </a:moveTo>
                  <a:cubicBezTo>
                    <a:pt x="916" y="1"/>
                    <a:pt x="868" y="23"/>
                    <a:pt x="837" y="65"/>
                  </a:cubicBezTo>
                  <a:lnTo>
                    <a:pt x="50" y="1184"/>
                  </a:lnTo>
                  <a:cubicBezTo>
                    <a:pt x="0" y="1254"/>
                    <a:pt x="19" y="1349"/>
                    <a:pt x="87" y="1399"/>
                  </a:cubicBezTo>
                  <a:cubicBezTo>
                    <a:pt x="114" y="1419"/>
                    <a:pt x="147" y="1428"/>
                    <a:pt x="177" y="1428"/>
                  </a:cubicBezTo>
                  <a:cubicBezTo>
                    <a:pt x="226" y="1428"/>
                    <a:pt x="274" y="1405"/>
                    <a:pt x="304" y="1362"/>
                  </a:cubicBezTo>
                  <a:lnTo>
                    <a:pt x="1092" y="243"/>
                  </a:lnTo>
                  <a:cubicBezTo>
                    <a:pt x="1142" y="175"/>
                    <a:pt x="1123" y="78"/>
                    <a:pt x="1055" y="28"/>
                  </a:cubicBezTo>
                  <a:cubicBezTo>
                    <a:pt x="1027" y="9"/>
                    <a:pt x="996" y="1"/>
                    <a:pt x="965"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41"/>
            <p:cNvSpPr/>
            <p:nvPr/>
          </p:nvSpPr>
          <p:spPr>
            <a:xfrm>
              <a:off x="5767225" y="1122750"/>
              <a:ext cx="40825" cy="53175"/>
            </a:xfrm>
            <a:custGeom>
              <a:avLst/>
              <a:gdLst/>
              <a:ahLst/>
              <a:cxnLst/>
              <a:rect l="l" t="t" r="r" b="b"/>
              <a:pathLst>
                <a:path w="1633" h="2127" extrusionOk="0">
                  <a:moveTo>
                    <a:pt x="1456" y="1"/>
                  </a:moveTo>
                  <a:cubicBezTo>
                    <a:pt x="1407" y="1"/>
                    <a:pt x="1360" y="23"/>
                    <a:pt x="1329" y="66"/>
                  </a:cubicBezTo>
                  <a:lnTo>
                    <a:pt x="50" y="1880"/>
                  </a:lnTo>
                  <a:cubicBezTo>
                    <a:pt x="0" y="1950"/>
                    <a:pt x="18" y="2048"/>
                    <a:pt x="88" y="2098"/>
                  </a:cubicBezTo>
                  <a:cubicBezTo>
                    <a:pt x="115" y="2116"/>
                    <a:pt x="146" y="2126"/>
                    <a:pt x="176" y="2126"/>
                  </a:cubicBezTo>
                  <a:cubicBezTo>
                    <a:pt x="225" y="2126"/>
                    <a:pt x="273" y="2102"/>
                    <a:pt x="303" y="2059"/>
                  </a:cubicBezTo>
                  <a:lnTo>
                    <a:pt x="1582" y="244"/>
                  </a:lnTo>
                  <a:cubicBezTo>
                    <a:pt x="1632" y="174"/>
                    <a:pt x="1615" y="79"/>
                    <a:pt x="1545" y="29"/>
                  </a:cubicBezTo>
                  <a:cubicBezTo>
                    <a:pt x="1518" y="10"/>
                    <a:pt x="1487" y="1"/>
                    <a:pt x="1456"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41"/>
            <p:cNvSpPr/>
            <p:nvPr/>
          </p:nvSpPr>
          <p:spPr>
            <a:xfrm>
              <a:off x="5733750" y="1116650"/>
              <a:ext cx="28575" cy="35725"/>
            </a:xfrm>
            <a:custGeom>
              <a:avLst/>
              <a:gdLst/>
              <a:ahLst/>
              <a:cxnLst/>
              <a:rect l="l" t="t" r="r" b="b"/>
              <a:pathLst>
                <a:path w="1143" h="1429" extrusionOk="0">
                  <a:moveTo>
                    <a:pt x="966" y="0"/>
                  </a:moveTo>
                  <a:cubicBezTo>
                    <a:pt x="917" y="0"/>
                    <a:pt x="870" y="23"/>
                    <a:pt x="839" y="65"/>
                  </a:cubicBezTo>
                  <a:lnTo>
                    <a:pt x="51" y="1183"/>
                  </a:lnTo>
                  <a:cubicBezTo>
                    <a:pt x="1" y="1253"/>
                    <a:pt x="19" y="1350"/>
                    <a:pt x="89" y="1400"/>
                  </a:cubicBezTo>
                  <a:cubicBezTo>
                    <a:pt x="115" y="1419"/>
                    <a:pt x="148" y="1429"/>
                    <a:pt x="178" y="1429"/>
                  </a:cubicBezTo>
                  <a:cubicBezTo>
                    <a:pt x="228" y="1429"/>
                    <a:pt x="275" y="1406"/>
                    <a:pt x="305" y="1361"/>
                  </a:cubicBezTo>
                  <a:lnTo>
                    <a:pt x="1092" y="244"/>
                  </a:lnTo>
                  <a:cubicBezTo>
                    <a:pt x="1142" y="174"/>
                    <a:pt x="1125" y="78"/>
                    <a:pt x="1055" y="28"/>
                  </a:cubicBezTo>
                  <a:cubicBezTo>
                    <a:pt x="1028" y="9"/>
                    <a:pt x="997" y="0"/>
                    <a:pt x="966"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41"/>
            <p:cNvSpPr/>
            <p:nvPr/>
          </p:nvSpPr>
          <p:spPr>
            <a:xfrm>
              <a:off x="5749050" y="1127400"/>
              <a:ext cx="28550" cy="35725"/>
            </a:xfrm>
            <a:custGeom>
              <a:avLst/>
              <a:gdLst/>
              <a:ahLst/>
              <a:cxnLst/>
              <a:rect l="l" t="t" r="r" b="b"/>
              <a:pathLst>
                <a:path w="1142" h="1429" extrusionOk="0">
                  <a:moveTo>
                    <a:pt x="965" y="0"/>
                  </a:moveTo>
                  <a:cubicBezTo>
                    <a:pt x="916" y="0"/>
                    <a:pt x="868" y="23"/>
                    <a:pt x="837" y="66"/>
                  </a:cubicBezTo>
                  <a:lnTo>
                    <a:pt x="50" y="1184"/>
                  </a:lnTo>
                  <a:cubicBezTo>
                    <a:pt x="0" y="1253"/>
                    <a:pt x="17" y="1350"/>
                    <a:pt x="87" y="1400"/>
                  </a:cubicBezTo>
                  <a:cubicBezTo>
                    <a:pt x="114" y="1420"/>
                    <a:pt x="146" y="1429"/>
                    <a:pt x="177" y="1429"/>
                  </a:cubicBezTo>
                  <a:cubicBezTo>
                    <a:pt x="224" y="1429"/>
                    <a:pt x="273" y="1406"/>
                    <a:pt x="303" y="1363"/>
                  </a:cubicBezTo>
                  <a:lnTo>
                    <a:pt x="1092" y="244"/>
                  </a:lnTo>
                  <a:cubicBezTo>
                    <a:pt x="1142" y="174"/>
                    <a:pt x="1123" y="78"/>
                    <a:pt x="1053" y="28"/>
                  </a:cubicBezTo>
                  <a:cubicBezTo>
                    <a:pt x="1026" y="9"/>
                    <a:pt x="995" y="0"/>
                    <a:pt x="965"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41"/>
            <p:cNvSpPr/>
            <p:nvPr/>
          </p:nvSpPr>
          <p:spPr>
            <a:xfrm>
              <a:off x="5417525" y="647950"/>
              <a:ext cx="32625" cy="41525"/>
            </a:xfrm>
            <a:custGeom>
              <a:avLst/>
              <a:gdLst/>
              <a:ahLst/>
              <a:cxnLst/>
              <a:rect l="l" t="t" r="r" b="b"/>
              <a:pathLst>
                <a:path w="1305" h="1661" extrusionOk="0">
                  <a:moveTo>
                    <a:pt x="1129" y="0"/>
                  </a:moveTo>
                  <a:cubicBezTo>
                    <a:pt x="1081" y="0"/>
                    <a:pt x="1033" y="23"/>
                    <a:pt x="1002" y="66"/>
                  </a:cubicBezTo>
                  <a:lnTo>
                    <a:pt x="49" y="1416"/>
                  </a:lnTo>
                  <a:cubicBezTo>
                    <a:pt x="0" y="1485"/>
                    <a:pt x="17" y="1582"/>
                    <a:pt x="87" y="1632"/>
                  </a:cubicBezTo>
                  <a:cubicBezTo>
                    <a:pt x="114" y="1652"/>
                    <a:pt x="146" y="1660"/>
                    <a:pt x="176" y="1660"/>
                  </a:cubicBezTo>
                  <a:cubicBezTo>
                    <a:pt x="225" y="1660"/>
                    <a:pt x="273" y="1638"/>
                    <a:pt x="303" y="1595"/>
                  </a:cubicBezTo>
                  <a:lnTo>
                    <a:pt x="1255" y="244"/>
                  </a:lnTo>
                  <a:cubicBezTo>
                    <a:pt x="1305" y="174"/>
                    <a:pt x="1288" y="77"/>
                    <a:pt x="1218" y="27"/>
                  </a:cubicBezTo>
                  <a:cubicBezTo>
                    <a:pt x="1191" y="9"/>
                    <a:pt x="1160" y="0"/>
                    <a:pt x="1129"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41"/>
            <p:cNvSpPr/>
            <p:nvPr/>
          </p:nvSpPr>
          <p:spPr>
            <a:xfrm>
              <a:off x="5412475" y="652900"/>
              <a:ext cx="42675" cy="31575"/>
            </a:xfrm>
            <a:custGeom>
              <a:avLst/>
              <a:gdLst/>
              <a:ahLst/>
              <a:cxnLst/>
              <a:rect l="l" t="t" r="r" b="b"/>
              <a:pathLst>
                <a:path w="1707" h="1263" extrusionOk="0">
                  <a:moveTo>
                    <a:pt x="179" y="1"/>
                  </a:moveTo>
                  <a:cubicBezTo>
                    <a:pt x="130" y="1"/>
                    <a:pt x="81" y="23"/>
                    <a:pt x="51" y="66"/>
                  </a:cubicBezTo>
                  <a:cubicBezTo>
                    <a:pt x="1" y="135"/>
                    <a:pt x="19" y="232"/>
                    <a:pt x="89" y="282"/>
                  </a:cubicBezTo>
                  <a:lnTo>
                    <a:pt x="1441" y="1234"/>
                  </a:lnTo>
                  <a:cubicBezTo>
                    <a:pt x="1468" y="1254"/>
                    <a:pt x="1500" y="1262"/>
                    <a:pt x="1531" y="1262"/>
                  </a:cubicBezTo>
                  <a:cubicBezTo>
                    <a:pt x="1578" y="1262"/>
                    <a:pt x="1627" y="1239"/>
                    <a:pt x="1657" y="1197"/>
                  </a:cubicBezTo>
                  <a:cubicBezTo>
                    <a:pt x="1707" y="1127"/>
                    <a:pt x="1690" y="1029"/>
                    <a:pt x="1620" y="979"/>
                  </a:cubicBezTo>
                  <a:lnTo>
                    <a:pt x="268" y="28"/>
                  </a:lnTo>
                  <a:cubicBezTo>
                    <a:pt x="241" y="10"/>
                    <a:pt x="210" y="1"/>
                    <a:pt x="179"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2"/>
          </p:nvPr>
        </p:nvSpPr>
        <p:spPr>
          <a:xfrm>
            <a:off x="716572" y="580292"/>
            <a:ext cx="7855927" cy="4198327"/>
          </a:xfrm>
        </p:spPr>
        <p:txBody>
          <a:bodyPr/>
          <a:lstStyle/>
          <a:p>
            <a:pPr algn="l"/>
            <a:r>
              <a:rPr lang="vi-VN" sz="2000" dirty="0">
                <a:latin typeface="+mn-lt"/>
              </a:rPr>
              <a:t>Ví dụ 8: Hãy cho biết thứ tự các</a:t>
            </a:r>
          </a:p>
          <a:p>
            <a:pPr algn="l"/>
            <a:r>
              <a:rPr lang="vi-VN" sz="2000" dirty="0">
                <a:latin typeface="+mn-lt"/>
              </a:rPr>
              <a:t> nhãn có trong hệ thống địa chỉ </a:t>
            </a:r>
          </a:p>
          <a:p>
            <a:pPr algn="l"/>
            <a:r>
              <a:rPr lang="vi-VN" sz="2000" dirty="0">
                <a:latin typeface="+mn-lt"/>
              </a:rPr>
              <a:t>của cây sau:</a:t>
            </a:r>
          </a:p>
          <a:p>
            <a:pPr algn="l"/>
            <a:endParaRPr lang="vi-VN" sz="2000" dirty="0">
              <a:latin typeface="+mn-lt"/>
            </a:endParaRPr>
          </a:p>
          <a:p>
            <a:pPr algn="l"/>
            <a:r>
              <a:rPr lang="vi-VN" sz="2000" dirty="0">
                <a:latin typeface="+mn-lt"/>
              </a:rPr>
              <a:t>Lời giải:</a:t>
            </a:r>
          </a:p>
          <a:p>
            <a:pPr algn="l"/>
            <a:r>
              <a:rPr lang="vi-VN" sz="2000" dirty="0">
                <a:latin typeface="+mn-lt"/>
              </a:rPr>
              <a:t>0 &lt; 1 &lt; 1.1 &lt; 1.2 &lt; 1.3</a:t>
            </a:r>
          </a:p>
          <a:p>
            <a:pPr algn="l"/>
            <a:r>
              <a:rPr lang="vi-VN" sz="2000" dirty="0">
                <a:latin typeface="+mn-lt"/>
              </a:rPr>
              <a:t>&lt; 2</a:t>
            </a:r>
          </a:p>
          <a:p>
            <a:pPr algn="l"/>
            <a:r>
              <a:rPr lang="vi-VN" sz="2000" dirty="0">
                <a:latin typeface="+mn-lt"/>
              </a:rPr>
              <a:t>&lt; 3 &lt; 3.1 &lt; 3.1.1 &lt; 3.1.2 &lt; 3.1.2.1 &lt; 3.1.3 &lt; 3.2</a:t>
            </a:r>
          </a:p>
          <a:p>
            <a:pPr algn="l"/>
            <a:r>
              <a:rPr lang="vi-VN" sz="2000" dirty="0">
                <a:latin typeface="+mn-lt"/>
              </a:rPr>
              <a:t>&lt; 4 &lt; 4.1 </a:t>
            </a:r>
          </a:p>
          <a:p>
            <a:pPr algn="l"/>
            <a:r>
              <a:rPr lang="vi-VN" sz="2000" dirty="0">
                <a:latin typeface="+mn-lt"/>
              </a:rPr>
              <a:t>&lt; 5 &lt; 5.1 &lt; 5.1.1 &lt; 5.2 &lt; 5.3</a:t>
            </a:r>
          </a:p>
          <a:p>
            <a:pPr algn="l"/>
            <a:endParaRPr lang="vi-VN" sz="2000" dirty="0">
              <a:latin typeface="+mn-lt"/>
            </a:endParaRPr>
          </a:p>
          <a:p>
            <a:endParaRPr lang="vi-VN" sz="2000" dirty="0">
              <a:latin typeface="+mn-lt"/>
            </a:endParaRPr>
          </a:p>
        </p:txBody>
      </p:sp>
      <p:pic>
        <p:nvPicPr>
          <p:cNvPr id="5" name="Picture 4"/>
          <p:cNvPicPr>
            <a:picLocks noChangeAspect="1"/>
          </p:cNvPicPr>
          <p:nvPr/>
        </p:nvPicPr>
        <p:blipFill>
          <a:blip r:embed="rId2"/>
          <a:stretch>
            <a:fillRect/>
          </a:stretch>
        </p:blipFill>
        <p:spPr>
          <a:xfrm>
            <a:off x="4712516" y="389791"/>
            <a:ext cx="3757407" cy="2176097"/>
          </a:xfrm>
          <a:prstGeom prst="rect">
            <a:avLst/>
          </a:prstGeom>
        </p:spPr>
      </p:pic>
    </p:spTree>
    <p:extLst>
      <p:ext uri="{BB962C8B-B14F-4D97-AF65-F5344CB8AC3E}">
        <p14:creationId xmlns:p14="http://schemas.microsoft.com/office/powerpoint/2010/main" val="16269423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circle(in)">
                                      <p:cBhvr>
                                        <p:cTn id="18" dur="20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3" dur="500"/>
                                        <p:tgtEl>
                                          <p:spTgt spid="3">
                                            <p:txEl>
                                              <p:pRg st="4" end="4"/>
                                            </p:txEl>
                                          </p:spTgt>
                                        </p:tgtEl>
                                      </p:cBhvr>
                                    </p:animEffect>
                                  </p:childTnLst>
                                </p:cTn>
                              </p:par>
                              <p:par>
                                <p:cTn id="24" presetID="14" presetClass="entr" presetSubtype="1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6" dur="500"/>
                                        <p:tgtEl>
                                          <p:spTgt spid="3">
                                            <p:txEl>
                                              <p:pRg st="5" end="5"/>
                                            </p:txEl>
                                          </p:spTgt>
                                        </p:tgtEl>
                                      </p:cBhvr>
                                    </p:animEffect>
                                  </p:childTnLst>
                                </p:cTn>
                              </p:par>
                              <p:par>
                                <p:cTn id="27" presetID="14" presetClass="entr" presetSubtype="1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9" dur="500"/>
                                        <p:tgtEl>
                                          <p:spTgt spid="3">
                                            <p:txEl>
                                              <p:pRg st="6" end="6"/>
                                            </p:txEl>
                                          </p:spTgt>
                                        </p:tgtEl>
                                      </p:cBhvr>
                                    </p:animEffect>
                                  </p:childTnLst>
                                </p:cTn>
                              </p:par>
                              <p:par>
                                <p:cTn id="30" presetID="14" presetClass="entr" presetSubtype="1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2" dur="500"/>
                                        <p:tgtEl>
                                          <p:spTgt spid="3">
                                            <p:txEl>
                                              <p:pRg st="7" end="7"/>
                                            </p:txEl>
                                          </p:spTgt>
                                        </p:tgtEl>
                                      </p:cBhvr>
                                    </p:animEffect>
                                  </p:childTnLst>
                                </p:cTn>
                              </p:par>
                              <p:par>
                                <p:cTn id="33" presetID="14" presetClass="entr" presetSubtype="1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randombar(horizontal)">
                                      <p:cBhvr>
                                        <p:cTn id="35" dur="500"/>
                                        <p:tgtEl>
                                          <p:spTgt spid="3">
                                            <p:txEl>
                                              <p:pRg st="8" end="8"/>
                                            </p:txEl>
                                          </p:spTgt>
                                        </p:tgtEl>
                                      </p:cBhvr>
                                    </p:animEffect>
                                  </p:childTnLst>
                                </p:cTn>
                              </p:par>
                              <p:par>
                                <p:cTn id="36" presetID="14" presetClass="entr" presetSubtype="10"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randombar(horizontal)">
                                      <p:cBhvr>
                                        <p:cTn id="3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2"/>
          </p:nvPr>
        </p:nvSpPr>
        <p:spPr>
          <a:xfrm>
            <a:off x="844062" y="848458"/>
            <a:ext cx="7455876" cy="4004896"/>
          </a:xfrm>
        </p:spPr>
        <p:txBody>
          <a:bodyPr/>
          <a:lstStyle/>
          <a:p>
            <a:pPr algn="l"/>
            <a:r>
              <a:rPr lang="vi-VN" sz="2200" b="1" dirty="0">
                <a:solidFill>
                  <a:srgbClr val="FF0000"/>
                </a:solidFill>
                <a:latin typeface="+mn-lt"/>
              </a:rPr>
              <a:t>2.3 – CÁC THUẬT TOÁN DUYỆT CÂY</a:t>
            </a:r>
          </a:p>
          <a:p>
            <a:pPr algn="l"/>
            <a:endParaRPr lang="vi-VN" sz="2200" b="1" dirty="0">
              <a:solidFill>
                <a:srgbClr val="FF0000"/>
              </a:solidFill>
              <a:latin typeface="+mn-lt"/>
            </a:endParaRPr>
          </a:p>
          <a:p>
            <a:pPr algn="l"/>
            <a:r>
              <a:rPr lang="vi-VN" sz="2200" dirty="0">
                <a:solidFill>
                  <a:schemeClr val="bg2">
                    <a:lumMod val="10000"/>
                  </a:schemeClr>
                </a:solidFill>
                <a:latin typeface="+mn-lt"/>
              </a:rPr>
              <a:t>Thuật toán duyệt cây là thủ tục thăm mọi đỉnh của một cây có gốc được sắp xếp thứ tự một cách hệ thống</a:t>
            </a:r>
          </a:p>
          <a:p>
            <a:pPr algn="l"/>
            <a:r>
              <a:rPr lang="vi-VN" sz="2200" dirty="0">
                <a:solidFill>
                  <a:schemeClr val="bg2">
                    <a:lumMod val="10000"/>
                  </a:schemeClr>
                </a:solidFill>
                <a:latin typeface="+mn-lt"/>
              </a:rPr>
              <a:t>Có 3 thuật toán duyệt cây:</a:t>
            </a:r>
          </a:p>
          <a:p>
            <a:pPr marL="482600" indent="-342900" algn="l">
              <a:buFontTx/>
              <a:buChar char="-"/>
            </a:pPr>
            <a:r>
              <a:rPr lang="vi-VN" sz="2200" dirty="0">
                <a:solidFill>
                  <a:schemeClr val="bg2">
                    <a:lumMod val="10000"/>
                  </a:schemeClr>
                </a:solidFill>
                <a:latin typeface="+mn-lt"/>
              </a:rPr>
              <a:t>Preorder (tiền thứ tự - duyệt trước): gốc -&gt; cây con</a:t>
            </a:r>
          </a:p>
          <a:p>
            <a:pPr marL="482600" indent="-342900" algn="l">
              <a:buFontTx/>
              <a:buChar char="-"/>
            </a:pPr>
            <a:r>
              <a:rPr lang="vi-VN" sz="2200" dirty="0">
                <a:solidFill>
                  <a:schemeClr val="bg2">
                    <a:lumMod val="10000"/>
                  </a:schemeClr>
                </a:solidFill>
                <a:latin typeface="+mn-lt"/>
              </a:rPr>
              <a:t>Inorder (trung thứ tự - duyệt giữa): con cả (trái) -&gt; gốc -&gt; các con còn lại</a:t>
            </a:r>
          </a:p>
          <a:p>
            <a:pPr marL="139700" indent="0" algn="l"/>
            <a:r>
              <a:rPr lang="vi-VN" sz="2200" dirty="0">
                <a:solidFill>
                  <a:schemeClr val="bg2">
                    <a:lumMod val="10000"/>
                  </a:schemeClr>
                </a:solidFill>
                <a:latin typeface="+mn-lt"/>
              </a:rPr>
              <a:t>- Posorder (hậu thứ tự - duyệt sau): các con -&gt; gốc</a:t>
            </a:r>
          </a:p>
          <a:p>
            <a:pPr algn="l"/>
            <a:endParaRPr lang="vi-VN" sz="2200" dirty="0">
              <a:solidFill>
                <a:srgbClr val="FF0000"/>
              </a:solidFill>
              <a:latin typeface="+mn-lt"/>
            </a:endParaRPr>
          </a:p>
        </p:txBody>
      </p:sp>
    </p:spTree>
    <p:extLst>
      <p:ext uri="{BB962C8B-B14F-4D97-AF65-F5344CB8AC3E}">
        <p14:creationId xmlns:p14="http://schemas.microsoft.com/office/powerpoint/2010/main" val="898434281"/>
      </p:ext>
    </p:extLst>
  </p:cSld>
  <p:clrMapOvr>
    <a:masterClrMapping/>
  </p:clrMapOvr>
  <p:transition spd="slow">
    <p:randomBar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1"/>
          <p:cNvSpPr>
            <a:spLocks noGrp="1"/>
          </p:cNvSpPr>
          <p:nvPr>
            <p:ph type="subTitle" idx="2"/>
          </p:nvPr>
        </p:nvSpPr>
        <p:spPr>
          <a:xfrm>
            <a:off x="452438" y="541337"/>
            <a:ext cx="8083550" cy="4651985"/>
          </a:xfrm>
        </p:spPr>
        <p:txBody>
          <a:bodyPr/>
          <a:lstStyle/>
          <a:p>
            <a:pPr algn="l"/>
            <a:r>
              <a:rPr lang="vi-VN" b="1" dirty="0">
                <a:solidFill>
                  <a:srgbClr val="7030A0"/>
                </a:solidFill>
                <a:latin typeface="+mn-lt"/>
              </a:rPr>
              <a:t>void</a:t>
            </a:r>
            <a:r>
              <a:rPr lang="vi-VN" b="1" dirty="0">
                <a:latin typeface="+mn-lt"/>
              </a:rPr>
              <a:t> InOrder(</a:t>
            </a:r>
            <a:r>
              <a:rPr lang="vi-VN" b="1" dirty="0">
                <a:solidFill>
                  <a:srgbClr val="7030A0"/>
                </a:solidFill>
                <a:latin typeface="+mn-lt"/>
              </a:rPr>
              <a:t>struct</a:t>
            </a:r>
            <a:r>
              <a:rPr lang="vi-VN" b="1" dirty="0">
                <a:latin typeface="+mn-lt"/>
              </a:rPr>
              <a:t> node* root) {</a:t>
            </a:r>
          </a:p>
          <a:p>
            <a:pPr algn="l"/>
            <a:r>
              <a:rPr lang="vi-VN" b="1" dirty="0">
                <a:latin typeface="+mn-lt"/>
              </a:rPr>
              <a:t>  </a:t>
            </a:r>
            <a:r>
              <a:rPr lang="vi-VN" b="1" dirty="0">
                <a:solidFill>
                  <a:srgbClr val="7030A0"/>
                </a:solidFill>
                <a:latin typeface="+mn-lt"/>
              </a:rPr>
              <a:t>if</a:t>
            </a:r>
            <a:r>
              <a:rPr lang="vi-VN" b="1" dirty="0">
                <a:latin typeface="+mn-lt"/>
              </a:rPr>
              <a:t> (root == NULL) </a:t>
            </a:r>
            <a:r>
              <a:rPr lang="vi-VN" b="1" dirty="0">
                <a:solidFill>
                  <a:srgbClr val="7030A0"/>
                </a:solidFill>
                <a:latin typeface="+mn-lt"/>
              </a:rPr>
              <a:t>return</a:t>
            </a:r>
            <a:r>
              <a:rPr lang="vi-VN" b="1" dirty="0">
                <a:latin typeface="+mn-lt"/>
              </a:rPr>
              <a:t>;</a:t>
            </a:r>
          </a:p>
          <a:p>
            <a:pPr algn="l"/>
            <a:r>
              <a:rPr lang="vi-VN" b="1" dirty="0">
                <a:latin typeface="+mn-lt"/>
              </a:rPr>
              <a:t>  InOrder(root-&gt;left);</a:t>
            </a:r>
          </a:p>
          <a:p>
            <a:pPr algn="l"/>
            <a:r>
              <a:rPr lang="vi-VN" b="1" dirty="0">
                <a:latin typeface="+mn-lt"/>
              </a:rPr>
              <a:t>  printf</a:t>
            </a:r>
            <a:r>
              <a:rPr lang="vi-VN" b="1" dirty="0">
                <a:solidFill>
                  <a:srgbClr val="92D050"/>
                </a:solidFill>
                <a:latin typeface="+mn-lt"/>
              </a:rPr>
              <a:t>("%d ", </a:t>
            </a:r>
            <a:r>
              <a:rPr lang="vi-VN" b="1" dirty="0">
                <a:latin typeface="+mn-lt"/>
              </a:rPr>
              <a:t>root-&gt;value);</a:t>
            </a:r>
          </a:p>
          <a:p>
            <a:pPr algn="l"/>
            <a:r>
              <a:rPr lang="vi-VN" b="1" dirty="0">
                <a:latin typeface="+mn-lt"/>
              </a:rPr>
              <a:t>  InOrder(root-&gt;right);</a:t>
            </a:r>
          </a:p>
          <a:p>
            <a:pPr algn="l"/>
            <a:r>
              <a:rPr lang="vi-VN" b="1" dirty="0">
                <a:latin typeface="+mn-lt"/>
              </a:rPr>
              <a:t>}</a:t>
            </a:r>
          </a:p>
          <a:p>
            <a:pPr algn="l"/>
            <a:endParaRPr lang="vi-VN" b="1" dirty="0">
              <a:latin typeface="+mn-lt"/>
            </a:endParaRPr>
          </a:p>
          <a:p>
            <a:pPr algn="l"/>
            <a:r>
              <a:rPr lang="vi-VN" b="1" dirty="0">
                <a:solidFill>
                  <a:srgbClr val="7030A0"/>
                </a:solidFill>
                <a:latin typeface="+mn-lt"/>
              </a:rPr>
              <a:t>void</a:t>
            </a:r>
            <a:r>
              <a:rPr lang="vi-VN" b="1" dirty="0">
                <a:latin typeface="+mn-lt"/>
              </a:rPr>
              <a:t> PreOrder(</a:t>
            </a:r>
            <a:r>
              <a:rPr lang="vi-VN" b="1" dirty="0">
                <a:solidFill>
                  <a:srgbClr val="7030A0"/>
                </a:solidFill>
                <a:latin typeface="+mn-lt"/>
              </a:rPr>
              <a:t>struct</a:t>
            </a:r>
            <a:r>
              <a:rPr lang="vi-VN" b="1" dirty="0">
                <a:latin typeface="+mn-lt"/>
              </a:rPr>
              <a:t> node* root) {</a:t>
            </a:r>
          </a:p>
          <a:p>
            <a:pPr algn="l"/>
            <a:r>
              <a:rPr lang="vi-VN" b="1" dirty="0">
                <a:latin typeface="+mn-lt"/>
              </a:rPr>
              <a:t>  </a:t>
            </a:r>
            <a:r>
              <a:rPr lang="vi-VN" b="1" dirty="0">
                <a:solidFill>
                  <a:srgbClr val="7030A0"/>
                </a:solidFill>
                <a:latin typeface="+mn-lt"/>
              </a:rPr>
              <a:t>if</a:t>
            </a:r>
            <a:r>
              <a:rPr lang="vi-VN" b="1" dirty="0">
                <a:latin typeface="+mn-lt"/>
              </a:rPr>
              <a:t> (root == NULL) </a:t>
            </a:r>
            <a:r>
              <a:rPr lang="vi-VN" b="1" dirty="0">
                <a:solidFill>
                  <a:srgbClr val="7030A0"/>
                </a:solidFill>
                <a:latin typeface="+mn-lt"/>
              </a:rPr>
              <a:t>return</a:t>
            </a:r>
            <a:r>
              <a:rPr lang="vi-VN" b="1" dirty="0">
                <a:latin typeface="+mn-lt"/>
              </a:rPr>
              <a:t>;</a:t>
            </a:r>
          </a:p>
          <a:p>
            <a:pPr algn="l"/>
            <a:r>
              <a:rPr lang="vi-VN" b="1" dirty="0">
                <a:latin typeface="+mn-lt"/>
              </a:rPr>
              <a:t>  printf</a:t>
            </a:r>
            <a:r>
              <a:rPr lang="vi-VN" b="1" dirty="0">
                <a:solidFill>
                  <a:srgbClr val="92D050"/>
                </a:solidFill>
                <a:latin typeface="+mn-lt"/>
              </a:rPr>
              <a:t>("%d ", </a:t>
            </a:r>
            <a:r>
              <a:rPr lang="vi-VN" b="1" dirty="0">
                <a:latin typeface="+mn-lt"/>
              </a:rPr>
              <a:t>root-&gt;value);</a:t>
            </a:r>
          </a:p>
          <a:p>
            <a:pPr algn="l"/>
            <a:r>
              <a:rPr lang="vi-VN" b="1" dirty="0">
                <a:latin typeface="+mn-lt"/>
              </a:rPr>
              <a:t>  PreOrder(root-&gt;left);</a:t>
            </a:r>
          </a:p>
          <a:p>
            <a:pPr algn="l"/>
            <a:r>
              <a:rPr lang="vi-VN" b="1" dirty="0">
                <a:latin typeface="+mn-lt"/>
              </a:rPr>
              <a:t>  PreOrder(root-&gt;right);</a:t>
            </a:r>
          </a:p>
          <a:p>
            <a:pPr algn="l"/>
            <a:r>
              <a:rPr lang="vi-VN" b="1" dirty="0">
                <a:latin typeface="+mn-lt"/>
              </a:rPr>
              <a:t>}</a:t>
            </a:r>
          </a:p>
          <a:p>
            <a:pPr algn="l"/>
            <a:endParaRPr lang="vi-VN" b="1" dirty="0">
              <a:latin typeface="+mn-lt"/>
            </a:endParaRPr>
          </a:p>
          <a:p>
            <a:pPr algn="l"/>
            <a:r>
              <a:rPr lang="vi-VN" b="1" dirty="0">
                <a:solidFill>
                  <a:srgbClr val="7030A0"/>
                </a:solidFill>
                <a:latin typeface="+mn-lt"/>
              </a:rPr>
              <a:t>void</a:t>
            </a:r>
            <a:r>
              <a:rPr lang="vi-VN" b="1" dirty="0">
                <a:latin typeface="+mn-lt"/>
              </a:rPr>
              <a:t> PostOrder</a:t>
            </a:r>
            <a:r>
              <a:rPr lang="vi-VN" b="1" dirty="0">
                <a:solidFill>
                  <a:srgbClr val="7030A0"/>
                </a:solidFill>
                <a:latin typeface="+mn-lt"/>
              </a:rPr>
              <a:t>(struct</a:t>
            </a:r>
            <a:r>
              <a:rPr lang="vi-VN" b="1" dirty="0">
                <a:latin typeface="+mn-lt"/>
              </a:rPr>
              <a:t> node* root) {</a:t>
            </a:r>
          </a:p>
          <a:p>
            <a:pPr algn="l"/>
            <a:r>
              <a:rPr lang="vi-VN" b="1" dirty="0">
                <a:latin typeface="+mn-lt"/>
              </a:rPr>
              <a:t>  </a:t>
            </a:r>
            <a:r>
              <a:rPr lang="vi-VN" b="1" dirty="0">
                <a:solidFill>
                  <a:srgbClr val="7030A0"/>
                </a:solidFill>
                <a:latin typeface="+mn-lt"/>
              </a:rPr>
              <a:t>if</a:t>
            </a:r>
            <a:r>
              <a:rPr lang="vi-VN" b="1" dirty="0">
                <a:latin typeface="+mn-lt"/>
              </a:rPr>
              <a:t> (root == NULL) </a:t>
            </a:r>
            <a:r>
              <a:rPr lang="vi-VN" b="1" dirty="0">
                <a:solidFill>
                  <a:srgbClr val="7030A0"/>
                </a:solidFill>
                <a:latin typeface="+mn-lt"/>
              </a:rPr>
              <a:t>return</a:t>
            </a:r>
            <a:r>
              <a:rPr lang="vi-VN" b="1" dirty="0">
                <a:latin typeface="+mn-lt"/>
              </a:rPr>
              <a:t>;</a:t>
            </a:r>
          </a:p>
          <a:p>
            <a:pPr algn="l"/>
            <a:r>
              <a:rPr lang="vi-VN" b="1" dirty="0">
                <a:latin typeface="+mn-lt"/>
              </a:rPr>
              <a:t>  PostOrder(root-&gt;left);</a:t>
            </a:r>
          </a:p>
          <a:p>
            <a:pPr algn="l"/>
            <a:r>
              <a:rPr lang="vi-VN" b="1" dirty="0">
                <a:latin typeface="+mn-lt"/>
              </a:rPr>
              <a:t>  PostOrder(root-&gt;right);</a:t>
            </a:r>
          </a:p>
          <a:p>
            <a:pPr algn="l"/>
            <a:r>
              <a:rPr lang="vi-VN" b="1" dirty="0">
                <a:latin typeface="+mn-lt"/>
              </a:rPr>
              <a:t>  printf</a:t>
            </a:r>
            <a:r>
              <a:rPr lang="vi-VN" b="1" dirty="0">
                <a:solidFill>
                  <a:srgbClr val="92D050"/>
                </a:solidFill>
                <a:latin typeface="+mn-lt"/>
              </a:rPr>
              <a:t>("%d ", </a:t>
            </a:r>
            <a:r>
              <a:rPr lang="vi-VN" b="1" dirty="0">
                <a:latin typeface="+mn-lt"/>
              </a:rPr>
              <a:t>root-&gt;value);</a:t>
            </a:r>
          </a:p>
          <a:p>
            <a:pPr algn="l"/>
            <a:r>
              <a:rPr lang="vi-VN" b="1" dirty="0">
                <a:latin typeface="+mn-lt"/>
              </a:rPr>
              <a:t>}</a:t>
            </a:r>
          </a:p>
          <a:p>
            <a:endParaRPr lang="vi-VN" b="1" dirty="0">
              <a:latin typeface="+mn-lt"/>
            </a:endParaRPr>
          </a:p>
        </p:txBody>
      </p:sp>
      <p:pic>
        <p:nvPicPr>
          <p:cNvPr id="7" name="Picture 6"/>
          <p:cNvPicPr>
            <a:picLocks noChangeAspect="1"/>
          </p:cNvPicPr>
          <p:nvPr/>
        </p:nvPicPr>
        <p:blipFill>
          <a:blip r:embed="rId2"/>
          <a:stretch>
            <a:fillRect/>
          </a:stretch>
        </p:blipFill>
        <p:spPr>
          <a:xfrm>
            <a:off x="5120176" y="969352"/>
            <a:ext cx="3415812" cy="1504950"/>
          </a:xfrm>
          <a:prstGeom prst="rect">
            <a:avLst/>
          </a:prstGeom>
        </p:spPr>
      </p:pic>
    </p:spTree>
    <p:extLst>
      <p:ext uri="{BB962C8B-B14F-4D97-AF65-F5344CB8AC3E}">
        <p14:creationId xmlns:p14="http://schemas.microsoft.com/office/powerpoint/2010/main" val="3339549775"/>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2"/>
          </p:nvPr>
        </p:nvSpPr>
        <p:spPr>
          <a:xfrm>
            <a:off x="797655" y="647011"/>
            <a:ext cx="7288823" cy="4000526"/>
          </a:xfrm>
        </p:spPr>
        <p:txBody>
          <a:bodyPr/>
          <a:lstStyle/>
          <a:p>
            <a:pPr algn="l"/>
            <a:endParaRPr lang="vi-VN" sz="2400" dirty="0">
              <a:latin typeface="+mn-lt"/>
            </a:endParaRPr>
          </a:p>
          <a:p>
            <a:pPr algn="l"/>
            <a:r>
              <a:rPr lang="vi-VN" sz="2400" dirty="0">
                <a:latin typeface="+mn-lt"/>
              </a:rPr>
              <a:t>Ex3: </a:t>
            </a:r>
          </a:p>
          <a:p>
            <a:pPr algn="l"/>
            <a:r>
              <a:rPr lang="vi-VN" sz="2400" dirty="0">
                <a:latin typeface="+mn-lt"/>
              </a:rPr>
              <a:t>Duyệt trước: </a:t>
            </a:r>
          </a:p>
          <a:p>
            <a:pPr algn="l"/>
            <a:r>
              <a:rPr lang="vi-VN" sz="2400" dirty="0">
                <a:latin typeface="+mn-lt"/>
              </a:rPr>
              <a:t>a, b, d, h, i, e, c, f, j, g, k, l, m</a:t>
            </a:r>
          </a:p>
          <a:p>
            <a:pPr algn="l"/>
            <a:endParaRPr lang="vi-VN" sz="2400" dirty="0">
              <a:latin typeface="+mn-lt"/>
            </a:endParaRPr>
          </a:p>
          <a:p>
            <a:pPr algn="l"/>
            <a:r>
              <a:rPr lang="vi-VN" sz="2400" dirty="0">
                <a:latin typeface="+mn-lt"/>
              </a:rPr>
              <a:t>Duyệt giữa: </a:t>
            </a:r>
          </a:p>
          <a:p>
            <a:pPr algn="l"/>
            <a:r>
              <a:rPr lang="vi-VN" sz="2400" dirty="0">
                <a:latin typeface="+mn-lt"/>
              </a:rPr>
              <a:t>h, d, i, b, e, a, j, f, c, k, g, m, l</a:t>
            </a:r>
          </a:p>
          <a:p>
            <a:pPr algn="l"/>
            <a:endParaRPr lang="vi-VN" sz="2400" dirty="0">
              <a:latin typeface="+mn-lt"/>
            </a:endParaRPr>
          </a:p>
          <a:p>
            <a:pPr algn="l"/>
            <a:r>
              <a:rPr lang="vi-VN" sz="2400" dirty="0">
                <a:latin typeface="+mn-lt"/>
              </a:rPr>
              <a:t>Duyệt sau:</a:t>
            </a:r>
          </a:p>
          <a:p>
            <a:pPr algn="l"/>
            <a:r>
              <a:rPr lang="vi-VN" sz="2400" dirty="0">
                <a:latin typeface="+mn-lt"/>
              </a:rPr>
              <a:t>h, i, d, e, b, j, f, k, m, l, g, c, a</a:t>
            </a:r>
          </a:p>
          <a:p>
            <a:pPr algn="l"/>
            <a:endParaRPr lang="vi-VN" sz="2400" dirty="0">
              <a:latin typeface="+mn-lt"/>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9058" y="1009815"/>
            <a:ext cx="3848432" cy="3637722"/>
          </a:xfrm>
          <a:prstGeom prst="rect">
            <a:avLst/>
          </a:prstGeom>
        </p:spPr>
      </p:pic>
    </p:spTree>
    <p:extLst>
      <p:ext uri="{BB962C8B-B14F-4D97-AF65-F5344CB8AC3E}">
        <p14:creationId xmlns:p14="http://schemas.microsoft.com/office/powerpoint/2010/main" val="305217555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2"/>
          </p:nvPr>
        </p:nvSpPr>
        <p:spPr/>
        <p:txBody>
          <a:bodyPr/>
          <a:lstStyle/>
          <a:p>
            <a:r>
              <a:rPr lang="vi-VN" dirty="0"/>
              <a:t>II</a:t>
            </a:r>
          </a:p>
        </p:txBody>
      </p:sp>
      <p:sp>
        <p:nvSpPr>
          <p:cNvPr id="4" name="Subtitle 3"/>
          <p:cNvSpPr>
            <a:spLocks noGrp="1"/>
          </p:cNvSpPr>
          <p:nvPr>
            <p:ph type="subTitle" idx="1"/>
          </p:nvPr>
        </p:nvSpPr>
        <p:spPr>
          <a:xfrm>
            <a:off x="1692520" y="1868365"/>
            <a:ext cx="5961184" cy="2658935"/>
          </a:xfrm>
        </p:spPr>
        <p:txBody>
          <a:bodyPr/>
          <a:lstStyle/>
          <a:p>
            <a:r>
              <a:rPr lang="vi-VN" sz="5400" dirty="0"/>
              <a:t>CÂY KHUNG CỦA ĐỒ THỊ</a:t>
            </a:r>
          </a:p>
          <a:p>
            <a:endParaRPr lang="vi-VN" dirty="0"/>
          </a:p>
        </p:txBody>
      </p:sp>
      <p:grpSp>
        <p:nvGrpSpPr>
          <p:cNvPr id="5" name="Google Shape;1738;p43"/>
          <p:cNvGrpSpPr/>
          <p:nvPr/>
        </p:nvGrpSpPr>
        <p:grpSpPr>
          <a:xfrm>
            <a:off x="1988052" y="588965"/>
            <a:ext cx="1165483" cy="1003630"/>
            <a:chOff x="2106748" y="751622"/>
            <a:chExt cx="1165483" cy="1003630"/>
          </a:xfrm>
        </p:grpSpPr>
        <p:sp>
          <p:nvSpPr>
            <p:cNvPr id="6" name="Google Shape;1739;p43"/>
            <p:cNvSpPr/>
            <p:nvPr/>
          </p:nvSpPr>
          <p:spPr>
            <a:xfrm rot="-451723">
              <a:off x="2198405" y="781704"/>
              <a:ext cx="22066" cy="970362"/>
            </a:xfrm>
            <a:custGeom>
              <a:avLst/>
              <a:gdLst/>
              <a:ahLst/>
              <a:cxnLst/>
              <a:rect l="l" t="t" r="r" b="b"/>
              <a:pathLst>
                <a:path w="1060" h="46614" extrusionOk="0">
                  <a:moveTo>
                    <a:pt x="532" y="0"/>
                  </a:moveTo>
                  <a:cubicBezTo>
                    <a:pt x="335" y="0"/>
                    <a:pt x="138" y="127"/>
                    <a:pt x="136" y="381"/>
                  </a:cubicBezTo>
                  <a:cubicBezTo>
                    <a:pt x="0" y="15664"/>
                    <a:pt x="272" y="30950"/>
                    <a:pt x="136" y="46233"/>
                  </a:cubicBezTo>
                  <a:cubicBezTo>
                    <a:pt x="133" y="46487"/>
                    <a:pt x="329" y="46614"/>
                    <a:pt x="526" y="46614"/>
                  </a:cubicBezTo>
                  <a:cubicBezTo>
                    <a:pt x="723" y="46614"/>
                    <a:pt x="921" y="46487"/>
                    <a:pt x="923" y="46233"/>
                  </a:cubicBezTo>
                  <a:cubicBezTo>
                    <a:pt x="1059" y="30950"/>
                    <a:pt x="787" y="15664"/>
                    <a:pt x="923" y="381"/>
                  </a:cubicBezTo>
                  <a:cubicBezTo>
                    <a:pt x="925" y="127"/>
                    <a:pt x="728" y="0"/>
                    <a:pt x="53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740;p43"/>
            <p:cNvSpPr/>
            <p:nvPr/>
          </p:nvSpPr>
          <p:spPr>
            <a:xfrm rot="-451723">
              <a:off x="2257437" y="1666465"/>
              <a:ext cx="1017387" cy="22233"/>
            </a:xfrm>
            <a:custGeom>
              <a:avLst/>
              <a:gdLst/>
              <a:ahLst/>
              <a:cxnLst/>
              <a:rect l="l" t="t" r="r" b="b"/>
              <a:pathLst>
                <a:path w="48873" h="1068" extrusionOk="0">
                  <a:moveTo>
                    <a:pt x="506" y="0"/>
                  </a:moveTo>
                  <a:cubicBezTo>
                    <a:pt x="1" y="0"/>
                    <a:pt x="0" y="788"/>
                    <a:pt x="508" y="788"/>
                  </a:cubicBezTo>
                  <a:cubicBezTo>
                    <a:pt x="11236" y="814"/>
                    <a:pt x="21996" y="1068"/>
                    <a:pt x="32742" y="1068"/>
                  </a:cubicBezTo>
                  <a:cubicBezTo>
                    <a:pt x="37954" y="1068"/>
                    <a:pt x="43163" y="1008"/>
                    <a:pt x="48364" y="833"/>
                  </a:cubicBezTo>
                  <a:cubicBezTo>
                    <a:pt x="48864" y="818"/>
                    <a:pt x="48872" y="46"/>
                    <a:pt x="48380" y="46"/>
                  </a:cubicBezTo>
                  <a:cubicBezTo>
                    <a:pt x="48375" y="46"/>
                    <a:pt x="48369" y="46"/>
                    <a:pt x="48364" y="46"/>
                  </a:cubicBezTo>
                  <a:cubicBezTo>
                    <a:pt x="43163" y="220"/>
                    <a:pt x="37954" y="280"/>
                    <a:pt x="32742" y="280"/>
                  </a:cubicBezTo>
                  <a:cubicBezTo>
                    <a:pt x="21995" y="280"/>
                    <a:pt x="11234" y="26"/>
                    <a:pt x="508" y="0"/>
                  </a:cubicBezTo>
                  <a:cubicBezTo>
                    <a:pt x="507" y="0"/>
                    <a:pt x="507" y="0"/>
                    <a:pt x="50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741;p43"/>
            <p:cNvSpPr/>
            <p:nvPr/>
          </p:nvSpPr>
          <p:spPr>
            <a:xfrm rot="-451723">
              <a:off x="2204830" y="806288"/>
              <a:ext cx="892215" cy="877976"/>
            </a:xfrm>
            <a:custGeom>
              <a:avLst/>
              <a:gdLst/>
              <a:ahLst/>
              <a:cxnLst/>
              <a:rect l="l" t="t" r="r" b="b"/>
              <a:pathLst>
                <a:path w="42860" h="42176" extrusionOk="0">
                  <a:moveTo>
                    <a:pt x="42283" y="0"/>
                  </a:moveTo>
                  <a:cubicBezTo>
                    <a:pt x="42194" y="0"/>
                    <a:pt x="42102" y="33"/>
                    <a:pt x="42020" y="113"/>
                  </a:cubicBezTo>
                  <a:cubicBezTo>
                    <a:pt x="27938" y="13728"/>
                    <a:pt x="13502" y="27041"/>
                    <a:pt x="262" y="41494"/>
                  </a:cubicBezTo>
                  <a:cubicBezTo>
                    <a:pt x="0" y="41781"/>
                    <a:pt x="264" y="42176"/>
                    <a:pt x="557" y="42176"/>
                  </a:cubicBezTo>
                  <a:cubicBezTo>
                    <a:pt x="646" y="42176"/>
                    <a:pt x="738" y="42139"/>
                    <a:pt x="819" y="42051"/>
                  </a:cubicBezTo>
                  <a:cubicBezTo>
                    <a:pt x="14058" y="27598"/>
                    <a:pt x="28493" y="14285"/>
                    <a:pt x="42577" y="669"/>
                  </a:cubicBezTo>
                  <a:cubicBezTo>
                    <a:pt x="42860" y="395"/>
                    <a:pt x="42589" y="0"/>
                    <a:pt x="4228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742;p43"/>
            <p:cNvSpPr/>
            <p:nvPr/>
          </p:nvSpPr>
          <p:spPr>
            <a:xfrm rot="-451723">
              <a:off x="2927522" y="940328"/>
              <a:ext cx="16404" cy="67655"/>
            </a:xfrm>
            <a:custGeom>
              <a:avLst/>
              <a:gdLst/>
              <a:ahLst/>
              <a:cxnLst/>
              <a:rect l="l" t="t" r="r" b="b"/>
              <a:pathLst>
                <a:path w="788" h="3250" extrusionOk="0">
                  <a:moveTo>
                    <a:pt x="394" y="0"/>
                  </a:moveTo>
                  <a:cubicBezTo>
                    <a:pt x="197" y="0"/>
                    <a:pt x="0" y="128"/>
                    <a:pt x="0" y="382"/>
                  </a:cubicBezTo>
                  <a:lnTo>
                    <a:pt x="0" y="2870"/>
                  </a:lnTo>
                  <a:cubicBezTo>
                    <a:pt x="0" y="3123"/>
                    <a:pt x="197" y="3250"/>
                    <a:pt x="395" y="3250"/>
                  </a:cubicBezTo>
                  <a:cubicBezTo>
                    <a:pt x="591" y="3250"/>
                    <a:pt x="787" y="3123"/>
                    <a:pt x="787" y="2870"/>
                  </a:cubicBezTo>
                  <a:lnTo>
                    <a:pt x="787" y="382"/>
                  </a:lnTo>
                  <a:cubicBezTo>
                    <a:pt x="787" y="128"/>
                    <a:pt x="591" y="0"/>
                    <a:pt x="3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743;p43"/>
            <p:cNvSpPr/>
            <p:nvPr/>
          </p:nvSpPr>
          <p:spPr>
            <a:xfrm rot="-451723">
              <a:off x="2940408" y="1037855"/>
              <a:ext cx="16404" cy="67655"/>
            </a:xfrm>
            <a:custGeom>
              <a:avLst/>
              <a:gdLst/>
              <a:ahLst/>
              <a:cxnLst/>
              <a:rect l="l" t="t" r="r" b="b"/>
              <a:pathLst>
                <a:path w="788" h="3250" extrusionOk="0">
                  <a:moveTo>
                    <a:pt x="393" y="0"/>
                  </a:moveTo>
                  <a:cubicBezTo>
                    <a:pt x="197" y="0"/>
                    <a:pt x="0" y="127"/>
                    <a:pt x="0" y="381"/>
                  </a:cubicBezTo>
                  <a:lnTo>
                    <a:pt x="0" y="2869"/>
                  </a:lnTo>
                  <a:cubicBezTo>
                    <a:pt x="0" y="3123"/>
                    <a:pt x="197" y="3250"/>
                    <a:pt x="394" y="3250"/>
                  </a:cubicBezTo>
                  <a:cubicBezTo>
                    <a:pt x="591" y="3250"/>
                    <a:pt x="787" y="3123"/>
                    <a:pt x="787" y="2869"/>
                  </a:cubicBezTo>
                  <a:lnTo>
                    <a:pt x="787" y="381"/>
                  </a:lnTo>
                  <a:cubicBezTo>
                    <a:pt x="787" y="128"/>
                    <a:pt x="590" y="0"/>
                    <a:pt x="3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744;p43"/>
            <p:cNvSpPr/>
            <p:nvPr/>
          </p:nvSpPr>
          <p:spPr>
            <a:xfrm rot="-451723">
              <a:off x="2953293" y="1135381"/>
              <a:ext cx="16404" cy="67655"/>
            </a:xfrm>
            <a:custGeom>
              <a:avLst/>
              <a:gdLst/>
              <a:ahLst/>
              <a:cxnLst/>
              <a:rect l="l" t="t" r="r" b="b"/>
              <a:pathLst>
                <a:path w="788" h="3250" extrusionOk="0">
                  <a:moveTo>
                    <a:pt x="393" y="1"/>
                  </a:moveTo>
                  <a:cubicBezTo>
                    <a:pt x="196" y="1"/>
                    <a:pt x="0" y="128"/>
                    <a:pt x="0" y="382"/>
                  </a:cubicBezTo>
                  <a:lnTo>
                    <a:pt x="0" y="2869"/>
                  </a:lnTo>
                  <a:cubicBezTo>
                    <a:pt x="0" y="3122"/>
                    <a:pt x="197" y="3249"/>
                    <a:pt x="394" y="3249"/>
                  </a:cubicBezTo>
                  <a:cubicBezTo>
                    <a:pt x="591" y="3249"/>
                    <a:pt x="787" y="3122"/>
                    <a:pt x="787" y="2869"/>
                  </a:cubicBezTo>
                  <a:lnTo>
                    <a:pt x="787" y="382"/>
                  </a:lnTo>
                  <a:cubicBezTo>
                    <a:pt x="787" y="128"/>
                    <a:pt x="590" y="1"/>
                    <a:pt x="39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745;p43"/>
            <p:cNvSpPr/>
            <p:nvPr/>
          </p:nvSpPr>
          <p:spPr>
            <a:xfrm rot="-451723">
              <a:off x="2966178" y="1232907"/>
              <a:ext cx="16404" cy="67634"/>
            </a:xfrm>
            <a:custGeom>
              <a:avLst/>
              <a:gdLst/>
              <a:ahLst/>
              <a:cxnLst/>
              <a:rect l="l" t="t" r="r" b="b"/>
              <a:pathLst>
                <a:path w="788" h="3249" extrusionOk="0">
                  <a:moveTo>
                    <a:pt x="393" y="1"/>
                  </a:moveTo>
                  <a:cubicBezTo>
                    <a:pt x="197" y="1"/>
                    <a:pt x="0" y="128"/>
                    <a:pt x="0" y="381"/>
                  </a:cubicBezTo>
                  <a:lnTo>
                    <a:pt x="0" y="2868"/>
                  </a:lnTo>
                  <a:cubicBezTo>
                    <a:pt x="0" y="3122"/>
                    <a:pt x="197" y="3249"/>
                    <a:pt x="394" y="3249"/>
                  </a:cubicBezTo>
                  <a:cubicBezTo>
                    <a:pt x="591" y="3249"/>
                    <a:pt x="787" y="3122"/>
                    <a:pt x="787" y="2868"/>
                  </a:cubicBezTo>
                  <a:lnTo>
                    <a:pt x="787" y="381"/>
                  </a:lnTo>
                  <a:cubicBezTo>
                    <a:pt x="787" y="128"/>
                    <a:pt x="590" y="1"/>
                    <a:pt x="39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746;p43"/>
            <p:cNvSpPr/>
            <p:nvPr/>
          </p:nvSpPr>
          <p:spPr>
            <a:xfrm rot="-451723">
              <a:off x="2979065" y="1330433"/>
              <a:ext cx="16404" cy="67655"/>
            </a:xfrm>
            <a:custGeom>
              <a:avLst/>
              <a:gdLst/>
              <a:ahLst/>
              <a:cxnLst/>
              <a:rect l="l" t="t" r="r" b="b"/>
              <a:pathLst>
                <a:path w="788" h="3250" extrusionOk="0">
                  <a:moveTo>
                    <a:pt x="393" y="0"/>
                  </a:moveTo>
                  <a:cubicBezTo>
                    <a:pt x="197" y="0"/>
                    <a:pt x="0" y="127"/>
                    <a:pt x="0" y="381"/>
                  </a:cubicBezTo>
                  <a:lnTo>
                    <a:pt x="0" y="2869"/>
                  </a:lnTo>
                  <a:cubicBezTo>
                    <a:pt x="0" y="3122"/>
                    <a:pt x="197" y="3249"/>
                    <a:pt x="395" y="3249"/>
                  </a:cubicBezTo>
                  <a:cubicBezTo>
                    <a:pt x="591" y="3249"/>
                    <a:pt x="787" y="3123"/>
                    <a:pt x="787" y="2869"/>
                  </a:cubicBezTo>
                  <a:lnTo>
                    <a:pt x="787" y="381"/>
                  </a:lnTo>
                  <a:cubicBezTo>
                    <a:pt x="787" y="127"/>
                    <a:pt x="590" y="0"/>
                    <a:pt x="3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747;p43"/>
            <p:cNvSpPr/>
            <p:nvPr/>
          </p:nvSpPr>
          <p:spPr>
            <a:xfrm rot="-451723">
              <a:off x="2991950" y="1427960"/>
              <a:ext cx="16404" cy="67655"/>
            </a:xfrm>
            <a:custGeom>
              <a:avLst/>
              <a:gdLst/>
              <a:ahLst/>
              <a:cxnLst/>
              <a:rect l="l" t="t" r="r" b="b"/>
              <a:pathLst>
                <a:path w="788" h="3250" extrusionOk="0">
                  <a:moveTo>
                    <a:pt x="393" y="0"/>
                  </a:moveTo>
                  <a:cubicBezTo>
                    <a:pt x="196" y="0"/>
                    <a:pt x="0" y="127"/>
                    <a:pt x="0" y="380"/>
                  </a:cubicBezTo>
                  <a:lnTo>
                    <a:pt x="0" y="2868"/>
                  </a:lnTo>
                  <a:cubicBezTo>
                    <a:pt x="0" y="3122"/>
                    <a:pt x="197" y="3249"/>
                    <a:pt x="394" y="3249"/>
                  </a:cubicBezTo>
                  <a:cubicBezTo>
                    <a:pt x="591" y="3249"/>
                    <a:pt x="787" y="3122"/>
                    <a:pt x="787" y="2868"/>
                  </a:cubicBezTo>
                  <a:lnTo>
                    <a:pt x="787" y="380"/>
                  </a:lnTo>
                  <a:cubicBezTo>
                    <a:pt x="787" y="127"/>
                    <a:pt x="590" y="0"/>
                    <a:pt x="3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748;p43"/>
            <p:cNvSpPr/>
            <p:nvPr/>
          </p:nvSpPr>
          <p:spPr>
            <a:xfrm rot="-451723">
              <a:off x="3004836" y="1525507"/>
              <a:ext cx="16404" cy="67613"/>
            </a:xfrm>
            <a:custGeom>
              <a:avLst/>
              <a:gdLst/>
              <a:ahLst/>
              <a:cxnLst/>
              <a:rect l="l" t="t" r="r" b="b"/>
              <a:pathLst>
                <a:path w="788" h="3248" extrusionOk="0">
                  <a:moveTo>
                    <a:pt x="394" y="0"/>
                  </a:moveTo>
                  <a:cubicBezTo>
                    <a:pt x="197" y="0"/>
                    <a:pt x="0" y="127"/>
                    <a:pt x="0" y="380"/>
                  </a:cubicBezTo>
                  <a:lnTo>
                    <a:pt x="0" y="2867"/>
                  </a:lnTo>
                  <a:cubicBezTo>
                    <a:pt x="0" y="3121"/>
                    <a:pt x="197" y="3248"/>
                    <a:pt x="394" y="3248"/>
                  </a:cubicBezTo>
                  <a:cubicBezTo>
                    <a:pt x="591" y="3248"/>
                    <a:pt x="787" y="3121"/>
                    <a:pt x="787" y="2867"/>
                  </a:cubicBezTo>
                  <a:lnTo>
                    <a:pt x="787" y="380"/>
                  </a:lnTo>
                  <a:cubicBezTo>
                    <a:pt x="787" y="127"/>
                    <a:pt x="591" y="0"/>
                    <a:pt x="3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749;p43"/>
            <p:cNvSpPr/>
            <p:nvPr/>
          </p:nvSpPr>
          <p:spPr>
            <a:xfrm rot="-451723">
              <a:off x="2112791" y="793676"/>
              <a:ext cx="75711" cy="97215"/>
            </a:xfrm>
            <a:custGeom>
              <a:avLst/>
              <a:gdLst/>
              <a:ahLst/>
              <a:cxnLst/>
              <a:rect l="l" t="t" r="r" b="b"/>
              <a:pathLst>
                <a:path w="3637" h="4670" extrusionOk="0">
                  <a:moveTo>
                    <a:pt x="1775" y="1360"/>
                  </a:moveTo>
                  <a:cubicBezTo>
                    <a:pt x="1995" y="2180"/>
                    <a:pt x="2279" y="2975"/>
                    <a:pt x="2623" y="3751"/>
                  </a:cubicBezTo>
                  <a:lnTo>
                    <a:pt x="2623" y="3751"/>
                  </a:lnTo>
                  <a:cubicBezTo>
                    <a:pt x="2067" y="3820"/>
                    <a:pt x="1509" y="3860"/>
                    <a:pt x="948" y="3876"/>
                  </a:cubicBezTo>
                  <a:lnTo>
                    <a:pt x="948" y="3876"/>
                  </a:lnTo>
                  <a:cubicBezTo>
                    <a:pt x="1175" y="3020"/>
                    <a:pt x="1449" y="2182"/>
                    <a:pt x="1775" y="1360"/>
                  </a:cubicBezTo>
                  <a:close/>
                  <a:moveTo>
                    <a:pt x="1703" y="0"/>
                  </a:moveTo>
                  <a:cubicBezTo>
                    <a:pt x="1587" y="0"/>
                    <a:pt x="1476" y="60"/>
                    <a:pt x="1412" y="206"/>
                  </a:cubicBezTo>
                  <a:cubicBezTo>
                    <a:pt x="843" y="1489"/>
                    <a:pt x="388" y="2804"/>
                    <a:pt x="59" y="4171"/>
                  </a:cubicBezTo>
                  <a:cubicBezTo>
                    <a:pt x="0" y="4418"/>
                    <a:pt x="178" y="4670"/>
                    <a:pt x="438" y="4670"/>
                  </a:cubicBezTo>
                  <a:cubicBezTo>
                    <a:pt x="1402" y="4670"/>
                    <a:pt x="2351" y="4589"/>
                    <a:pt x="3304" y="4443"/>
                  </a:cubicBezTo>
                  <a:cubicBezTo>
                    <a:pt x="3576" y="4402"/>
                    <a:pt x="3636" y="4067"/>
                    <a:pt x="3541" y="3865"/>
                  </a:cubicBezTo>
                  <a:cubicBezTo>
                    <a:pt x="3004" y="2751"/>
                    <a:pt x="2611" y="1595"/>
                    <a:pt x="2348" y="388"/>
                  </a:cubicBezTo>
                  <a:cubicBezTo>
                    <a:pt x="2305" y="190"/>
                    <a:pt x="2159" y="105"/>
                    <a:pt x="2005" y="105"/>
                  </a:cubicBezTo>
                  <a:cubicBezTo>
                    <a:pt x="1994" y="105"/>
                    <a:pt x="1983" y="105"/>
                    <a:pt x="1972" y="106"/>
                  </a:cubicBezTo>
                  <a:lnTo>
                    <a:pt x="1972" y="106"/>
                  </a:lnTo>
                  <a:cubicBezTo>
                    <a:pt x="1894" y="40"/>
                    <a:pt x="1797" y="0"/>
                    <a:pt x="170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50;p43"/>
            <p:cNvSpPr/>
            <p:nvPr/>
          </p:nvSpPr>
          <p:spPr>
            <a:xfrm rot="-451723">
              <a:off x="2132995" y="809053"/>
              <a:ext cx="32121" cy="69737"/>
            </a:xfrm>
            <a:custGeom>
              <a:avLst/>
              <a:gdLst/>
              <a:ahLst/>
              <a:cxnLst/>
              <a:rect l="l" t="t" r="r" b="b"/>
              <a:pathLst>
                <a:path w="1543" h="3350" extrusionOk="0">
                  <a:moveTo>
                    <a:pt x="676" y="1"/>
                  </a:moveTo>
                  <a:cubicBezTo>
                    <a:pt x="523" y="1"/>
                    <a:pt x="379" y="86"/>
                    <a:pt x="341" y="284"/>
                  </a:cubicBezTo>
                  <a:cubicBezTo>
                    <a:pt x="167" y="1170"/>
                    <a:pt x="57" y="2062"/>
                    <a:pt x="13" y="2961"/>
                  </a:cubicBezTo>
                  <a:cubicBezTo>
                    <a:pt x="1" y="3198"/>
                    <a:pt x="204" y="3349"/>
                    <a:pt x="413" y="3349"/>
                  </a:cubicBezTo>
                  <a:cubicBezTo>
                    <a:pt x="479" y="3349"/>
                    <a:pt x="545" y="3334"/>
                    <a:pt x="605" y="3302"/>
                  </a:cubicBezTo>
                  <a:cubicBezTo>
                    <a:pt x="700" y="3252"/>
                    <a:pt x="779" y="3194"/>
                    <a:pt x="845" y="3127"/>
                  </a:cubicBezTo>
                  <a:lnTo>
                    <a:pt x="845" y="3127"/>
                  </a:lnTo>
                  <a:cubicBezTo>
                    <a:pt x="891" y="3145"/>
                    <a:pt x="936" y="3154"/>
                    <a:pt x="980" y="3154"/>
                  </a:cubicBezTo>
                  <a:cubicBezTo>
                    <a:pt x="1319" y="3154"/>
                    <a:pt x="1542" y="2636"/>
                    <a:pt x="1178" y="2414"/>
                  </a:cubicBezTo>
                  <a:cubicBezTo>
                    <a:pt x="1084" y="2357"/>
                    <a:pt x="988" y="2298"/>
                    <a:pt x="892" y="2241"/>
                  </a:cubicBezTo>
                  <a:cubicBezTo>
                    <a:pt x="879" y="2233"/>
                    <a:pt x="866" y="2227"/>
                    <a:pt x="853" y="2221"/>
                  </a:cubicBezTo>
                  <a:lnTo>
                    <a:pt x="853" y="2221"/>
                  </a:lnTo>
                  <a:cubicBezTo>
                    <a:pt x="906" y="1642"/>
                    <a:pt x="988" y="1068"/>
                    <a:pt x="1099" y="496"/>
                  </a:cubicBezTo>
                  <a:cubicBezTo>
                    <a:pt x="1159" y="196"/>
                    <a:pt x="907" y="1"/>
                    <a:pt x="6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751;p43"/>
            <p:cNvSpPr/>
            <p:nvPr/>
          </p:nvSpPr>
          <p:spPr>
            <a:xfrm rot="-451723">
              <a:off x="3163727" y="1582278"/>
              <a:ext cx="104355" cy="70195"/>
            </a:xfrm>
            <a:custGeom>
              <a:avLst/>
              <a:gdLst/>
              <a:ahLst/>
              <a:cxnLst/>
              <a:rect l="l" t="t" r="r" b="b"/>
              <a:pathLst>
                <a:path w="5013" h="3372" extrusionOk="0">
                  <a:moveTo>
                    <a:pt x="810" y="854"/>
                  </a:moveTo>
                  <a:cubicBezTo>
                    <a:pt x="1697" y="1041"/>
                    <a:pt x="2564" y="1281"/>
                    <a:pt x="3416" y="1575"/>
                  </a:cubicBezTo>
                  <a:lnTo>
                    <a:pt x="3416" y="1575"/>
                  </a:lnTo>
                  <a:cubicBezTo>
                    <a:pt x="2593" y="1914"/>
                    <a:pt x="1756" y="2211"/>
                    <a:pt x="905" y="2472"/>
                  </a:cubicBezTo>
                  <a:lnTo>
                    <a:pt x="905" y="2472"/>
                  </a:lnTo>
                  <a:cubicBezTo>
                    <a:pt x="840" y="1934"/>
                    <a:pt x="810" y="1396"/>
                    <a:pt x="810" y="854"/>
                  </a:cubicBezTo>
                  <a:close/>
                  <a:moveTo>
                    <a:pt x="438" y="0"/>
                  </a:moveTo>
                  <a:cubicBezTo>
                    <a:pt x="242" y="0"/>
                    <a:pt x="40" y="127"/>
                    <a:pt x="31" y="380"/>
                  </a:cubicBezTo>
                  <a:cubicBezTo>
                    <a:pt x="1" y="1290"/>
                    <a:pt x="63" y="2184"/>
                    <a:pt x="201" y="3083"/>
                  </a:cubicBezTo>
                  <a:cubicBezTo>
                    <a:pt x="228" y="3260"/>
                    <a:pt x="421" y="3372"/>
                    <a:pt x="592" y="3372"/>
                  </a:cubicBezTo>
                  <a:cubicBezTo>
                    <a:pt x="625" y="3372"/>
                    <a:pt x="657" y="3368"/>
                    <a:pt x="687" y="3359"/>
                  </a:cubicBezTo>
                  <a:cubicBezTo>
                    <a:pt x="2049" y="2964"/>
                    <a:pt x="3374" y="2472"/>
                    <a:pt x="4668" y="1887"/>
                  </a:cubicBezTo>
                  <a:cubicBezTo>
                    <a:pt x="5013" y="1733"/>
                    <a:pt x="4850" y="1278"/>
                    <a:pt x="4573" y="1169"/>
                  </a:cubicBezTo>
                  <a:cubicBezTo>
                    <a:pt x="3375" y="692"/>
                    <a:pt x="2150" y="327"/>
                    <a:pt x="887" y="68"/>
                  </a:cubicBezTo>
                  <a:cubicBezTo>
                    <a:pt x="856" y="62"/>
                    <a:pt x="826" y="59"/>
                    <a:pt x="798" y="59"/>
                  </a:cubicBezTo>
                  <a:cubicBezTo>
                    <a:pt x="756" y="59"/>
                    <a:pt x="718" y="65"/>
                    <a:pt x="682" y="76"/>
                  </a:cubicBezTo>
                  <a:lnTo>
                    <a:pt x="682" y="76"/>
                  </a:lnTo>
                  <a:cubicBezTo>
                    <a:pt x="613" y="25"/>
                    <a:pt x="526" y="0"/>
                    <a:pt x="43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752;p43"/>
            <p:cNvSpPr/>
            <p:nvPr/>
          </p:nvSpPr>
          <p:spPr>
            <a:xfrm rot="-451723">
              <a:off x="3176990" y="1597680"/>
              <a:ext cx="38282" cy="41426"/>
            </a:xfrm>
            <a:custGeom>
              <a:avLst/>
              <a:gdLst/>
              <a:ahLst/>
              <a:cxnLst/>
              <a:rect l="l" t="t" r="r" b="b"/>
              <a:pathLst>
                <a:path w="1839" h="1990" extrusionOk="0">
                  <a:moveTo>
                    <a:pt x="499" y="0"/>
                  </a:moveTo>
                  <a:cubicBezTo>
                    <a:pt x="345" y="0"/>
                    <a:pt x="197" y="85"/>
                    <a:pt x="151" y="282"/>
                  </a:cubicBezTo>
                  <a:cubicBezTo>
                    <a:pt x="59" y="671"/>
                    <a:pt x="9" y="1069"/>
                    <a:pt x="3" y="1469"/>
                  </a:cubicBezTo>
                  <a:cubicBezTo>
                    <a:pt x="1" y="1707"/>
                    <a:pt x="209" y="1857"/>
                    <a:pt x="413" y="1857"/>
                  </a:cubicBezTo>
                  <a:cubicBezTo>
                    <a:pt x="509" y="1857"/>
                    <a:pt x="604" y="1823"/>
                    <a:pt x="676" y="1750"/>
                  </a:cubicBezTo>
                  <a:lnTo>
                    <a:pt x="676" y="1750"/>
                  </a:lnTo>
                  <a:cubicBezTo>
                    <a:pt x="684" y="1766"/>
                    <a:pt x="692" y="1783"/>
                    <a:pt x="700" y="1799"/>
                  </a:cubicBezTo>
                  <a:cubicBezTo>
                    <a:pt x="769" y="1932"/>
                    <a:pt x="889" y="1990"/>
                    <a:pt x="1013" y="1990"/>
                  </a:cubicBezTo>
                  <a:cubicBezTo>
                    <a:pt x="1152" y="1990"/>
                    <a:pt x="1296" y="1918"/>
                    <a:pt x="1380" y="1799"/>
                  </a:cubicBezTo>
                  <a:cubicBezTo>
                    <a:pt x="1492" y="1637"/>
                    <a:pt x="1607" y="1477"/>
                    <a:pt x="1720" y="1315"/>
                  </a:cubicBezTo>
                  <a:cubicBezTo>
                    <a:pt x="1839" y="1146"/>
                    <a:pt x="1796" y="981"/>
                    <a:pt x="1684" y="872"/>
                  </a:cubicBezTo>
                  <a:lnTo>
                    <a:pt x="1684" y="872"/>
                  </a:lnTo>
                  <a:cubicBezTo>
                    <a:pt x="1733" y="704"/>
                    <a:pt x="1687" y="508"/>
                    <a:pt x="1512" y="426"/>
                  </a:cubicBezTo>
                  <a:cubicBezTo>
                    <a:pt x="1438" y="391"/>
                    <a:pt x="1362" y="356"/>
                    <a:pt x="1287" y="320"/>
                  </a:cubicBezTo>
                  <a:cubicBezTo>
                    <a:pt x="1220" y="289"/>
                    <a:pt x="1151" y="273"/>
                    <a:pt x="1084" y="273"/>
                  </a:cubicBezTo>
                  <a:cubicBezTo>
                    <a:pt x="1025" y="273"/>
                    <a:pt x="967" y="286"/>
                    <a:pt x="914" y="312"/>
                  </a:cubicBezTo>
                  <a:lnTo>
                    <a:pt x="914" y="312"/>
                  </a:lnTo>
                  <a:cubicBezTo>
                    <a:pt x="872" y="119"/>
                    <a:pt x="681" y="0"/>
                    <a:pt x="4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753;p43"/>
            <p:cNvSpPr/>
            <p:nvPr/>
          </p:nvSpPr>
          <p:spPr>
            <a:xfrm rot="-451723">
              <a:off x="2213818" y="1241488"/>
              <a:ext cx="301450" cy="185542"/>
            </a:xfrm>
            <a:custGeom>
              <a:avLst/>
              <a:gdLst/>
              <a:ahLst/>
              <a:cxnLst/>
              <a:rect l="l" t="t" r="r" b="b"/>
              <a:pathLst>
                <a:path w="14481" h="8913" extrusionOk="0">
                  <a:moveTo>
                    <a:pt x="3443" y="1"/>
                  </a:moveTo>
                  <a:cubicBezTo>
                    <a:pt x="2457" y="1"/>
                    <a:pt x="1457" y="100"/>
                    <a:pt x="466" y="299"/>
                  </a:cubicBezTo>
                  <a:cubicBezTo>
                    <a:pt x="1" y="391"/>
                    <a:pt x="159" y="1066"/>
                    <a:pt x="590" y="1066"/>
                  </a:cubicBezTo>
                  <a:cubicBezTo>
                    <a:pt x="618" y="1066"/>
                    <a:pt x="647" y="1063"/>
                    <a:pt x="678" y="1057"/>
                  </a:cubicBezTo>
                  <a:cubicBezTo>
                    <a:pt x="1613" y="870"/>
                    <a:pt x="2555" y="776"/>
                    <a:pt x="3482" y="776"/>
                  </a:cubicBezTo>
                  <a:cubicBezTo>
                    <a:pt x="8309" y="776"/>
                    <a:pt x="12721" y="3336"/>
                    <a:pt x="13669" y="8629"/>
                  </a:cubicBezTo>
                  <a:cubicBezTo>
                    <a:pt x="13704" y="8827"/>
                    <a:pt x="13846" y="8912"/>
                    <a:pt x="13998" y="8912"/>
                  </a:cubicBezTo>
                  <a:cubicBezTo>
                    <a:pt x="14228" y="8912"/>
                    <a:pt x="14481" y="8717"/>
                    <a:pt x="14428" y="8418"/>
                  </a:cubicBezTo>
                  <a:cubicBezTo>
                    <a:pt x="13412" y="2753"/>
                    <a:pt x="8624" y="1"/>
                    <a:pt x="344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754;p43"/>
            <p:cNvSpPr/>
            <p:nvPr/>
          </p:nvSpPr>
          <p:spPr>
            <a:xfrm rot="-451723">
              <a:off x="2252520" y="1616438"/>
              <a:ext cx="79209" cy="54894"/>
            </a:xfrm>
            <a:custGeom>
              <a:avLst/>
              <a:gdLst/>
              <a:ahLst/>
              <a:cxnLst/>
              <a:rect l="l" t="t" r="r" b="b"/>
              <a:pathLst>
                <a:path w="3805" h="2637" extrusionOk="0">
                  <a:moveTo>
                    <a:pt x="542" y="0"/>
                  </a:moveTo>
                  <a:cubicBezTo>
                    <a:pt x="216" y="0"/>
                    <a:pt x="0" y="513"/>
                    <a:pt x="350" y="748"/>
                  </a:cubicBezTo>
                  <a:cubicBezTo>
                    <a:pt x="1253" y="1354"/>
                    <a:pt x="2155" y="1962"/>
                    <a:pt x="3059" y="2569"/>
                  </a:cubicBezTo>
                  <a:cubicBezTo>
                    <a:pt x="3129" y="2616"/>
                    <a:pt x="3199" y="2637"/>
                    <a:pt x="3264" y="2637"/>
                  </a:cubicBezTo>
                  <a:cubicBezTo>
                    <a:pt x="3590" y="2637"/>
                    <a:pt x="3805" y="2123"/>
                    <a:pt x="3457" y="1889"/>
                  </a:cubicBezTo>
                  <a:cubicBezTo>
                    <a:pt x="2552" y="1282"/>
                    <a:pt x="1651" y="674"/>
                    <a:pt x="747" y="68"/>
                  </a:cubicBezTo>
                  <a:cubicBezTo>
                    <a:pt x="676" y="21"/>
                    <a:pt x="607" y="0"/>
                    <a:pt x="54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755;p43"/>
            <p:cNvSpPr/>
            <p:nvPr/>
          </p:nvSpPr>
          <p:spPr>
            <a:xfrm rot="-451723">
              <a:off x="2243905" y="1536473"/>
              <a:ext cx="121217" cy="76565"/>
            </a:xfrm>
            <a:custGeom>
              <a:avLst/>
              <a:gdLst/>
              <a:ahLst/>
              <a:cxnLst/>
              <a:rect l="l" t="t" r="r" b="b"/>
              <a:pathLst>
                <a:path w="5823" h="3678" extrusionOk="0">
                  <a:moveTo>
                    <a:pt x="562" y="0"/>
                  </a:moveTo>
                  <a:cubicBezTo>
                    <a:pt x="223" y="0"/>
                    <a:pt x="0" y="518"/>
                    <a:pt x="364" y="741"/>
                  </a:cubicBezTo>
                  <a:cubicBezTo>
                    <a:pt x="1930" y="1700"/>
                    <a:pt x="3496" y="2658"/>
                    <a:pt x="5061" y="3617"/>
                  </a:cubicBezTo>
                  <a:cubicBezTo>
                    <a:pt x="5130" y="3659"/>
                    <a:pt x="5197" y="3677"/>
                    <a:pt x="5261" y="3677"/>
                  </a:cubicBezTo>
                  <a:cubicBezTo>
                    <a:pt x="5599" y="3677"/>
                    <a:pt x="5823" y="3160"/>
                    <a:pt x="5459" y="2937"/>
                  </a:cubicBezTo>
                  <a:cubicBezTo>
                    <a:pt x="3893" y="1978"/>
                    <a:pt x="2327" y="1020"/>
                    <a:pt x="762" y="61"/>
                  </a:cubicBezTo>
                  <a:cubicBezTo>
                    <a:pt x="693" y="19"/>
                    <a:pt x="625" y="0"/>
                    <a:pt x="5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756;p43"/>
            <p:cNvSpPr/>
            <p:nvPr/>
          </p:nvSpPr>
          <p:spPr>
            <a:xfrm rot="-451723">
              <a:off x="2234065" y="1444473"/>
              <a:ext cx="184313" cy="105230"/>
            </a:xfrm>
            <a:custGeom>
              <a:avLst/>
              <a:gdLst/>
              <a:ahLst/>
              <a:cxnLst/>
              <a:rect l="l" t="t" r="r" b="b"/>
              <a:pathLst>
                <a:path w="8854" h="5055" extrusionOk="0">
                  <a:moveTo>
                    <a:pt x="601" y="1"/>
                  </a:moveTo>
                  <a:cubicBezTo>
                    <a:pt x="240" y="1"/>
                    <a:pt x="0" y="531"/>
                    <a:pt x="390" y="727"/>
                  </a:cubicBezTo>
                  <a:cubicBezTo>
                    <a:pt x="3007" y="2057"/>
                    <a:pt x="5574" y="3480"/>
                    <a:pt x="8089" y="4995"/>
                  </a:cubicBezTo>
                  <a:cubicBezTo>
                    <a:pt x="8157" y="5036"/>
                    <a:pt x="8225" y="5054"/>
                    <a:pt x="8288" y="5054"/>
                  </a:cubicBezTo>
                  <a:cubicBezTo>
                    <a:pt x="8629" y="5054"/>
                    <a:pt x="8854" y="4536"/>
                    <a:pt x="8487" y="4315"/>
                  </a:cubicBezTo>
                  <a:cubicBezTo>
                    <a:pt x="5970" y="2800"/>
                    <a:pt x="3405" y="1379"/>
                    <a:pt x="787" y="47"/>
                  </a:cubicBezTo>
                  <a:cubicBezTo>
                    <a:pt x="723" y="15"/>
                    <a:pt x="661" y="1"/>
                    <a:pt x="60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757;p43"/>
            <p:cNvSpPr/>
            <p:nvPr/>
          </p:nvSpPr>
          <p:spPr>
            <a:xfrm rot="-451723">
              <a:off x="2226625" y="1356270"/>
              <a:ext cx="232734" cy="128003"/>
            </a:xfrm>
            <a:custGeom>
              <a:avLst/>
              <a:gdLst/>
              <a:ahLst/>
              <a:cxnLst/>
              <a:rect l="l" t="t" r="r" b="b"/>
              <a:pathLst>
                <a:path w="11180" h="6149" extrusionOk="0">
                  <a:moveTo>
                    <a:pt x="590" y="0"/>
                  </a:moveTo>
                  <a:cubicBezTo>
                    <a:pt x="234" y="0"/>
                    <a:pt x="0" y="525"/>
                    <a:pt x="383" y="730"/>
                  </a:cubicBezTo>
                  <a:lnTo>
                    <a:pt x="10401" y="6099"/>
                  </a:lnTo>
                  <a:cubicBezTo>
                    <a:pt x="10466" y="6134"/>
                    <a:pt x="10530" y="6149"/>
                    <a:pt x="10590" y="6149"/>
                  </a:cubicBezTo>
                  <a:cubicBezTo>
                    <a:pt x="10945" y="6149"/>
                    <a:pt x="11180" y="5623"/>
                    <a:pt x="10797" y="5419"/>
                  </a:cubicBezTo>
                  <a:lnTo>
                    <a:pt x="781" y="50"/>
                  </a:lnTo>
                  <a:cubicBezTo>
                    <a:pt x="715" y="16"/>
                    <a:pt x="651" y="0"/>
                    <a:pt x="59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758;p43"/>
            <p:cNvSpPr/>
            <p:nvPr/>
          </p:nvSpPr>
          <p:spPr>
            <a:xfrm rot="-451723">
              <a:off x="2219064" y="1277135"/>
              <a:ext cx="285296" cy="156273"/>
            </a:xfrm>
            <a:custGeom>
              <a:avLst/>
              <a:gdLst/>
              <a:ahLst/>
              <a:cxnLst/>
              <a:rect l="l" t="t" r="r" b="b"/>
              <a:pathLst>
                <a:path w="13705" h="7507" extrusionOk="0">
                  <a:moveTo>
                    <a:pt x="504" y="0"/>
                  </a:moveTo>
                  <a:cubicBezTo>
                    <a:pt x="125" y="0"/>
                    <a:pt x="1" y="634"/>
                    <a:pt x="429" y="783"/>
                  </a:cubicBezTo>
                  <a:cubicBezTo>
                    <a:pt x="4830" y="2307"/>
                    <a:pt x="8898" y="5158"/>
                    <a:pt x="12932" y="7452"/>
                  </a:cubicBezTo>
                  <a:cubicBezTo>
                    <a:pt x="12999" y="7490"/>
                    <a:pt x="13065" y="7507"/>
                    <a:pt x="13127" y="7507"/>
                  </a:cubicBezTo>
                  <a:cubicBezTo>
                    <a:pt x="13474" y="7507"/>
                    <a:pt x="13704" y="6985"/>
                    <a:pt x="13329" y="6772"/>
                  </a:cubicBezTo>
                  <a:cubicBezTo>
                    <a:pt x="9225" y="4439"/>
                    <a:pt x="5117" y="1577"/>
                    <a:pt x="637" y="24"/>
                  </a:cubicBezTo>
                  <a:cubicBezTo>
                    <a:pt x="590" y="8"/>
                    <a:pt x="546" y="0"/>
                    <a:pt x="50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759;p43"/>
            <p:cNvSpPr/>
            <p:nvPr/>
          </p:nvSpPr>
          <p:spPr>
            <a:xfrm rot="-451723">
              <a:off x="2382868" y="1130861"/>
              <a:ext cx="48275" cy="79729"/>
            </a:xfrm>
            <a:custGeom>
              <a:avLst/>
              <a:gdLst/>
              <a:ahLst/>
              <a:cxnLst/>
              <a:rect l="l" t="t" r="r" b="b"/>
              <a:pathLst>
                <a:path w="2319" h="3830" extrusionOk="0">
                  <a:moveTo>
                    <a:pt x="1789" y="1"/>
                  </a:moveTo>
                  <a:cubicBezTo>
                    <a:pt x="1673" y="1"/>
                    <a:pt x="1562" y="61"/>
                    <a:pt x="1497" y="205"/>
                  </a:cubicBezTo>
                  <a:cubicBezTo>
                    <a:pt x="1046" y="1213"/>
                    <a:pt x="593" y="2219"/>
                    <a:pt x="142" y="3227"/>
                  </a:cubicBezTo>
                  <a:cubicBezTo>
                    <a:pt x="1" y="3542"/>
                    <a:pt x="277" y="3829"/>
                    <a:pt x="530" y="3829"/>
                  </a:cubicBezTo>
                  <a:cubicBezTo>
                    <a:pt x="646" y="3829"/>
                    <a:pt x="757" y="3770"/>
                    <a:pt x="822" y="3625"/>
                  </a:cubicBezTo>
                  <a:cubicBezTo>
                    <a:pt x="1273" y="2617"/>
                    <a:pt x="1726" y="1610"/>
                    <a:pt x="2177" y="602"/>
                  </a:cubicBezTo>
                  <a:cubicBezTo>
                    <a:pt x="2318" y="287"/>
                    <a:pt x="2043" y="1"/>
                    <a:pt x="178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760;p43"/>
            <p:cNvSpPr/>
            <p:nvPr/>
          </p:nvSpPr>
          <p:spPr>
            <a:xfrm rot="-451723">
              <a:off x="2408398" y="1128287"/>
              <a:ext cx="54395" cy="81269"/>
            </a:xfrm>
            <a:custGeom>
              <a:avLst/>
              <a:gdLst/>
              <a:ahLst/>
              <a:cxnLst/>
              <a:rect l="l" t="t" r="r" b="b"/>
              <a:pathLst>
                <a:path w="2613" h="3904" extrusionOk="0">
                  <a:moveTo>
                    <a:pt x="557" y="1"/>
                  </a:moveTo>
                  <a:cubicBezTo>
                    <a:pt x="275" y="1"/>
                    <a:pt x="1" y="281"/>
                    <a:pt x="206" y="572"/>
                  </a:cubicBezTo>
                  <a:cubicBezTo>
                    <a:pt x="872" y="1520"/>
                    <a:pt x="1390" y="2532"/>
                    <a:pt x="1757" y="3631"/>
                  </a:cubicBezTo>
                  <a:cubicBezTo>
                    <a:pt x="1820" y="3821"/>
                    <a:pt x="1977" y="3904"/>
                    <a:pt x="2134" y="3904"/>
                  </a:cubicBezTo>
                  <a:cubicBezTo>
                    <a:pt x="2374" y="3904"/>
                    <a:pt x="2612" y="3713"/>
                    <a:pt x="2515" y="3421"/>
                  </a:cubicBezTo>
                  <a:cubicBezTo>
                    <a:pt x="2130" y="2261"/>
                    <a:pt x="1591" y="1176"/>
                    <a:pt x="886" y="175"/>
                  </a:cubicBezTo>
                  <a:cubicBezTo>
                    <a:pt x="800" y="52"/>
                    <a:pt x="678" y="1"/>
                    <a:pt x="55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761;p43"/>
            <p:cNvSpPr/>
            <p:nvPr/>
          </p:nvSpPr>
          <p:spPr>
            <a:xfrm rot="-451723">
              <a:off x="2393870" y="1176775"/>
              <a:ext cx="64949" cy="19235"/>
            </a:xfrm>
            <a:custGeom>
              <a:avLst/>
              <a:gdLst/>
              <a:ahLst/>
              <a:cxnLst/>
              <a:rect l="l" t="t" r="r" b="b"/>
              <a:pathLst>
                <a:path w="3120" h="924" extrusionOk="0">
                  <a:moveTo>
                    <a:pt x="2570" y="1"/>
                  </a:moveTo>
                  <a:cubicBezTo>
                    <a:pt x="2536" y="1"/>
                    <a:pt x="2499" y="6"/>
                    <a:pt x="2460" y="16"/>
                  </a:cubicBezTo>
                  <a:cubicBezTo>
                    <a:pt x="2149" y="98"/>
                    <a:pt x="1839" y="140"/>
                    <a:pt x="1529" y="140"/>
                  </a:cubicBezTo>
                  <a:cubicBezTo>
                    <a:pt x="1242" y="140"/>
                    <a:pt x="955" y="104"/>
                    <a:pt x="667" y="33"/>
                  </a:cubicBezTo>
                  <a:cubicBezTo>
                    <a:pt x="630" y="24"/>
                    <a:pt x="596" y="20"/>
                    <a:pt x="563" y="20"/>
                  </a:cubicBezTo>
                  <a:cubicBezTo>
                    <a:pt x="148" y="20"/>
                    <a:pt x="0" y="679"/>
                    <a:pt x="458" y="792"/>
                  </a:cubicBezTo>
                  <a:cubicBezTo>
                    <a:pt x="816" y="879"/>
                    <a:pt x="1176" y="924"/>
                    <a:pt x="1536" y="924"/>
                  </a:cubicBezTo>
                  <a:cubicBezTo>
                    <a:pt x="1915" y="924"/>
                    <a:pt x="2293" y="874"/>
                    <a:pt x="2669" y="775"/>
                  </a:cubicBezTo>
                  <a:cubicBezTo>
                    <a:pt x="3119" y="653"/>
                    <a:pt x="2978" y="1"/>
                    <a:pt x="257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762;p43"/>
            <p:cNvSpPr/>
            <p:nvPr/>
          </p:nvSpPr>
          <p:spPr>
            <a:xfrm rot="-451723">
              <a:off x="2719785" y="1389791"/>
              <a:ext cx="24751" cy="119427"/>
            </a:xfrm>
            <a:custGeom>
              <a:avLst/>
              <a:gdLst/>
              <a:ahLst/>
              <a:cxnLst/>
              <a:rect l="l" t="t" r="r" b="b"/>
              <a:pathLst>
                <a:path w="1189" h="5737" extrusionOk="0">
                  <a:moveTo>
                    <a:pt x="645" y="0"/>
                  </a:moveTo>
                  <a:cubicBezTo>
                    <a:pt x="493" y="0"/>
                    <a:pt x="351" y="86"/>
                    <a:pt x="315" y="285"/>
                  </a:cubicBezTo>
                  <a:cubicBezTo>
                    <a:pt x="0" y="2016"/>
                    <a:pt x="16" y="3729"/>
                    <a:pt x="368" y="5453"/>
                  </a:cubicBezTo>
                  <a:cubicBezTo>
                    <a:pt x="409" y="5651"/>
                    <a:pt x="554" y="5736"/>
                    <a:pt x="707" y="5736"/>
                  </a:cubicBezTo>
                  <a:cubicBezTo>
                    <a:pt x="938" y="5736"/>
                    <a:pt x="1188" y="5542"/>
                    <a:pt x="1127" y="5244"/>
                  </a:cubicBezTo>
                  <a:cubicBezTo>
                    <a:pt x="804" y="3662"/>
                    <a:pt x="783" y="2083"/>
                    <a:pt x="1074" y="494"/>
                  </a:cubicBezTo>
                  <a:cubicBezTo>
                    <a:pt x="1128" y="196"/>
                    <a:pt x="875" y="0"/>
                    <a:pt x="64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763;p43"/>
            <p:cNvSpPr/>
            <p:nvPr/>
          </p:nvSpPr>
          <p:spPr>
            <a:xfrm rot="-451723">
              <a:off x="2724759" y="1382204"/>
              <a:ext cx="79687" cy="123653"/>
            </a:xfrm>
            <a:custGeom>
              <a:avLst/>
              <a:gdLst/>
              <a:ahLst/>
              <a:cxnLst/>
              <a:rect l="l" t="t" r="r" b="b"/>
              <a:pathLst>
                <a:path w="3828" h="5940" extrusionOk="0">
                  <a:moveTo>
                    <a:pt x="1406" y="1"/>
                  </a:moveTo>
                  <a:cubicBezTo>
                    <a:pt x="926" y="1"/>
                    <a:pt x="457" y="214"/>
                    <a:pt x="184" y="665"/>
                  </a:cubicBezTo>
                  <a:cubicBezTo>
                    <a:pt x="0" y="968"/>
                    <a:pt x="272" y="1251"/>
                    <a:pt x="543" y="1251"/>
                  </a:cubicBezTo>
                  <a:cubicBezTo>
                    <a:pt x="662" y="1251"/>
                    <a:pt x="781" y="1197"/>
                    <a:pt x="861" y="1064"/>
                  </a:cubicBezTo>
                  <a:cubicBezTo>
                    <a:pt x="984" y="863"/>
                    <a:pt x="1175" y="778"/>
                    <a:pt x="1373" y="778"/>
                  </a:cubicBezTo>
                  <a:cubicBezTo>
                    <a:pt x="1688" y="778"/>
                    <a:pt x="2022" y="992"/>
                    <a:pt x="2125" y="1288"/>
                  </a:cubicBezTo>
                  <a:cubicBezTo>
                    <a:pt x="2399" y="2069"/>
                    <a:pt x="1551" y="2613"/>
                    <a:pt x="881" y="2721"/>
                  </a:cubicBezTo>
                  <a:cubicBezTo>
                    <a:pt x="408" y="2797"/>
                    <a:pt x="582" y="3451"/>
                    <a:pt x="987" y="3494"/>
                  </a:cubicBezTo>
                  <a:cubicBezTo>
                    <a:pt x="1338" y="3531"/>
                    <a:pt x="1760" y="3542"/>
                    <a:pt x="2071" y="3729"/>
                  </a:cubicBezTo>
                  <a:cubicBezTo>
                    <a:pt x="2479" y="3973"/>
                    <a:pt x="3021" y="4804"/>
                    <a:pt x="2333" y="5083"/>
                  </a:cubicBezTo>
                  <a:cubicBezTo>
                    <a:pt x="2164" y="5151"/>
                    <a:pt x="1973" y="5176"/>
                    <a:pt x="1779" y="5176"/>
                  </a:cubicBezTo>
                  <a:cubicBezTo>
                    <a:pt x="1522" y="5176"/>
                    <a:pt x="1258" y="5132"/>
                    <a:pt x="1029" y="5090"/>
                  </a:cubicBezTo>
                  <a:cubicBezTo>
                    <a:pt x="1000" y="5085"/>
                    <a:pt x="973" y="5082"/>
                    <a:pt x="946" y="5082"/>
                  </a:cubicBezTo>
                  <a:cubicBezTo>
                    <a:pt x="510" y="5082"/>
                    <a:pt x="349" y="5761"/>
                    <a:pt x="818" y="5849"/>
                  </a:cubicBezTo>
                  <a:cubicBezTo>
                    <a:pt x="1095" y="5900"/>
                    <a:pt x="1414" y="5939"/>
                    <a:pt x="1736" y="5939"/>
                  </a:cubicBezTo>
                  <a:cubicBezTo>
                    <a:pt x="2496" y="5939"/>
                    <a:pt x="3267" y="5721"/>
                    <a:pt x="3508" y="4931"/>
                  </a:cubicBezTo>
                  <a:cubicBezTo>
                    <a:pt x="3828" y="3883"/>
                    <a:pt x="3067" y="3288"/>
                    <a:pt x="2196" y="2976"/>
                  </a:cubicBezTo>
                  <a:lnTo>
                    <a:pt x="2196" y="2976"/>
                  </a:lnTo>
                  <a:cubicBezTo>
                    <a:pt x="2898" y="2424"/>
                    <a:pt x="3316" y="1522"/>
                    <a:pt x="2744" y="691"/>
                  </a:cubicBezTo>
                  <a:cubicBezTo>
                    <a:pt x="2436" y="241"/>
                    <a:pt x="1915" y="1"/>
                    <a:pt x="14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764;p43"/>
            <p:cNvSpPr/>
            <p:nvPr/>
          </p:nvSpPr>
          <p:spPr>
            <a:xfrm rot="-451723">
              <a:off x="3038973" y="1014254"/>
              <a:ext cx="123611" cy="476500"/>
            </a:xfrm>
            <a:custGeom>
              <a:avLst/>
              <a:gdLst/>
              <a:ahLst/>
              <a:cxnLst/>
              <a:rect l="l" t="t" r="r" b="b"/>
              <a:pathLst>
                <a:path w="5938" h="22890" extrusionOk="0">
                  <a:moveTo>
                    <a:pt x="264" y="1"/>
                  </a:moveTo>
                  <a:cubicBezTo>
                    <a:pt x="137" y="1"/>
                    <a:pt x="0" y="144"/>
                    <a:pt x="75" y="300"/>
                  </a:cubicBezTo>
                  <a:cubicBezTo>
                    <a:pt x="1018" y="2241"/>
                    <a:pt x="1962" y="4182"/>
                    <a:pt x="2905" y="6126"/>
                  </a:cubicBezTo>
                  <a:cubicBezTo>
                    <a:pt x="3392" y="7127"/>
                    <a:pt x="3876" y="8126"/>
                    <a:pt x="4362" y="9127"/>
                  </a:cubicBezTo>
                  <a:cubicBezTo>
                    <a:pt x="4825" y="10077"/>
                    <a:pt x="5825" y="11383"/>
                    <a:pt x="5160" y="12384"/>
                  </a:cubicBezTo>
                  <a:cubicBezTo>
                    <a:pt x="3035" y="15582"/>
                    <a:pt x="1340" y="19003"/>
                    <a:pt x="137" y="22648"/>
                  </a:cubicBezTo>
                  <a:cubicBezTo>
                    <a:pt x="87" y="22794"/>
                    <a:pt x="207" y="22889"/>
                    <a:pt x="327" y="22889"/>
                  </a:cubicBezTo>
                  <a:cubicBezTo>
                    <a:pt x="406" y="22889"/>
                    <a:pt x="485" y="22848"/>
                    <a:pt x="516" y="22754"/>
                  </a:cubicBezTo>
                  <a:cubicBezTo>
                    <a:pt x="1209" y="20656"/>
                    <a:pt x="2055" y="18614"/>
                    <a:pt x="3073" y="16654"/>
                  </a:cubicBezTo>
                  <a:cubicBezTo>
                    <a:pt x="3559" y="15719"/>
                    <a:pt x="4080" y="14801"/>
                    <a:pt x="4636" y="13908"/>
                  </a:cubicBezTo>
                  <a:cubicBezTo>
                    <a:pt x="5028" y="13278"/>
                    <a:pt x="5871" y="12468"/>
                    <a:pt x="5907" y="11696"/>
                  </a:cubicBezTo>
                  <a:cubicBezTo>
                    <a:pt x="5937" y="11068"/>
                    <a:pt x="5392" y="10355"/>
                    <a:pt x="5128" y="9813"/>
                  </a:cubicBezTo>
                  <a:cubicBezTo>
                    <a:pt x="4614" y="8753"/>
                    <a:pt x="4099" y="7694"/>
                    <a:pt x="3587" y="6635"/>
                  </a:cubicBezTo>
                  <a:cubicBezTo>
                    <a:pt x="2529" y="4456"/>
                    <a:pt x="1471" y="2280"/>
                    <a:pt x="413" y="102"/>
                  </a:cubicBezTo>
                  <a:cubicBezTo>
                    <a:pt x="379" y="31"/>
                    <a:pt x="323" y="1"/>
                    <a:pt x="26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765;p43"/>
            <p:cNvSpPr/>
            <p:nvPr/>
          </p:nvSpPr>
          <p:spPr>
            <a:xfrm rot="-451723">
              <a:off x="3204081" y="1181493"/>
              <a:ext cx="59432" cy="95383"/>
            </a:xfrm>
            <a:custGeom>
              <a:avLst/>
              <a:gdLst/>
              <a:ahLst/>
              <a:cxnLst/>
              <a:rect l="l" t="t" r="r" b="b"/>
              <a:pathLst>
                <a:path w="2855" h="4582" extrusionOk="0">
                  <a:moveTo>
                    <a:pt x="2428" y="0"/>
                  </a:moveTo>
                  <a:cubicBezTo>
                    <a:pt x="1195" y="0"/>
                    <a:pt x="1" y="994"/>
                    <a:pt x="7" y="2290"/>
                  </a:cubicBezTo>
                  <a:cubicBezTo>
                    <a:pt x="12" y="3585"/>
                    <a:pt x="1185" y="4581"/>
                    <a:pt x="2426" y="4581"/>
                  </a:cubicBezTo>
                  <a:cubicBezTo>
                    <a:pt x="2484" y="4581"/>
                    <a:pt x="2542" y="4579"/>
                    <a:pt x="2600" y="4575"/>
                  </a:cubicBezTo>
                  <a:cubicBezTo>
                    <a:pt x="2844" y="4555"/>
                    <a:pt x="2854" y="4180"/>
                    <a:pt x="2618" y="4180"/>
                  </a:cubicBezTo>
                  <a:cubicBezTo>
                    <a:pt x="2612" y="4180"/>
                    <a:pt x="2606" y="4181"/>
                    <a:pt x="2600" y="4181"/>
                  </a:cubicBezTo>
                  <a:cubicBezTo>
                    <a:pt x="2550" y="4185"/>
                    <a:pt x="2501" y="4187"/>
                    <a:pt x="2451" y="4187"/>
                  </a:cubicBezTo>
                  <a:cubicBezTo>
                    <a:pt x="1419" y="4187"/>
                    <a:pt x="400" y="3390"/>
                    <a:pt x="401" y="2290"/>
                  </a:cubicBezTo>
                  <a:cubicBezTo>
                    <a:pt x="401" y="1191"/>
                    <a:pt x="1419" y="395"/>
                    <a:pt x="2450" y="395"/>
                  </a:cubicBezTo>
                  <a:cubicBezTo>
                    <a:pt x="2500" y="395"/>
                    <a:pt x="2551" y="397"/>
                    <a:pt x="2601" y="400"/>
                  </a:cubicBezTo>
                  <a:cubicBezTo>
                    <a:pt x="2607" y="401"/>
                    <a:pt x="2613" y="401"/>
                    <a:pt x="2619" y="401"/>
                  </a:cubicBezTo>
                  <a:cubicBezTo>
                    <a:pt x="2855" y="401"/>
                    <a:pt x="2849" y="25"/>
                    <a:pt x="2601" y="7"/>
                  </a:cubicBezTo>
                  <a:cubicBezTo>
                    <a:pt x="2544" y="2"/>
                    <a:pt x="2486" y="0"/>
                    <a:pt x="242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794171692"/>
      </p:ext>
    </p:extLst>
  </p:cSld>
  <p:clrMapOvr>
    <a:masterClrMapping/>
  </p:clrMapOvr>
  <p:transition spd="slow">
    <p:cov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2"/>
          </p:nvPr>
        </p:nvSpPr>
        <p:spPr>
          <a:xfrm>
            <a:off x="854764" y="1288112"/>
            <a:ext cx="7569235" cy="3399182"/>
          </a:xfrm>
        </p:spPr>
        <p:txBody>
          <a:bodyPr/>
          <a:lstStyle/>
          <a:p>
            <a:pPr algn="l">
              <a:spcAft>
                <a:spcPts val="300"/>
              </a:spcAft>
            </a:pPr>
            <a:r>
              <a:rPr lang="vi-VN" sz="3200" b="1" dirty="0">
                <a:latin typeface="+mn-lt"/>
              </a:rPr>
              <a:t>1, CÂY KHUNG LÀ GÌ ?</a:t>
            </a:r>
          </a:p>
          <a:p>
            <a:pPr algn="l">
              <a:spcAft>
                <a:spcPts val="300"/>
              </a:spcAft>
            </a:pPr>
            <a:r>
              <a:rPr lang="vi-VN" sz="3200" b="1" dirty="0">
                <a:latin typeface="+mn-lt"/>
              </a:rPr>
              <a:t>2, XÂY DỰNG MỘT CÂY KHUNG</a:t>
            </a:r>
          </a:p>
        </p:txBody>
      </p:sp>
      <p:sp>
        <p:nvSpPr>
          <p:cNvPr id="4" name="Title 3"/>
          <p:cNvSpPr>
            <a:spLocks noGrp="1"/>
          </p:cNvSpPr>
          <p:nvPr>
            <p:ph type="title"/>
          </p:nvPr>
        </p:nvSpPr>
        <p:spPr/>
        <p:txBody>
          <a:bodyPr/>
          <a:lstStyle/>
          <a:p>
            <a:r>
              <a:rPr lang="vi-VN" dirty="0"/>
              <a:t>II, cây khung của đồ thị</a:t>
            </a:r>
          </a:p>
        </p:txBody>
      </p:sp>
    </p:spTree>
    <p:extLst>
      <p:ext uri="{BB962C8B-B14F-4D97-AF65-F5344CB8AC3E}">
        <p14:creationId xmlns:p14="http://schemas.microsoft.com/office/powerpoint/2010/main" val="219599789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2"/>
          </p:nvPr>
        </p:nvSpPr>
        <p:spPr>
          <a:xfrm>
            <a:off x="1081376" y="604298"/>
            <a:ext cx="7124369" cy="3923969"/>
          </a:xfrm>
        </p:spPr>
        <p:txBody>
          <a:bodyPr/>
          <a:lstStyle/>
          <a:p>
            <a:pPr algn="l"/>
            <a:r>
              <a:rPr lang="vi-VN" sz="2000" b="1" dirty="0">
                <a:solidFill>
                  <a:srgbClr val="FF0000"/>
                </a:solidFill>
              </a:rPr>
              <a:t>1 – CÂY KHUNG LÀ GÌ ?</a:t>
            </a:r>
          </a:p>
          <a:p>
            <a:pPr algn="l"/>
            <a:endParaRPr lang="vi-VN" sz="2000" b="1" dirty="0">
              <a:solidFill>
                <a:srgbClr val="FF0000"/>
              </a:solidFill>
            </a:endParaRPr>
          </a:p>
          <a:p>
            <a:pPr algn="l">
              <a:spcAft>
                <a:spcPts val="300"/>
              </a:spcAft>
            </a:pPr>
            <a:r>
              <a:rPr lang="vi-VN" sz="2000" u="sng" dirty="0">
                <a:solidFill>
                  <a:srgbClr val="FF0000"/>
                </a:solidFill>
              </a:rPr>
              <a:t>Định nghĩa: </a:t>
            </a:r>
            <a:r>
              <a:rPr lang="vi-VN" sz="2000" dirty="0">
                <a:solidFill>
                  <a:schemeClr val="bg2">
                    <a:lumMod val="10000"/>
                  </a:schemeClr>
                </a:solidFill>
              </a:rPr>
              <a:t>Gọi G là một đơn đồ thị.Một cây khung của G là một đồ thị con của G mà nó là một cây chứa mọi đỉnh của G</a:t>
            </a:r>
          </a:p>
          <a:p>
            <a:pPr algn="l"/>
            <a:r>
              <a:rPr lang="vi-VN" sz="2000" dirty="0"/>
              <a:t>Giả sử G(V,E) là đồ thị vô hướng liên thông, khi đó:</a:t>
            </a:r>
          </a:p>
          <a:p>
            <a:pPr algn="l"/>
            <a:r>
              <a:rPr lang="vi-VN" sz="2000" dirty="0"/>
              <a:t>Cây khung T(V,E’) của G là đồ thị con của G, sao cho:</a:t>
            </a:r>
          </a:p>
          <a:p>
            <a:pPr algn="l"/>
            <a:r>
              <a:rPr lang="vi-VN" sz="2000" dirty="0"/>
              <a:t>T liên thông và không có chu trình.</a:t>
            </a:r>
          </a:p>
          <a:p>
            <a:pPr algn="l"/>
            <a:r>
              <a:rPr lang="vi-VN" sz="2000" dirty="0"/>
              <a:t>Tức là E’ là tập con của E.</a:t>
            </a:r>
          </a:p>
          <a:p>
            <a:pPr algn="l">
              <a:spcAft>
                <a:spcPts val="300"/>
              </a:spcAft>
            </a:pPr>
            <a:endParaRPr lang="vi-VN" sz="2000" dirty="0">
              <a:solidFill>
                <a:schemeClr val="bg2">
                  <a:lumMod val="10000"/>
                </a:schemeClr>
              </a:solidFill>
            </a:endParaRPr>
          </a:p>
          <a:p>
            <a:pPr algn="l">
              <a:spcAft>
                <a:spcPts val="300"/>
              </a:spcAft>
            </a:pPr>
            <a:r>
              <a:rPr lang="vi-VN" sz="2000" u="sng" dirty="0">
                <a:solidFill>
                  <a:srgbClr val="FF0000"/>
                </a:solidFill>
              </a:rPr>
              <a:t>Định lý 1:</a:t>
            </a:r>
            <a:r>
              <a:rPr lang="vi-VN" sz="2000" dirty="0">
                <a:solidFill>
                  <a:schemeClr val="bg2">
                    <a:lumMod val="10000"/>
                  </a:schemeClr>
                </a:solidFill>
              </a:rPr>
              <a:t> Một đơn đồ thị  liên thông khi và chỉ khi nó có một cây khung</a:t>
            </a:r>
          </a:p>
          <a:p>
            <a:pPr algn="l"/>
            <a:endParaRPr lang="vi-VN" sz="2000" dirty="0"/>
          </a:p>
        </p:txBody>
      </p:sp>
    </p:spTree>
    <p:extLst>
      <p:ext uri="{BB962C8B-B14F-4D97-AF65-F5344CB8AC3E}">
        <p14:creationId xmlns:p14="http://schemas.microsoft.com/office/powerpoint/2010/main" val="9399672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2"/>
          </p:nvPr>
        </p:nvSpPr>
        <p:spPr>
          <a:xfrm>
            <a:off x="546652" y="442291"/>
            <a:ext cx="7573618" cy="4179404"/>
          </a:xfrm>
        </p:spPr>
        <p:txBody>
          <a:bodyPr/>
          <a:lstStyle/>
          <a:p>
            <a:pPr algn="l"/>
            <a:r>
              <a:rPr lang="vi-VN" sz="2000" dirty="0">
                <a:latin typeface="+mn-lt"/>
              </a:rPr>
              <a:t>Ex1: ví dụ minh họa cho một Grahp G và các cây khung của nó</a:t>
            </a:r>
          </a:p>
          <a:p>
            <a:pPr algn="l"/>
            <a:endParaRPr lang="vi-VN" sz="2000" dirty="0">
              <a:latin typeface="+mn-lt"/>
            </a:endParaRPr>
          </a:p>
          <a:p>
            <a:pPr algn="l"/>
            <a:endParaRPr lang="vi-VN" sz="2000" dirty="0">
              <a:latin typeface="+mn-lt"/>
            </a:endParaRPr>
          </a:p>
          <a:p>
            <a:pPr algn="l"/>
            <a:endParaRPr lang="vi-VN" sz="2000" dirty="0">
              <a:latin typeface="+mn-lt"/>
            </a:endParaRPr>
          </a:p>
        </p:txBody>
      </p:sp>
      <p:pic>
        <p:nvPicPr>
          <p:cNvPr id="1026" name="Picture 2" descr="Mô hình cây khung (Spanning T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1192" y="1004818"/>
            <a:ext cx="4762500" cy="331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539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2"/>
          </p:nvPr>
        </p:nvSpPr>
        <p:spPr>
          <a:xfrm>
            <a:off x="469128" y="417444"/>
            <a:ext cx="8313088" cy="4178410"/>
          </a:xfrm>
        </p:spPr>
        <p:txBody>
          <a:bodyPr/>
          <a:lstStyle/>
          <a:p>
            <a:pPr algn="l"/>
            <a:r>
              <a:rPr lang="vi-VN" sz="2400" dirty="0">
                <a:latin typeface="+mn-lt"/>
              </a:rPr>
              <a:t>Ví dụ 1: Tìm một số cây khung của đơn đồ thị G</a:t>
            </a:r>
          </a:p>
          <a:p>
            <a:pPr algn="l"/>
            <a:endParaRPr lang="vi-VN" sz="2000" dirty="0">
              <a:latin typeface="+mn-lt"/>
            </a:endParaRPr>
          </a:p>
          <a:p>
            <a:pPr algn="l"/>
            <a:r>
              <a:rPr lang="vi-VN" sz="2000" dirty="0">
                <a:latin typeface="+mn-lt"/>
              </a:rPr>
              <a:t>Lời giải:</a:t>
            </a:r>
          </a:p>
          <a:p>
            <a:pPr algn="l"/>
            <a:r>
              <a:rPr lang="vi-VN" sz="2000" dirty="0">
                <a:latin typeface="+mn-lt"/>
              </a:rPr>
              <a:t>Một số cây khung đơn đồ thị G</a:t>
            </a:r>
          </a:p>
          <a:p>
            <a:pPr algn="l"/>
            <a:endParaRPr lang="vi-VN" sz="2000" dirty="0">
              <a:latin typeface="+mn-lt"/>
            </a:endParaRPr>
          </a:p>
          <a:p>
            <a:pPr algn="l"/>
            <a:endParaRPr lang="vi-VN" sz="2000" dirty="0">
              <a:latin typeface="+mn-lt"/>
            </a:endParaRPr>
          </a:p>
          <a:p>
            <a:pPr algn="l"/>
            <a:endParaRPr lang="vi-VN" sz="2000" dirty="0">
              <a:latin typeface="+mn-lt"/>
            </a:endParaRPr>
          </a:p>
          <a:p>
            <a:endParaRPr lang="vi-VN" sz="2000" dirty="0">
              <a:latin typeface="+mn-lt"/>
            </a:endParaRPr>
          </a:p>
        </p:txBody>
      </p:sp>
      <p:pic>
        <p:nvPicPr>
          <p:cNvPr id="5" name="Picture 4"/>
          <p:cNvPicPr>
            <a:picLocks noChangeAspect="1"/>
          </p:cNvPicPr>
          <p:nvPr/>
        </p:nvPicPr>
        <p:blipFill>
          <a:blip r:embed="rId2"/>
          <a:stretch>
            <a:fillRect/>
          </a:stretch>
        </p:blipFill>
        <p:spPr>
          <a:xfrm>
            <a:off x="5339709" y="1070717"/>
            <a:ext cx="3267986" cy="2348533"/>
          </a:xfrm>
          <a:prstGeom prst="rect">
            <a:avLst/>
          </a:prstGeom>
        </p:spPr>
      </p:pic>
      <p:pic>
        <p:nvPicPr>
          <p:cNvPr id="6" name="Picture 5"/>
          <p:cNvPicPr>
            <a:picLocks noChangeAspect="1"/>
          </p:cNvPicPr>
          <p:nvPr/>
        </p:nvPicPr>
        <p:blipFill>
          <a:blip r:embed="rId3"/>
          <a:stretch>
            <a:fillRect/>
          </a:stretch>
        </p:blipFill>
        <p:spPr>
          <a:xfrm>
            <a:off x="584968" y="1897080"/>
            <a:ext cx="1604549" cy="1017891"/>
          </a:xfrm>
          <a:prstGeom prst="rect">
            <a:avLst/>
          </a:prstGeom>
        </p:spPr>
      </p:pic>
      <p:pic>
        <p:nvPicPr>
          <p:cNvPr id="7" name="Picture 6"/>
          <p:cNvPicPr>
            <a:picLocks noChangeAspect="1"/>
          </p:cNvPicPr>
          <p:nvPr/>
        </p:nvPicPr>
        <p:blipFill>
          <a:blip r:embed="rId4"/>
          <a:stretch>
            <a:fillRect/>
          </a:stretch>
        </p:blipFill>
        <p:spPr>
          <a:xfrm>
            <a:off x="2391266" y="1781922"/>
            <a:ext cx="1951880" cy="1024021"/>
          </a:xfrm>
          <a:prstGeom prst="rect">
            <a:avLst/>
          </a:prstGeom>
        </p:spPr>
      </p:pic>
      <p:pic>
        <p:nvPicPr>
          <p:cNvPr id="8" name="Picture 7"/>
          <p:cNvPicPr>
            <a:picLocks noChangeAspect="1"/>
          </p:cNvPicPr>
          <p:nvPr/>
        </p:nvPicPr>
        <p:blipFill>
          <a:blip r:embed="rId5"/>
          <a:stretch>
            <a:fillRect/>
          </a:stretch>
        </p:blipFill>
        <p:spPr>
          <a:xfrm>
            <a:off x="570018" y="2914971"/>
            <a:ext cx="3238997" cy="1103595"/>
          </a:xfrm>
          <a:prstGeom prst="rect">
            <a:avLst/>
          </a:prstGeom>
        </p:spPr>
      </p:pic>
    </p:spTree>
    <p:extLst>
      <p:ext uri="{BB962C8B-B14F-4D97-AF65-F5344CB8AC3E}">
        <p14:creationId xmlns:p14="http://schemas.microsoft.com/office/powerpoint/2010/main" val="9914598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barn(inVertical)">
                                      <p:cBhvr>
                                        <p:cTn id="19" dur="500"/>
                                        <p:tgtEl>
                                          <p:spTgt spid="3">
                                            <p:txEl>
                                              <p:pRg st="2" end="2"/>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2"/>
          </p:nvPr>
        </p:nvSpPr>
        <p:spPr>
          <a:xfrm>
            <a:off x="821871" y="631370"/>
            <a:ext cx="7424058" cy="4409553"/>
          </a:xfrm>
        </p:spPr>
        <p:txBody>
          <a:bodyPr/>
          <a:lstStyle/>
          <a:p>
            <a:pPr algn="l"/>
            <a:r>
              <a:rPr lang="vi-VN" sz="2200" b="1" dirty="0">
                <a:solidFill>
                  <a:srgbClr val="92D050"/>
                </a:solidFill>
                <a:latin typeface="+mn-lt"/>
              </a:rPr>
              <a:t>Thuộc tính chung của cây khung (Spanning Tree)</a:t>
            </a:r>
          </a:p>
          <a:p>
            <a:pPr algn="l">
              <a:buFontTx/>
              <a:buChar char="-"/>
            </a:pPr>
            <a:r>
              <a:rPr lang="vi-VN" sz="1800" dirty="0">
                <a:latin typeface="+mn-lt"/>
              </a:rPr>
              <a:t>Một Graph G có thể có nhiều hơn một cây khung</a:t>
            </a:r>
          </a:p>
          <a:p>
            <a:pPr algn="l">
              <a:buFontTx/>
              <a:buChar char="-"/>
            </a:pPr>
            <a:r>
              <a:rPr lang="vi-VN" sz="1800" dirty="0">
                <a:latin typeface="+mn-lt"/>
              </a:rPr>
              <a:t>Tất cả các cây khung của một Graph G đều có cùng số cạnh và số đỉnh</a:t>
            </a:r>
          </a:p>
          <a:p>
            <a:pPr algn="l">
              <a:buFontTx/>
              <a:buChar char="-"/>
            </a:pPr>
            <a:r>
              <a:rPr lang="vi-VN" sz="1800" dirty="0">
                <a:latin typeface="+mn-lt"/>
              </a:rPr>
              <a:t>Cây khung không có bất kỳ vòng tuần hoàn nào</a:t>
            </a:r>
          </a:p>
          <a:p>
            <a:pPr marL="139700" indent="0" algn="l"/>
            <a:endParaRPr lang="vi-VN" sz="1800" dirty="0">
              <a:latin typeface="+mn-lt"/>
            </a:endParaRPr>
          </a:p>
          <a:p>
            <a:pPr marL="139700" indent="0" algn="l"/>
            <a:endParaRPr lang="vi-VN" sz="1800" dirty="0">
              <a:latin typeface="+mn-lt"/>
            </a:endParaRPr>
          </a:p>
        </p:txBody>
      </p:sp>
      <p:pic>
        <p:nvPicPr>
          <p:cNvPr id="5" name="Picture 4" descr="A diagram of lines and dots&#10;&#10;Description automatically generated"/>
          <p:cNvPicPr/>
          <p:nvPr/>
        </p:nvPicPr>
        <p:blipFill rotWithShape="1">
          <a:blip r:embed="rId2"/>
          <a:srcRect l="333" t="11185"/>
          <a:stretch/>
        </p:blipFill>
        <p:spPr>
          <a:xfrm>
            <a:off x="1522015" y="2385779"/>
            <a:ext cx="4458071" cy="1986662"/>
          </a:xfrm>
          <a:prstGeom prst="rect">
            <a:avLst/>
          </a:prstGeom>
        </p:spPr>
      </p:pic>
    </p:spTree>
    <p:extLst>
      <p:ext uri="{BB962C8B-B14F-4D97-AF65-F5344CB8AC3E}">
        <p14:creationId xmlns:p14="http://schemas.microsoft.com/office/powerpoint/2010/main" val="146769132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32"/>
        <p:cNvGrpSpPr/>
        <p:nvPr/>
      </p:nvGrpSpPr>
      <p:grpSpPr>
        <a:xfrm>
          <a:off x="0" y="0"/>
          <a:ext cx="0" cy="0"/>
          <a:chOff x="0" y="0"/>
          <a:chExt cx="0" cy="0"/>
        </a:xfrm>
      </p:grpSpPr>
      <p:sp>
        <p:nvSpPr>
          <p:cNvPr id="1733" name="Google Shape;1733;p43"/>
          <p:cNvSpPr/>
          <p:nvPr/>
        </p:nvSpPr>
        <p:spPr>
          <a:xfrm>
            <a:off x="4029777" y="751624"/>
            <a:ext cx="1084500" cy="1084500"/>
          </a:xfrm>
          <a:prstGeom prst="ellipse">
            <a:avLst/>
          </a:prstGeom>
          <a:solidFill>
            <a:srgbClr val="FFFFFF"/>
          </a:solidFill>
          <a:ln w="9525" cap="flat" cmpd="sng">
            <a:solidFill>
              <a:srgbClr val="000000"/>
            </a:solidFill>
            <a:prstDash val="solid"/>
            <a:round/>
            <a:headEnd type="none" w="sm" len="sm"/>
            <a:tailEnd type="none" w="sm" len="sm"/>
          </a:ln>
          <a:effectLst>
            <a:outerShdw dist="47625" dir="31200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43"/>
          <p:cNvSpPr txBox="1">
            <a:spLocks noGrp="1"/>
          </p:cNvSpPr>
          <p:nvPr>
            <p:ph type="title"/>
          </p:nvPr>
        </p:nvSpPr>
        <p:spPr>
          <a:xfrm>
            <a:off x="2391888" y="2228650"/>
            <a:ext cx="4360200" cy="211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5400" dirty="0"/>
              <a:t>ĐỊNH NGHĨA VÀ TÍNH CHẤT CỦA CÂY</a:t>
            </a:r>
            <a:endParaRPr sz="5400" dirty="0"/>
          </a:p>
        </p:txBody>
      </p:sp>
      <p:sp>
        <p:nvSpPr>
          <p:cNvPr id="1735" name="Google Shape;1735;p43"/>
          <p:cNvSpPr txBox="1">
            <a:spLocks noGrp="1"/>
          </p:cNvSpPr>
          <p:nvPr>
            <p:ph type="title" idx="2"/>
          </p:nvPr>
        </p:nvSpPr>
        <p:spPr>
          <a:xfrm>
            <a:off x="3664227" y="857080"/>
            <a:ext cx="1815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i</a:t>
            </a:r>
            <a:endParaRPr dirty="0"/>
          </a:p>
        </p:txBody>
      </p:sp>
      <p:cxnSp>
        <p:nvCxnSpPr>
          <p:cNvPr id="1737" name="Google Shape;1737;p43"/>
          <p:cNvCxnSpPr>
            <a:stCxn id="1733" idx="4"/>
            <a:endCxn id="1734" idx="0"/>
          </p:cNvCxnSpPr>
          <p:nvPr/>
        </p:nvCxnSpPr>
        <p:spPr>
          <a:xfrm>
            <a:off x="4572027" y="1836124"/>
            <a:ext cx="0" cy="392400"/>
          </a:xfrm>
          <a:prstGeom prst="straightConnector1">
            <a:avLst/>
          </a:prstGeom>
          <a:noFill/>
          <a:ln w="9525" cap="flat" cmpd="sng">
            <a:solidFill>
              <a:srgbClr val="000000"/>
            </a:solidFill>
            <a:prstDash val="solid"/>
            <a:round/>
            <a:headEnd type="none" w="med" len="med"/>
            <a:tailEnd type="none" w="med" len="med"/>
          </a:ln>
        </p:spPr>
      </p:cxnSp>
      <p:grpSp>
        <p:nvGrpSpPr>
          <p:cNvPr id="1738" name="Google Shape;1738;p43"/>
          <p:cNvGrpSpPr/>
          <p:nvPr/>
        </p:nvGrpSpPr>
        <p:grpSpPr>
          <a:xfrm>
            <a:off x="2106748" y="751622"/>
            <a:ext cx="1165483" cy="1003630"/>
            <a:chOff x="2106748" y="751622"/>
            <a:chExt cx="1165483" cy="1003630"/>
          </a:xfrm>
        </p:grpSpPr>
        <p:sp>
          <p:nvSpPr>
            <p:cNvPr id="1739" name="Google Shape;1739;p43"/>
            <p:cNvSpPr/>
            <p:nvPr/>
          </p:nvSpPr>
          <p:spPr>
            <a:xfrm rot="-451723">
              <a:off x="2198405" y="781704"/>
              <a:ext cx="22066" cy="970362"/>
            </a:xfrm>
            <a:custGeom>
              <a:avLst/>
              <a:gdLst/>
              <a:ahLst/>
              <a:cxnLst/>
              <a:rect l="l" t="t" r="r" b="b"/>
              <a:pathLst>
                <a:path w="1060" h="46614" extrusionOk="0">
                  <a:moveTo>
                    <a:pt x="532" y="0"/>
                  </a:moveTo>
                  <a:cubicBezTo>
                    <a:pt x="335" y="0"/>
                    <a:pt x="138" y="127"/>
                    <a:pt x="136" y="381"/>
                  </a:cubicBezTo>
                  <a:cubicBezTo>
                    <a:pt x="0" y="15664"/>
                    <a:pt x="272" y="30950"/>
                    <a:pt x="136" y="46233"/>
                  </a:cubicBezTo>
                  <a:cubicBezTo>
                    <a:pt x="133" y="46487"/>
                    <a:pt x="329" y="46614"/>
                    <a:pt x="526" y="46614"/>
                  </a:cubicBezTo>
                  <a:cubicBezTo>
                    <a:pt x="723" y="46614"/>
                    <a:pt x="921" y="46487"/>
                    <a:pt x="923" y="46233"/>
                  </a:cubicBezTo>
                  <a:cubicBezTo>
                    <a:pt x="1059" y="30950"/>
                    <a:pt x="787" y="15664"/>
                    <a:pt x="923" y="381"/>
                  </a:cubicBezTo>
                  <a:cubicBezTo>
                    <a:pt x="925" y="127"/>
                    <a:pt x="728" y="0"/>
                    <a:pt x="53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43"/>
            <p:cNvSpPr/>
            <p:nvPr/>
          </p:nvSpPr>
          <p:spPr>
            <a:xfrm rot="-451723">
              <a:off x="2257437" y="1666465"/>
              <a:ext cx="1017387" cy="22233"/>
            </a:xfrm>
            <a:custGeom>
              <a:avLst/>
              <a:gdLst/>
              <a:ahLst/>
              <a:cxnLst/>
              <a:rect l="l" t="t" r="r" b="b"/>
              <a:pathLst>
                <a:path w="48873" h="1068" extrusionOk="0">
                  <a:moveTo>
                    <a:pt x="506" y="0"/>
                  </a:moveTo>
                  <a:cubicBezTo>
                    <a:pt x="1" y="0"/>
                    <a:pt x="0" y="788"/>
                    <a:pt x="508" y="788"/>
                  </a:cubicBezTo>
                  <a:cubicBezTo>
                    <a:pt x="11236" y="814"/>
                    <a:pt x="21996" y="1068"/>
                    <a:pt x="32742" y="1068"/>
                  </a:cubicBezTo>
                  <a:cubicBezTo>
                    <a:pt x="37954" y="1068"/>
                    <a:pt x="43163" y="1008"/>
                    <a:pt x="48364" y="833"/>
                  </a:cubicBezTo>
                  <a:cubicBezTo>
                    <a:pt x="48864" y="818"/>
                    <a:pt x="48872" y="46"/>
                    <a:pt x="48380" y="46"/>
                  </a:cubicBezTo>
                  <a:cubicBezTo>
                    <a:pt x="48375" y="46"/>
                    <a:pt x="48369" y="46"/>
                    <a:pt x="48364" y="46"/>
                  </a:cubicBezTo>
                  <a:cubicBezTo>
                    <a:pt x="43163" y="220"/>
                    <a:pt x="37954" y="280"/>
                    <a:pt x="32742" y="280"/>
                  </a:cubicBezTo>
                  <a:cubicBezTo>
                    <a:pt x="21995" y="280"/>
                    <a:pt x="11234" y="26"/>
                    <a:pt x="508" y="0"/>
                  </a:cubicBezTo>
                  <a:cubicBezTo>
                    <a:pt x="507" y="0"/>
                    <a:pt x="507" y="0"/>
                    <a:pt x="50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43"/>
            <p:cNvSpPr/>
            <p:nvPr/>
          </p:nvSpPr>
          <p:spPr>
            <a:xfrm rot="-451723">
              <a:off x="2204830" y="806288"/>
              <a:ext cx="892215" cy="877976"/>
            </a:xfrm>
            <a:custGeom>
              <a:avLst/>
              <a:gdLst/>
              <a:ahLst/>
              <a:cxnLst/>
              <a:rect l="l" t="t" r="r" b="b"/>
              <a:pathLst>
                <a:path w="42860" h="42176" extrusionOk="0">
                  <a:moveTo>
                    <a:pt x="42283" y="0"/>
                  </a:moveTo>
                  <a:cubicBezTo>
                    <a:pt x="42194" y="0"/>
                    <a:pt x="42102" y="33"/>
                    <a:pt x="42020" y="113"/>
                  </a:cubicBezTo>
                  <a:cubicBezTo>
                    <a:pt x="27938" y="13728"/>
                    <a:pt x="13502" y="27041"/>
                    <a:pt x="262" y="41494"/>
                  </a:cubicBezTo>
                  <a:cubicBezTo>
                    <a:pt x="0" y="41781"/>
                    <a:pt x="264" y="42176"/>
                    <a:pt x="557" y="42176"/>
                  </a:cubicBezTo>
                  <a:cubicBezTo>
                    <a:pt x="646" y="42176"/>
                    <a:pt x="738" y="42139"/>
                    <a:pt x="819" y="42051"/>
                  </a:cubicBezTo>
                  <a:cubicBezTo>
                    <a:pt x="14058" y="27598"/>
                    <a:pt x="28493" y="14285"/>
                    <a:pt x="42577" y="669"/>
                  </a:cubicBezTo>
                  <a:cubicBezTo>
                    <a:pt x="42860" y="395"/>
                    <a:pt x="42589" y="0"/>
                    <a:pt x="4228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43"/>
            <p:cNvSpPr/>
            <p:nvPr/>
          </p:nvSpPr>
          <p:spPr>
            <a:xfrm rot="-451723">
              <a:off x="2927522" y="940328"/>
              <a:ext cx="16404" cy="67655"/>
            </a:xfrm>
            <a:custGeom>
              <a:avLst/>
              <a:gdLst/>
              <a:ahLst/>
              <a:cxnLst/>
              <a:rect l="l" t="t" r="r" b="b"/>
              <a:pathLst>
                <a:path w="788" h="3250" extrusionOk="0">
                  <a:moveTo>
                    <a:pt x="394" y="0"/>
                  </a:moveTo>
                  <a:cubicBezTo>
                    <a:pt x="197" y="0"/>
                    <a:pt x="0" y="128"/>
                    <a:pt x="0" y="382"/>
                  </a:cubicBezTo>
                  <a:lnTo>
                    <a:pt x="0" y="2870"/>
                  </a:lnTo>
                  <a:cubicBezTo>
                    <a:pt x="0" y="3123"/>
                    <a:pt x="197" y="3250"/>
                    <a:pt x="395" y="3250"/>
                  </a:cubicBezTo>
                  <a:cubicBezTo>
                    <a:pt x="591" y="3250"/>
                    <a:pt x="787" y="3123"/>
                    <a:pt x="787" y="2870"/>
                  </a:cubicBezTo>
                  <a:lnTo>
                    <a:pt x="787" y="382"/>
                  </a:lnTo>
                  <a:cubicBezTo>
                    <a:pt x="787" y="128"/>
                    <a:pt x="591" y="0"/>
                    <a:pt x="3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43"/>
            <p:cNvSpPr/>
            <p:nvPr/>
          </p:nvSpPr>
          <p:spPr>
            <a:xfrm rot="-451723">
              <a:off x="2940408" y="1037855"/>
              <a:ext cx="16404" cy="67655"/>
            </a:xfrm>
            <a:custGeom>
              <a:avLst/>
              <a:gdLst/>
              <a:ahLst/>
              <a:cxnLst/>
              <a:rect l="l" t="t" r="r" b="b"/>
              <a:pathLst>
                <a:path w="788" h="3250" extrusionOk="0">
                  <a:moveTo>
                    <a:pt x="393" y="0"/>
                  </a:moveTo>
                  <a:cubicBezTo>
                    <a:pt x="197" y="0"/>
                    <a:pt x="0" y="127"/>
                    <a:pt x="0" y="381"/>
                  </a:cubicBezTo>
                  <a:lnTo>
                    <a:pt x="0" y="2869"/>
                  </a:lnTo>
                  <a:cubicBezTo>
                    <a:pt x="0" y="3123"/>
                    <a:pt x="197" y="3250"/>
                    <a:pt x="394" y="3250"/>
                  </a:cubicBezTo>
                  <a:cubicBezTo>
                    <a:pt x="591" y="3250"/>
                    <a:pt x="787" y="3123"/>
                    <a:pt x="787" y="2869"/>
                  </a:cubicBezTo>
                  <a:lnTo>
                    <a:pt x="787" y="381"/>
                  </a:lnTo>
                  <a:cubicBezTo>
                    <a:pt x="787" y="128"/>
                    <a:pt x="590" y="0"/>
                    <a:pt x="3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43"/>
            <p:cNvSpPr/>
            <p:nvPr/>
          </p:nvSpPr>
          <p:spPr>
            <a:xfrm rot="-451723">
              <a:off x="2953293" y="1135381"/>
              <a:ext cx="16404" cy="67655"/>
            </a:xfrm>
            <a:custGeom>
              <a:avLst/>
              <a:gdLst/>
              <a:ahLst/>
              <a:cxnLst/>
              <a:rect l="l" t="t" r="r" b="b"/>
              <a:pathLst>
                <a:path w="788" h="3250" extrusionOk="0">
                  <a:moveTo>
                    <a:pt x="393" y="1"/>
                  </a:moveTo>
                  <a:cubicBezTo>
                    <a:pt x="196" y="1"/>
                    <a:pt x="0" y="128"/>
                    <a:pt x="0" y="382"/>
                  </a:cubicBezTo>
                  <a:lnTo>
                    <a:pt x="0" y="2869"/>
                  </a:lnTo>
                  <a:cubicBezTo>
                    <a:pt x="0" y="3122"/>
                    <a:pt x="197" y="3249"/>
                    <a:pt x="394" y="3249"/>
                  </a:cubicBezTo>
                  <a:cubicBezTo>
                    <a:pt x="591" y="3249"/>
                    <a:pt x="787" y="3122"/>
                    <a:pt x="787" y="2869"/>
                  </a:cubicBezTo>
                  <a:lnTo>
                    <a:pt x="787" y="382"/>
                  </a:lnTo>
                  <a:cubicBezTo>
                    <a:pt x="787" y="128"/>
                    <a:pt x="590" y="1"/>
                    <a:pt x="39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43"/>
            <p:cNvSpPr/>
            <p:nvPr/>
          </p:nvSpPr>
          <p:spPr>
            <a:xfrm rot="-451723">
              <a:off x="2966178" y="1232907"/>
              <a:ext cx="16404" cy="67634"/>
            </a:xfrm>
            <a:custGeom>
              <a:avLst/>
              <a:gdLst/>
              <a:ahLst/>
              <a:cxnLst/>
              <a:rect l="l" t="t" r="r" b="b"/>
              <a:pathLst>
                <a:path w="788" h="3249" extrusionOk="0">
                  <a:moveTo>
                    <a:pt x="393" y="1"/>
                  </a:moveTo>
                  <a:cubicBezTo>
                    <a:pt x="197" y="1"/>
                    <a:pt x="0" y="128"/>
                    <a:pt x="0" y="381"/>
                  </a:cubicBezTo>
                  <a:lnTo>
                    <a:pt x="0" y="2868"/>
                  </a:lnTo>
                  <a:cubicBezTo>
                    <a:pt x="0" y="3122"/>
                    <a:pt x="197" y="3249"/>
                    <a:pt x="394" y="3249"/>
                  </a:cubicBezTo>
                  <a:cubicBezTo>
                    <a:pt x="591" y="3249"/>
                    <a:pt x="787" y="3122"/>
                    <a:pt x="787" y="2868"/>
                  </a:cubicBezTo>
                  <a:lnTo>
                    <a:pt x="787" y="381"/>
                  </a:lnTo>
                  <a:cubicBezTo>
                    <a:pt x="787" y="128"/>
                    <a:pt x="590" y="1"/>
                    <a:pt x="39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43"/>
            <p:cNvSpPr/>
            <p:nvPr/>
          </p:nvSpPr>
          <p:spPr>
            <a:xfrm rot="-451723">
              <a:off x="2979065" y="1330433"/>
              <a:ext cx="16404" cy="67655"/>
            </a:xfrm>
            <a:custGeom>
              <a:avLst/>
              <a:gdLst/>
              <a:ahLst/>
              <a:cxnLst/>
              <a:rect l="l" t="t" r="r" b="b"/>
              <a:pathLst>
                <a:path w="788" h="3250" extrusionOk="0">
                  <a:moveTo>
                    <a:pt x="393" y="0"/>
                  </a:moveTo>
                  <a:cubicBezTo>
                    <a:pt x="197" y="0"/>
                    <a:pt x="0" y="127"/>
                    <a:pt x="0" y="381"/>
                  </a:cubicBezTo>
                  <a:lnTo>
                    <a:pt x="0" y="2869"/>
                  </a:lnTo>
                  <a:cubicBezTo>
                    <a:pt x="0" y="3122"/>
                    <a:pt x="197" y="3249"/>
                    <a:pt x="395" y="3249"/>
                  </a:cubicBezTo>
                  <a:cubicBezTo>
                    <a:pt x="591" y="3249"/>
                    <a:pt x="787" y="3123"/>
                    <a:pt x="787" y="2869"/>
                  </a:cubicBezTo>
                  <a:lnTo>
                    <a:pt x="787" y="381"/>
                  </a:lnTo>
                  <a:cubicBezTo>
                    <a:pt x="787" y="127"/>
                    <a:pt x="590" y="0"/>
                    <a:pt x="3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43"/>
            <p:cNvSpPr/>
            <p:nvPr/>
          </p:nvSpPr>
          <p:spPr>
            <a:xfrm rot="-451723">
              <a:off x="2991950" y="1427960"/>
              <a:ext cx="16404" cy="67655"/>
            </a:xfrm>
            <a:custGeom>
              <a:avLst/>
              <a:gdLst/>
              <a:ahLst/>
              <a:cxnLst/>
              <a:rect l="l" t="t" r="r" b="b"/>
              <a:pathLst>
                <a:path w="788" h="3250" extrusionOk="0">
                  <a:moveTo>
                    <a:pt x="393" y="0"/>
                  </a:moveTo>
                  <a:cubicBezTo>
                    <a:pt x="196" y="0"/>
                    <a:pt x="0" y="127"/>
                    <a:pt x="0" y="380"/>
                  </a:cubicBezTo>
                  <a:lnTo>
                    <a:pt x="0" y="2868"/>
                  </a:lnTo>
                  <a:cubicBezTo>
                    <a:pt x="0" y="3122"/>
                    <a:pt x="197" y="3249"/>
                    <a:pt x="394" y="3249"/>
                  </a:cubicBezTo>
                  <a:cubicBezTo>
                    <a:pt x="591" y="3249"/>
                    <a:pt x="787" y="3122"/>
                    <a:pt x="787" y="2868"/>
                  </a:cubicBezTo>
                  <a:lnTo>
                    <a:pt x="787" y="380"/>
                  </a:lnTo>
                  <a:cubicBezTo>
                    <a:pt x="787" y="127"/>
                    <a:pt x="590" y="0"/>
                    <a:pt x="3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43"/>
            <p:cNvSpPr/>
            <p:nvPr/>
          </p:nvSpPr>
          <p:spPr>
            <a:xfrm rot="-451723">
              <a:off x="3004836" y="1525507"/>
              <a:ext cx="16404" cy="67613"/>
            </a:xfrm>
            <a:custGeom>
              <a:avLst/>
              <a:gdLst/>
              <a:ahLst/>
              <a:cxnLst/>
              <a:rect l="l" t="t" r="r" b="b"/>
              <a:pathLst>
                <a:path w="788" h="3248" extrusionOk="0">
                  <a:moveTo>
                    <a:pt x="394" y="0"/>
                  </a:moveTo>
                  <a:cubicBezTo>
                    <a:pt x="197" y="0"/>
                    <a:pt x="0" y="127"/>
                    <a:pt x="0" y="380"/>
                  </a:cubicBezTo>
                  <a:lnTo>
                    <a:pt x="0" y="2867"/>
                  </a:lnTo>
                  <a:cubicBezTo>
                    <a:pt x="0" y="3121"/>
                    <a:pt x="197" y="3248"/>
                    <a:pt x="394" y="3248"/>
                  </a:cubicBezTo>
                  <a:cubicBezTo>
                    <a:pt x="591" y="3248"/>
                    <a:pt x="787" y="3121"/>
                    <a:pt x="787" y="2867"/>
                  </a:cubicBezTo>
                  <a:lnTo>
                    <a:pt x="787" y="380"/>
                  </a:lnTo>
                  <a:cubicBezTo>
                    <a:pt x="787" y="127"/>
                    <a:pt x="591" y="0"/>
                    <a:pt x="3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43"/>
            <p:cNvSpPr/>
            <p:nvPr/>
          </p:nvSpPr>
          <p:spPr>
            <a:xfrm rot="-451723">
              <a:off x="2112791" y="793676"/>
              <a:ext cx="75711" cy="97215"/>
            </a:xfrm>
            <a:custGeom>
              <a:avLst/>
              <a:gdLst/>
              <a:ahLst/>
              <a:cxnLst/>
              <a:rect l="l" t="t" r="r" b="b"/>
              <a:pathLst>
                <a:path w="3637" h="4670" extrusionOk="0">
                  <a:moveTo>
                    <a:pt x="1775" y="1360"/>
                  </a:moveTo>
                  <a:cubicBezTo>
                    <a:pt x="1995" y="2180"/>
                    <a:pt x="2279" y="2975"/>
                    <a:pt x="2623" y="3751"/>
                  </a:cubicBezTo>
                  <a:lnTo>
                    <a:pt x="2623" y="3751"/>
                  </a:lnTo>
                  <a:cubicBezTo>
                    <a:pt x="2067" y="3820"/>
                    <a:pt x="1509" y="3860"/>
                    <a:pt x="948" y="3876"/>
                  </a:cubicBezTo>
                  <a:lnTo>
                    <a:pt x="948" y="3876"/>
                  </a:lnTo>
                  <a:cubicBezTo>
                    <a:pt x="1175" y="3020"/>
                    <a:pt x="1449" y="2182"/>
                    <a:pt x="1775" y="1360"/>
                  </a:cubicBezTo>
                  <a:close/>
                  <a:moveTo>
                    <a:pt x="1703" y="0"/>
                  </a:moveTo>
                  <a:cubicBezTo>
                    <a:pt x="1587" y="0"/>
                    <a:pt x="1476" y="60"/>
                    <a:pt x="1412" y="206"/>
                  </a:cubicBezTo>
                  <a:cubicBezTo>
                    <a:pt x="843" y="1489"/>
                    <a:pt x="388" y="2804"/>
                    <a:pt x="59" y="4171"/>
                  </a:cubicBezTo>
                  <a:cubicBezTo>
                    <a:pt x="0" y="4418"/>
                    <a:pt x="178" y="4670"/>
                    <a:pt x="438" y="4670"/>
                  </a:cubicBezTo>
                  <a:cubicBezTo>
                    <a:pt x="1402" y="4670"/>
                    <a:pt x="2351" y="4589"/>
                    <a:pt x="3304" y="4443"/>
                  </a:cubicBezTo>
                  <a:cubicBezTo>
                    <a:pt x="3576" y="4402"/>
                    <a:pt x="3636" y="4067"/>
                    <a:pt x="3541" y="3865"/>
                  </a:cubicBezTo>
                  <a:cubicBezTo>
                    <a:pt x="3004" y="2751"/>
                    <a:pt x="2611" y="1595"/>
                    <a:pt x="2348" y="388"/>
                  </a:cubicBezTo>
                  <a:cubicBezTo>
                    <a:pt x="2305" y="190"/>
                    <a:pt x="2159" y="105"/>
                    <a:pt x="2005" y="105"/>
                  </a:cubicBezTo>
                  <a:cubicBezTo>
                    <a:pt x="1994" y="105"/>
                    <a:pt x="1983" y="105"/>
                    <a:pt x="1972" y="106"/>
                  </a:cubicBezTo>
                  <a:lnTo>
                    <a:pt x="1972" y="106"/>
                  </a:lnTo>
                  <a:cubicBezTo>
                    <a:pt x="1894" y="40"/>
                    <a:pt x="1797" y="0"/>
                    <a:pt x="170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43"/>
            <p:cNvSpPr/>
            <p:nvPr/>
          </p:nvSpPr>
          <p:spPr>
            <a:xfrm rot="-451723">
              <a:off x="2132995" y="809053"/>
              <a:ext cx="32121" cy="69737"/>
            </a:xfrm>
            <a:custGeom>
              <a:avLst/>
              <a:gdLst/>
              <a:ahLst/>
              <a:cxnLst/>
              <a:rect l="l" t="t" r="r" b="b"/>
              <a:pathLst>
                <a:path w="1543" h="3350" extrusionOk="0">
                  <a:moveTo>
                    <a:pt x="676" y="1"/>
                  </a:moveTo>
                  <a:cubicBezTo>
                    <a:pt x="523" y="1"/>
                    <a:pt x="379" y="86"/>
                    <a:pt x="341" y="284"/>
                  </a:cubicBezTo>
                  <a:cubicBezTo>
                    <a:pt x="167" y="1170"/>
                    <a:pt x="57" y="2062"/>
                    <a:pt x="13" y="2961"/>
                  </a:cubicBezTo>
                  <a:cubicBezTo>
                    <a:pt x="1" y="3198"/>
                    <a:pt x="204" y="3349"/>
                    <a:pt x="413" y="3349"/>
                  </a:cubicBezTo>
                  <a:cubicBezTo>
                    <a:pt x="479" y="3349"/>
                    <a:pt x="545" y="3334"/>
                    <a:pt x="605" y="3302"/>
                  </a:cubicBezTo>
                  <a:cubicBezTo>
                    <a:pt x="700" y="3252"/>
                    <a:pt x="779" y="3194"/>
                    <a:pt x="845" y="3127"/>
                  </a:cubicBezTo>
                  <a:lnTo>
                    <a:pt x="845" y="3127"/>
                  </a:lnTo>
                  <a:cubicBezTo>
                    <a:pt x="891" y="3145"/>
                    <a:pt x="936" y="3154"/>
                    <a:pt x="980" y="3154"/>
                  </a:cubicBezTo>
                  <a:cubicBezTo>
                    <a:pt x="1319" y="3154"/>
                    <a:pt x="1542" y="2636"/>
                    <a:pt x="1178" y="2414"/>
                  </a:cubicBezTo>
                  <a:cubicBezTo>
                    <a:pt x="1084" y="2357"/>
                    <a:pt x="988" y="2298"/>
                    <a:pt x="892" y="2241"/>
                  </a:cubicBezTo>
                  <a:cubicBezTo>
                    <a:pt x="879" y="2233"/>
                    <a:pt x="866" y="2227"/>
                    <a:pt x="853" y="2221"/>
                  </a:cubicBezTo>
                  <a:lnTo>
                    <a:pt x="853" y="2221"/>
                  </a:lnTo>
                  <a:cubicBezTo>
                    <a:pt x="906" y="1642"/>
                    <a:pt x="988" y="1068"/>
                    <a:pt x="1099" y="496"/>
                  </a:cubicBezTo>
                  <a:cubicBezTo>
                    <a:pt x="1159" y="196"/>
                    <a:pt x="907" y="1"/>
                    <a:pt x="6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43"/>
            <p:cNvSpPr/>
            <p:nvPr/>
          </p:nvSpPr>
          <p:spPr>
            <a:xfrm rot="-451723">
              <a:off x="3163727" y="1582278"/>
              <a:ext cx="104355" cy="70195"/>
            </a:xfrm>
            <a:custGeom>
              <a:avLst/>
              <a:gdLst/>
              <a:ahLst/>
              <a:cxnLst/>
              <a:rect l="l" t="t" r="r" b="b"/>
              <a:pathLst>
                <a:path w="5013" h="3372" extrusionOk="0">
                  <a:moveTo>
                    <a:pt x="810" y="854"/>
                  </a:moveTo>
                  <a:cubicBezTo>
                    <a:pt x="1697" y="1041"/>
                    <a:pt x="2564" y="1281"/>
                    <a:pt x="3416" y="1575"/>
                  </a:cubicBezTo>
                  <a:lnTo>
                    <a:pt x="3416" y="1575"/>
                  </a:lnTo>
                  <a:cubicBezTo>
                    <a:pt x="2593" y="1914"/>
                    <a:pt x="1756" y="2211"/>
                    <a:pt x="905" y="2472"/>
                  </a:cubicBezTo>
                  <a:lnTo>
                    <a:pt x="905" y="2472"/>
                  </a:lnTo>
                  <a:cubicBezTo>
                    <a:pt x="840" y="1934"/>
                    <a:pt x="810" y="1396"/>
                    <a:pt x="810" y="854"/>
                  </a:cubicBezTo>
                  <a:close/>
                  <a:moveTo>
                    <a:pt x="438" y="0"/>
                  </a:moveTo>
                  <a:cubicBezTo>
                    <a:pt x="242" y="0"/>
                    <a:pt x="40" y="127"/>
                    <a:pt x="31" y="380"/>
                  </a:cubicBezTo>
                  <a:cubicBezTo>
                    <a:pt x="1" y="1290"/>
                    <a:pt x="63" y="2184"/>
                    <a:pt x="201" y="3083"/>
                  </a:cubicBezTo>
                  <a:cubicBezTo>
                    <a:pt x="228" y="3260"/>
                    <a:pt x="421" y="3372"/>
                    <a:pt x="592" y="3372"/>
                  </a:cubicBezTo>
                  <a:cubicBezTo>
                    <a:pt x="625" y="3372"/>
                    <a:pt x="657" y="3368"/>
                    <a:pt x="687" y="3359"/>
                  </a:cubicBezTo>
                  <a:cubicBezTo>
                    <a:pt x="2049" y="2964"/>
                    <a:pt x="3374" y="2472"/>
                    <a:pt x="4668" y="1887"/>
                  </a:cubicBezTo>
                  <a:cubicBezTo>
                    <a:pt x="5013" y="1733"/>
                    <a:pt x="4850" y="1278"/>
                    <a:pt x="4573" y="1169"/>
                  </a:cubicBezTo>
                  <a:cubicBezTo>
                    <a:pt x="3375" y="692"/>
                    <a:pt x="2150" y="327"/>
                    <a:pt x="887" y="68"/>
                  </a:cubicBezTo>
                  <a:cubicBezTo>
                    <a:pt x="856" y="62"/>
                    <a:pt x="826" y="59"/>
                    <a:pt x="798" y="59"/>
                  </a:cubicBezTo>
                  <a:cubicBezTo>
                    <a:pt x="756" y="59"/>
                    <a:pt x="718" y="65"/>
                    <a:pt x="682" y="76"/>
                  </a:cubicBezTo>
                  <a:lnTo>
                    <a:pt x="682" y="76"/>
                  </a:lnTo>
                  <a:cubicBezTo>
                    <a:pt x="613" y="25"/>
                    <a:pt x="526" y="0"/>
                    <a:pt x="43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43"/>
            <p:cNvSpPr/>
            <p:nvPr/>
          </p:nvSpPr>
          <p:spPr>
            <a:xfrm rot="-451723">
              <a:off x="3176990" y="1597680"/>
              <a:ext cx="38282" cy="41426"/>
            </a:xfrm>
            <a:custGeom>
              <a:avLst/>
              <a:gdLst/>
              <a:ahLst/>
              <a:cxnLst/>
              <a:rect l="l" t="t" r="r" b="b"/>
              <a:pathLst>
                <a:path w="1839" h="1990" extrusionOk="0">
                  <a:moveTo>
                    <a:pt x="499" y="0"/>
                  </a:moveTo>
                  <a:cubicBezTo>
                    <a:pt x="345" y="0"/>
                    <a:pt x="197" y="85"/>
                    <a:pt x="151" y="282"/>
                  </a:cubicBezTo>
                  <a:cubicBezTo>
                    <a:pt x="59" y="671"/>
                    <a:pt x="9" y="1069"/>
                    <a:pt x="3" y="1469"/>
                  </a:cubicBezTo>
                  <a:cubicBezTo>
                    <a:pt x="1" y="1707"/>
                    <a:pt x="209" y="1857"/>
                    <a:pt x="413" y="1857"/>
                  </a:cubicBezTo>
                  <a:cubicBezTo>
                    <a:pt x="509" y="1857"/>
                    <a:pt x="604" y="1823"/>
                    <a:pt x="676" y="1750"/>
                  </a:cubicBezTo>
                  <a:lnTo>
                    <a:pt x="676" y="1750"/>
                  </a:lnTo>
                  <a:cubicBezTo>
                    <a:pt x="684" y="1766"/>
                    <a:pt x="692" y="1783"/>
                    <a:pt x="700" y="1799"/>
                  </a:cubicBezTo>
                  <a:cubicBezTo>
                    <a:pt x="769" y="1932"/>
                    <a:pt x="889" y="1990"/>
                    <a:pt x="1013" y="1990"/>
                  </a:cubicBezTo>
                  <a:cubicBezTo>
                    <a:pt x="1152" y="1990"/>
                    <a:pt x="1296" y="1918"/>
                    <a:pt x="1380" y="1799"/>
                  </a:cubicBezTo>
                  <a:cubicBezTo>
                    <a:pt x="1492" y="1637"/>
                    <a:pt x="1607" y="1477"/>
                    <a:pt x="1720" y="1315"/>
                  </a:cubicBezTo>
                  <a:cubicBezTo>
                    <a:pt x="1839" y="1146"/>
                    <a:pt x="1796" y="981"/>
                    <a:pt x="1684" y="872"/>
                  </a:cubicBezTo>
                  <a:lnTo>
                    <a:pt x="1684" y="872"/>
                  </a:lnTo>
                  <a:cubicBezTo>
                    <a:pt x="1733" y="704"/>
                    <a:pt x="1687" y="508"/>
                    <a:pt x="1512" y="426"/>
                  </a:cubicBezTo>
                  <a:cubicBezTo>
                    <a:pt x="1438" y="391"/>
                    <a:pt x="1362" y="356"/>
                    <a:pt x="1287" y="320"/>
                  </a:cubicBezTo>
                  <a:cubicBezTo>
                    <a:pt x="1220" y="289"/>
                    <a:pt x="1151" y="273"/>
                    <a:pt x="1084" y="273"/>
                  </a:cubicBezTo>
                  <a:cubicBezTo>
                    <a:pt x="1025" y="273"/>
                    <a:pt x="967" y="286"/>
                    <a:pt x="914" y="312"/>
                  </a:cubicBezTo>
                  <a:lnTo>
                    <a:pt x="914" y="312"/>
                  </a:lnTo>
                  <a:cubicBezTo>
                    <a:pt x="872" y="119"/>
                    <a:pt x="681" y="0"/>
                    <a:pt x="4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43"/>
            <p:cNvSpPr/>
            <p:nvPr/>
          </p:nvSpPr>
          <p:spPr>
            <a:xfrm rot="-451723">
              <a:off x="2213818" y="1241488"/>
              <a:ext cx="301450" cy="185542"/>
            </a:xfrm>
            <a:custGeom>
              <a:avLst/>
              <a:gdLst/>
              <a:ahLst/>
              <a:cxnLst/>
              <a:rect l="l" t="t" r="r" b="b"/>
              <a:pathLst>
                <a:path w="14481" h="8913" extrusionOk="0">
                  <a:moveTo>
                    <a:pt x="3443" y="1"/>
                  </a:moveTo>
                  <a:cubicBezTo>
                    <a:pt x="2457" y="1"/>
                    <a:pt x="1457" y="100"/>
                    <a:pt x="466" y="299"/>
                  </a:cubicBezTo>
                  <a:cubicBezTo>
                    <a:pt x="1" y="391"/>
                    <a:pt x="159" y="1066"/>
                    <a:pt x="590" y="1066"/>
                  </a:cubicBezTo>
                  <a:cubicBezTo>
                    <a:pt x="618" y="1066"/>
                    <a:pt x="647" y="1063"/>
                    <a:pt x="678" y="1057"/>
                  </a:cubicBezTo>
                  <a:cubicBezTo>
                    <a:pt x="1613" y="870"/>
                    <a:pt x="2555" y="776"/>
                    <a:pt x="3482" y="776"/>
                  </a:cubicBezTo>
                  <a:cubicBezTo>
                    <a:pt x="8309" y="776"/>
                    <a:pt x="12721" y="3336"/>
                    <a:pt x="13669" y="8629"/>
                  </a:cubicBezTo>
                  <a:cubicBezTo>
                    <a:pt x="13704" y="8827"/>
                    <a:pt x="13846" y="8912"/>
                    <a:pt x="13998" y="8912"/>
                  </a:cubicBezTo>
                  <a:cubicBezTo>
                    <a:pt x="14228" y="8912"/>
                    <a:pt x="14481" y="8717"/>
                    <a:pt x="14428" y="8418"/>
                  </a:cubicBezTo>
                  <a:cubicBezTo>
                    <a:pt x="13412" y="2753"/>
                    <a:pt x="8624" y="1"/>
                    <a:pt x="344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43"/>
            <p:cNvSpPr/>
            <p:nvPr/>
          </p:nvSpPr>
          <p:spPr>
            <a:xfrm rot="-451723">
              <a:off x="2252520" y="1616438"/>
              <a:ext cx="79209" cy="54894"/>
            </a:xfrm>
            <a:custGeom>
              <a:avLst/>
              <a:gdLst/>
              <a:ahLst/>
              <a:cxnLst/>
              <a:rect l="l" t="t" r="r" b="b"/>
              <a:pathLst>
                <a:path w="3805" h="2637" extrusionOk="0">
                  <a:moveTo>
                    <a:pt x="542" y="0"/>
                  </a:moveTo>
                  <a:cubicBezTo>
                    <a:pt x="216" y="0"/>
                    <a:pt x="0" y="513"/>
                    <a:pt x="350" y="748"/>
                  </a:cubicBezTo>
                  <a:cubicBezTo>
                    <a:pt x="1253" y="1354"/>
                    <a:pt x="2155" y="1962"/>
                    <a:pt x="3059" y="2569"/>
                  </a:cubicBezTo>
                  <a:cubicBezTo>
                    <a:pt x="3129" y="2616"/>
                    <a:pt x="3199" y="2637"/>
                    <a:pt x="3264" y="2637"/>
                  </a:cubicBezTo>
                  <a:cubicBezTo>
                    <a:pt x="3590" y="2637"/>
                    <a:pt x="3805" y="2123"/>
                    <a:pt x="3457" y="1889"/>
                  </a:cubicBezTo>
                  <a:cubicBezTo>
                    <a:pt x="2552" y="1282"/>
                    <a:pt x="1651" y="674"/>
                    <a:pt x="747" y="68"/>
                  </a:cubicBezTo>
                  <a:cubicBezTo>
                    <a:pt x="676" y="21"/>
                    <a:pt x="607" y="0"/>
                    <a:pt x="54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43"/>
            <p:cNvSpPr/>
            <p:nvPr/>
          </p:nvSpPr>
          <p:spPr>
            <a:xfrm rot="-451723">
              <a:off x="2243905" y="1536473"/>
              <a:ext cx="121217" cy="76565"/>
            </a:xfrm>
            <a:custGeom>
              <a:avLst/>
              <a:gdLst/>
              <a:ahLst/>
              <a:cxnLst/>
              <a:rect l="l" t="t" r="r" b="b"/>
              <a:pathLst>
                <a:path w="5823" h="3678" extrusionOk="0">
                  <a:moveTo>
                    <a:pt x="562" y="0"/>
                  </a:moveTo>
                  <a:cubicBezTo>
                    <a:pt x="223" y="0"/>
                    <a:pt x="0" y="518"/>
                    <a:pt x="364" y="741"/>
                  </a:cubicBezTo>
                  <a:cubicBezTo>
                    <a:pt x="1930" y="1700"/>
                    <a:pt x="3496" y="2658"/>
                    <a:pt x="5061" y="3617"/>
                  </a:cubicBezTo>
                  <a:cubicBezTo>
                    <a:pt x="5130" y="3659"/>
                    <a:pt x="5197" y="3677"/>
                    <a:pt x="5261" y="3677"/>
                  </a:cubicBezTo>
                  <a:cubicBezTo>
                    <a:pt x="5599" y="3677"/>
                    <a:pt x="5823" y="3160"/>
                    <a:pt x="5459" y="2937"/>
                  </a:cubicBezTo>
                  <a:cubicBezTo>
                    <a:pt x="3893" y="1978"/>
                    <a:pt x="2327" y="1020"/>
                    <a:pt x="762" y="61"/>
                  </a:cubicBezTo>
                  <a:cubicBezTo>
                    <a:pt x="693" y="19"/>
                    <a:pt x="625" y="0"/>
                    <a:pt x="5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43"/>
            <p:cNvSpPr/>
            <p:nvPr/>
          </p:nvSpPr>
          <p:spPr>
            <a:xfrm rot="-451723">
              <a:off x="2234065" y="1444473"/>
              <a:ext cx="184313" cy="105230"/>
            </a:xfrm>
            <a:custGeom>
              <a:avLst/>
              <a:gdLst/>
              <a:ahLst/>
              <a:cxnLst/>
              <a:rect l="l" t="t" r="r" b="b"/>
              <a:pathLst>
                <a:path w="8854" h="5055" extrusionOk="0">
                  <a:moveTo>
                    <a:pt x="601" y="1"/>
                  </a:moveTo>
                  <a:cubicBezTo>
                    <a:pt x="240" y="1"/>
                    <a:pt x="0" y="531"/>
                    <a:pt x="390" y="727"/>
                  </a:cubicBezTo>
                  <a:cubicBezTo>
                    <a:pt x="3007" y="2057"/>
                    <a:pt x="5574" y="3480"/>
                    <a:pt x="8089" y="4995"/>
                  </a:cubicBezTo>
                  <a:cubicBezTo>
                    <a:pt x="8157" y="5036"/>
                    <a:pt x="8225" y="5054"/>
                    <a:pt x="8288" y="5054"/>
                  </a:cubicBezTo>
                  <a:cubicBezTo>
                    <a:pt x="8629" y="5054"/>
                    <a:pt x="8854" y="4536"/>
                    <a:pt x="8487" y="4315"/>
                  </a:cubicBezTo>
                  <a:cubicBezTo>
                    <a:pt x="5970" y="2800"/>
                    <a:pt x="3405" y="1379"/>
                    <a:pt x="787" y="47"/>
                  </a:cubicBezTo>
                  <a:cubicBezTo>
                    <a:pt x="723" y="15"/>
                    <a:pt x="661" y="1"/>
                    <a:pt x="60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43"/>
            <p:cNvSpPr/>
            <p:nvPr/>
          </p:nvSpPr>
          <p:spPr>
            <a:xfrm rot="-451723">
              <a:off x="2226625" y="1356270"/>
              <a:ext cx="232734" cy="128003"/>
            </a:xfrm>
            <a:custGeom>
              <a:avLst/>
              <a:gdLst/>
              <a:ahLst/>
              <a:cxnLst/>
              <a:rect l="l" t="t" r="r" b="b"/>
              <a:pathLst>
                <a:path w="11180" h="6149" extrusionOk="0">
                  <a:moveTo>
                    <a:pt x="590" y="0"/>
                  </a:moveTo>
                  <a:cubicBezTo>
                    <a:pt x="234" y="0"/>
                    <a:pt x="0" y="525"/>
                    <a:pt x="383" y="730"/>
                  </a:cubicBezTo>
                  <a:lnTo>
                    <a:pt x="10401" y="6099"/>
                  </a:lnTo>
                  <a:cubicBezTo>
                    <a:pt x="10466" y="6134"/>
                    <a:pt x="10530" y="6149"/>
                    <a:pt x="10590" y="6149"/>
                  </a:cubicBezTo>
                  <a:cubicBezTo>
                    <a:pt x="10945" y="6149"/>
                    <a:pt x="11180" y="5623"/>
                    <a:pt x="10797" y="5419"/>
                  </a:cubicBezTo>
                  <a:lnTo>
                    <a:pt x="781" y="50"/>
                  </a:lnTo>
                  <a:cubicBezTo>
                    <a:pt x="715" y="16"/>
                    <a:pt x="651" y="0"/>
                    <a:pt x="59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43"/>
            <p:cNvSpPr/>
            <p:nvPr/>
          </p:nvSpPr>
          <p:spPr>
            <a:xfrm rot="-451723">
              <a:off x="2219064" y="1277135"/>
              <a:ext cx="285296" cy="156273"/>
            </a:xfrm>
            <a:custGeom>
              <a:avLst/>
              <a:gdLst/>
              <a:ahLst/>
              <a:cxnLst/>
              <a:rect l="l" t="t" r="r" b="b"/>
              <a:pathLst>
                <a:path w="13705" h="7507" extrusionOk="0">
                  <a:moveTo>
                    <a:pt x="504" y="0"/>
                  </a:moveTo>
                  <a:cubicBezTo>
                    <a:pt x="125" y="0"/>
                    <a:pt x="1" y="634"/>
                    <a:pt x="429" y="783"/>
                  </a:cubicBezTo>
                  <a:cubicBezTo>
                    <a:pt x="4830" y="2307"/>
                    <a:pt x="8898" y="5158"/>
                    <a:pt x="12932" y="7452"/>
                  </a:cubicBezTo>
                  <a:cubicBezTo>
                    <a:pt x="12999" y="7490"/>
                    <a:pt x="13065" y="7507"/>
                    <a:pt x="13127" y="7507"/>
                  </a:cubicBezTo>
                  <a:cubicBezTo>
                    <a:pt x="13474" y="7507"/>
                    <a:pt x="13704" y="6985"/>
                    <a:pt x="13329" y="6772"/>
                  </a:cubicBezTo>
                  <a:cubicBezTo>
                    <a:pt x="9225" y="4439"/>
                    <a:pt x="5117" y="1577"/>
                    <a:pt x="637" y="24"/>
                  </a:cubicBezTo>
                  <a:cubicBezTo>
                    <a:pt x="590" y="8"/>
                    <a:pt x="546" y="0"/>
                    <a:pt x="50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43"/>
            <p:cNvSpPr/>
            <p:nvPr/>
          </p:nvSpPr>
          <p:spPr>
            <a:xfrm rot="-451723">
              <a:off x="2382868" y="1130861"/>
              <a:ext cx="48275" cy="79729"/>
            </a:xfrm>
            <a:custGeom>
              <a:avLst/>
              <a:gdLst/>
              <a:ahLst/>
              <a:cxnLst/>
              <a:rect l="l" t="t" r="r" b="b"/>
              <a:pathLst>
                <a:path w="2319" h="3830" extrusionOk="0">
                  <a:moveTo>
                    <a:pt x="1789" y="1"/>
                  </a:moveTo>
                  <a:cubicBezTo>
                    <a:pt x="1673" y="1"/>
                    <a:pt x="1562" y="61"/>
                    <a:pt x="1497" y="205"/>
                  </a:cubicBezTo>
                  <a:cubicBezTo>
                    <a:pt x="1046" y="1213"/>
                    <a:pt x="593" y="2219"/>
                    <a:pt x="142" y="3227"/>
                  </a:cubicBezTo>
                  <a:cubicBezTo>
                    <a:pt x="1" y="3542"/>
                    <a:pt x="277" y="3829"/>
                    <a:pt x="530" y="3829"/>
                  </a:cubicBezTo>
                  <a:cubicBezTo>
                    <a:pt x="646" y="3829"/>
                    <a:pt x="757" y="3770"/>
                    <a:pt x="822" y="3625"/>
                  </a:cubicBezTo>
                  <a:cubicBezTo>
                    <a:pt x="1273" y="2617"/>
                    <a:pt x="1726" y="1610"/>
                    <a:pt x="2177" y="602"/>
                  </a:cubicBezTo>
                  <a:cubicBezTo>
                    <a:pt x="2318" y="287"/>
                    <a:pt x="2043" y="1"/>
                    <a:pt x="178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43"/>
            <p:cNvSpPr/>
            <p:nvPr/>
          </p:nvSpPr>
          <p:spPr>
            <a:xfrm rot="-451723">
              <a:off x="2408398" y="1128287"/>
              <a:ext cx="54395" cy="81269"/>
            </a:xfrm>
            <a:custGeom>
              <a:avLst/>
              <a:gdLst/>
              <a:ahLst/>
              <a:cxnLst/>
              <a:rect l="l" t="t" r="r" b="b"/>
              <a:pathLst>
                <a:path w="2613" h="3904" extrusionOk="0">
                  <a:moveTo>
                    <a:pt x="557" y="1"/>
                  </a:moveTo>
                  <a:cubicBezTo>
                    <a:pt x="275" y="1"/>
                    <a:pt x="1" y="281"/>
                    <a:pt x="206" y="572"/>
                  </a:cubicBezTo>
                  <a:cubicBezTo>
                    <a:pt x="872" y="1520"/>
                    <a:pt x="1390" y="2532"/>
                    <a:pt x="1757" y="3631"/>
                  </a:cubicBezTo>
                  <a:cubicBezTo>
                    <a:pt x="1820" y="3821"/>
                    <a:pt x="1977" y="3904"/>
                    <a:pt x="2134" y="3904"/>
                  </a:cubicBezTo>
                  <a:cubicBezTo>
                    <a:pt x="2374" y="3904"/>
                    <a:pt x="2612" y="3713"/>
                    <a:pt x="2515" y="3421"/>
                  </a:cubicBezTo>
                  <a:cubicBezTo>
                    <a:pt x="2130" y="2261"/>
                    <a:pt x="1591" y="1176"/>
                    <a:pt x="886" y="175"/>
                  </a:cubicBezTo>
                  <a:cubicBezTo>
                    <a:pt x="800" y="52"/>
                    <a:pt x="678" y="1"/>
                    <a:pt x="55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43"/>
            <p:cNvSpPr/>
            <p:nvPr/>
          </p:nvSpPr>
          <p:spPr>
            <a:xfrm rot="-451723">
              <a:off x="2393870" y="1176775"/>
              <a:ext cx="64949" cy="19235"/>
            </a:xfrm>
            <a:custGeom>
              <a:avLst/>
              <a:gdLst/>
              <a:ahLst/>
              <a:cxnLst/>
              <a:rect l="l" t="t" r="r" b="b"/>
              <a:pathLst>
                <a:path w="3120" h="924" extrusionOk="0">
                  <a:moveTo>
                    <a:pt x="2570" y="1"/>
                  </a:moveTo>
                  <a:cubicBezTo>
                    <a:pt x="2536" y="1"/>
                    <a:pt x="2499" y="6"/>
                    <a:pt x="2460" y="16"/>
                  </a:cubicBezTo>
                  <a:cubicBezTo>
                    <a:pt x="2149" y="98"/>
                    <a:pt x="1839" y="140"/>
                    <a:pt x="1529" y="140"/>
                  </a:cubicBezTo>
                  <a:cubicBezTo>
                    <a:pt x="1242" y="140"/>
                    <a:pt x="955" y="104"/>
                    <a:pt x="667" y="33"/>
                  </a:cubicBezTo>
                  <a:cubicBezTo>
                    <a:pt x="630" y="24"/>
                    <a:pt x="596" y="20"/>
                    <a:pt x="563" y="20"/>
                  </a:cubicBezTo>
                  <a:cubicBezTo>
                    <a:pt x="148" y="20"/>
                    <a:pt x="0" y="679"/>
                    <a:pt x="458" y="792"/>
                  </a:cubicBezTo>
                  <a:cubicBezTo>
                    <a:pt x="816" y="879"/>
                    <a:pt x="1176" y="924"/>
                    <a:pt x="1536" y="924"/>
                  </a:cubicBezTo>
                  <a:cubicBezTo>
                    <a:pt x="1915" y="924"/>
                    <a:pt x="2293" y="874"/>
                    <a:pt x="2669" y="775"/>
                  </a:cubicBezTo>
                  <a:cubicBezTo>
                    <a:pt x="3119" y="653"/>
                    <a:pt x="2978" y="1"/>
                    <a:pt x="257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43"/>
            <p:cNvSpPr/>
            <p:nvPr/>
          </p:nvSpPr>
          <p:spPr>
            <a:xfrm rot="-451723">
              <a:off x="2719785" y="1389791"/>
              <a:ext cx="24751" cy="119427"/>
            </a:xfrm>
            <a:custGeom>
              <a:avLst/>
              <a:gdLst/>
              <a:ahLst/>
              <a:cxnLst/>
              <a:rect l="l" t="t" r="r" b="b"/>
              <a:pathLst>
                <a:path w="1189" h="5737" extrusionOk="0">
                  <a:moveTo>
                    <a:pt x="645" y="0"/>
                  </a:moveTo>
                  <a:cubicBezTo>
                    <a:pt x="493" y="0"/>
                    <a:pt x="351" y="86"/>
                    <a:pt x="315" y="285"/>
                  </a:cubicBezTo>
                  <a:cubicBezTo>
                    <a:pt x="0" y="2016"/>
                    <a:pt x="16" y="3729"/>
                    <a:pt x="368" y="5453"/>
                  </a:cubicBezTo>
                  <a:cubicBezTo>
                    <a:pt x="409" y="5651"/>
                    <a:pt x="554" y="5736"/>
                    <a:pt x="707" y="5736"/>
                  </a:cubicBezTo>
                  <a:cubicBezTo>
                    <a:pt x="938" y="5736"/>
                    <a:pt x="1188" y="5542"/>
                    <a:pt x="1127" y="5244"/>
                  </a:cubicBezTo>
                  <a:cubicBezTo>
                    <a:pt x="804" y="3662"/>
                    <a:pt x="783" y="2083"/>
                    <a:pt x="1074" y="494"/>
                  </a:cubicBezTo>
                  <a:cubicBezTo>
                    <a:pt x="1128" y="196"/>
                    <a:pt x="875" y="0"/>
                    <a:pt x="64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43"/>
            <p:cNvSpPr/>
            <p:nvPr/>
          </p:nvSpPr>
          <p:spPr>
            <a:xfrm rot="-451723">
              <a:off x="2724759" y="1382204"/>
              <a:ext cx="79687" cy="123653"/>
            </a:xfrm>
            <a:custGeom>
              <a:avLst/>
              <a:gdLst/>
              <a:ahLst/>
              <a:cxnLst/>
              <a:rect l="l" t="t" r="r" b="b"/>
              <a:pathLst>
                <a:path w="3828" h="5940" extrusionOk="0">
                  <a:moveTo>
                    <a:pt x="1406" y="1"/>
                  </a:moveTo>
                  <a:cubicBezTo>
                    <a:pt x="926" y="1"/>
                    <a:pt x="457" y="214"/>
                    <a:pt x="184" y="665"/>
                  </a:cubicBezTo>
                  <a:cubicBezTo>
                    <a:pt x="0" y="968"/>
                    <a:pt x="272" y="1251"/>
                    <a:pt x="543" y="1251"/>
                  </a:cubicBezTo>
                  <a:cubicBezTo>
                    <a:pt x="662" y="1251"/>
                    <a:pt x="781" y="1197"/>
                    <a:pt x="861" y="1064"/>
                  </a:cubicBezTo>
                  <a:cubicBezTo>
                    <a:pt x="984" y="863"/>
                    <a:pt x="1175" y="778"/>
                    <a:pt x="1373" y="778"/>
                  </a:cubicBezTo>
                  <a:cubicBezTo>
                    <a:pt x="1688" y="778"/>
                    <a:pt x="2022" y="992"/>
                    <a:pt x="2125" y="1288"/>
                  </a:cubicBezTo>
                  <a:cubicBezTo>
                    <a:pt x="2399" y="2069"/>
                    <a:pt x="1551" y="2613"/>
                    <a:pt x="881" y="2721"/>
                  </a:cubicBezTo>
                  <a:cubicBezTo>
                    <a:pt x="408" y="2797"/>
                    <a:pt x="582" y="3451"/>
                    <a:pt x="987" y="3494"/>
                  </a:cubicBezTo>
                  <a:cubicBezTo>
                    <a:pt x="1338" y="3531"/>
                    <a:pt x="1760" y="3542"/>
                    <a:pt x="2071" y="3729"/>
                  </a:cubicBezTo>
                  <a:cubicBezTo>
                    <a:pt x="2479" y="3973"/>
                    <a:pt x="3021" y="4804"/>
                    <a:pt x="2333" y="5083"/>
                  </a:cubicBezTo>
                  <a:cubicBezTo>
                    <a:pt x="2164" y="5151"/>
                    <a:pt x="1973" y="5176"/>
                    <a:pt x="1779" y="5176"/>
                  </a:cubicBezTo>
                  <a:cubicBezTo>
                    <a:pt x="1522" y="5176"/>
                    <a:pt x="1258" y="5132"/>
                    <a:pt x="1029" y="5090"/>
                  </a:cubicBezTo>
                  <a:cubicBezTo>
                    <a:pt x="1000" y="5085"/>
                    <a:pt x="973" y="5082"/>
                    <a:pt x="946" y="5082"/>
                  </a:cubicBezTo>
                  <a:cubicBezTo>
                    <a:pt x="510" y="5082"/>
                    <a:pt x="349" y="5761"/>
                    <a:pt x="818" y="5849"/>
                  </a:cubicBezTo>
                  <a:cubicBezTo>
                    <a:pt x="1095" y="5900"/>
                    <a:pt x="1414" y="5939"/>
                    <a:pt x="1736" y="5939"/>
                  </a:cubicBezTo>
                  <a:cubicBezTo>
                    <a:pt x="2496" y="5939"/>
                    <a:pt x="3267" y="5721"/>
                    <a:pt x="3508" y="4931"/>
                  </a:cubicBezTo>
                  <a:cubicBezTo>
                    <a:pt x="3828" y="3883"/>
                    <a:pt x="3067" y="3288"/>
                    <a:pt x="2196" y="2976"/>
                  </a:cubicBezTo>
                  <a:lnTo>
                    <a:pt x="2196" y="2976"/>
                  </a:lnTo>
                  <a:cubicBezTo>
                    <a:pt x="2898" y="2424"/>
                    <a:pt x="3316" y="1522"/>
                    <a:pt x="2744" y="691"/>
                  </a:cubicBezTo>
                  <a:cubicBezTo>
                    <a:pt x="2436" y="241"/>
                    <a:pt x="1915" y="1"/>
                    <a:pt x="14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43"/>
            <p:cNvSpPr/>
            <p:nvPr/>
          </p:nvSpPr>
          <p:spPr>
            <a:xfrm rot="-451723">
              <a:off x="3038973" y="1014254"/>
              <a:ext cx="123611" cy="476500"/>
            </a:xfrm>
            <a:custGeom>
              <a:avLst/>
              <a:gdLst/>
              <a:ahLst/>
              <a:cxnLst/>
              <a:rect l="l" t="t" r="r" b="b"/>
              <a:pathLst>
                <a:path w="5938" h="22890" extrusionOk="0">
                  <a:moveTo>
                    <a:pt x="264" y="1"/>
                  </a:moveTo>
                  <a:cubicBezTo>
                    <a:pt x="137" y="1"/>
                    <a:pt x="0" y="144"/>
                    <a:pt x="75" y="300"/>
                  </a:cubicBezTo>
                  <a:cubicBezTo>
                    <a:pt x="1018" y="2241"/>
                    <a:pt x="1962" y="4182"/>
                    <a:pt x="2905" y="6126"/>
                  </a:cubicBezTo>
                  <a:cubicBezTo>
                    <a:pt x="3392" y="7127"/>
                    <a:pt x="3876" y="8126"/>
                    <a:pt x="4362" y="9127"/>
                  </a:cubicBezTo>
                  <a:cubicBezTo>
                    <a:pt x="4825" y="10077"/>
                    <a:pt x="5825" y="11383"/>
                    <a:pt x="5160" y="12384"/>
                  </a:cubicBezTo>
                  <a:cubicBezTo>
                    <a:pt x="3035" y="15582"/>
                    <a:pt x="1340" y="19003"/>
                    <a:pt x="137" y="22648"/>
                  </a:cubicBezTo>
                  <a:cubicBezTo>
                    <a:pt x="87" y="22794"/>
                    <a:pt x="207" y="22889"/>
                    <a:pt x="327" y="22889"/>
                  </a:cubicBezTo>
                  <a:cubicBezTo>
                    <a:pt x="406" y="22889"/>
                    <a:pt x="485" y="22848"/>
                    <a:pt x="516" y="22754"/>
                  </a:cubicBezTo>
                  <a:cubicBezTo>
                    <a:pt x="1209" y="20656"/>
                    <a:pt x="2055" y="18614"/>
                    <a:pt x="3073" y="16654"/>
                  </a:cubicBezTo>
                  <a:cubicBezTo>
                    <a:pt x="3559" y="15719"/>
                    <a:pt x="4080" y="14801"/>
                    <a:pt x="4636" y="13908"/>
                  </a:cubicBezTo>
                  <a:cubicBezTo>
                    <a:pt x="5028" y="13278"/>
                    <a:pt x="5871" y="12468"/>
                    <a:pt x="5907" y="11696"/>
                  </a:cubicBezTo>
                  <a:cubicBezTo>
                    <a:pt x="5937" y="11068"/>
                    <a:pt x="5392" y="10355"/>
                    <a:pt x="5128" y="9813"/>
                  </a:cubicBezTo>
                  <a:cubicBezTo>
                    <a:pt x="4614" y="8753"/>
                    <a:pt x="4099" y="7694"/>
                    <a:pt x="3587" y="6635"/>
                  </a:cubicBezTo>
                  <a:cubicBezTo>
                    <a:pt x="2529" y="4456"/>
                    <a:pt x="1471" y="2280"/>
                    <a:pt x="413" y="102"/>
                  </a:cubicBezTo>
                  <a:cubicBezTo>
                    <a:pt x="379" y="31"/>
                    <a:pt x="323" y="1"/>
                    <a:pt x="26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43"/>
            <p:cNvSpPr/>
            <p:nvPr/>
          </p:nvSpPr>
          <p:spPr>
            <a:xfrm rot="-451723">
              <a:off x="3204081" y="1181493"/>
              <a:ext cx="59432" cy="95383"/>
            </a:xfrm>
            <a:custGeom>
              <a:avLst/>
              <a:gdLst/>
              <a:ahLst/>
              <a:cxnLst/>
              <a:rect l="l" t="t" r="r" b="b"/>
              <a:pathLst>
                <a:path w="2855" h="4582" extrusionOk="0">
                  <a:moveTo>
                    <a:pt x="2428" y="0"/>
                  </a:moveTo>
                  <a:cubicBezTo>
                    <a:pt x="1195" y="0"/>
                    <a:pt x="1" y="994"/>
                    <a:pt x="7" y="2290"/>
                  </a:cubicBezTo>
                  <a:cubicBezTo>
                    <a:pt x="12" y="3585"/>
                    <a:pt x="1185" y="4581"/>
                    <a:pt x="2426" y="4581"/>
                  </a:cubicBezTo>
                  <a:cubicBezTo>
                    <a:pt x="2484" y="4581"/>
                    <a:pt x="2542" y="4579"/>
                    <a:pt x="2600" y="4575"/>
                  </a:cubicBezTo>
                  <a:cubicBezTo>
                    <a:pt x="2844" y="4555"/>
                    <a:pt x="2854" y="4180"/>
                    <a:pt x="2618" y="4180"/>
                  </a:cubicBezTo>
                  <a:cubicBezTo>
                    <a:pt x="2612" y="4180"/>
                    <a:pt x="2606" y="4181"/>
                    <a:pt x="2600" y="4181"/>
                  </a:cubicBezTo>
                  <a:cubicBezTo>
                    <a:pt x="2550" y="4185"/>
                    <a:pt x="2501" y="4187"/>
                    <a:pt x="2451" y="4187"/>
                  </a:cubicBezTo>
                  <a:cubicBezTo>
                    <a:pt x="1419" y="4187"/>
                    <a:pt x="400" y="3390"/>
                    <a:pt x="401" y="2290"/>
                  </a:cubicBezTo>
                  <a:cubicBezTo>
                    <a:pt x="401" y="1191"/>
                    <a:pt x="1419" y="395"/>
                    <a:pt x="2450" y="395"/>
                  </a:cubicBezTo>
                  <a:cubicBezTo>
                    <a:pt x="2500" y="395"/>
                    <a:pt x="2551" y="397"/>
                    <a:pt x="2601" y="400"/>
                  </a:cubicBezTo>
                  <a:cubicBezTo>
                    <a:pt x="2607" y="401"/>
                    <a:pt x="2613" y="401"/>
                    <a:pt x="2619" y="401"/>
                  </a:cubicBezTo>
                  <a:cubicBezTo>
                    <a:pt x="2855" y="401"/>
                    <a:pt x="2849" y="25"/>
                    <a:pt x="2601" y="7"/>
                  </a:cubicBezTo>
                  <a:cubicBezTo>
                    <a:pt x="2544" y="2"/>
                    <a:pt x="2486" y="0"/>
                    <a:pt x="242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0" name="Google Shape;1800;p43"/>
          <p:cNvGrpSpPr/>
          <p:nvPr/>
        </p:nvGrpSpPr>
        <p:grpSpPr>
          <a:xfrm>
            <a:off x="1867657" y="3026972"/>
            <a:ext cx="745681" cy="929720"/>
            <a:chOff x="1999628" y="3084957"/>
            <a:chExt cx="745681" cy="929720"/>
          </a:xfrm>
        </p:grpSpPr>
        <p:sp>
          <p:nvSpPr>
            <p:cNvPr id="1801" name="Google Shape;1801;p43"/>
            <p:cNvSpPr/>
            <p:nvPr/>
          </p:nvSpPr>
          <p:spPr>
            <a:xfrm rot="961257">
              <a:off x="2504052" y="3111332"/>
              <a:ext cx="218584" cy="195058"/>
            </a:xfrm>
            <a:custGeom>
              <a:avLst/>
              <a:gdLst/>
              <a:ahLst/>
              <a:cxnLst/>
              <a:rect l="l" t="t" r="r" b="b"/>
              <a:pathLst>
                <a:path w="8743" h="7802" extrusionOk="0">
                  <a:moveTo>
                    <a:pt x="6174" y="0"/>
                  </a:moveTo>
                  <a:cubicBezTo>
                    <a:pt x="6073" y="0"/>
                    <a:pt x="5971" y="22"/>
                    <a:pt x="5874" y="68"/>
                  </a:cubicBezTo>
                  <a:lnTo>
                    <a:pt x="365" y="3812"/>
                  </a:lnTo>
                  <a:lnTo>
                    <a:pt x="0" y="4844"/>
                  </a:lnTo>
                  <a:lnTo>
                    <a:pt x="8378" y="7801"/>
                  </a:lnTo>
                  <a:lnTo>
                    <a:pt x="8742" y="6770"/>
                  </a:lnTo>
                  <a:lnTo>
                    <a:pt x="6805" y="397"/>
                  </a:lnTo>
                  <a:cubicBezTo>
                    <a:pt x="6685" y="147"/>
                    <a:pt x="6434" y="0"/>
                    <a:pt x="6174" y="0"/>
                  </a:cubicBezTo>
                  <a:close/>
                </a:path>
              </a:pathLst>
            </a:custGeom>
            <a:solidFill>
              <a:srgbClr val="F550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43"/>
            <p:cNvSpPr/>
            <p:nvPr/>
          </p:nvSpPr>
          <p:spPr>
            <a:xfrm rot="961257">
              <a:off x="2499429" y="3144713"/>
              <a:ext cx="218559" cy="161032"/>
            </a:xfrm>
            <a:custGeom>
              <a:avLst/>
              <a:gdLst/>
              <a:ahLst/>
              <a:cxnLst/>
              <a:rect l="l" t="t" r="r" b="b"/>
              <a:pathLst>
                <a:path w="8742" h="6441" extrusionOk="0">
                  <a:moveTo>
                    <a:pt x="3970" y="1"/>
                  </a:moveTo>
                  <a:lnTo>
                    <a:pt x="363" y="2451"/>
                  </a:lnTo>
                  <a:lnTo>
                    <a:pt x="0" y="3483"/>
                  </a:lnTo>
                  <a:lnTo>
                    <a:pt x="8378" y="6440"/>
                  </a:lnTo>
                  <a:lnTo>
                    <a:pt x="8742" y="5409"/>
                  </a:lnTo>
                  <a:lnTo>
                    <a:pt x="7477" y="1252"/>
                  </a:lnTo>
                  <a:lnTo>
                    <a:pt x="4188" y="92"/>
                  </a:lnTo>
                  <a:cubicBezTo>
                    <a:pt x="4114" y="65"/>
                    <a:pt x="4041" y="32"/>
                    <a:pt x="39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43"/>
            <p:cNvSpPr/>
            <p:nvPr/>
          </p:nvSpPr>
          <p:spPr>
            <a:xfrm rot="961257">
              <a:off x="2619863" y="3123181"/>
              <a:ext cx="87729" cy="65353"/>
            </a:xfrm>
            <a:custGeom>
              <a:avLst/>
              <a:gdLst/>
              <a:ahLst/>
              <a:cxnLst/>
              <a:rect l="l" t="t" r="r" b="b"/>
              <a:pathLst>
                <a:path w="3509" h="2614" extrusionOk="0">
                  <a:moveTo>
                    <a:pt x="2205" y="0"/>
                  </a:moveTo>
                  <a:cubicBezTo>
                    <a:pt x="2104" y="0"/>
                    <a:pt x="2002" y="22"/>
                    <a:pt x="1905" y="68"/>
                  </a:cubicBezTo>
                  <a:lnTo>
                    <a:pt x="1" y="1362"/>
                  </a:lnTo>
                  <a:cubicBezTo>
                    <a:pt x="75" y="1393"/>
                    <a:pt x="146" y="1426"/>
                    <a:pt x="221" y="1453"/>
                  </a:cubicBezTo>
                  <a:lnTo>
                    <a:pt x="3509" y="2613"/>
                  </a:lnTo>
                  <a:lnTo>
                    <a:pt x="2836" y="397"/>
                  </a:lnTo>
                  <a:cubicBezTo>
                    <a:pt x="2716" y="147"/>
                    <a:pt x="2465" y="0"/>
                    <a:pt x="22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43"/>
            <p:cNvSpPr/>
            <p:nvPr/>
          </p:nvSpPr>
          <p:spPr>
            <a:xfrm rot="961257">
              <a:off x="2033718" y="3760795"/>
              <a:ext cx="251735" cy="223484"/>
            </a:xfrm>
            <a:custGeom>
              <a:avLst/>
              <a:gdLst/>
              <a:ahLst/>
              <a:cxnLst/>
              <a:rect l="l" t="t" r="r" b="b"/>
              <a:pathLst>
                <a:path w="10069" h="8939" extrusionOk="0">
                  <a:moveTo>
                    <a:pt x="5034" y="1"/>
                  </a:moveTo>
                  <a:cubicBezTo>
                    <a:pt x="3193" y="1"/>
                    <a:pt x="1470" y="1148"/>
                    <a:pt x="823" y="2983"/>
                  </a:cubicBezTo>
                  <a:cubicBezTo>
                    <a:pt x="1" y="5309"/>
                    <a:pt x="1220" y="7861"/>
                    <a:pt x="3547" y="8683"/>
                  </a:cubicBezTo>
                  <a:cubicBezTo>
                    <a:pt x="4039" y="8856"/>
                    <a:pt x="4541" y="8939"/>
                    <a:pt x="5035" y="8939"/>
                  </a:cubicBezTo>
                  <a:cubicBezTo>
                    <a:pt x="6876" y="8939"/>
                    <a:pt x="8599" y="7792"/>
                    <a:pt x="9247" y="5956"/>
                  </a:cubicBezTo>
                  <a:cubicBezTo>
                    <a:pt x="10068" y="3629"/>
                    <a:pt x="8848" y="1078"/>
                    <a:pt x="6521" y="257"/>
                  </a:cubicBezTo>
                  <a:cubicBezTo>
                    <a:pt x="6029" y="83"/>
                    <a:pt x="5527" y="1"/>
                    <a:pt x="50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43"/>
            <p:cNvSpPr/>
            <p:nvPr/>
          </p:nvSpPr>
          <p:spPr>
            <a:xfrm rot="961257">
              <a:off x="2056125" y="3865729"/>
              <a:ext cx="81828" cy="71303"/>
            </a:xfrm>
            <a:custGeom>
              <a:avLst/>
              <a:gdLst/>
              <a:ahLst/>
              <a:cxnLst/>
              <a:rect l="l" t="t" r="r" b="b"/>
              <a:pathLst>
                <a:path w="3273" h="2852" extrusionOk="0">
                  <a:moveTo>
                    <a:pt x="777" y="0"/>
                  </a:moveTo>
                  <a:cubicBezTo>
                    <a:pt x="703" y="0"/>
                    <a:pt x="621" y="39"/>
                    <a:pt x="522" y="129"/>
                  </a:cubicBezTo>
                  <a:cubicBezTo>
                    <a:pt x="1" y="605"/>
                    <a:pt x="78" y="1536"/>
                    <a:pt x="694" y="2214"/>
                  </a:cubicBezTo>
                  <a:cubicBezTo>
                    <a:pt x="1071" y="2629"/>
                    <a:pt x="1564" y="2851"/>
                    <a:pt x="2009" y="2851"/>
                  </a:cubicBezTo>
                  <a:cubicBezTo>
                    <a:pt x="2289" y="2851"/>
                    <a:pt x="2550" y="2763"/>
                    <a:pt x="2751" y="2581"/>
                  </a:cubicBezTo>
                  <a:cubicBezTo>
                    <a:pt x="3273" y="2105"/>
                    <a:pt x="2351" y="1942"/>
                    <a:pt x="1735" y="1266"/>
                  </a:cubicBezTo>
                  <a:cubicBezTo>
                    <a:pt x="1236" y="717"/>
                    <a:pt x="1091" y="0"/>
                    <a:pt x="777" y="0"/>
                  </a:cubicBezTo>
                  <a:close/>
                </a:path>
              </a:pathLst>
            </a:custGeom>
            <a:solidFill>
              <a:srgbClr val="C44253">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43"/>
            <p:cNvSpPr/>
            <p:nvPr/>
          </p:nvSpPr>
          <p:spPr>
            <a:xfrm rot="961257">
              <a:off x="2129378" y="3934912"/>
              <a:ext cx="15001" cy="13326"/>
            </a:xfrm>
            <a:custGeom>
              <a:avLst/>
              <a:gdLst/>
              <a:ahLst/>
              <a:cxnLst/>
              <a:rect l="l" t="t" r="r" b="b"/>
              <a:pathLst>
                <a:path w="600" h="533" extrusionOk="0">
                  <a:moveTo>
                    <a:pt x="298" y="1"/>
                  </a:moveTo>
                  <a:cubicBezTo>
                    <a:pt x="188" y="1"/>
                    <a:pt x="86" y="68"/>
                    <a:pt x="49" y="177"/>
                  </a:cubicBezTo>
                  <a:cubicBezTo>
                    <a:pt x="1" y="316"/>
                    <a:pt x="73" y="469"/>
                    <a:pt x="211" y="517"/>
                  </a:cubicBezTo>
                  <a:cubicBezTo>
                    <a:pt x="240" y="528"/>
                    <a:pt x="271" y="533"/>
                    <a:pt x="300" y="533"/>
                  </a:cubicBezTo>
                  <a:cubicBezTo>
                    <a:pt x="410" y="533"/>
                    <a:pt x="512" y="465"/>
                    <a:pt x="551" y="354"/>
                  </a:cubicBezTo>
                  <a:cubicBezTo>
                    <a:pt x="599" y="216"/>
                    <a:pt x="528" y="63"/>
                    <a:pt x="388" y="16"/>
                  </a:cubicBezTo>
                  <a:cubicBezTo>
                    <a:pt x="358" y="5"/>
                    <a:pt x="328" y="1"/>
                    <a:pt x="298" y="1"/>
                  </a:cubicBezTo>
                  <a:close/>
                </a:path>
              </a:pathLst>
            </a:custGeom>
            <a:solidFill>
              <a:srgbClr val="C44253">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43"/>
            <p:cNvSpPr/>
            <p:nvPr/>
          </p:nvSpPr>
          <p:spPr>
            <a:xfrm rot="961257">
              <a:off x="2143756" y="3175276"/>
              <a:ext cx="468419" cy="780982"/>
            </a:xfrm>
            <a:custGeom>
              <a:avLst/>
              <a:gdLst/>
              <a:ahLst/>
              <a:cxnLst/>
              <a:rect l="l" t="t" r="r" b="b"/>
              <a:pathLst>
                <a:path w="18736" h="31238" extrusionOk="0">
                  <a:moveTo>
                    <a:pt x="9931" y="0"/>
                  </a:moveTo>
                  <a:lnTo>
                    <a:pt x="0" y="28129"/>
                  </a:lnTo>
                  <a:lnTo>
                    <a:pt x="8805" y="31237"/>
                  </a:lnTo>
                  <a:lnTo>
                    <a:pt x="18735" y="3108"/>
                  </a:lnTo>
                  <a:lnTo>
                    <a:pt x="993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43"/>
            <p:cNvSpPr/>
            <p:nvPr/>
          </p:nvSpPr>
          <p:spPr>
            <a:xfrm rot="961257">
              <a:off x="2223555" y="3203427"/>
              <a:ext cx="308813" cy="724680"/>
            </a:xfrm>
            <a:custGeom>
              <a:avLst/>
              <a:gdLst/>
              <a:ahLst/>
              <a:cxnLst/>
              <a:rect l="l" t="t" r="r" b="b"/>
              <a:pathLst>
                <a:path w="12352" h="28986" extrusionOk="0">
                  <a:moveTo>
                    <a:pt x="9931" y="0"/>
                  </a:moveTo>
                  <a:lnTo>
                    <a:pt x="0" y="28131"/>
                  </a:lnTo>
                  <a:lnTo>
                    <a:pt x="2421" y="28985"/>
                  </a:lnTo>
                  <a:lnTo>
                    <a:pt x="12351" y="855"/>
                  </a:lnTo>
                  <a:lnTo>
                    <a:pt x="993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43"/>
            <p:cNvSpPr/>
            <p:nvPr/>
          </p:nvSpPr>
          <p:spPr>
            <a:xfrm rot="961257">
              <a:off x="2492168" y="3120233"/>
              <a:ext cx="226884" cy="168807"/>
            </a:xfrm>
            <a:custGeom>
              <a:avLst/>
              <a:gdLst/>
              <a:ahLst/>
              <a:cxnLst/>
              <a:rect l="l" t="t" r="r" b="b"/>
              <a:pathLst>
                <a:path w="9075" h="6752" extrusionOk="0">
                  <a:moveTo>
                    <a:pt x="4158" y="333"/>
                  </a:moveTo>
                  <a:cubicBezTo>
                    <a:pt x="4208" y="355"/>
                    <a:pt x="4258" y="376"/>
                    <a:pt x="4311" y="393"/>
                  </a:cubicBezTo>
                  <a:lnTo>
                    <a:pt x="7526" y="1528"/>
                  </a:lnTo>
                  <a:lnTo>
                    <a:pt x="8752" y="5560"/>
                  </a:lnTo>
                  <a:lnTo>
                    <a:pt x="8458" y="6399"/>
                  </a:lnTo>
                  <a:lnTo>
                    <a:pt x="372" y="3544"/>
                  </a:lnTo>
                  <a:lnTo>
                    <a:pt x="668" y="2707"/>
                  </a:lnTo>
                  <a:lnTo>
                    <a:pt x="4158" y="333"/>
                  </a:lnTo>
                  <a:close/>
                  <a:moveTo>
                    <a:pt x="4145" y="0"/>
                  </a:moveTo>
                  <a:cubicBezTo>
                    <a:pt x="4115" y="0"/>
                    <a:pt x="4084" y="9"/>
                    <a:pt x="4058" y="28"/>
                  </a:cubicBezTo>
                  <a:lnTo>
                    <a:pt x="453" y="2478"/>
                  </a:lnTo>
                  <a:cubicBezTo>
                    <a:pt x="426" y="2497"/>
                    <a:pt x="405" y="2524"/>
                    <a:pt x="393" y="2554"/>
                  </a:cubicBezTo>
                  <a:lnTo>
                    <a:pt x="29" y="3587"/>
                  </a:lnTo>
                  <a:cubicBezTo>
                    <a:pt x="0" y="3667"/>
                    <a:pt x="43" y="3757"/>
                    <a:pt x="125" y="3786"/>
                  </a:cubicBezTo>
                  <a:lnTo>
                    <a:pt x="8500" y="6743"/>
                  </a:lnTo>
                  <a:cubicBezTo>
                    <a:pt x="8519" y="6749"/>
                    <a:pt x="8535" y="6752"/>
                    <a:pt x="8552" y="6752"/>
                  </a:cubicBezTo>
                  <a:cubicBezTo>
                    <a:pt x="8573" y="6752"/>
                    <a:pt x="8598" y="6746"/>
                    <a:pt x="8622" y="6733"/>
                  </a:cubicBezTo>
                  <a:cubicBezTo>
                    <a:pt x="8658" y="6716"/>
                    <a:pt x="8686" y="6686"/>
                    <a:pt x="8700" y="6646"/>
                  </a:cubicBezTo>
                  <a:lnTo>
                    <a:pt x="9065" y="5614"/>
                  </a:lnTo>
                  <a:cubicBezTo>
                    <a:pt x="9075" y="5583"/>
                    <a:pt x="9075" y="5550"/>
                    <a:pt x="9066" y="5517"/>
                  </a:cubicBezTo>
                  <a:lnTo>
                    <a:pt x="7802" y="1361"/>
                  </a:lnTo>
                  <a:cubicBezTo>
                    <a:pt x="7787" y="1314"/>
                    <a:pt x="7752" y="1275"/>
                    <a:pt x="7706" y="1259"/>
                  </a:cubicBezTo>
                  <a:lnTo>
                    <a:pt x="4417" y="99"/>
                  </a:lnTo>
                  <a:cubicBezTo>
                    <a:pt x="4344" y="73"/>
                    <a:pt x="4277" y="43"/>
                    <a:pt x="4208" y="13"/>
                  </a:cubicBezTo>
                  <a:cubicBezTo>
                    <a:pt x="4188" y="5"/>
                    <a:pt x="4167" y="0"/>
                    <a:pt x="4145"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43"/>
            <p:cNvSpPr/>
            <p:nvPr/>
          </p:nvSpPr>
          <p:spPr>
            <a:xfrm rot="961257">
              <a:off x="2613057" y="3098836"/>
              <a:ext cx="95904" cy="73103"/>
            </a:xfrm>
            <a:custGeom>
              <a:avLst/>
              <a:gdLst/>
              <a:ahLst/>
              <a:cxnLst/>
              <a:rect l="l" t="t" r="r" b="b"/>
              <a:pathLst>
                <a:path w="3836" h="2924" extrusionOk="0">
                  <a:moveTo>
                    <a:pt x="2363" y="310"/>
                  </a:moveTo>
                  <a:cubicBezTo>
                    <a:pt x="2424" y="310"/>
                    <a:pt x="2486" y="320"/>
                    <a:pt x="2545" y="340"/>
                  </a:cubicBezTo>
                  <a:cubicBezTo>
                    <a:pt x="2681" y="389"/>
                    <a:pt x="2792" y="488"/>
                    <a:pt x="2845" y="596"/>
                  </a:cubicBezTo>
                  <a:lnTo>
                    <a:pt x="3430" y="2518"/>
                  </a:lnTo>
                  <a:lnTo>
                    <a:pt x="3430" y="2518"/>
                  </a:lnTo>
                  <a:lnTo>
                    <a:pt x="488" y="1481"/>
                  </a:lnTo>
                  <a:lnTo>
                    <a:pt x="2131" y="362"/>
                  </a:lnTo>
                  <a:cubicBezTo>
                    <a:pt x="2205" y="327"/>
                    <a:pt x="2284" y="310"/>
                    <a:pt x="2363" y="310"/>
                  </a:cubicBezTo>
                  <a:close/>
                  <a:moveTo>
                    <a:pt x="2373" y="1"/>
                  </a:moveTo>
                  <a:cubicBezTo>
                    <a:pt x="2242" y="1"/>
                    <a:pt x="2108" y="31"/>
                    <a:pt x="1978" y="95"/>
                  </a:cubicBezTo>
                  <a:lnTo>
                    <a:pt x="73" y="1388"/>
                  </a:lnTo>
                  <a:cubicBezTo>
                    <a:pt x="28" y="1419"/>
                    <a:pt x="0" y="1475"/>
                    <a:pt x="6" y="1531"/>
                  </a:cubicBezTo>
                  <a:cubicBezTo>
                    <a:pt x="12" y="1588"/>
                    <a:pt x="45" y="1635"/>
                    <a:pt x="98" y="1659"/>
                  </a:cubicBezTo>
                  <a:cubicBezTo>
                    <a:pt x="172" y="1693"/>
                    <a:pt x="249" y="1725"/>
                    <a:pt x="328" y="1753"/>
                  </a:cubicBezTo>
                  <a:lnTo>
                    <a:pt x="3615" y="2915"/>
                  </a:lnTo>
                  <a:cubicBezTo>
                    <a:pt x="3634" y="2919"/>
                    <a:pt x="3650" y="2924"/>
                    <a:pt x="3667" y="2924"/>
                  </a:cubicBezTo>
                  <a:cubicBezTo>
                    <a:pt x="3707" y="2924"/>
                    <a:pt x="3744" y="2908"/>
                    <a:pt x="3777" y="2879"/>
                  </a:cubicBezTo>
                  <a:cubicBezTo>
                    <a:pt x="3820" y="2839"/>
                    <a:pt x="3835" y="2777"/>
                    <a:pt x="3817" y="2722"/>
                  </a:cubicBezTo>
                  <a:lnTo>
                    <a:pt x="3135" y="483"/>
                  </a:lnTo>
                  <a:cubicBezTo>
                    <a:pt x="3037" y="278"/>
                    <a:pt x="2865" y="125"/>
                    <a:pt x="2649" y="47"/>
                  </a:cubicBezTo>
                  <a:cubicBezTo>
                    <a:pt x="2560" y="16"/>
                    <a:pt x="2467" y="1"/>
                    <a:pt x="2373"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43"/>
            <p:cNvSpPr/>
            <p:nvPr/>
          </p:nvSpPr>
          <p:spPr>
            <a:xfrm rot="961257">
              <a:off x="2016594" y="3806694"/>
              <a:ext cx="239885" cy="156706"/>
            </a:xfrm>
            <a:custGeom>
              <a:avLst/>
              <a:gdLst/>
              <a:ahLst/>
              <a:cxnLst/>
              <a:rect l="l" t="t" r="r" b="b"/>
              <a:pathLst>
                <a:path w="9595" h="6268" extrusionOk="0">
                  <a:moveTo>
                    <a:pt x="996" y="0"/>
                  </a:moveTo>
                  <a:cubicBezTo>
                    <a:pt x="932" y="0"/>
                    <a:pt x="872" y="40"/>
                    <a:pt x="849" y="103"/>
                  </a:cubicBezTo>
                  <a:cubicBezTo>
                    <a:pt x="0" y="2507"/>
                    <a:pt x="1265" y="5153"/>
                    <a:pt x="3670" y="6000"/>
                  </a:cubicBezTo>
                  <a:cubicBezTo>
                    <a:pt x="4173" y="6179"/>
                    <a:pt x="4694" y="6267"/>
                    <a:pt x="5213" y="6267"/>
                  </a:cubicBezTo>
                  <a:cubicBezTo>
                    <a:pt x="5893" y="6267"/>
                    <a:pt x="6570" y="6114"/>
                    <a:pt x="7202" y="5813"/>
                  </a:cubicBezTo>
                  <a:cubicBezTo>
                    <a:pt x="8316" y="5281"/>
                    <a:pt x="9156" y="4347"/>
                    <a:pt x="9566" y="3182"/>
                  </a:cubicBezTo>
                  <a:cubicBezTo>
                    <a:pt x="9595" y="3102"/>
                    <a:pt x="9552" y="3012"/>
                    <a:pt x="9472" y="2984"/>
                  </a:cubicBezTo>
                  <a:cubicBezTo>
                    <a:pt x="9455" y="2978"/>
                    <a:pt x="9438" y="2975"/>
                    <a:pt x="9421" y="2975"/>
                  </a:cubicBezTo>
                  <a:cubicBezTo>
                    <a:pt x="9357" y="2975"/>
                    <a:pt x="9296" y="3015"/>
                    <a:pt x="9274" y="3078"/>
                  </a:cubicBezTo>
                  <a:cubicBezTo>
                    <a:pt x="8889" y="4164"/>
                    <a:pt x="8108" y="5036"/>
                    <a:pt x="7067" y="5533"/>
                  </a:cubicBezTo>
                  <a:cubicBezTo>
                    <a:pt x="6479" y="5814"/>
                    <a:pt x="5847" y="5956"/>
                    <a:pt x="5212" y="5956"/>
                  </a:cubicBezTo>
                  <a:cubicBezTo>
                    <a:pt x="4728" y="5956"/>
                    <a:pt x="4242" y="5874"/>
                    <a:pt x="3773" y="5707"/>
                  </a:cubicBezTo>
                  <a:cubicBezTo>
                    <a:pt x="1529" y="4917"/>
                    <a:pt x="350" y="2448"/>
                    <a:pt x="1142" y="206"/>
                  </a:cubicBezTo>
                  <a:cubicBezTo>
                    <a:pt x="1171" y="126"/>
                    <a:pt x="1128" y="38"/>
                    <a:pt x="1048" y="9"/>
                  </a:cubicBezTo>
                  <a:cubicBezTo>
                    <a:pt x="1031" y="3"/>
                    <a:pt x="1013" y="0"/>
                    <a:pt x="996"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43"/>
            <p:cNvSpPr/>
            <p:nvPr/>
          </p:nvSpPr>
          <p:spPr>
            <a:xfrm rot="961257">
              <a:off x="2136745" y="3150866"/>
              <a:ext cx="476744" cy="788682"/>
            </a:xfrm>
            <a:custGeom>
              <a:avLst/>
              <a:gdLst/>
              <a:ahLst/>
              <a:cxnLst/>
              <a:rect l="l" t="t" r="r" b="b"/>
              <a:pathLst>
                <a:path w="19069" h="31546" extrusionOk="0">
                  <a:moveTo>
                    <a:pt x="10199" y="354"/>
                  </a:moveTo>
                  <a:lnTo>
                    <a:pt x="18711" y="3359"/>
                  </a:lnTo>
                  <a:lnTo>
                    <a:pt x="8883" y="31194"/>
                  </a:lnTo>
                  <a:lnTo>
                    <a:pt x="373" y="28191"/>
                  </a:lnTo>
                  <a:lnTo>
                    <a:pt x="10199" y="354"/>
                  </a:lnTo>
                  <a:close/>
                  <a:moveTo>
                    <a:pt x="10105" y="0"/>
                  </a:moveTo>
                  <a:cubicBezTo>
                    <a:pt x="10082" y="0"/>
                    <a:pt x="10059" y="5"/>
                    <a:pt x="10038" y="16"/>
                  </a:cubicBezTo>
                  <a:cubicBezTo>
                    <a:pt x="10002" y="33"/>
                    <a:pt x="9974" y="64"/>
                    <a:pt x="9959" y="103"/>
                  </a:cubicBezTo>
                  <a:lnTo>
                    <a:pt x="29" y="28231"/>
                  </a:lnTo>
                  <a:cubicBezTo>
                    <a:pt x="0" y="28312"/>
                    <a:pt x="43" y="28401"/>
                    <a:pt x="123" y="28429"/>
                  </a:cubicBezTo>
                  <a:lnTo>
                    <a:pt x="8926" y="31537"/>
                  </a:lnTo>
                  <a:cubicBezTo>
                    <a:pt x="8945" y="31543"/>
                    <a:pt x="8961" y="31546"/>
                    <a:pt x="8978" y="31546"/>
                  </a:cubicBezTo>
                  <a:cubicBezTo>
                    <a:pt x="9041" y="31546"/>
                    <a:pt x="9102" y="31507"/>
                    <a:pt x="9125" y="31441"/>
                  </a:cubicBezTo>
                  <a:lnTo>
                    <a:pt x="19055" y="3312"/>
                  </a:lnTo>
                  <a:cubicBezTo>
                    <a:pt x="19068" y="3275"/>
                    <a:pt x="19065" y="3232"/>
                    <a:pt x="19048" y="3195"/>
                  </a:cubicBezTo>
                  <a:cubicBezTo>
                    <a:pt x="19030" y="3159"/>
                    <a:pt x="19000" y="3131"/>
                    <a:pt x="18961" y="3116"/>
                  </a:cubicBezTo>
                  <a:lnTo>
                    <a:pt x="10157" y="9"/>
                  </a:lnTo>
                  <a:cubicBezTo>
                    <a:pt x="10140" y="3"/>
                    <a:pt x="10122" y="0"/>
                    <a:pt x="10105"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43"/>
            <p:cNvSpPr/>
            <p:nvPr/>
          </p:nvSpPr>
          <p:spPr>
            <a:xfrm rot="961257">
              <a:off x="2216919" y="3179148"/>
              <a:ext cx="316763" cy="732355"/>
            </a:xfrm>
            <a:custGeom>
              <a:avLst/>
              <a:gdLst/>
              <a:ahLst/>
              <a:cxnLst/>
              <a:rect l="l" t="t" r="r" b="b"/>
              <a:pathLst>
                <a:path w="12670" h="29293" extrusionOk="0">
                  <a:moveTo>
                    <a:pt x="10182" y="350"/>
                  </a:moveTo>
                  <a:lnTo>
                    <a:pt x="12311" y="1102"/>
                  </a:lnTo>
                  <a:lnTo>
                    <a:pt x="2483" y="28937"/>
                  </a:lnTo>
                  <a:lnTo>
                    <a:pt x="354" y="28186"/>
                  </a:lnTo>
                  <a:lnTo>
                    <a:pt x="10182" y="350"/>
                  </a:lnTo>
                  <a:close/>
                  <a:moveTo>
                    <a:pt x="10088" y="0"/>
                  </a:moveTo>
                  <a:cubicBezTo>
                    <a:pt x="10065" y="0"/>
                    <a:pt x="10042" y="5"/>
                    <a:pt x="10020" y="16"/>
                  </a:cubicBezTo>
                  <a:cubicBezTo>
                    <a:pt x="9985" y="33"/>
                    <a:pt x="9956" y="64"/>
                    <a:pt x="9942" y="103"/>
                  </a:cubicBezTo>
                  <a:lnTo>
                    <a:pt x="12" y="28231"/>
                  </a:lnTo>
                  <a:cubicBezTo>
                    <a:pt x="0" y="28271"/>
                    <a:pt x="2" y="28314"/>
                    <a:pt x="19" y="28351"/>
                  </a:cubicBezTo>
                  <a:cubicBezTo>
                    <a:pt x="37" y="28386"/>
                    <a:pt x="67" y="28415"/>
                    <a:pt x="107" y="28429"/>
                  </a:cubicBezTo>
                  <a:lnTo>
                    <a:pt x="2526" y="29284"/>
                  </a:lnTo>
                  <a:cubicBezTo>
                    <a:pt x="2545" y="29288"/>
                    <a:pt x="2561" y="29292"/>
                    <a:pt x="2579" y="29292"/>
                  </a:cubicBezTo>
                  <a:cubicBezTo>
                    <a:pt x="2643" y="29292"/>
                    <a:pt x="2702" y="29251"/>
                    <a:pt x="2726" y="29188"/>
                  </a:cubicBezTo>
                  <a:lnTo>
                    <a:pt x="12657" y="1060"/>
                  </a:lnTo>
                  <a:cubicBezTo>
                    <a:pt x="12670" y="1023"/>
                    <a:pt x="12668" y="980"/>
                    <a:pt x="12650" y="943"/>
                  </a:cubicBezTo>
                  <a:cubicBezTo>
                    <a:pt x="12632" y="907"/>
                    <a:pt x="12602" y="879"/>
                    <a:pt x="12562" y="864"/>
                  </a:cubicBezTo>
                  <a:lnTo>
                    <a:pt x="10141" y="8"/>
                  </a:lnTo>
                  <a:cubicBezTo>
                    <a:pt x="10123" y="3"/>
                    <a:pt x="10105" y="0"/>
                    <a:pt x="10088"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4" name="Google Shape;1814;p43"/>
          <p:cNvGrpSpPr/>
          <p:nvPr/>
        </p:nvGrpSpPr>
        <p:grpSpPr>
          <a:xfrm>
            <a:off x="857838" y="1160688"/>
            <a:ext cx="491350" cy="799475"/>
            <a:chOff x="2890775" y="2873963"/>
            <a:chExt cx="491350" cy="799475"/>
          </a:xfrm>
        </p:grpSpPr>
        <p:sp>
          <p:nvSpPr>
            <p:cNvPr id="1815" name="Google Shape;1815;p43"/>
            <p:cNvSpPr/>
            <p:nvPr/>
          </p:nvSpPr>
          <p:spPr>
            <a:xfrm>
              <a:off x="2909525" y="2877263"/>
              <a:ext cx="472600" cy="791700"/>
            </a:xfrm>
            <a:custGeom>
              <a:avLst/>
              <a:gdLst/>
              <a:ahLst/>
              <a:cxnLst/>
              <a:rect l="l" t="t" r="r" b="b"/>
              <a:pathLst>
                <a:path w="18904" h="31668" extrusionOk="0">
                  <a:moveTo>
                    <a:pt x="11591" y="1"/>
                  </a:moveTo>
                  <a:lnTo>
                    <a:pt x="0" y="2953"/>
                  </a:lnTo>
                  <a:lnTo>
                    <a:pt x="7313" y="31668"/>
                  </a:lnTo>
                  <a:lnTo>
                    <a:pt x="18904" y="28716"/>
                  </a:lnTo>
                  <a:lnTo>
                    <a:pt x="115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43"/>
            <p:cNvSpPr/>
            <p:nvPr/>
          </p:nvSpPr>
          <p:spPr>
            <a:xfrm>
              <a:off x="2940525" y="2903438"/>
              <a:ext cx="413200" cy="735875"/>
            </a:xfrm>
            <a:custGeom>
              <a:avLst/>
              <a:gdLst/>
              <a:ahLst/>
              <a:cxnLst/>
              <a:rect l="l" t="t" r="r" b="b"/>
              <a:pathLst>
                <a:path w="16528" h="29435" extrusionOk="0">
                  <a:moveTo>
                    <a:pt x="9656" y="1"/>
                  </a:moveTo>
                  <a:lnTo>
                    <a:pt x="0" y="2461"/>
                  </a:lnTo>
                  <a:lnTo>
                    <a:pt x="0" y="5815"/>
                  </a:lnTo>
                  <a:lnTo>
                    <a:pt x="6016" y="29435"/>
                  </a:lnTo>
                  <a:lnTo>
                    <a:pt x="6870" y="29435"/>
                  </a:lnTo>
                  <a:lnTo>
                    <a:pt x="16528" y="26977"/>
                  </a:lnTo>
                  <a:lnTo>
                    <a:pt x="16528" y="23622"/>
                  </a:lnTo>
                  <a:lnTo>
                    <a:pt x="105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43"/>
            <p:cNvSpPr/>
            <p:nvPr/>
          </p:nvSpPr>
          <p:spPr>
            <a:xfrm>
              <a:off x="3062675" y="3478313"/>
              <a:ext cx="296200" cy="98850"/>
            </a:xfrm>
            <a:custGeom>
              <a:avLst/>
              <a:gdLst/>
              <a:ahLst/>
              <a:cxnLst/>
              <a:rect l="l" t="t" r="r" b="b"/>
              <a:pathLst>
                <a:path w="11848" h="3954" extrusionOk="0">
                  <a:moveTo>
                    <a:pt x="11592" y="0"/>
                  </a:moveTo>
                  <a:lnTo>
                    <a:pt x="1" y="2952"/>
                  </a:lnTo>
                  <a:lnTo>
                    <a:pt x="255" y="3954"/>
                  </a:lnTo>
                  <a:lnTo>
                    <a:pt x="11847" y="1002"/>
                  </a:lnTo>
                  <a:lnTo>
                    <a:pt x="1159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43"/>
            <p:cNvSpPr/>
            <p:nvPr/>
          </p:nvSpPr>
          <p:spPr>
            <a:xfrm>
              <a:off x="3075225" y="3527888"/>
              <a:ext cx="296175" cy="98825"/>
            </a:xfrm>
            <a:custGeom>
              <a:avLst/>
              <a:gdLst/>
              <a:ahLst/>
              <a:cxnLst/>
              <a:rect l="l" t="t" r="r" b="b"/>
              <a:pathLst>
                <a:path w="11847" h="3953" extrusionOk="0">
                  <a:moveTo>
                    <a:pt x="11593" y="0"/>
                  </a:moveTo>
                  <a:lnTo>
                    <a:pt x="1" y="2952"/>
                  </a:lnTo>
                  <a:lnTo>
                    <a:pt x="256" y="3952"/>
                  </a:lnTo>
                  <a:lnTo>
                    <a:pt x="11847" y="1000"/>
                  </a:lnTo>
                  <a:lnTo>
                    <a:pt x="1159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43"/>
            <p:cNvSpPr/>
            <p:nvPr/>
          </p:nvSpPr>
          <p:spPr>
            <a:xfrm>
              <a:off x="2918850" y="2914313"/>
              <a:ext cx="296175" cy="98825"/>
            </a:xfrm>
            <a:custGeom>
              <a:avLst/>
              <a:gdLst/>
              <a:ahLst/>
              <a:cxnLst/>
              <a:rect l="l" t="t" r="r" b="b"/>
              <a:pathLst>
                <a:path w="11847" h="3953" extrusionOk="0">
                  <a:moveTo>
                    <a:pt x="11591" y="0"/>
                  </a:moveTo>
                  <a:lnTo>
                    <a:pt x="0" y="2952"/>
                  </a:lnTo>
                  <a:lnTo>
                    <a:pt x="254" y="3952"/>
                  </a:lnTo>
                  <a:lnTo>
                    <a:pt x="11847" y="1000"/>
                  </a:lnTo>
                  <a:lnTo>
                    <a:pt x="1159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43"/>
            <p:cNvSpPr/>
            <p:nvPr/>
          </p:nvSpPr>
          <p:spPr>
            <a:xfrm>
              <a:off x="2931350" y="2964113"/>
              <a:ext cx="296175" cy="98850"/>
            </a:xfrm>
            <a:custGeom>
              <a:avLst/>
              <a:gdLst/>
              <a:ahLst/>
              <a:cxnLst/>
              <a:rect l="l" t="t" r="r" b="b"/>
              <a:pathLst>
                <a:path w="11847" h="3954" extrusionOk="0">
                  <a:moveTo>
                    <a:pt x="11591" y="0"/>
                  </a:moveTo>
                  <a:lnTo>
                    <a:pt x="0" y="2953"/>
                  </a:lnTo>
                  <a:lnTo>
                    <a:pt x="256" y="3954"/>
                  </a:lnTo>
                  <a:lnTo>
                    <a:pt x="11847" y="1000"/>
                  </a:lnTo>
                  <a:lnTo>
                    <a:pt x="1159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43"/>
            <p:cNvSpPr/>
            <p:nvPr/>
          </p:nvSpPr>
          <p:spPr>
            <a:xfrm>
              <a:off x="2890775" y="2873963"/>
              <a:ext cx="480675" cy="799475"/>
            </a:xfrm>
            <a:custGeom>
              <a:avLst/>
              <a:gdLst/>
              <a:ahLst/>
              <a:cxnLst/>
              <a:rect l="l" t="t" r="r" b="b"/>
              <a:pathLst>
                <a:path w="19227" h="31979" extrusionOk="0">
                  <a:moveTo>
                    <a:pt x="11638" y="344"/>
                  </a:moveTo>
                  <a:lnTo>
                    <a:pt x="18875" y="28761"/>
                  </a:lnTo>
                  <a:lnTo>
                    <a:pt x="7584" y="31635"/>
                  </a:lnTo>
                  <a:lnTo>
                    <a:pt x="347" y="3220"/>
                  </a:lnTo>
                  <a:lnTo>
                    <a:pt x="11638" y="344"/>
                  </a:lnTo>
                  <a:close/>
                  <a:moveTo>
                    <a:pt x="11751" y="1"/>
                  </a:moveTo>
                  <a:cubicBezTo>
                    <a:pt x="11738" y="1"/>
                    <a:pt x="11725" y="2"/>
                    <a:pt x="11712" y="5"/>
                  </a:cubicBezTo>
                  <a:lnTo>
                    <a:pt x="123" y="2957"/>
                  </a:lnTo>
                  <a:cubicBezTo>
                    <a:pt x="83" y="2967"/>
                    <a:pt x="50" y="2993"/>
                    <a:pt x="29" y="3029"/>
                  </a:cubicBezTo>
                  <a:cubicBezTo>
                    <a:pt x="7" y="3065"/>
                    <a:pt x="0" y="3107"/>
                    <a:pt x="10" y="3146"/>
                  </a:cubicBezTo>
                  <a:lnTo>
                    <a:pt x="7324" y="31863"/>
                  </a:lnTo>
                  <a:cubicBezTo>
                    <a:pt x="7341" y="31933"/>
                    <a:pt x="7404" y="31978"/>
                    <a:pt x="7474" y="31978"/>
                  </a:cubicBezTo>
                  <a:cubicBezTo>
                    <a:pt x="7487" y="31978"/>
                    <a:pt x="7499" y="31977"/>
                    <a:pt x="7513" y="31975"/>
                  </a:cubicBezTo>
                  <a:lnTo>
                    <a:pt x="19103" y="29023"/>
                  </a:lnTo>
                  <a:cubicBezTo>
                    <a:pt x="19142" y="29012"/>
                    <a:pt x="19176" y="28988"/>
                    <a:pt x="19198" y="28952"/>
                  </a:cubicBezTo>
                  <a:cubicBezTo>
                    <a:pt x="19219" y="28916"/>
                    <a:pt x="19226" y="28872"/>
                    <a:pt x="19215" y="28833"/>
                  </a:cubicBezTo>
                  <a:lnTo>
                    <a:pt x="11902" y="118"/>
                  </a:lnTo>
                  <a:cubicBezTo>
                    <a:pt x="11884" y="47"/>
                    <a:pt x="11822" y="1"/>
                    <a:pt x="11751"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43"/>
            <p:cNvSpPr/>
            <p:nvPr/>
          </p:nvSpPr>
          <p:spPr>
            <a:xfrm>
              <a:off x="3043825" y="3475013"/>
              <a:ext cx="304225" cy="106575"/>
            </a:xfrm>
            <a:custGeom>
              <a:avLst/>
              <a:gdLst/>
              <a:ahLst/>
              <a:cxnLst/>
              <a:rect l="l" t="t" r="r" b="b"/>
              <a:pathLst>
                <a:path w="12169" h="4263" extrusionOk="0">
                  <a:moveTo>
                    <a:pt x="11640" y="345"/>
                  </a:moveTo>
                  <a:lnTo>
                    <a:pt x="11818" y="1042"/>
                  </a:lnTo>
                  <a:lnTo>
                    <a:pt x="529" y="3918"/>
                  </a:lnTo>
                  <a:lnTo>
                    <a:pt x="351" y="3220"/>
                  </a:lnTo>
                  <a:lnTo>
                    <a:pt x="11640" y="345"/>
                  </a:lnTo>
                  <a:close/>
                  <a:moveTo>
                    <a:pt x="11751" y="0"/>
                  </a:moveTo>
                  <a:cubicBezTo>
                    <a:pt x="11739" y="0"/>
                    <a:pt x="11726" y="2"/>
                    <a:pt x="11713" y="5"/>
                  </a:cubicBezTo>
                  <a:lnTo>
                    <a:pt x="123" y="2957"/>
                  </a:lnTo>
                  <a:cubicBezTo>
                    <a:pt x="83" y="2968"/>
                    <a:pt x="51" y="2993"/>
                    <a:pt x="29" y="3028"/>
                  </a:cubicBezTo>
                  <a:cubicBezTo>
                    <a:pt x="8" y="3064"/>
                    <a:pt x="1" y="3107"/>
                    <a:pt x="11" y="3147"/>
                  </a:cubicBezTo>
                  <a:lnTo>
                    <a:pt x="266" y="4147"/>
                  </a:lnTo>
                  <a:cubicBezTo>
                    <a:pt x="283" y="4217"/>
                    <a:pt x="346" y="4263"/>
                    <a:pt x="416" y="4263"/>
                  </a:cubicBezTo>
                  <a:cubicBezTo>
                    <a:pt x="429" y="4263"/>
                    <a:pt x="441" y="4261"/>
                    <a:pt x="455" y="4260"/>
                  </a:cubicBezTo>
                  <a:lnTo>
                    <a:pt x="12046" y="1307"/>
                  </a:lnTo>
                  <a:cubicBezTo>
                    <a:pt x="12084" y="1297"/>
                    <a:pt x="12118" y="1271"/>
                    <a:pt x="12140" y="1235"/>
                  </a:cubicBezTo>
                  <a:cubicBezTo>
                    <a:pt x="12161" y="1199"/>
                    <a:pt x="12168" y="1157"/>
                    <a:pt x="12157" y="1118"/>
                  </a:cubicBezTo>
                  <a:lnTo>
                    <a:pt x="11903" y="118"/>
                  </a:lnTo>
                  <a:cubicBezTo>
                    <a:pt x="11885" y="46"/>
                    <a:pt x="11822" y="0"/>
                    <a:pt x="11751"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43"/>
            <p:cNvSpPr/>
            <p:nvPr/>
          </p:nvSpPr>
          <p:spPr>
            <a:xfrm>
              <a:off x="3056425" y="3524613"/>
              <a:ext cx="304275" cy="106600"/>
            </a:xfrm>
            <a:custGeom>
              <a:avLst/>
              <a:gdLst/>
              <a:ahLst/>
              <a:cxnLst/>
              <a:rect l="l" t="t" r="r" b="b"/>
              <a:pathLst>
                <a:path w="12171" h="4264" extrusionOk="0">
                  <a:moveTo>
                    <a:pt x="11642" y="344"/>
                  </a:moveTo>
                  <a:lnTo>
                    <a:pt x="11820" y="1043"/>
                  </a:lnTo>
                  <a:lnTo>
                    <a:pt x="530" y="3919"/>
                  </a:lnTo>
                  <a:lnTo>
                    <a:pt x="351" y="3220"/>
                  </a:lnTo>
                  <a:lnTo>
                    <a:pt x="11642" y="344"/>
                  </a:lnTo>
                  <a:close/>
                  <a:moveTo>
                    <a:pt x="11754" y="1"/>
                  </a:moveTo>
                  <a:cubicBezTo>
                    <a:pt x="11741" y="1"/>
                    <a:pt x="11728" y="2"/>
                    <a:pt x="11714" y="6"/>
                  </a:cubicBezTo>
                  <a:lnTo>
                    <a:pt x="125" y="2957"/>
                  </a:lnTo>
                  <a:cubicBezTo>
                    <a:pt x="85" y="2969"/>
                    <a:pt x="51" y="2993"/>
                    <a:pt x="30" y="3029"/>
                  </a:cubicBezTo>
                  <a:cubicBezTo>
                    <a:pt x="8" y="3065"/>
                    <a:pt x="1" y="3107"/>
                    <a:pt x="12" y="3148"/>
                  </a:cubicBezTo>
                  <a:lnTo>
                    <a:pt x="268" y="4148"/>
                  </a:lnTo>
                  <a:cubicBezTo>
                    <a:pt x="285" y="4216"/>
                    <a:pt x="348" y="4263"/>
                    <a:pt x="418" y="4263"/>
                  </a:cubicBezTo>
                  <a:cubicBezTo>
                    <a:pt x="430" y="4263"/>
                    <a:pt x="442" y="4262"/>
                    <a:pt x="457" y="4259"/>
                  </a:cubicBezTo>
                  <a:lnTo>
                    <a:pt x="12046" y="1307"/>
                  </a:lnTo>
                  <a:cubicBezTo>
                    <a:pt x="12086" y="1297"/>
                    <a:pt x="12120" y="1271"/>
                    <a:pt x="12142" y="1236"/>
                  </a:cubicBezTo>
                  <a:cubicBezTo>
                    <a:pt x="12163" y="1200"/>
                    <a:pt x="12170" y="1157"/>
                    <a:pt x="12159" y="1119"/>
                  </a:cubicBezTo>
                  <a:lnTo>
                    <a:pt x="11903" y="118"/>
                  </a:lnTo>
                  <a:cubicBezTo>
                    <a:pt x="11885" y="47"/>
                    <a:pt x="11824" y="1"/>
                    <a:pt x="11754"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43"/>
            <p:cNvSpPr/>
            <p:nvPr/>
          </p:nvSpPr>
          <p:spPr>
            <a:xfrm>
              <a:off x="2899900" y="2911113"/>
              <a:ext cx="304525" cy="106600"/>
            </a:xfrm>
            <a:custGeom>
              <a:avLst/>
              <a:gdLst/>
              <a:ahLst/>
              <a:cxnLst/>
              <a:rect l="l" t="t" r="r" b="b"/>
              <a:pathLst>
                <a:path w="12181" h="4264" extrusionOk="0">
                  <a:moveTo>
                    <a:pt x="11651" y="344"/>
                  </a:moveTo>
                  <a:lnTo>
                    <a:pt x="11830" y="1043"/>
                  </a:lnTo>
                  <a:lnTo>
                    <a:pt x="539" y="3919"/>
                  </a:lnTo>
                  <a:lnTo>
                    <a:pt x="361" y="3220"/>
                  </a:lnTo>
                  <a:lnTo>
                    <a:pt x="11651" y="344"/>
                  </a:lnTo>
                  <a:close/>
                  <a:moveTo>
                    <a:pt x="11764" y="0"/>
                  </a:moveTo>
                  <a:cubicBezTo>
                    <a:pt x="11751" y="0"/>
                    <a:pt x="11738" y="2"/>
                    <a:pt x="11724" y="5"/>
                  </a:cubicBezTo>
                  <a:lnTo>
                    <a:pt x="135" y="2957"/>
                  </a:lnTo>
                  <a:cubicBezTo>
                    <a:pt x="51" y="2979"/>
                    <a:pt x="1" y="3063"/>
                    <a:pt x="22" y="3147"/>
                  </a:cubicBezTo>
                  <a:lnTo>
                    <a:pt x="278" y="4148"/>
                  </a:lnTo>
                  <a:cubicBezTo>
                    <a:pt x="288" y="4186"/>
                    <a:pt x="314" y="4220"/>
                    <a:pt x="349" y="4242"/>
                  </a:cubicBezTo>
                  <a:cubicBezTo>
                    <a:pt x="372" y="4256"/>
                    <a:pt x="401" y="4263"/>
                    <a:pt x="428" y="4263"/>
                  </a:cubicBezTo>
                  <a:cubicBezTo>
                    <a:pt x="439" y="4263"/>
                    <a:pt x="454" y="4262"/>
                    <a:pt x="467" y="4259"/>
                  </a:cubicBezTo>
                  <a:lnTo>
                    <a:pt x="12056" y="1307"/>
                  </a:lnTo>
                  <a:cubicBezTo>
                    <a:pt x="12096" y="1297"/>
                    <a:pt x="12130" y="1271"/>
                    <a:pt x="12152" y="1236"/>
                  </a:cubicBezTo>
                  <a:cubicBezTo>
                    <a:pt x="12173" y="1200"/>
                    <a:pt x="12180" y="1157"/>
                    <a:pt x="12169" y="1118"/>
                  </a:cubicBezTo>
                  <a:lnTo>
                    <a:pt x="11913" y="118"/>
                  </a:lnTo>
                  <a:cubicBezTo>
                    <a:pt x="11895" y="47"/>
                    <a:pt x="11834" y="0"/>
                    <a:pt x="11764"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43"/>
            <p:cNvSpPr/>
            <p:nvPr/>
          </p:nvSpPr>
          <p:spPr>
            <a:xfrm>
              <a:off x="2912800" y="2960688"/>
              <a:ext cx="304225" cy="106575"/>
            </a:xfrm>
            <a:custGeom>
              <a:avLst/>
              <a:gdLst/>
              <a:ahLst/>
              <a:cxnLst/>
              <a:rect l="l" t="t" r="r" b="b"/>
              <a:pathLst>
                <a:path w="12169" h="4263" extrusionOk="0">
                  <a:moveTo>
                    <a:pt x="11640" y="344"/>
                  </a:moveTo>
                  <a:lnTo>
                    <a:pt x="11818" y="1043"/>
                  </a:lnTo>
                  <a:lnTo>
                    <a:pt x="529" y="3918"/>
                  </a:lnTo>
                  <a:lnTo>
                    <a:pt x="351" y="3219"/>
                  </a:lnTo>
                  <a:lnTo>
                    <a:pt x="11640" y="344"/>
                  </a:lnTo>
                  <a:close/>
                  <a:moveTo>
                    <a:pt x="11751" y="0"/>
                  </a:moveTo>
                  <a:cubicBezTo>
                    <a:pt x="11739" y="0"/>
                    <a:pt x="11727" y="1"/>
                    <a:pt x="11714" y="4"/>
                  </a:cubicBezTo>
                  <a:lnTo>
                    <a:pt x="123" y="2958"/>
                  </a:lnTo>
                  <a:cubicBezTo>
                    <a:pt x="85" y="2968"/>
                    <a:pt x="51" y="2993"/>
                    <a:pt x="29" y="3029"/>
                  </a:cubicBezTo>
                  <a:cubicBezTo>
                    <a:pt x="8" y="3065"/>
                    <a:pt x="1" y="3108"/>
                    <a:pt x="12" y="3146"/>
                  </a:cubicBezTo>
                  <a:lnTo>
                    <a:pt x="266" y="4146"/>
                  </a:lnTo>
                  <a:cubicBezTo>
                    <a:pt x="285" y="4216"/>
                    <a:pt x="348" y="4262"/>
                    <a:pt x="416" y="4262"/>
                  </a:cubicBezTo>
                  <a:cubicBezTo>
                    <a:pt x="429" y="4262"/>
                    <a:pt x="442" y="4261"/>
                    <a:pt x="456" y="4259"/>
                  </a:cubicBezTo>
                  <a:lnTo>
                    <a:pt x="12046" y="1307"/>
                  </a:lnTo>
                  <a:cubicBezTo>
                    <a:pt x="12086" y="1296"/>
                    <a:pt x="12119" y="1272"/>
                    <a:pt x="12140" y="1236"/>
                  </a:cubicBezTo>
                  <a:cubicBezTo>
                    <a:pt x="12161" y="1200"/>
                    <a:pt x="12169" y="1157"/>
                    <a:pt x="12159" y="1117"/>
                  </a:cubicBezTo>
                  <a:lnTo>
                    <a:pt x="11903" y="117"/>
                  </a:lnTo>
                  <a:cubicBezTo>
                    <a:pt x="11884" y="45"/>
                    <a:pt x="11822" y="0"/>
                    <a:pt x="11751"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6" name="Google Shape;1826;p43"/>
          <p:cNvGrpSpPr/>
          <p:nvPr/>
        </p:nvGrpSpPr>
        <p:grpSpPr>
          <a:xfrm>
            <a:off x="533438" y="2702175"/>
            <a:ext cx="373125" cy="345125"/>
            <a:chOff x="533438" y="2702175"/>
            <a:chExt cx="373125" cy="345125"/>
          </a:xfrm>
        </p:grpSpPr>
        <p:sp>
          <p:nvSpPr>
            <p:cNvPr id="1827" name="Google Shape;1827;p43"/>
            <p:cNvSpPr/>
            <p:nvPr/>
          </p:nvSpPr>
          <p:spPr>
            <a:xfrm>
              <a:off x="533438" y="2706575"/>
              <a:ext cx="348950" cy="339000"/>
            </a:xfrm>
            <a:custGeom>
              <a:avLst/>
              <a:gdLst/>
              <a:ahLst/>
              <a:cxnLst/>
              <a:rect l="l" t="t" r="r" b="b"/>
              <a:pathLst>
                <a:path w="13958" h="13560" extrusionOk="0">
                  <a:moveTo>
                    <a:pt x="6643" y="0"/>
                  </a:moveTo>
                  <a:lnTo>
                    <a:pt x="4775" y="4514"/>
                  </a:lnTo>
                  <a:lnTo>
                    <a:pt x="0" y="5533"/>
                  </a:lnTo>
                  <a:lnTo>
                    <a:pt x="3714" y="8705"/>
                  </a:lnTo>
                  <a:lnTo>
                    <a:pt x="3207" y="13560"/>
                  </a:lnTo>
                  <a:lnTo>
                    <a:pt x="3207" y="13560"/>
                  </a:lnTo>
                  <a:lnTo>
                    <a:pt x="7370" y="11008"/>
                  </a:lnTo>
                  <a:lnTo>
                    <a:pt x="11834" y="12991"/>
                  </a:lnTo>
                  <a:lnTo>
                    <a:pt x="10692" y="8242"/>
                  </a:lnTo>
                  <a:lnTo>
                    <a:pt x="13957" y="4611"/>
                  </a:lnTo>
                  <a:lnTo>
                    <a:pt x="9088" y="4228"/>
                  </a:lnTo>
                  <a:lnTo>
                    <a:pt x="664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43"/>
            <p:cNvSpPr/>
            <p:nvPr/>
          </p:nvSpPr>
          <p:spPr>
            <a:xfrm>
              <a:off x="551088" y="2702175"/>
              <a:ext cx="355475" cy="345125"/>
            </a:xfrm>
            <a:custGeom>
              <a:avLst/>
              <a:gdLst/>
              <a:ahLst/>
              <a:cxnLst/>
              <a:rect l="l" t="t" r="r" b="b"/>
              <a:pathLst>
                <a:path w="14219" h="13805" extrusionOk="0">
                  <a:moveTo>
                    <a:pt x="6786" y="398"/>
                  </a:moveTo>
                  <a:lnTo>
                    <a:pt x="9108" y="4411"/>
                  </a:lnTo>
                  <a:cubicBezTo>
                    <a:pt x="9128" y="4447"/>
                    <a:pt x="9165" y="4469"/>
                    <a:pt x="9203" y="4473"/>
                  </a:cubicBezTo>
                  <a:lnTo>
                    <a:pt x="13825" y="4834"/>
                  </a:lnTo>
                  <a:lnTo>
                    <a:pt x="10728" y="8282"/>
                  </a:lnTo>
                  <a:cubicBezTo>
                    <a:pt x="10699" y="8312"/>
                    <a:pt x="10689" y="8354"/>
                    <a:pt x="10699" y="8392"/>
                  </a:cubicBezTo>
                  <a:lnTo>
                    <a:pt x="11782" y="12900"/>
                  </a:lnTo>
                  <a:lnTo>
                    <a:pt x="7546" y="11018"/>
                  </a:lnTo>
                  <a:cubicBezTo>
                    <a:pt x="7530" y="11011"/>
                    <a:pt x="7513" y="11008"/>
                    <a:pt x="7496" y="11008"/>
                  </a:cubicBezTo>
                  <a:cubicBezTo>
                    <a:pt x="7474" y="11008"/>
                    <a:pt x="7453" y="11013"/>
                    <a:pt x="7434" y="11025"/>
                  </a:cubicBezTo>
                  <a:lnTo>
                    <a:pt x="3481" y="13449"/>
                  </a:lnTo>
                  <a:lnTo>
                    <a:pt x="3481" y="13449"/>
                  </a:lnTo>
                  <a:lnTo>
                    <a:pt x="3962" y="8838"/>
                  </a:lnTo>
                  <a:cubicBezTo>
                    <a:pt x="3965" y="8798"/>
                    <a:pt x="3949" y="8756"/>
                    <a:pt x="3919" y="8732"/>
                  </a:cubicBezTo>
                  <a:lnTo>
                    <a:pt x="393" y="5720"/>
                  </a:lnTo>
                  <a:lnTo>
                    <a:pt x="4924" y="4754"/>
                  </a:lnTo>
                  <a:cubicBezTo>
                    <a:pt x="4964" y="4746"/>
                    <a:pt x="4995" y="4719"/>
                    <a:pt x="5012" y="4681"/>
                  </a:cubicBezTo>
                  <a:lnTo>
                    <a:pt x="6786" y="398"/>
                  </a:lnTo>
                  <a:close/>
                  <a:moveTo>
                    <a:pt x="6777" y="0"/>
                  </a:moveTo>
                  <a:cubicBezTo>
                    <a:pt x="6773" y="0"/>
                    <a:pt x="6769" y="0"/>
                    <a:pt x="6766" y="1"/>
                  </a:cubicBezTo>
                  <a:cubicBezTo>
                    <a:pt x="6720" y="3"/>
                    <a:pt x="6678" y="32"/>
                    <a:pt x="6660" y="75"/>
                  </a:cubicBezTo>
                  <a:lnTo>
                    <a:pt x="4817" y="4527"/>
                  </a:lnTo>
                  <a:lnTo>
                    <a:pt x="104" y="5533"/>
                  </a:lnTo>
                  <a:cubicBezTo>
                    <a:pt x="59" y="5542"/>
                    <a:pt x="22" y="5577"/>
                    <a:pt x="12" y="5623"/>
                  </a:cubicBezTo>
                  <a:cubicBezTo>
                    <a:pt x="0" y="5669"/>
                    <a:pt x="14" y="5716"/>
                    <a:pt x="50" y="5746"/>
                  </a:cubicBezTo>
                  <a:lnTo>
                    <a:pt x="3715" y="8875"/>
                  </a:lnTo>
                  <a:lnTo>
                    <a:pt x="3215" y="13669"/>
                  </a:lnTo>
                  <a:cubicBezTo>
                    <a:pt x="3209" y="13714"/>
                    <a:pt x="3231" y="13760"/>
                    <a:pt x="3271" y="13784"/>
                  </a:cubicBezTo>
                  <a:cubicBezTo>
                    <a:pt x="3291" y="13797"/>
                    <a:pt x="3311" y="13804"/>
                    <a:pt x="3335" y="13804"/>
                  </a:cubicBezTo>
                  <a:cubicBezTo>
                    <a:pt x="3356" y="13804"/>
                    <a:pt x="3378" y="13797"/>
                    <a:pt x="3399" y="13784"/>
                  </a:cubicBezTo>
                  <a:lnTo>
                    <a:pt x="7507" y="11267"/>
                  </a:lnTo>
                  <a:lnTo>
                    <a:pt x="11914" y="13224"/>
                  </a:lnTo>
                  <a:cubicBezTo>
                    <a:pt x="11929" y="13231"/>
                    <a:pt x="11945" y="13234"/>
                    <a:pt x="11961" y="13234"/>
                  </a:cubicBezTo>
                  <a:cubicBezTo>
                    <a:pt x="11989" y="13234"/>
                    <a:pt x="12017" y="13225"/>
                    <a:pt x="12039" y="13206"/>
                  </a:cubicBezTo>
                  <a:cubicBezTo>
                    <a:pt x="12075" y="13177"/>
                    <a:pt x="12092" y="13129"/>
                    <a:pt x="12081" y="13084"/>
                  </a:cubicBezTo>
                  <a:lnTo>
                    <a:pt x="10956" y="8398"/>
                  </a:lnTo>
                  <a:lnTo>
                    <a:pt x="14178" y="4813"/>
                  </a:lnTo>
                  <a:cubicBezTo>
                    <a:pt x="14210" y="4780"/>
                    <a:pt x="14218" y="4730"/>
                    <a:pt x="14201" y="4687"/>
                  </a:cubicBezTo>
                  <a:cubicBezTo>
                    <a:pt x="14183" y="4644"/>
                    <a:pt x="14144" y="4613"/>
                    <a:pt x="14097" y="4610"/>
                  </a:cubicBezTo>
                  <a:lnTo>
                    <a:pt x="9293" y="4233"/>
                  </a:lnTo>
                  <a:lnTo>
                    <a:pt x="6880" y="61"/>
                  </a:lnTo>
                  <a:cubicBezTo>
                    <a:pt x="6859" y="25"/>
                    <a:pt x="6823" y="0"/>
                    <a:pt x="6777"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9" name="Google Shape;1829;p43"/>
          <p:cNvGrpSpPr/>
          <p:nvPr/>
        </p:nvGrpSpPr>
        <p:grpSpPr>
          <a:xfrm>
            <a:off x="8237438" y="3268113"/>
            <a:ext cx="373125" cy="345125"/>
            <a:chOff x="8085038" y="3115713"/>
            <a:chExt cx="373125" cy="345125"/>
          </a:xfrm>
        </p:grpSpPr>
        <p:sp>
          <p:nvSpPr>
            <p:cNvPr id="1830" name="Google Shape;1830;p43"/>
            <p:cNvSpPr/>
            <p:nvPr/>
          </p:nvSpPr>
          <p:spPr>
            <a:xfrm>
              <a:off x="8085038" y="3120113"/>
              <a:ext cx="348950" cy="339000"/>
            </a:xfrm>
            <a:custGeom>
              <a:avLst/>
              <a:gdLst/>
              <a:ahLst/>
              <a:cxnLst/>
              <a:rect l="l" t="t" r="r" b="b"/>
              <a:pathLst>
                <a:path w="13958" h="13560" extrusionOk="0">
                  <a:moveTo>
                    <a:pt x="6643" y="0"/>
                  </a:moveTo>
                  <a:lnTo>
                    <a:pt x="4775" y="4514"/>
                  </a:lnTo>
                  <a:lnTo>
                    <a:pt x="0" y="5533"/>
                  </a:lnTo>
                  <a:lnTo>
                    <a:pt x="3714" y="8705"/>
                  </a:lnTo>
                  <a:lnTo>
                    <a:pt x="3207" y="13560"/>
                  </a:lnTo>
                  <a:lnTo>
                    <a:pt x="3207" y="13560"/>
                  </a:lnTo>
                  <a:lnTo>
                    <a:pt x="7370" y="11008"/>
                  </a:lnTo>
                  <a:lnTo>
                    <a:pt x="11834" y="12991"/>
                  </a:lnTo>
                  <a:lnTo>
                    <a:pt x="10692" y="8242"/>
                  </a:lnTo>
                  <a:lnTo>
                    <a:pt x="13957" y="4611"/>
                  </a:lnTo>
                  <a:lnTo>
                    <a:pt x="9088" y="4228"/>
                  </a:lnTo>
                  <a:lnTo>
                    <a:pt x="664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43"/>
            <p:cNvSpPr/>
            <p:nvPr/>
          </p:nvSpPr>
          <p:spPr>
            <a:xfrm>
              <a:off x="8102688" y="3115713"/>
              <a:ext cx="355475" cy="345125"/>
            </a:xfrm>
            <a:custGeom>
              <a:avLst/>
              <a:gdLst/>
              <a:ahLst/>
              <a:cxnLst/>
              <a:rect l="l" t="t" r="r" b="b"/>
              <a:pathLst>
                <a:path w="14219" h="13805" extrusionOk="0">
                  <a:moveTo>
                    <a:pt x="6786" y="398"/>
                  </a:moveTo>
                  <a:lnTo>
                    <a:pt x="9108" y="4411"/>
                  </a:lnTo>
                  <a:cubicBezTo>
                    <a:pt x="9128" y="4447"/>
                    <a:pt x="9165" y="4469"/>
                    <a:pt x="9203" y="4473"/>
                  </a:cubicBezTo>
                  <a:lnTo>
                    <a:pt x="13825" y="4834"/>
                  </a:lnTo>
                  <a:lnTo>
                    <a:pt x="10728" y="8282"/>
                  </a:lnTo>
                  <a:cubicBezTo>
                    <a:pt x="10699" y="8312"/>
                    <a:pt x="10689" y="8354"/>
                    <a:pt x="10699" y="8392"/>
                  </a:cubicBezTo>
                  <a:lnTo>
                    <a:pt x="11782" y="12900"/>
                  </a:lnTo>
                  <a:lnTo>
                    <a:pt x="7546" y="11018"/>
                  </a:lnTo>
                  <a:cubicBezTo>
                    <a:pt x="7530" y="11011"/>
                    <a:pt x="7513" y="11008"/>
                    <a:pt x="7496" y="11008"/>
                  </a:cubicBezTo>
                  <a:cubicBezTo>
                    <a:pt x="7474" y="11008"/>
                    <a:pt x="7453" y="11013"/>
                    <a:pt x="7434" y="11025"/>
                  </a:cubicBezTo>
                  <a:lnTo>
                    <a:pt x="3481" y="13449"/>
                  </a:lnTo>
                  <a:lnTo>
                    <a:pt x="3481" y="13449"/>
                  </a:lnTo>
                  <a:lnTo>
                    <a:pt x="3962" y="8838"/>
                  </a:lnTo>
                  <a:cubicBezTo>
                    <a:pt x="3965" y="8798"/>
                    <a:pt x="3949" y="8756"/>
                    <a:pt x="3919" y="8732"/>
                  </a:cubicBezTo>
                  <a:lnTo>
                    <a:pt x="393" y="5720"/>
                  </a:lnTo>
                  <a:lnTo>
                    <a:pt x="4924" y="4754"/>
                  </a:lnTo>
                  <a:cubicBezTo>
                    <a:pt x="4964" y="4746"/>
                    <a:pt x="4995" y="4719"/>
                    <a:pt x="5012" y="4681"/>
                  </a:cubicBezTo>
                  <a:lnTo>
                    <a:pt x="6786" y="398"/>
                  </a:lnTo>
                  <a:close/>
                  <a:moveTo>
                    <a:pt x="6777" y="0"/>
                  </a:moveTo>
                  <a:cubicBezTo>
                    <a:pt x="6773" y="0"/>
                    <a:pt x="6769" y="0"/>
                    <a:pt x="6766" y="1"/>
                  </a:cubicBezTo>
                  <a:cubicBezTo>
                    <a:pt x="6720" y="3"/>
                    <a:pt x="6678" y="32"/>
                    <a:pt x="6660" y="75"/>
                  </a:cubicBezTo>
                  <a:lnTo>
                    <a:pt x="4817" y="4527"/>
                  </a:lnTo>
                  <a:lnTo>
                    <a:pt x="104" y="5533"/>
                  </a:lnTo>
                  <a:cubicBezTo>
                    <a:pt x="59" y="5542"/>
                    <a:pt x="22" y="5577"/>
                    <a:pt x="12" y="5623"/>
                  </a:cubicBezTo>
                  <a:cubicBezTo>
                    <a:pt x="0" y="5669"/>
                    <a:pt x="14" y="5716"/>
                    <a:pt x="50" y="5746"/>
                  </a:cubicBezTo>
                  <a:lnTo>
                    <a:pt x="3715" y="8875"/>
                  </a:lnTo>
                  <a:lnTo>
                    <a:pt x="3215" y="13669"/>
                  </a:lnTo>
                  <a:cubicBezTo>
                    <a:pt x="3209" y="13714"/>
                    <a:pt x="3231" y="13760"/>
                    <a:pt x="3271" y="13784"/>
                  </a:cubicBezTo>
                  <a:cubicBezTo>
                    <a:pt x="3291" y="13797"/>
                    <a:pt x="3311" y="13804"/>
                    <a:pt x="3335" y="13804"/>
                  </a:cubicBezTo>
                  <a:cubicBezTo>
                    <a:pt x="3356" y="13804"/>
                    <a:pt x="3378" y="13797"/>
                    <a:pt x="3399" y="13784"/>
                  </a:cubicBezTo>
                  <a:lnTo>
                    <a:pt x="7507" y="11267"/>
                  </a:lnTo>
                  <a:lnTo>
                    <a:pt x="11914" y="13224"/>
                  </a:lnTo>
                  <a:cubicBezTo>
                    <a:pt x="11929" y="13231"/>
                    <a:pt x="11945" y="13234"/>
                    <a:pt x="11961" y="13234"/>
                  </a:cubicBezTo>
                  <a:cubicBezTo>
                    <a:pt x="11989" y="13234"/>
                    <a:pt x="12017" y="13225"/>
                    <a:pt x="12039" y="13206"/>
                  </a:cubicBezTo>
                  <a:cubicBezTo>
                    <a:pt x="12075" y="13177"/>
                    <a:pt x="12092" y="13129"/>
                    <a:pt x="12081" y="13084"/>
                  </a:cubicBezTo>
                  <a:lnTo>
                    <a:pt x="10956" y="8398"/>
                  </a:lnTo>
                  <a:lnTo>
                    <a:pt x="14178" y="4813"/>
                  </a:lnTo>
                  <a:cubicBezTo>
                    <a:pt x="14210" y="4780"/>
                    <a:pt x="14218" y="4730"/>
                    <a:pt x="14201" y="4687"/>
                  </a:cubicBezTo>
                  <a:cubicBezTo>
                    <a:pt x="14183" y="4644"/>
                    <a:pt x="14144" y="4613"/>
                    <a:pt x="14097" y="4610"/>
                  </a:cubicBezTo>
                  <a:lnTo>
                    <a:pt x="9293" y="4233"/>
                  </a:lnTo>
                  <a:lnTo>
                    <a:pt x="6880" y="61"/>
                  </a:lnTo>
                  <a:cubicBezTo>
                    <a:pt x="6859" y="25"/>
                    <a:pt x="6823" y="0"/>
                    <a:pt x="6777"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2" name="Google Shape;1832;p43"/>
          <p:cNvGrpSpPr/>
          <p:nvPr/>
        </p:nvGrpSpPr>
        <p:grpSpPr>
          <a:xfrm>
            <a:off x="6331837" y="762855"/>
            <a:ext cx="861654" cy="752835"/>
            <a:chOff x="6331838" y="762855"/>
            <a:chExt cx="861654" cy="752835"/>
          </a:xfrm>
        </p:grpSpPr>
        <p:sp>
          <p:nvSpPr>
            <p:cNvPr id="1833" name="Google Shape;1833;p43"/>
            <p:cNvSpPr/>
            <p:nvPr/>
          </p:nvSpPr>
          <p:spPr>
            <a:xfrm>
              <a:off x="6332748" y="771415"/>
              <a:ext cx="860743" cy="743883"/>
            </a:xfrm>
            <a:custGeom>
              <a:avLst/>
              <a:gdLst/>
              <a:ahLst/>
              <a:cxnLst/>
              <a:rect l="l" t="t" r="r" b="b"/>
              <a:pathLst>
                <a:path w="45350" h="39193" extrusionOk="0">
                  <a:moveTo>
                    <a:pt x="24257" y="6929"/>
                  </a:moveTo>
                  <a:cubicBezTo>
                    <a:pt x="26536" y="6929"/>
                    <a:pt x="28838" y="7608"/>
                    <a:pt x="30844" y="9020"/>
                  </a:cubicBezTo>
                  <a:cubicBezTo>
                    <a:pt x="36019" y="12663"/>
                    <a:pt x="37260" y="19813"/>
                    <a:pt x="33617" y="24987"/>
                  </a:cubicBezTo>
                  <a:lnTo>
                    <a:pt x="25488" y="19263"/>
                  </a:lnTo>
                  <a:cubicBezTo>
                    <a:pt x="25738" y="18607"/>
                    <a:pt x="25527" y="17843"/>
                    <a:pt x="24930" y="17421"/>
                  </a:cubicBezTo>
                  <a:cubicBezTo>
                    <a:pt x="24656" y="17229"/>
                    <a:pt x="24343" y="17137"/>
                    <a:pt x="24032" y="17137"/>
                  </a:cubicBezTo>
                  <a:cubicBezTo>
                    <a:pt x="23662" y="17137"/>
                    <a:pt x="23296" y="17268"/>
                    <a:pt x="23005" y="17516"/>
                  </a:cubicBezTo>
                  <a:lnTo>
                    <a:pt x="14876" y="11792"/>
                  </a:lnTo>
                  <a:cubicBezTo>
                    <a:pt x="17108" y="8623"/>
                    <a:pt x="20654" y="6929"/>
                    <a:pt x="24257" y="6929"/>
                  </a:cubicBezTo>
                  <a:close/>
                  <a:moveTo>
                    <a:pt x="23804" y="1"/>
                  </a:moveTo>
                  <a:cubicBezTo>
                    <a:pt x="17950" y="1"/>
                    <a:pt x="12186" y="2693"/>
                    <a:pt x="8464" y="7738"/>
                  </a:cubicBezTo>
                  <a:lnTo>
                    <a:pt x="4993" y="5293"/>
                  </a:lnTo>
                  <a:lnTo>
                    <a:pt x="1" y="12385"/>
                  </a:lnTo>
                  <a:lnTo>
                    <a:pt x="38071" y="39192"/>
                  </a:lnTo>
                  <a:lnTo>
                    <a:pt x="43064" y="32102"/>
                  </a:lnTo>
                  <a:lnTo>
                    <a:pt x="39592" y="29659"/>
                  </a:lnTo>
                  <a:cubicBezTo>
                    <a:pt x="45349" y="21090"/>
                    <a:pt x="43232" y="9448"/>
                    <a:pt x="34749" y="3474"/>
                  </a:cubicBezTo>
                  <a:cubicBezTo>
                    <a:pt x="31416" y="1128"/>
                    <a:pt x="27591" y="1"/>
                    <a:pt x="238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43"/>
            <p:cNvSpPr/>
            <p:nvPr/>
          </p:nvSpPr>
          <p:spPr>
            <a:xfrm>
              <a:off x="6346394" y="762855"/>
              <a:ext cx="829919" cy="749843"/>
            </a:xfrm>
            <a:custGeom>
              <a:avLst/>
              <a:gdLst/>
              <a:ahLst/>
              <a:cxnLst/>
              <a:rect l="l" t="t" r="r" b="b"/>
              <a:pathLst>
                <a:path w="43726" h="39507" extrusionOk="0">
                  <a:moveTo>
                    <a:pt x="24423" y="7249"/>
                  </a:moveTo>
                  <a:cubicBezTo>
                    <a:pt x="26671" y="7249"/>
                    <a:pt x="28941" y="7916"/>
                    <a:pt x="30915" y="9306"/>
                  </a:cubicBezTo>
                  <a:cubicBezTo>
                    <a:pt x="35967" y="12864"/>
                    <a:pt x="37216" y="19844"/>
                    <a:pt x="33737" y="24929"/>
                  </a:cubicBezTo>
                  <a:lnTo>
                    <a:pt x="25831" y="19363"/>
                  </a:lnTo>
                  <a:cubicBezTo>
                    <a:pt x="26045" y="18652"/>
                    <a:pt x="25787" y="17881"/>
                    <a:pt x="25178" y="17455"/>
                  </a:cubicBezTo>
                  <a:cubicBezTo>
                    <a:pt x="24880" y="17245"/>
                    <a:pt x="24535" y="17141"/>
                    <a:pt x="24189" y="17141"/>
                  </a:cubicBezTo>
                  <a:cubicBezTo>
                    <a:pt x="23827" y="17141"/>
                    <a:pt x="23465" y="17255"/>
                    <a:pt x="23161" y="17481"/>
                  </a:cubicBezTo>
                  <a:lnTo>
                    <a:pt x="15255" y="11914"/>
                  </a:lnTo>
                  <a:cubicBezTo>
                    <a:pt x="17458" y="8873"/>
                    <a:pt x="20914" y="7249"/>
                    <a:pt x="24423" y="7249"/>
                  </a:cubicBezTo>
                  <a:close/>
                  <a:moveTo>
                    <a:pt x="24423" y="6937"/>
                  </a:moveTo>
                  <a:cubicBezTo>
                    <a:pt x="20769" y="6937"/>
                    <a:pt x="17170" y="8652"/>
                    <a:pt x="14910" y="11860"/>
                  </a:cubicBezTo>
                  <a:cubicBezTo>
                    <a:pt x="14886" y="11894"/>
                    <a:pt x="14878" y="11935"/>
                    <a:pt x="14885" y="11977"/>
                  </a:cubicBezTo>
                  <a:cubicBezTo>
                    <a:pt x="14892" y="12018"/>
                    <a:pt x="14915" y="12054"/>
                    <a:pt x="14949" y="12077"/>
                  </a:cubicBezTo>
                  <a:lnTo>
                    <a:pt x="23078" y="17801"/>
                  </a:lnTo>
                  <a:cubicBezTo>
                    <a:pt x="23104" y="17820"/>
                    <a:pt x="23135" y="17829"/>
                    <a:pt x="23166" y="17829"/>
                  </a:cubicBezTo>
                  <a:cubicBezTo>
                    <a:pt x="23202" y="17829"/>
                    <a:pt x="23238" y="17817"/>
                    <a:pt x="23266" y="17792"/>
                  </a:cubicBezTo>
                  <a:cubicBezTo>
                    <a:pt x="23531" y="17565"/>
                    <a:pt x="23860" y="17450"/>
                    <a:pt x="24189" y="17450"/>
                  </a:cubicBezTo>
                  <a:cubicBezTo>
                    <a:pt x="24472" y="17450"/>
                    <a:pt x="24756" y="17535"/>
                    <a:pt x="24999" y="17706"/>
                  </a:cubicBezTo>
                  <a:cubicBezTo>
                    <a:pt x="25527" y="18075"/>
                    <a:pt x="25734" y="18760"/>
                    <a:pt x="25504" y="19365"/>
                  </a:cubicBezTo>
                  <a:cubicBezTo>
                    <a:pt x="25478" y="19431"/>
                    <a:pt x="25499" y="19507"/>
                    <a:pt x="25558" y="19548"/>
                  </a:cubicBezTo>
                  <a:lnTo>
                    <a:pt x="33687" y="25272"/>
                  </a:lnTo>
                  <a:cubicBezTo>
                    <a:pt x="33714" y="25292"/>
                    <a:pt x="33744" y="25301"/>
                    <a:pt x="33777" y="25301"/>
                  </a:cubicBezTo>
                  <a:cubicBezTo>
                    <a:pt x="33785" y="25301"/>
                    <a:pt x="33794" y="25301"/>
                    <a:pt x="33802" y="25299"/>
                  </a:cubicBezTo>
                  <a:cubicBezTo>
                    <a:pt x="33844" y="25292"/>
                    <a:pt x="33880" y="25268"/>
                    <a:pt x="33902" y="25235"/>
                  </a:cubicBezTo>
                  <a:cubicBezTo>
                    <a:pt x="37589" y="19997"/>
                    <a:pt x="36330" y="12740"/>
                    <a:pt x="31093" y="9051"/>
                  </a:cubicBezTo>
                  <a:cubicBezTo>
                    <a:pt x="29065" y="7623"/>
                    <a:pt x="26733" y="6937"/>
                    <a:pt x="24423" y="6937"/>
                  </a:cubicBezTo>
                  <a:close/>
                  <a:moveTo>
                    <a:pt x="23980" y="313"/>
                  </a:moveTo>
                  <a:cubicBezTo>
                    <a:pt x="27841" y="313"/>
                    <a:pt x="31605" y="1496"/>
                    <a:pt x="34821" y="3761"/>
                  </a:cubicBezTo>
                  <a:cubicBezTo>
                    <a:pt x="38886" y="6625"/>
                    <a:pt x="41618" y="10892"/>
                    <a:pt x="42518" y="15780"/>
                  </a:cubicBezTo>
                  <a:cubicBezTo>
                    <a:pt x="43417" y="20663"/>
                    <a:pt x="42388" y="25616"/>
                    <a:pt x="39623" y="29731"/>
                  </a:cubicBezTo>
                  <a:cubicBezTo>
                    <a:pt x="39578" y="29802"/>
                    <a:pt x="39593" y="29896"/>
                    <a:pt x="39663" y="29944"/>
                  </a:cubicBezTo>
                  <a:lnTo>
                    <a:pt x="43007" y="32298"/>
                  </a:lnTo>
                  <a:lnTo>
                    <a:pt x="38193" y="39135"/>
                  </a:lnTo>
                  <a:lnTo>
                    <a:pt x="378" y="12506"/>
                  </a:lnTo>
                  <a:lnTo>
                    <a:pt x="5193" y="5669"/>
                  </a:lnTo>
                  <a:lnTo>
                    <a:pt x="8536" y="8022"/>
                  </a:lnTo>
                  <a:cubicBezTo>
                    <a:pt x="8563" y="8041"/>
                    <a:pt x="8595" y="8051"/>
                    <a:pt x="8626" y="8051"/>
                  </a:cubicBezTo>
                  <a:cubicBezTo>
                    <a:pt x="8674" y="8051"/>
                    <a:pt x="8721" y="8029"/>
                    <a:pt x="8751" y="7989"/>
                  </a:cubicBezTo>
                  <a:cubicBezTo>
                    <a:pt x="11694" y="3998"/>
                    <a:pt x="16012" y="1362"/>
                    <a:pt x="20910" y="562"/>
                  </a:cubicBezTo>
                  <a:cubicBezTo>
                    <a:pt x="21935" y="395"/>
                    <a:pt x="22961" y="313"/>
                    <a:pt x="23980" y="313"/>
                  </a:cubicBezTo>
                  <a:close/>
                  <a:moveTo>
                    <a:pt x="23979" y="1"/>
                  </a:moveTo>
                  <a:cubicBezTo>
                    <a:pt x="22943" y="1"/>
                    <a:pt x="21899" y="85"/>
                    <a:pt x="20857" y="255"/>
                  </a:cubicBezTo>
                  <a:cubicBezTo>
                    <a:pt x="15931" y="1058"/>
                    <a:pt x="11578" y="3693"/>
                    <a:pt x="8589" y="7680"/>
                  </a:cubicBezTo>
                  <a:lnTo>
                    <a:pt x="5243" y="5323"/>
                  </a:lnTo>
                  <a:cubicBezTo>
                    <a:pt x="5217" y="5305"/>
                    <a:pt x="5186" y="5296"/>
                    <a:pt x="5154" y="5296"/>
                  </a:cubicBezTo>
                  <a:cubicBezTo>
                    <a:pt x="5145" y="5296"/>
                    <a:pt x="5135" y="5297"/>
                    <a:pt x="5126" y="5299"/>
                  </a:cubicBezTo>
                  <a:cubicBezTo>
                    <a:pt x="5086" y="5306"/>
                    <a:pt x="5050" y="5329"/>
                    <a:pt x="5026" y="5363"/>
                  </a:cubicBezTo>
                  <a:lnTo>
                    <a:pt x="32" y="12454"/>
                  </a:lnTo>
                  <a:cubicBezTo>
                    <a:pt x="9" y="12487"/>
                    <a:pt x="1" y="12528"/>
                    <a:pt x="8" y="12570"/>
                  </a:cubicBezTo>
                  <a:cubicBezTo>
                    <a:pt x="15" y="12611"/>
                    <a:pt x="38" y="12647"/>
                    <a:pt x="72" y="12670"/>
                  </a:cubicBezTo>
                  <a:lnTo>
                    <a:pt x="38142" y="39478"/>
                  </a:lnTo>
                  <a:cubicBezTo>
                    <a:pt x="38167" y="39498"/>
                    <a:pt x="38199" y="39506"/>
                    <a:pt x="38230" y="39506"/>
                  </a:cubicBezTo>
                  <a:lnTo>
                    <a:pt x="38259" y="39506"/>
                  </a:lnTo>
                  <a:cubicBezTo>
                    <a:pt x="38300" y="39499"/>
                    <a:pt x="38336" y="39476"/>
                    <a:pt x="38359" y="39442"/>
                  </a:cubicBezTo>
                  <a:lnTo>
                    <a:pt x="43351" y="32352"/>
                  </a:lnTo>
                  <a:cubicBezTo>
                    <a:pt x="43374" y="32318"/>
                    <a:pt x="43383" y="32276"/>
                    <a:pt x="43376" y="32235"/>
                  </a:cubicBezTo>
                  <a:cubicBezTo>
                    <a:pt x="43368" y="32195"/>
                    <a:pt x="43346" y="32159"/>
                    <a:pt x="43311" y="32135"/>
                  </a:cubicBezTo>
                  <a:lnTo>
                    <a:pt x="39965" y="29777"/>
                  </a:lnTo>
                  <a:cubicBezTo>
                    <a:pt x="42711" y="25619"/>
                    <a:pt x="43726" y="20636"/>
                    <a:pt x="42823" y="15723"/>
                  </a:cubicBezTo>
                  <a:cubicBezTo>
                    <a:pt x="41908" y="10755"/>
                    <a:pt x="39129" y="6414"/>
                    <a:pt x="34998" y="3505"/>
                  </a:cubicBezTo>
                  <a:cubicBezTo>
                    <a:pt x="31729" y="1204"/>
                    <a:pt x="27904" y="1"/>
                    <a:pt x="2397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43"/>
            <p:cNvSpPr/>
            <p:nvPr/>
          </p:nvSpPr>
          <p:spPr>
            <a:xfrm>
              <a:off x="6331838" y="984945"/>
              <a:ext cx="738151" cy="530415"/>
            </a:xfrm>
            <a:custGeom>
              <a:avLst/>
              <a:gdLst/>
              <a:ahLst/>
              <a:cxnLst/>
              <a:rect l="l" t="t" r="r" b="b"/>
              <a:pathLst>
                <a:path w="38891" h="27946" extrusionOk="0">
                  <a:moveTo>
                    <a:pt x="778" y="1"/>
                  </a:moveTo>
                  <a:lnTo>
                    <a:pt x="0" y="1105"/>
                  </a:lnTo>
                  <a:lnTo>
                    <a:pt x="38113" y="27946"/>
                  </a:lnTo>
                  <a:lnTo>
                    <a:pt x="38890" y="26842"/>
                  </a:lnTo>
                  <a:lnTo>
                    <a:pt x="7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43"/>
            <p:cNvSpPr/>
            <p:nvPr/>
          </p:nvSpPr>
          <p:spPr>
            <a:xfrm>
              <a:off x="6335178" y="973102"/>
              <a:ext cx="31013" cy="40389"/>
            </a:xfrm>
            <a:custGeom>
              <a:avLst/>
              <a:gdLst/>
              <a:ahLst/>
              <a:cxnLst/>
              <a:rect l="l" t="t" r="r" b="b"/>
              <a:pathLst>
                <a:path w="1634" h="2128" extrusionOk="0">
                  <a:moveTo>
                    <a:pt x="1456" y="1"/>
                  </a:moveTo>
                  <a:cubicBezTo>
                    <a:pt x="1408" y="1"/>
                    <a:pt x="1359" y="23"/>
                    <a:pt x="1329" y="66"/>
                  </a:cubicBezTo>
                  <a:lnTo>
                    <a:pt x="50" y="1882"/>
                  </a:lnTo>
                  <a:cubicBezTo>
                    <a:pt x="0" y="1952"/>
                    <a:pt x="19" y="2049"/>
                    <a:pt x="87" y="2099"/>
                  </a:cubicBezTo>
                  <a:cubicBezTo>
                    <a:pt x="114" y="2119"/>
                    <a:pt x="147" y="2128"/>
                    <a:pt x="177" y="2128"/>
                  </a:cubicBezTo>
                  <a:cubicBezTo>
                    <a:pt x="226" y="2128"/>
                    <a:pt x="273" y="2105"/>
                    <a:pt x="304" y="2061"/>
                  </a:cubicBezTo>
                  <a:lnTo>
                    <a:pt x="1583" y="245"/>
                  </a:lnTo>
                  <a:cubicBezTo>
                    <a:pt x="1633" y="174"/>
                    <a:pt x="1615" y="79"/>
                    <a:pt x="1545" y="29"/>
                  </a:cubicBezTo>
                  <a:cubicBezTo>
                    <a:pt x="1518" y="10"/>
                    <a:pt x="1487" y="1"/>
                    <a:pt x="1456"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43"/>
            <p:cNvSpPr/>
            <p:nvPr/>
          </p:nvSpPr>
          <p:spPr>
            <a:xfrm>
              <a:off x="6373249" y="999900"/>
              <a:ext cx="30975" cy="40351"/>
            </a:xfrm>
            <a:custGeom>
              <a:avLst/>
              <a:gdLst/>
              <a:ahLst/>
              <a:cxnLst/>
              <a:rect l="l" t="t" r="r" b="b"/>
              <a:pathLst>
                <a:path w="1632" h="2126" extrusionOk="0">
                  <a:moveTo>
                    <a:pt x="1456" y="0"/>
                  </a:moveTo>
                  <a:cubicBezTo>
                    <a:pt x="1408" y="0"/>
                    <a:pt x="1360" y="23"/>
                    <a:pt x="1329" y="66"/>
                  </a:cubicBezTo>
                  <a:lnTo>
                    <a:pt x="50" y="1882"/>
                  </a:lnTo>
                  <a:cubicBezTo>
                    <a:pt x="0" y="1952"/>
                    <a:pt x="17" y="2047"/>
                    <a:pt x="87" y="2097"/>
                  </a:cubicBezTo>
                  <a:cubicBezTo>
                    <a:pt x="114" y="2117"/>
                    <a:pt x="146" y="2126"/>
                    <a:pt x="177" y="2126"/>
                  </a:cubicBezTo>
                  <a:cubicBezTo>
                    <a:pt x="224" y="2126"/>
                    <a:pt x="273" y="2105"/>
                    <a:pt x="303" y="2060"/>
                  </a:cubicBezTo>
                  <a:lnTo>
                    <a:pt x="1582" y="244"/>
                  </a:lnTo>
                  <a:cubicBezTo>
                    <a:pt x="1632" y="174"/>
                    <a:pt x="1615" y="77"/>
                    <a:pt x="1545" y="27"/>
                  </a:cubicBezTo>
                  <a:cubicBezTo>
                    <a:pt x="1518" y="9"/>
                    <a:pt x="1487" y="0"/>
                    <a:pt x="1456"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43"/>
            <p:cNvSpPr/>
            <p:nvPr/>
          </p:nvSpPr>
          <p:spPr>
            <a:xfrm>
              <a:off x="6347856" y="995289"/>
              <a:ext cx="21656" cy="27103"/>
            </a:xfrm>
            <a:custGeom>
              <a:avLst/>
              <a:gdLst/>
              <a:ahLst/>
              <a:cxnLst/>
              <a:rect l="l" t="t" r="r" b="b"/>
              <a:pathLst>
                <a:path w="1141" h="1428" extrusionOk="0">
                  <a:moveTo>
                    <a:pt x="966" y="0"/>
                  </a:moveTo>
                  <a:cubicBezTo>
                    <a:pt x="917" y="0"/>
                    <a:pt x="869" y="23"/>
                    <a:pt x="838" y="66"/>
                  </a:cubicBezTo>
                  <a:lnTo>
                    <a:pt x="51" y="1183"/>
                  </a:lnTo>
                  <a:cubicBezTo>
                    <a:pt x="1" y="1253"/>
                    <a:pt x="18" y="1350"/>
                    <a:pt x="88" y="1399"/>
                  </a:cubicBezTo>
                  <a:cubicBezTo>
                    <a:pt x="115" y="1419"/>
                    <a:pt x="147" y="1427"/>
                    <a:pt x="177" y="1427"/>
                  </a:cubicBezTo>
                  <a:cubicBezTo>
                    <a:pt x="227" y="1427"/>
                    <a:pt x="274" y="1404"/>
                    <a:pt x="304" y="1362"/>
                  </a:cubicBezTo>
                  <a:lnTo>
                    <a:pt x="1091" y="244"/>
                  </a:lnTo>
                  <a:cubicBezTo>
                    <a:pt x="1141" y="174"/>
                    <a:pt x="1124" y="77"/>
                    <a:pt x="1054" y="27"/>
                  </a:cubicBezTo>
                  <a:cubicBezTo>
                    <a:pt x="1027" y="9"/>
                    <a:pt x="996" y="0"/>
                    <a:pt x="966"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43"/>
            <p:cNvSpPr/>
            <p:nvPr/>
          </p:nvSpPr>
          <p:spPr>
            <a:xfrm>
              <a:off x="6359433" y="1003449"/>
              <a:ext cx="21694" cy="27122"/>
            </a:xfrm>
            <a:custGeom>
              <a:avLst/>
              <a:gdLst/>
              <a:ahLst/>
              <a:cxnLst/>
              <a:rect l="l" t="t" r="r" b="b"/>
              <a:pathLst>
                <a:path w="1143" h="1429" extrusionOk="0">
                  <a:moveTo>
                    <a:pt x="966" y="1"/>
                  </a:moveTo>
                  <a:cubicBezTo>
                    <a:pt x="917" y="1"/>
                    <a:pt x="869" y="23"/>
                    <a:pt x="838" y="66"/>
                  </a:cubicBezTo>
                  <a:lnTo>
                    <a:pt x="51" y="1183"/>
                  </a:lnTo>
                  <a:cubicBezTo>
                    <a:pt x="1" y="1253"/>
                    <a:pt x="19" y="1350"/>
                    <a:pt x="88" y="1400"/>
                  </a:cubicBezTo>
                  <a:cubicBezTo>
                    <a:pt x="115" y="1420"/>
                    <a:pt x="148" y="1429"/>
                    <a:pt x="178" y="1429"/>
                  </a:cubicBezTo>
                  <a:cubicBezTo>
                    <a:pt x="227" y="1429"/>
                    <a:pt x="274" y="1406"/>
                    <a:pt x="305" y="1362"/>
                  </a:cubicBezTo>
                  <a:lnTo>
                    <a:pt x="1093" y="244"/>
                  </a:lnTo>
                  <a:cubicBezTo>
                    <a:pt x="1143" y="174"/>
                    <a:pt x="1124" y="79"/>
                    <a:pt x="1055" y="29"/>
                  </a:cubicBezTo>
                  <a:cubicBezTo>
                    <a:pt x="1028" y="10"/>
                    <a:pt x="997" y="1"/>
                    <a:pt x="966"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43"/>
            <p:cNvSpPr/>
            <p:nvPr/>
          </p:nvSpPr>
          <p:spPr>
            <a:xfrm>
              <a:off x="6410713" y="1026338"/>
              <a:ext cx="31013" cy="40370"/>
            </a:xfrm>
            <a:custGeom>
              <a:avLst/>
              <a:gdLst/>
              <a:ahLst/>
              <a:cxnLst/>
              <a:rect l="l" t="t" r="r" b="b"/>
              <a:pathLst>
                <a:path w="1634" h="2127" extrusionOk="0">
                  <a:moveTo>
                    <a:pt x="1458" y="0"/>
                  </a:moveTo>
                  <a:cubicBezTo>
                    <a:pt x="1409" y="0"/>
                    <a:pt x="1360" y="23"/>
                    <a:pt x="1330" y="66"/>
                  </a:cubicBezTo>
                  <a:lnTo>
                    <a:pt x="51" y="1882"/>
                  </a:lnTo>
                  <a:cubicBezTo>
                    <a:pt x="1" y="1952"/>
                    <a:pt x="19" y="2047"/>
                    <a:pt x="89" y="2097"/>
                  </a:cubicBezTo>
                  <a:cubicBezTo>
                    <a:pt x="115" y="2117"/>
                    <a:pt x="148" y="2126"/>
                    <a:pt x="178" y="2126"/>
                  </a:cubicBezTo>
                  <a:cubicBezTo>
                    <a:pt x="227" y="2126"/>
                    <a:pt x="275" y="2103"/>
                    <a:pt x="305" y="2060"/>
                  </a:cubicBezTo>
                  <a:lnTo>
                    <a:pt x="1584" y="244"/>
                  </a:lnTo>
                  <a:cubicBezTo>
                    <a:pt x="1634" y="174"/>
                    <a:pt x="1615" y="77"/>
                    <a:pt x="1547" y="27"/>
                  </a:cubicBezTo>
                  <a:cubicBezTo>
                    <a:pt x="1520" y="9"/>
                    <a:pt x="1489" y="0"/>
                    <a:pt x="1458"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43"/>
            <p:cNvSpPr/>
            <p:nvPr/>
          </p:nvSpPr>
          <p:spPr>
            <a:xfrm>
              <a:off x="6385358" y="1021707"/>
              <a:ext cx="21694" cy="27122"/>
            </a:xfrm>
            <a:custGeom>
              <a:avLst/>
              <a:gdLst/>
              <a:ahLst/>
              <a:cxnLst/>
              <a:rect l="l" t="t" r="r" b="b"/>
              <a:pathLst>
                <a:path w="1143" h="1429" extrusionOk="0">
                  <a:moveTo>
                    <a:pt x="966" y="1"/>
                  </a:moveTo>
                  <a:cubicBezTo>
                    <a:pt x="918" y="1"/>
                    <a:pt x="870" y="23"/>
                    <a:pt x="840" y="67"/>
                  </a:cubicBezTo>
                  <a:lnTo>
                    <a:pt x="51" y="1184"/>
                  </a:lnTo>
                  <a:cubicBezTo>
                    <a:pt x="1" y="1254"/>
                    <a:pt x="19" y="1351"/>
                    <a:pt x="89" y="1400"/>
                  </a:cubicBezTo>
                  <a:cubicBezTo>
                    <a:pt x="115" y="1420"/>
                    <a:pt x="148" y="1428"/>
                    <a:pt x="178" y="1428"/>
                  </a:cubicBezTo>
                  <a:cubicBezTo>
                    <a:pt x="227" y="1428"/>
                    <a:pt x="275" y="1406"/>
                    <a:pt x="305" y="1363"/>
                  </a:cubicBezTo>
                  <a:lnTo>
                    <a:pt x="1092" y="245"/>
                  </a:lnTo>
                  <a:cubicBezTo>
                    <a:pt x="1142" y="175"/>
                    <a:pt x="1125" y="78"/>
                    <a:pt x="1055" y="28"/>
                  </a:cubicBezTo>
                  <a:cubicBezTo>
                    <a:pt x="1028" y="10"/>
                    <a:pt x="997" y="1"/>
                    <a:pt x="966"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43"/>
            <p:cNvSpPr/>
            <p:nvPr/>
          </p:nvSpPr>
          <p:spPr>
            <a:xfrm>
              <a:off x="6396935" y="1029849"/>
              <a:ext cx="21675" cy="27122"/>
            </a:xfrm>
            <a:custGeom>
              <a:avLst/>
              <a:gdLst/>
              <a:ahLst/>
              <a:cxnLst/>
              <a:rect l="l" t="t" r="r" b="b"/>
              <a:pathLst>
                <a:path w="1142" h="1429" extrusionOk="0">
                  <a:moveTo>
                    <a:pt x="966" y="1"/>
                  </a:moveTo>
                  <a:cubicBezTo>
                    <a:pt x="917" y="1"/>
                    <a:pt x="869" y="23"/>
                    <a:pt x="838" y="66"/>
                  </a:cubicBezTo>
                  <a:lnTo>
                    <a:pt x="51" y="1184"/>
                  </a:lnTo>
                  <a:cubicBezTo>
                    <a:pt x="1" y="1254"/>
                    <a:pt x="18" y="1351"/>
                    <a:pt x="88" y="1400"/>
                  </a:cubicBezTo>
                  <a:cubicBezTo>
                    <a:pt x="115" y="1420"/>
                    <a:pt x="147" y="1428"/>
                    <a:pt x="177" y="1428"/>
                  </a:cubicBezTo>
                  <a:cubicBezTo>
                    <a:pt x="225" y="1428"/>
                    <a:pt x="274" y="1405"/>
                    <a:pt x="304" y="1362"/>
                  </a:cubicBezTo>
                  <a:lnTo>
                    <a:pt x="1091" y="245"/>
                  </a:lnTo>
                  <a:cubicBezTo>
                    <a:pt x="1141" y="175"/>
                    <a:pt x="1124" y="78"/>
                    <a:pt x="1054" y="28"/>
                  </a:cubicBezTo>
                  <a:cubicBezTo>
                    <a:pt x="1027" y="10"/>
                    <a:pt x="996" y="1"/>
                    <a:pt x="966"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43"/>
            <p:cNvSpPr/>
            <p:nvPr/>
          </p:nvSpPr>
          <p:spPr>
            <a:xfrm>
              <a:off x="6448254" y="1052737"/>
              <a:ext cx="31013" cy="40370"/>
            </a:xfrm>
            <a:custGeom>
              <a:avLst/>
              <a:gdLst/>
              <a:ahLst/>
              <a:cxnLst/>
              <a:rect l="l" t="t" r="r" b="b"/>
              <a:pathLst>
                <a:path w="1634" h="2127" extrusionOk="0">
                  <a:moveTo>
                    <a:pt x="1457" y="0"/>
                  </a:moveTo>
                  <a:cubicBezTo>
                    <a:pt x="1408" y="0"/>
                    <a:pt x="1360" y="23"/>
                    <a:pt x="1329" y="65"/>
                  </a:cubicBezTo>
                  <a:lnTo>
                    <a:pt x="50" y="1882"/>
                  </a:lnTo>
                  <a:cubicBezTo>
                    <a:pt x="0" y="1951"/>
                    <a:pt x="19" y="2048"/>
                    <a:pt x="87" y="2098"/>
                  </a:cubicBezTo>
                  <a:cubicBezTo>
                    <a:pt x="115" y="2118"/>
                    <a:pt x="147" y="2127"/>
                    <a:pt x="177" y="2127"/>
                  </a:cubicBezTo>
                  <a:cubicBezTo>
                    <a:pt x="226" y="2127"/>
                    <a:pt x="273" y="2104"/>
                    <a:pt x="305" y="2061"/>
                  </a:cubicBezTo>
                  <a:lnTo>
                    <a:pt x="1583" y="244"/>
                  </a:lnTo>
                  <a:cubicBezTo>
                    <a:pt x="1633" y="175"/>
                    <a:pt x="1615" y="78"/>
                    <a:pt x="1545" y="28"/>
                  </a:cubicBezTo>
                  <a:cubicBezTo>
                    <a:pt x="1518" y="9"/>
                    <a:pt x="1488" y="0"/>
                    <a:pt x="1457"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43"/>
            <p:cNvSpPr/>
            <p:nvPr/>
          </p:nvSpPr>
          <p:spPr>
            <a:xfrm>
              <a:off x="6422860" y="1048126"/>
              <a:ext cx="21694" cy="27122"/>
            </a:xfrm>
            <a:custGeom>
              <a:avLst/>
              <a:gdLst/>
              <a:ahLst/>
              <a:cxnLst/>
              <a:rect l="l" t="t" r="r" b="b"/>
              <a:pathLst>
                <a:path w="1143" h="1429" extrusionOk="0">
                  <a:moveTo>
                    <a:pt x="966" y="1"/>
                  </a:moveTo>
                  <a:cubicBezTo>
                    <a:pt x="918" y="1"/>
                    <a:pt x="869" y="23"/>
                    <a:pt x="838" y="66"/>
                  </a:cubicBezTo>
                  <a:lnTo>
                    <a:pt x="51" y="1184"/>
                  </a:lnTo>
                  <a:cubicBezTo>
                    <a:pt x="1" y="1254"/>
                    <a:pt x="18" y="1350"/>
                    <a:pt x="88" y="1400"/>
                  </a:cubicBezTo>
                  <a:cubicBezTo>
                    <a:pt x="115" y="1420"/>
                    <a:pt x="147" y="1428"/>
                    <a:pt x="178" y="1428"/>
                  </a:cubicBezTo>
                  <a:cubicBezTo>
                    <a:pt x="225" y="1428"/>
                    <a:pt x="274" y="1405"/>
                    <a:pt x="304" y="1362"/>
                  </a:cubicBezTo>
                  <a:lnTo>
                    <a:pt x="1093" y="245"/>
                  </a:lnTo>
                  <a:cubicBezTo>
                    <a:pt x="1143" y="175"/>
                    <a:pt x="1124" y="78"/>
                    <a:pt x="1054" y="28"/>
                  </a:cubicBezTo>
                  <a:cubicBezTo>
                    <a:pt x="1028" y="10"/>
                    <a:pt x="997" y="1"/>
                    <a:pt x="966"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43"/>
            <p:cNvSpPr/>
            <p:nvPr/>
          </p:nvSpPr>
          <p:spPr>
            <a:xfrm>
              <a:off x="6434456" y="1056267"/>
              <a:ext cx="21675" cy="27103"/>
            </a:xfrm>
            <a:custGeom>
              <a:avLst/>
              <a:gdLst/>
              <a:ahLst/>
              <a:cxnLst/>
              <a:rect l="l" t="t" r="r" b="b"/>
              <a:pathLst>
                <a:path w="1142" h="1428" extrusionOk="0">
                  <a:moveTo>
                    <a:pt x="966" y="1"/>
                  </a:moveTo>
                  <a:cubicBezTo>
                    <a:pt x="918" y="1"/>
                    <a:pt x="869" y="23"/>
                    <a:pt x="839" y="66"/>
                  </a:cubicBezTo>
                  <a:lnTo>
                    <a:pt x="50" y="1183"/>
                  </a:lnTo>
                  <a:cubicBezTo>
                    <a:pt x="0" y="1253"/>
                    <a:pt x="19" y="1349"/>
                    <a:pt x="89" y="1399"/>
                  </a:cubicBezTo>
                  <a:cubicBezTo>
                    <a:pt x="114" y="1419"/>
                    <a:pt x="147" y="1428"/>
                    <a:pt x="177" y="1428"/>
                  </a:cubicBezTo>
                  <a:cubicBezTo>
                    <a:pt x="226" y="1428"/>
                    <a:pt x="274" y="1405"/>
                    <a:pt x="304" y="1362"/>
                  </a:cubicBezTo>
                  <a:lnTo>
                    <a:pt x="1092" y="245"/>
                  </a:lnTo>
                  <a:cubicBezTo>
                    <a:pt x="1142" y="175"/>
                    <a:pt x="1125" y="78"/>
                    <a:pt x="1055" y="28"/>
                  </a:cubicBezTo>
                  <a:cubicBezTo>
                    <a:pt x="1028" y="9"/>
                    <a:pt x="997" y="1"/>
                    <a:pt x="966"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43"/>
            <p:cNvSpPr/>
            <p:nvPr/>
          </p:nvSpPr>
          <p:spPr>
            <a:xfrm>
              <a:off x="6485756" y="1079137"/>
              <a:ext cx="30994" cy="40389"/>
            </a:xfrm>
            <a:custGeom>
              <a:avLst/>
              <a:gdLst/>
              <a:ahLst/>
              <a:cxnLst/>
              <a:rect l="l" t="t" r="r" b="b"/>
              <a:pathLst>
                <a:path w="1633" h="2128" extrusionOk="0">
                  <a:moveTo>
                    <a:pt x="1456" y="0"/>
                  </a:moveTo>
                  <a:cubicBezTo>
                    <a:pt x="1407" y="0"/>
                    <a:pt x="1360" y="23"/>
                    <a:pt x="1329" y="66"/>
                  </a:cubicBezTo>
                  <a:lnTo>
                    <a:pt x="50" y="1882"/>
                  </a:lnTo>
                  <a:cubicBezTo>
                    <a:pt x="0" y="1952"/>
                    <a:pt x="18" y="2049"/>
                    <a:pt x="88" y="2099"/>
                  </a:cubicBezTo>
                  <a:cubicBezTo>
                    <a:pt x="115" y="2117"/>
                    <a:pt x="146" y="2127"/>
                    <a:pt x="176" y="2127"/>
                  </a:cubicBezTo>
                  <a:cubicBezTo>
                    <a:pt x="225" y="2127"/>
                    <a:pt x="273" y="2105"/>
                    <a:pt x="303" y="2060"/>
                  </a:cubicBezTo>
                  <a:lnTo>
                    <a:pt x="1582" y="244"/>
                  </a:lnTo>
                  <a:cubicBezTo>
                    <a:pt x="1632" y="174"/>
                    <a:pt x="1615" y="78"/>
                    <a:pt x="1545" y="28"/>
                  </a:cubicBezTo>
                  <a:cubicBezTo>
                    <a:pt x="1518" y="10"/>
                    <a:pt x="1486" y="0"/>
                    <a:pt x="1456"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43"/>
            <p:cNvSpPr/>
            <p:nvPr/>
          </p:nvSpPr>
          <p:spPr>
            <a:xfrm>
              <a:off x="6460343" y="1074525"/>
              <a:ext cx="21694" cy="27122"/>
            </a:xfrm>
            <a:custGeom>
              <a:avLst/>
              <a:gdLst/>
              <a:ahLst/>
              <a:cxnLst/>
              <a:rect l="l" t="t" r="r" b="b"/>
              <a:pathLst>
                <a:path w="1143" h="1429" extrusionOk="0">
                  <a:moveTo>
                    <a:pt x="967" y="1"/>
                  </a:moveTo>
                  <a:cubicBezTo>
                    <a:pt x="918" y="1"/>
                    <a:pt x="870" y="24"/>
                    <a:pt x="839" y="66"/>
                  </a:cubicBezTo>
                  <a:lnTo>
                    <a:pt x="51" y="1184"/>
                  </a:lnTo>
                  <a:cubicBezTo>
                    <a:pt x="1" y="1253"/>
                    <a:pt x="19" y="1350"/>
                    <a:pt x="89" y="1400"/>
                  </a:cubicBezTo>
                  <a:cubicBezTo>
                    <a:pt x="115" y="1420"/>
                    <a:pt x="148" y="1429"/>
                    <a:pt x="178" y="1429"/>
                  </a:cubicBezTo>
                  <a:cubicBezTo>
                    <a:pt x="228" y="1429"/>
                    <a:pt x="276" y="1406"/>
                    <a:pt x="305" y="1363"/>
                  </a:cubicBezTo>
                  <a:lnTo>
                    <a:pt x="1092" y="244"/>
                  </a:lnTo>
                  <a:cubicBezTo>
                    <a:pt x="1142" y="176"/>
                    <a:pt x="1125" y="79"/>
                    <a:pt x="1055" y="29"/>
                  </a:cubicBezTo>
                  <a:cubicBezTo>
                    <a:pt x="1028" y="10"/>
                    <a:pt x="997" y="1"/>
                    <a:pt x="967"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43"/>
            <p:cNvSpPr/>
            <p:nvPr/>
          </p:nvSpPr>
          <p:spPr>
            <a:xfrm>
              <a:off x="6471958" y="1082648"/>
              <a:ext cx="21675" cy="27141"/>
            </a:xfrm>
            <a:custGeom>
              <a:avLst/>
              <a:gdLst/>
              <a:ahLst/>
              <a:cxnLst/>
              <a:rect l="l" t="t" r="r" b="b"/>
              <a:pathLst>
                <a:path w="1142" h="1430" extrusionOk="0">
                  <a:moveTo>
                    <a:pt x="964" y="1"/>
                  </a:moveTo>
                  <a:cubicBezTo>
                    <a:pt x="915" y="1"/>
                    <a:pt x="868" y="23"/>
                    <a:pt x="837" y="66"/>
                  </a:cubicBezTo>
                  <a:lnTo>
                    <a:pt x="50" y="1185"/>
                  </a:lnTo>
                  <a:cubicBezTo>
                    <a:pt x="0" y="1254"/>
                    <a:pt x="17" y="1351"/>
                    <a:pt x="87" y="1401"/>
                  </a:cubicBezTo>
                  <a:cubicBezTo>
                    <a:pt x="114" y="1421"/>
                    <a:pt x="146" y="1429"/>
                    <a:pt x="177" y="1429"/>
                  </a:cubicBezTo>
                  <a:cubicBezTo>
                    <a:pt x="224" y="1429"/>
                    <a:pt x="273" y="1408"/>
                    <a:pt x="303" y="1364"/>
                  </a:cubicBezTo>
                  <a:lnTo>
                    <a:pt x="1092" y="245"/>
                  </a:lnTo>
                  <a:cubicBezTo>
                    <a:pt x="1142" y="176"/>
                    <a:pt x="1123" y="79"/>
                    <a:pt x="1053" y="29"/>
                  </a:cubicBezTo>
                  <a:cubicBezTo>
                    <a:pt x="1026" y="10"/>
                    <a:pt x="995" y="1"/>
                    <a:pt x="964"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43"/>
            <p:cNvSpPr/>
            <p:nvPr/>
          </p:nvSpPr>
          <p:spPr>
            <a:xfrm>
              <a:off x="6523239" y="1105574"/>
              <a:ext cx="31013" cy="40370"/>
            </a:xfrm>
            <a:custGeom>
              <a:avLst/>
              <a:gdLst/>
              <a:ahLst/>
              <a:cxnLst/>
              <a:rect l="l" t="t" r="r" b="b"/>
              <a:pathLst>
                <a:path w="1634" h="2127" extrusionOk="0">
                  <a:moveTo>
                    <a:pt x="1457" y="1"/>
                  </a:moveTo>
                  <a:cubicBezTo>
                    <a:pt x="1408" y="1"/>
                    <a:pt x="1360" y="24"/>
                    <a:pt x="1329" y="66"/>
                  </a:cubicBezTo>
                  <a:lnTo>
                    <a:pt x="50" y="1880"/>
                  </a:lnTo>
                  <a:cubicBezTo>
                    <a:pt x="0" y="1950"/>
                    <a:pt x="19" y="2047"/>
                    <a:pt x="87" y="2098"/>
                  </a:cubicBezTo>
                  <a:cubicBezTo>
                    <a:pt x="114" y="2116"/>
                    <a:pt x="147" y="2126"/>
                    <a:pt x="177" y="2126"/>
                  </a:cubicBezTo>
                  <a:cubicBezTo>
                    <a:pt x="226" y="2126"/>
                    <a:pt x="273" y="2102"/>
                    <a:pt x="304" y="2059"/>
                  </a:cubicBezTo>
                  <a:lnTo>
                    <a:pt x="1583" y="244"/>
                  </a:lnTo>
                  <a:cubicBezTo>
                    <a:pt x="1633" y="176"/>
                    <a:pt x="1615" y="79"/>
                    <a:pt x="1545" y="29"/>
                  </a:cubicBezTo>
                  <a:cubicBezTo>
                    <a:pt x="1518" y="10"/>
                    <a:pt x="1487" y="1"/>
                    <a:pt x="1457"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43"/>
            <p:cNvSpPr/>
            <p:nvPr/>
          </p:nvSpPr>
          <p:spPr>
            <a:xfrm>
              <a:off x="6497883" y="1100944"/>
              <a:ext cx="21675" cy="27122"/>
            </a:xfrm>
            <a:custGeom>
              <a:avLst/>
              <a:gdLst/>
              <a:ahLst/>
              <a:cxnLst/>
              <a:rect l="l" t="t" r="r" b="b"/>
              <a:pathLst>
                <a:path w="1142" h="1429" extrusionOk="0">
                  <a:moveTo>
                    <a:pt x="965" y="0"/>
                  </a:moveTo>
                  <a:cubicBezTo>
                    <a:pt x="916" y="0"/>
                    <a:pt x="868" y="23"/>
                    <a:pt x="837" y="65"/>
                  </a:cubicBezTo>
                  <a:lnTo>
                    <a:pt x="50" y="1183"/>
                  </a:lnTo>
                  <a:cubicBezTo>
                    <a:pt x="0" y="1253"/>
                    <a:pt x="19" y="1350"/>
                    <a:pt x="87" y="1400"/>
                  </a:cubicBezTo>
                  <a:cubicBezTo>
                    <a:pt x="114" y="1420"/>
                    <a:pt x="147" y="1428"/>
                    <a:pt x="177" y="1428"/>
                  </a:cubicBezTo>
                  <a:cubicBezTo>
                    <a:pt x="226" y="1428"/>
                    <a:pt x="273" y="1406"/>
                    <a:pt x="304" y="1361"/>
                  </a:cubicBezTo>
                  <a:lnTo>
                    <a:pt x="1092" y="244"/>
                  </a:lnTo>
                  <a:cubicBezTo>
                    <a:pt x="1142" y="174"/>
                    <a:pt x="1123" y="78"/>
                    <a:pt x="1055" y="28"/>
                  </a:cubicBezTo>
                  <a:cubicBezTo>
                    <a:pt x="1027" y="9"/>
                    <a:pt x="996" y="0"/>
                    <a:pt x="965"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43"/>
            <p:cNvSpPr/>
            <p:nvPr/>
          </p:nvSpPr>
          <p:spPr>
            <a:xfrm>
              <a:off x="6509479" y="1109104"/>
              <a:ext cx="21656" cy="27122"/>
            </a:xfrm>
            <a:custGeom>
              <a:avLst/>
              <a:gdLst/>
              <a:ahLst/>
              <a:cxnLst/>
              <a:rect l="l" t="t" r="r" b="b"/>
              <a:pathLst>
                <a:path w="1141" h="1429" extrusionOk="0">
                  <a:moveTo>
                    <a:pt x="965" y="1"/>
                  </a:moveTo>
                  <a:cubicBezTo>
                    <a:pt x="917" y="1"/>
                    <a:pt x="869" y="23"/>
                    <a:pt x="838" y="65"/>
                  </a:cubicBezTo>
                  <a:lnTo>
                    <a:pt x="51" y="1184"/>
                  </a:lnTo>
                  <a:cubicBezTo>
                    <a:pt x="1" y="1253"/>
                    <a:pt x="18" y="1350"/>
                    <a:pt x="88" y="1400"/>
                  </a:cubicBezTo>
                  <a:cubicBezTo>
                    <a:pt x="115" y="1420"/>
                    <a:pt x="146" y="1429"/>
                    <a:pt x="176" y="1429"/>
                  </a:cubicBezTo>
                  <a:cubicBezTo>
                    <a:pt x="225" y="1429"/>
                    <a:pt x="274" y="1406"/>
                    <a:pt x="304" y="1363"/>
                  </a:cubicBezTo>
                  <a:lnTo>
                    <a:pt x="1091" y="244"/>
                  </a:lnTo>
                  <a:cubicBezTo>
                    <a:pt x="1141" y="175"/>
                    <a:pt x="1124" y="78"/>
                    <a:pt x="1054" y="28"/>
                  </a:cubicBezTo>
                  <a:cubicBezTo>
                    <a:pt x="1027" y="10"/>
                    <a:pt x="996" y="1"/>
                    <a:pt x="965"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43"/>
            <p:cNvSpPr/>
            <p:nvPr/>
          </p:nvSpPr>
          <p:spPr>
            <a:xfrm>
              <a:off x="6560760" y="1131993"/>
              <a:ext cx="30994" cy="40333"/>
            </a:xfrm>
            <a:custGeom>
              <a:avLst/>
              <a:gdLst/>
              <a:ahLst/>
              <a:cxnLst/>
              <a:rect l="l" t="t" r="r" b="b"/>
              <a:pathLst>
                <a:path w="1633" h="2125" extrusionOk="0">
                  <a:moveTo>
                    <a:pt x="1456" y="0"/>
                  </a:moveTo>
                  <a:cubicBezTo>
                    <a:pt x="1407" y="0"/>
                    <a:pt x="1360" y="23"/>
                    <a:pt x="1329" y="65"/>
                  </a:cubicBezTo>
                  <a:lnTo>
                    <a:pt x="51" y="1880"/>
                  </a:lnTo>
                  <a:cubicBezTo>
                    <a:pt x="1" y="1950"/>
                    <a:pt x="18" y="2046"/>
                    <a:pt x="88" y="2096"/>
                  </a:cubicBezTo>
                  <a:cubicBezTo>
                    <a:pt x="115" y="2116"/>
                    <a:pt x="146" y="2124"/>
                    <a:pt x="178" y="2124"/>
                  </a:cubicBezTo>
                  <a:cubicBezTo>
                    <a:pt x="225" y="2124"/>
                    <a:pt x="273" y="2101"/>
                    <a:pt x="303" y="2059"/>
                  </a:cubicBezTo>
                  <a:lnTo>
                    <a:pt x="1582" y="244"/>
                  </a:lnTo>
                  <a:cubicBezTo>
                    <a:pt x="1632" y="174"/>
                    <a:pt x="1615" y="78"/>
                    <a:pt x="1545" y="28"/>
                  </a:cubicBezTo>
                  <a:cubicBezTo>
                    <a:pt x="1518" y="9"/>
                    <a:pt x="1487" y="0"/>
                    <a:pt x="1456"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43"/>
            <p:cNvSpPr/>
            <p:nvPr/>
          </p:nvSpPr>
          <p:spPr>
            <a:xfrm>
              <a:off x="6535385" y="1127343"/>
              <a:ext cx="21656" cy="27141"/>
            </a:xfrm>
            <a:custGeom>
              <a:avLst/>
              <a:gdLst/>
              <a:ahLst/>
              <a:cxnLst/>
              <a:rect l="l" t="t" r="r" b="b"/>
              <a:pathLst>
                <a:path w="1141" h="1430" extrusionOk="0">
                  <a:moveTo>
                    <a:pt x="965" y="0"/>
                  </a:moveTo>
                  <a:cubicBezTo>
                    <a:pt x="916" y="0"/>
                    <a:pt x="868" y="23"/>
                    <a:pt x="837" y="66"/>
                  </a:cubicBezTo>
                  <a:lnTo>
                    <a:pt x="49" y="1183"/>
                  </a:lnTo>
                  <a:cubicBezTo>
                    <a:pt x="0" y="1253"/>
                    <a:pt x="17" y="1351"/>
                    <a:pt x="87" y="1399"/>
                  </a:cubicBezTo>
                  <a:cubicBezTo>
                    <a:pt x="114" y="1419"/>
                    <a:pt x="146" y="1429"/>
                    <a:pt x="176" y="1429"/>
                  </a:cubicBezTo>
                  <a:cubicBezTo>
                    <a:pt x="224" y="1429"/>
                    <a:pt x="273" y="1405"/>
                    <a:pt x="303" y="1362"/>
                  </a:cubicBezTo>
                  <a:lnTo>
                    <a:pt x="1090" y="245"/>
                  </a:lnTo>
                  <a:cubicBezTo>
                    <a:pt x="1140" y="175"/>
                    <a:pt x="1123" y="77"/>
                    <a:pt x="1053" y="27"/>
                  </a:cubicBezTo>
                  <a:cubicBezTo>
                    <a:pt x="1026" y="9"/>
                    <a:pt x="995" y="0"/>
                    <a:pt x="965"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43"/>
            <p:cNvSpPr/>
            <p:nvPr/>
          </p:nvSpPr>
          <p:spPr>
            <a:xfrm>
              <a:off x="6546962" y="1135504"/>
              <a:ext cx="21675" cy="27141"/>
            </a:xfrm>
            <a:custGeom>
              <a:avLst/>
              <a:gdLst/>
              <a:ahLst/>
              <a:cxnLst/>
              <a:rect l="l" t="t" r="r" b="b"/>
              <a:pathLst>
                <a:path w="1142" h="1430" extrusionOk="0">
                  <a:moveTo>
                    <a:pt x="965" y="1"/>
                  </a:moveTo>
                  <a:cubicBezTo>
                    <a:pt x="916" y="1"/>
                    <a:pt x="868" y="23"/>
                    <a:pt x="838" y="66"/>
                  </a:cubicBezTo>
                  <a:lnTo>
                    <a:pt x="50" y="1183"/>
                  </a:lnTo>
                  <a:cubicBezTo>
                    <a:pt x="0" y="1253"/>
                    <a:pt x="19" y="1351"/>
                    <a:pt x="87" y="1401"/>
                  </a:cubicBezTo>
                  <a:cubicBezTo>
                    <a:pt x="115" y="1421"/>
                    <a:pt x="147" y="1429"/>
                    <a:pt x="177" y="1429"/>
                  </a:cubicBezTo>
                  <a:cubicBezTo>
                    <a:pt x="226" y="1429"/>
                    <a:pt x="273" y="1406"/>
                    <a:pt x="305" y="1362"/>
                  </a:cubicBezTo>
                  <a:lnTo>
                    <a:pt x="1092" y="245"/>
                  </a:lnTo>
                  <a:cubicBezTo>
                    <a:pt x="1142" y="175"/>
                    <a:pt x="1123" y="79"/>
                    <a:pt x="1055" y="29"/>
                  </a:cubicBezTo>
                  <a:cubicBezTo>
                    <a:pt x="1027" y="10"/>
                    <a:pt x="996" y="1"/>
                    <a:pt x="965"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43"/>
            <p:cNvSpPr/>
            <p:nvPr/>
          </p:nvSpPr>
          <p:spPr>
            <a:xfrm>
              <a:off x="6598243" y="1158354"/>
              <a:ext cx="31013" cy="40370"/>
            </a:xfrm>
            <a:custGeom>
              <a:avLst/>
              <a:gdLst/>
              <a:ahLst/>
              <a:cxnLst/>
              <a:rect l="l" t="t" r="r" b="b"/>
              <a:pathLst>
                <a:path w="1634" h="2127" extrusionOk="0">
                  <a:moveTo>
                    <a:pt x="1457" y="0"/>
                  </a:moveTo>
                  <a:cubicBezTo>
                    <a:pt x="1408" y="0"/>
                    <a:pt x="1360" y="23"/>
                    <a:pt x="1329" y="65"/>
                  </a:cubicBezTo>
                  <a:lnTo>
                    <a:pt x="50" y="1883"/>
                  </a:lnTo>
                  <a:cubicBezTo>
                    <a:pt x="0" y="1951"/>
                    <a:pt x="19" y="2048"/>
                    <a:pt x="89" y="2098"/>
                  </a:cubicBezTo>
                  <a:cubicBezTo>
                    <a:pt x="114" y="2118"/>
                    <a:pt x="147" y="2127"/>
                    <a:pt x="177" y="2127"/>
                  </a:cubicBezTo>
                  <a:cubicBezTo>
                    <a:pt x="226" y="2127"/>
                    <a:pt x="274" y="2104"/>
                    <a:pt x="304" y="2061"/>
                  </a:cubicBezTo>
                  <a:lnTo>
                    <a:pt x="1583" y="244"/>
                  </a:lnTo>
                  <a:cubicBezTo>
                    <a:pt x="1633" y="175"/>
                    <a:pt x="1615" y="78"/>
                    <a:pt x="1546" y="28"/>
                  </a:cubicBezTo>
                  <a:cubicBezTo>
                    <a:pt x="1519" y="9"/>
                    <a:pt x="1488" y="0"/>
                    <a:pt x="1457"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43"/>
            <p:cNvSpPr/>
            <p:nvPr/>
          </p:nvSpPr>
          <p:spPr>
            <a:xfrm>
              <a:off x="6572887" y="1153743"/>
              <a:ext cx="21675" cy="27122"/>
            </a:xfrm>
            <a:custGeom>
              <a:avLst/>
              <a:gdLst/>
              <a:ahLst/>
              <a:cxnLst/>
              <a:rect l="l" t="t" r="r" b="b"/>
              <a:pathLst>
                <a:path w="1142" h="1429" extrusionOk="0">
                  <a:moveTo>
                    <a:pt x="966" y="0"/>
                  </a:moveTo>
                  <a:cubicBezTo>
                    <a:pt x="918" y="0"/>
                    <a:pt x="870" y="23"/>
                    <a:pt x="839" y="65"/>
                  </a:cubicBezTo>
                  <a:lnTo>
                    <a:pt x="50" y="1184"/>
                  </a:lnTo>
                  <a:cubicBezTo>
                    <a:pt x="0" y="1254"/>
                    <a:pt x="19" y="1350"/>
                    <a:pt x="89" y="1400"/>
                  </a:cubicBezTo>
                  <a:cubicBezTo>
                    <a:pt x="115" y="1420"/>
                    <a:pt x="147" y="1428"/>
                    <a:pt x="177" y="1428"/>
                  </a:cubicBezTo>
                  <a:cubicBezTo>
                    <a:pt x="226" y="1428"/>
                    <a:pt x="275" y="1406"/>
                    <a:pt x="305" y="1363"/>
                  </a:cubicBezTo>
                  <a:lnTo>
                    <a:pt x="1092" y="244"/>
                  </a:lnTo>
                  <a:cubicBezTo>
                    <a:pt x="1142" y="175"/>
                    <a:pt x="1125" y="78"/>
                    <a:pt x="1055" y="28"/>
                  </a:cubicBezTo>
                  <a:cubicBezTo>
                    <a:pt x="1028" y="9"/>
                    <a:pt x="997" y="0"/>
                    <a:pt x="966"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43"/>
            <p:cNvSpPr/>
            <p:nvPr/>
          </p:nvSpPr>
          <p:spPr>
            <a:xfrm>
              <a:off x="6584464" y="1161922"/>
              <a:ext cx="21656" cy="27122"/>
            </a:xfrm>
            <a:custGeom>
              <a:avLst/>
              <a:gdLst/>
              <a:ahLst/>
              <a:cxnLst/>
              <a:rect l="l" t="t" r="r" b="b"/>
              <a:pathLst>
                <a:path w="1141" h="1429" extrusionOk="0">
                  <a:moveTo>
                    <a:pt x="965" y="0"/>
                  </a:moveTo>
                  <a:cubicBezTo>
                    <a:pt x="916" y="0"/>
                    <a:pt x="868" y="23"/>
                    <a:pt x="838" y="66"/>
                  </a:cubicBezTo>
                  <a:lnTo>
                    <a:pt x="50" y="1183"/>
                  </a:lnTo>
                  <a:cubicBezTo>
                    <a:pt x="0" y="1253"/>
                    <a:pt x="17" y="1350"/>
                    <a:pt x="87" y="1399"/>
                  </a:cubicBezTo>
                  <a:cubicBezTo>
                    <a:pt x="115" y="1419"/>
                    <a:pt x="146" y="1429"/>
                    <a:pt x="176" y="1429"/>
                  </a:cubicBezTo>
                  <a:cubicBezTo>
                    <a:pt x="226" y="1429"/>
                    <a:pt x="275" y="1405"/>
                    <a:pt x="303" y="1362"/>
                  </a:cubicBezTo>
                  <a:lnTo>
                    <a:pt x="1091" y="244"/>
                  </a:lnTo>
                  <a:cubicBezTo>
                    <a:pt x="1141" y="174"/>
                    <a:pt x="1123" y="77"/>
                    <a:pt x="1053" y="27"/>
                  </a:cubicBezTo>
                  <a:cubicBezTo>
                    <a:pt x="1026" y="9"/>
                    <a:pt x="996" y="0"/>
                    <a:pt x="965"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43"/>
            <p:cNvSpPr/>
            <p:nvPr/>
          </p:nvSpPr>
          <p:spPr>
            <a:xfrm>
              <a:off x="6635764" y="1184754"/>
              <a:ext cx="31013" cy="40389"/>
            </a:xfrm>
            <a:custGeom>
              <a:avLst/>
              <a:gdLst/>
              <a:ahLst/>
              <a:cxnLst/>
              <a:rect l="l" t="t" r="r" b="b"/>
              <a:pathLst>
                <a:path w="1634" h="2128" extrusionOk="0">
                  <a:moveTo>
                    <a:pt x="1457" y="1"/>
                  </a:moveTo>
                  <a:cubicBezTo>
                    <a:pt x="1408" y="1"/>
                    <a:pt x="1360" y="23"/>
                    <a:pt x="1329" y="66"/>
                  </a:cubicBezTo>
                  <a:lnTo>
                    <a:pt x="51" y="1882"/>
                  </a:lnTo>
                  <a:cubicBezTo>
                    <a:pt x="1" y="1952"/>
                    <a:pt x="19" y="2049"/>
                    <a:pt x="88" y="2099"/>
                  </a:cubicBezTo>
                  <a:cubicBezTo>
                    <a:pt x="115" y="2119"/>
                    <a:pt x="148" y="2128"/>
                    <a:pt x="178" y="2128"/>
                  </a:cubicBezTo>
                  <a:cubicBezTo>
                    <a:pt x="225" y="2128"/>
                    <a:pt x="274" y="2106"/>
                    <a:pt x="305" y="2061"/>
                  </a:cubicBezTo>
                  <a:lnTo>
                    <a:pt x="1584" y="244"/>
                  </a:lnTo>
                  <a:cubicBezTo>
                    <a:pt x="1634" y="174"/>
                    <a:pt x="1615" y="79"/>
                    <a:pt x="1545" y="29"/>
                  </a:cubicBezTo>
                  <a:cubicBezTo>
                    <a:pt x="1518" y="10"/>
                    <a:pt x="1487" y="1"/>
                    <a:pt x="1457"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43"/>
            <p:cNvSpPr/>
            <p:nvPr/>
          </p:nvSpPr>
          <p:spPr>
            <a:xfrm>
              <a:off x="6610389" y="1180161"/>
              <a:ext cx="21675" cy="27122"/>
            </a:xfrm>
            <a:custGeom>
              <a:avLst/>
              <a:gdLst/>
              <a:ahLst/>
              <a:cxnLst/>
              <a:rect l="l" t="t" r="r" b="b"/>
              <a:pathLst>
                <a:path w="1142" h="1429" extrusionOk="0">
                  <a:moveTo>
                    <a:pt x="966" y="0"/>
                  </a:moveTo>
                  <a:cubicBezTo>
                    <a:pt x="917" y="0"/>
                    <a:pt x="868" y="23"/>
                    <a:pt x="838" y="65"/>
                  </a:cubicBezTo>
                  <a:lnTo>
                    <a:pt x="50" y="1184"/>
                  </a:lnTo>
                  <a:cubicBezTo>
                    <a:pt x="0" y="1254"/>
                    <a:pt x="17" y="1350"/>
                    <a:pt x="87" y="1400"/>
                  </a:cubicBezTo>
                  <a:cubicBezTo>
                    <a:pt x="115" y="1420"/>
                    <a:pt x="146" y="1428"/>
                    <a:pt x="177" y="1428"/>
                  </a:cubicBezTo>
                  <a:cubicBezTo>
                    <a:pt x="225" y="1428"/>
                    <a:pt x="273" y="1407"/>
                    <a:pt x="303" y="1362"/>
                  </a:cubicBezTo>
                  <a:lnTo>
                    <a:pt x="1092" y="244"/>
                  </a:lnTo>
                  <a:cubicBezTo>
                    <a:pt x="1142" y="175"/>
                    <a:pt x="1123" y="78"/>
                    <a:pt x="1053" y="28"/>
                  </a:cubicBezTo>
                  <a:cubicBezTo>
                    <a:pt x="1027" y="9"/>
                    <a:pt x="996" y="0"/>
                    <a:pt x="966"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43"/>
            <p:cNvSpPr/>
            <p:nvPr/>
          </p:nvSpPr>
          <p:spPr>
            <a:xfrm>
              <a:off x="6621967" y="1188322"/>
              <a:ext cx="21675" cy="27122"/>
            </a:xfrm>
            <a:custGeom>
              <a:avLst/>
              <a:gdLst/>
              <a:ahLst/>
              <a:cxnLst/>
              <a:rect l="l" t="t" r="r" b="b"/>
              <a:pathLst>
                <a:path w="1142" h="1429" extrusionOk="0">
                  <a:moveTo>
                    <a:pt x="966" y="0"/>
                  </a:moveTo>
                  <a:cubicBezTo>
                    <a:pt x="917" y="0"/>
                    <a:pt x="869" y="23"/>
                    <a:pt x="839" y="65"/>
                  </a:cubicBezTo>
                  <a:lnTo>
                    <a:pt x="50" y="1184"/>
                  </a:lnTo>
                  <a:cubicBezTo>
                    <a:pt x="0" y="1254"/>
                    <a:pt x="19" y="1350"/>
                    <a:pt x="89" y="1400"/>
                  </a:cubicBezTo>
                  <a:cubicBezTo>
                    <a:pt x="115" y="1420"/>
                    <a:pt x="148" y="1428"/>
                    <a:pt x="178" y="1428"/>
                  </a:cubicBezTo>
                  <a:cubicBezTo>
                    <a:pt x="226" y="1428"/>
                    <a:pt x="275" y="1405"/>
                    <a:pt x="305" y="1362"/>
                  </a:cubicBezTo>
                  <a:lnTo>
                    <a:pt x="1092" y="244"/>
                  </a:lnTo>
                  <a:cubicBezTo>
                    <a:pt x="1142" y="175"/>
                    <a:pt x="1125" y="78"/>
                    <a:pt x="1055" y="28"/>
                  </a:cubicBezTo>
                  <a:cubicBezTo>
                    <a:pt x="1028" y="9"/>
                    <a:pt x="997" y="0"/>
                    <a:pt x="966"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43"/>
            <p:cNvSpPr/>
            <p:nvPr/>
          </p:nvSpPr>
          <p:spPr>
            <a:xfrm>
              <a:off x="6673266" y="1211191"/>
              <a:ext cx="30994" cy="40389"/>
            </a:xfrm>
            <a:custGeom>
              <a:avLst/>
              <a:gdLst/>
              <a:ahLst/>
              <a:cxnLst/>
              <a:rect l="l" t="t" r="r" b="b"/>
              <a:pathLst>
                <a:path w="1633" h="2128" extrusionOk="0">
                  <a:moveTo>
                    <a:pt x="1456" y="1"/>
                  </a:moveTo>
                  <a:cubicBezTo>
                    <a:pt x="1408" y="1"/>
                    <a:pt x="1360" y="23"/>
                    <a:pt x="1330" y="66"/>
                  </a:cubicBezTo>
                  <a:lnTo>
                    <a:pt x="51" y="1882"/>
                  </a:lnTo>
                  <a:cubicBezTo>
                    <a:pt x="1" y="1952"/>
                    <a:pt x="18" y="2049"/>
                    <a:pt x="88" y="2099"/>
                  </a:cubicBezTo>
                  <a:cubicBezTo>
                    <a:pt x="115" y="2119"/>
                    <a:pt x="146" y="2128"/>
                    <a:pt x="176" y="2128"/>
                  </a:cubicBezTo>
                  <a:cubicBezTo>
                    <a:pt x="225" y="2128"/>
                    <a:pt x="274" y="2105"/>
                    <a:pt x="304" y="2061"/>
                  </a:cubicBezTo>
                  <a:lnTo>
                    <a:pt x="1582" y="245"/>
                  </a:lnTo>
                  <a:cubicBezTo>
                    <a:pt x="1632" y="175"/>
                    <a:pt x="1615" y="79"/>
                    <a:pt x="1545" y="29"/>
                  </a:cubicBezTo>
                  <a:cubicBezTo>
                    <a:pt x="1518" y="10"/>
                    <a:pt x="1487" y="1"/>
                    <a:pt x="1456"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43"/>
            <p:cNvSpPr/>
            <p:nvPr/>
          </p:nvSpPr>
          <p:spPr>
            <a:xfrm>
              <a:off x="6647911" y="1206599"/>
              <a:ext cx="21656" cy="27122"/>
            </a:xfrm>
            <a:custGeom>
              <a:avLst/>
              <a:gdLst/>
              <a:ahLst/>
              <a:cxnLst/>
              <a:rect l="l" t="t" r="r" b="b"/>
              <a:pathLst>
                <a:path w="1141" h="1429" extrusionOk="0">
                  <a:moveTo>
                    <a:pt x="965" y="0"/>
                  </a:moveTo>
                  <a:cubicBezTo>
                    <a:pt x="917" y="0"/>
                    <a:pt x="869" y="23"/>
                    <a:pt x="838" y="65"/>
                  </a:cubicBezTo>
                  <a:lnTo>
                    <a:pt x="49" y="1184"/>
                  </a:lnTo>
                  <a:cubicBezTo>
                    <a:pt x="1" y="1254"/>
                    <a:pt x="18" y="1350"/>
                    <a:pt x="88" y="1400"/>
                  </a:cubicBezTo>
                  <a:cubicBezTo>
                    <a:pt x="115" y="1420"/>
                    <a:pt x="147" y="1428"/>
                    <a:pt x="177" y="1428"/>
                  </a:cubicBezTo>
                  <a:cubicBezTo>
                    <a:pt x="225" y="1428"/>
                    <a:pt x="274" y="1405"/>
                    <a:pt x="304" y="1362"/>
                  </a:cubicBezTo>
                  <a:lnTo>
                    <a:pt x="1091" y="244"/>
                  </a:lnTo>
                  <a:cubicBezTo>
                    <a:pt x="1141" y="175"/>
                    <a:pt x="1124" y="78"/>
                    <a:pt x="1054" y="28"/>
                  </a:cubicBezTo>
                  <a:cubicBezTo>
                    <a:pt x="1027" y="9"/>
                    <a:pt x="996" y="0"/>
                    <a:pt x="965"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43"/>
            <p:cNvSpPr/>
            <p:nvPr/>
          </p:nvSpPr>
          <p:spPr>
            <a:xfrm>
              <a:off x="6659469" y="1214722"/>
              <a:ext cx="21694" cy="27122"/>
            </a:xfrm>
            <a:custGeom>
              <a:avLst/>
              <a:gdLst/>
              <a:ahLst/>
              <a:cxnLst/>
              <a:rect l="l" t="t" r="r" b="b"/>
              <a:pathLst>
                <a:path w="1143" h="1429" extrusionOk="0">
                  <a:moveTo>
                    <a:pt x="966" y="1"/>
                  </a:moveTo>
                  <a:cubicBezTo>
                    <a:pt x="917" y="1"/>
                    <a:pt x="868" y="24"/>
                    <a:pt x="838" y="66"/>
                  </a:cubicBezTo>
                  <a:lnTo>
                    <a:pt x="50" y="1185"/>
                  </a:lnTo>
                  <a:cubicBezTo>
                    <a:pt x="0" y="1255"/>
                    <a:pt x="18" y="1350"/>
                    <a:pt x="88" y="1400"/>
                  </a:cubicBezTo>
                  <a:cubicBezTo>
                    <a:pt x="115" y="1420"/>
                    <a:pt x="146" y="1429"/>
                    <a:pt x="178" y="1429"/>
                  </a:cubicBezTo>
                  <a:cubicBezTo>
                    <a:pt x="225" y="1429"/>
                    <a:pt x="273" y="1406"/>
                    <a:pt x="303" y="1363"/>
                  </a:cubicBezTo>
                  <a:lnTo>
                    <a:pt x="1092" y="244"/>
                  </a:lnTo>
                  <a:cubicBezTo>
                    <a:pt x="1142" y="176"/>
                    <a:pt x="1124" y="79"/>
                    <a:pt x="1053" y="29"/>
                  </a:cubicBezTo>
                  <a:cubicBezTo>
                    <a:pt x="1027" y="10"/>
                    <a:pt x="996" y="1"/>
                    <a:pt x="966"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43"/>
            <p:cNvSpPr/>
            <p:nvPr/>
          </p:nvSpPr>
          <p:spPr>
            <a:xfrm>
              <a:off x="6710749" y="1237610"/>
              <a:ext cx="30994" cy="40370"/>
            </a:xfrm>
            <a:custGeom>
              <a:avLst/>
              <a:gdLst/>
              <a:ahLst/>
              <a:cxnLst/>
              <a:rect l="l" t="t" r="r" b="b"/>
              <a:pathLst>
                <a:path w="1633" h="2127" extrusionOk="0">
                  <a:moveTo>
                    <a:pt x="1456" y="0"/>
                  </a:moveTo>
                  <a:cubicBezTo>
                    <a:pt x="1408" y="0"/>
                    <a:pt x="1360" y="23"/>
                    <a:pt x="1329" y="66"/>
                  </a:cubicBezTo>
                  <a:lnTo>
                    <a:pt x="50" y="1882"/>
                  </a:lnTo>
                  <a:cubicBezTo>
                    <a:pt x="0" y="1952"/>
                    <a:pt x="19" y="2049"/>
                    <a:pt x="88" y="2097"/>
                  </a:cubicBezTo>
                  <a:cubicBezTo>
                    <a:pt x="115" y="2117"/>
                    <a:pt x="146" y="2126"/>
                    <a:pt x="178" y="2126"/>
                  </a:cubicBezTo>
                  <a:cubicBezTo>
                    <a:pt x="228" y="2126"/>
                    <a:pt x="273" y="2103"/>
                    <a:pt x="305" y="2060"/>
                  </a:cubicBezTo>
                  <a:lnTo>
                    <a:pt x="1584" y="244"/>
                  </a:lnTo>
                  <a:cubicBezTo>
                    <a:pt x="1632" y="174"/>
                    <a:pt x="1615" y="79"/>
                    <a:pt x="1545" y="29"/>
                  </a:cubicBezTo>
                  <a:cubicBezTo>
                    <a:pt x="1518" y="10"/>
                    <a:pt x="1487" y="0"/>
                    <a:pt x="1456"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43"/>
            <p:cNvSpPr/>
            <p:nvPr/>
          </p:nvSpPr>
          <p:spPr>
            <a:xfrm>
              <a:off x="6685394" y="1232998"/>
              <a:ext cx="21694" cy="27122"/>
            </a:xfrm>
            <a:custGeom>
              <a:avLst/>
              <a:gdLst/>
              <a:ahLst/>
              <a:cxnLst/>
              <a:rect l="l" t="t" r="r" b="b"/>
              <a:pathLst>
                <a:path w="1143" h="1429" extrusionOk="0">
                  <a:moveTo>
                    <a:pt x="965" y="1"/>
                  </a:moveTo>
                  <a:cubicBezTo>
                    <a:pt x="916" y="1"/>
                    <a:pt x="868" y="23"/>
                    <a:pt x="838" y="66"/>
                  </a:cubicBezTo>
                  <a:lnTo>
                    <a:pt x="50" y="1185"/>
                  </a:lnTo>
                  <a:cubicBezTo>
                    <a:pt x="0" y="1253"/>
                    <a:pt x="19" y="1350"/>
                    <a:pt x="88" y="1400"/>
                  </a:cubicBezTo>
                  <a:cubicBezTo>
                    <a:pt x="115" y="1420"/>
                    <a:pt x="146" y="1429"/>
                    <a:pt x="178" y="1429"/>
                  </a:cubicBezTo>
                  <a:cubicBezTo>
                    <a:pt x="226" y="1429"/>
                    <a:pt x="273" y="1405"/>
                    <a:pt x="305" y="1363"/>
                  </a:cubicBezTo>
                  <a:lnTo>
                    <a:pt x="1092" y="244"/>
                  </a:lnTo>
                  <a:cubicBezTo>
                    <a:pt x="1142" y="174"/>
                    <a:pt x="1123" y="79"/>
                    <a:pt x="1055" y="29"/>
                  </a:cubicBezTo>
                  <a:cubicBezTo>
                    <a:pt x="1028" y="10"/>
                    <a:pt x="996" y="1"/>
                    <a:pt x="965"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43"/>
            <p:cNvSpPr/>
            <p:nvPr/>
          </p:nvSpPr>
          <p:spPr>
            <a:xfrm>
              <a:off x="6696990" y="1241140"/>
              <a:ext cx="21675" cy="27122"/>
            </a:xfrm>
            <a:custGeom>
              <a:avLst/>
              <a:gdLst/>
              <a:ahLst/>
              <a:cxnLst/>
              <a:rect l="l" t="t" r="r" b="b"/>
              <a:pathLst>
                <a:path w="1142" h="1429" extrusionOk="0">
                  <a:moveTo>
                    <a:pt x="965" y="0"/>
                  </a:moveTo>
                  <a:cubicBezTo>
                    <a:pt x="916" y="0"/>
                    <a:pt x="869" y="23"/>
                    <a:pt x="838" y="65"/>
                  </a:cubicBezTo>
                  <a:lnTo>
                    <a:pt x="51" y="1184"/>
                  </a:lnTo>
                  <a:cubicBezTo>
                    <a:pt x="1" y="1253"/>
                    <a:pt x="18" y="1350"/>
                    <a:pt x="88" y="1400"/>
                  </a:cubicBezTo>
                  <a:cubicBezTo>
                    <a:pt x="115" y="1420"/>
                    <a:pt x="147" y="1429"/>
                    <a:pt x="177" y="1429"/>
                  </a:cubicBezTo>
                  <a:cubicBezTo>
                    <a:pt x="225" y="1429"/>
                    <a:pt x="274" y="1404"/>
                    <a:pt x="304" y="1363"/>
                  </a:cubicBezTo>
                  <a:lnTo>
                    <a:pt x="1091" y="244"/>
                  </a:lnTo>
                  <a:cubicBezTo>
                    <a:pt x="1141" y="174"/>
                    <a:pt x="1124" y="78"/>
                    <a:pt x="1054" y="28"/>
                  </a:cubicBezTo>
                  <a:cubicBezTo>
                    <a:pt x="1027" y="9"/>
                    <a:pt x="996" y="0"/>
                    <a:pt x="965"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43"/>
            <p:cNvSpPr/>
            <p:nvPr/>
          </p:nvSpPr>
          <p:spPr>
            <a:xfrm>
              <a:off x="6748271" y="1264010"/>
              <a:ext cx="30994" cy="40370"/>
            </a:xfrm>
            <a:custGeom>
              <a:avLst/>
              <a:gdLst/>
              <a:ahLst/>
              <a:cxnLst/>
              <a:rect l="l" t="t" r="r" b="b"/>
              <a:pathLst>
                <a:path w="1633" h="2127" extrusionOk="0">
                  <a:moveTo>
                    <a:pt x="1457" y="1"/>
                  </a:moveTo>
                  <a:cubicBezTo>
                    <a:pt x="1408" y="1"/>
                    <a:pt x="1360" y="23"/>
                    <a:pt x="1330" y="66"/>
                  </a:cubicBezTo>
                  <a:lnTo>
                    <a:pt x="51" y="1882"/>
                  </a:lnTo>
                  <a:cubicBezTo>
                    <a:pt x="1" y="1952"/>
                    <a:pt x="18" y="2048"/>
                    <a:pt x="88" y="2098"/>
                  </a:cubicBezTo>
                  <a:cubicBezTo>
                    <a:pt x="115" y="2118"/>
                    <a:pt x="147" y="2127"/>
                    <a:pt x="178" y="2127"/>
                  </a:cubicBezTo>
                  <a:cubicBezTo>
                    <a:pt x="225" y="2127"/>
                    <a:pt x="274" y="2104"/>
                    <a:pt x="304" y="2061"/>
                  </a:cubicBezTo>
                  <a:lnTo>
                    <a:pt x="1583" y="245"/>
                  </a:lnTo>
                  <a:cubicBezTo>
                    <a:pt x="1633" y="175"/>
                    <a:pt x="1615" y="78"/>
                    <a:pt x="1545" y="28"/>
                  </a:cubicBezTo>
                  <a:cubicBezTo>
                    <a:pt x="1518" y="10"/>
                    <a:pt x="1488" y="1"/>
                    <a:pt x="1457"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43"/>
            <p:cNvSpPr/>
            <p:nvPr/>
          </p:nvSpPr>
          <p:spPr>
            <a:xfrm>
              <a:off x="6722896" y="1259398"/>
              <a:ext cx="21656" cy="27141"/>
            </a:xfrm>
            <a:custGeom>
              <a:avLst/>
              <a:gdLst/>
              <a:ahLst/>
              <a:cxnLst/>
              <a:rect l="l" t="t" r="r" b="b"/>
              <a:pathLst>
                <a:path w="1141" h="1430" extrusionOk="0">
                  <a:moveTo>
                    <a:pt x="965" y="1"/>
                  </a:moveTo>
                  <a:cubicBezTo>
                    <a:pt x="917" y="1"/>
                    <a:pt x="869" y="23"/>
                    <a:pt x="838" y="66"/>
                  </a:cubicBezTo>
                  <a:lnTo>
                    <a:pt x="50" y="1184"/>
                  </a:lnTo>
                  <a:cubicBezTo>
                    <a:pt x="0" y="1254"/>
                    <a:pt x="18" y="1351"/>
                    <a:pt x="88" y="1401"/>
                  </a:cubicBezTo>
                  <a:cubicBezTo>
                    <a:pt x="115" y="1420"/>
                    <a:pt x="146" y="1430"/>
                    <a:pt x="176" y="1430"/>
                  </a:cubicBezTo>
                  <a:cubicBezTo>
                    <a:pt x="225" y="1430"/>
                    <a:pt x="273" y="1405"/>
                    <a:pt x="303" y="1362"/>
                  </a:cubicBezTo>
                  <a:lnTo>
                    <a:pt x="1091" y="245"/>
                  </a:lnTo>
                  <a:cubicBezTo>
                    <a:pt x="1141" y="175"/>
                    <a:pt x="1124" y="78"/>
                    <a:pt x="1054" y="28"/>
                  </a:cubicBezTo>
                  <a:cubicBezTo>
                    <a:pt x="1027" y="10"/>
                    <a:pt x="996" y="1"/>
                    <a:pt x="965"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43"/>
            <p:cNvSpPr/>
            <p:nvPr/>
          </p:nvSpPr>
          <p:spPr>
            <a:xfrm>
              <a:off x="6734473" y="1267578"/>
              <a:ext cx="21694" cy="27122"/>
            </a:xfrm>
            <a:custGeom>
              <a:avLst/>
              <a:gdLst/>
              <a:ahLst/>
              <a:cxnLst/>
              <a:rect l="l" t="t" r="r" b="b"/>
              <a:pathLst>
                <a:path w="1143" h="1429" extrusionOk="0">
                  <a:moveTo>
                    <a:pt x="965" y="0"/>
                  </a:moveTo>
                  <a:cubicBezTo>
                    <a:pt x="917" y="0"/>
                    <a:pt x="868" y="23"/>
                    <a:pt x="838" y="66"/>
                  </a:cubicBezTo>
                  <a:lnTo>
                    <a:pt x="51" y="1184"/>
                  </a:lnTo>
                  <a:cubicBezTo>
                    <a:pt x="1" y="1253"/>
                    <a:pt x="19" y="1350"/>
                    <a:pt x="88" y="1400"/>
                  </a:cubicBezTo>
                  <a:cubicBezTo>
                    <a:pt x="115" y="1420"/>
                    <a:pt x="146" y="1429"/>
                    <a:pt x="178" y="1429"/>
                  </a:cubicBezTo>
                  <a:cubicBezTo>
                    <a:pt x="226" y="1429"/>
                    <a:pt x="273" y="1404"/>
                    <a:pt x="305" y="1363"/>
                  </a:cubicBezTo>
                  <a:lnTo>
                    <a:pt x="1092" y="244"/>
                  </a:lnTo>
                  <a:cubicBezTo>
                    <a:pt x="1142" y="174"/>
                    <a:pt x="1124" y="78"/>
                    <a:pt x="1055" y="28"/>
                  </a:cubicBezTo>
                  <a:cubicBezTo>
                    <a:pt x="1028" y="9"/>
                    <a:pt x="996" y="0"/>
                    <a:pt x="965"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43"/>
            <p:cNvSpPr/>
            <p:nvPr/>
          </p:nvSpPr>
          <p:spPr>
            <a:xfrm>
              <a:off x="6785754" y="1290428"/>
              <a:ext cx="31013" cy="40370"/>
            </a:xfrm>
            <a:custGeom>
              <a:avLst/>
              <a:gdLst/>
              <a:ahLst/>
              <a:cxnLst/>
              <a:rect l="l" t="t" r="r" b="b"/>
              <a:pathLst>
                <a:path w="1634" h="2127" extrusionOk="0">
                  <a:moveTo>
                    <a:pt x="1457" y="0"/>
                  </a:moveTo>
                  <a:cubicBezTo>
                    <a:pt x="1408" y="0"/>
                    <a:pt x="1360" y="23"/>
                    <a:pt x="1329" y="65"/>
                  </a:cubicBezTo>
                  <a:lnTo>
                    <a:pt x="51" y="1882"/>
                  </a:lnTo>
                  <a:cubicBezTo>
                    <a:pt x="1" y="1951"/>
                    <a:pt x="19" y="2048"/>
                    <a:pt x="89" y="2098"/>
                  </a:cubicBezTo>
                  <a:cubicBezTo>
                    <a:pt x="115" y="2118"/>
                    <a:pt x="148" y="2126"/>
                    <a:pt x="178" y="2126"/>
                  </a:cubicBezTo>
                  <a:cubicBezTo>
                    <a:pt x="226" y="2126"/>
                    <a:pt x="275" y="2104"/>
                    <a:pt x="305" y="2061"/>
                  </a:cubicBezTo>
                  <a:lnTo>
                    <a:pt x="1584" y="243"/>
                  </a:lnTo>
                  <a:cubicBezTo>
                    <a:pt x="1634" y="175"/>
                    <a:pt x="1615" y="77"/>
                    <a:pt x="1546" y="27"/>
                  </a:cubicBezTo>
                  <a:cubicBezTo>
                    <a:pt x="1519" y="9"/>
                    <a:pt x="1488" y="0"/>
                    <a:pt x="1457"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43"/>
            <p:cNvSpPr/>
            <p:nvPr/>
          </p:nvSpPr>
          <p:spPr>
            <a:xfrm>
              <a:off x="6760398" y="1285797"/>
              <a:ext cx="21694" cy="27122"/>
            </a:xfrm>
            <a:custGeom>
              <a:avLst/>
              <a:gdLst/>
              <a:ahLst/>
              <a:cxnLst/>
              <a:rect l="l" t="t" r="r" b="b"/>
              <a:pathLst>
                <a:path w="1143" h="1429" extrusionOk="0">
                  <a:moveTo>
                    <a:pt x="966" y="1"/>
                  </a:moveTo>
                  <a:cubicBezTo>
                    <a:pt x="917" y="1"/>
                    <a:pt x="869" y="24"/>
                    <a:pt x="838" y="66"/>
                  </a:cubicBezTo>
                  <a:lnTo>
                    <a:pt x="51" y="1184"/>
                  </a:lnTo>
                  <a:cubicBezTo>
                    <a:pt x="1" y="1254"/>
                    <a:pt x="19" y="1350"/>
                    <a:pt x="88" y="1400"/>
                  </a:cubicBezTo>
                  <a:cubicBezTo>
                    <a:pt x="115" y="1420"/>
                    <a:pt x="148" y="1429"/>
                    <a:pt x="178" y="1429"/>
                  </a:cubicBezTo>
                  <a:cubicBezTo>
                    <a:pt x="226" y="1429"/>
                    <a:pt x="275" y="1406"/>
                    <a:pt x="305" y="1363"/>
                  </a:cubicBezTo>
                  <a:lnTo>
                    <a:pt x="1092" y="244"/>
                  </a:lnTo>
                  <a:cubicBezTo>
                    <a:pt x="1142" y="176"/>
                    <a:pt x="1124" y="79"/>
                    <a:pt x="1055" y="29"/>
                  </a:cubicBezTo>
                  <a:cubicBezTo>
                    <a:pt x="1028" y="10"/>
                    <a:pt x="997" y="1"/>
                    <a:pt x="966"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43"/>
            <p:cNvSpPr/>
            <p:nvPr/>
          </p:nvSpPr>
          <p:spPr>
            <a:xfrm>
              <a:off x="6771975" y="1293977"/>
              <a:ext cx="21656" cy="27141"/>
            </a:xfrm>
            <a:custGeom>
              <a:avLst/>
              <a:gdLst/>
              <a:ahLst/>
              <a:cxnLst/>
              <a:rect l="l" t="t" r="r" b="b"/>
              <a:pathLst>
                <a:path w="1141" h="1430" extrusionOk="0">
                  <a:moveTo>
                    <a:pt x="965" y="1"/>
                  </a:moveTo>
                  <a:cubicBezTo>
                    <a:pt x="917" y="1"/>
                    <a:pt x="869" y="23"/>
                    <a:pt x="838" y="66"/>
                  </a:cubicBezTo>
                  <a:lnTo>
                    <a:pt x="49" y="1184"/>
                  </a:lnTo>
                  <a:cubicBezTo>
                    <a:pt x="1" y="1254"/>
                    <a:pt x="18" y="1351"/>
                    <a:pt x="88" y="1401"/>
                  </a:cubicBezTo>
                  <a:cubicBezTo>
                    <a:pt x="115" y="1419"/>
                    <a:pt x="146" y="1429"/>
                    <a:pt x="176" y="1429"/>
                  </a:cubicBezTo>
                  <a:cubicBezTo>
                    <a:pt x="226" y="1429"/>
                    <a:pt x="274" y="1405"/>
                    <a:pt x="304" y="1362"/>
                  </a:cubicBezTo>
                  <a:lnTo>
                    <a:pt x="1091" y="245"/>
                  </a:lnTo>
                  <a:cubicBezTo>
                    <a:pt x="1141" y="175"/>
                    <a:pt x="1124" y="78"/>
                    <a:pt x="1054" y="28"/>
                  </a:cubicBezTo>
                  <a:cubicBezTo>
                    <a:pt x="1027" y="9"/>
                    <a:pt x="996" y="1"/>
                    <a:pt x="965"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43"/>
            <p:cNvSpPr/>
            <p:nvPr/>
          </p:nvSpPr>
          <p:spPr>
            <a:xfrm>
              <a:off x="6823256" y="1316865"/>
              <a:ext cx="30994" cy="40351"/>
            </a:xfrm>
            <a:custGeom>
              <a:avLst/>
              <a:gdLst/>
              <a:ahLst/>
              <a:cxnLst/>
              <a:rect l="l" t="t" r="r" b="b"/>
              <a:pathLst>
                <a:path w="1633" h="2126" extrusionOk="0">
                  <a:moveTo>
                    <a:pt x="1456" y="0"/>
                  </a:moveTo>
                  <a:cubicBezTo>
                    <a:pt x="1408" y="0"/>
                    <a:pt x="1360" y="23"/>
                    <a:pt x="1329" y="65"/>
                  </a:cubicBezTo>
                  <a:lnTo>
                    <a:pt x="51" y="1879"/>
                  </a:lnTo>
                  <a:cubicBezTo>
                    <a:pt x="1" y="1949"/>
                    <a:pt x="18" y="2046"/>
                    <a:pt x="88" y="2096"/>
                  </a:cubicBezTo>
                  <a:cubicBezTo>
                    <a:pt x="115" y="2116"/>
                    <a:pt x="146" y="2125"/>
                    <a:pt x="178" y="2125"/>
                  </a:cubicBezTo>
                  <a:cubicBezTo>
                    <a:pt x="228" y="2125"/>
                    <a:pt x="275" y="2102"/>
                    <a:pt x="303" y="2058"/>
                  </a:cubicBezTo>
                  <a:lnTo>
                    <a:pt x="1582" y="243"/>
                  </a:lnTo>
                  <a:cubicBezTo>
                    <a:pt x="1632" y="175"/>
                    <a:pt x="1615" y="78"/>
                    <a:pt x="1545" y="28"/>
                  </a:cubicBezTo>
                  <a:cubicBezTo>
                    <a:pt x="1518" y="9"/>
                    <a:pt x="1487" y="0"/>
                    <a:pt x="1456"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43"/>
            <p:cNvSpPr/>
            <p:nvPr/>
          </p:nvSpPr>
          <p:spPr>
            <a:xfrm>
              <a:off x="6797900" y="1312216"/>
              <a:ext cx="21694" cy="27122"/>
            </a:xfrm>
            <a:custGeom>
              <a:avLst/>
              <a:gdLst/>
              <a:ahLst/>
              <a:cxnLst/>
              <a:rect l="l" t="t" r="r" b="b"/>
              <a:pathLst>
                <a:path w="1143" h="1429" extrusionOk="0">
                  <a:moveTo>
                    <a:pt x="965" y="0"/>
                  </a:moveTo>
                  <a:cubicBezTo>
                    <a:pt x="917" y="0"/>
                    <a:pt x="868" y="23"/>
                    <a:pt x="838" y="65"/>
                  </a:cubicBezTo>
                  <a:lnTo>
                    <a:pt x="51" y="1184"/>
                  </a:lnTo>
                  <a:cubicBezTo>
                    <a:pt x="1" y="1253"/>
                    <a:pt x="18" y="1350"/>
                    <a:pt x="88" y="1400"/>
                  </a:cubicBezTo>
                  <a:cubicBezTo>
                    <a:pt x="115" y="1420"/>
                    <a:pt x="146" y="1428"/>
                    <a:pt x="178" y="1428"/>
                  </a:cubicBezTo>
                  <a:cubicBezTo>
                    <a:pt x="225" y="1428"/>
                    <a:pt x="274" y="1406"/>
                    <a:pt x="304" y="1363"/>
                  </a:cubicBezTo>
                  <a:lnTo>
                    <a:pt x="1092" y="244"/>
                  </a:lnTo>
                  <a:cubicBezTo>
                    <a:pt x="1142" y="174"/>
                    <a:pt x="1124" y="78"/>
                    <a:pt x="1054" y="28"/>
                  </a:cubicBezTo>
                  <a:cubicBezTo>
                    <a:pt x="1027" y="9"/>
                    <a:pt x="996" y="0"/>
                    <a:pt x="965"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43"/>
            <p:cNvSpPr/>
            <p:nvPr/>
          </p:nvSpPr>
          <p:spPr>
            <a:xfrm>
              <a:off x="6809477" y="1320377"/>
              <a:ext cx="21694" cy="27122"/>
            </a:xfrm>
            <a:custGeom>
              <a:avLst/>
              <a:gdLst/>
              <a:ahLst/>
              <a:cxnLst/>
              <a:rect l="l" t="t" r="r" b="b"/>
              <a:pathLst>
                <a:path w="1143" h="1429" extrusionOk="0">
                  <a:moveTo>
                    <a:pt x="967" y="1"/>
                  </a:moveTo>
                  <a:cubicBezTo>
                    <a:pt x="918" y="1"/>
                    <a:pt x="870" y="23"/>
                    <a:pt x="839" y="65"/>
                  </a:cubicBezTo>
                  <a:lnTo>
                    <a:pt x="51" y="1184"/>
                  </a:lnTo>
                  <a:cubicBezTo>
                    <a:pt x="1" y="1254"/>
                    <a:pt x="19" y="1350"/>
                    <a:pt x="89" y="1400"/>
                  </a:cubicBezTo>
                  <a:cubicBezTo>
                    <a:pt x="115" y="1420"/>
                    <a:pt x="148" y="1429"/>
                    <a:pt x="178" y="1429"/>
                  </a:cubicBezTo>
                  <a:cubicBezTo>
                    <a:pt x="226" y="1429"/>
                    <a:pt x="275" y="1406"/>
                    <a:pt x="305" y="1363"/>
                  </a:cubicBezTo>
                  <a:lnTo>
                    <a:pt x="1092" y="244"/>
                  </a:lnTo>
                  <a:cubicBezTo>
                    <a:pt x="1142" y="175"/>
                    <a:pt x="1125" y="78"/>
                    <a:pt x="1055" y="28"/>
                  </a:cubicBezTo>
                  <a:cubicBezTo>
                    <a:pt x="1028" y="10"/>
                    <a:pt x="997" y="1"/>
                    <a:pt x="967"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43"/>
            <p:cNvSpPr/>
            <p:nvPr/>
          </p:nvSpPr>
          <p:spPr>
            <a:xfrm>
              <a:off x="6860796" y="1343227"/>
              <a:ext cx="30975" cy="40389"/>
            </a:xfrm>
            <a:custGeom>
              <a:avLst/>
              <a:gdLst/>
              <a:ahLst/>
              <a:cxnLst/>
              <a:rect l="l" t="t" r="r" b="b"/>
              <a:pathLst>
                <a:path w="1632" h="2128" extrusionOk="0">
                  <a:moveTo>
                    <a:pt x="1455" y="1"/>
                  </a:moveTo>
                  <a:cubicBezTo>
                    <a:pt x="1406" y="1"/>
                    <a:pt x="1359" y="23"/>
                    <a:pt x="1329" y="66"/>
                  </a:cubicBezTo>
                  <a:lnTo>
                    <a:pt x="49" y="1882"/>
                  </a:lnTo>
                  <a:cubicBezTo>
                    <a:pt x="0" y="1952"/>
                    <a:pt x="17" y="2049"/>
                    <a:pt x="87" y="2098"/>
                  </a:cubicBezTo>
                  <a:cubicBezTo>
                    <a:pt x="114" y="2118"/>
                    <a:pt x="146" y="2128"/>
                    <a:pt x="176" y="2128"/>
                  </a:cubicBezTo>
                  <a:cubicBezTo>
                    <a:pt x="224" y="2128"/>
                    <a:pt x="273" y="2103"/>
                    <a:pt x="303" y="2061"/>
                  </a:cubicBezTo>
                  <a:lnTo>
                    <a:pt x="1582" y="245"/>
                  </a:lnTo>
                  <a:cubicBezTo>
                    <a:pt x="1632" y="175"/>
                    <a:pt x="1615" y="79"/>
                    <a:pt x="1545" y="29"/>
                  </a:cubicBezTo>
                  <a:cubicBezTo>
                    <a:pt x="1517" y="10"/>
                    <a:pt x="1486" y="1"/>
                    <a:pt x="1455"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43"/>
            <p:cNvSpPr/>
            <p:nvPr/>
          </p:nvSpPr>
          <p:spPr>
            <a:xfrm>
              <a:off x="6835383" y="1338615"/>
              <a:ext cx="21675" cy="27141"/>
            </a:xfrm>
            <a:custGeom>
              <a:avLst/>
              <a:gdLst/>
              <a:ahLst/>
              <a:cxnLst/>
              <a:rect l="l" t="t" r="r" b="b"/>
              <a:pathLst>
                <a:path w="1142" h="1430" extrusionOk="0">
                  <a:moveTo>
                    <a:pt x="965" y="1"/>
                  </a:moveTo>
                  <a:cubicBezTo>
                    <a:pt x="916" y="1"/>
                    <a:pt x="869" y="23"/>
                    <a:pt x="839" y="66"/>
                  </a:cubicBezTo>
                  <a:lnTo>
                    <a:pt x="50" y="1185"/>
                  </a:lnTo>
                  <a:cubicBezTo>
                    <a:pt x="0" y="1253"/>
                    <a:pt x="19" y="1351"/>
                    <a:pt x="89" y="1401"/>
                  </a:cubicBezTo>
                  <a:cubicBezTo>
                    <a:pt x="115" y="1421"/>
                    <a:pt x="147" y="1429"/>
                    <a:pt x="177" y="1429"/>
                  </a:cubicBezTo>
                  <a:cubicBezTo>
                    <a:pt x="227" y="1429"/>
                    <a:pt x="276" y="1406"/>
                    <a:pt x="305" y="1363"/>
                  </a:cubicBezTo>
                  <a:lnTo>
                    <a:pt x="1092" y="245"/>
                  </a:lnTo>
                  <a:cubicBezTo>
                    <a:pt x="1142" y="175"/>
                    <a:pt x="1125" y="79"/>
                    <a:pt x="1055" y="29"/>
                  </a:cubicBezTo>
                  <a:cubicBezTo>
                    <a:pt x="1027" y="10"/>
                    <a:pt x="996" y="1"/>
                    <a:pt x="965"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43"/>
            <p:cNvSpPr/>
            <p:nvPr/>
          </p:nvSpPr>
          <p:spPr>
            <a:xfrm>
              <a:off x="6846979" y="1346776"/>
              <a:ext cx="21694" cy="27141"/>
            </a:xfrm>
            <a:custGeom>
              <a:avLst/>
              <a:gdLst/>
              <a:ahLst/>
              <a:cxnLst/>
              <a:rect l="l" t="t" r="r" b="b"/>
              <a:pathLst>
                <a:path w="1143" h="1430" extrusionOk="0">
                  <a:moveTo>
                    <a:pt x="965" y="1"/>
                  </a:moveTo>
                  <a:cubicBezTo>
                    <a:pt x="917" y="1"/>
                    <a:pt x="869" y="23"/>
                    <a:pt x="838" y="66"/>
                  </a:cubicBezTo>
                  <a:lnTo>
                    <a:pt x="51" y="1185"/>
                  </a:lnTo>
                  <a:cubicBezTo>
                    <a:pt x="1" y="1253"/>
                    <a:pt x="18" y="1351"/>
                    <a:pt x="88" y="1401"/>
                  </a:cubicBezTo>
                  <a:cubicBezTo>
                    <a:pt x="115" y="1421"/>
                    <a:pt x="147" y="1429"/>
                    <a:pt x="178" y="1429"/>
                  </a:cubicBezTo>
                  <a:cubicBezTo>
                    <a:pt x="225" y="1429"/>
                    <a:pt x="274" y="1406"/>
                    <a:pt x="304" y="1363"/>
                  </a:cubicBezTo>
                  <a:lnTo>
                    <a:pt x="1092" y="245"/>
                  </a:lnTo>
                  <a:cubicBezTo>
                    <a:pt x="1142" y="175"/>
                    <a:pt x="1124" y="79"/>
                    <a:pt x="1054" y="29"/>
                  </a:cubicBezTo>
                  <a:cubicBezTo>
                    <a:pt x="1027" y="10"/>
                    <a:pt x="996" y="1"/>
                    <a:pt x="965"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43"/>
            <p:cNvSpPr/>
            <p:nvPr/>
          </p:nvSpPr>
          <p:spPr>
            <a:xfrm>
              <a:off x="6898260" y="1369665"/>
              <a:ext cx="31013" cy="40389"/>
            </a:xfrm>
            <a:custGeom>
              <a:avLst/>
              <a:gdLst/>
              <a:ahLst/>
              <a:cxnLst/>
              <a:rect l="l" t="t" r="r" b="b"/>
              <a:pathLst>
                <a:path w="1634" h="2128" extrusionOk="0">
                  <a:moveTo>
                    <a:pt x="1457" y="1"/>
                  </a:moveTo>
                  <a:cubicBezTo>
                    <a:pt x="1408" y="1"/>
                    <a:pt x="1360" y="23"/>
                    <a:pt x="1330" y="66"/>
                  </a:cubicBezTo>
                  <a:lnTo>
                    <a:pt x="51" y="1882"/>
                  </a:lnTo>
                  <a:cubicBezTo>
                    <a:pt x="1" y="1952"/>
                    <a:pt x="19" y="2049"/>
                    <a:pt x="88" y="2098"/>
                  </a:cubicBezTo>
                  <a:cubicBezTo>
                    <a:pt x="115" y="2118"/>
                    <a:pt x="146" y="2128"/>
                    <a:pt x="178" y="2128"/>
                  </a:cubicBezTo>
                  <a:cubicBezTo>
                    <a:pt x="226" y="2128"/>
                    <a:pt x="274" y="2104"/>
                    <a:pt x="305" y="2061"/>
                  </a:cubicBezTo>
                  <a:lnTo>
                    <a:pt x="1584" y="245"/>
                  </a:lnTo>
                  <a:cubicBezTo>
                    <a:pt x="1634" y="175"/>
                    <a:pt x="1615" y="79"/>
                    <a:pt x="1545" y="29"/>
                  </a:cubicBezTo>
                  <a:cubicBezTo>
                    <a:pt x="1519" y="10"/>
                    <a:pt x="1487" y="1"/>
                    <a:pt x="1457"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43"/>
            <p:cNvSpPr/>
            <p:nvPr/>
          </p:nvSpPr>
          <p:spPr>
            <a:xfrm>
              <a:off x="6872904" y="1365034"/>
              <a:ext cx="21694" cy="27122"/>
            </a:xfrm>
            <a:custGeom>
              <a:avLst/>
              <a:gdLst/>
              <a:ahLst/>
              <a:cxnLst/>
              <a:rect l="l" t="t" r="r" b="b"/>
              <a:pathLst>
                <a:path w="1143" h="1429" extrusionOk="0">
                  <a:moveTo>
                    <a:pt x="967" y="0"/>
                  </a:moveTo>
                  <a:cubicBezTo>
                    <a:pt x="917" y="0"/>
                    <a:pt x="869" y="23"/>
                    <a:pt x="838" y="66"/>
                  </a:cubicBezTo>
                  <a:lnTo>
                    <a:pt x="51" y="1183"/>
                  </a:lnTo>
                  <a:cubicBezTo>
                    <a:pt x="1" y="1253"/>
                    <a:pt x="19" y="1350"/>
                    <a:pt x="88" y="1400"/>
                  </a:cubicBezTo>
                  <a:cubicBezTo>
                    <a:pt x="115" y="1419"/>
                    <a:pt x="148" y="1429"/>
                    <a:pt x="178" y="1429"/>
                  </a:cubicBezTo>
                  <a:cubicBezTo>
                    <a:pt x="227" y="1429"/>
                    <a:pt x="274" y="1407"/>
                    <a:pt x="305" y="1362"/>
                  </a:cubicBezTo>
                  <a:lnTo>
                    <a:pt x="1092" y="244"/>
                  </a:lnTo>
                  <a:cubicBezTo>
                    <a:pt x="1142" y="174"/>
                    <a:pt x="1124" y="77"/>
                    <a:pt x="1055" y="27"/>
                  </a:cubicBezTo>
                  <a:cubicBezTo>
                    <a:pt x="1028" y="9"/>
                    <a:pt x="997" y="0"/>
                    <a:pt x="967"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43"/>
            <p:cNvSpPr/>
            <p:nvPr/>
          </p:nvSpPr>
          <p:spPr>
            <a:xfrm>
              <a:off x="6884519" y="1373195"/>
              <a:ext cx="21656" cy="27122"/>
            </a:xfrm>
            <a:custGeom>
              <a:avLst/>
              <a:gdLst/>
              <a:ahLst/>
              <a:cxnLst/>
              <a:rect l="l" t="t" r="r" b="b"/>
              <a:pathLst>
                <a:path w="1141" h="1429" extrusionOk="0">
                  <a:moveTo>
                    <a:pt x="964" y="1"/>
                  </a:moveTo>
                  <a:cubicBezTo>
                    <a:pt x="916" y="1"/>
                    <a:pt x="868" y="23"/>
                    <a:pt x="838" y="66"/>
                  </a:cubicBezTo>
                  <a:lnTo>
                    <a:pt x="49" y="1185"/>
                  </a:lnTo>
                  <a:cubicBezTo>
                    <a:pt x="0" y="1253"/>
                    <a:pt x="17" y="1350"/>
                    <a:pt x="87" y="1400"/>
                  </a:cubicBezTo>
                  <a:cubicBezTo>
                    <a:pt x="115" y="1420"/>
                    <a:pt x="146" y="1429"/>
                    <a:pt x="176" y="1429"/>
                  </a:cubicBezTo>
                  <a:cubicBezTo>
                    <a:pt x="225" y="1429"/>
                    <a:pt x="273" y="1406"/>
                    <a:pt x="303" y="1363"/>
                  </a:cubicBezTo>
                  <a:lnTo>
                    <a:pt x="1090" y="244"/>
                  </a:lnTo>
                  <a:cubicBezTo>
                    <a:pt x="1140" y="174"/>
                    <a:pt x="1123" y="79"/>
                    <a:pt x="1053" y="29"/>
                  </a:cubicBezTo>
                  <a:cubicBezTo>
                    <a:pt x="1026" y="10"/>
                    <a:pt x="995" y="1"/>
                    <a:pt x="964"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43"/>
            <p:cNvSpPr/>
            <p:nvPr/>
          </p:nvSpPr>
          <p:spPr>
            <a:xfrm>
              <a:off x="6935800" y="1396083"/>
              <a:ext cx="30975" cy="40370"/>
            </a:xfrm>
            <a:custGeom>
              <a:avLst/>
              <a:gdLst/>
              <a:ahLst/>
              <a:cxnLst/>
              <a:rect l="l" t="t" r="r" b="b"/>
              <a:pathLst>
                <a:path w="1632" h="2127" extrusionOk="0">
                  <a:moveTo>
                    <a:pt x="1457" y="0"/>
                  </a:moveTo>
                  <a:cubicBezTo>
                    <a:pt x="1408" y="0"/>
                    <a:pt x="1360" y="23"/>
                    <a:pt x="1329" y="66"/>
                  </a:cubicBezTo>
                  <a:lnTo>
                    <a:pt x="50" y="1882"/>
                  </a:lnTo>
                  <a:cubicBezTo>
                    <a:pt x="0" y="1952"/>
                    <a:pt x="17" y="2048"/>
                    <a:pt x="87" y="2098"/>
                  </a:cubicBezTo>
                  <a:cubicBezTo>
                    <a:pt x="115" y="2118"/>
                    <a:pt x="146" y="2126"/>
                    <a:pt x="177" y="2126"/>
                  </a:cubicBezTo>
                  <a:cubicBezTo>
                    <a:pt x="225" y="2126"/>
                    <a:pt x="273" y="2103"/>
                    <a:pt x="303" y="2060"/>
                  </a:cubicBezTo>
                  <a:lnTo>
                    <a:pt x="1582" y="244"/>
                  </a:lnTo>
                  <a:cubicBezTo>
                    <a:pt x="1632" y="174"/>
                    <a:pt x="1615" y="77"/>
                    <a:pt x="1545" y="27"/>
                  </a:cubicBezTo>
                  <a:cubicBezTo>
                    <a:pt x="1518" y="9"/>
                    <a:pt x="1487" y="0"/>
                    <a:pt x="1457"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43"/>
            <p:cNvSpPr/>
            <p:nvPr/>
          </p:nvSpPr>
          <p:spPr>
            <a:xfrm>
              <a:off x="6910407" y="1391471"/>
              <a:ext cx="21675" cy="27122"/>
            </a:xfrm>
            <a:custGeom>
              <a:avLst/>
              <a:gdLst/>
              <a:ahLst/>
              <a:cxnLst/>
              <a:rect l="l" t="t" r="r" b="b"/>
              <a:pathLst>
                <a:path w="1142" h="1429" extrusionOk="0">
                  <a:moveTo>
                    <a:pt x="966" y="0"/>
                  </a:moveTo>
                  <a:cubicBezTo>
                    <a:pt x="917" y="0"/>
                    <a:pt x="869" y="23"/>
                    <a:pt x="838" y="66"/>
                  </a:cubicBezTo>
                  <a:lnTo>
                    <a:pt x="49" y="1183"/>
                  </a:lnTo>
                  <a:cubicBezTo>
                    <a:pt x="1" y="1253"/>
                    <a:pt x="18" y="1350"/>
                    <a:pt x="88" y="1400"/>
                  </a:cubicBezTo>
                  <a:cubicBezTo>
                    <a:pt x="114" y="1419"/>
                    <a:pt x="147" y="1429"/>
                    <a:pt x="177" y="1429"/>
                  </a:cubicBezTo>
                  <a:cubicBezTo>
                    <a:pt x="225" y="1429"/>
                    <a:pt x="274" y="1405"/>
                    <a:pt x="304" y="1362"/>
                  </a:cubicBezTo>
                  <a:lnTo>
                    <a:pt x="1091" y="244"/>
                  </a:lnTo>
                  <a:cubicBezTo>
                    <a:pt x="1141" y="174"/>
                    <a:pt x="1124" y="77"/>
                    <a:pt x="1054" y="27"/>
                  </a:cubicBezTo>
                  <a:cubicBezTo>
                    <a:pt x="1027" y="9"/>
                    <a:pt x="996" y="0"/>
                    <a:pt x="966"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43"/>
            <p:cNvSpPr/>
            <p:nvPr/>
          </p:nvSpPr>
          <p:spPr>
            <a:xfrm>
              <a:off x="6921984" y="1399594"/>
              <a:ext cx="21694" cy="27141"/>
            </a:xfrm>
            <a:custGeom>
              <a:avLst/>
              <a:gdLst/>
              <a:ahLst/>
              <a:cxnLst/>
              <a:rect l="l" t="t" r="r" b="b"/>
              <a:pathLst>
                <a:path w="1143" h="1430" extrusionOk="0">
                  <a:moveTo>
                    <a:pt x="967" y="1"/>
                  </a:moveTo>
                  <a:cubicBezTo>
                    <a:pt x="918" y="1"/>
                    <a:pt x="869" y="23"/>
                    <a:pt x="838" y="66"/>
                  </a:cubicBezTo>
                  <a:lnTo>
                    <a:pt x="51" y="1184"/>
                  </a:lnTo>
                  <a:cubicBezTo>
                    <a:pt x="1" y="1254"/>
                    <a:pt x="20" y="1351"/>
                    <a:pt x="88" y="1401"/>
                  </a:cubicBezTo>
                  <a:cubicBezTo>
                    <a:pt x="115" y="1420"/>
                    <a:pt x="147" y="1430"/>
                    <a:pt x="178" y="1430"/>
                  </a:cubicBezTo>
                  <a:cubicBezTo>
                    <a:pt x="227" y="1430"/>
                    <a:pt x="274" y="1405"/>
                    <a:pt x="305" y="1362"/>
                  </a:cubicBezTo>
                  <a:lnTo>
                    <a:pt x="1093" y="245"/>
                  </a:lnTo>
                  <a:cubicBezTo>
                    <a:pt x="1143" y="175"/>
                    <a:pt x="1124" y="78"/>
                    <a:pt x="1055" y="28"/>
                  </a:cubicBezTo>
                  <a:cubicBezTo>
                    <a:pt x="1028" y="10"/>
                    <a:pt x="997" y="1"/>
                    <a:pt x="967"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43"/>
            <p:cNvSpPr/>
            <p:nvPr/>
          </p:nvSpPr>
          <p:spPr>
            <a:xfrm>
              <a:off x="6973264" y="1422483"/>
              <a:ext cx="31013" cy="40370"/>
            </a:xfrm>
            <a:custGeom>
              <a:avLst/>
              <a:gdLst/>
              <a:ahLst/>
              <a:cxnLst/>
              <a:rect l="l" t="t" r="r" b="b"/>
              <a:pathLst>
                <a:path w="1634" h="2127" extrusionOk="0">
                  <a:moveTo>
                    <a:pt x="1458" y="1"/>
                  </a:moveTo>
                  <a:cubicBezTo>
                    <a:pt x="1409" y="1"/>
                    <a:pt x="1360" y="23"/>
                    <a:pt x="1330" y="65"/>
                  </a:cubicBezTo>
                  <a:lnTo>
                    <a:pt x="51" y="1882"/>
                  </a:lnTo>
                  <a:cubicBezTo>
                    <a:pt x="1" y="1952"/>
                    <a:pt x="19" y="2048"/>
                    <a:pt x="88" y="2098"/>
                  </a:cubicBezTo>
                  <a:cubicBezTo>
                    <a:pt x="115" y="2118"/>
                    <a:pt x="148" y="2127"/>
                    <a:pt x="178" y="2127"/>
                  </a:cubicBezTo>
                  <a:cubicBezTo>
                    <a:pt x="227" y="2127"/>
                    <a:pt x="275" y="2104"/>
                    <a:pt x="305" y="2061"/>
                  </a:cubicBezTo>
                  <a:lnTo>
                    <a:pt x="1584" y="244"/>
                  </a:lnTo>
                  <a:cubicBezTo>
                    <a:pt x="1634" y="175"/>
                    <a:pt x="1615" y="78"/>
                    <a:pt x="1547" y="28"/>
                  </a:cubicBezTo>
                  <a:cubicBezTo>
                    <a:pt x="1520" y="10"/>
                    <a:pt x="1489" y="1"/>
                    <a:pt x="1458"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43"/>
            <p:cNvSpPr/>
            <p:nvPr/>
          </p:nvSpPr>
          <p:spPr>
            <a:xfrm>
              <a:off x="6947909" y="1417871"/>
              <a:ext cx="21694" cy="27122"/>
            </a:xfrm>
            <a:custGeom>
              <a:avLst/>
              <a:gdLst/>
              <a:ahLst/>
              <a:cxnLst/>
              <a:rect l="l" t="t" r="r" b="b"/>
              <a:pathLst>
                <a:path w="1143" h="1429" extrusionOk="0">
                  <a:moveTo>
                    <a:pt x="966" y="1"/>
                  </a:moveTo>
                  <a:cubicBezTo>
                    <a:pt x="917" y="1"/>
                    <a:pt x="869" y="23"/>
                    <a:pt x="840" y="65"/>
                  </a:cubicBezTo>
                  <a:lnTo>
                    <a:pt x="51" y="1184"/>
                  </a:lnTo>
                  <a:cubicBezTo>
                    <a:pt x="1" y="1254"/>
                    <a:pt x="19" y="1350"/>
                    <a:pt x="89" y="1400"/>
                  </a:cubicBezTo>
                  <a:cubicBezTo>
                    <a:pt x="115" y="1420"/>
                    <a:pt x="148" y="1428"/>
                    <a:pt x="178" y="1428"/>
                  </a:cubicBezTo>
                  <a:cubicBezTo>
                    <a:pt x="227" y="1428"/>
                    <a:pt x="275" y="1405"/>
                    <a:pt x="305" y="1362"/>
                  </a:cubicBezTo>
                  <a:lnTo>
                    <a:pt x="1093" y="244"/>
                  </a:lnTo>
                  <a:cubicBezTo>
                    <a:pt x="1143" y="175"/>
                    <a:pt x="1125" y="78"/>
                    <a:pt x="1055" y="28"/>
                  </a:cubicBezTo>
                  <a:cubicBezTo>
                    <a:pt x="1028" y="10"/>
                    <a:pt x="997" y="1"/>
                    <a:pt x="966"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43"/>
            <p:cNvSpPr/>
            <p:nvPr/>
          </p:nvSpPr>
          <p:spPr>
            <a:xfrm>
              <a:off x="6959505" y="1426013"/>
              <a:ext cx="21656" cy="27103"/>
            </a:xfrm>
            <a:custGeom>
              <a:avLst/>
              <a:gdLst/>
              <a:ahLst/>
              <a:cxnLst/>
              <a:rect l="l" t="t" r="r" b="b"/>
              <a:pathLst>
                <a:path w="1141" h="1428" extrusionOk="0">
                  <a:moveTo>
                    <a:pt x="964" y="1"/>
                  </a:moveTo>
                  <a:cubicBezTo>
                    <a:pt x="916" y="1"/>
                    <a:pt x="868" y="23"/>
                    <a:pt x="837" y="65"/>
                  </a:cubicBezTo>
                  <a:lnTo>
                    <a:pt x="50" y="1183"/>
                  </a:lnTo>
                  <a:cubicBezTo>
                    <a:pt x="0" y="1254"/>
                    <a:pt x="17" y="1349"/>
                    <a:pt x="87" y="1399"/>
                  </a:cubicBezTo>
                  <a:cubicBezTo>
                    <a:pt x="114" y="1419"/>
                    <a:pt x="146" y="1428"/>
                    <a:pt x="176" y="1428"/>
                  </a:cubicBezTo>
                  <a:cubicBezTo>
                    <a:pt x="224" y="1428"/>
                    <a:pt x="273" y="1406"/>
                    <a:pt x="303" y="1362"/>
                  </a:cubicBezTo>
                  <a:lnTo>
                    <a:pt x="1090" y="243"/>
                  </a:lnTo>
                  <a:cubicBezTo>
                    <a:pt x="1140" y="175"/>
                    <a:pt x="1123" y="78"/>
                    <a:pt x="1053" y="28"/>
                  </a:cubicBezTo>
                  <a:cubicBezTo>
                    <a:pt x="1026" y="9"/>
                    <a:pt x="995" y="1"/>
                    <a:pt x="964"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43"/>
            <p:cNvSpPr/>
            <p:nvPr/>
          </p:nvSpPr>
          <p:spPr>
            <a:xfrm>
              <a:off x="7010766" y="1448882"/>
              <a:ext cx="30994" cy="40389"/>
            </a:xfrm>
            <a:custGeom>
              <a:avLst/>
              <a:gdLst/>
              <a:ahLst/>
              <a:cxnLst/>
              <a:rect l="l" t="t" r="r" b="b"/>
              <a:pathLst>
                <a:path w="1633" h="2128" extrusionOk="0">
                  <a:moveTo>
                    <a:pt x="1456" y="0"/>
                  </a:moveTo>
                  <a:cubicBezTo>
                    <a:pt x="1408" y="0"/>
                    <a:pt x="1360" y="23"/>
                    <a:pt x="1330" y="66"/>
                  </a:cubicBezTo>
                  <a:lnTo>
                    <a:pt x="51" y="1883"/>
                  </a:lnTo>
                  <a:cubicBezTo>
                    <a:pt x="1" y="1952"/>
                    <a:pt x="18" y="2049"/>
                    <a:pt x="88" y="2099"/>
                  </a:cubicBezTo>
                  <a:cubicBezTo>
                    <a:pt x="115" y="2119"/>
                    <a:pt x="147" y="2127"/>
                    <a:pt x="178" y="2127"/>
                  </a:cubicBezTo>
                  <a:cubicBezTo>
                    <a:pt x="228" y="2127"/>
                    <a:pt x="274" y="2103"/>
                    <a:pt x="304" y="2062"/>
                  </a:cubicBezTo>
                  <a:lnTo>
                    <a:pt x="1583" y="244"/>
                  </a:lnTo>
                  <a:cubicBezTo>
                    <a:pt x="1633" y="174"/>
                    <a:pt x="1615" y="79"/>
                    <a:pt x="1545" y="29"/>
                  </a:cubicBezTo>
                  <a:cubicBezTo>
                    <a:pt x="1518" y="10"/>
                    <a:pt x="1487" y="0"/>
                    <a:pt x="1456"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43"/>
            <p:cNvSpPr/>
            <p:nvPr/>
          </p:nvSpPr>
          <p:spPr>
            <a:xfrm>
              <a:off x="6985411" y="1444270"/>
              <a:ext cx="21694" cy="27122"/>
            </a:xfrm>
            <a:custGeom>
              <a:avLst/>
              <a:gdLst/>
              <a:ahLst/>
              <a:cxnLst/>
              <a:rect l="l" t="t" r="r" b="b"/>
              <a:pathLst>
                <a:path w="1143" h="1429" extrusionOk="0">
                  <a:moveTo>
                    <a:pt x="965" y="1"/>
                  </a:moveTo>
                  <a:cubicBezTo>
                    <a:pt x="917" y="1"/>
                    <a:pt x="869" y="23"/>
                    <a:pt x="838" y="66"/>
                  </a:cubicBezTo>
                  <a:lnTo>
                    <a:pt x="51" y="1185"/>
                  </a:lnTo>
                  <a:cubicBezTo>
                    <a:pt x="1" y="1253"/>
                    <a:pt x="18" y="1350"/>
                    <a:pt x="88" y="1400"/>
                  </a:cubicBezTo>
                  <a:cubicBezTo>
                    <a:pt x="115" y="1420"/>
                    <a:pt x="147" y="1429"/>
                    <a:pt x="178" y="1429"/>
                  </a:cubicBezTo>
                  <a:cubicBezTo>
                    <a:pt x="225" y="1429"/>
                    <a:pt x="274" y="1406"/>
                    <a:pt x="304" y="1363"/>
                  </a:cubicBezTo>
                  <a:lnTo>
                    <a:pt x="1093" y="244"/>
                  </a:lnTo>
                  <a:cubicBezTo>
                    <a:pt x="1143" y="174"/>
                    <a:pt x="1124" y="79"/>
                    <a:pt x="1054" y="29"/>
                  </a:cubicBezTo>
                  <a:cubicBezTo>
                    <a:pt x="1027" y="10"/>
                    <a:pt x="996" y="1"/>
                    <a:pt x="965"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43"/>
            <p:cNvSpPr/>
            <p:nvPr/>
          </p:nvSpPr>
          <p:spPr>
            <a:xfrm>
              <a:off x="6997007" y="1452450"/>
              <a:ext cx="21675" cy="27103"/>
            </a:xfrm>
            <a:custGeom>
              <a:avLst/>
              <a:gdLst/>
              <a:ahLst/>
              <a:cxnLst/>
              <a:rect l="l" t="t" r="r" b="b"/>
              <a:pathLst>
                <a:path w="1142" h="1428" extrusionOk="0">
                  <a:moveTo>
                    <a:pt x="965" y="1"/>
                  </a:moveTo>
                  <a:cubicBezTo>
                    <a:pt x="916" y="1"/>
                    <a:pt x="868" y="23"/>
                    <a:pt x="837" y="65"/>
                  </a:cubicBezTo>
                  <a:lnTo>
                    <a:pt x="50" y="1184"/>
                  </a:lnTo>
                  <a:cubicBezTo>
                    <a:pt x="0" y="1254"/>
                    <a:pt x="19" y="1349"/>
                    <a:pt x="87" y="1399"/>
                  </a:cubicBezTo>
                  <a:cubicBezTo>
                    <a:pt x="114" y="1419"/>
                    <a:pt x="147" y="1428"/>
                    <a:pt x="177" y="1428"/>
                  </a:cubicBezTo>
                  <a:cubicBezTo>
                    <a:pt x="226" y="1428"/>
                    <a:pt x="274" y="1405"/>
                    <a:pt x="304" y="1362"/>
                  </a:cubicBezTo>
                  <a:lnTo>
                    <a:pt x="1092" y="243"/>
                  </a:lnTo>
                  <a:cubicBezTo>
                    <a:pt x="1142" y="175"/>
                    <a:pt x="1123" y="78"/>
                    <a:pt x="1055" y="28"/>
                  </a:cubicBezTo>
                  <a:cubicBezTo>
                    <a:pt x="1027" y="9"/>
                    <a:pt x="996" y="1"/>
                    <a:pt x="965"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43"/>
            <p:cNvSpPr/>
            <p:nvPr/>
          </p:nvSpPr>
          <p:spPr>
            <a:xfrm>
              <a:off x="7048307" y="1475320"/>
              <a:ext cx="30994" cy="40370"/>
            </a:xfrm>
            <a:custGeom>
              <a:avLst/>
              <a:gdLst/>
              <a:ahLst/>
              <a:cxnLst/>
              <a:rect l="l" t="t" r="r" b="b"/>
              <a:pathLst>
                <a:path w="1633" h="2127" extrusionOk="0">
                  <a:moveTo>
                    <a:pt x="1456" y="1"/>
                  </a:moveTo>
                  <a:cubicBezTo>
                    <a:pt x="1407" y="1"/>
                    <a:pt x="1360" y="23"/>
                    <a:pt x="1329" y="66"/>
                  </a:cubicBezTo>
                  <a:lnTo>
                    <a:pt x="50" y="1880"/>
                  </a:lnTo>
                  <a:cubicBezTo>
                    <a:pt x="0" y="1950"/>
                    <a:pt x="18" y="2048"/>
                    <a:pt x="88" y="2098"/>
                  </a:cubicBezTo>
                  <a:cubicBezTo>
                    <a:pt x="115" y="2116"/>
                    <a:pt x="146" y="2126"/>
                    <a:pt x="176" y="2126"/>
                  </a:cubicBezTo>
                  <a:cubicBezTo>
                    <a:pt x="225" y="2126"/>
                    <a:pt x="273" y="2102"/>
                    <a:pt x="303" y="2059"/>
                  </a:cubicBezTo>
                  <a:lnTo>
                    <a:pt x="1582" y="244"/>
                  </a:lnTo>
                  <a:cubicBezTo>
                    <a:pt x="1632" y="174"/>
                    <a:pt x="1615" y="79"/>
                    <a:pt x="1545" y="29"/>
                  </a:cubicBezTo>
                  <a:cubicBezTo>
                    <a:pt x="1518" y="10"/>
                    <a:pt x="1487" y="1"/>
                    <a:pt x="1456"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43"/>
            <p:cNvSpPr/>
            <p:nvPr/>
          </p:nvSpPr>
          <p:spPr>
            <a:xfrm>
              <a:off x="7022894" y="1470689"/>
              <a:ext cx="21694" cy="27122"/>
            </a:xfrm>
            <a:custGeom>
              <a:avLst/>
              <a:gdLst/>
              <a:ahLst/>
              <a:cxnLst/>
              <a:rect l="l" t="t" r="r" b="b"/>
              <a:pathLst>
                <a:path w="1143" h="1429" extrusionOk="0">
                  <a:moveTo>
                    <a:pt x="966" y="0"/>
                  </a:moveTo>
                  <a:cubicBezTo>
                    <a:pt x="917" y="0"/>
                    <a:pt x="870" y="23"/>
                    <a:pt x="839" y="65"/>
                  </a:cubicBezTo>
                  <a:lnTo>
                    <a:pt x="51" y="1183"/>
                  </a:lnTo>
                  <a:cubicBezTo>
                    <a:pt x="1" y="1253"/>
                    <a:pt x="19" y="1350"/>
                    <a:pt x="89" y="1400"/>
                  </a:cubicBezTo>
                  <a:cubicBezTo>
                    <a:pt x="115" y="1419"/>
                    <a:pt x="148" y="1429"/>
                    <a:pt x="178" y="1429"/>
                  </a:cubicBezTo>
                  <a:cubicBezTo>
                    <a:pt x="228" y="1429"/>
                    <a:pt x="275" y="1406"/>
                    <a:pt x="305" y="1361"/>
                  </a:cubicBezTo>
                  <a:lnTo>
                    <a:pt x="1092" y="244"/>
                  </a:lnTo>
                  <a:cubicBezTo>
                    <a:pt x="1142" y="174"/>
                    <a:pt x="1125" y="78"/>
                    <a:pt x="1055" y="28"/>
                  </a:cubicBezTo>
                  <a:cubicBezTo>
                    <a:pt x="1028" y="9"/>
                    <a:pt x="997" y="0"/>
                    <a:pt x="966"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43"/>
            <p:cNvSpPr/>
            <p:nvPr/>
          </p:nvSpPr>
          <p:spPr>
            <a:xfrm>
              <a:off x="7034509" y="1478850"/>
              <a:ext cx="21675" cy="27122"/>
            </a:xfrm>
            <a:custGeom>
              <a:avLst/>
              <a:gdLst/>
              <a:ahLst/>
              <a:cxnLst/>
              <a:rect l="l" t="t" r="r" b="b"/>
              <a:pathLst>
                <a:path w="1142" h="1429" extrusionOk="0">
                  <a:moveTo>
                    <a:pt x="965" y="0"/>
                  </a:moveTo>
                  <a:cubicBezTo>
                    <a:pt x="916" y="0"/>
                    <a:pt x="868" y="23"/>
                    <a:pt x="837" y="66"/>
                  </a:cubicBezTo>
                  <a:lnTo>
                    <a:pt x="50" y="1184"/>
                  </a:lnTo>
                  <a:cubicBezTo>
                    <a:pt x="0" y="1253"/>
                    <a:pt x="17" y="1350"/>
                    <a:pt x="87" y="1400"/>
                  </a:cubicBezTo>
                  <a:cubicBezTo>
                    <a:pt x="114" y="1420"/>
                    <a:pt x="146" y="1429"/>
                    <a:pt x="177" y="1429"/>
                  </a:cubicBezTo>
                  <a:cubicBezTo>
                    <a:pt x="224" y="1429"/>
                    <a:pt x="273" y="1406"/>
                    <a:pt x="303" y="1363"/>
                  </a:cubicBezTo>
                  <a:lnTo>
                    <a:pt x="1092" y="244"/>
                  </a:lnTo>
                  <a:cubicBezTo>
                    <a:pt x="1142" y="174"/>
                    <a:pt x="1123" y="78"/>
                    <a:pt x="1053" y="28"/>
                  </a:cubicBezTo>
                  <a:cubicBezTo>
                    <a:pt x="1026" y="9"/>
                    <a:pt x="995" y="0"/>
                    <a:pt x="965"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43"/>
            <p:cNvSpPr/>
            <p:nvPr/>
          </p:nvSpPr>
          <p:spPr>
            <a:xfrm>
              <a:off x="6782831" y="1114874"/>
              <a:ext cx="24769" cy="31526"/>
            </a:xfrm>
            <a:custGeom>
              <a:avLst/>
              <a:gdLst/>
              <a:ahLst/>
              <a:cxnLst/>
              <a:rect l="l" t="t" r="r" b="b"/>
              <a:pathLst>
                <a:path w="1305" h="1661" extrusionOk="0">
                  <a:moveTo>
                    <a:pt x="1129" y="0"/>
                  </a:moveTo>
                  <a:cubicBezTo>
                    <a:pt x="1081" y="0"/>
                    <a:pt x="1033" y="23"/>
                    <a:pt x="1002" y="66"/>
                  </a:cubicBezTo>
                  <a:lnTo>
                    <a:pt x="49" y="1416"/>
                  </a:lnTo>
                  <a:cubicBezTo>
                    <a:pt x="0" y="1485"/>
                    <a:pt x="17" y="1582"/>
                    <a:pt x="87" y="1632"/>
                  </a:cubicBezTo>
                  <a:cubicBezTo>
                    <a:pt x="114" y="1652"/>
                    <a:pt x="146" y="1660"/>
                    <a:pt x="176" y="1660"/>
                  </a:cubicBezTo>
                  <a:cubicBezTo>
                    <a:pt x="225" y="1660"/>
                    <a:pt x="273" y="1638"/>
                    <a:pt x="303" y="1595"/>
                  </a:cubicBezTo>
                  <a:lnTo>
                    <a:pt x="1255" y="244"/>
                  </a:lnTo>
                  <a:cubicBezTo>
                    <a:pt x="1305" y="174"/>
                    <a:pt x="1288" y="77"/>
                    <a:pt x="1218" y="27"/>
                  </a:cubicBezTo>
                  <a:cubicBezTo>
                    <a:pt x="1191" y="9"/>
                    <a:pt x="1160" y="0"/>
                    <a:pt x="1129"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43"/>
            <p:cNvSpPr/>
            <p:nvPr/>
          </p:nvSpPr>
          <p:spPr>
            <a:xfrm>
              <a:off x="6778997" y="1118632"/>
              <a:ext cx="32399" cy="23972"/>
            </a:xfrm>
            <a:custGeom>
              <a:avLst/>
              <a:gdLst/>
              <a:ahLst/>
              <a:cxnLst/>
              <a:rect l="l" t="t" r="r" b="b"/>
              <a:pathLst>
                <a:path w="1707" h="1263" extrusionOk="0">
                  <a:moveTo>
                    <a:pt x="179" y="1"/>
                  </a:moveTo>
                  <a:cubicBezTo>
                    <a:pt x="130" y="1"/>
                    <a:pt x="81" y="23"/>
                    <a:pt x="51" y="66"/>
                  </a:cubicBezTo>
                  <a:cubicBezTo>
                    <a:pt x="1" y="135"/>
                    <a:pt x="19" y="232"/>
                    <a:pt x="89" y="282"/>
                  </a:cubicBezTo>
                  <a:lnTo>
                    <a:pt x="1441" y="1234"/>
                  </a:lnTo>
                  <a:cubicBezTo>
                    <a:pt x="1468" y="1254"/>
                    <a:pt x="1500" y="1262"/>
                    <a:pt x="1531" y="1262"/>
                  </a:cubicBezTo>
                  <a:cubicBezTo>
                    <a:pt x="1578" y="1262"/>
                    <a:pt x="1627" y="1239"/>
                    <a:pt x="1657" y="1197"/>
                  </a:cubicBezTo>
                  <a:cubicBezTo>
                    <a:pt x="1707" y="1127"/>
                    <a:pt x="1690" y="1029"/>
                    <a:pt x="1620" y="979"/>
                  </a:cubicBezTo>
                  <a:lnTo>
                    <a:pt x="268" y="28"/>
                  </a:lnTo>
                  <a:cubicBezTo>
                    <a:pt x="241" y="10"/>
                    <a:pt x="210" y="1"/>
                    <a:pt x="179"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6" name="Google Shape;1896;p43"/>
          <p:cNvGrpSpPr/>
          <p:nvPr/>
        </p:nvGrpSpPr>
        <p:grpSpPr>
          <a:xfrm>
            <a:off x="429563" y="3921550"/>
            <a:ext cx="580875" cy="378050"/>
            <a:chOff x="429563" y="3921550"/>
            <a:chExt cx="580875" cy="378050"/>
          </a:xfrm>
        </p:grpSpPr>
        <p:sp>
          <p:nvSpPr>
            <p:cNvPr id="1897" name="Google Shape;1897;p43"/>
            <p:cNvSpPr/>
            <p:nvPr/>
          </p:nvSpPr>
          <p:spPr>
            <a:xfrm>
              <a:off x="467288" y="3965275"/>
              <a:ext cx="51975" cy="78350"/>
            </a:xfrm>
            <a:custGeom>
              <a:avLst/>
              <a:gdLst/>
              <a:ahLst/>
              <a:cxnLst/>
              <a:rect l="l" t="t" r="r" b="b"/>
              <a:pathLst>
                <a:path w="2079" h="3134" extrusionOk="0">
                  <a:moveTo>
                    <a:pt x="684" y="1"/>
                  </a:moveTo>
                  <a:cubicBezTo>
                    <a:pt x="511" y="1"/>
                    <a:pt x="336" y="45"/>
                    <a:pt x="182" y="134"/>
                  </a:cubicBezTo>
                  <a:cubicBezTo>
                    <a:pt x="1" y="244"/>
                    <a:pt x="114" y="503"/>
                    <a:pt x="285" y="503"/>
                  </a:cubicBezTo>
                  <a:cubicBezTo>
                    <a:pt x="317" y="503"/>
                    <a:pt x="350" y="495"/>
                    <a:pt x="384" y="475"/>
                  </a:cubicBezTo>
                  <a:cubicBezTo>
                    <a:pt x="489" y="414"/>
                    <a:pt x="589" y="387"/>
                    <a:pt x="681" y="387"/>
                  </a:cubicBezTo>
                  <a:cubicBezTo>
                    <a:pt x="1185" y="387"/>
                    <a:pt x="1422" y="1189"/>
                    <a:pt x="768" y="1380"/>
                  </a:cubicBezTo>
                  <a:cubicBezTo>
                    <a:pt x="562" y="1439"/>
                    <a:pt x="590" y="1766"/>
                    <a:pt x="808" y="1766"/>
                  </a:cubicBezTo>
                  <a:cubicBezTo>
                    <a:pt x="812" y="1766"/>
                    <a:pt x="815" y="1766"/>
                    <a:pt x="819" y="1766"/>
                  </a:cubicBezTo>
                  <a:cubicBezTo>
                    <a:pt x="834" y="1765"/>
                    <a:pt x="849" y="1765"/>
                    <a:pt x="864" y="1765"/>
                  </a:cubicBezTo>
                  <a:cubicBezTo>
                    <a:pt x="1195" y="1765"/>
                    <a:pt x="1562" y="1962"/>
                    <a:pt x="1532" y="2339"/>
                  </a:cubicBezTo>
                  <a:cubicBezTo>
                    <a:pt x="1516" y="2559"/>
                    <a:pt x="1313" y="2752"/>
                    <a:pt x="1095" y="2752"/>
                  </a:cubicBezTo>
                  <a:cubicBezTo>
                    <a:pt x="1009" y="2752"/>
                    <a:pt x="921" y="2722"/>
                    <a:pt x="841" y="2651"/>
                  </a:cubicBezTo>
                  <a:cubicBezTo>
                    <a:pt x="799" y="2614"/>
                    <a:pt x="754" y="2599"/>
                    <a:pt x="709" y="2599"/>
                  </a:cubicBezTo>
                  <a:cubicBezTo>
                    <a:pt x="551" y="2599"/>
                    <a:pt x="412" y="2798"/>
                    <a:pt x="561" y="2930"/>
                  </a:cubicBezTo>
                  <a:cubicBezTo>
                    <a:pt x="717" y="3068"/>
                    <a:pt x="912" y="3133"/>
                    <a:pt x="1107" y="3133"/>
                  </a:cubicBezTo>
                  <a:cubicBezTo>
                    <a:pt x="1452" y="3133"/>
                    <a:pt x="1796" y="2929"/>
                    <a:pt x="1916" y="2568"/>
                  </a:cubicBezTo>
                  <a:cubicBezTo>
                    <a:pt x="2078" y="2078"/>
                    <a:pt x="1756" y="1655"/>
                    <a:pt x="1331" y="1469"/>
                  </a:cubicBezTo>
                  <a:lnTo>
                    <a:pt x="1331" y="1469"/>
                  </a:lnTo>
                  <a:cubicBezTo>
                    <a:pt x="1567" y="1215"/>
                    <a:pt x="1670" y="847"/>
                    <a:pt x="1509" y="502"/>
                  </a:cubicBezTo>
                  <a:cubicBezTo>
                    <a:pt x="1356" y="170"/>
                    <a:pt x="1023" y="1"/>
                    <a:pt x="68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43"/>
            <p:cNvSpPr/>
            <p:nvPr/>
          </p:nvSpPr>
          <p:spPr>
            <a:xfrm>
              <a:off x="570438" y="3970300"/>
              <a:ext cx="48425" cy="68875"/>
            </a:xfrm>
            <a:custGeom>
              <a:avLst/>
              <a:gdLst/>
              <a:ahLst/>
              <a:cxnLst/>
              <a:rect l="l" t="t" r="r" b="b"/>
              <a:pathLst>
                <a:path w="1937" h="2755" extrusionOk="0">
                  <a:moveTo>
                    <a:pt x="1316" y="0"/>
                  </a:moveTo>
                  <a:cubicBezTo>
                    <a:pt x="965" y="0"/>
                    <a:pt x="616" y="253"/>
                    <a:pt x="480" y="610"/>
                  </a:cubicBezTo>
                  <a:cubicBezTo>
                    <a:pt x="236" y="1247"/>
                    <a:pt x="757" y="1800"/>
                    <a:pt x="1264" y="2144"/>
                  </a:cubicBezTo>
                  <a:lnTo>
                    <a:pt x="1264" y="2144"/>
                  </a:lnTo>
                  <a:cubicBezTo>
                    <a:pt x="1082" y="2287"/>
                    <a:pt x="871" y="2362"/>
                    <a:pt x="642" y="2362"/>
                  </a:cubicBezTo>
                  <a:cubicBezTo>
                    <a:pt x="541" y="2362"/>
                    <a:pt x="436" y="2347"/>
                    <a:pt x="329" y="2317"/>
                  </a:cubicBezTo>
                  <a:cubicBezTo>
                    <a:pt x="309" y="2311"/>
                    <a:pt x="289" y="2308"/>
                    <a:pt x="271" y="2308"/>
                  </a:cubicBezTo>
                  <a:cubicBezTo>
                    <a:pt x="69" y="2308"/>
                    <a:pt x="0" y="2633"/>
                    <a:pt x="223" y="2696"/>
                  </a:cubicBezTo>
                  <a:cubicBezTo>
                    <a:pt x="362" y="2735"/>
                    <a:pt x="502" y="2755"/>
                    <a:pt x="639" y="2755"/>
                  </a:cubicBezTo>
                  <a:cubicBezTo>
                    <a:pt x="1050" y="2755"/>
                    <a:pt x="1438" y="2580"/>
                    <a:pt x="1721" y="2248"/>
                  </a:cubicBezTo>
                  <a:cubicBezTo>
                    <a:pt x="1802" y="2153"/>
                    <a:pt x="1798" y="2006"/>
                    <a:pt x="1682" y="1939"/>
                  </a:cubicBezTo>
                  <a:cubicBezTo>
                    <a:pt x="1354" y="1751"/>
                    <a:pt x="981" y="1505"/>
                    <a:pt x="855" y="1126"/>
                  </a:cubicBezTo>
                  <a:cubicBezTo>
                    <a:pt x="768" y="861"/>
                    <a:pt x="991" y="364"/>
                    <a:pt x="1288" y="364"/>
                  </a:cubicBezTo>
                  <a:cubicBezTo>
                    <a:pt x="1358" y="364"/>
                    <a:pt x="1433" y="392"/>
                    <a:pt x="1509" y="458"/>
                  </a:cubicBezTo>
                  <a:cubicBezTo>
                    <a:pt x="1550" y="495"/>
                    <a:pt x="1596" y="511"/>
                    <a:pt x="1641" y="511"/>
                  </a:cubicBezTo>
                  <a:cubicBezTo>
                    <a:pt x="1799" y="511"/>
                    <a:pt x="1937" y="313"/>
                    <a:pt x="1788" y="181"/>
                  </a:cubicBezTo>
                  <a:cubicBezTo>
                    <a:pt x="1644" y="55"/>
                    <a:pt x="1480" y="0"/>
                    <a:pt x="131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43"/>
            <p:cNvSpPr/>
            <p:nvPr/>
          </p:nvSpPr>
          <p:spPr>
            <a:xfrm>
              <a:off x="641188" y="3971050"/>
              <a:ext cx="14000" cy="67925"/>
            </a:xfrm>
            <a:custGeom>
              <a:avLst/>
              <a:gdLst/>
              <a:ahLst/>
              <a:cxnLst/>
              <a:rect l="l" t="t" r="r" b="b"/>
              <a:pathLst>
                <a:path w="560" h="2717" extrusionOk="0">
                  <a:moveTo>
                    <a:pt x="289" y="0"/>
                  </a:moveTo>
                  <a:cubicBezTo>
                    <a:pt x="190" y="0"/>
                    <a:pt x="85" y="64"/>
                    <a:pt x="75" y="189"/>
                  </a:cubicBezTo>
                  <a:cubicBezTo>
                    <a:pt x="0" y="991"/>
                    <a:pt x="32" y="1780"/>
                    <a:pt x="156" y="2574"/>
                  </a:cubicBezTo>
                  <a:cubicBezTo>
                    <a:pt x="172" y="2674"/>
                    <a:pt x="242" y="2717"/>
                    <a:pt x="317" y="2717"/>
                  </a:cubicBezTo>
                  <a:cubicBezTo>
                    <a:pt x="432" y="2717"/>
                    <a:pt x="560" y="2618"/>
                    <a:pt x="535" y="2468"/>
                  </a:cubicBezTo>
                  <a:cubicBezTo>
                    <a:pt x="418" y="1710"/>
                    <a:pt x="398" y="952"/>
                    <a:pt x="468" y="189"/>
                  </a:cubicBezTo>
                  <a:cubicBezTo>
                    <a:pt x="480" y="63"/>
                    <a:pt x="387" y="0"/>
                    <a:pt x="28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43"/>
            <p:cNvSpPr/>
            <p:nvPr/>
          </p:nvSpPr>
          <p:spPr>
            <a:xfrm>
              <a:off x="669963" y="3971050"/>
              <a:ext cx="15150" cy="67825"/>
            </a:xfrm>
            <a:custGeom>
              <a:avLst/>
              <a:gdLst/>
              <a:ahLst/>
              <a:cxnLst/>
              <a:rect l="l" t="t" r="r" b="b"/>
              <a:pathLst>
                <a:path w="606" h="2713" extrusionOk="0">
                  <a:moveTo>
                    <a:pt x="299" y="0"/>
                  </a:moveTo>
                  <a:cubicBezTo>
                    <a:pt x="200" y="0"/>
                    <a:pt x="95" y="64"/>
                    <a:pt x="83" y="189"/>
                  </a:cubicBezTo>
                  <a:cubicBezTo>
                    <a:pt x="0" y="991"/>
                    <a:pt x="42" y="1780"/>
                    <a:pt x="198" y="2570"/>
                  </a:cubicBezTo>
                  <a:cubicBezTo>
                    <a:pt x="216" y="2669"/>
                    <a:pt x="288" y="2712"/>
                    <a:pt x="364" y="2712"/>
                  </a:cubicBezTo>
                  <a:cubicBezTo>
                    <a:pt x="479" y="2712"/>
                    <a:pt x="605" y="2614"/>
                    <a:pt x="577" y="2464"/>
                  </a:cubicBezTo>
                  <a:cubicBezTo>
                    <a:pt x="428" y="1708"/>
                    <a:pt x="399" y="954"/>
                    <a:pt x="475" y="189"/>
                  </a:cubicBezTo>
                  <a:cubicBezTo>
                    <a:pt x="488" y="63"/>
                    <a:pt x="397" y="0"/>
                    <a:pt x="2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43"/>
            <p:cNvSpPr/>
            <p:nvPr/>
          </p:nvSpPr>
          <p:spPr>
            <a:xfrm>
              <a:off x="665038" y="3958650"/>
              <a:ext cx="84275" cy="69325"/>
            </a:xfrm>
            <a:custGeom>
              <a:avLst/>
              <a:gdLst/>
              <a:ahLst/>
              <a:cxnLst/>
              <a:rect l="l" t="t" r="r" b="b"/>
              <a:pathLst>
                <a:path w="3371" h="2773" extrusionOk="0">
                  <a:moveTo>
                    <a:pt x="3179" y="0"/>
                  </a:moveTo>
                  <a:cubicBezTo>
                    <a:pt x="3080" y="0"/>
                    <a:pt x="2976" y="63"/>
                    <a:pt x="2966" y="189"/>
                  </a:cubicBezTo>
                  <a:cubicBezTo>
                    <a:pt x="2907" y="862"/>
                    <a:pt x="2847" y="1533"/>
                    <a:pt x="2789" y="2205"/>
                  </a:cubicBezTo>
                  <a:lnTo>
                    <a:pt x="2789" y="2205"/>
                  </a:lnTo>
                  <a:cubicBezTo>
                    <a:pt x="2006" y="1595"/>
                    <a:pt x="1221" y="983"/>
                    <a:pt x="439" y="373"/>
                  </a:cubicBezTo>
                  <a:cubicBezTo>
                    <a:pt x="398" y="342"/>
                    <a:pt x="354" y="329"/>
                    <a:pt x="311" y="329"/>
                  </a:cubicBezTo>
                  <a:cubicBezTo>
                    <a:pt x="145" y="329"/>
                    <a:pt x="1" y="528"/>
                    <a:pt x="160" y="652"/>
                  </a:cubicBezTo>
                  <a:cubicBezTo>
                    <a:pt x="1043" y="1341"/>
                    <a:pt x="1929" y="2032"/>
                    <a:pt x="2814" y="2721"/>
                  </a:cubicBezTo>
                  <a:cubicBezTo>
                    <a:pt x="2859" y="2756"/>
                    <a:pt x="2909" y="2773"/>
                    <a:pt x="2956" y="2773"/>
                  </a:cubicBezTo>
                  <a:cubicBezTo>
                    <a:pt x="3053" y="2773"/>
                    <a:pt x="3139" y="2703"/>
                    <a:pt x="3150" y="2582"/>
                  </a:cubicBezTo>
                  <a:cubicBezTo>
                    <a:pt x="3219" y="1783"/>
                    <a:pt x="3289" y="987"/>
                    <a:pt x="3359" y="189"/>
                  </a:cubicBezTo>
                  <a:cubicBezTo>
                    <a:pt x="3370" y="63"/>
                    <a:pt x="3277" y="0"/>
                    <a:pt x="317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43"/>
            <p:cNvSpPr/>
            <p:nvPr/>
          </p:nvSpPr>
          <p:spPr>
            <a:xfrm>
              <a:off x="805888" y="3921550"/>
              <a:ext cx="50850" cy="66975"/>
            </a:xfrm>
            <a:custGeom>
              <a:avLst/>
              <a:gdLst/>
              <a:ahLst/>
              <a:cxnLst/>
              <a:rect l="l" t="t" r="r" b="b"/>
              <a:pathLst>
                <a:path w="2034" h="2679" extrusionOk="0">
                  <a:moveTo>
                    <a:pt x="1642" y="1"/>
                  </a:moveTo>
                  <a:cubicBezTo>
                    <a:pt x="1582" y="1"/>
                    <a:pt x="1522" y="28"/>
                    <a:pt x="1482" y="94"/>
                  </a:cubicBezTo>
                  <a:lnTo>
                    <a:pt x="69" y="2380"/>
                  </a:lnTo>
                  <a:cubicBezTo>
                    <a:pt x="0" y="2491"/>
                    <a:pt x="82" y="2679"/>
                    <a:pt x="221" y="2679"/>
                  </a:cubicBezTo>
                  <a:cubicBezTo>
                    <a:pt x="227" y="2679"/>
                    <a:pt x="233" y="2678"/>
                    <a:pt x="239" y="2678"/>
                  </a:cubicBezTo>
                  <a:cubicBezTo>
                    <a:pt x="754" y="2615"/>
                    <a:pt x="1268" y="2550"/>
                    <a:pt x="1784" y="2487"/>
                  </a:cubicBezTo>
                  <a:cubicBezTo>
                    <a:pt x="2024" y="2458"/>
                    <a:pt x="2034" y="2092"/>
                    <a:pt x="1810" y="2092"/>
                  </a:cubicBezTo>
                  <a:cubicBezTo>
                    <a:pt x="1802" y="2092"/>
                    <a:pt x="1793" y="2092"/>
                    <a:pt x="1784" y="2094"/>
                  </a:cubicBezTo>
                  <a:cubicBezTo>
                    <a:pt x="1396" y="2141"/>
                    <a:pt x="1009" y="2189"/>
                    <a:pt x="621" y="2237"/>
                  </a:cubicBezTo>
                  <a:lnTo>
                    <a:pt x="621" y="2237"/>
                  </a:lnTo>
                  <a:lnTo>
                    <a:pt x="1821" y="293"/>
                  </a:lnTo>
                  <a:cubicBezTo>
                    <a:pt x="1914" y="142"/>
                    <a:pt x="1779" y="1"/>
                    <a:pt x="164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43"/>
            <p:cNvSpPr/>
            <p:nvPr/>
          </p:nvSpPr>
          <p:spPr>
            <a:xfrm>
              <a:off x="845163" y="3925375"/>
              <a:ext cx="15575" cy="92375"/>
            </a:xfrm>
            <a:custGeom>
              <a:avLst/>
              <a:gdLst/>
              <a:ahLst/>
              <a:cxnLst/>
              <a:rect l="l" t="t" r="r" b="b"/>
              <a:pathLst>
                <a:path w="623" h="3695" extrusionOk="0">
                  <a:moveTo>
                    <a:pt x="193" y="1"/>
                  </a:moveTo>
                  <a:cubicBezTo>
                    <a:pt x="94" y="1"/>
                    <a:pt x="0" y="64"/>
                    <a:pt x="8" y="191"/>
                  </a:cubicBezTo>
                  <a:cubicBezTo>
                    <a:pt x="80" y="1295"/>
                    <a:pt x="150" y="2399"/>
                    <a:pt x="221" y="3504"/>
                  </a:cubicBezTo>
                  <a:cubicBezTo>
                    <a:pt x="229" y="3631"/>
                    <a:pt x="332" y="3694"/>
                    <a:pt x="430" y="3694"/>
                  </a:cubicBezTo>
                  <a:cubicBezTo>
                    <a:pt x="529" y="3694"/>
                    <a:pt x="623" y="3631"/>
                    <a:pt x="615" y="3504"/>
                  </a:cubicBezTo>
                  <a:cubicBezTo>
                    <a:pt x="543" y="2400"/>
                    <a:pt x="473" y="1296"/>
                    <a:pt x="402" y="191"/>
                  </a:cubicBezTo>
                  <a:cubicBezTo>
                    <a:pt x="394" y="64"/>
                    <a:pt x="291" y="1"/>
                    <a:pt x="19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43"/>
            <p:cNvSpPr/>
            <p:nvPr/>
          </p:nvSpPr>
          <p:spPr>
            <a:xfrm>
              <a:off x="869888" y="3929850"/>
              <a:ext cx="58475" cy="98875"/>
            </a:xfrm>
            <a:custGeom>
              <a:avLst/>
              <a:gdLst/>
              <a:ahLst/>
              <a:cxnLst/>
              <a:rect l="l" t="t" r="r" b="b"/>
              <a:pathLst>
                <a:path w="2339" h="3955" extrusionOk="0">
                  <a:moveTo>
                    <a:pt x="2065" y="1"/>
                  </a:moveTo>
                  <a:cubicBezTo>
                    <a:pt x="2005" y="1"/>
                    <a:pt x="1945" y="28"/>
                    <a:pt x="1904" y="92"/>
                  </a:cubicBezTo>
                  <a:cubicBezTo>
                    <a:pt x="1169" y="1239"/>
                    <a:pt x="556" y="2449"/>
                    <a:pt x="57" y="3717"/>
                  </a:cubicBezTo>
                  <a:cubicBezTo>
                    <a:pt x="0" y="3860"/>
                    <a:pt x="119" y="3954"/>
                    <a:pt x="241" y="3954"/>
                  </a:cubicBezTo>
                  <a:cubicBezTo>
                    <a:pt x="320" y="3954"/>
                    <a:pt x="401" y="3915"/>
                    <a:pt x="436" y="3823"/>
                  </a:cubicBezTo>
                  <a:cubicBezTo>
                    <a:pt x="922" y="2585"/>
                    <a:pt x="1527" y="1412"/>
                    <a:pt x="2243" y="293"/>
                  </a:cubicBezTo>
                  <a:cubicBezTo>
                    <a:pt x="2339" y="142"/>
                    <a:pt x="2202" y="1"/>
                    <a:pt x="206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43"/>
            <p:cNvSpPr/>
            <p:nvPr/>
          </p:nvSpPr>
          <p:spPr>
            <a:xfrm>
              <a:off x="926338" y="3948675"/>
              <a:ext cx="59025" cy="87275"/>
            </a:xfrm>
            <a:custGeom>
              <a:avLst/>
              <a:gdLst/>
              <a:ahLst/>
              <a:cxnLst/>
              <a:rect l="l" t="t" r="r" b="b"/>
              <a:pathLst>
                <a:path w="2361" h="3491" extrusionOk="0">
                  <a:moveTo>
                    <a:pt x="1018" y="400"/>
                  </a:moveTo>
                  <a:cubicBezTo>
                    <a:pt x="1169" y="446"/>
                    <a:pt x="1319" y="495"/>
                    <a:pt x="1469" y="542"/>
                  </a:cubicBezTo>
                  <a:cubicBezTo>
                    <a:pt x="1557" y="672"/>
                    <a:pt x="1548" y="772"/>
                    <a:pt x="1441" y="840"/>
                  </a:cubicBezTo>
                  <a:cubicBezTo>
                    <a:pt x="1345" y="1021"/>
                    <a:pt x="1094" y="1210"/>
                    <a:pt x="914" y="1366"/>
                  </a:cubicBezTo>
                  <a:lnTo>
                    <a:pt x="914" y="1366"/>
                  </a:lnTo>
                  <a:cubicBezTo>
                    <a:pt x="812" y="1252"/>
                    <a:pt x="729" y="1128"/>
                    <a:pt x="695" y="988"/>
                  </a:cubicBezTo>
                  <a:cubicBezTo>
                    <a:pt x="645" y="788"/>
                    <a:pt x="811" y="452"/>
                    <a:pt x="1018" y="400"/>
                  </a:cubicBezTo>
                  <a:close/>
                  <a:moveTo>
                    <a:pt x="863" y="1855"/>
                  </a:moveTo>
                  <a:lnTo>
                    <a:pt x="863" y="1855"/>
                  </a:lnTo>
                  <a:cubicBezTo>
                    <a:pt x="888" y="1878"/>
                    <a:pt x="912" y="1901"/>
                    <a:pt x="937" y="1923"/>
                  </a:cubicBezTo>
                  <a:cubicBezTo>
                    <a:pt x="1146" y="2117"/>
                    <a:pt x="1525" y="2368"/>
                    <a:pt x="1561" y="2675"/>
                  </a:cubicBezTo>
                  <a:cubicBezTo>
                    <a:pt x="1589" y="2930"/>
                    <a:pt x="1362" y="3096"/>
                    <a:pt x="1131" y="3096"/>
                  </a:cubicBezTo>
                  <a:cubicBezTo>
                    <a:pt x="1060" y="3096"/>
                    <a:pt x="988" y="3081"/>
                    <a:pt x="924" y="3047"/>
                  </a:cubicBezTo>
                  <a:cubicBezTo>
                    <a:pt x="456" y="2806"/>
                    <a:pt x="593" y="2197"/>
                    <a:pt x="863" y="1855"/>
                  </a:cubicBezTo>
                  <a:close/>
                  <a:moveTo>
                    <a:pt x="1140" y="1"/>
                  </a:moveTo>
                  <a:cubicBezTo>
                    <a:pt x="793" y="1"/>
                    <a:pt x="455" y="217"/>
                    <a:pt x="330" y="578"/>
                  </a:cubicBezTo>
                  <a:cubicBezTo>
                    <a:pt x="198" y="957"/>
                    <a:pt x="357" y="1289"/>
                    <a:pt x="591" y="1571"/>
                  </a:cubicBezTo>
                  <a:lnTo>
                    <a:pt x="591" y="1571"/>
                  </a:lnTo>
                  <a:cubicBezTo>
                    <a:pt x="205" y="2046"/>
                    <a:pt x="0" y="2827"/>
                    <a:pt x="545" y="3282"/>
                  </a:cubicBezTo>
                  <a:cubicBezTo>
                    <a:pt x="709" y="3419"/>
                    <a:pt x="929" y="3490"/>
                    <a:pt x="1148" y="3490"/>
                  </a:cubicBezTo>
                  <a:cubicBezTo>
                    <a:pt x="1463" y="3490"/>
                    <a:pt x="1774" y="3342"/>
                    <a:pt x="1904" y="3034"/>
                  </a:cubicBezTo>
                  <a:cubicBezTo>
                    <a:pt x="2115" y="2535"/>
                    <a:pt x="1734" y="2119"/>
                    <a:pt x="1392" y="1803"/>
                  </a:cubicBezTo>
                  <a:cubicBezTo>
                    <a:pt x="1334" y="1749"/>
                    <a:pt x="1268" y="1693"/>
                    <a:pt x="1200" y="1635"/>
                  </a:cubicBezTo>
                  <a:lnTo>
                    <a:pt x="1200" y="1635"/>
                  </a:lnTo>
                  <a:cubicBezTo>
                    <a:pt x="1667" y="1209"/>
                    <a:pt x="2360" y="725"/>
                    <a:pt x="1640" y="171"/>
                  </a:cubicBezTo>
                  <a:cubicBezTo>
                    <a:pt x="1488" y="54"/>
                    <a:pt x="1313" y="1"/>
                    <a:pt x="11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43"/>
            <p:cNvSpPr/>
            <p:nvPr/>
          </p:nvSpPr>
          <p:spPr>
            <a:xfrm>
              <a:off x="438038" y="4089950"/>
              <a:ext cx="568100" cy="31325"/>
            </a:xfrm>
            <a:custGeom>
              <a:avLst/>
              <a:gdLst/>
              <a:ahLst/>
              <a:cxnLst/>
              <a:rect l="l" t="t" r="r" b="b"/>
              <a:pathLst>
                <a:path w="22724" h="1253" extrusionOk="0">
                  <a:moveTo>
                    <a:pt x="22490" y="1"/>
                  </a:moveTo>
                  <a:cubicBezTo>
                    <a:pt x="22483" y="1"/>
                    <a:pt x="22477" y="1"/>
                    <a:pt x="22470" y="1"/>
                  </a:cubicBezTo>
                  <a:cubicBezTo>
                    <a:pt x="15701" y="573"/>
                    <a:pt x="8914" y="859"/>
                    <a:pt x="2122" y="859"/>
                  </a:cubicBezTo>
                  <a:cubicBezTo>
                    <a:pt x="1499" y="859"/>
                    <a:pt x="876" y="857"/>
                    <a:pt x="253" y="852"/>
                  </a:cubicBezTo>
                  <a:cubicBezTo>
                    <a:pt x="251" y="852"/>
                    <a:pt x="250" y="852"/>
                    <a:pt x="249" y="852"/>
                  </a:cubicBezTo>
                  <a:cubicBezTo>
                    <a:pt x="1" y="852"/>
                    <a:pt x="1" y="1243"/>
                    <a:pt x="253" y="1245"/>
                  </a:cubicBezTo>
                  <a:cubicBezTo>
                    <a:pt x="876" y="1250"/>
                    <a:pt x="1499" y="1253"/>
                    <a:pt x="2122" y="1253"/>
                  </a:cubicBezTo>
                  <a:cubicBezTo>
                    <a:pt x="8914" y="1253"/>
                    <a:pt x="15703" y="967"/>
                    <a:pt x="22470" y="395"/>
                  </a:cubicBezTo>
                  <a:cubicBezTo>
                    <a:pt x="22714" y="374"/>
                    <a:pt x="22723" y="1"/>
                    <a:pt x="2249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43"/>
            <p:cNvSpPr/>
            <p:nvPr/>
          </p:nvSpPr>
          <p:spPr>
            <a:xfrm>
              <a:off x="429563" y="4159575"/>
              <a:ext cx="572750" cy="126150"/>
            </a:xfrm>
            <a:custGeom>
              <a:avLst/>
              <a:gdLst/>
              <a:ahLst/>
              <a:cxnLst/>
              <a:rect l="l" t="t" r="r" b="b"/>
              <a:pathLst>
                <a:path w="22910" h="5046" extrusionOk="0">
                  <a:moveTo>
                    <a:pt x="22661" y="1"/>
                  </a:moveTo>
                  <a:cubicBezTo>
                    <a:pt x="22660" y="1"/>
                    <a:pt x="22658" y="1"/>
                    <a:pt x="22656" y="1"/>
                  </a:cubicBezTo>
                  <a:cubicBezTo>
                    <a:pt x="16028" y="145"/>
                    <a:pt x="9398" y="290"/>
                    <a:pt x="2769" y="436"/>
                  </a:cubicBezTo>
                  <a:cubicBezTo>
                    <a:pt x="2662" y="437"/>
                    <a:pt x="2574" y="523"/>
                    <a:pt x="2573" y="632"/>
                  </a:cubicBezTo>
                  <a:cubicBezTo>
                    <a:pt x="2551" y="1946"/>
                    <a:pt x="2321" y="3200"/>
                    <a:pt x="1881" y="4428"/>
                  </a:cubicBezTo>
                  <a:lnTo>
                    <a:pt x="1881" y="4428"/>
                  </a:lnTo>
                  <a:cubicBezTo>
                    <a:pt x="1290" y="3524"/>
                    <a:pt x="809" y="2574"/>
                    <a:pt x="433" y="1554"/>
                  </a:cubicBezTo>
                  <a:cubicBezTo>
                    <a:pt x="398" y="1461"/>
                    <a:pt x="318" y="1421"/>
                    <a:pt x="239" y="1421"/>
                  </a:cubicBezTo>
                  <a:cubicBezTo>
                    <a:pt x="119" y="1421"/>
                    <a:pt x="1" y="1515"/>
                    <a:pt x="53" y="1660"/>
                  </a:cubicBezTo>
                  <a:cubicBezTo>
                    <a:pt x="484" y="2831"/>
                    <a:pt x="1048" y="3925"/>
                    <a:pt x="1761" y="4952"/>
                  </a:cubicBezTo>
                  <a:cubicBezTo>
                    <a:pt x="1805" y="5016"/>
                    <a:pt x="1867" y="5045"/>
                    <a:pt x="1928" y="5045"/>
                  </a:cubicBezTo>
                  <a:cubicBezTo>
                    <a:pt x="2007" y="5045"/>
                    <a:pt x="2085" y="4995"/>
                    <a:pt x="2121" y="4905"/>
                  </a:cubicBezTo>
                  <a:cubicBezTo>
                    <a:pt x="2474" y="4005"/>
                    <a:pt x="2735" y="3086"/>
                    <a:pt x="2863" y="2125"/>
                  </a:cubicBezTo>
                  <a:cubicBezTo>
                    <a:pt x="2889" y="1925"/>
                    <a:pt x="2843" y="1139"/>
                    <a:pt x="2959" y="994"/>
                  </a:cubicBezTo>
                  <a:cubicBezTo>
                    <a:pt x="3107" y="811"/>
                    <a:pt x="3385" y="771"/>
                    <a:pt x="3671" y="771"/>
                  </a:cubicBezTo>
                  <a:cubicBezTo>
                    <a:pt x="3893" y="771"/>
                    <a:pt x="4119" y="796"/>
                    <a:pt x="4292" y="796"/>
                  </a:cubicBezTo>
                  <a:cubicBezTo>
                    <a:pt x="4304" y="796"/>
                    <a:pt x="4316" y="795"/>
                    <a:pt x="4328" y="795"/>
                  </a:cubicBezTo>
                  <a:cubicBezTo>
                    <a:pt x="6344" y="751"/>
                    <a:pt x="8358" y="708"/>
                    <a:pt x="10373" y="662"/>
                  </a:cubicBezTo>
                  <a:lnTo>
                    <a:pt x="22656" y="394"/>
                  </a:lnTo>
                  <a:cubicBezTo>
                    <a:pt x="22906" y="389"/>
                    <a:pt x="22909" y="1"/>
                    <a:pt x="2266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43"/>
            <p:cNvSpPr/>
            <p:nvPr/>
          </p:nvSpPr>
          <p:spPr>
            <a:xfrm>
              <a:off x="529163" y="4219100"/>
              <a:ext cx="49200" cy="65000"/>
            </a:xfrm>
            <a:custGeom>
              <a:avLst/>
              <a:gdLst/>
              <a:ahLst/>
              <a:cxnLst/>
              <a:rect l="l" t="t" r="r" b="b"/>
              <a:pathLst>
                <a:path w="1968" h="2600" extrusionOk="0">
                  <a:moveTo>
                    <a:pt x="879" y="1"/>
                  </a:moveTo>
                  <a:cubicBezTo>
                    <a:pt x="656" y="1"/>
                    <a:pt x="436" y="103"/>
                    <a:pt x="312" y="311"/>
                  </a:cubicBezTo>
                  <a:cubicBezTo>
                    <a:pt x="223" y="462"/>
                    <a:pt x="359" y="604"/>
                    <a:pt x="494" y="604"/>
                  </a:cubicBezTo>
                  <a:cubicBezTo>
                    <a:pt x="553" y="604"/>
                    <a:pt x="612" y="577"/>
                    <a:pt x="652" y="510"/>
                  </a:cubicBezTo>
                  <a:cubicBezTo>
                    <a:pt x="699" y="430"/>
                    <a:pt x="785" y="394"/>
                    <a:pt x="875" y="394"/>
                  </a:cubicBezTo>
                  <a:cubicBezTo>
                    <a:pt x="983" y="394"/>
                    <a:pt x="1097" y="447"/>
                    <a:pt x="1151" y="541"/>
                  </a:cubicBezTo>
                  <a:cubicBezTo>
                    <a:pt x="1307" y="815"/>
                    <a:pt x="972" y="1097"/>
                    <a:pt x="751" y="1163"/>
                  </a:cubicBezTo>
                  <a:cubicBezTo>
                    <a:pt x="566" y="1219"/>
                    <a:pt x="560" y="1491"/>
                    <a:pt x="751" y="1542"/>
                  </a:cubicBezTo>
                  <a:cubicBezTo>
                    <a:pt x="1020" y="1616"/>
                    <a:pt x="1253" y="1729"/>
                    <a:pt x="1470" y="1892"/>
                  </a:cubicBezTo>
                  <a:lnTo>
                    <a:pt x="1470" y="1892"/>
                  </a:lnTo>
                  <a:cubicBezTo>
                    <a:pt x="1259" y="2099"/>
                    <a:pt x="982" y="2205"/>
                    <a:pt x="695" y="2205"/>
                  </a:cubicBezTo>
                  <a:cubicBezTo>
                    <a:pt x="572" y="2205"/>
                    <a:pt x="447" y="2185"/>
                    <a:pt x="324" y="2146"/>
                  </a:cubicBezTo>
                  <a:cubicBezTo>
                    <a:pt x="302" y="2139"/>
                    <a:pt x="281" y="2136"/>
                    <a:pt x="261" y="2136"/>
                  </a:cubicBezTo>
                  <a:cubicBezTo>
                    <a:pt x="67" y="2136"/>
                    <a:pt x="1" y="2455"/>
                    <a:pt x="219" y="2526"/>
                  </a:cubicBezTo>
                  <a:cubicBezTo>
                    <a:pt x="375" y="2575"/>
                    <a:pt x="532" y="2599"/>
                    <a:pt x="686" y="2599"/>
                  </a:cubicBezTo>
                  <a:cubicBezTo>
                    <a:pt x="1164" y="2599"/>
                    <a:pt x="1614" y="2368"/>
                    <a:pt x="1917" y="1966"/>
                  </a:cubicBezTo>
                  <a:cubicBezTo>
                    <a:pt x="1967" y="1901"/>
                    <a:pt x="1946" y="1780"/>
                    <a:pt x="1887" y="1728"/>
                  </a:cubicBezTo>
                  <a:cubicBezTo>
                    <a:pt x="1692" y="1556"/>
                    <a:pt x="1485" y="1418"/>
                    <a:pt x="1258" y="1312"/>
                  </a:cubicBezTo>
                  <a:lnTo>
                    <a:pt x="1258" y="1312"/>
                  </a:lnTo>
                  <a:cubicBezTo>
                    <a:pt x="1554" y="1050"/>
                    <a:pt x="1714" y="635"/>
                    <a:pt x="1446" y="278"/>
                  </a:cubicBezTo>
                  <a:cubicBezTo>
                    <a:pt x="1309" y="95"/>
                    <a:pt x="1092" y="1"/>
                    <a:pt x="87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43"/>
            <p:cNvSpPr/>
            <p:nvPr/>
          </p:nvSpPr>
          <p:spPr>
            <a:xfrm>
              <a:off x="599738" y="4269275"/>
              <a:ext cx="12725" cy="9875"/>
            </a:xfrm>
            <a:custGeom>
              <a:avLst/>
              <a:gdLst/>
              <a:ahLst/>
              <a:cxnLst/>
              <a:rect l="l" t="t" r="r" b="b"/>
              <a:pathLst>
                <a:path w="509" h="395" extrusionOk="0">
                  <a:moveTo>
                    <a:pt x="254" y="0"/>
                  </a:moveTo>
                  <a:cubicBezTo>
                    <a:pt x="0" y="0"/>
                    <a:pt x="0" y="394"/>
                    <a:pt x="254" y="394"/>
                  </a:cubicBezTo>
                  <a:cubicBezTo>
                    <a:pt x="509" y="394"/>
                    <a:pt x="509" y="0"/>
                    <a:pt x="25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43"/>
            <p:cNvSpPr/>
            <p:nvPr/>
          </p:nvSpPr>
          <p:spPr>
            <a:xfrm>
              <a:off x="639738" y="4228975"/>
              <a:ext cx="55650" cy="54600"/>
            </a:xfrm>
            <a:custGeom>
              <a:avLst/>
              <a:gdLst/>
              <a:ahLst/>
              <a:cxnLst/>
              <a:rect l="l" t="t" r="r" b="b"/>
              <a:pathLst>
                <a:path w="2226" h="2184" extrusionOk="0">
                  <a:moveTo>
                    <a:pt x="620" y="0"/>
                  </a:moveTo>
                  <a:cubicBezTo>
                    <a:pt x="473" y="0"/>
                    <a:pt x="324" y="36"/>
                    <a:pt x="190" y="109"/>
                  </a:cubicBezTo>
                  <a:cubicBezTo>
                    <a:pt x="1" y="209"/>
                    <a:pt x="116" y="472"/>
                    <a:pt x="292" y="472"/>
                  </a:cubicBezTo>
                  <a:cubicBezTo>
                    <a:pt x="322" y="472"/>
                    <a:pt x="355" y="464"/>
                    <a:pt x="387" y="446"/>
                  </a:cubicBezTo>
                  <a:cubicBezTo>
                    <a:pt x="461" y="405"/>
                    <a:pt x="535" y="386"/>
                    <a:pt x="610" y="386"/>
                  </a:cubicBezTo>
                  <a:cubicBezTo>
                    <a:pt x="676" y="386"/>
                    <a:pt x="742" y="401"/>
                    <a:pt x="808" y="430"/>
                  </a:cubicBezTo>
                  <a:cubicBezTo>
                    <a:pt x="1043" y="530"/>
                    <a:pt x="1030" y="612"/>
                    <a:pt x="920" y="805"/>
                  </a:cubicBezTo>
                  <a:cubicBezTo>
                    <a:pt x="721" y="1153"/>
                    <a:pt x="520" y="1499"/>
                    <a:pt x="321" y="1849"/>
                  </a:cubicBezTo>
                  <a:cubicBezTo>
                    <a:pt x="247" y="1980"/>
                    <a:pt x="343" y="2142"/>
                    <a:pt x="492" y="2145"/>
                  </a:cubicBezTo>
                  <a:cubicBezTo>
                    <a:pt x="986" y="2158"/>
                    <a:pt x="1478" y="2171"/>
                    <a:pt x="1972" y="2184"/>
                  </a:cubicBezTo>
                  <a:cubicBezTo>
                    <a:pt x="1974" y="2184"/>
                    <a:pt x="1977" y="2184"/>
                    <a:pt x="1979" y="2184"/>
                  </a:cubicBezTo>
                  <a:cubicBezTo>
                    <a:pt x="2225" y="2184"/>
                    <a:pt x="2223" y="1794"/>
                    <a:pt x="1972" y="1790"/>
                  </a:cubicBezTo>
                  <a:cubicBezTo>
                    <a:pt x="1590" y="1780"/>
                    <a:pt x="1209" y="1770"/>
                    <a:pt x="828" y="1760"/>
                  </a:cubicBezTo>
                  <a:lnTo>
                    <a:pt x="828" y="1760"/>
                  </a:lnTo>
                  <a:cubicBezTo>
                    <a:pt x="961" y="1527"/>
                    <a:pt x="1094" y="1294"/>
                    <a:pt x="1229" y="1061"/>
                  </a:cubicBezTo>
                  <a:cubicBezTo>
                    <a:pt x="1382" y="795"/>
                    <a:pt x="1523" y="639"/>
                    <a:pt x="1329" y="361"/>
                  </a:cubicBezTo>
                  <a:cubicBezTo>
                    <a:pt x="1164" y="123"/>
                    <a:pt x="894" y="0"/>
                    <a:pt x="6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43"/>
            <p:cNvSpPr/>
            <p:nvPr/>
          </p:nvSpPr>
          <p:spPr>
            <a:xfrm>
              <a:off x="714988" y="4265625"/>
              <a:ext cx="23050" cy="13800"/>
            </a:xfrm>
            <a:custGeom>
              <a:avLst/>
              <a:gdLst/>
              <a:ahLst/>
              <a:cxnLst/>
              <a:rect l="l" t="t" r="r" b="b"/>
              <a:pathLst>
                <a:path w="922" h="552" extrusionOk="0">
                  <a:moveTo>
                    <a:pt x="619" y="1"/>
                  </a:moveTo>
                  <a:cubicBezTo>
                    <a:pt x="589" y="1"/>
                    <a:pt x="558" y="7"/>
                    <a:pt x="527" y="23"/>
                  </a:cubicBezTo>
                  <a:cubicBezTo>
                    <a:pt x="416" y="78"/>
                    <a:pt x="308" y="133"/>
                    <a:pt x="196" y="189"/>
                  </a:cubicBezTo>
                  <a:cubicBezTo>
                    <a:pt x="1" y="288"/>
                    <a:pt x="121" y="552"/>
                    <a:pt x="302" y="552"/>
                  </a:cubicBezTo>
                  <a:cubicBezTo>
                    <a:pt x="332" y="552"/>
                    <a:pt x="363" y="545"/>
                    <a:pt x="395" y="529"/>
                  </a:cubicBezTo>
                  <a:cubicBezTo>
                    <a:pt x="505" y="474"/>
                    <a:pt x="615" y="418"/>
                    <a:pt x="726" y="363"/>
                  </a:cubicBezTo>
                  <a:cubicBezTo>
                    <a:pt x="922" y="265"/>
                    <a:pt x="801" y="1"/>
                    <a:pt x="6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43"/>
            <p:cNvSpPr/>
            <p:nvPr/>
          </p:nvSpPr>
          <p:spPr>
            <a:xfrm>
              <a:off x="746938" y="4215550"/>
              <a:ext cx="60750" cy="52525"/>
            </a:xfrm>
            <a:custGeom>
              <a:avLst/>
              <a:gdLst/>
              <a:ahLst/>
              <a:cxnLst/>
              <a:rect l="l" t="t" r="r" b="b"/>
              <a:pathLst>
                <a:path w="2430" h="2101" extrusionOk="0">
                  <a:moveTo>
                    <a:pt x="1488" y="1"/>
                  </a:moveTo>
                  <a:cubicBezTo>
                    <a:pt x="1444" y="1"/>
                    <a:pt x="1398" y="16"/>
                    <a:pt x="1357" y="52"/>
                  </a:cubicBezTo>
                  <a:cubicBezTo>
                    <a:pt x="841" y="506"/>
                    <a:pt x="408" y="1036"/>
                    <a:pt x="65" y="1633"/>
                  </a:cubicBezTo>
                  <a:cubicBezTo>
                    <a:pt x="0" y="1747"/>
                    <a:pt x="62" y="1883"/>
                    <a:pt x="184" y="1922"/>
                  </a:cubicBezTo>
                  <a:cubicBezTo>
                    <a:pt x="559" y="2042"/>
                    <a:pt x="939" y="2101"/>
                    <a:pt x="1321" y="2101"/>
                  </a:cubicBezTo>
                  <a:cubicBezTo>
                    <a:pt x="1613" y="2101"/>
                    <a:pt x="1907" y="2066"/>
                    <a:pt x="2201" y="1998"/>
                  </a:cubicBezTo>
                  <a:cubicBezTo>
                    <a:pt x="2429" y="1944"/>
                    <a:pt x="2357" y="1612"/>
                    <a:pt x="2146" y="1612"/>
                  </a:cubicBezTo>
                  <a:cubicBezTo>
                    <a:pt x="2129" y="1612"/>
                    <a:pt x="2112" y="1614"/>
                    <a:pt x="2095" y="1618"/>
                  </a:cubicBezTo>
                  <a:cubicBezTo>
                    <a:pt x="1837" y="1679"/>
                    <a:pt x="1582" y="1708"/>
                    <a:pt x="1328" y="1708"/>
                  </a:cubicBezTo>
                  <a:cubicBezTo>
                    <a:pt x="1063" y="1708"/>
                    <a:pt x="800" y="1676"/>
                    <a:pt x="538" y="1613"/>
                  </a:cubicBezTo>
                  <a:lnTo>
                    <a:pt x="538" y="1613"/>
                  </a:lnTo>
                  <a:cubicBezTo>
                    <a:pt x="841" y="1133"/>
                    <a:pt x="1206" y="710"/>
                    <a:pt x="1635" y="331"/>
                  </a:cubicBezTo>
                  <a:cubicBezTo>
                    <a:pt x="1786" y="199"/>
                    <a:pt x="1646" y="1"/>
                    <a:pt x="148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43"/>
            <p:cNvSpPr/>
            <p:nvPr/>
          </p:nvSpPr>
          <p:spPr>
            <a:xfrm>
              <a:off x="783388" y="4215375"/>
              <a:ext cx="15775" cy="84225"/>
            </a:xfrm>
            <a:custGeom>
              <a:avLst/>
              <a:gdLst/>
              <a:ahLst/>
              <a:cxnLst/>
              <a:rect l="l" t="t" r="r" b="b"/>
              <a:pathLst>
                <a:path w="631" h="3369" extrusionOk="0">
                  <a:moveTo>
                    <a:pt x="243" y="1"/>
                  </a:moveTo>
                  <a:cubicBezTo>
                    <a:pt x="129" y="1"/>
                    <a:pt x="1" y="98"/>
                    <a:pt x="27" y="247"/>
                  </a:cubicBezTo>
                  <a:cubicBezTo>
                    <a:pt x="193" y="1222"/>
                    <a:pt x="236" y="2195"/>
                    <a:pt x="163" y="3180"/>
                  </a:cubicBezTo>
                  <a:cubicBezTo>
                    <a:pt x="153" y="3306"/>
                    <a:pt x="247" y="3369"/>
                    <a:pt x="346" y="3369"/>
                  </a:cubicBezTo>
                  <a:cubicBezTo>
                    <a:pt x="444" y="3369"/>
                    <a:pt x="547" y="3306"/>
                    <a:pt x="556" y="3180"/>
                  </a:cubicBezTo>
                  <a:cubicBezTo>
                    <a:pt x="631" y="2158"/>
                    <a:pt x="578" y="1150"/>
                    <a:pt x="406" y="141"/>
                  </a:cubicBezTo>
                  <a:cubicBezTo>
                    <a:pt x="389" y="43"/>
                    <a:pt x="319" y="1"/>
                    <a:pt x="24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43"/>
            <p:cNvSpPr/>
            <p:nvPr/>
          </p:nvSpPr>
          <p:spPr>
            <a:xfrm>
              <a:off x="837438" y="4219675"/>
              <a:ext cx="9875" cy="55150"/>
            </a:xfrm>
            <a:custGeom>
              <a:avLst/>
              <a:gdLst/>
              <a:ahLst/>
              <a:cxnLst/>
              <a:rect l="l" t="t" r="r" b="b"/>
              <a:pathLst>
                <a:path w="395" h="2206" extrusionOk="0">
                  <a:moveTo>
                    <a:pt x="197" y="1"/>
                  </a:moveTo>
                  <a:cubicBezTo>
                    <a:pt x="99" y="1"/>
                    <a:pt x="1" y="64"/>
                    <a:pt x="1" y="191"/>
                  </a:cubicBezTo>
                  <a:lnTo>
                    <a:pt x="1" y="2014"/>
                  </a:lnTo>
                  <a:cubicBezTo>
                    <a:pt x="1" y="2142"/>
                    <a:pt x="99" y="2206"/>
                    <a:pt x="197" y="2206"/>
                  </a:cubicBezTo>
                  <a:cubicBezTo>
                    <a:pt x="296" y="2206"/>
                    <a:pt x="394" y="2142"/>
                    <a:pt x="394" y="2014"/>
                  </a:cubicBezTo>
                  <a:lnTo>
                    <a:pt x="394" y="191"/>
                  </a:lnTo>
                  <a:cubicBezTo>
                    <a:pt x="394" y="64"/>
                    <a:pt x="296" y="1"/>
                    <a:pt x="19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43"/>
            <p:cNvSpPr/>
            <p:nvPr/>
          </p:nvSpPr>
          <p:spPr>
            <a:xfrm>
              <a:off x="815088" y="4233825"/>
              <a:ext cx="75250" cy="18300"/>
            </a:xfrm>
            <a:custGeom>
              <a:avLst/>
              <a:gdLst/>
              <a:ahLst/>
              <a:cxnLst/>
              <a:rect l="l" t="t" r="r" b="b"/>
              <a:pathLst>
                <a:path w="3010" h="732" extrusionOk="0">
                  <a:moveTo>
                    <a:pt x="2790" y="0"/>
                  </a:moveTo>
                  <a:cubicBezTo>
                    <a:pt x="2780" y="0"/>
                    <a:pt x="2770" y="1"/>
                    <a:pt x="2760" y="3"/>
                  </a:cubicBezTo>
                  <a:cubicBezTo>
                    <a:pt x="1924" y="114"/>
                    <a:pt x="1086" y="224"/>
                    <a:pt x="250" y="336"/>
                  </a:cubicBezTo>
                  <a:cubicBezTo>
                    <a:pt x="14" y="366"/>
                    <a:pt x="1" y="732"/>
                    <a:pt x="222" y="732"/>
                  </a:cubicBezTo>
                  <a:cubicBezTo>
                    <a:pt x="231" y="732"/>
                    <a:pt x="240" y="731"/>
                    <a:pt x="250" y="730"/>
                  </a:cubicBezTo>
                  <a:cubicBezTo>
                    <a:pt x="1086" y="618"/>
                    <a:pt x="1924" y="508"/>
                    <a:pt x="2760" y="396"/>
                  </a:cubicBezTo>
                  <a:cubicBezTo>
                    <a:pt x="2996" y="366"/>
                    <a:pt x="3010" y="0"/>
                    <a:pt x="279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43"/>
            <p:cNvSpPr/>
            <p:nvPr/>
          </p:nvSpPr>
          <p:spPr>
            <a:xfrm>
              <a:off x="890413" y="4211000"/>
              <a:ext cx="57850" cy="60050"/>
            </a:xfrm>
            <a:custGeom>
              <a:avLst/>
              <a:gdLst/>
              <a:ahLst/>
              <a:cxnLst/>
              <a:rect l="l" t="t" r="r" b="b"/>
              <a:pathLst>
                <a:path w="2314" h="2402" extrusionOk="0">
                  <a:moveTo>
                    <a:pt x="1090" y="0"/>
                  </a:moveTo>
                  <a:cubicBezTo>
                    <a:pt x="779" y="0"/>
                    <a:pt x="469" y="120"/>
                    <a:pt x="226" y="363"/>
                  </a:cubicBezTo>
                  <a:cubicBezTo>
                    <a:pt x="86" y="500"/>
                    <a:pt x="220" y="698"/>
                    <a:pt x="372" y="698"/>
                  </a:cubicBezTo>
                  <a:cubicBezTo>
                    <a:pt x="416" y="698"/>
                    <a:pt x="462" y="681"/>
                    <a:pt x="503" y="641"/>
                  </a:cubicBezTo>
                  <a:cubicBezTo>
                    <a:pt x="667" y="477"/>
                    <a:pt x="887" y="389"/>
                    <a:pt x="1107" y="389"/>
                  </a:cubicBezTo>
                  <a:cubicBezTo>
                    <a:pt x="1237" y="389"/>
                    <a:pt x="1366" y="419"/>
                    <a:pt x="1485" y="483"/>
                  </a:cubicBezTo>
                  <a:lnTo>
                    <a:pt x="1485" y="483"/>
                  </a:lnTo>
                  <a:cubicBezTo>
                    <a:pt x="1143" y="1087"/>
                    <a:pt x="694" y="1606"/>
                    <a:pt x="142" y="2036"/>
                  </a:cubicBezTo>
                  <a:cubicBezTo>
                    <a:pt x="0" y="2147"/>
                    <a:pt x="126" y="2369"/>
                    <a:pt x="281" y="2373"/>
                  </a:cubicBezTo>
                  <a:cubicBezTo>
                    <a:pt x="874" y="2381"/>
                    <a:pt x="1468" y="2390"/>
                    <a:pt x="2060" y="2402"/>
                  </a:cubicBezTo>
                  <a:cubicBezTo>
                    <a:pt x="2061" y="2402"/>
                    <a:pt x="2062" y="2402"/>
                    <a:pt x="2063" y="2402"/>
                  </a:cubicBezTo>
                  <a:cubicBezTo>
                    <a:pt x="2314" y="2402"/>
                    <a:pt x="2313" y="2011"/>
                    <a:pt x="2060" y="2008"/>
                  </a:cubicBezTo>
                  <a:cubicBezTo>
                    <a:pt x="1642" y="2001"/>
                    <a:pt x="1223" y="1994"/>
                    <a:pt x="804" y="1988"/>
                  </a:cubicBezTo>
                  <a:lnTo>
                    <a:pt x="804" y="1988"/>
                  </a:lnTo>
                  <a:cubicBezTo>
                    <a:pt x="1254" y="1565"/>
                    <a:pt x="1626" y="1072"/>
                    <a:pt x="1913" y="520"/>
                  </a:cubicBezTo>
                  <a:cubicBezTo>
                    <a:pt x="1949" y="450"/>
                    <a:pt x="1953" y="336"/>
                    <a:pt x="1883" y="283"/>
                  </a:cubicBezTo>
                  <a:cubicBezTo>
                    <a:pt x="1647" y="95"/>
                    <a:pt x="1367" y="0"/>
                    <a:pt x="109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43"/>
            <p:cNvSpPr/>
            <p:nvPr/>
          </p:nvSpPr>
          <p:spPr>
            <a:xfrm>
              <a:off x="997738" y="4261000"/>
              <a:ext cx="12700" cy="9875"/>
            </a:xfrm>
            <a:custGeom>
              <a:avLst/>
              <a:gdLst/>
              <a:ahLst/>
              <a:cxnLst/>
              <a:rect l="l" t="t" r="r" b="b"/>
              <a:pathLst>
                <a:path w="508" h="395" extrusionOk="0">
                  <a:moveTo>
                    <a:pt x="252" y="1"/>
                  </a:moveTo>
                  <a:cubicBezTo>
                    <a:pt x="0" y="1"/>
                    <a:pt x="0" y="394"/>
                    <a:pt x="252" y="394"/>
                  </a:cubicBezTo>
                  <a:cubicBezTo>
                    <a:pt x="507" y="394"/>
                    <a:pt x="507" y="1"/>
                    <a:pt x="25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8" name="Google Shape;1918;p43"/>
          <p:cNvGrpSpPr/>
          <p:nvPr/>
        </p:nvGrpSpPr>
        <p:grpSpPr>
          <a:xfrm>
            <a:off x="6285950" y="1793725"/>
            <a:ext cx="2325075" cy="225150"/>
            <a:chOff x="6285950" y="1793725"/>
            <a:chExt cx="2325075" cy="225150"/>
          </a:xfrm>
        </p:grpSpPr>
        <p:sp>
          <p:nvSpPr>
            <p:cNvPr id="1919" name="Google Shape;1919;p43"/>
            <p:cNvSpPr/>
            <p:nvPr/>
          </p:nvSpPr>
          <p:spPr>
            <a:xfrm>
              <a:off x="6285950" y="1819125"/>
              <a:ext cx="83250" cy="199750"/>
            </a:xfrm>
            <a:custGeom>
              <a:avLst/>
              <a:gdLst/>
              <a:ahLst/>
              <a:cxnLst/>
              <a:rect l="l" t="t" r="r" b="b"/>
              <a:pathLst>
                <a:path w="3330" h="7990" extrusionOk="0">
                  <a:moveTo>
                    <a:pt x="3054" y="1"/>
                  </a:moveTo>
                  <a:cubicBezTo>
                    <a:pt x="3022" y="1"/>
                    <a:pt x="2987" y="10"/>
                    <a:pt x="2952" y="33"/>
                  </a:cubicBezTo>
                  <a:cubicBezTo>
                    <a:pt x="50" y="1905"/>
                    <a:pt x="0" y="6002"/>
                    <a:pt x="2848" y="7955"/>
                  </a:cubicBezTo>
                  <a:cubicBezTo>
                    <a:pt x="2883" y="7979"/>
                    <a:pt x="2917" y="7989"/>
                    <a:pt x="2950" y="7989"/>
                  </a:cubicBezTo>
                  <a:cubicBezTo>
                    <a:pt x="3111" y="7989"/>
                    <a:pt x="3218" y="7733"/>
                    <a:pt x="3045" y="7614"/>
                  </a:cubicBezTo>
                  <a:cubicBezTo>
                    <a:pt x="450" y="5833"/>
                    <a:pt x="507" y="2080"/>
                    <a:pt x="3151" y="372"/>
                  </a:cubicBezTo>
                  <a:cubicBezTo>
                    <a:pt x="3330" y="257"/>
                    <a:pt x="3220" y="1"/>
                    <a:pt x="305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43"/>
            <p:cNvSpPr/>
            <p:nvPr/>
          </p:nvSpPr>
          <p:spPr>
            <a:xfrm>
              <a:off x="6406150" y="1907750"/>
              <a:ext cx="66675" cy="18850"/>
            </a:xfrm>
            <a:custGeom>
              <a:avLst/>
              <a:gdLst/>
              <a:ahLst/>
              <a:cxnLst/>
              <a:rect l="l" t="t" r="r" b="b"/>
              <a:pathLst>
                <a:path w="2667" h="754" extrusionOk="0">
                  <a:moveTo>
                    <a:pt x="300" y="0"/>
                  </a:moveTo>
                  <a:cubicBezTo>
                    <a:pt x="81" y="0"/>
                    <a:pt x="0" y="341"/>
                    <a:pt x="234" y="383"/>
                  </a:cubicBezTo>
                  <a:cubicBezTo>
                    <a:pt x="933" y="505"/>
                    <a:pt x="1630" y="629"/>
                    <a:pt x="2327" y="749"/>
                  </a:cubicBezTo>
                  <a:cubicBezTo>
                    <a:pt x="2341" y="752"/>
                    <a:pt x="2354" y="753"/>
                    <a:pt x="2367" y="753"/>
                  </a:cubicBezTo>
                  <a:cubicBezTo>
                    <a:pt x="2585" y="753"/>
                    <a:pt x="2667" y="412"/>
                    <a:pt x="2432" y="370"/>
                  </a:cubicBezTo>
                  <a:cubicBezTo>
                    <a:pt x="1734" y="248"/>
                    <a:pt x="1036" y="125"/>
                    <a:pt x="340" y="4"/>
                  </a:cubicBezTo>
                  <a:cubicBezTo>
                    <a:pt x="326" y="1"/>
                    <a:pt x="313" y="0"/>
                    <a:pt x="3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43"/>
            <p:cNvSpPr/>
            <p:nvPr/>
          </p:nvSpPr>
          <p:spPr>
            <a:xfrm>
              <a:off x="6518250" y="1840300"/>
              <a:ext cx="69125" cy="120000"/>
            </a:xfrm>
            <a:custGeom>
              <a:avLst/>
              <a:gdLst/>
              <a:ahLst/>
              <a:cxnLst/>
              <a:rect l="l" t="t" r="r" b="b"/>
              <a:pathLst>
                <a:path w="2765" h="4800" extrusionOk="0">
                  <a:moveTo>
                    <a:pt x="1306" y="0"/>
                  </a:moveTo>
                  <a:cubicBezTo>
                    <a:pt x="913" y="0"/>
                    <a:pt x="477" y="227"/>
                    <a:pt x="175" y="425"/>
                  </a:cubicBezTo>
                  <a:cubicBezTo>
                    <a:pt x="1" y="542"/>
                    <a:pt x="109" y="800"/>
                    <a:pt x="272" y="800"/>
                  </a:cubicBezTo>
                  <a:cubicBezTo>
                    <a:pt x="304" y="800"/>
                    <a:pt x="339" y="790"/>
                    <a:pt x="374" y="766"/>
                  </a:cubicBezTo>
                  <a:cubicBezTo>
                    <a:pt x="563" y="629"/>
                    <a:pt x="765" y="516"/>
                    <a:pt x="981" y="428"/>
                  </a:cubicBezTo>
                  <a:cubicBezTo>
                    <a:pt x="1585" y="705"/>
                    <a:pt x="1733" y="1030"/>
                    <a:pt x="1419" y="1403"/>
                  </a:cubicBezTo>
                  <a:cubicBezTo>
                    <a:pt x="1323" y="1771"/>
                    <a:pt x="1001" y="2182"/>
                    <a:pt x="819" y="2520"/>
                  </a:cubicBezTo>
                  <a:cubicBezTo>
                    <a:pt x="771" y="2613"/>
                    <a:pt x="795" y="2735"/>
                    <a:pt x="889" y="2790"/>
                  </a:cubicBezTo>
                  <a:cubicBezTo>
                    <a:pt x="998" y="2852"/>
                    <a:pt x="1315" y="2905"/>
                    <a:pt x="1388" y="2959"/>
                  </a:cubicBezTo>
                  <a:cubicBezTo>
                    <a:pt x="2765" y="3996"/>
                    <a:pt x="1197" y="4316"/>
                    <a:pt x="551" y="4404"/>
                  </a:cubicBezTo>
                  <a:cubicBezTo>
                    <a:pt x="314" y="4437"/>
                    <a:pt x="302" y="4800"/>
                    <a:pt x="521" y="4800"/>
                  </a:cubicBezTo>
                  <a:cubicBezTo>
                    <a:pt x="531" y="4800"/>
                    <a:pt x="541" y="4799"/>
                    <a:pt x="551" y="4797"/>
                  </a:cubicBezTo>
                  <a:cubicBezTo>
                    <a:pt x="1282" y="4699"/>
                    <a:pt x="2242" y="4517"/>
                    <a:pt x="2384" y="3642"/>
                  </a:cubicBezTo>
                  <a:cubicBezTo>
                    <a:pt x="2423" y="3396"/>
                    <a:pt x="2390" y="3121"/>
                    <a:pt x="2241" y="2915"/>
                  </a:cubicBezTo>
                  <a:cubicBezTo>
                    <a:pt x="1991" y="2569"/>
                    <a:pt x="1622" y="2641"/>
                    <a:pt x="1272" y="2529"/>
                  </a:cubicBezTo>
                  <a:lnTo>
                    <a:pt x="1272" y="2529"/>
                  </a:lnTo>
                  <a:cubicBezTo>
                    <a:pt x="1641" y="1937"/>
                    <a:pt x="2355" y="989"/>
                    <a:pt x="1984" y="383"/>
                  </a:cubicBezTo>
                  <a:cubicBezTo>
                    <a:pt x="1814" y="102"/>
                    <a:pt x="1570" y="0"/>
                    <a:pt x="130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43"/>
            <p:cNvSpPr/>
            <p:nvPr/>
          </p:nvSpPr>
          <p:spPr>
            <a:xfrm>
              <a:off x="6663150" y="1811050"/>
              <a:ext cx="303475" cy="158950"/>
            </a:xfrm>
            <a:custGeom>
              <a:avLst/>
              <a:gdLst/>
              <a:ahLst/>
              <a:cxnLst/>
              <a:rect l="l" t="t" r="r" b="b"/>
              <a:pathLst>
                <a:path w="12139" h="6358" extrusionOk="0">
                  <a:moveTo>
                    <a:pt x="4400" y="0"/>
                  </a:moveTo>
                  <a:cubicBezTo>
                    <a:pt x="4200" y="0"/>
                    <a:pt x="4015" y="18"/>
                    <a:pt x="3873" y="74"/>
                  </a:cubicBezTo>
                  <a:cubicBezTo>
                    <a:pt x="3197" y="336"/>
                    <a:pt x="3263" y="1474"/>
                    <a:pt x="3146" y="2065"/>
                  </a:cubicBezTo>
                  <a:cubicBezTo>
                    <a:pt x="2912" y="3253"/>
                    <a:pt x="2681" y="4442"/>
                    <a:pt x="2449" y="5631"/>
                  </a:cubicBezTo>
                  <a:lnTo>
                    <a:pt x="2449" y="5631"/>
                  </a:lnTo>
                  <a:cubicBezTo>
                    <a:pt x="1577" y="4155"/>
                    <a:pt x="901" y="2597"/>
                    <a:pt x="419" y="944"/>
                  </a:cubicBezTo>
                  <a:cubicBezTo>
                    <a:pt x="392" y="846"/>
                    <a:pt x="316" y="804"/>
                    <a:pt x="238" y="804"/>
                  </a:cubicBezTo>
                  <a:cubicBezTo>
                    <a:pt x="121" y="804"/>
                    <a:pt x="1" y="899"/>
                    <a:pt x="44" y="1047"/>
                  </a:cubicBezTo>
                  <a:cubicBezTo>
                    <a:pt x="582" y="2894"/>
                    <a:pt x="1358" y="4630"/>
                    <a:pt x="2377" y="6264"/>
                  </a:cubicBezTo>
                  <a:cubicBezTo>
                    <a:pt x="2416" y="6325"/>
                    <a:pt x="2487" y="6357"/>
                    <a:pt x="2556" y="6357"/>
                  </a:cubicBezTo>
                  <a:cubicBezTo>
                    <a:pt x="2638" y="6357"/>
                    <a:pt x="2718" y="6312"/>
                    <a:pt x="2736" y="6218"/>
                  </a:cubicBezTo>
                  <a:cubicBezTo>
                    <a:pt x="2952" y="5114"/>
                    <a:pt x="3170" y="4009"/>
                    <a:pt x="3385" y="2905"/>
                  </a:cubicBezTo>
                  <a:cubicBezTo>
                    <a:pt x="3492" y="2353"/>
                    <a:pt x="3601" y="1802"/>
                    <a:pt x="3708" y="1249"/>
                  </a:cubicBezTo>
                  <a:cubicBezTo>
                    <a:pt x="3855" y="505"/>
                    <a:pt x="4073" y="453"/>
                    <a:pt x="4743" y="453"/>
                  </a:cubicBezTo>
                  <a:cubicBezTo>
                    <a:pt x="4786" y="453"/>
                    <a:pt x="4830" y="453"/>
                    <a:pt x="4876" y="453"/>
                  </a:cubicBezTo>
                  <a:cubicBezTo>
                    <a:pt x="7211" y="463"/>
                    <a:pt x="9549" y="472"/>
                    <a:pt x="11884" y="483"/>
                  </a:cubicBezTo>
                  <a:cubicBezTo>
                    <a:pt x="11884" y="483"/>
                    <a:pt x="11885" y="483"/>
                    <a:pt x="11885" y="483"/>
                  </a:cubicBezTo>
                  <a:cubicBezTo>
                    <a:pt x="12139" y="483"/>
                    <a:pt x="12138" y="91"/>
                    <a:pt x="11884" y="90"/>
                  </a:cubicBezTo>
                  <a:cubicBezTo>
                    <a:pt x="10457" y="84"/>
                    <a:pt x="9029" y="77"/>
                    <a:pt x="7602" y="71"/>
                  </a:cubicBezTo>
                  <a:cubicBezTo>
                    <a:pt x="6888" y="68"/>
                    <a:pt x="6173" y="67"/>
                    <a:pt x="5461" y="62"/>
                  </a:cubicBezTo>
                  <a:cubicBezTo>
                    <a:pt x="5183" y="61"/>
                    <a:pt x="4767" y="0"/>
                    <a:pt x="44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43"/>
            <p:cNvSpPr/>
            <p:nvPr/>
          </p:nvSpPr>
          <p:spPr>
            <a:xfrm>
              <a:off x="6826450" y="1866425"/>
              <a:ext cx="81875" cy="86525"/>
            </a:xfrm>
            <a:custGeom>
              <a:avLst/>
              <a:gdLst/>
              <a:ahLst/>
              <a:cxnLst/>
              <a:rect l="l" t="t" r="r" b="b"/>
              <a:pathLst>
                <a:path w="3275" h="3461" extrusionOk="0">
                  <a:moveTo>
                    <a:pt x="1361" y="0"/>
                  </a:moveTo>
                  <a:cubicBezTo>
                    <a:pt x="945" y="0"/>
                    <a:pt x="464" y="224"/>
                    <a:pt x="173" y="418"/>
                  </a:cubicBezTo>
                  <a:cubicBezTo>
                    <a:pt x="1" y="538"/>
                    <a:pt x="108" y="794"/>
                    <a:pt x="272" y="794"/>
                  </a:cubicBezTo>
                  <a:cubicBezTo>
                    <a:pt x="304" y="794"/>
                    <a:pt x="339" y="784"/>
                    <a:pt x="374" y="760"/>
                  </a:cubicBezTo>
                  <a:cubicBezTo>
                    <a:pt x="583" y="622"/>
                    <a:pt x="807" y="494"/>
                    <a:pt x="1054" y="434"/>
                  </a:cubicBezTo>
                  <a:cubicBezTo>
                    <a:pt x="1138" y="414"/>
                    <a:pt x="1221" y="396"/>
                    <a:pt x="1303" y="396"/>
                  </a:cubicBezTo>
                  <a:cubicBezTo>
                    <a:pt x="1371" y="396"/>
                    <a:pt x="1438" y="408"/>
                    <a:pt x="1505" y="443"/>
                  </a:cubicBezTo>
                  <a:cubicBezTo>
                    <a:pt x="1696" y="466"/>
                    <a:pt x="1734" y="589"/>
                    <a:pt x="1615" y="816"/>
                  </a:cubicBezTo>
                  <a:cubicBezTo>
                    <a:pt x="1658" y="1005"/>
                    <a:pt x="1620" y="1168"/>
                    <a:pt x="1498" y="1304"/>
                  </a:cubicBezTo>
                  <a:cubicBezTo>
                    <a:pt x="1195" y="1863"/>
                    <a:pt x="675" y="2368"/>
                    <a:pt x="218" y="2802"/>
                  </a:cubicBezTo>
                  <a:cubicBezTo>
                    <a:pt x="82" y="2931"/>
                    <a:pt x="200" y="3120"/>
                    <a:pt x="357" y="3138"/>
                  </a:cubicBezTo>
                  <a:cubicBezTo>
                    <a:pt x="1248" y="3244"/>
                    <a:pt x="2135" y="3352"/>
                    <a:pt x="3024" y="3459"/>
                  </a:cubicBezTo>
                  <a:cubicBezTo>
                    <a:pt x="3033" y="3460"/>
                    <a:pt x="3042" y="3461"/>
                    <a:pt x="3051" y="3461"/>
                  </a:cubicBezTo>
                  <a:cubicBezTo>
                    <a:pt x="3274" y="3461"/>
                    <a:pt x="3264" y="3094"/>
                    <a:pt x="3024" y="3065"/>
                  </a:cubicBezTo>
                  <a:cubicBezTo>
                    <a:pt x="2277" y="2975"/>
                    <a:pt x="1532" y="2886"/>
                    <a:pt x="785" y="2796"/>
                  </a:cubicBezTo>
                  <a:lnTo>
                    <a:pt x="785" y="2796"/>
                  </a:lnTo>
                  <a:cubicBezTo>
                    <a:pt x="1108" y="2463"/>
                    <a:pt x="1408" y="2109"/>
                    <a:pt x="1680" y="1731"/>
                  </a:cubicBezTo>
                  <a:cubicBezTo>
                    <a:pt x="1938" y="1370"/>
                    <a:pt x="2264" y="902"/>
                    <a:pt x="2065" y="440"/>
                  </a:cubicBezTo>
                  <a:cubicBezTo>
                    <a:pt x="1926" y="116"/>
                    <a:pt x="1660" y="0"/>
                    <a:pt x="136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43"/>
            <p:cNvSpPr/>
            <p:nvPr/>
          </p:nvSpPr>
          <p:spPr>
            <a:xfrm>
              <a:off x="6996525" y="1794125"/>
              <a:ext cx="116650" cy="222375"/>
            </a:xfrm>
            <a:custGeom>
              <a:avLst/>
              <a:gdLst/>
              <a:ahLst/>
              <a:cxnLst/>
              <a:rect l="l" t="t" r="r" b="b"/>
              <a:pathLst>
                <a:path w="4666" h="8895" extrusionOk="0">
                  <a:moveTo>
                    <a:pt x="985" y="1"/>
                  </a:moveTo>
                  <a:cubicBezTo>
                    <a:pt x="803" y="1"/>
                    <a:pt x="682" y="267"/>
                    <a:pt x="879" y="361"/>
                  </a:cubicBezTo>
                  <a:cubicBezTo>
                    <a:pt x="4211" y="1978"/>
                    <a:pt x="1940" y="6664"/>
                    <a:pt x="136" y="8555"/>
                  </a:cubicBezTo>
                  <a:cubicBezTo>
                    <a:pt x="1" y="8698"/>
                    <a:pt x="135" y="8895"/>
                    <a:pt x="284" y="8895"/>
                  </a:cubicBezTo>
                  <a:cubicBezTo>
                    <a:pt x="329" y="8895"/>
                    <a:pt x="375" y="8877"/>
                    <a:pt x="416" y="8835"/>
                  </a:cubicBezTo>
                  <a:cubicBezTo>
                    <a:pt x="2385" y="6767"/>
                    <a:pt x="4666" y="1763"/>
                    <a:pt x="1077" y="24"/>
                  </a:cubicBezTo>
                  <a:cubicBezTo>
                    <a:pt x="1045" y="8"/>
                    <a:pt x="1014" y="1"/>
                    <a:pt x="98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43"/>
            <p:cNvSpPr/>
            <p:nvPr/>
          </p:nvSpPr>
          <p:spPr>
            <a:xfrm>
              <a:off x="7162375" y="1894725"/>
              <a:ext cx="107825" cy="13075"/>
            </a:xfrm>
            <a:custGeom>
              <a:avLst/>
              <a:gdLst/>
              <a:ahLst/>
              <a:cxnLst/>
              <a:rect l="l" t="t" r="r" b="b"/>
              <a:pathLst>
                <a:path w="4313" h="523" extrusionOk="0">
                  <a:moveTo>
                    <a:pt x="4087" y="1"/>
                  </a:moveTo>
                  <a:cubicBezTo>
                    <a:pt x="4079" y="1"/>
                    <a:pt x="4070" y="1"/>
                    <a:pt x="4061" y="2"/>
                  </a:cubicBezTo>
                  <a:cubicBezTo>
                    <a:pt x="3309" y="86"/>
                    <a:pt x="2556" y="128"/>
                    <a:pt x="1803" y="128"/>
                  </a:cubicBezTo>
                  <a:cubicBezTo>
                    <a:pt x="1287" y="128"/>
                    <a:pt x="770" y="108"/>
                    <a:pt x="252" y="69"/>
                  </a:cubicBezTo>
                  <a:cubicBezTo>
                    <a:pt x="246" y="69"/>
                    <a:pt x="240" y="69"/>
                    <a:pt x="234" y="69"/>
                  </a:cubicBezTo>
                  <a:cubicBezTo>
                    <a:pt x="0" y="69"/>
                    <a:pt x="8" y="444"/>
                    <a:pt x="252" y="463"/>
                  </a:cubicBezTo>
                  <a:cubicBezTo>
                    <a:pt x="771" y="503"/>
                    <a:pt x="1289" y="523"/>
                    <a:pt x="1807" y="523"/>
                  </a:cubicBezTo>
                  <a:cubicBezTo>
                    <a:pt x="2559" y="523"/>
                    <a:pt x="3309" y="481"/>
                    <a:pt x="4061" y="396"/>
                  </a:cubicBezTo>
                  <a:cubicBezTo>
                    <a:pt x="4302" y="368"/>
                    <a:pt x="4313" y="1"/>
                    <a:pt x="408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43"/>
            <p:cNvSpPr/>
            <p:nvPr/>
          </p:nvSpPr>
          <p:spPr>
            <a:xfrm>
              <a:off x="7379725" y="1830100"/>
              <a:ext cx="84800" cy="89025"/>
            </a:xfrm>
            <a:custGeom>
              <a:avLst/>
              <a:gdLst/>
              <a:ahLst/>
              <a:cxnLst/>
              <a:rect l="l" t="t" r="r" b="b"/>
              <a:pathLst>
                <a:path w="3392" h="3561" extrusionOk="0">
                  <a:moveTo>
                    <a:pt x="2502" y="0"/>
                  </a:moveTo>
                  <a:cubicBezTo>
                    <a:pt x="2457" y="0"/>
                    <a:pt x="2411" y="19"/>
                    <a:pt x="2372" y="65"/>
                  </a:cubicBezTo>
                  <a:cubicBezTo>
                    <a:pt x="1500" y="1055"/>
                    <a:pt x="734" y="2120"/>
                    <a:pt x="74" y="3264"/>
                  </a:cubicBezTo>
                  <a:cubicBezTo>
                    <a:pt x="1" y="3387"/>
                    <a:pt x="89" y="3561"/>
                    <a:pt x="238" y="3561"/>
                  </a:cubicBezTo>
                  <a:cubicBezTo>
                    <a:pt x="240" y="3561"/>
                    <a:pt x="241" y="3561"/>
                    <a:pt x="243" y="3561"/>
                  </a:cubicBezTo>
                  <a:cubicBezTo>
                    <a:pt x="1208" y="3529"/>
                    <a:pt x="2173" y="3496"/>
                    <a:pt x="3138" y="3466"/>
                  </a:cubicBezTo>
                  <a:cubicBezTo>
                    <a:pt x="3387" y="3458"/>
                    <a:pt x="3391" y="3072"/>
                    <a:pt x="3146" y="3072"/>
                  </a:cubicBezTo>
                  <a:cubicBezTo>
                    <a:pt x="3143" y="3072"/>
                    <a:pt x="3140" y="3072"/>
                    <a:pt x="3138" y="3072"/>
                  </a:cubicBezTo>
                  <a:cubicBezTo>
                    <a:pt x="2290" y="3100"/>
                    <a:pt x="1443" y="3129"/>
                    <a:pt x="596" y="3156"/>
                  </a:cubicBezTo>
                  <a:lnTo>
                    <a:pt x="596" y="3156"/>
                  </a:lnTo>
                  <a:cubicBezTo>
                    <a:pt x="1197" y="2158"/>
                    <a:pt x="1880" y="1222"/>
                    <a:pt x="2651" y="345"/>
                  </a:cubicBezTo>
                  <a:cubicBezTo>
                    <a:pt x="2778" y="199"/>
                    <a:pt x="2646" y="0"/>
                    <a:pt x="250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43"/>
            <p:cNvSpPr/>
            <p:nvPr/>
          </p:nvSpPr>
          <p:spPr>
            <a:xfrm>
              <a:off x="7456125" y="1866150"/>
              <a:ext cx="15975" cy="109525"/>
            </a:xfrm>
            <a:custGeom>
              <a:avLst/>
              <a:gdLst/>
              <a:ahLst/>
              <a:cxnLst/>
              <a:rect l="l" t="t" r="r" b="b"/>
              <a:pathLst>
                <a:path w="639" h="4381" extrusionOk="0">
                  <a:moveTo>
                    <a:pt x="395" y="0"/>
                  </a:moveTo>
                  <a:cubicBezTo>
                    <a:pt x="320" y="0"/>
                    <a:pt x="252" y="43"/>
                    <a:pt x="239" y="143"/>
                  </a:cubicBezTo>
                  <a:cubicBezTo>
                    <a:pt x="56" y="1492"/>
                    <a:pt x="0" y="2833"/>
                    <a:pt x="79" y="4191"/>
                  </a:cubicBezTo>
                  <a:cubicBezTo>
                    <a:pt x="86" y="4318"/>
                    <a:pt x="188" y="4381"/>
                    <a:pt x="287" y="4381"/>
                  </a:cubicBezTo>
                  <a:cubicBezTo>
                    <a:pt x="385" y="4381"/>
                    <a:pt x="480" y="4318"/>
                    <a:pt x="473" y="4191"/>
                  </a:cubicBezTo>
                  <a:cubicBezTo>
                    <a:pt x="397" y="2870"/>
                    <a:pt x="441" y="1559"/>
                    <a:pt x="619" y="248"/>
                  </a:cubicBezTo>
                  <a:cubicBezTo>
                    <a:pt x="638" y="98"/>
                    <a:pt x="509" y="0"/>
                    <a:pt x="39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43"/>
            <p:cNvSpPr/>
            <p:nvPr/>
          </p:nvSpPr>
          <p:spPr>
            <a:xfrm>
              <a:off x="7550500" y="1806500"/>
              <a:ext cx="81225" cy="154000"/>
            </a:xfrm>
            <a:custGeom>
              <a:avLst/>
              <a:gdLst/>
              <a:ahLst/>
              <a:cxnLst/>
              <a:rect l="l" t="t" r="r" b="b"/>
              <a:pathLst>
                <a:path w="3249" h="6160" extrusionOk="0">
                  <a:moveTo>
                    <a:pt x="2633" y="1"/>
                  </a:moveTo>
                  <a:cubicBezTo>
                    <a:pt x="2602" y="1"/>
                    <a:pt x="2569" y="9"/>
                    <a:pt x="2535" y="28"/>
                  </a:cubicBezTo>
                  <a:cubicBezTo>
                    <a:pt x="0" y="1474"/>
                    <a:pt x="269" y="5031"/>
                    <a:pt x="2938" y="6144"/>
                  </a:cubicBezTo>
                  <a:cubicBezTo>
                    <a:pt x="2964" y="6155"/>
                    <a:pt x="2989" y="6159"/>
                    <a:pt x="3011" y="6159"/>
                  </a:cubicBezTo>
                  <a:cubicBezTo>
                    <a:pt x="3191" y="6159"/>
                    <a:pt x="3248" y="5851"/>
                    <a:pt x="3044" y="5764"/>
                  </a:cubicBezTo>
                  <a:cubicBezTo>
                    <a:pt x="673" y="4777"/>
                    <a:pt x="531" y="1626"/>
                    <a:pt x="2736" y="367"/>
                  </a:cubicBezTo>
                  <a:cubicBezTo>
                    <a:pt x="2923" y="262"/>
                    <a:pt x="2808" y="1"/>
                    <a:pt x="263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43"/>
            <p:cNvSpPr/>
            <p:nvPr/>
          </p:nvSpPr>
          <p:spPr>
            <a:xfrm>
              <a:off x="7660975" y="1825125"/>
              <a:ext cx="61225" cy="105050"/>
            </a:xfrm>
            <a:custGeom>
              <a:avLst/>
              <a:gdLst/>
              <a:ahLst/>
              <a:cxnLst/>
              <a:rect l="l" t="t" r="r" b="b"/>
              <a:pathLst>
                <a:path w="2449" h="4202" extrusionOk="0">
                  <a:moveTo>
                    <a:pt x="1376" y="1"/>
                  </a:moveTo>
                  <a:cubicBezTo>
                    <a:pt x="945" y="1"/>
                    <a:pt x="519" y="372"/>
                    <a:pt x="238" y="682"/>
                  </a:cubicBezTo>
                  <a:cubicBezTo>
                    <a:pt x="108" y="824"/>
                    <a:pt x="240" y="1022"/>
                    <a:pt x="387" y="1022"/>
                  </a:cubicBezTo>
                  <a:cubicBezTo>
                    <a:pt x="431" y="1022"/>
                    <a:pt x="477" y="1003"/>
                    <a:pt x="517" y="959"/>
                  </a:cubicBezTo>
                  <a:cubicBezTo>
                    <a:pt x="703" y="753"/>
                    <a:pt x="1055" y="401"/>
                    <a:pt x="1294" y="401"/>
                  </a:cubicBezTo>
                  <a:cubicBezTo>
                    <a:pt x="1478" y="401"/>
                    <a:pt x="1596" y="610"/>
                    <a:pt x="1519" y="1254"/>
                  </a:cubicBezTo>
                  <a:cubicBezTo>
                    <a:pt x="1483" y="1554"/>
                    <a:pt x="1204" y="1953"/>
                    <a:pt x="1080" y="2228"/>
                  </a:cubicBezTo>
                  <a:cubicBezTo>
                    <a:pt x="1026" y="2346"/>
                    <a:pt x="1099" y="2532"/>
                    <a:pt x="1235" y="2532"/>
                  </a:cubicBezTo>
                  <a:cubicBezTo>
                    <a:pt x="1256" y="2532"/>
                    <a:pt x="1278" y="2528"/>
                    <a:pt x="1302" y="2518"/>
                  </a:cubicBezTo>
                  <a:cubicBezTo>
                    <a:pt x="1446" y="2839"/>
                    <a:pt x="1592" y="3158"/>
                    <a:pt x="1738" y="3478"/>
                  </a:cubicBezTo>
                  <a:cubicBezTo>
                    <a:pt x="1521" y="3672"/>
                    <a:pt x="1274" y="3774"/>
                    <a:pt x="999" y="3785"/>
                  </a:cubicBezTo>
                  <a:cubicBezTo>
                    <a:pt x="867" y="3807"/>
                    <a:pt x="740" y="3814"/>
                    <a:pt x="612" y="3814"/>
                  </a:cubicBezTo>
                  <a:cubicBezTo>
                    <a:pt x="494" y="3814"/>
                    <a:pt x="376" y="3808"/>
                    <a:pt x="254" y="3801"/>
                  </a:cubicBezTo>
                  <a:cubicBezTo>
                    <a:pt x="249" y="3801"/>
                    <a:pt x="245" y="3801"/>
                    <a:pt x="240" y="3801"/>
                  </a:cubicBezTo>
                  <a:cubicBezTo>
                    <a:pt x="0" y="3801"/>
                    <a:pt x="6" y="4181"/>
                    <a:pt x="254" y="4195"/>
                  </a:cubicBezTo>
                  <a:cubicBezTo>
                    <a:pt x="336" y="4199"/>
                    <a:pt x="422" y="4202"/>
                    <a:pt x="511" y="4202"/>
                  </a:cubicBezTo>
                  <a:cubicBezTo>
                    <a:pt x="1286" y="4202"/>
                    <a:pt x="2249" y="3999"/>
                    <a:pt x="2375" y="3094"/>
                  </a:cubicBezTo>
                  <a:cubicBezTo>
                    <a:pt x="2448" y="2571"/>
                    <a:pt x="2071" y="2124"/>
                    <a:pt x="1601" y="2078"/>
                  </a:cubicBezTo>
                  <a:lnTo>
                    <a:pt x="1601" y="2078"/>
                  </a:lnTo>
                  <a:cubicBezTo>
                    <a:pt x="1921" y="1491"/>
                    <a:pt x="2387" y="637"/>
                    <a:pt x="1877" y="198"/>
                  </a:cubicBezTo>
                  <a:cubicBezTo>
                    <a:pt x="1715" y="58"/>
                    <a:pt x="1545" y="1"/>
                    <a:pt x="13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43"/>
            <p:cNvSpPr/>
            <p:nvPr/>
          </p:nvSpPr>
          <p:spPr>
            <a:xfrm>
              <a:off x="7741025" y="1799325"/>
              <a:ext cx="77050" cy="151925"/>
            </a:xfrm>
            <a:custGeom>
              <a:avLst/>
              <a:gdLst/>
              <a:ahLst/>
              <a:cxnLst/>
              <a:rect l="l" t="t" r="r" b="b"/>
              <a:pathLst>
                <a:path w="3082" h="6077" extrusionOk="0">
                  <a:moveTo>
                    <a:pt x="774" y="1"/>
                  </a:moveTo>
                  <a:cubicBezTo>
                    <a:pt x="616" y="1"/>
                    <a:pt x="511" y="256"/>
                    <a:pt x="679" y="378"/>
                  </a:cubicBezTo>
                  <a:cubicBezTo>
                    <a:pt x="2662" y="1797"/>
                    <a:pt x="2371" y="4670"/>
                    <a:pt x="198" y="5715"/>
                  </a:cubicBezTo>
                  <a:cubicBezTo>
                    <a:pt x="0" y="5810"/>
                    <a:pt x="123" y="6077"/>
                    <a:pt x="307" y="6077"/>
                  </a:cubicBezTo>
                  <a:cubicBezTo>
                    <a:pt x="336" y="6077"/>
                    <a:pt x="366" y="6070"/>
                    <a:pt x="397" y="6056"/>
                  </a:cubicBezTo>
                  <a:cubicBezTo>
                    <a:pt x="2865" y="4867"/>
                    <a:pt x="3081" y="1616"/>
                    <a:pt x="878" y="37"/>
                  </a:cubicBezTo>
                  <a:cubicBezTo>
                    <a:pt x="843" y="12"/>
                    <a:pt x="807" y="1"/>
                    <a:pt x="77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43"/>
            <p:cNvSpPr/>
            <p:nvPr/>
          </p:nvSpPr>
          <p:spPr>
            <a:xfrm>
              <a:off x="7846575" y="1799800"/>
              <a:ext cx="76475" cy="156850"/>
            </a:xfrm>
            <a:custGeom>
              <a:avLst/>
              <a:gdLst/>
              <a:ahLst/>
              <a:cxnLst/>
              <a:rect l="l" t="t" r="r" b="b"/>
              <a:pathLst>
                <a:path w="3059" h="6274" extrusionOk="0">
                  <a:moveTo>
                    <a:pt x="2759" y="1"/>
                  </a:moveTo>
                  <a:cubicBezTo>
                    <a:pt x="2729" y="1"/>
                    <a:pt x="2698" y="8"/>
                    <a:pt x="2666" y="24"/>
                  </a:cubicBezTo>
                  <a:cubicBezTo>
                    <a:pt x="125" y="1308"/>
                    <a:pt x="0" y="4744"/>
                    <a:pt x="2405" y="6243"/>
                  </a:cubicBezTo>
                  <a:cubicBezTo>
                    <a:pt x="2440" y="6264"/>
                    <a:pt x="2474" y="6273"/>
                    <a:pt x="2506" y="6273"/>
                  </a:cubicBezTo>
                  <a:cubicBezTo>
                    <a:pt x="2675" y="6273"/>
                    <a:pt x="2785" y="6015"/>
                    <a:pt x="2604" y="5902"/>
                  </a:cubicBezTo>
                  <a:cubicBezTo>
                    <a:pt x="440" y="4555"/>
                    <a:pt x="600" y="1509"/>
                    <a:pt x="2863" y="363"/>
                  </a:cubicBezTo>
                  <a:cubicBezTo>
                    <a:pt x="3059" y="265"/>
                    <a:pt x="2940" y="1"/>
                    <a:pt x="275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43"/>
            <p:cNvSpPr/>
            <p:nvPr/>
          </p:nvSpPr>
          <p:spPr>
            <a:xfrm>
              <a:off x="7931775" y="1876575"/>
              <a:ext cx="51725" cy="14625"/>
            </a:xfrm>
            <a:custGeom>
              <a:avLst/>
              <a:gdLst/>
              <a:ahLst/>
              <a:cxnLst/>
              <a:rect l="l" t="t" r="r" b="b"/>
              <a:pathLst>
                <a:path w="2069" h="585" extrusionOk="0">
                  <a:moveTo>
                    <a:pt x="1151" y="1"/>
                  </a:moveTo>
                  <a:cubicBezTo>
                    <a:pt x="826" y="1"/>
                    <a:pt x="503" y="77"/>
                    <a:pt x="197" y="224"/>
                  </a:cubicBezTo>
                  <a:cubicBezTo>
                    <a:pt x="0" y="319"/>
                    <a:pt x="122" y="585"/>
                    <a:pt x="306" y="585"/>
                  </a:cubicBezTo>
                  <a:cubicBezTo>
                    <a:pt x="335" y="585"/>
                    <a:pt x="365" y="578"/>
                    <a:pt x="396" y="563"/>
                  </a:cubicBezTo>
                  <a:cubicBezTo>
                    <a:pt x="634" y="449"/>
                    <a:pt x="883" y="393"/>
                    <a:pt x="1134" y="393"/>
                  </a:cubicBezTo>
                  <a:cubicBezTo>
                    <a:pt x="1340" y="393"/>
                    <a:pt x="1547" y="430"/>
                    <a:pt x="1750" y="503"/>
                  </a:cubicBezTo>
                  <a:cubicBezTo>
                    <a:pt x="1774" y="512"/>
                    <a:pt x="1796" y="516"/>
                    <a:pt x="1817" y="516"/>
                  </a:cubicBezTo>
                  <a:cubicBezTo>
                    <a:pt x="2006" y="516"/>
                    <a:pt x="2069" y="199"/>
                    <a:pt x="1856" y="124"/>
                  </a:cubicBezTo>
                  <a:cubicBezTo>
                    <a:pt x="1623" y="41"/>
                    <a:pt x="1386" y="1"/>
                    <a:pt x="115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43"/>
            <p:cNvSpPr/>
            <p:nvPr/>
          </p:nvSpPr>
          <p:spPr>
            <a:xfrm>
              <a:off x="8026150" y="1809650"/>
              <a:ext cx="64800" cy="120225"/>
            </a:xfrm>
            <a:custGeom>
              <a:avLst/>
              <a:gdLst/>
              <a:ahLst/>
              <a:cxnLst/>
              <a:rect l="l" t="t" r="r" b="b"/>
              <a:pathLst>
                <a:path w="2592" h="4809" extrusionOk="0">
                  <a:moveTo>
                    <a:pt x="1636" y="0"/>
                  </a:moveTo>
                  <a:cubicBezTo>
                    <a:pt x="1143" y="0"/>
                    <a:pt x="675" y="129"/>
                    <a:pt x="210" y="392"/>
                  </a:cubicBezTo>
                  <a:cubicBezTo>
                    <a:pt x="21" y="499"/>
                    <a:pt x="137" y="760"/>
                    <a:pt x="311" y="760"/>
                  </a:cubicBezTo>
                  <a:cubicBezTo>
                    <a:pt x="342" y="760"/>
                    <a:pt x="374" y="752"/>
                    <a:pt x="407" y="734"/>
                  </a:cubicBezTo>
                  <a:cubicBezTo>
                    <a:pt x="810" y="506"/>
                    <a:pt x="1210" y="394"/>
                    <a:pt x="1634" y="394"/>
                  </a:cubicBezTo>
                  <a:cubicBezTo>
                    <a:pt x="1756" y="394"/>
                    <a:pt x="1879" y="403"/>
                    <a:pt x="2005" y="421"/>
                  </a:cubicBezTo>
                  <a:lnTo>
                    <a:pt x="2005" y="421"/>
                  </a:lnTo>
                  <a:cubicBezTo>
                    <a:pt x="1761" y="1108"/>
                    <a:pt x="1396" y="1674"/>
                    <a:pt x="867" y="2195"/>
                  </a:cubicBezTo>
                  <a:cubicBezTo>
                    <a:pt x="738" y="2323"/>
                    <a:pt x="856" y="2538"/>
                    <a:pt x="1006" y="2538"/>
                  </a:cubicBezTo>
                  <a:cubicBezTo>
                    <a:pt x="1038" y="2538"/>
                    <a:pt x="1071" y="2528"/>
                    <a:pt x="1104" y="2506"/>
                  </a:cubicBezTo>
                  <a:cubicBezTo>
                    <a:pt x="1279" y="2452"/>
                    <a:pt x="1429" y="2424"/>
                    <a:pt x="1553" y="2424"/>
                  </a:cubicBezTo>
                  <a:cubicBezTo>
                    <a:pt x="2056" y="2424"/>
                    <a:pt x="2134" y="2876"/>
                    <a:pt x="1787" y="3780"/>
                  </a:cubicBezTo>
                  <a:cubicBezTo>
                    <a:pt x="1625" y="3956"/>
                    <a:pt x="1432" y="4082"/>
                    <a:pt x="1209" y="4160"/>
                  </a:cubicBezTo>
                  <a:cubicBezTo>
                    <a:pt x="897" y="4304"/>
                    <a:pt x="569" y="4364"/>
                    <a:pt x="235" y="4426"/>
                  </a:cubicBezTo>
                  <a:cubicBezTo>
                    <a:pt x="0" y="4468"/>
                    <a:pt x="81" y="4809"/>
                    <a:pt x="299" y="4809"/>
                  </a:cubicBezTo>
                  <a:cubicBezTo>
                    <a:pt x="312" y="4809"/>
                    <a:pt x="326" y="4808"/>
                    <a:pt x="340" y="4805"/>
                  </a:cubicBezTo>
                  <a:cubicBezTo>
                    <a:pt x="1280" y="4633"/>
                    <a:pt x="2592" y="4152"/>
                    <a:pt x="2493" y="2954"/>
                  </a:cubicBezTo>
                  <a:cubicBezTo>
                    <a:pt x="2449" y="2430"/>
                    <a:pt x="2038" y="2050"/>
                    <a:pt x="1576" y="1996"/>
                  </a:cubicBezTo>
                  <a:lnTo>
                    <a:pt x="1576" y="1996"/>
                  </a:lnTo>
                  <a:cubicBezTo>
                    <a:pt x="1971" y="1500"/>
                    <a:pt x="2259" y="947"/>
                    <a:pt x="2456" y="319"/>
                  </a:cubicBezTo>
                  <a:cubicBezTo>
                    <a:pt x="2486" y="220"/>
                    <a:pt x="2420" y="98"/>
                    <a:pt x="2317" y="77"/>
                  </a:cubicBezTo>
                  <a:cubicBezTo>
                    <a:pt x="2083" y="26"/>
                    <a:pt x="1857" y="0"/>
                    <a:pt x="16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43"/>
            <p:cNvSpPr/>
            <p:nvPr/>
          </p:nvSpPr>
          <p:spPr>
            <a:xfrm>
              <a:off x="8156475" y="1830050"/>
              <a:ext cx="10725" cy="99800"/>
            </a:xfrm>
            <a:custGeom>
              <a:avLst/>
              <a:gdLst/>
              <a:ahLst/>
              <a:cxnLst/>
              <a:rect l="l" t="t" r="r" b="b"/>
              <a:pathLst>
                <a:path w="429" h="3992" extrusionOk="0">
                  <a:moveTo>
                    <a:pt x="232" y="1"/>
                  </a:moveTo>
                  <a:cubicBezTo>
                    <a:pt x="134" y="1"/>
                    <a:pt x="35" y="64"/>
                    <a:pt x="34" y="190"/>
                  </a:cubicBezTo>
                  <a:cubicBezTo>
                    <a:pt x="23" y="1394"/>
                    <a:pt x="13" y="2596"/>
                    <a:pt x="1" y="3802"/>
                  </a:cubicBezTo>
                  <a:cubicBezTo>
                    <a:pt x="1" y="3928"/>
                    <a:pt x="99" y="3992"/>
                    <a:pt x="197" y="3992"/>
                  </a:cubicBezTo>
                  <a:cubicBezTo>
                    <a:pt x="295" y="3992"/>
                    <a:pt x="394" y="3928"/>
                    <a:pt x="395" y="3802"/>
                  </a:cubicBezTo>
                  <a:cubicBezTo>
                    <a:pt x="406" y="2596"/>
                    <a:pt x="416" y="1394"/>
                    <a:pt x="428" y="190"/>
                  </a:cubicBezTo>
                  <a:cubicBezTo>
                    <a:pt x="429" y="64"/>
                    <a:pt x="331" y="1"/>
                    <a:pt x="23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43"/>
            <p:cNvSpPr/>
            <p:nvPr/>
          </p:nvSpPr>
          <p:spPr>
            <a:xfrm>
              <a:off x="8164050" y="1823450"/>
              <a:ext cx="94500" cy="88325"/>
            </a:xfrm>
            <a:custGeom>
              <a:avLst/>
              <a:gdLst/>
              <a:ahLst/>
              <a:cxnLst/>
              <a:rect l="l" t="t" r="r" b="b"/>
              <a:pathLst>
                <a:path w="3780" h="3533" extrusionOk="0">
                  <a:moveTo>
                    <a:pt x="3482" y="1"/>
                  </a:moveTo>
                  <a:cubicBezTo>
                    <a:pt x="3418" y="1"/>
                    <a:pt x="3351" y="30"/>
                    <a:pt x="3306" y="90"/>
                  </a:cubicBezTo>
                  <a:cubicBezTo>
                    <a:pt x="2823" y="737"/>
                    <a:pt x="2344" y="1386"/>
                    <a:pt x="1857" y="2030"/>
                  </a:cubicBezTo>
                  <a:cubicBezTo>
                    <a:pt x="1686" y="2256"/>
                    <a:pt x="1658" y="2389"/>
                    <a:pt x="1459" y="2389"/>
                  </a:cubicBezTo>
                  <a:cubicBezTo>
                    <a:pt x="1415" y="2389"/>
                    <a:pt x="1363" y="2383"/>
                    <a:pt x="1299" y="2369"/>
                  </a:cubicBezTo>
                  <a:cubicBezTo>
                    <a:pt x="1001" y="2306"/>
                    <a:pt x="949" y="2142"/>
                    <a:pt x="826" y="1894"/>
                  </a:cubicBezTo>
                  <a:cubicBezTo>
                    <a:pt x="599" y="1436"/>
                    <a:pt x="470" y="948"/>
                    <a:pt x="410" y="441"/>
                  </a:cubicBezTo>
                  <a:cubicBezTo>
                    <a:pt x="395" y="318"/>
                    <a:pt x="289" y="256"/>
                    <a:pt x="191" y="256"/>
                  </a:cubicBezTo>
                  <a:cubicBezTo>
                    <a:pt x="92" y="256"/>
                    <a:pt x="0" y="318"/>
                    <a:pt x="16" y="444"/>
                  </a:cubicBezTo>
                  <a:cubicBezTo>
                    <a:pt x="95" y="1095"/>
                    <a:pt x="425" y="2943"/>
                    <a:pt x="1352" y="2946"/>
                  </a:cubicBezTo>
                  <a:cubicBezTo>
                    <a:pt x="1353" y="2946"/>
                    <a:pt x="1354" y="2946"/>
                    <a:pt x="1356" y="2946"/>
                  </a:cubicBezTo>
                  <a:cubicBezTo>
                    <a:pt x="1753" y="2946"/>
                    <a:pt x="1989" y="2506"/>
                    <a:pt x="2196" y="2230"/>
                  </a:cubicBezTo>
                  <a:cubicBezTo>
                    <a:pt x="2564" y="1740"/>
                    <a:pt x="2931" y="1249"/>
                    <a:pt x="3298" y="757"/>
                  </a:cubicBezTo>
                  <a:lnTo>
                    <a:pt x="3298" y="757"/>
                  </a:lnTo>
                  <a:lnTo>
                    <a:pt x="3382" y="3343"/>
                  </a:lnTo>
                  <a:cubicBezTo>
                    <a:pt x="3386" y="3469"/>
                    <a:pt x="3487" y="3532"/>
                    <a:pt x="3585" y="3532"/>
                  </a:cubicBezTo>
                  <a:cubicBezTo>
                    <a:pt x="3684" y="3532"/>
                    <a:pt x="3780" y="3469"/>
                    <a:pt x="3775" y="3343"/>
                  </a:cubicBezTo>
                  <a:lnTo>
                    <a:pt x="3674" y="190"/>
                  </a:lnTo>
                  <a:cubicBezTo>
                    <a:pt x="3669" y="66"/>
                    <a:pt x="3579" y="1"/>
                    <a:pt x="348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43"/>
            <p:cNvSpPr/>
            <p:nvPr/>
          </p:nvSpPr>
          <p:spPr>
            <a:xfrm>
              <a:off x="8337025" y="1831700"/>
              <a:ext cx="10700" cy="95075"/>
            </a:xfrm>
            <a:custGeom>
              <a:avLst/>
              <a:gdLst/>
              <a:ahLst/>
              <a:cxnLst/>
              <a:rect l="l" t="t" r="r" b="b"/>
              <a:pathLst>
                <a:path w="428" h="3803" extrusionOk="0">
                  <a:moveTo>
                    <a:pt x="230" y="0"/>
                  </a:moveTo>
                  <a:cubicBezTo>
                    <a:pt x="132" y="0"/>
                    <a:pt x="34" y="63"/>
                    <a:pt x="33" y="190"/>
                  </a:cubicBezTo>
                  <a:cubicBezTo>
                    <a:pt x="21" y="1331"/>
                    <a:pt x="11" y="2470"/>
                    <a:pt x="1" y="3611"/>
                  </a:cubicBezTo>
                  <a:cubicBezTo>
                    <a:pt x="1" y="3738"/>
                    <a:pt x="99" y="3802"/>
                    <a:pt x="197" y="3802"/>
                  </a:cubicBezTo>
                  <a:cubicBezTo>
                    <a:pt x="296" y="3802"/>
                    <a:pt x="394" y="3738"/>
                    <a:pt x="395" y="3611"/>
                  </a:cubicBezTo>
                  <a:cubicBezTo>
                    <a:pt x="406" y="2472"/>
                    <a:pt x="417" y="1332"/>
                    <a:pt x="427" y="190"/>
                  </a:cubicBezTo>
                  <a:cubicBezTo>
                    <a:pt x="427" y="64"/>
                    <a:pt x="329" y="0"/>
                    <a:pt x="2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43"/>
            <p:cNvSpPr/>
            <p:nvPr/>
          </p:nvSpPr>
          <p:spPr>
            <a:xfrm>
              <a:off x="8302550" y="1865975"/>
              <a:ext cx="75400" cy="14150"/>
            </a:xfrm>
            <a:custGeom>
              <a:avLst/>
              <a:gdLst/>
              <a:ahLst/>
              <a:cxnLst/>
              <a:rect l="l" t="t" r="r" b="b"/>
              <a:pathLst>
                <a:path w="3016" h="566" extrusionOk="0">
                  <a:moveTo>
                    <a:pt x="1555" y="0"/>
                  </a:moveTo>
                  <a:cubicBezTo>
                    <a:pt x="1111" y="0"/>
                    <a:pt x="667" y="60"/>
                    <a:pt x="225" y="179"/>
                  </a:cubicBezTo>
                  <a:cubicBezTo>
                    <a:pt x="0" y="241"/>
                    <a:pt x="69" y="566"/>
                    <a:pt x="272" y="566"/>
                  </a:cubicBezTo>
                  <a:cubicBezTo>
                    <a:pt x="290" y="566"/>
                    <a:pt x="308" y="563"/>
                    <a:pt x="328" y="558"/>
                  </a:cubicBezTo>
                  <a:cubicBezTo>
                    <a:pt x="738" y="447"/>
                    <a:pt x="1146" y="391"/>
                    <a:pt x="1554" y="391"/>
                  </a:cubicBezTo>
                  <a:cubicBezTo>
                    <a:pt x="1929" y="391"/>
                    <a:pt x="2305" y="438"/>
                    <a:pt x="2683" y="532"/>
                  </a:cubicBezTo>
                  <a:cubicBezTo>
                    <a:pt x="2701" y="537"/>
                    <a:pt x="2718" y="539"/>
                    <a:pt x="2735" y="539"/>
                  </a:cubicBezTo>
                  <a:cubicBezTo>
                    <a:pt x="2944" y="539"/>
                    <a:pt x="3016" y="209"/>
                    <a:pt x="2789" y="153"/>
                  </a:cubicBezTo>
                  <a:cubicBezTo>
                    <a:pt x="2378" y="51"/>
                    <a:pt x="1967" y="0"/>
                    <a:pt x="155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43"/>
            <p:cNvSpPr/>
            <p:nvPr/>
          </p:nvSpPr>
          <p:spPr>
            <a:xfrm>
              <a:off x="8436825" y="1830000"/>
              <a:ext cx="68325" cy="94125"/>
            </a:xfrm>
            <a:custGeom>
              <a:avLst/>
              <a:gdLst/>
              <a:ahLst/>
              <a:cxnLst/>
              <a:rect l="l" t="t" r="r" b="b"/>
              <a:pathLst>
                <a:path w="2733" h="3765" extrusionOk="0">
                  <a:moveTo>
                    <a:pt x="1345" y="1"/>
                  </a:moveTo>
                  <a:cubicBezTo>
                    <a:pt x="939" y="1"/>
                    <a:pt x="468" y="196"/>
                    <a:pt x="181" y="369"/>
                  </a:cubicBezTo>
                  <a:cubicBezTo>
                    <a:pt x="0" y="480"/>
                    <a:pt x="111" y="739"/>
                    <a:pt x="280" y="739"/>
                  </a:cubicBezTo>
                  <a:cubicBezTo>
                    <a:pt x="312" y="739"/>
                    <a:pt x="346" y="730"/>
                    <a:pt x="380" y="709"/>
                  </a:cubicBezTo>
                  <a:cubicBezTo>
                    <a:pt x="560" y="599"/>
                    <a:pt x="982" y="360"/>
                    <a:pt x="1294" y="360"/>
                  </a:cubicBezTo>
                  <a:cubicBezTo>
                    <a:pt x="1539" y="360"/>
                    <a:pt x="1715" y="507"/>
                    <a:pt x="1654" y="976"/>
                  </a:cubicBezTo>
                  <a:cubicBezTo>
                    <a:pt x="1624" y="1208"/>
                    <a:pt x="1285" y="1565"/>
                    <a:pt x="1160" y="1764"/>
                  </a:cubicBezTo>
                  <a:cubicBezTo>
                    <a:pt x="801" y="2331"/>
                    <a:pt x="439" y="2899"/>
                    <a:pt x="79" y="3467"/>
                  </a:cubicBezTo>
                  <a:cubicBezTo>
                    <a:pt x="6" y="3580"/>
                    <a:pt x="94" y="3764"/>
                    <a:pt x="234" y="3764"/>
                  </a:cubicBezTo>
                  <a:cubicBezTo>
                    <a:pt x="239" y="3764"/>
                    <a:pt x="244" y="3764"/>
                    <a:pt x="250" y="3764"/>
                  </a:cubicBezTo>
                  <a:cubicBezTo>
                    <a:pt x="994" y="3692"/>
                    <a:pt x="1736" y="3620"/>
                    <a:pt x="2480" y="3547"/>
                  </a:cubicBezTo>
                  <a:cubicBezTo>
                    <a:pt x="2722" y="3522"/>
                    <a:pt x="2733" y="3152"/>
                    <a:pt x="2503" y="3152"/>
                  </a:cubicBezTo>
                  <a:cubicBezTo>
                    <a:pt x="2496" y="3152"/>
                    <a:pt x="2488" y="3153"/>
                    <a:pt x="2480" y="3154"/>
                  </a:cubicBezTo>
                  <a:cubicBezTo>
                    <a:pt x="1863" y="3213"/>
                    <a:pt x="1248" y="3272"/>
                    <a:pt x="631" y="3333"/>
                  </a:cubicBezTo>
                  <a:lnTo>
                    <a:pt x="631" y="3333"/>
                  </a:lnTo>
                  <a:cubicBezTo>
                    <a:pt x="944" y="2840"/>
                    <a:pt x="1255" y="2348"/>
                    <a:pt x="1568" y="1855"/>
                  </a:cubicBezTo>
                  <a:cubicBezTo>
                    <a:pt x="1791" y="1506"/>
                    <a:pt x="2185" y="1075"/>
                    <a:pt x="2103" y="621"/>
                  </a:cubicBezTo>
                  <a:cubicBezTo>
                    <a:pt x="2020" y="156"/>
                    <a:pt x="1709" y="1"/>
                    <a:pt x="134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43"/>
            <p:cNvSpPr/>
            <p:nvPr/>
          </p:nvSpPr>
          <p:spPr>
            <a:xfrm>
              <a:off x="8533975" y="1793725"/>
              <a:ext cx="77050" cy="155400"/>
            </a:xfrm>
            <a:custGeom>
              <a:avLst/>
              <a:gdLst/>
              <a:ahLst/>
              <a:cxnLst/>
              <a:rect l="l" t="t" r="r" b="b"/>
              <a:pathLst>
                <a:path w="3082" h="6216" extrusionOk="0">
                  <a:moveTo>
                    <a:pt x="300" y="1"/>
                  </a:moveTo>
                  <a:cubicBezTo>
                    <a:pt x="119" y="1"/>
                    <a:pt x="0" y="265"/>
                    <a:pt x="194" y="363"/>
                  </a:cubicBezTo>
                  <a:cubicBezTo>
                    <a:pt x="2408" y="1473"/>
                    <a:pt x="2657" y="4421"/>
                    <a:pt x="602" y="5842"/>
                  </a:cubicBezTo>
                  <a:cubicBezTo>
                    <a:pt x="430" y="5960"/>
                    <a:pt x="536" y="6216"/>
                    <a:pt x="698" y="6216"/>
                  </a:cubicBezTo>
                  <a:cubicBezTo>
                    <a:pt x="731" y="6216"/>
                    <a:pt x="766" y="6205"/>
                    <a:pt x="801" y="6181"/>
                  </a:cubicBezTo>
                  <a:cubicBezTo>
                    <a:pt x="3082" y="4605"/>
                    <a:pt x="2891" y="1275"/>
                    <a:pt x="393" y="24"/>
                  </a:cubicBezTo>
                  <a:cubicBezTo>
                    <a:pt x="361" y="8"/>
                    <a:pt x="330" y="1"/>
                    <a:pt x="30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randomBar dir="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2"/>
          </p:nvPr>
        </p:nvSpPr>
        <p:spPr>
          <a:xfrm>
            <a:off x="821871" y="631370"/>
            <a:ext cx="7424058" cy="4409553"/>
          </a:xfrm>
        </p:spPr>
        <p:txBody>
          <a:bodyPr/>
          <a:lstStyle/>
          <a:p>
            <a:pPr marL="139700" indent="0" algn="l"/>
            <a:r>
              <a:rPr lang="vi-VN" sz="2200" b="1" dirty="0">
                <a:solidFill>
                  <a:srgbClr val="92D050"/>
                </a:solidFill>
                <a:latin typeface="+mn-lt"/>
              </a:rPr>
              <a:t>Thuộc tính toán học của cây khung (Spanning Tree)</a:t>
            </a:r>
          </a:p>
          <a:p>
            <a:pPr marL="425450" indent="-285750" algn="l">
              <a:buFontTx/>
              <a:buChar char="-"/>
            </a:pPr>
            <a:r>
              <a:rPr lang="vi-VN" sz="1800" dirty="0">
                <a:solidFill>
                  <a:schemeClr val="bg2">
                    <a:lumMod val="10000"/>
                  </a:schemeClr>
                </a:solidFill>
                <a:latin typeface="+mn-lt"/>
              </a:rPr>
              <a:t>Cây khung có n – 1 cạnh, trong đó n là số nút (đỉnh)</a:t>
            </a:r>
          </a:p>
          <a:p>
            <a:pPr marL="425450" indent="-285750" algn="l">
              <a:buFontTx/>
              <a:buChar char="-"/>
            </a:pPr>
            <a:r>
              <a:rPr lang="vi-VN" sz="1800" dirty="0">
                <a:solidFill>
                  <a:schemeClr val="bg2">
                    <a:lumMod val="10000"/>
                  </a:schemeClr>
                </a:solidFill>
                <a:latin typeface="+mn-lt"/>
              </a:rPr>
              <a:t>Từ 1 Graph G tuần hoàn, bằng việc xóa đi tối đa e – n + 1 cạnh , chúng ta có thể xây dựng 1 cây khung</a:t>
            </a:r>
          </a:p>
          <a:p>
            <a:pPr marL="425450" indent="-285750" algn="l">
              <a:buFontTx/>
              <a:buChar char="-"/>
            </a:pPr>
            <a:r>
              <a:rPr lang="vi-VN" sz="1800" dirty="0">
                <a:solidFill>
                  <a:schemeClr val="bg2">
                    <a:lumMod val="10000"/>
                  </a:schemeClr>
                </a:solidFill>
                <a:latin typeface="+mn-lt"/>
              </a:rPr>
              <a:t>Một Graph tuần hoàn có thể có tối đa n ^ ( n - 2) cây khung</a:t>
            </a:r>
          </a:p>
          <a:p>
            <a:pPr marL="139700" indent="0" algn="l"/>
            <a:endParaRPr lang="vi-VN" sz="1800" dirty="0">
              <a:latin typeface="+mn-lt"/>
            </a:endParaRPr>
          </a:p>
        </p:txBody>
      </p:sp>
    </p:spTree>
    <p:extLst>
      <p:ext uri="{BB962C8B-B14F-4D97-AF65-F5344CB8AC3E}">
        <p14:creationId xmlns:p14="http://schemas.microsoft.com/office/powerpoint/2010/main" val="148604933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2"/>
          </p:nvPr>
        </p:nvSpPr>
        <p:spPr>
          <a:xfrm>
            <a:off x="492370" y="674077"/>
            <a:ext cx="7936522" cy="3833445"/>
          </a:xfrm>
        </p:spPr>
        <p:txBody>
          <a:bodyPr/>
          <a:lstStyle/>
          <a:p>
            <a:pPr algn="l"/>
            <a:r>
              <a:rPr lang="vi-VN" sz="2800" dirty="0">
                <a:solidFill>
                  <a:srgbClr val="FF0000"/>
                </a:solidFill>
                <a:latin typeface="+mn-lt"/>
              </a:rPr>
              <a:t>2 </a:t>
            </a:r>
            <a:r>
              <a:rPr lang="vi-VN" sz="2800" b="1" dirty="0">
                <a:solidFill>
                  <a:srgbClr val="FF0000"/>
                </a:solidFill>
                <a:latin typeface="+mn-lt"/>
              </a:rPr>
              <a:t>-  XÂY DỰNG CÂY KHUNG CỦA ĐỒ THỊ</a:t>
            </a:r>
          </a:p>
          <a:p>
            <a:pPr algn="l"/>
            <a:endParaRPr lang="vi-VN" sz="2000" b="1" dirty="0">
              <a:solidFill>
                <a:srgbClr val="FF0000"/>
              </a:solidFill>
              <a:latin typeface="+mn-lt"/>
            </a:endParaRPr>
          </a:p>
          <a:p>
            <a:pPr algn="l"/>
            <a:r>
              <a:rPr lang="vi-VN" sz="2000" b="1" dirty="0">
                <a:latin typeface="+mn-lt"/>
              </a:rPr>
              <a:t>1, Thuật toán tìm kiếm theo chiều sâu (DFS)</a:t>
            </a:r>
          </a:p>
          <a:p>
            <a:pPr marL="139700" indent="0" algn="l"/>
            <a:endParaRPr lang="vi-VN" sz="2000" dirty="0">
              <a:latin typeface="+mn-lt"/>
            </a:endParaRPr>
          </a:p>
          <a:p>
            <a:pPr marL="139700" indent="0" algn="l"/>
            <a:endParaRPr lang="vi-VN" sz="2000" dirty="0">
              <a:latin typeface="+mn-lt"/>
            </a:endParaRPr>
          </a:p>
          <a:p>
            <a:pPr marL="139700" indent="0" algn="l"/>
            <a:endParaRPr lang="vi-VN" sz="2000" dirty="0">
              <a:latin typeface="+mn-lt"/>
            </a:endParaRPr>
          </a:p>
          <a:p>
            <a:pPr algn="l"/>
            <a:r>
              <a:rPr lang="vi-VN" sz="2000" b="1" dirty="0">
                <a:latin typeface="+mn-lt"/>
              </a:rPr>
              <a:t>2, Thuật toán tìm kiếm theo chiều rộng (BFS)</a:t>
            </a:r>
          </a:p>
          <a:p>
            <a:pPr algn="l"/>
            <a:endParaRPr lang="vi-VN" dirty="0">
              <a:latin typeface="+mn-lt"/>
            </a:endParaRPr>
          </a:p>
          <a:p>
            <a:pPr algn="l"/>
            <a:endParaRPr lang="vi-VN" dirty="0">
              <a:latin typeface="+mn-lt"/>
            </a:endParaRPr>
          </a:p>
          <a:p>
            <a:pPr algn="l"/>
            <a:endParaRPr lang="vi-VN" dirty="0">
              <a:latin typeface="+mn-lt"/>
            </a:endParaRPr>
          </a:p>
          <a:p>
            <a:endParaRPr lang="vi-VN" dirty="0">
              <a:latin typeface="+mn-lt"/>
            </a:endParaRPr>
          </a:p>
        </p:txBody>
      </p:sp>
    </p:spTree>
    <p:extLst>
      <p:ext uri="{BB962C8B-B14F-4D97-AF65-F5344CB8AC3E}">
        <p14:creationId xmlns:p14="http://schemas.microsoft.com/office/powerpoint/2010/main" val="309108745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2"/>
          </p:nvPr>
        </p:nvSpPr>
        <p:spPr>
          <a:xfrm>
            <a:off x="628153" y="492981"/>
            <a:ext cx="7820108" cy="3828553"/>
          </a:xfrm>
        </p:spPr>
        <p:txBody>
          <a:bodyPr/>
          <a:lstStyle/>
          <a:p>
            <a:pPr algn="l"/>
            <a:r>
              <a:rPr lang="vi-VN" sz="2400" b="1" dirty="0">
                <a:latin typeface="+mn-lt"/>
              </a:rPr>
              <a:t>1, Thuật toán tìm kiếm theo chiều sau ( DFS)</a:t>
            </a:r>
          </a:p>
          <a:p>
            <a:pPr algn="l">
              <a:buFontTx/>
              <a:buChar char="-"/>
            </a:pPr>
            <a:r>
              <a:rPr lang="vi-VN" sz="2400" dirty="0">
                <a:latin typeface="+mn-lt"/>
              </a:rPr>
              <a:t>Chọn 1 đỉnh bất kì làm gốc</a:t>
            </a:r>
          </a:p>
          <a:p>
            <a:pPr algn="l">
              <a:buFontTx/>
              <a:buChar char="-"/>
            </a:pPr>
            <a:r>
              <a:rPr lang="vi-VN" sz="2400" dirty="0">
                <a:latin typeface="+mn-lt"/>
              </a:rPr>
              <a:t>Giả sử u là đỉnh mới nhất bổ sung vào T</a:t>
            </a:r>
          </a:p>
          <a:p>
            <a:pPr algn="l">
              <a:buFontTx/>
              <a:buChar char="-"/>
            </a:pPr>
            <a:r>
              <a:rPr lang="vi-VN" sz="2400" dirty="0">
                <a:latin typeface="+mn-lt"/>
              </a:rPr>
              <a:t>Chọn đỉnh v, nếu v ∈ N{u} và cạnh {u, v} ∉ T</a:t>
            </a:r>
          </a:p>
          <a:p>
            <a:pPr algn="l">
              <a:buFontTx/>
              <a:buChar char="-"/>
            </a:pPr>
            <a:r>
              <a:rPr lang="vi-VN" sz="2400" dirty="0">
                <a:latin typeface="+mn-lt"/>
              </a:rPr>
              <a:t>T = T ⋃ cạnh {u, v}</a:t>
            </a:r>
          </a:p>
          <a:p>
            <a:pPr algn="l">
              <a:buFontTx/>
              <a:buChar char="-"/>
            </a:pPr>
            <a:r>
              <a:rPr lang="vi-VN" sz="2400" dirty="0">
                <a:latin typeface="+mn-lt"/>
              </a:rPr>
              <a:t>Lặp lại bước 2, 3, 4 làm sao T lơns nhất có thể</a:t>
            </a:r>
          </a:p>
          <a:p>
            <a:pPr algn="l">
              <a:buFontTx/>
              <a:buChar char="-"/>
            </a:pPr>
            <a:r>
              <a:rPr lang="vi-VN" sz="2400" dirty="0">
                <a:latin typeface="+mn-lt"/>
              </a:rPr>
              <a:t>Nếu T chứa mọi đỉnh của đồ thị T là cây khung</a:t>
            </a:r>
          </a:p>
          <a:p>
            <a:pPr algn="l">
              <a:buFontTx/>
              <a:buChar char="-"/>
            </a:pPr>
            <a:r>
              <a:rPr lang="vi-VN" sz="2400" dirty="0">
                <a:latin typeface="+mn-lt"/>
              </a:rPr>
              <a:t>Nếu T chưa chứa hết mọi đỉnh , thì quay lại đỉnh</a:t>
            </a:r>
          </a:p>
          <a:p>
            <a:pPr marL="139700" indent="0" algn="l"/>
            <a:r>
              <a:rPr lang="vi-VN" sz="2400" dirty="0">
                <a:latin typeface="+mn-lt"/>
              </a:rPr>
              <a:t>         trước u, thực hiện bước 2</a:t>
            </a:r>
          </a:p>
          <a:p>
            <a:pPr algn="l">
              <a:buFontTx/>
              <a:buChar char="-"/>
            </a:pPr>
            <a:r>
              <a:rPr lang="vi-VN" sz="2400" dirty="0">
                <a:latin typeface="+mn-lt"/>
              </a:rPr>
              <a:t>Lặp lại cho đến khi không thể bổ sung cạnh nào nữa</a:t>
            </a:r>
          </a:p>
          <a:p>
            <a:pPr algn="l">
              <a:buFontTx/>
              <a:buChar char="-"/>
            </a:pPr>
            <a:endParaRPr lang="vi-VN" sz="2400" dirty="0">
              <a:latin typeface="+mn-lt"/>
            </a:endParaRPr>
          </a:p>
          <a:p>
            <a:pPr algn="l"/>
            <a:endParaRPr lang="vi-VN" sz="2400" dirty="0">
              <a:latin typeface="+mn-lt"/>
            </a:endParaRPr>
          </a:p>
          <a:p>
            <a:pPr algn="l"/>
            <a:endParaRPr lang="vi-VN" sz="2400" dirty="0">
              <a:latin typeface="+mn-lt"/>
            </a:endParaRPr>
          </a:p>
          <a:p>
            <a:pPr algn="l"/>
            <a:endParaRPr lang="vi-VN" sz="2400" dirty="0">
              <a:latin typeface="+mn-lt"/>
            </a:endParaRPr>
          </a:p>
        </p:txBody>
      </p:sp>
    </p:spTree>
    <p:extLst>
      <p:ext uri="{BB962C8B-B14F-4D97-AF65-F5344CB8AC3E}">
        <p14:creationId xmlns:p14="http://schemas.microsoft.com/office/powerpoint/2010/main" val="6258933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2"/>
          </p:nvPr>
        </p:nvSpPr>
        <p:spPr>
          <a:xfrm>
            <a:off x="496957" y="452230"/>
            <a:ext cx="8130208" cy="4283766"/>
          </a:xfrm>
        </p:spPr>
        <p:txBody>
          <a:bodyPr/>
          <a:lstStyle/>
          <a:p>
            <a:pPr algn="l"/>
            <a:r>
              <a:rPr lang="vi-VN" sz="1800" dirty="0">
                <a:latin typeface="+mn-lt"/>
              </a:rPr>
              <a:t>Ví dụ 2: Sử dụng thuật toán tìm kiếm chiều sâu để tìm</a:t>
            </a:r>
          </a:p>
          <a:p>
            <a:pPr algn="l"/>
            <a:r>
              <a:rPr lang="vi-VN" sz="1800" dirty="0">
                <a:latin typeface="+mn-lt"/>
              </a:rPr>
              <a:t> cây khung cho đồ thị sau</a:t>
            </a:r>
          </a:p>
          <a:p>
            <a:pPr algn="l"/>
            <a:endParaRPr lang="vi-VN" sz="1800" dirty="0">
              <a:latin typeface="+mn-lt"/>
            </a:endParaRPr>
          </a:p>
          <a:p>
            <a:pPr algn="l"/>
            <a:r>
              <a:rPr lang="vi-VN" sz="1800" dirty="0">
                <a:latin typeface="+mn-lt"/>
              </a:rPr>
              <a:t>Lời giải: </a:t>
            </a:r>
          </a:p>
          <a:p>
            <a:pPr algn="l"/>
            <a:endParaRPr lang="vi-VN" sz="1800" dirty="0">
              <a:latin typeface="+mn-lt"/>
            </a:endParaRPr>
          </a:p>
          <a:p>
            <a:pPr algn="l"/>
            <a:endParaRPr lang="vi-VN" sz="1800" dirty="0">
              <a:latin typeface="+mn-lt"/>
            </a:endParaRPr>
          </a:p>
        </p:txBody>
      </p:sp>
      <p:pic>
        <p:nvPicPr>
          <p:cNvPr id="7" name="Picture 6"/>
          <p:cNvPicPr>
            <a:picLocks noChangeAspect="1"/>
          </p:cNvPicPr>
          <p:nvPr/>
        </p:nvPicPr>
        <p:blipFill>
          <a:blip r:embed="rId2"/>
          <a:stretch>
            <a:fillRect/>
          </a:stretch>
        </p:blipFill>
        <p:spPr>
          <a:xfrm>
            <a:off x="5220209" y="1246119"/>
            <a:ext cx="3453848" cy="1571625"/>
          </a:xfrm>
          <a:prstGeom prst="rect">
            <a:avLst/>
          </a:prstGeom>
        </p:spPr>
      </p:pic>
      <p:pic>
        <p:nvPicPr>
          <p:cNvPr id="8" name="Picture 7"/>
          <p:cNvPicPr>
            <a:picLocks noChangeAspect="1"/>
          </p:cNvPicPr>
          <p:nvPr/>
        </p:nvPicPr>
        <p:blipFill>
          <a:blip r:embed="rId3"/>
          <a:stretch>
            <a:fillRect/>
          </a:stretch>
        </p:blipFill>
        <p:spPr>
          <a:xfrm>
            <a:off x="948358" y="1779105"/>
            <a:ext cx="3360255" cy="2077278"/>
          </a:xfrm>
          <a:prstGeom prst="rect">
            <a:avLst/>
          </a:prstGeom>
        </p:spPr>
      </p:pic>
    </p:spTree>
    <p:extLst>
      <p:ext uri="{BB962C8B-B14F-4D97-AF65-F5344CB8AC3E}">
        <p14:creationId xmlns:p14="http://schemas.microsoft.com/office/powerpoint/2010/main" val="14976425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heel(1)">
                                      <p:cBhvr>
                                        <p:cTn id="10" dur="2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ppt_x"/>
                                          </p:val>
                                        </p:tav>
                                        <p:tav tm="100000">
                                          <p:val>
                                            <p:strVal val="#ppt_x"/>
                                          </p:val>
                                        </p:tav>
                                      </p:tavLst>
                                    </p:anim>
                                    <p:anim calcmode="lin" valueType="num">
                                      <p:cBhvr additive="base">
                                        <p:cTn id="2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2"/>
          </p:nvPr>
        </p:nvSpPr>
        <p:spPr>
          <a:xfrm>
            <a:off x="1282148" y="586410"/>
            <a:ext cx="6912665" cy="3776868"/>
          </a:xfrm>
        </p:spPr>
        <p:txBody>
          <a:bodyPr/>
          <a:lstStyle/>
          <a:p>
            <a:pPr algn="l"/>
            <a:r>
              <a:rPr lang="vi-VN" sz="2400" b="1" dirty="0">
                <a:latin typeface="+mn-lt"/>
              </a:rPr>
              <a:t>2, Thuật toán tìm kiếm theo chiều rộng</a:t>
            </a:r>
          </a:p>
          <a:p>
            <a:pPr algn="l">
              <a:buFontTx/>
              <a:buChar char="-"/>
            </a:pPr>
            <a:r>
              <a:rPr lang="vi-VN" sz="2400" dirty="0">
                <a:latin typeface="+mn-lt"/>
              </a:rPr>
              <a:t>Chọn 1 đỉnh tùy ý làm gốc</a:t>
            </a:r>
          </a:p>
          <a:p>
            <a:pPr algn="l">
              <a:buFontTx/>
              <a:buChar char="-"/>
            </a:pPr>
            <a:r>
              <a:rPr lang="vi-VN" sz="2400" dirty="0">
                <a:latin typeface="+mn-lt"/>
              </a:rPr>
              <a:t>Giả sử u là 1 đỉnh đã đước chọn vào T.</a:t>
            </a:r>
          </a:p>
          <a:p>
            <a:pPr marL="139700" indent="0" algn="l"/>
            <a:r>
              <a:rPr lang="vi-VN" sz="2400" dirty="0">
                <a:latin typeface="+mn-lt"/>
              </a:rPr>
              <a:t> Bổ sung tất cả cạnh kề{u, v} với điều kiện tạo</a:t>
            </a:r>
          </a:p>
          <a:p>
            <a:pPr marL="139700" indent="0" algn="l"/>
            <a:r>
              <a:rPr lang="vi-VN" sz="2400" dirty="0">
                <a:latin typeface="+mn-lt"/>
              </a:rPr>
              <a:t> thành 1 chu trình đơn trong T. Các đỉnh v (mức k  + 1)</a:t>
            </a:r>
          </a:p>
          <a:p>
            <a:pPr marL="139700" indent="0" algn="l"/>
            <a:r>
              <a:rPr lang="vi-VN" sz="2400" dirty="0">
                <a:latin typeface="+mn-lt"/>
              </a:rPr>
              <a:t>-      Tiếp tụ quá trình với các đỉnh ở mức (k + 1) cho đến khi mọi đỉnh trong đồ thị được thêm vào T</a:t>
            </a:r>
          </a:p>
          <a:p>
            <a:pPr algn="l"/>
            <a:endParaRPr lang="vi-VN" sz="1600" dirty="0">
              <a:latin typeface="+mn-lt"/>
            </a:endParaRPr>
          </a:p>
        </p:txBody>
      </p:sp>
    </p:spTree>
    <p:extLst>
      <p:ext uri="{BB962C8B-B14F-4D97-AF65-F5344CB8AC3E}">
        <p14:creationId xmlns:p14="http://schemas.microsoft.com/office/powerpoint/2010/main" val="74865755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5521187" y="770283"/>
            <a:ext cx="2933700" cy="2200275"/>
          </a:xfrm>
          <a:prstGeom prst="rect">
            <a:avLst/>
          </a:prstGeom>
        </p:spPr>
      </p:pic>
      <p:sp>
        <p:nvSpPr>
          <p:cNvPr id="3" name="Subtitle 2"/>
          <p:cNvSpPr>
            <a:spLocks noGrp="1"/>
          </p:cNvSpPr>
          <p:nvPr>
            <p:ph type="subTitle" idx="2"/>
          </p:nvPr>
        </p:nvSpPr>
        <p:spPr>
          <a:xfrm>
            <a:off x="591378" y="670890"/>
            <a:ext cx="8005970" cy="4010439"/>
          </a:xfrm>
        </p:spPr>
        <p:txBody>
          <a:bodyPr/>
          <a:lstStyle/>
          <a:p>
            <a:pPr algn="l"/>
            <a:r>
              <a:rPr lang="vi-VN" dirty="0">
                <a:latin typeface="+mn-lt"/>
              </a:rPr>
              <a:t>Ví dụ 3: Sử dụng thuật toán tìm kiếm theo chiều</a:t>
            </a:r>
          </a:p>
          <a:p>
            <a:pPr algn="l"/>
            <a:r>
              <a:rPr lang="vi-VN" dirty="0">
                <a:latin typeface="+mn-lt"/>
              </a:rPr>
              <a:t> rộng tìm cây khung cho đồ thị sau:</a:t>
            </a:r>
          </a:p>
          <a:p>
            <a:pPr algn="l"/>
            <a:endParaRPr lang="vi-VN" dirty="0">
              <a:latin typeface="+mn-lt"/>
            </a:endParaRPr>
          </a:p>
          <a:p>
            <a:pPr algn="l"/>
            <a:endParaRPr lang="vi-VN" dirty="0">
              <a:latin typeface="+mn-lt"/>
            </a:endParaRPr>
          </a:p>
          <a:p>
            <a:pPr algn="l"/>
            <a:r>
              <a:rPr lang="vi-VN" dirty="0">
                <a:latin typeface="+mn-lt"/>
              </a:rPr>
              <a:t>Lời giải:</a:t>
            </a:r>
          </a:p>
          <a:p>
            <a:pPr algn="l"/>
            <a:endParaRPr lang="vi-VN" dirty="0">
              <a:latin typeface="+mn-lt"/>
            </a:endParaRPr>
          </a:p>
          <a:p>
            <a:pPr algn="l"/>
            <a:endParaRPr lang="vi-VN" dirty="0">
              <a:latin typeface="+mn-lt"/>
            </a:endParaRPr>
          </a:p>
        </p:txBody>
      </p:sp>
      <p:pic>
        <p:nvPicPr>
          <p:cNvPr id="6" name="Picture 5"/>
          <p:cNvPicPr>
            <a:picLocks noChangeAspect="1"/>
          </p:cNvPicPr>
          <p:nvPr/>
        </p:nvPicPr>
        <p:blipFill>
          <a:blip r:embed="rId3"/>
          <a:stretch>
            <a:fillRect/>
          </a:stretch>
        </p:blipFill>
        <p:spPr>
          <a:xfrm>
            <a:off x="1641613" y="1870420"/>
            <a:ext cx="2952750" cy="2752725"/>
          </a:xfrm>
          <a:prstGeom prst="rect">
            <a:avLst/>
          </a:prstGeom>
        </p:spPr>
      </p:pic>
    </p:spTree>
    <p:extLst>
      <p:ext uri="{BB962C8B-B14F-4D97-AF65-F5344CB8AC3E}">
        <p14:creationId xmlns:p14="http://schemas.microsoft.com/office/powerpoint/2010/main" val="366928563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par>
                                <p:cTn id="11" presetID="3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5"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6" dur="10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752"/>
        <p:cNvGrpSpPr/>
        <p:nvPr/>
      </p:nvGrpSpPr>
      <p:grpSpPr>
        <a:xfrm>
          <a:off x="0" y="0"/>
          <a:ext cx="0" cy="0"/>
          <a:chOff x="0" y="0"/>
          <a:chExt cx="0" cy="0"/>
        </a:xfrm>
      </p:grpSpPr>
      <p:sp>
        <p:nvSpPr>
          <p:cNvPr id="2753" name="Google Shape;2753;p49"/>
          <p:cNvSpPr/>
          <p:nvPr/>
        </p:nvSpPr>
        <p:spPr>
          <a:xfrm>
            <a:off x="1967487" y="2066199"/>
            <a:ext cx="1084500" cy="1084500"/>
          </a:xfrm>
          <a:prstGeom prst="ellipse">
            <a:avLst/>
          </a:prstGeom>
          <a:solidFill>
            <a:srgbClr val="FFFFFF"/>
          </a:solidFill>
          <a:ln w="9525" cap="flat" cmpd="sng">
            <a:solidFill>
              <a:srgbClr val="000000"/>
            </a:solidFill>
            <a:prstDash val="solid"/>
            <a:round/>
            <a:headEnd type="none" w="sm" len="sm"/>
            <a:tailEnd type="none" w="sm" len="sm"/>
          </a:ln>
          <a:effectLst>
            <a:outerShdw dist="47625" dir="31200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49"/>
          <p:cNvSpPr txBox="1">
            <a:spLocks noGrp="1"/>
          </p:cNvSpPr>
          <p:nvPr>
            <p:ph type="title"/>
          </p:nvPr>
        </p:nvSpPr>
        <p:spPr>
          <a:xfrm>
            <a:off x="3208175" y="2157923"/>
            <a:ext cx="4476300" cy="108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4800" b="1" dirty="0">
                <a:solidFill>
                  <a:schemeClr val="lt1"/>
                </a:solidFill>
              </a:rPr>
              <a:t>BÀI TOÁN TÌM CÂY KHUNG NHỎ NHẤT</a:t>
            </a:r>
            <a:endParaRPr sz="4800" b="1" dirty="0">
              <a:solidFill>
                <a:schemeClr val="lt1"/>
              </a:solidFill>
            </a:endParaRPr>
          </a:p>
        </p:txBody>
      </p:sp>
      <p:sp>
        <p:nvSpPr>
          <p:cNvPr id="2755" name="Google Shape;2755;p49"/>
          <p:cNvSpPr txBox="1">
            <a:spLocks noGrp="1"/>
          </p:cNvSpPr>
          <p:nvPr>
            <p:ph type="title" idx="2"/>
          </p:nvPr>
        </p:nvSpPr>
        <p:spPr>
          <a:xfrm>
            <a:off x="1954600" y="2232874"/>
            <a:ext cx="1084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III</a:t>
            </a:r>
            <a:endParaRPr dirty="0"/>
          </a:p>
        </p:txBody>
      </p:sp>
      <p:cxnSp>
        <p:nvCxnSpPr>
          <p:cNvPr id="2757" name="Google Shape;2757;p49"/>
          <p:cNvCxnSpPr>
            <a:endCxn id="2755" idx="3"/>
          </p:cNvCxnSpPr>
          <p:nvPr/>
        </p:nvCxnSpPr>
        <p:spPr>
          <a:xfrm rot="10800000">
            <a:off x="3039100" y="2653774"/>
            <a:ext cx="284400" cy="0"/>
          </a:xfrm>
          <a:prstGeom prst="straightConnector1">
            <a:avLst/>
          </a:prstGeom>
          <a:noFill/>
          <a:ln w="9525" cap="flat" cmpd="sng">
            <a:solidFill>
              <a:srgbClr val="000000"/>
            </a:solidFill>
            <a:prstDash val="solid"/>
            <a:round/>
            <a:headEnd type="none" w="med" len="med"/>
            <a:tailEnd type="none" w="med" len="med"/>
          </a:ln>
        </p:spPr>
      </p:cxnSp>
      <p:grpSp>
        <p:nvGrpSpPr>
          <p:cNvPr id="2817" name="Google Shape;2817;p49"/>
          <p:cNvGrpSpPr/>
          <p:nvPr/>
        </p:nvGrpSpPr>
        <p:grpSpPr>
          <a:xfrm>
            <a:off x="1973596" y="946451"/>
            <a:ext cx="1321050" cy="759275"/>
            <a:chOff x="2023150" y="1384263"/>
            <a:chExt cx="1321050" cy="759275"/>
          </a:xfrm>
        </p:grpSpPr>
        <p:sp>
          <p:nvSpPr>
            <p:cNvPr id="2818" name="Google Shape;2818;p49"/>
            <p:cNvSpPr/>
            <p:nvPr/>
          </p:nvSpPr>
          <p:spPr>
            <a:xfrm>
              <a:off x="2410788" y="2104513"/>
              <a:ext cx="21450" cy="39025"/>
            </a:xfrm>
            <a:custGeom>
              <a:avLst/>
              <a:gdLst/>
              <a:ahLst/>
              <a:cxnLst/>
              <a:rect l="l" t="t" r="r" b="b"/>
              <a:pathLst>
                <a:path w="858" h="1561" extrusionOk="0">
                  <a:moveTo>
                    <a:pt x="584" y="1"/>
                  </a:moveTo>
                  <a:cubicBezTo>
                    <a:pt x="539" y="1"/>
                    <a:pt x="494" y="20"/>
                    <a:pt x="455" y="66"/>
                  </a:cubicBezTo>
                  <a:cubicBezTo>
                    <a:pt x="127" y="451"/>
                    <a:pt x="1" y="918"/>
                    <a:pt x="77" y="1417"/>
                  </a:cubicBezTo>
                  <a:cubicBezTo>
                    <a:pt x="93" y="1517"/>
                    <a:pt x="162" y="1560"/>
                    <a:pt x="238" y="1560"/>
                  </a:cubicBezTo>
                  <a:cubicBezTo>
                    <a:pt x="352" y="1560"/>
                    <a:pt x="480" y="1461"/>
                    <a:pt x="456" y="1311"/>
                  </a:cubicBezTo>
                  <a:cubicBezTo>
                    <a:pt x="402" y="964"/>
                    <a:pt x="505" y="613"/>
                    <a:pt x="732" y="344"/>
                  </a:cubicBezTo>
                  <a:cubicBezTo>
                    <a:pt x="858" y="198"/>
                    <a:pt x="726" y="1"/>
                    <a:pt x="58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49"/>
            <p:cNvSpPr/>
            <p:nvPr/>
          </p:nvSpPr>
          <p:spPr>
            <a:xfrm>
              <a:off x="2116775" y="2090388"/>
              <a:ext cx="47175" cy="14125"/>
            </a:xfrm>
            <a:custGeom>
              <a:avLst/>
              <a:gdLst/>
              <a:ahLst/>
              <a:cxnLst/>
              <a:rect l="l" t="t" r="r" b="b"/>
              <a:pathLst>
                <a:path w="1887" h="565" extrusionOk="0">
                  <a:moveTo>
                    <a:pt x="246" y="0"/>
                  </a:moveTo>
                  <a:cubicBezTo>
                    <a:pt x="63" y="0"/>
                    <a:pt x="1" y="313"/>
                    <a:pt x="211" y="393"/>
                  </a:cubicBezTo>
                  <a:cubicBezTo>
                    <a:pt x="516" y="509"/>
                    <a:pt x="829" y="564"/>
                    <a:pt x="1146" y="564"/>
                  </a:cubicBezTo>
                  <a:cubicBezTo>
                    <a:pt x="1314" y="564"/>
                    <a:pt x="1482" y="549"/>
                    <a:pt x="1651" y="519"/>
                  </a:cubicBezTo>
                  <a:cubicBezTo>
                    <a:pt x="1886" y="475"/>
                    <a:pt x="1805" y="136"/>
                    <a:pt x="1587" y="136"/>
                  </a:cubicBezTo>
                  <a:cubicBezTo>
                    <a:pt x="1573" y="136"/>
                    <a:pt x="1560" y="137"/>
                    <a:pt x="1546" y="139"/>
                  </a:cubicBezTo>
                  <a:cubicBezTo>
                    <a:pt x="1415" y="162"/>
                    <a:pt x="1286" y="174"/>
                    <a:pt x="1157" y="174"/>
                  </a:cubicBezTo>
                  <a:cubicBezTo>
                    <a:pt x="872" y="174"/>
                    <a:pt x="590" y="118"/>
                    <a:pt x="314" y="13"/>
                  </a:cubicBezTo>
                  <a:cubicBezTo>
                    <a:pt x="290" y="4"/>
                    <a:pt x="267" y="0"/>
                    <a:pt x="24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49"/>
            <p:cNvSpPr/>
            <p:nvPr/>
          </p:nvSpPr>
          <p:spPr>
            <a:xfrm>
              <a:off x="2023150" y="1496988"/>
              <a:ext cx="87025" cy="128500"/>
            </a:xfrm>
            <a:custGeom>
              <a:avLst/>
              <a:gdLst/>
              <a:ahLst/>
              <a:cxnLst/>
              <a:rect l="l" t="t" r="r" b="b"/>
              <a:pathLst>
                <a:path w="3481" h="5140" extrusionOk="0">
                  <a:moveTo>
                    <a:pt x="2870" y="1"/>
                  </a:moveTo>
                  <a:cubicBezTo>
                    <a:pt x="1546" y="1"/>
                    <a:pt x="271" y="947"/>
                    <a:pt x="143" y="2341"/>
                  </a:cubicBezTo>
                  <a:cubicBezTo>
                    <a:pt x="0" y="3884"/>
                    <a:pt x="1385" y="5139"/>
                    <a:pt x="2857" y="5139"/>
                  </a:cubicBezTo>
                  <a:cubicBezTo>
                    <a:pt x="2906" y="5139"/>
                    <a:pt x="2955" y="5138"/>
                    <a:pt x="3004" y="5135"/>
                  </a:cubicBezTo>
                  <a:cubicBezTo>
                    <a:pt x="3252" y="5121"/>
                    <a:pt x="3258" y="4741"/>
                    <a:pt x="3018" y="4741"/>
                  </a:cubicBezTo>
                  <a:cubicBezTo>
                    <a:pt x="3013" y="4741"/>
                    <a:pt x="3009" y="4741"/>
                    <a:pt x="3004" y="4741"/>
                  </a:cubicBezTo>
                  <a:cubicBezTo>
                    <a:pt x="2960" y="4744"/>
                    <a:pt x="2916" y="4745"/>
                    <a:pt x="2872" y="4745"/>
                  </a:cubicBezTo>
                  <a:cubicBezTo>
                    <a:pt x="1730" y="4745"/>
                    <a:pt x="618" y="3896"/>
                    <a:pt x="542" y="2697"/>
                  </a:cubicBezTo>
                  <a:cubicBezTo>
                    <a:pt x="460" y="1407"/>
                    <a:pt x="1603" y="385"/>
                    <a:pt x="2837" y="385"/>
                  </a:cubicBezTo>
                  <a:cubicBezTo>
                    <a:pt x="2936" y="385"/>
                    <a:pt x="3036" y="392"/>
                    <a:pt x="3136" y="405"/>
                  </a:cubicBezTo>
                  <a:cubicBezTo>
                    <a:pt x="3146" y="407"/>
                    <a:pt x="3156" y="407"/>
                    <a:pt x="3166" y="407"/>
                  </a:cubicBezTo>
                  <a:cubicBezTo>
                    <a:pt x="3392" y="407"/>
                    <a:pt x="3481" y="58"/>
                    <a:pt x="3241" y="26"/>
                  </a:cubicBezTo>
                  <a:cubicBezTo>
                    <a:pt x="3117" y="9"/>
                    <a:pt x="2993" y="1"/>
                    <a:pt x="287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49"/>
            <p:cNvSpPr/>
            <p:nvPr/>
          </p:nvSpPr>
          <p:spPr>
            <a:xfrm>
              <a:off x="2173975" y="1540263"/>
              <a:ext cx="38275" cy="14575"/>
            </a:xfrm>
            <a:custGeom>
              <a:avLst/>
              <a:gdLst/>
              <a:ahLst/>
              <a:cxnLst/>
              <a:rect l="l" t="t" r="r" b="b"/>
              <a:pathLst>
                <a:path w="1531" h="583" extrusionOk="0">
                  <a:moveTo>
                    <a:pt x="1271" y="0"/>
                  </a:moveTo>
                  <a:cubicBezTo>
                    <a:pt x="1238" y="0"/>
                    <a:pt x="1203" y="12"/>
                    <a:pt x="1167" y="39"/>
                  </a:cubicBezTo>
                  <a:cubicBezTo>
                    <a:pt x="1037" y="138"/>
                    <a:pt x="891" y="190"/>
                    <a:pt x="745" y="190"/>
                  </a:cubicBezTo>
                  <a:cubicBezTo>
                    <a:pt x="620" y="190"/>
                    <a:pt x="494" y="152"/>
                    <a:pt x="376" y="74"/>
                  </a:cubicBezTo>
                  <a:cubicBezTo>
                    <a:pt x="341" y="52"/>
                    <a:pt x="307" y="42"/>
                    <a:pt x="275" y="42"/>
                  </a:cubicBezTo>
                  <a:cubicBezTo>
                    <a:pt x="110" y="42"/>
                    <a:pt x="1" y="300"/>
                    <a:pt x="178" y="415"/>
                  </a:cubicBezTo>
                  <a:cubicBezTo>
                    <a:pt x="350" y="527"/>
                    <a:pt x="550" y="583"/>
                    <a:pt x="750" y="583"/>
                  </a:cubicBezTo>
                  <a:cubicBezTo>
                    <a:pt x="968" y="583"/>
                    <a:pt x="1187" y="515"/>
                    <a:pt x="1366" y="379"/>
                  </a:cubicBezTo>
                  <a:cubicBezTo>
                    <a:pt x="1530" y="254"/>
                    <a:pt x="1426" y="0"/>
                    <a:pt x="127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49"/>
            <p:cNvSpPr/>
            <p:nvPr/>
          </p:nvSpPr>
          <p:spPr>
            <a:xfrm>
              <a:off x="2178975" y="1578363"/>
              <a:ext cx="29350" cy="9875"/>
            </a:xfrm>
            <a:custGeom>
              <a:avLst/>
              <a:gdLst/>
              <a:ahLst/>
              <a:cxnLst/>
              <a:rect l="l" t="t" r="r" b="b"/>
              <a:pathLst>
                <a:path w="1174" h="395" extrusionOk="0">
                  <a:moveTo>
                    <a:pt x="256" y="1"/>
                  </a:moveTo>
                  <a:cubicBezTo>
                    <a:pt x="1" y="1"/>
                    <a:pt x="1" y="394"/>
                    <a:pt x="256" y="394"/>
                  </a:cubicBezTo>
                  <a:lnTo>
                    <a:pt x="919" y="394"/>
                  </a:lnTo>
                  <a:cubicBezTo>
                    <a:pt x="1173" y="394"/>
                    <a:pt x="1173" y="1"/>
                    <a:pt x="9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49"/>
            <p:cNvSpPr/>
            <p:nvPr/>
          </p:nvSpPr>
          <p:spPr>
            <a:xfrm>
              <a:off x="2316100" y="1512138"/>
              <a:ext cx="43025" cy="83025"/>
            </a:xfrm>
            <a:custGeom>
              <a:avLst/>
              <a:gdLst/>
              <a:ahLst/>
              <a:cxnLst/>
              <a:rect l="l" t="t" r="r" b="b"/>
              <a:pathLst>
                <a:path w="1721" h="3321" extrusionOk="0">
                  <a:moveTo>
                    <a:pt x="1095" y="1"/>
                  </a:moveTo>
                  <a:cubicBezTo>
                    <a:pt x="705" y="1"/>
                    <a:pt x="344" y="274"/>
                    <a:pt x="289" y="710"/>
                  </a:cubicBezTo>
                  <a:cubicBezTo>
                    <a:pt x="251" y="1005"/>
                    <a:pt x="362" y="1312"/>
                    <a:pt x="551" y="1536"/>
                  </a:cubicBezTo>
                  <a:cubicBezTo>
                    <a:pt x="692" y="1702"/>
                    <a:pt x="929" y="1786"/>
                    <a:pt x="1058" y="1952"/>
                  </a:cubicBezTo>
                  <a:cubicBezTo>
                    <a:pt x="1231" y="2038"/>
                    <a:pt x="1243" y="2184"/>
                    <a:pt x="1092" y="2388"/>
                  </a:cubicBezTo>
                  <a:cubicBezTo>
                    <a:pt x="1144" y="2628"/>
                    <a:pt x="1074" y="2764"/>
                    <a:pt x="879" y="2796"/>
                  </a:cubicBezTo>
                  <a:cubicBezTo>
                    <a:pt x="699" y="2894"/>
                    <a:pt x="448" y="2907"/>
                    <a:pt x="253" y="2926"/>
                  </a:cubicBezTo>
                  <a:cubicBezTo>
                    <a:pt x="11" y="2951"/>
                    <a:pt x="1" y="3321"/>
                    <a:pt x="230" y="3321"/>
                  </a:cubicBezTo>
                  <a:cubicBezTo>
                    <a:pt x="238" y="3321"/>
                    <a:pt x="245" y="3320"/>
                    <a:pt x="253" y="3320"/>
                  </a:cubicBezTo>
                  <a:cubicBezTo>
                    <a:pt x="823" y="3262"/>
                    <a:pt x="1560" y="3116"/>
                    <a:pt x="1675" y="2439"/>
                  </a:cubicBezTo>
                  <a:cubicBezTo>
                    <a:pt x="1721" y="2173"/>
                    <a:pt x="1623" y="1950"/>
                    <a:pt x="1443" y="1758"/>
                  </a:cubicBezTo>
                  <a:cubicBezTo>
                    <a:pt x="1296" y="1600"/>
                    <a:pt x="1087" y="1514"/>
                    <a:pt x="933" y="1365"/>
                  </a:cubicBezTo>
                  <a:cubicBezTo>
                    <a:pt x="780" y="1232"/>
                    <a:pt x="694" y="1061"/>
                    <a:pt x="673" y="854"/>
                  </a:cubicBezTo>
                  <a:cubicBezTo>
                    <a:pt x="706" y="550"/>
                    <a:pt x="837" y="400"/>
                    <a:pt x="1068" y="400"/>
                  </a:cubicBezTo>
                  <a:cubicBezTo>
                    <a:pt x="1130" y="400"/>
                    <a:pt x="1198" y="411"/>
                    <a:pt x="1274" y="432"/>
                  </a:cubicBezTo>
                  <a:cubicBezTo>
                    <a:pt x="1305" y="447"/>
                    <a:pt x="1336" y="454"/>
                    <a:pt x="1365" y="454"/>
                  </a:cubicBezTo>
                  <a:cubicBezTo>
                    <a:pt x="1547" y="454"/>
                    <a:pt x="1669" y="187"/>
                    <a:pt x="1473" y="90"/>
                  </a:cubicBezTo>
                  <a:cubicBezTo>
                    <a:pt x="1350" y="29"/>
                    <a:pt x="1221" y="1"/>
                    <a:pt x="10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49"/>
            <p:cNvSpPr/>
            <p:nvPr/>
          </p:nvSpPr>
          <p:spPr>
            <a:xfrm>
              <a:off x="2387675" y="1512213"/>
              <a:ext cx="9850" cy="84175"/>
            </a:xfrm>
            <a:custGeom>
              <a:avLst/>
              <a:gdLst/>
              <a:ahLst/>
              <a:cxnLst/>
              <a:rect l="l" t="t" r="r" b="b"/>
              <a:pathLst>
                <a:path w="394" h="3367" extrusionOk="0">
                  <a:moveTo>
                    <a:pt x="197" y="0"/>
                  </a:moveTo>
                  <a:cubicBezTo>
                    <a:pt x="99" y="0"/>
                    <a:pt x="0" y="64"/>
                    <a:pt x="0" y="191"/>
                  </a:cubicBezTo>
                  <a:lnTo>
                    <a:pt x="0" y="3176"/>
                  </a:lnTo>
                  <a:cubicBezTo>
                    <a:pt x="0" y="3303"/>
                    <a:pt x="99" y="3366"/>
                    <a:pt x="197" y="3366"/>
                  </a:cubicBezTo>
                  <a:cubicBezTo>
                    <a:pt x="295" y="3366"/>
                    <a:pt x="394" y="3303"/>
                    <a:pt x="394" y="3176"/>
                  </a:cubicBezTo>
                  <a:lnTo>
                    <a:pt x="394" y="191"/>
                  </a:lnTo>
                  <a:cubicBezTo>
                    <a:pt x="394" y="64"/>
                    <a:pt x="295" y="0"/>
                    <a:pt x="19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49"/>
            <p:cNvSpPr/>
            <p:nvPr/>
          </p:nvSpPr>
          <p:spPr>
            <a:xfrm>
              <a:off x="2425000" y="1512213"/>
              <a:ext cx="9850" cy="84175"/>
            </a:xfrm>
            <a:custGeom>
              <a:avLst/>
              <a:gdLst/>
              <a:ahLst/>
              <a:cxnLst/>
              <a:rect l="l" t="t" r="r" b="b"/>
              <a:pathLst>
                <a:path w="394" h="3367" extrusionOk="0">
                  <a:moveTo>
                    <a:pt x="197" y="0"/>
                  </a:moveTo>
                  <a:cubicBezTo>
                    <a:pt x="99" y="0"/>
                    <a:pt x="0" y="64"/>
                    <a:pt x="0" y="191"/>
                  </a:cubicBezTo>
                  <a:lnTo>
                    <a:pt x="0" y="3176"/>
                  </a:lnTo>
                  <a:cubicBezTo>
                    <a:pt x="0" y="3303"/>
                    <a:pt x="99" y="3366"/>
                    <a:pt x="197" y="3366"/>
                  </a:cubicBezTo>
                  <a:cubicBezTo>
                    <a:pt x="296" y="3366"/>
                    <a:pt x="394" y="3303"/>
                    <a:pt x="394" y="3176"/>
                  </a:cubicBezTo>
                  <a:lnTo>
                    <a:pt x="394" y="191"/>
                  </a:lnTo>
                  <a:cubicBezTo>
                    <a:pt x="394" y="64"/>
                    <a:pt x="296" y="0"/>
                    <a:pt x="19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49"/>
            <p:cNvSpPr/>
            <p:nvPr/>
          </p:nvSpPr>
          <p:spPr>
            <a:xfrm>
              <a:off x="2427750" y="1512188"/>
              <a:ext cx="61550" cy="90025"/>
            </a:xfrm>
            <a:custGeom>
              <a:avLst/>
              <a:gdLst/>
              <a:ahLst/>
              <a:cxnLst/>
              <a:rect l="l" t="t" r="r" b="b"/>
              <a:pathLst>
                <a:path w="2462" h="3601" extrusionOk="0">
                  <a:moveTo>
                    <a:pt x="2268" y="0"/>
                  </a:moveTo>
                  <a:cubicBezTo>
                    <a:pt x="2169" y="0"/>
                    <a:pt x="2068" y="63"/>
                    <a:pt x="2062" y="190"/>
                  </a:cubicBezTo>
                  <a:cubicBezTo>
                    <a:pt x="2021" y="1101"/>
                    <a:pt x="1939" y="2007"/>
                    <a:pt x="1817" y="2910"/>
                  </a:cubicBezTo>
                  <a:lnTo>
                    <a:pt x="1817" y="2910"/>
                  </a:lnTo>
                  <a:cubicBezTo>
                    <a:pt x="1207" y="2067"/>
                    <a:pt x="746" y="1143"/>
                    <a:pt x="427" y="144"/>
                  </a:cubicBezTo>
                  <a:cubicBezTo>
                    <a:pt x="397" y="50"/>
                    <a:pt x="319" y="9"/>
                    <a:pt x="241" y="9"/>
                  </a:cubicBezTo>
                  <a:cubicBezTo>
                    <a:pt x="121" y="9"/>
                    <a:pt x="1" y="105"/>
                    <a:pt x="48" y="251"/>
                  </a:cubicBezTo>
                  <a:cubicBezTo>
                    <a:pt x="430" y="1458"/>
                    <a:pt x="1020" y="2553"/>
                    <a:pt x="1804" y="3542"/>
                  </a:cubicBezTo>
                  <a:cubicBezTo>
                    <a:pt x="1836" y="3582"/>
                    <a:pt x="1885" y="3600"/>
                    <a:pt x="1936" y="3600"/>
                  </a:cubicBezTo>
                  <a:cubicBezTo>
                    <a:pt x="2026" y="3600"/>
                    <a:pt x="2120" y="3544"/>
                    <a:pt x="2133" y="3453"/>
                  </a:cubicBezTo>
                  <a:cubicBezTo>
                    <a:pt x="2297" y="2371"/>
                    <a:pt x="2405" y="1285"/>
                    <a:pt x="2456" y="190"/>
                  </a:cubicBezTo>
                  <a:cubicBezTo>
                    <a:pt x="2461" y="63"/>
                    <a:pt x="2366" y="0"/>
                    <a:pt x="226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49"/>
            <p:cNvSpPr/>
            <p:nvPr/>
          </p:nvSpPr>
          <p:spPr>
            <a:xfrm>
              <a:off x="2543100" y="1458638"/>
              <a:ext cx="51250" cy="63600"/>
            </a:xfrm>
            <a:custGeom>
              <a:avLst/>
              <a:gdLst/>
              <a:ahLst/>
              <a:cxnLst/>
              <a:rect l="l" t="t" r="r" b="b"/>
              <a:pathLst>
                <a:path w="2050" h="2544" extrusionOk="0">
                  <a:moveTo>
                    <a:pt x="1122" y="0"/>
                  </a:moveTo>
                  <a:cubicBezTo>
                    <a:pt x="1108" y="0"/>
                    <a:pt x="1094" y="2"/>
                    <a:pt x="1081" y="4"/>
                  </a:cubicBezTo>
                  <a:cubicBezTo>
                    <a:pt x="799" y="58"/>
                    <a:pt x="519" y="111"/>
                    <a:pt x="238" y="167"/>
                  </a:cubicBezTo>
                  <a:cubicBezTo>
                    <a:pt x="1" y="212"/>
                    <a:pt x="81" y="551"/>
                    <a:pt x="297" y="551"/>
                  </a:cubicBezTo>
                  <a:cubicBezTo>
                    <a:pt x="310" y="551"/>
                    <a:pt x="324" y="549"/>
                    <a:pt x="338" y="546"/>
                  </a:cubicBezTo>
                  <a:cubicBezTo>
                    <a:pt x="545" y="507"/>
                    <a:pt x="753" y="468"/>
                    <a:pt x="960" y="427"/>
                  </a:cubicBezTo>
                  <a:lnTo>
                    <a:pt x="960" y="427"/>
                  </a:lnTo>
                  <a:cubicBezTo>
                    <a:pt x="995" y="981"/>
                    <a:pt x="758" y="1495"/>
                    <a:pt x="328" y="1861"/>
                  </a:cubicBezTo>
                  <a:cubicBezTo>
                    <a:pt x="214" y="1957"/>
                    <a:pt x="279" y="2154"/>
                    <a:pt x="415" y="2190"/>
                  </a:cubicBezTo>
                  <a:cubicBezTo>
                    <a:pt x="851" y="2306"/>
                    <a:pt x="1284" y="2420"/>
                    <a:pt x="1720" y="2536"/>
                  </a:cubicBezTo>
                  <a:cubicBezTo>
                    <a:pt x="1739" y="2541"/>
                    <a:pt x="1757" y="2544"/>
                    <a:pt x="1774" y="2544"/>
                  </a:cubicBezTo>
                  <a:cubicBezTo>
                    <a:pt x="1979" y="2544"/>
                    <a:pt x="2050" y="2216"/>
                    <a:pt x="1826" y="2157"/>
                  </a:cubicBezTo>
                  <a:cubicBezTo>
                    <a:pt x="1501" y="2070"/>
                    <a:pt x="1177" y="1985"/>
                    <a:pt x="853" y="1899"/>
                  </a:cubicBezTo>
                  <a:lnTo>
                    <a:pt x="853" y="1899"/>
                  </a:lnTo>
                  <a:cubicBezTo>
                    <a:pt x="1267" y="1417"/>
                    <a:pt x="1430" y="785"/>
                    <a:pt x="1322" y="143"/>
                  </a:cubicBezTo>
                  <a:cubicBezTo>
                    <a:pt x="1307" y="47"/>
                    <a:pt x="1209"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49"/>
            <p:cNvSpPr/>
            <p:nvPr/>
          </p:nvSpPr>
          <p:spPr>
            <a:xfrm>
              <a:off x="2643725" y="1403963"/>
              <a:ext cx="92100" cy="335125"/>
            </a:xfrm>
            <a:custGeom>
              <a:avLst/>
              <a:gdLst/>
              <a:ahLst/>
              <a:cxnLst/>
              <a:rect l="l" t="t" r="r" b="b"/>
              <a:pathLst>
                <a:path w="3684" h="13405" extrusionOk="0">
                  <a:moveTo>
                    <a:pt x="2867" y="0"/>
                  </a:moveTo>
                  <a:cubicBezTo>
                    <a:pt x="2824" y="0"/>
                    <a:pt x="2780" y="14"/>
                    <a:pt x="2739" y="47"/>
                  </a:cubicBezTo>
                  <a:cubicBezTo>
                    <a:pt x="638" y="1701"/>
                    <a:pt x="1" y="4450"/>
                    <a:pt x="29" y="7014"/>
                  </a:cubicBezTo>
                  <a:cubicBezTo>
                    <a:pt x="58" y="9555"/>
                    <a:pt x="785" y="12361"/>
                    <a:pt x="3371" y="13390"/>
                  </a:cubicBezTo>
                  <a:cubicBezTo>
                    <a:pt x="3396" y="13400"/>
                    <a:pt x="3420" y="13404"/>
                    <a:pt x="3442" y="13404"/>
                  </a:cubicBezTo>
                  <a:cubicBezTo>
                    <a:pt x="3625" y="13404"/>
                    <a:pt x="3683" y="13093"/>
                    <a:pt x="3477" y="13010"/>
                  </a:cubicBezTo>
                  <a:cubicBezTo>
                    <a:pt x="874" y="11975"/>
                    <a:pt x="356" y="8919"/>
                    <a:pt x="429" y="6435"/>
                  </a:cubicBezTo>
                  <a:cubicBezTo>
                    <a:pt x="498" y="4145"/>
                    <a:pt x="1153" y="1796"/>
                    <a:pt x="3018" y="327"/>
                  </a:cubicBezTo>
                  <a:cubicBezTo>
                    <a:pt x="3174" y="201"/>
                    <a:pt x="3031" y="0"/>
                    <a:pt x="28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49"/>
            <p:cNvSpPr/>
            <p:nvPr/>
          </p:nvSpPr>
          <p:spPr>
            <a:xfrm>
              <a:off x="2745775" y="1453213"/>
              <a:ext cx="64300" cy="73500"/>
            </a:xfrm>
            <a:custGeom>
              <a:avLst/>
              <a:gdLst/>
              <a:ahLst/>
              <a:cxnLst/>
              <a:rect l="l" t="t" r="r" b="b"/>
              <a:pathLst>
                <a:path w="2572" h="2940" extrusionOk="0">
                  <a:moveTo>
                    <a:pt x="817" y="1"/>
                  </a:moveTo>
                  <a:cubicBezTo>
                    <a:pt x="421" y="1"/>
                    <a:pt x="34" y="261"/>
                    <a:pt x="6" y="722"/>
                  </a:cubicBezTo>
                  <a:cubicBezTo>
                    <a:pt x="1" y="850"/>
                    <a:pt x="97" y="913"/>
                    <a:pt x="197" y="913"/>
                  </a:cubicBezTo>
                  <a:cubicBezTo>
                    <a:pt x="295" y="913"/>
                    <a:pt x="397" y="850"/>
                    <a:pt x="404" y="725"/>
                  </a:cubicBezTo>
                  <a:cubicBezTo>
                    <a:pt x="415" y="513"/>
                    <a:pt x="635" y="386"/>
                    <a:pt x="837" y="386"/>
                  </a:cubicBezTo>
                  <a:cubicBezTo>
                    <a:pt x="883" y="386"/>
                    <a:pt x="929" y="393"/>
                    <a:pt x="971" y="407"/>
                  </a:cubicBezTo>
                  <a:cubicBezTo>
                    <a:pt x="1273" y="513"/>
                    <a:pt x="1333" y="915"/>
                    <a:pt x="1278" y="1179"/>
                  </a:cubicBezTo>
                  <a:cubicBezTo>
                    <a:pt x="1171" y="1705"/>
                    <a:pt x="696" y="2038"/>
                    <a:pt x="284" y="2330"/>
                  </a:cubicBezTo>
                  <a:cubicBezTo>
                    <a:pt x="139" y="2433"/>
                    <a:pt x="169" y="2626"/>
                    <a:pt x="331" y="2689"/>
                  </a:cubicBezTo>
                  <a:cubicBezTo>
                    <a:pt x="763" y="2859"/>
                    <a:pt x="1200" y="2940"/>
                    <a:pt x="1646" y="2940"/>
                  </a:cubicBezTo>
                  <a:cubicBezTo>
                    <a:pt x="1873" y="2940"/>
                    <a:pt x="2103" y="2919"/>
                    <a:pt x="2336" y="2878"/>
                  </a:cubicBezTo>
                  <a:cubicBezTo>
                    <a:pt x="2572" y="2836"/>
                    <a:pt x="2490" y="2495"/>
                    <a:pt x="2270" y="2495"/>
                  </a:cubicBezTo>
                  <a:cubicBezTo>
                    <a:pt x="2257" y="2495"/>
                    <a:pt x="2244" y="2496"/>
                    <a:pt x="2230" y="2499"/>
                  </a:cubicBezTo>
                  <a:cubicBezTo>
                    <a:pt x="2039" y="2533"/>
                    <a:pt x="1850" y="2549"/>
                    <a:pt x="1663" y="2549"/>
                  </a:cubicBezTo>
                  <a:cubicBezTo>
                    <a:pt x="1369" y="2549"/>
                    <a:pt x="1080" y="2508"/>
                    <a:pt x="794" y="2430"/>
                  </a:cubicBezTo>
                  <a:lnTo>
                    <a:pt x="794" y="2430"/>
                  </a:lnTo>
                  <a:cubicBezTo>
                    <a:pt x="1423" y="1912"/>
                    <a:pt x="2058" y="1133"/>
                    <a:pt x="1498" y="344"/>
                  </a:cubicBezTo>
                  <a:cubicBezTo>
                    <a:pt x="1331" y="110"/>
                    <a:pt x="1072" y="1"/>
                    <a:pt x="81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49"/>
            <p:cNvSpPr/>
            <p:nvPr/>
          </p:nvSpPr>
          <p:spPr>
            <a:xfrm>
              <a:off x="2726225" y="1561163"/>
              <a:ext cx="104900" cy="14200"/>
            </a:xfrm>
            <a:custGeom>
              <a:avLst/>
              <a:gdLst/>
              <a:ahLst/>
              <a:cxnLst/>
              <a:rect l="l" t="t" r="r" b="b"/>
              <a:pathLst>
                <a:path w="4196" h="568" extrusionOk="0">
                  <a:moveTo>
                    <a:pt x="1395" y="0"/>
                  </a:moveTo>
                  <a:cubicBezTo>
                    <a:pt x="1016" y="0"/>
                    <a:pt x="636" y="13"/>
                    <a:pt x="255" y="37"/>
                  </a:cubicBezTo>
                  <a:cubicBezTo>
                    <a:pt x="8" y="53"/>
                    <a:pt x="1" y="431"/>
                    <a:pt x="241" y="431"/>
                  </a:cubicBezTo>
                  <a:cubicBezTo>
                    <a:pt x="245" y="431"/>
                    <a:pt x="250" y="431"/>
                    <a:pt x="255" y="431"/>
                  </a:cubicBezTo>
                  <a:cubicBezTo>
                    <a:pt x="644" y="405"/>
                    <a:pt x="1032" y="393"/>
                    <a:pt x="1420" y="393"/>
                  </a:cubicBezTo>
                  <a:cubicBezTo>
                    <a:pt x="2232" y="393"/>
                    <a:pt x="3042" y="449"/>
                    <a:pt x="3851" y="565"/>
                  </a:cubicBezTo>
                  <a:cubicBezTo>
                    <a:pt x="3863" y="567"/>
                    <a:pt x="3873" y="568"/>
                    <a:pt x="3884" y="568"/>
                  </a:cubicBezTo>
                  <a:cubicBezTo>
                    <a:pt x="4109" y="568"/>
                    <a:pt x="4195" y="220"/>
                    <a:pt x="3957" y="186"/>
                  </a:cubicBezTo>
                  <a:cubicBezTo>
                    <a:pt x="3103" y="63"/>
                    <a:pt x="2251" y="0"/>
                    <a:pt x="139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49"/>
            <p:cNvSpPr/>
            <p:nvPr/>
          </p:nvSpPr>
          <p:spPr>
            <a:xfrm>
              <a:off x="2755250" y="1611513"/>
              <a:ext cx="66925" cy="76525"/>
            </a:xfrm>
            <a:custGeom>
              <a:avLst/>
              <a:gdLst/>
              <a:ahLst/>
              <a:cxnLst/>
              <a:rect l="l" t="t" r="r" b="b"/>
              <a:pathLst>
                <a:path w="2677" h="3061" extrusionOk="0">
                  <a:moveTo>
                    <a:pt x="417" y="0"/>
                  </a:moveTo>
                  <a:cubicBezTo>
                    <a:pt x="167" y="0"/>
                    <a:pt x="167" y="391"/>
                    <a:pt x="418" y="395"/>
                  </a:cubicBezTo>
                  <a:lnTo>
                    <a:pt x="1327" y="413"/>
                  </a:lnTo>
                  <a:lnTo>
                    <a:pt x="1327" y="413"/>
                  </a:lnTo>
                  <a:cubicBezTo>
                    <a:pt x="1269" y="741"/>
                    <a:pt x="1108" y="1000"/>
                    <a:pt x="842" y="1228"/>
                  </a:cubicBezTo>
                  <a:cubicBezTo>
                    <a:pt x="719" y="1336"/>
                    <a:pt x="805" y="1508"/>
                    <a:pt x="930" y="1558"/>
                  </a:cubicBezTo>
                  <a:cubicBezTo>
                    <a:pt x="1156" y="1648"/>
                    <a:pt x="1383" y="1739"/>
                    <a:pt x="1610" y="1831"/>
                  </a:cubicBezTo>
                  <a:cubicBezTo>
                    <a:pt x="1913" y="1954"/>
                    <a:pt x="2225" y="2049"/>
                    <a:pt x="1893" y="2354"/>
                  </a:cubicBezTo>
                  <a:cubicBezTo>
                    <a:pt x="1531" y="2686"/>
                    <a:pt x="712" y="2664"/>
                    <a:pt x="255" y="2667"/>
                  </a:cubicBezTo>
                  <a:cubicBezTo>
                    <a:pt x="1" y="2669"/>
                    <a:pt x="0" y="3061"/>
                    <a:pt x="254" y="3061"/>
                  </a:cubicBezTo>
                  <a:cubicBezTo>
                    <a:pt x="254" y="3061"/>
                    <a:pt x="255" y="3061"/>
                    <a:pt x="255" y="3061"/>
                  </a:cubicBezTo>
                  <a:cubicBezTo>
                    <a:pt x="877" y="3056"/>
                    <a:pt x="2247" y="3029"/>
                    <a:pt x="2494" y="2273"/>
                  </a:cubicBezTo>
                  <a:cubicBezTo>
                    <a:pt x="2676" y="1713"/>
                    <a:pt x="1874" y="1450"/>
                    <a:pt x="1345" y="1281"/>
                  </a:cubicBezTo>
                  <a:lnTo>
                    <a:pt x="1345" y="1281"/>
                  </a:lnTo>
                  <a:cubicBezTo>
                    <a:pt x="1594" y="983"/>
                    <a:pt x="1721" y="629"/>
                    <a:pt x="1744" y="219"/>
                  </a:cubicBezTo>
                  <a:cubicBezTo>
                    <a:pt x="1750" y="112"/>
                    <a:pt x="1650" y="23"/>
                    <a:pt x="1548" y="22"/>
                  </a:cubicBezTo>
                  <a:lnTo>
                    <a:pt x="420" y="0"/>
                  </a:lnTo>
                  <a:cubicBezTo>
                    <a:pt x="419" y="0"/>
                    <a:pt x="418" y="0"/>
                    <a:pt x="4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49"/>
            <p:cNvSpPr/>
            <p:nvPr/>
          </p:nvSpPr>
          <p:spPr>
            <a:xfrm>
              <a:off x="2827925" y="1411038"/>
              <a:ext cx="90675" cy="329450"/>
            </a:xfrm>
            <a:custGeom>
              <a:avLst/>
              <a:gdLst/>
              <a:ahLst/>
              <a:cxnLst/>
              <a:rect l="l" t="t" r="r" b="b"/>
              <a:pathLst>
                <a:path w="3627" h="13178" extrusionOk="0">
                  <a:moveTo>
                    <a:pt x="1235" y="0"/>
                  </a:moveTo>
                  <a:cubicBezTo>
                    <a:pt x="1091" y="0"/>
                    <a:pt x="958" y="198"/>
                    <a:pt x="1085" y="343"/>
                  </a:cubicBezTo>
                  <a:cubicBezTo>
                    <a:pt x="2571" y="2044"/>
                    <a:pt x="3289" y="4277"/>
                    <a:pt x="3145" y="6529"/>
                  </a:cubicBezTo>
                  <a:cubicBezTo>
                    <a:pt x="3072" y="7656"/>
                    <a:pt x="2774" y="8765"/>
                    <a:pt x="2256" y="9770"/>
                  </a:cubicBezTo>
                  <a:cubicBezTo>
                    <a:pt x="1672" y="10895"/>
                    <a:pt x="788" y="11833"/>
                    <a:pt x="97" y="12888"/>
                  </a:cubicBezTo>
                  <a:cubicBezTo>
                    <a:pt x="0" y="13036"/>
                    <a:pt x="136" y="13178"/>
                    <a:pt x="275" y="13178"/>
                  </a:cubicBezTo>
                  <a:cubicBezTo>
                    <a:pt x="335" y="13178"/>
                    <a:pt x="395" y="13151"/>
                    <a:pt x="438" y="13087"/>
                  </a:cubicBezTo>
                  <a:cubicBezTo>
                    <a:pt x="1233" y="11874"/>
                    <a:pt x="2248" y="10808"/>
                    <a:pt x="2837" y="9465"/>
                  </a:cubicBezTo>
                  <a:cubicBezTo>
                    <a:pt x="3281" y="8453"/>
                    <a:pt x="3517" y="7353"/>
                    <a:pt x="3553" y="6250"/>
                  </a:cubicBezTo>
                  <a:cubicBezTo>
                    <a:pt x="3627" y="3982"/>
                    <a:pt x="2854" y="1772"/>
                    <a:pt x="1364" y="64"/>
                  </a:cubicBezTo>
                  <a:cubicBezTo>
                    <a:pt x="1325" y="19"/>
                    <a:pt x="1279" y="0"/>
                    <a:pt x="123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49"/>
            <p:cNvSpPr/>
            <p:nvPr/>
          </p:nvSpPr>
          <p:spPr>
            <a:xfrm>
              <a:off x="2158175" y="1835288"/>
              <a:ext cx="62525" cy="15850"/>
            </a:xfrm>
            <a:custGeom>
              <a:avLst/>
              <a:gdLst/>
              <a:ahLst/>
              <a:cxnLst/>
              <a:rect l="l" t="t" r="r" b="b"/>
              <a:pathLst>
                <a:path w="2501" h="634" extrusionOk="0">
                  <a:moveTo>
                    <a:pt x="224" y="0"/>
                  </a:moveTo>
                  <a:cubicBezTo>
                    <a:pt x="0" y="0"/>
                    <a:pt x="10" y="367"/>
                    <a:pt x="250" y="396"/>
                  </a:cubicBezTo>
                  <a:cubicBezTo>
                    <a:pt x="917" y="474"/>
                    <a:pt x="1584" y="553"/>
                    <a:pt x="2250" y="632"/>
                  </a:cubicBezTo>
                  <a:cubicBezTo>
                    <a:pt x="2259" y="633"/>
                    <a:pt x="2268" y="633"/>
                    <a:pt x="2277" y="633"/>
                  </a:cubicBezTo>
                  <a:cubicBezTo>
                    <a:pt x="2500" y="633"/>
                    <a:pt x="2490" y="266"/>
                    <a:pt x="2250" y="238"/>
                  </a:cubicBezTo>
                  <a:cubicBezTo>
                    <a:pt x="1583" y="159"/>
                    <a:pt x="916" y="81"/>
                    <a:pt x="250" y="2"/>
                  </a:cubicBezTo>
                  <a:cubicBezTo>
                    <a:pt x="241" y="1"/>
                    <a:pt x="232" y="0"/>
                    <a:pt x="22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49"/>
            <p:cNvSpPr/>
            <p:nvPr/>
          </p:nvSpPr>
          <p:spPr>
            <a:xfrm>
              <a:off x="2165975" y="1871363"/>
              <a:ext cx="54650" cy="14400"/>
            </a:xfrm>
            <a:custGeom>
              <a:avLst/>
              <a:gdLst/>
              <a:ahLst/>
              <a:cxnLst/>
              <a:rect l="l" t="t" r="r" b="b"/>
              <a:pathLst>
                <a:path w="2186" h="576" extrusionOk="0">
                  <a:moveTo>
                    <a:pt x="263" y="1"/>
                  </a:moveTo>
                  <a:cubicBezTo>
                    <a:pt x="67" y="1"/>
                    <a:pt x="0" y="321"/>
                    <a:pt x="220" y="390"/>
                  </a:cubicBezTo>
                  <a:cubicBezTo>
                    <a:pt x="618" y="513"/>
                    <a:pt x="1022" y="575"/>
                    <a:pt x="1431" y="575"/>
                  </a:cubicBezTo>
                  <a:cubicBezTo>
                    <a:pt x="1598" y="575"/>
                    <a:pt x="1765" y="565"/>
                    <a:pt x="1932" y="544"/>
                  </a:cubicBezTo>
                  <a:cubicBezTo>
                    <a:pt x="2172" y="516"/>
                    <a:pt x="2185" y="149"/>
                    <a:pt x="1959" y="149"/>
                  </a:cubicBezTo>
                  <a:cubicBezTo>
                    <a:pt x="1951" y="149"/>
                    <a:pt x="1942" y="150"/>
                    <a:pt x="1932" y="151"/>
                  </a:cubicBezTo>
                  <a:cubicBezTo>
                    <a:pt x="1770" y="171"/>
                    <a:pt x="1608" y="181"/>
                    <a:pt x="1448" y="181"/>
                  </a:cubicBezTo>
                  <a:cubicBezTo>
                    <a:pt x="1068" y="181"/>
                    <a:pt x="695" y="124"/>
                    <a:pt x="325" y="11"/>
                  </a:cubicBezTo>
                  <a:cubicBezTo>
                    <a:pt x="303" y="4"/>
                    <a:pt x="282" y="1"/>
                    <a:pt x="26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49"/>
            <p:cNvSpPr/>
            <p:nvPr/>
          </p:nvSpPr>
          <p:spPr>
            <a:xfrm>
              <a:off x="2310875" y="1797863"/>
              <a:ext cx="50975" cy="106800"/>
            </a:xfrm>
            <a:custGeom>
              <a:avLst/>
              <a:gdLst/>
              <a:ahLst/>
              <a:cxnLst/>
              <a:rect l="l" t="t" r="r" b="b"/>
              <a:pathLst>
                <a:path w="2039" h="4272" extrusionOk="0">
                  <a:moveTo>
                    <a:pt x="1241" y="1"/>
                  </a:moveTo>
                  <a:cubicBezTo>
                    <a:pt x="604" y="1"/>
                    <a:pt x="24" y="446"/>
                    <a:pt x="36" y="1161"/>
                  </a:cubicBezTo>
                  <a:cubicBezTo>
                    <a:pt x="43" y="1549"/>
                    <a:pt x="233" y="1873"/>
                    <a:pt x="531" y="2109"/>
                  </a:cubicBezTo>
                  <a:cubicBezTo>
                    <a:pt x="700" y="2242"/>
                    <a:pt x="1051" y="2308"/>
                    <a:pt x="1171" y="2474"/>
                  </a:cubicBezTo>
                  <a:cubicBezTo>
                    <a:pt x="1290" y="2640"/>
                    <a:pt x="999" y="3655"/>
                    <a:pt x="787" y="3768"/>
                  </a:cubicBezTo>
                  <a:cubicBezTo>
                    <a:pt x="641" y="3845"/>
                    <a:pt x="392" y="3861"/>
                    <a:pt x="236" y="3888"/>
                  </a:cubicBezTo>
                  <a:cubicBezTo>
                    <a:pt x="1" y="3930"/>
                    <a:pt x="83" y="4271"/>
                    <a:pt x="302" y="4271"/>
                  </a:cubicBezTo>
                  <a:cubicBezTo>
                    <a:pt x="315" y="4271"/>
                    <a:pt x="329" y="4270"/>
                    <a:pt x="342" y="4268"/>
                  </a:cubicBezTo>
                  <a:cubicBezTo>
                    <a:pt x="1037" y="4142"/>
                    <a:pt x="2039" y="3818"/>
                    <a:pt x="1953" y="2915"/>
                  </a:cubicBezTo>
                  <a:cubicBezTo>
                    <a:pt x="1920" y="2581"/>
                    <a:pt x="1717" y="2361"/>
                    <a:pt x="1453" y="2180"/>
                  </a:cubicBezTo>
                  <a:cubicBezTo>
                    <a:pt x="1204" y="2010"/>
                    <a:pt x="873" y="1931"/>
                    <a:pt x="663" y="1708"/>
                  </a:cubicBezTo>
                  <a:cubicBezTo>
                    <a:pt x="98" y="1111"/>
                    <a:pt x="615" y="396"/>
                    <a:pt x="1269" y="396"/>
                  </a:cubicBezTo>
                  <a:cubicBezTo>
                    <a:pt x="1349" y="396"/>
                    <a:pt x="1432" y="406"/>
                    <a:pt x="1515" y="430"/>
                  </a:cubicBezTo>
                  <a:cubicBezTo>
                    <a:pt x="1535" y="435"/>
                    <a:pt x="1555" y="438"/>
                    <a:pt x="1573" y="438"/>
                  </a:cubicBezTo>
                  <a:cubicBezTo>
                    <a:pt x="1774" y="438"/>
                    <a:pt x="1842" y="115"/>
                    <a:pt x="1618" y="53"/>
                  </a:cubicBezTo>
                  <a:cubicBezTo>
                    <a:pt x="1493" y="18"/>
                    <a:pt x="1366" y="1"/>
                    <a:pt x="124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49"/>
            <p:cNvSpPr/>
            <p:nvPr/>
          </p:nvSpPr>
          <p:spPr>
            <a:xfrm>
              <a:off x="2399400" y="1804988"/>
              <a:ext cx="15775" cy="96400"/>
            </a:xfrm>
            <a:custGeom>
              <a:avLst/>
              <a:gdLst/>
              <a:ahLst/>
              <a:cxnLst/>
              <a:rect l="l" t="t" r="r" b="b"/>
              <a:pathLst>
                <a:path w="631" h="3856" extrusionOk="0">
                  <a:moveTo>
                    <a:pt x="227" y="0"/>
                  </a:moveTo>
                  <a:cubicBezTo>
                    <a:pt x="128" y="0"/>
                    <a:pt x="28" y="64"/>
                    <a:pt x="25" y="190"/>
                  </a:cubicBezTo>
                  <a:cubicBezTo>
                    <a:pt x="1" y="1356"/>
                    <a:pt x="67" y="2512"/>
                    <a:pt x="220" y="3669"/>
                  </a:cubicBezTo>
                  <a:cubicBezTo>
                    <a:pt x="237" y="3793"/>
                    <a:pt x="345" y="3855"/>
                    <a:pt x="444" y="3855"/>
                  </a:cubicBezTo>
                  <a:cubicBezTo>
                    <a:pt x="542" y="3855"/>
                    <a:pt x="631" y="3794"/>
                    <a:pt x="613" y="3669"/>
                  </a:cubicBezTo>
                  <a:cubicBezTo>
                    <a:pt x="460" y="2512"/>
                    <a:pt x="394" y="1356"/>
                    <a:pt x="419" y="190"/>
                  </a:cubicBezTo>
                  <a:cubicBezTo>
                    <a:pt x="422" y="64"/>
                    <a:pt x="325" y="0"/>
                    <a:pt x="22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49"/>
            <p:cNvSpPr/>
            <p:nvPr/>
          </p:nvSpPr>
          <p:spPr>
            <a:xfrm>
              <a:off x="2448225" y="1809188"/>
              <a:ext cx="15500" cy="88500"/>
            </a:xfrm>
            <a:custGeom>
              <a:avLst/>
              <a:gdLst/>
              <a:ahLst/>
              <a:cxnLst/>
              <a:rect l="l" t="t" r="r" b="b"/>
              <a:pathLst>
                <a:path w="620" h="3540" extrusionOk="0">
                  <a:moveTo>
                    <a:pt x="287" y="0"/>
                  </a:moveTo>
                  <a:cubicBezTo>
                    <a:pt x="189" y="0"/>
                    <a:pt x="86" y="64"/>
                    <a:pt x="76" y="190"/>
                  </a:cubicBezTo>
                  <a:cubicBezTo>
                    <a:pt x="0" y="1268"/>
                    <a:pt x="50" y="2330"/>
                    <a:pt x="217" y="3397"/>
                  </a:cubicBezTo>
                  <a:cubicBezTo>
                    <a:pt x="232" y="3496"/>
                    <a:pt x="301" y="3539"/>
                    <a:pt x="377" y="3539"/>
                  </a:cubicBezTo>
                  <a:cubicBezTo>
                    <a:pt x="491" y="3539"/>
                    <a:pt x="619" y="3441"/>
                    <a:pt x="596" y="3291"/>
                  </a:cubicBezTo>
                  <a:cubicBezTo>
                    <a:pt x="434" y="2260"/>
                    <a:pt x="395" y="1229"/>
                    <a:pt x="470" y="190"/>
                  </a:cubicBezTo>
                  <a:cubicBezTo>
                    <a:pt x="479" y="63"/>
                    <a:pt x="386" y="0"/>
                    <a:pt x="28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49"/>
            <p:cNvSpPr/>
            <p:nvPr/>
          </p:nvSpPr>
          <p:spPr>
            <a:xfrm>
              <a:off x="2451100" y="1792863"/>
              <a:ext cx="66975" cy="100425"/>
            </a:xfrm>
            <a:custGeom>
              <a:avLst/>
              <a:gdLst/>
              <a:ahLst/>
              <a:cxnLst/>
              <a:rect l="l" t="t" r="r" b="b"/>
              <a:pathLst>
                <a:path w="2679" h="4017" extrusionOk="0">
                  <a:moveTo>
                    <a:pt x="2253" y="0"/>
                  </a:moveTo>
                  <a:cubicBezTo>
                    <a:pt x="2138" y="0"/>
                    <a:pt x="2012" y="98"/>
                    <a:pt x="2041" y="247"/>
                  </a:cubicBezTo>
                  <a:cubicBezTo>
                    <a:pt x="2235" y="1243"/>
                    <a:pt x="2276" y="2235"/>
                    <a:pt x="2166" y="3232"/>
                  </a:cubicBezTo>
                  <a:lnTo>
                    <a:pt x="2166" y="3232"/>
                  </a:lnTo>
                  <a:cubicBezTo>
                    <a:pt x="1647" y="2365"/>
                    <a:pt x="1060" y="1548"/>
                    <a:pt x="404" y="776"/>
                  </a:cubicBezTo>
                  <a:cubicBezTo>
                    <a:pt x="364" y="730"/>
                    <a:pt x="319" y="710"/>
                    <a:pt x="274" y="710"/>
                  </a:cubicBezTo>
                  <a:cubicBezTo>
                    <a:pt x="132" y="710"/>
                    <a:pt x="0" y="907"/>
                    <a:pt x="124" y="1053"/>
                  </a:cubicBezTo>
                  <a:cubicBezTo>
                    <a:pt x="883" y="1945"/>
                    <a:pt x="1542" y="2901"/>
                    <a:pt x="2111" y="3924"/>
                  </a:cubicBezTo>
                  <a:cubicBezTo>
                    <a:pt x="2146" y="3985"/>
                    <a:pt x="2216" y="4016"/>
                    <a:pt x="2286" y="4016"/>
                  </a:cubicBezTo>
                  <a:cubicBezTo>
                    <a:pt x="2371" y="4016"/>
                    <a:pt x="2455" y="3970"/>
                    <a:pt x="2471" y="3876"/>
                  </a:cubicBezTo>
                  <a:cubicBezTo>
                    <a:pt x="2678" y="2625"/>
                    <a:pt x="2663" y="1385"/>
                    <a:pt x="2421" y="141"/>
                  </a:cubicBezTo>
                  <a:cubicBezTo>
                    <a:pt x="2401" y="43"/>
                    <a:pt x="2329" y="0"/>
                    <a:pt x="225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49"/>
            <p:cNvSpPr/>
            <p:nvPr/>
          </p:nvSpPr>
          <p:spPr>
            <a:xfrm>
              <a:off x="2576475" y="1731513"/>
              <a:ext cx="54350" cy="86100"/>
            </a:xfrm>
            <a:custGeom>
              <a:avLst/>
              <a:gdLst/>
              <a:ahLst/>
              <a:cxnLst/>
              <a:rect l="l" t="t" r="r" b="b"/>
              <a:pathLst>
                <a:path w="2174" h="3444" extrusionOk="0">
                  <a:moveTo>
                    <a:pt x="617" y="1"/>
                  </a:moveTo>
                  <a:cubicBezTo>
                    <a:pt x="490" y="1"/>
                    <a:pt x="353" y="27"/>
                    <a:pt x="210" y="85"/>
                  </a:cubicBezTo>
                  <a:cubicBezTo>
                    <a:pt x="0" y="169"/>
                    <a:pt x="58" y="481"/>
                    <a:pt x="240" y="481"/>
                  </a:cubicBezTo>
                  <a:cubicBezTo>
                    <a:pt x="262" y="481"/>
                    <a:pt x="286" y="477"/>
                    <a:pt x="312" y="467"/>
                  </a:cubicBezTo>
                  <a:cubicBezTo>
                    <a:pt x="397" y="432"/>
                    <a:pt x="481" y="417"/>
                    <a:pt x="559" y="417"/>
                  </a:cubicBezTo>
                  <a:cubicBezTo>
                    <a:pt x="1082" y="417"/>
                    <a:pt x="1394" y="1106"/>
                    <a:pt x="834" y="1449"/>
                  </a:cubicBezTo>
                  <a:cubicBezTo>
                    <a:pt x="650" y="1561"/>
                    <a:pt x="753" y="1812"/>
                    <a:pt x="943" y="1812"/>
                  </a:cubicBezTo>
                  <a:cubicBezTo>
                    <a:pt x="957" y="1812"/>
                    <a:pt x="971" y="1811"/>
                    <a:pt x="986" y="1808"/>
                  </a:cubicBezTo>
                  <a:cubicBezTo>
                    <a:pt x="1006" y="1804"/>
                    <a:pt x="1027" y="1803"/>
                    <a:pt x="1049" y="1803"/>
                  </a:cubicBezTo>
                  <a:cubicBezTo>
                    <a:pt x="1255" y="1803"/>
                    <a:pt x="1539" y="1959"/>
                    <a:pt x="1621" y="2134"/>
                  </a:cubicBezTo>
                  <a:cubicBezTo>
                    <a:pt x="1752" y="2415"/>
                    <a:pt x="1657" y="2707"/>
                    <a:pt x="1427" y="2886"/>
                  </a:cubicBezTo>
                  <a:cubicBezTo>
                    <a:pt x="1274" y="3003"/>
                    <a:pt x="1096" y="3054"/>
                    <a:pt x="914" y="3054"/>
                  </a:cubicBezTo>
                  <a:cubicBezTo>
                    <a:pt x="790" y="3054"/>
                    <a:pt x="664" y="3030"/>
                    <a:pt x="544" y="2989"/>
                  </a:cubicBezTo>
                  <a:cubicBezTo>
                    <a:pt x="520" y="2981"/>
                    <a:pt x="498" y="2977"/>
                    <a:pt x="478" y="2977"/>
                  </a:cubicBezTo>
                  <a:cubicBezTo>
                    <a:pt x="287" y="2977"/>
                    <a:pt x="223" y="3295"/>
                    <a:pt x="439" y="3368"/>
                  </a:cubicBezTo>
                  <a:cubicBezTo>
                    <a:pt x="582" y="3419"/>
                    <a:pt x="737" y="3444"/>
                    <a:pt x="891" y="3444"/>
                  </a:cubicBezTo>
                  <a:cubicBezTo>
                    <a:pt x="1421" y="3444"/>
                    <a:pt x="1955" y="3153"/>
                    <a:pt x="2068" y="2593"/>
                  </a:cubicBezTo>
                  <a:cubicBezTo>
                    <a:pt x="2174" y="2070"/>
                    <a:pt x="1836" y="1607"/>
                    <a:pt x="1379" y="1459"/>
                  </a:cubicBezTo>
                  <a:lnTo>
                    <a:pt x="1379" y="1459"/>
                  </a:lnTo>
                  <a:cubicBezTo>
                    <a:pt x="1770" y="856"/>
                    <a:pt x="1348" y="1"/>
                    <a:pt x="61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49"/>
            <p:cNvSpPr/>
            <p:nvPr/>
          </p:nvSpPr>
          <p:spPr>
            <a:xfrm>
              <a:off x="2688300" y="1809288"/>
              <a:ext cx="63600" cy="71800"/>
            </a:xfrm>
            <a:custGeom>
              <a:avLst/>
              <a:gdLst/>
              <a:ahLst/>
              <a:cxnLst/>
              <a:rect l="l" t="t" r="r" b="b"/>
              <a:pathLst>
                <a:path w="2544" h="2872" extrusionOk="0">
                  <a:moveTo>
                    <a:pt x="275" y="1"/>
                  </a:moveTo>
                  <a:cubicBezTo>
                    <a:pt x="137" y="1"/>
                    <a:pt x="0" y="142"/>
                    <a:pt x="93" y="292"/>
                  </a:cubicBezTo>
                  <a:cubicBezTo>
                    <a:pt x="669" y="1215"/>
                    <a:pt x="1344" y="2058"/>
                    <a:pt x="2124" y="2816"/>
                  </a:cubicBezTo>
                  <a:cubicBezTo>
                    <a:pt x="2166" y="2855"/>
                    <a:pt x="2211" y="2872"/>
                    <a:pt x="2256" y="2872"/>
                  </a:cubicBezTo>
                  <a:cubicBezTo>
                    <a:pt x="2409" y="2872"/>
                    <a:pt x="2544" y="2673"/>
                    <a:pt x="2404" y="2536"/>
                  </a:cubicBezTo>
                  <a:cubicBezTo>
                    <a:pt x="1649" y="1802"/>
                    <a:pt x="992" y="988"/>
                    <a:pt x="435" y="93"/>
                  </a:cubicBezTo>
                  <a:cubicBezTo>
                    <a:pt x="394" y="28"/>
                    <a:pt x="334" y="1"/>
                    <a:pt x="27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49"/>
            <p:cNvSpPr/>
            <p:nvPr/>
          </p:nvSpPr>
          <p:spPr>
            <a:xfrm>
              <a:off x="2671550" y="1809213"/>
              <a:ext cx="88950" cy="88175"/>
            </a:xfrm>
            <a:custGeom>
              <a:avLst/>
              <a:gdLst/>
              <a:ahLst/>
              <a:cxnLst/>
              <a:rect l="l" t="t" r="r" b="b"/>
              <a:pathLst>
                <a:path w="3558" h="3527" extrusionOk="0">
                  <a:moveTo>
                    <a:pt x="3273" y="1"/>
                  </a:moveTo>
                  <a:cubicBezTo>
                    <a:pt x="3229" y="1"/>
                    <a:pt x="3184" y="18"/>
                    <a:pt x="3144" y="60"/>
                  </a:cubicBezTo>
                  <a:cubicBezTo>
                    <a:pt x="2142" y="1104"/>
                    <a:pt x="1138" y="2147"/>
                    <a:pt x="136" y="3188"/>
                  </a:cubicBezTo>
                  <a:cubicBezTo>
                    <a:pt x="1" y="3329"/>
                    <a:pt x="134" y="3527"/>
                    <a:pt x="284" y="3527"/>
                  </a:cubicBezTo>
                  <a:cubicBezTo>
                    <a:pt x="328" y="3527"/>
                    <a:pt x="374" y="3509"/>
                    <a:pt x="415" y="3467"/>
                  </a:cubicBezTo>
                  <a:cubicBezTo>
                    <a:pt x="1417" y="2425"/>
                    <a:pt x="2421" y="1381"/>
                    <a:pt x="3423" y="339"/>
                  </a:cubicBezTo>
                  <a:cubicBezTo>
                    <a:pt x="3558" y="199"/>
                    <a:pt x="3422" y="1"/>
                    <a:pt x="327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49"/>
            <p:cNvSpPr/>
            <p:nvPr/>
          </p:nvSpPr>
          <p:spPr>
            <a:xfrm>
              <a:off x="2822200" y="1799688"/>
              <a:ext cx="93550" cy="90025"/>
            </a:xfrm>
            <a:custGeom>
              <a:avLst/>
              <a:gdLst/>
              <a:ahLst/>
              <a:cxnLst/>
              <a:rect l="l" t="t" r="r" b="b"/>
              <a:pathLst>
                <a:path w="3742" h="3601" extrusionOk="0">
                  <a:moveTo>
                    <a:pt x="1872" y="421"/>
                  </a:moveTo>
                  <a:cubicBezTo>
                    <a:pt x="1880" y="490"/>
                    <a:pt x="1922" y="556"/>
                    <a:pt x="2006" y="583"/>
                  </a:cubicBezTo>
                  <a:cubicBezTo>
                    <a:pt x="3202" y="968"/>
                    <a:pt x="3741" y="2870"/>
                    <a:pt x="2200" y="3182"/>
                  </a:cubicBezTo>
                  <a:cubicBezTo>
                    <a:pt x="2116" y="3199"/>
                    <a:pt x="2037" y="3208"/>
                    <a:pt x="1962" y="3208"/>
                  </a:cubicBezTo>
                  <a:cubicBezTo>
                    <a:pt x="648" y="3208"/>
                    <a:pt x="687" y="707"/>
                    <a:pt x="1872" y="421"/>
                  </a:cubicBezTo>
                  <a:close/>
                  <a:moveTo>
                    <a:pt x="2076" y="0"/>
                  </a:moveTo>
                  <a:cubicBezTo>
                    <a:pt x="2074" y="0"/>
                    <a:pt x="2072" y="0"/>
                    <a:pt x="2069" y="0"/>
                  </a:cubicBezTo>
                  <a:cubicBezTo>
                    <a:pt x="233" y="59"/>
                    <a:pt x="1" y="3589"/>
                    <a:pt x="1976" y="3600"/>
                  </a:cubicBezTo>
                  <a:cubicBezTo>
                    <a:pt x="1978" y="3600"/>
                    <a:pt x="1980" y="3600"/>
                    <a:pt x="1982" y="3600"/>
                  </a:cubicBezTo>
                  <a:cubicBezTo>
                    <a:pt x="2749" y="3600"/>
                    <a:pt x="3483" y="2993"/>
                    <a:pt x="3567" y="2223"/>
                  </a:cubicBezTo>
                  <a:cubicBezTo>
                    <a:pt x="3664" y="1334"/>
                    <a:pt x="3040" y="565"/>
                    <a:pt x="2250" y="253"/>
                  </a:cubicBezTo>
                  <a:lnTo>
                    <a:pt x="2250" y="253"/>
                  </a:lnTo>
                  <a:cubicBezTo>
                    <a:pt x="2282" y="139"/>
                    <a:pt x="2224" y="0"/>
                    <a:pt x="207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49"/>
            <p:cNvSpPr/>
            <p:nvPr/>
          </p:nvSpPr>
          <p:spPr>
            <a:xfrm>
              <a:off x="2945975" y="1862913"/>
              <a:ext cx="15925" cy="26150"/>
            </a:xfrm>
            <a:custGeom>
              <a:avLst/>
              <a:gdLst/>
              <a:ahLst/>
              <a:cxnLst/>
              <a:rect l="l" t="t" r="r" b="b"/>
              <a:pathLst>
                <a:path w="637" h="1046" extrusionOk="0">
                  <a:moveTo>
                    <a:pt x="397" y="0"/>
                  </a:moveTo>
                  <a:cubicBezTo>
                    <a:pt x="319" y="0"/>
                    <a:pt x="243" y="43"/>
                    <a:pt x="218" y="141"/>
                  </a:cubicBezTo>
                  <a:lnTo>
                    <a:pt x="40" y="801"/>
                  </a:lnTo>
                  <a:cubicBezTo>
                    <a:pt x="0" y="949"/>
                    <a:pt x="123" y="1045"/>
                    <a:pt x="241" y="1045"/>
                  </a:cubicBezTo>
                  <a:cubicBezTo>
                    <a:pt x="319" y="1045"/>
                    <a:pt x="394" y="1003"/>
                    <a:pt x="420" y="907"/>
                  </a:cubicBezTo>
                  <a:lnTo>
                    <a:pt x="597" y="245"/>
                  </a:lnTo>
                  <a:cubicBezTo>
                    <a:pt x="637" y="97"/>
                    <a:pt x="515" y="0"/>
                    <a:pt x="39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49"/>
            <p:cNvSpPr/>
            <p:nvPr/>
          </p:nvSpPr>
          <p:spPr>
            <a:xfrm>
              <a:off x="2991425" y="1790963"/>
              <a:ext cx="71725" cy="114400"/>
            </a:xfrm>
            <a:custGeom>
              <a:avLst/>
              <a:gdLst/>
              <a:ahLst/>
              <a:cxnLst/>
              <a:rect l="l" t="t" r="r" b="b"/>
              <a:pathLst>
                <a:path w="2869" h="4576" extrusionOk="0">
                  <a:moveTo>
                    <a:pt x="240" y="1"/>
                  </a:moveTo>
                  <a:cubicBezTo>
                    <a:pt x="0" y="1"/>
                    <a:pt x="8" y="380"/>
                    <a:pt x="255" y="395"/>
                  </a:cubicBezTo>
                  <a:cubicBezTo>
                    <a:pt x="938" y="438"/>
                    <a:pt x="1620" y="467"/>
                    <a:pt x="2304" y="481"/>
                  </a:cubicBezTo>
                  <a:lnTo>
                    <a:pt x="2304" y="481"/>
                  </a:lnTo>
                  <a:cubicBezTo>
                    <a:pt x="1678" y="1699"/>
                    <a:pt x="1230" y="2980"/>
                    <a:pt x="964" y="4329"/>
                  </a:cubicBezTo>
                  <a:cubicBezTo>
                    <a:pt x="934" y="4477"/>
                    <a:pt x="1060" y="4575"/>
                    <a:pt x="1176" y="4575"/>
                  </a:cubicBezTo>
                  <a:cubicBezTo>
                    <a:pt x="1252" y="4575"/>
                    <a:pt x="1324" y="4532"/>
                    <a:pt x="1343" y="4433"/>
                  </a:cubicBezTo>
                  <a:cubicBezTo>
                    <a:pt x="1624" y="3009"/>
                    <a:pt x="2105" y="1668"/>
                    <a:pt x="2797" y="389"/>
                  </a:cubicBezTo>
                  <a:cubicBezTo>
                    <a:pt x="2869" y="259"/>
                    <a:pt x="2780" y="96"/>
                    <a:pt x="2627" y="93"/>
                  </a:cubicBezTo>
                  <a:cubicBezTo>
                    <a:pt x="1835" y="81"/>
                    <a:pt x="1045" y="51"/>
                    <a:pt x="255" y="1"/>
                  </a:cubicBezTo>
                  <a:cubicBezTo>
                    <a:pt x="250" y="1"/>
                    <a:pt x="245" y="1"/>
                    <a:pt x="2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49"/>
            <p:cNvSpPr/>
            <p:nvPr/>
          </p:nvSpPr>
          <p:spPr>
            <a:xfrm>
              <a:off x="3068000" y="1802763"/>
              <a:ext cx="70950" cy="66250"/>
            </a:xfrm>
            <a:custGeom>
              <a:avLst/>
              <a:gdLst/>
              <a:ahLst/>
              <a:cxnLst/>
              <a:rect l="l" t="t" r="r" b="b"/>
              <a:pathLst>
                <a:path w="2838" h="2650" extrusionOk="0">
                  <a:moveTo>
                    <a:pt x="2531" y="0"/>
                  </a:moveTo>
                  <a:cubicBezTo>
                    <a:pt x="2498" y="0"/>
                    <a:pt x="2463" y="11"/>
                    <a:pt x="2427" y="37"/>
                  </a:cubicBezTo>
                  <a:cubicBezTo>
                    <a:pt x="1568" y="669"/>
                    <a:pt x="787" y="1385"/>
                    <a:pt x="87" y="2192"/>
                  </a:cubicBezTo>
                  <a:cubicBezTo>
                    <a:pt x="1" y="2292"/>
                    <a:pt x="15" y="2497"/>
                    <a:pt x="175" y="2521"/>
                  </a:cubicBezTo>
                  <a:cubicBezTo>
                    <a:pt x="715" y="2606"/>
                    <a:pt x="1253" y="2650"/>
                    <a:pt x="1794" y="2650"/>
                  </a:cubicBezTo>
                  <a:cubicBezTo>
                    <a:pt x="2057" y="2650"/>
                    <a:pt x="2320" y="2640"/>
                    <a:pt x="2585" y="2619"/>
                  </a:cubicBezTo>
                  <a:cubicBezTo>
                    <a:pt x="2829" y="2599"/>
                    <a:pt x="2838" y="2224"/>
                    <a:pt x="2603" y="2224"/>
                  </a:cubicBezTo>
                  <a:cubicBezTo>
                    <a:pt x="2597" y="2224"/>
                    <a:pt x="2591" y="2224"/>
                    <a:pt x="2585" y="2225"/>
                  </a:cubicBezTo>
                  <a:cubicBezTo>
                    <a:pt x="2314" y="2246"/>
                    <a:pt x="2044" y="2257"/>
                    <a:pt x="1774" y="2257"/>
                  </a:cubicBezTo>
                  <a:cubicBezTo>
                    <a:pt x="1388" y="2257"/>
                    <a:pt x="1002" y="2234"/>
                    <a:pt x="617" y="2188"/>
                  </a:cubicBezTo>
                  <a:lnTo>
                    <a:pt x="617" y="2188"/>
                  </a:lnTo>
                  <a:cubicBezTo>
                    <a:pt x="1228" y="1520"/>
                    <a:pt x="1897" y="915"/>
                    <a:pt x="2628" y="378"/>
                  </a:cubicBezTo>
                  <a:cubicBezTo>
                    <a:pt x="2793" y="255"/>
                    <a:pt x="2689" y="0"/>
                    <a:pt x="25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49"/>
            <p:cNvSpPr/>
            <p:nvPr/>
          </p:nvSpPr>
          <p:spPr>
            <a:xfrm>
              <a:off x="3127700" y="1809138"/>
              <a:ext cx="9875" cy="96600"/>
            </a:xfrm>
            <a:custGeom>
              <a:avLst/>
              <a:gdLst/>
              <a:ahLst/>
              <a:cxnLst/>
              <a:rect l="l" t="t" r="r" b="b"/>
              <a:pathLst>
                <a:path w="395" h="3864" extrusionOk="0">
                  <a:moveTo>
                    <a:pt x="197" y="1"/>
                  </a:moveTo>
                  <a:cubicBezTo>
                    <a:pt x="99" y="1"/>
                    <a:pt x="0" y="64"/>
                    <a:pt x="0" y="190"/>
                  </a:cubicBezTo>
                  <a:lnTo>
                    <a:pt x="0" y="3673"/>
                  </a:lnTo>
                  <a:cubicBezTo>
                    <a:pt x="0" y="3800"/>
                    <a:pt x="99" y="3863"/>
                    <a:pt x="197" y="3863"/>
                  </a:cubicBezTo>
                  <a:cubicBezTo>
                    <a:pt x="296" y="3863"/>
                    <a:pt x="394" y="3800"/>
                    <a:pt x="394" y="3673"/>
                  </a:cubicBezTo>
                  <a:lnTo>
                    <a:pt x="394" y="190"/>
                  </a:lnTo>
                  <a:cubicBezTo>
                    <a:pt x="394" y="64"/>
                    <a:pt x="295" y="1"/>
                    <a:pt x="19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49"/>
            <p:cNvSpPr/>
            <p:nvPr/>
          </p:nvSpPr>
          <p:spPr>
            <a:xfrm>
              <a:off x="3163550" y="1806163"/>
              <a:ext cx="67500" cy="96500"/>
            </a:xfrm>
            <a:custGeom>
              <a:avLst/>
              <a:gdLst/>
              <a:ahLst/>
              <a:cxnLst/>
              <a:rect l="l" t="t" r="r" b="b"/>
              <a:pathLst>
                <a:path w="2700" h="3860" extrusionOk="0">
                  <a:moveTo>
                    <a:pt x="634" y="0"/>
                  </a:moveTo>
                  <a:cubicBezTo>
                    <a:pt x="507" y="0"/>
                    <a:pt x="380" y="3"/>
                    <a:pt x="253" y="9"/>
                  </a:cubicBezTo>
                  <a:cubicBezTo>
                    <a:pt x="7" y="17"/>
                    <a:pt x="1" y="401"/>
                    <a:pt x="246" y="401"/>
                  </a:cubicBezTo>
                  <a:cubicBezTo>
                    <a:pt x="249" y="401"/>
                    <a:pt x="252" y="401"/>
                    <a:pt x="256" y="401"/>
                  </a:cubicBezTo>
                  <a:cubicBezTo>
                    <a:pt x="383" y="395"/>
                    <a:pt x="511" y="393"/>
                    <a:pt x="637" y="393"/>
                  </a:cubicBezTo>
                  <a:cubicBezTo>
                    <a:pt x="1171" y="393"/>
                    <a:pt x="1696" y="444"/>
                    <a:pt x="2222" y="548"/>
                  </a:cubicBezTo>
                  <a:lnTo>
                    <a:pt x="2222" y="548"/>
                  </a:lnTo>
                  <a:lnTo>
                    <a:pt x="1182" y="3619"/>
                  </a:lnTo>
                  <a:cubicBezTo>
                    <a:pt x="1133" y="3765"/>
                    <a:pt x="1252" y="3860"/>
                    <a:pt x="1372" y="3860"/>
                  </a:cubicBezTo>
                  <a:cubicBezTo>
                    <a:pt x="1451" y="3860"/>
                    <a:pt x="1530" y="3819"/>
                    <a:pt x="1561" y="3725"/>
                  </a:cubicBezTo>
                  <a:lnTo>
                    <a:pt x="2668" y="455"/>
                  </a:lnTo>
                  <a:cubicBezTo>
                    <a:pt x="2699" y="360"/>
                    <a:pt x="2629" y="236"/>
                    <a:pt x="2529" y="215"/>
                  </a:cubicBezTo>
                  <a:cubicBezTo>
                    <a:pt x="1900" y="73"/>
                    <a:pt x="1273" y="0"/>
                    <a:pt x="63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49"/>
            <p:cNvSpPr/>
            <p:nvPr/>
          </p:nvSpPr>
          <p:spPr>
            <a:xfrm>
              <a:off x="2166575" y="2043888"/>
              <a:ext cx="54725" cy="14275"/>
            </a:xfrm>
            <a:custGeom>
              <a:avLst/>
              <a:gdLst/>
              <a:ahLst/>
              <a:cxnLst/>
              <a:rect l="l" t="t" r="r" b="b"/>
              <a:pathLst>
                <a:path w="2189" h="571" extrusionOk="0">
                  <a:moveTo>
                    <a:pt x="663" y="0"/>
                  </a:moveTo>
                  <a:cubicBezTo>
                    <a:pt x="527" y="0"/>
                    <a:pt x="391" y="6"/>
                    <a:pt x="255" y="18"/>
                  </a:cubicBezTo>
                  <a:cubicBezTo>
                    <a:pt x="10" y="39"/>
                    <a:pt x="0" y="413"/>
                    <a:pt x="234" y="413"/>
                  </a:cubicBezTo>
                  <a:cubicBezTo>
                    <a:pt x="240" y="413"/>
                    <a:pt x="247" y="412"/>
                    <a:pt x="254" y="412"/>
                  </a:cubicBezTo>
                  <a:cubicBezTo>
                    <a:pt x="388" y="400"/>
                    <a:pt x="521" y="394"/>
                    <a:pt x="654" y="394"/>
                  </a:cubicBezTo>
                  <a:cubicBezTo>
                    <a:pt x="1062" y="394"/>
                    <a:pt x="1462" y="450"/>
                    <a:pt x="1861" y="562"/>
                  </a:cubicBezTo>
                  <a:cubicBezTo>
                    <a:pt x="1882" y="568"/>
                    <a:pt x="1901" y="571"/>
                    <a:pt x="1919" y="571"/>
                  </a:cubicBezTo>
                  <a:cubicBezTo>
                    <a:pt x="2121" y="571"/>
                    <a:pt x="2189" y="244"/>
                    <a:pt x="1966" y="183"/>
                  </a:cubicBezTo>
                  <a:cubicBezTo>
                    <a:pt x="1538" y="62"/>
                    <a:pt x="1103" y="0"/>
                    <a:pt x="66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49"/>
            <p:cNvSpPr/>
            <p:nvPr/>
          </p:nvSpPr>
          <p:spPr>
            <a:xfrm>
              <a:off x="2319950" y="2013938"/>
              <a:ext cx="57875" cy="114650"/>
            </a:xfrm>
            <a:custGeom>
              <a:avLst/>
              <a:gdLst/>
              <a:ahLst/>
              <a:cxnLst/>
              <a:rect l="l" t="t" r="r" b="b"/>
              <a:pathLst>
                <a:path w="2315" h="4586" extrusionOk="0">
                  <a:moveTo>
                    <a:pt x="245" y="1"/>
                  </a:moveTo>
                  <a:cubicBezTo>
                    <a:pt x="1" y="1"/>
                    <a:pt x="4" y="384"/>
                    <a:pt x="254" y="393"/>
                  </a:cubicBezTo>
                  <a:lnTo>
                    <a:pt x="1792" y="447"/>
                  </a:lnTo>
                  <a:lnTo>
                    <a:pt x="1792" y="447"/>
                  </a:lnTo>
                  <a:cubicBezTo>
                    <a:pt x="1309" y="1728"/>
                    <a:pt x="992" y="3039"/>
                    <a:pt x="820" y="4398"/>
                  </a:cubicBezTo>
                  <a:cubicBezTo>
                    <a:pt x="804" y="4523"/>
                    <a:pt x="894" y="4586"/>
                    <a:pt x="993" y="4586"/>
                  </a:cubicBezTo>
                  <a:cubicBezTo>
                    <a:pt x="1092" y="4586"/>
                    <a:pt x="1198" y="4523"/>
                    <a:pt x="1213" y="4398"/>
                  </a:cubicBezTo>
                  <a:cubicBezTo>
                    <a:pt x="1391" y="2991"/>
                    <a:pt x="1743" y="1633"/>
                    <a:pt x="2264" y="314"/>
                  </a:cubicBezTo>
                  <a:cubicBezTo>
                    <a:pt x="2314" y="188"/>
                    <a:pt x="2190" y="68"/>
                    <a:pt x="2075" y="65"/>
                  </a:cubicBezTo>
                  <a:lnTo>
                    <a:pt x="254" y="1"/>
                  </a:lnTo>
                  <a:cubicBezTo>
                    <a:pt x="251" y="1"/>
                    <a:pt x="248" y="1"/>
                    <a:pt x="24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49"/>
            <p:cNvSpPr/>
            <p:nvPr/>
          </p:nvSpPr>
          <p:spPr>
            <a:xfrm>
              <a:off x="2465200" y="2011113"/>
              <a:ext cx="61850" cy="105875"/>
            </a:xfrm>
            <a:custGeom>
              <a:avLst/>
              <a:gdLst/>
              <a:ahLst/>
              <a:cxnLst/>
              <a:rect l="l" t="t" r="r" b="b"/>
              <a:pathLst>
                <a:path w="2474" h="4235" extrusionOk="0">
                  <a:moveTo>
                    <a:pt x="882" y="1"/>
                  </a:moveTo>
                  <a:cubicBezTo>
                    <a:pt x="590" y="1"/>
                    <a:pt x="298" y="189"/>
                    <a:pt x="133" y="464"/>
                  </a:cubicBezTo>
                  <a:cubicBezTo>
                    <a:pt x="43" y="616"/>
                    <a:pt x="178" y="758"/>
                    <a:pt x="313" y="758"/>
                  </a:cubicBezTo>
                  <a:cubicBezTo>
                    <a:pt x="372" y="758"/>
                    <a:pt x="431" y="730"/>
                    <a:pt x="471" y="663"/>
                  </a:cubicBezTo>
                  <a:cubicBezTo>
                    <a:pt x="1098" y="791"/>
                    <a:pt x="1257" y="963"/>
                    <a:pt x="948" y="1179"/>
                  </a:cubicBezTo>
                  <a:cubicBezTo>
                    <a:pt x="886" y="1225"/>
                    <a:pt x="834" y="1280"/>
                    <a:pt x="792" y="1342"/>
                  </a:cubicBezTo>
                  <a:cubicBezTo>
                    <a:pt x="713" y="1454"/>
                    <a:pt x="644" y="1532"/>
                    <a:pt x="625" y="1678"/>
                  </a:cubicBezTo>
                  <a:cubicBezTo>
                    <a:pt x="598" y="1864"/>
                    <a:pt x="663" y="2018"/>
                    <a:pt x="784" y="2158"/>
                  </a:cubicBezTo>
                  <a:cubicBezTo>
                    <a:pt x="985" y="2388"/>
                    <a:pt x="1315" y="2413"/>
                    <a:pt x="1563" y="2567"/>
                  </a:cubicBezTo>
                  <a:cubicBezTo>
                    <a:pt x="1931" y="2796"/>
                    <a:pt x="2001" y="3226"/>
                    <a:pt x="1679" y="3561"/>
                  </a:cubicBezTo>
                  <a:cubicBezTo>
                    <a:pt x="1451" y="3797"/>
                    <a:pt x="1119" y="3853"/>
                    <a:pt x="790" y="3853"/>
                  </a:cubicBezTo>
                  <a:cubicBezTo>
                    <a:pt x="604" y="3853"/>
                    <a:pt x="418" y="3835"/>
                    <a:pt x="253" y="3821"/>
                  </a:cubicBezTo>
                  <a:cubicBezTo>
                    <a:pt x="247" y="3821"/>
                    <a:pt x="240" y="3821"/>
                    <a:pt x="234" y="3821"/>
                  </a:cubicBezTo>
                  <a:cubicBezTo>
                    <a:pt x="0" y="3821"/>
                    <a:pt x="9" y="4194"/>
                    <a:pt x="253" y="4215"/>
                  </a:cubicBezTo>
                  <a:cubicBezTo>
                    <a:pt x="390" y="4227"/>
                    <a:pt x="533" y="4235"/>
                    <a:pt x="677" y="4235"/>
                  </a:cubicBezTo>
                  <a:cubicBezTo>
                    <a:pt x="1303" y="4235"/>
                    <a:pt x="1957" y="4086"/>
                    <a:pt x="2216" y="3443"/>
                  </a:cubicBezTo>
                  <a:cubicBezTo>
                    <a:pt x="2474" y="2805"/>
                    <a:pt x="2116" y="2397"/>
                    <a:pt x="1569" y="2139"/>
                  </a:cubicBezTo>
                  <a:cubicBezTo>
                    <a:pt x="1251" y="1989"/>
                    <a:pt x="1025" y="1882"/>
                    <a:pt x="1228" y="1458"/>
                  </a:cubicBezTo>
                  <a:cubicBezTo>
                    <a:pt x="1288" y="1332"/>
                    <a:pt x="1451" y="1249"/>
                    <a:pt x="1516" y="1110"/>
                  </a:cubicBezTo>
                  <a:cubicBezTo>
                    <a:pt x="1646" y="828"/>
                    <a:pt x="1616" y="499"/>
                    <a:pt x="1409" y="257"/>
                  </a:cubicBezTo>
                  <a:cubicBezTo>
                    <a:pt x="1255" y="78"/>
                    <a:pt x="1068" y="1"/>
                    <a:pt x="88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49"/>
            <p:cNvSpPr/>
            <p:nvPr/>
          </p:nvSpPr>
          <p:spPr>
            <a:xfrm>
              <a:off x="2538225" y="2004438"/>
              <a:ext cx="70250" cy="110300"/>
            </a:xfrm>
            <a:custGeom>
              <a:avLst/>
              <a:gdLst/>
              <a:ahLst/>
              <a:cxnLst/>
              <a:rect l="l" t="t" r="r" b="b"/>
              <a:pathLst>
                <a:path w="2810" h="4412" extrusionOk="0">
                  <a:moveTo>
                    <a:pt x="1548" y="375"/>
                  </a:moveTo>
                  <a:cubicBezTo>
                    <a:pt x="1666" y="375"/>
                    <a:pt x="1799" y="419"/>
                    <a:pt x="1940" y="522"/>
                  </a:cubicBezTo>
                  <a:cubicBezTo>
                    <a:pt x="2528" y="951"/>
                    <a:pt x="2148" y="1652"/>
                    <a:pt x="1739" y="2002"/>
                  </a:cubicBezTo>
                  <a:lnTo>
                    <a:pt x="1739" y="2002"/>
                  </a:lnTo>
                  <a:cubicBezTo>
                    <a:pt x="1520" y="1805"/>
                    <a:pt x="1302" y="1607"/>
                    <a:pt x="1164" y="1344"/>
                  </a:cubicBezTo>
                  <a:cubicBezTo>
                    <a:pt x="930" y="893"/>
                    <a:pt x="1147" y="375"/>
                    <a:pt x="1548" y="375"/>
                  </a:cubicBezTo>
                  <a:close/>
                  <a:moveTo>
                    <a:pt x="1513" y="0"/>
                  </a:moveTo>
                  <a:cubicBezTo>
                    <a:pt x="1346" y="0"/>
                    <a:pt x="1181" y="40"/>
                    <a:pt x="1036" y="127"/>
                  </a:cubicBezTo>
                  <a:cubicBezTo>
                    <a:pt x="424" y="495"/>
                    <a:pt x="616" y="1277"/>
                    <a:pt x="968" y="1759"/>
                  </a:cubicBezTo>
                  <a:cubicBezTo>
                    <a:pt x="1270" y="2174"/>
                    <a:pt x="1826" y="2451"/>
                    <a:pt x="2033" y="2930"/>
                  </a:cubicBezTo>
                  <a:cubicBezTo>
                    <a:pt x="2247" y="3425"/>
                    <a:pt x="1809" y="4045"/>
                    <a:pt x="1375" y="4045"/>
                  </a:cubicBezTo>
                  <a:cubicBezTo>
                    <a:pt x="1214" y="4045"/>
                    <a:pt x="1053" y="3959"/>
                    <a:pt x="927" y="3749"/>
                  </a:cubicBezTo>
                  <a:cubicBezTo>
                    <a:pt x="724" y="3408"/>
                    <a:pt x="897" y="2965"/>
                    <a:pt x="1239" y="2814"/>
                  </a:cubicBezTo>
                  <a:cubicBezTo>
                    <a:pt x="1442" y="2725"/>
                    <a:pt x="1317" y="2455"/>
                    <a:pt x="1129" y="2455"/>
                  </a:cubicBezTo>
                  <a:cubicBezTo>
                    <a:pt x="1101" y="2455"/>
                    <a:pt x="1071" y="2461"/>
                    <a:pt x="1041" y="2475"/>
                  </a:cubicBezTo>
                  <a:cubicBezTo>
                    <a:pt x="0" y="2939"/>
                    <a:pt x="505" y="4411"/>
                    <a:pt x="1412" y="4411"/>
                  </a:cubicBezTo>
                  <a:cubicBezTo>
                    <a:pt x="1605" y="4411"/>
                    <a:pt x="1816" y="4344"/>
                    <a:pt x="2035" y="4187"/>
                  </a:cubicBezTo>
                  <a:cubicBezTo>
                    <a:pt x="2607" y="3775"/>
                    <a:pt x="2635" y="3102"/>
                    <a:pt x="2257" y="2547"/>
                  </a:cubicBezTo>
                  <a:cubicBezTo>
                    <a:pt x="2189" y="2447"/>
                    <a:pt x="2109" y="2356"/>
                    <a:pt x="2025" y="2270"/>
                  </a:cubicBezTo>
                  <a:lnTo>
                    <a:pt x="2025" y="2270"/>
                  </a:lnTo>
                  <a:cubicBezTo>
                    <a:pt x="2486" y="1857"/>
                    <a:pt x="2810" y="1222"/>
                    <a:pt x="2522" y="608"/>
                  </a:cubicBezTo>
                  <a:cubicBezTo>
                    <a:pt x="2349" y="243"/>
                    <a:pt x="1925" y="0"/>
                    <a:pt x="15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49"/>
            <p:cNvSpPr/>
            <p:nvPr/>
          </p:nvSpPr>
          <p:spPr>
            <a:xfrm>
              <a:off x="3038125" y="1384263"/>
              <a:ext cx="306075" cy="346450"/>
            </a:xfrm>
            <a:custGeom>
              <a:avLst/>
              <a:gdLst/>
              <a:ahLst/>
              <a:cxnLst/>
              <a:rect l="l" t="t" r="r" b="b"/>
              <a:pathLst>
                <a:path w="12243" h="13858" extrusionOk="0">
                  <a:moveTo>
                    <a:pt x="12047" y="1"/>
                  </a:moveTo>
                  <a:cubicBezTo>
                    <a:pt x="11949" y="1"/>
                    <a:pt x="11849" y="65"/>
                    <a:pt x="11846" y="192"/>
                  </a:cubicBezTo>
                  <a:cubicBezTo>
                    <a:pt x="11746" y="4270"/>
                    <a:pt x="11709" y="8350"/>
                    <a:pt x="11743" y="12430"/>
                  </a:cubicBezTo>
                  <a:cubicBezTo>
                    <a:pt x="11749" y="13139"/>
                    <a:pt x="11871" y="13256"/>
                    <a:pt x="11172" y="13356"/>
                  </a:cubicBezTo>
                  <a:cubicBezTo>
                    <a:pt x="11027" y="13377"/>
                    <a:pt x="10876" y="13384"/>
                    <a:pt x="10721" y="13384"/>
                  </a:cubicBezTo>
                  <a:cubicBezTo>
                    <a:pt x="10356" y="13384"/>
                    <a:pt x="9974" y="13343"/>
                    <a:pt x="9624" y="13343"/>
                  </a:cubicBezTo>
                  <a:cubicBezTo>
                    <a:pt x="9620" y="13343"/>
                    <a:pt x="9616" y="13343"/>
                    <a:pt x="9612" y="13343"/>
                  </a:cubicBezTo>
                  <a:cubicBezTo>
                    <a:pt x="8572" y="13349"/>
                    <a:pt x="7530" y="13378"/>
                    <a:pt x="6491" y="13406"/>
                  </a:cubicBezTo>
                  <a:cubicBezTo>
                    <a:pt x="5360" y="13437"/>
                    <a:pt x="4228" y="13464"/>
                    <a:pt x="3097" y="13464"/>
                  </a:cubicBezTo>
                  <a:cubicBezTo>
                    <a:pt x="2150" y="13464"/>
                    <a:pt x="1202" y="13445"/>
                    <a:pt x="255" y="13392"/>
                  </a:cubicBezTo>
                  <a:cubicBezTo>
                    <a:pt x="251" y="13392"/>
                    <a:pt x="246" y="13392"/>
                    <a:pt x="242" y="13392"/>
                  </a:cubicBezTo>
                  <a:cubicBezTo>
                    <a:pt x="1" y="13392"/>
                    <a:pt x="8" y="13772"/>
                    <a:pt x="255" y="13786"/>
                  </a:cubicBezTo>
                  <a:cubicBezTo>
                    <a:pt x="1191" y="13839"/>
                    <a:pt x="2128" y="13857"/>
                    <a:pt x="3064" y="13857"/>
                  </a:cubicBezTo>
                  <a:cubicBezTo>
                    <a:pt x="5372" y="13857"/>
                    <a:pt x="7682" y="13743"/>
                    <a:pt x="9991" y="13743"/>
                  </a:cubicBezTo>
                  <a:cubicBezTo>
                    <a:pt x="10644" y="13743"/>
                    <a:pt x="11298" y="13752"/>
                    <a:pt x="11951" y="13776"/>
                  </a:cubicBezTo>
                  <a:cubicBezTo>
                    <a:pt x="11952" y="13776"/>
                    <a:pt x="11954" y="13776"/>
                    <a:pt x="11955" y="13776"/>
                  </a:cubicBezTo>
                  <a:cubicBezTo>
                    <a:pt x="12059" y="13776"/>
                    <a:pt x="12150" y="13681"/>
                    <a:pt x="12147" y="13578"/>
                  </a:cubicBezTo>
                  <a:cubicBezTo>
                    <a:pt x="12100" y="9116"/>
                    <a:pt x="12130" y="4654"/>
                    <a:pt x="12240" y="193"/>
                  </a:cubicBezTo>
                  <a:cubicBezTo>
                    <a:pt x="12243" y="65"/>
                    <a:pt x="12146" y="1"/>
                    <a:pt x="120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49"/>
            <p:cNvSpPr/>
            <p:nvPr/>
          </p:nvSpPr>
          <p:spPr>
            <a:xfrm>
              <a:off x="3171125" y="1567513"/>
              <a:ext cx="166025" cy="155650"/>
            </a:xfrm>
            <a:custGeom>
              <a:avLst/>
              <a:gdLst/>
              <a:ahLst/>
              <a:cxnLst/>
              <a:rect l="l" t="t" r="r" b="b"/>
              <a:pathLst>
                <a:path w="6641" h="6226" extrusionOk="0">
                  <a:moveTo>
                    <a:pt x="6398" y="1"/>
                  </a:moveTo>
                  <a:cubicBezTo>
                    <a:pt x="6395" y="1"/>
                    <a:pt x="6391" y="1"/>
                    <a:pt x="6387" y="1"/>
                  </a:cubicBezTo>
                  <a:cubicBezTo>
                    <a:pt x="3019" y="170"/>
                    <a:pt x="1114" y="3117"/>
                    <a:pt x="53" y="5987"/>
                  </a:cubicBezTo>
                  <a:cubicBezTo>
                    <a:pt x="0" y="6131"/>
                    <a:pt x="118" y="6225"/>
                    <a:pt x="239" y="6225"/>
                  </a:cubicBezTo>
                  <a:cubicBezTo>
                    <a:pt x="318" y="6225"/>
                    <a:pt x="398" y="6185"/>
                    <a:pt x="432" y="6092"/>
                  </a:cubicBezTo>
                  <a:cubicBezTo>
                    <a:pt x="1427" y="3399"/>
                    <a:pt x="3208" y="555"/>
                    <a:pt x="6387" y="394"/>
                  </a:cubicBezTo>
                  <a:cubicBezTo>
                    <a:pt x="6636" y="383"/>
                    <a:pt x="6641" y="1"/>
                    <a:pt x="63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49"/>
            <p:cNvSpPr/>
            <p:nvPr/>
          </p:nvSpPr>
          <p:spPr>
            <a:xfrm>
              <a:off x="3203225" y="1657388"/>
              <a:ext cx="56150" cy="66125"/>
            </a:xfrm>
            <a:custGeom>
              <a:avLst/>
              <a:gdLst/>
              <a:ahLst/>
              <a:cxnLst/>
              <a:rect l="l" t="t" r="r" b="b"/>
              <a:pathLst>
                <a:path w="2246" h="2645" extrusionOk="0">
                  <a:moveTo>
                    <a:pt x="282" y="0"/>
                  </a:moveTo>
                  <a:cubicBezTo>
                    <a:pt x="139" y="0"/>
                    <a:pt x="1" y="140"/>
                    <a:pt x="107" y="284"/>
                  </a:cubicBezTo>
                  <a:lnTo>
                    <a:pt x="1798" y="2560"/>
                  </a:lnTo>
                  <a:cubicBezTo>
                    <a:pt x="1843" y="2619"/>
                    <a:pt x="1904" y="2644"/>
                    <a:pt x="1964" y="2644"/>
                  </a:cubicBezTo>
                  <a:cubicBezTo>
                    <a:pt x="2108" y="2644"/>
                    <a:pt x="2245" y="2505"/>
                    <a:pt x="2139" y="2361"/>
                  </a:cubicBezTo>
                  <a:lnTo>
                    <a:pt x="447" y="85"/>
                  </a:lnTo>
                  <a:cubicBezTo>
                    <a:pt x="403" y="25"/>
                    <a:pt x="342" y="0"/>
                    <a:pt x="28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49"/>
            <p:cNvSpPr/>
            <p:nvPr/>
          </p:nvSpPr>
          <p:spPr>
            <a:xfrm>
              <a:off x="3229375" y="1615063"/>
              <a:ext cx="91125" cy="119625"/>
            </a:xfrm>
            <a:custGeom>
              <a:avLst/>
              <a:gdLst/>
              <a:ahLst/>
              <a:cxnLst/>
              <a:rect l="l" t="t" r="r" b="b"/>
              <a:pathLst>
                <a:path w="3645" h="4785" extrusionOk="0">
                  <a:moveTo>
                    <a:pt x="276" y="1"/>
                  </a:moveTo>
                  <a:cubicBezTo>
                    <a:pt x="132" y="1"/>
                    <a:pt x="1" y="198"/>
                    <a:pt x="128" y="343"/>
                  </a:cubicBezTo>
                  <a:cubicBezTo>
                    <a:pt x="1305" y="1689"/>
                    <a:pt x="2334" y="3136"/>
                    <a:pt x="3219" y="4688"/>
                  </a:cubicBezTo>
                  <a:cubicBezTo>
                    <a:pt x="3257" y="4756"/>
                    <a:pt x="3316" y="4784"/>
                    <a:pt x="3375" y="4784"/>
                  </a:cubicBezTo>
                  <a:cubicBezTo>
                    <a:pt x="3509" y="4784"/>
                    <a:pt x="3645" y="4642"/>
                    <a:pt x="3558" y="4489"/>
                  </a:cubicBezTo>
                  <a:cubicBezTo>
                    <a:pt x="2656" y="2907"/>
                    <a:pt x="1604" y="1434"/>
                    <a:pt x="406" y="64"/>
                  </a:cubicBezTo>
                  <a:cubicBezTo>
                    <a:pt x="366" y="19"/>
                    <a:pt x="321" y="1"/>
                    <a:pt x="2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49"/>
            <p:cNvSpPr/>
            <p:nvPr/>
          </p:nvSpPr>
          <p:spPr>
            <a:xfrm>
              <a:off x="3271450" y="1582963"/>
              <a:ext cx="65350" cy="90950"/>
            </a:xfrm>
            <a:custGeom>
              <a:avLst/>
              <a:gdLst/>
              <a:ahLst/>
              <a:cxnLst/>
              <a:rect l="l" t="t" r="r" b="b"/>
              <a:pathLst>
                <a:path w="2614" h="3638" extrusionOk="0">
                  <a:moveTo>
                    <a:pt x="274" y="0"/>
                  </a:moveTo>
                  <a:cubicBezTo>
                    <a:pt x="137" y="0"/>
                    <a:pt x="0" y="141"/>
                    <a:pt x="97" y="290"/>
                  </a:cubicBezTo>
                  <a:cubicBezTo>
                    <a:pt x="791" y="1374"/>
                    <a:pt x="1483" y="2461"/>
                    <a:pt x="2177" y="3546"/>
                  </a:cubicBezTo>
                  <a:cubicBezTo>
                    <a:pt x="2218" y="3610"/>
                    <a:pt x="2279" y="3637"/>
                    <a:pt x="2339" y="3637"/>
                  </a:cubicBezTo>
                  <a:cubicBezTo>
                    <a:pt x="2476" y="3637"/>
                    <a:pt x="2613" y="3496"/>
                    <a:pt x="2518" y="3347"/>
                  </a:cubicBezTo>
                  <a:cubicBezTo>
                    <a:pt x="1823" y="2263"/>
                    <a:pt x="1130" y="1177"/>
                    <a:pt x="436" y="91"/>
                  </a:cubicBezTo>
                  <a:cubicBezTo>
                    <a:pt x="395" y="27"/>
                    <a:pt x="335" y="0"/>
                    <a:pt x="27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7" name="Google Shape;2857;p49"/>
          <p:cNvGrpSpPr/>
          <p:nvPr/>
        </p:nvGrpSpPr>
        <p:grpSpPr>
          <a:xfrm>
            <a:off x="5663572" y="883963"/>
            <a:ext cx="1134950" cy="991675"/>
            <a:chOff x="654250" y="2075913"/>
            <a:chExt cx="1134950" cy="991675"/>
          </a:xfrm>
        </p:grpSpPr>
        <p:sp>
          <p:nvSpPr>
            <p:cNvPr id="2858" name="Google Shape;2858;p49"/>
            <p:cNvSpPr/>
            <p:nvPr/>
          </p:nvSpPr>
          <p:spPr>
            <a:xfrm>
              <a:off x="655450" y="2087188"/>
              <a:ext cx="1133750" cy="979825"/>
            </a:xfrm>
            <a:custGeom>
              <a:avLst/>
              <a:gdLst/>
              <a:ahLst/>
              <a:cxnLst/>
              <a:rect l="l" t="t" r="r" b="b"/>
              <a:pathLst>
                <a:path w="45350" h="39193" extrusionOk="0">
                  <a:moveTo>
                    <a:pt x="24257" y="6929"/>
                  </a:moveTo>
                  <a:cubicBezTo>
                    <a:pt x="26536" y="6929"/>
                    <a:pt x="28838" y="7608"/>
                    <a:pt x="30844" y="9020"/>
                  </a:cubicBezTo>
                  <a:cubicBezTo>
                    <a:pt x="36019" y="12663"/>
                    <a:pt x="37260" y="19813"/>
                    <a:pt x="33617" y="24987"/>
                  </a:cubicBezTo>
                  <a:lnTo>
                    <a:pt x="25488" y="19263"/>
                  </a:lnTo>
                  <a:cubicBezTo>
                    <a:pt x="25738" y="18607"/>
                    <a:pt x="25527" y="17843"/>
                    <a:pt x="24930" y="17421"/>
                  </a:cubicBezTo>
                  <a:cubicBezTo>
                    <a:pt x="24656" y="17229"/>
                    <a:pt x="24343" y="17137"/>
                    <a:pt x="24032" y="17137"/>
                  </a:cubicBezTo>
                  <a:cubicBezTo>
                    <a:pt x="23662" y="17137"/>
                    <a:pt x="23296" y="17268"/>
                    <a:pt x="23005" y="17516"/>
                  </a:cubicBezTo>
                  <a:lnTo>
                    <a:pt x="14876" y="11792"/>
                  </a:lnTo>
                  <a:cubicBezTo>
                    <a:pt x="17108" y="8623"/>
                    <a:pt x="20654" y="6929"/>
                    <a:pt x="24257" y="6929"/>
                  </a:cubicBezTo>
                  <a:close/>
                  <a:moveTo>
                    <a:pt x="23804" y="1"/>
                  </a:moveTo>
                  <a:cubicBezTo>
                    <a:pt x="17950" y="1"/>
                    <a:pt x="12186" y="2693"/>
                    <a:pt x="8464" y="7738"/>
                  </a:cubicBezTo>
                  <a:lnTo>
                    <a:pt x="4993" y="5293"/>
                  </a:lnTo>
                  <a:lnTo>
                    <a:pt x="1" y="12385"/>
                  </a:lnTo>
                  <a:lnTo>
                    <a:pt x="38071" y="39192"/>
                  </a:lnTo>
                  <a:lnTo>
                    <a:pt x="43064" y="32102"/>
                  </a:lnTo>
                  <a:lnTo>
                    <a:pt x="39592" y="29659"/>
                  </a:lnTo>
                  <a:cubicBezTo>
                    <a:pt x="45349" y="21090"/>
                    <a:pt x="43232" y="9448"/>
                    <a:pt x="34749" y="3474"/>
                  </a:cubicBezTo>
                  <a:cubicBezTo>
                    <a:pt x="31416" y="1128"/>
                    <a:pt x="27591" y="1"/>
                    <a:pt x="238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49"/>
            <p:cNvSpPr/>
            <p:nvPr/>
          </p:nvSpPr>
          <p:spPr>
            <a:xfrm>
              <a:off x="673425" y="2075913"/>
              <a:ext cx="1093150" cy="987675"/>
            </a:xfrm>
            <a:custGeom>
              <a:avLst/>
              <a:gdLst/>
              <a:ahLst/>
              <a:cxnLst/>
              <a:rect l="l" t="t" r="r" b="b"/>
              <a:pathLst>
                <a:path w="43726" h="39507" extrusionOk="0">
                  <a:moveTo>
                    <a:pt x="24423" y="7249"/>
                  </a:moveTo>
                  <a:cubicBezTo>
                    <a:pt x="26671" y="7249"/>
                    <a:pt x="28941" y="7916"/>
                    <a:pt x="30915" y="9306"/>
                  </a:cubicBezTo>
                  <a:cubicBezTo>
                    <a:pt x="35967" y="12864"/>
                    <a:pt x="37216" y="19844"/>
                    <a:pt x="33737" y="24929"/>
                  </a:cubicBezTo>
                  <a:lnTo>
                    <a:pt x="25831" y="19363"/>
                  </a:lnTo>
                  <a:cubicBezTo>
                    <a:pt x="26045" y="18652"/>
                    <a:pt x="25787" y="17881"/>
                    <a:pt x="25178" y="17455"/>
                  </a:cubicBezTo>
                  <a:cubicBezTo>
                    <a:pt x="24880" y="17245"/>
                    <a:pt x="24535" y="17141"/>
                    <a:pt x="24189" y="17141"/>
                  </a:cubicBezTo>
                  <a:cubicBezTo>
                    <a:pt x="23827" y="17141"/>
                    <a:pt x="23465" y="17255"/>
                    <a:pt x="23161" y="17481"/>
                  </a:cubicBezTo>
                  <a:lnTo>
                    <a:pt x="15255" y="11914"/>
                  </a:lnTo>
                  <a:cubicBezTo>
                    <a:pt x="17458" y="8873"/>
                    <a:pt x="20914" y="7249"/>
                    <a:pt x="24423" y="7249"/>
                  </a:cubicBezTo>
                  <a:close/>
                  <a:moveTo>
                    <a:pt x="24423" y="6937"/>
                  </a:moveTo>
                  <a:cubicBezTo>
                    <a:pt x="20769" y="6937"/>
                    <a:pt x="17170" y="8652"/>
                    <a:pt x="14910" y="11860"/>
                  </a:cubicBezTo>
                  <a:cubicBezTo>
                    <a:pt x="14886" y="11894"/>
                    <a:pt x="14878" y="11935"/>
                    <a:pt x="14885" y="11977"/>
                  </a:cubicBezTo>
                  <a:cubicBezTo>
                    <a:pt x="14892" y="12018"/>
                    <a:pt x="14915" y="12054"/>
                    <a:pt x="14949" y="12077"/>
                  </a:cubicBezTo>
                  <a:lnTo>
                    <a:pt x="23078" y="17801"/>
                  </a:lnTo>
                  <a:cubicBezTo>
                    <a:pt x="23104" y="17820"/>
                    <a:pt x="23135" y="17829"/>
                    <a:pt x="23166" y="17829"/>
                  </a:cubicBezTo>
                  <a:cubicBezTo>
                    <a:pt x="23202" y="17829"/>
                    <a:pt x="23238" y="17817"/>
                    <a:pt x="23266" y="17792"/>
                  </a:cubicBezTo>
                  <a:cubicBezTo>
                    <a:pt x="23531" y="17565"/>
                    <a:pt x="23860" y="17450"/>
                    <a:pt x="24189" y="17450"/>
                  </a:cubicBezTo>
                  <a:cubicBezTo>
                    <a:pt x="24472" y="17450"/>
                    <a:pt x="24756" y="17535"/>
                    <a:pt x="24999" y="17706"/>
                  </a:cubicBezTo>
                  <a:cubicBezTo>
                    <a:pt x="25527" y="18075"/>
                    <a:pt x="25734" y="18760"/>
                    <a:pt x="25504" y="19365"/>
                  </a:cubicBezTo>
                  <a:cubicBezTo>
                    <a:pt x="25478" y="19431"/>
                    <a:pt x="25499" y="19507"/>
                    <a:pt x="25558" y="19548"/>
                  </a:cubicBezTo>
                  <a:lnTo>
                    <a:pt x="33687" y="25272"/>
                  </a:lnTo>
                  <a:cubicBezTo>
                    <a:pt x="33714" y="25292"/>
                    <a:pt x="33744" y="25301"/>
                    <a:pt x="33777" y="25301"/>
                  </a:cubicBezTo>
                  <a:cubicBezTo>
                    <a:pt x="33785" y="25301"/>
                    <a:pt x="33794" y="25301"/>
                    <a:pt x="33802" y="25299"/>
                  </a:cubicBezTo>
                  <a:cubicBezTo>
                    <a:pt x="33844" y="25292"/>
                    <a:pt x="33880" y="25268"/>
                    <a:pt x="33902" y="25235"/>
                  </a:cubicBezTo>
                  <a:cubicBezTo>
                    <a:pt x="37589" y="19997"/>
                    <a:pt x="36330" y="12740"/>
                    <a:pt x="31093" y="9051"/>
                  </a:cubicBezTo>
                  <a:cubicBezTo>
                    <a:pt x="29065" y="7623"/>
                    <a:pt x="26733" y="6937"/>
                    <a:pt x="24423" y="6937"/>
                  </a:cubicBezTo>
                  <a:close/>
                  <a:moveTo>
                    <a:pt x="23980" y="313"/>
                  </a:moveTo>
                  <a:cubicBezTo>
                    <a:pt x="27841" y="313"/>
                    <a:pt x="31605" y="1496"/>
                    <a:pt x="34821" y="3761"/>
                  </a:cubicBezTo>
                  <a:cubicBezTo>
                    <a:pt x="38886" y="6625"/>
                    <a:pt x="41618" y="10892"/>
                    <a:pt x="42518" y="15780"/>
                  </a:cubicBezTo>
                  <a:cubicBezTo>
                    <a:pt x="43417" y="20663"/>
                    <a:pt x="42388" y="25616"/>
                    <a:pt x="39623" y="29731"/>
                  </a:cubicBezTo>
                  <a:cubicBezTo>
                    <a:pt x="39578" y="29802"/>
                    <a:pt x="39593" y="29896"/>
                    <a:pt x="39663" y="29944"/>
                  </a:cubicBezTo>
                  <a:lnTo>
                    <a:pt x="43007" y="32298"/>
                  </a:lnTo>
                  <a:lnTo>
                    <a:pt x="38193" y="39135"/>
                  </a:lnTo>
                  <a:lnTo>
                    <a:pt x="378" y="12506"/>
                  </a:lnTo>
                  <a:lnTo>
                    <a:pt x="5193" y="5669"/>
                  </a:lnTo>
                  <a:lnTo>
                    <a:pt x="8536" y="8022"/>
                  </a:lnTo>
                  <a:cubicBezTo>
                    <a:pt x="8563" y="8041"/>
                    <a:pt x="8595" y="8051"/>
                    <a:pt x="8626" y="8051"/>
                  </a:cubicBezTo>
                  <a:cubicBezTo>
                    <a:pt x="8674" y="8051"/>
                    <a:pt x="8721" y="8029"/>
                    <a:pt x="8751" y="7989"/>
                  </a:cubicBezTo>
                  <a:cubicBezTo>
                    <a:pt x="11694" y="3998"/>
                    <a:pt x="16012" y="1362"/>
                    <a:pt x="20910" y="562"/>
                  </a:cubicBezTo>
                  <a:cubicBezTo>
                    <a:pt x="21935" y="395"/>
                    <a:pt x="22961" y="313"/>
                    <a:pt x="23980" y="313"/>
                  </a:cubicBezTo>
                  <a:close/>
                  <a:moveTo>
                    <a:pt x="23979" y="1"/>
                  </a:moveTo>
                  <a:cubicBezTo>
                    <a:pt x="22943" y="1"/>
                    <a:pt x="21899" y="85"/>
                    <a:pt x="20857" y="255"/>
                  </a:cubicBezTo>
                  <a:cubicBezTo>
                    <a:pt x="15931" y="1058"/>
                    <a:pt x="11578" y="3693"/>
                    <a:pt x="8589" y="7680"/>
                  </a:cubicBezTo>
                  <a:lnTo>
                    <a:pt x="5243" y="5323"/>
                  </a:lnTo>
                  <a:cubicBezTo>
                    <a:pt x="5217" y="5305"/>
                    <a:pt x="5186" y="5296"/>
                    <a:pt x="5154" y="5296"/>
                  </a:cubicBezTo>
                  <a:cubicBezTo>
                    <a:pt x="5145" y="5296"/>
                    <a:pt x="5135" y="5297"/>
                    <a:pt x="5126" y="5299"/>
                  </a:cubicBezTo>
                  <a:cubicBezTo>
                    <a:pt x="5086" y="5306"/>
                    <a:pt x="5050" y="5329"/>
                    <a:pt x="5026" y="5363"/>
                  </a:cubicBezTo>
                  <a:lnTo>
                    <a:pt x="32" y="12454"/>
                  </a:lnTo>
                  <a:cubicBezTo>
                    <a:pt x="9" y="12487"/>
                    <a:pt x="1" y="12528"/>
                    <a:pt x="8" y="12570"/>
                  </a:cubicBezTo>
                  <a:cubicBezTo>
                    <a:pt x="15" y="12611"/>
                    <a:pt x="38" y="12647"/>
                    <a:pt x="72" y="12670"/>
                  </a:cubicBezTo>
                  <a:lnTo>
                    <a:pt x="38142" y="39478"/>
                  </a:lnTo>
                  <a:cubicBezTo>
                    <a:pt x="38167" y="39498"/>
                    <a:pt x="38199" y="39506"/>
                    <a:pt x="38230" y="39506"/>
                  </a:cubicBezTo>
                  <a:lnTo>
                    <a:pt x="38259" y="39506"/>
                  </a:lnTo>
                  <a:cubicBezTo>
                    <a:pt x="38300" y="39499"/>
                    <a:pt x="38336" y="39476"/>
                    <a:pt x="38359" y="39442"/>
                  </a:cubicBezTo>
                  <a:lnTo>
                    <a:pt x="43351" y="32352"/>
                  </a:lnTo>
                  <a:cubicBezTo>
                    <a:pt x="43374" y="32318"/>
                    <a:pt x="43383" y="32276"/>
                    <a:pt x="43376" y="32235"/>
                  </a:cubicBezTo>
                  <a:cubicBezTo>
                    <a:pt x="43368" y="32195"/>
                    <a:pt x="43346" y="32159"/>
                    <a:pt x="43311" y="32135"/>
                  </a:cubicBezTo>
                  <a:lnTo>
                    <a:pt x="39965" y="29777"/>
                  </a:lnTo>
                  <a:cubicBezTo>
                    <a:pt x="42711" y="25619"/>
                    <a:pt x="43726" y="20636"/>
                    <a:pt x="42823" y="15723"/>
                  </a:cubicBezTo>
                  <a:cubicBezTo>
                    <a:pt x="41908" y="10755"/>
                    <a:pt x="39129" y="6414"/>
                    <a:pt x="34998" y="3505"/>
                  </a:cubicBezTo>
                  <a:cubicBezTo>
                    <a:pt x="31729" y="1204"/>
                    <a:pt x="27904" y="1"/>
                    <a:pt x="2397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49"/>
            <p:cNvSpPr/>
            <p:nvPr/>
          </p:nvSpPr>
          <p:spPr>
            <a:xfrm>
              <a:off x="654250" y="2368463"/>
              <a:ext cx="972275" cy="698650"/>
            </a:xfrm>
            <a:custGeom>
              <a:avLst/>
              <a:gdLst/>
              <a:ahLst/>
              <a:cxnLst/>
              <a:rect l="l" t="t" r="r" b="b"/>
              <a:pathLst>
                <a:path w="38891" h="27946" extrusionOk="0">
                  <a:moveTo>
                    <a:pt x="778" y="1"/>
                  </a:moveTo>
                  <a:lnTo>
                    <a:pt x="0" y="1105"/>
                  </a:lnTo>
                  <a:lnTo>
                    <a:pt x="38113" y="27946"/>
                  </a:lnTo>
                  <a:lnTo>
                    <a:pt x="38890" y="26842"/>
                  </a:lnTo>
                  <a:lnTo>
                    <a:pt x="7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49"/>
            <p:cNvSpPr/>
            <p:nvPr/>
          </p:nvSpPr>
          <p:spPr>
            <a:xfrm>
              <a:off x="658650" y="2352863"/>
              <a:ext cx="40850" cy="53200"/>
            </a:xfrm>
            <a:custGeom>
              <a:avLst/>
              <a:gdLst/>
              <a:ahLst/>
              <a:cxnLst/>
              <a:rect l="l" t="t" r="r" b="b"/>
              <a:pathLst>
                <a:path w="1634" h="2128" extrusionOk="0">
                  <a:moveTo>
                    <a:pt x="1456" y="1"/>
                  </a:moveTo>
                  <a:cubicBezTo>
                    <a:pt x="1408" y="1"/>
                    <a:pt x="1359" y="23"/>
                    <a:pt x="1329" y="66"/>
                  </a:cubicBezTo>
                  <a:lnTo>
                    <a:pt x="50" y="1882"/>
                  </a:lnTo>
                  <a:cubicBezTo>
                    <a:pt x="0" y="1952"/>
                    <a:pt x="19" y="2049"/>
                    <a:pt x="87" y="2099"/>
                  </a:cubicBezTo>
                  <a:cubicBezTo>
                    <a:pt x="114" y="2119"/>
                    <a:pt x="147" y="2128"/>
                    <a:pt x="177" y="2128"/>
                  </a:cubicBezTo>
                  <a:cubicBezTo>
                    <a:pt x="226" y="2128"/>
                    <a:pt x="273" y="2105"/>
                    <a:pt x="304" y="2061"/>
                  </a:cubicBezTo>
                  <a:lnTo>
                    <a:pt x="1583" y="245"/>
                  </a:lnTo>
                  <a:cubicBezTo>
                    <a:pt x="1633" y="174"/>
                    <a:pt x="1615" y="79"/>
                    <a:pt x="1545" y="29"/>
                  </a:cubicBezTo>
                  <a:cubicBezTo>
                    <a:pt x="1518" y="10"/>
                    <a:pt x="1487" y="1"/>
                    <a:pt x="1456"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49"/>
            <p:cNvSpPr/>
            <p:nvPr/>
          </p:nvSpPr>
          <p:spPr>
            <a:xfrm>
              <a:off x="708800" y="2388163"/>
              <a:ext cx="40800" cy="53150"/>
            </a:xfrm>
            <a:custGeom>
              <a:avLst/>
              <a:gdLst/>
              <a:ahLst/>
              <a:cxnLst/>
              <a:rect l="l" t="t" r="r" b="b"/>
              <a:pathLst>
                <a:path w="1632" h="2126" extrusionOk="0">
                  <a:moveTo>
                    <a:pt x="1456" y="0"/>
                  </a:moveTo>
                  <a:cubicBezTo>
                    <a:pt x="1408" y="0"/>
                    <a:pt x="1360" y="23"/>
                    <a:pt x="1329" y="66"/>
                  </a:cubicBezTo>
                  <a:lnTo>
                    <a:pt x="50" y="1882"/>
                  </a:lnTo>
                  <a:cubicBezTo>
                    <a:pt x="0" y="1952"/>
                    <a:pt x="17" y="2047"/>
                    <a:pt x="87" y="2097"/>
                  </a:cubicBezTo>
                  <a:cubicBezTo>
                    <a:pt x="114" y="2117"/>
                    <a:pt x="146" y="2126"/>
                    <a:pt x="177" y="2126"/>
                  </a:cubicBezTo>
                  <a:cubicBezTo>
                    <a:pt x="224" y="2126"/>
                    <a:pt x="273" y="2105"/>
                    <a:pt x="303" y="2060"/>
                  </a:cubicBezTo>
                  <a:lnTo>
                    <a:pt x="1582" y="244"/>
                  </a:lnTo>
                  <a:cubicBezTo>
                    <a:pt x="1632" y="174"/>
                    <a:pt x="1615" y="77"/>
                    <a:pt x="1545" y="27"/>
                  </a:cubicBezTo>
                  <a:cubicBezTo>
                    <a:pt x="1518" y="9"/>
                    <a:pt x="1487" y="0"/>
                    <a:pt x="1456"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49"/>
            <p:cNvSpPr/>
            <p:nvPr/>
          </p:nvSpPr>
          <p:spPr>
            <a:xfrm>
              <a:off x="675350" y="2382088"/>
              <a:ext cx="28525" cy="35700"/>
            </a:xfrm>
            <a:custGeom>
              <a:avLst/>
              <a:gdLst/>
              <a:ahLst/>
              <a:cxnLst/>
              <a:rect l="l" t="t" r="r" b="b"/>
              <a:pathLst>
                <a:path w="1141" h="1428" extrusionOk="0">
                  <a:moveTo>
                    <a:pt x="966" y="0"/>
                  </a:moveTo>
                  <a:cubicBezTo>
                    <a:pt x="917" y="0"/>
                    <a:pt x="869" y="23"/>
                    <a:pt x="838" y="66"/>
                  </a:cubicBezTo>
                  <a:lnTo>
                    <a:pt x="51" y="1183"/>
                  </a:lnTo>
                  <a:cubicBezTo>
                    <a:pt x="1" y="1253"/>
                    <a:pt x="18" y="1350"/>
                    <a:pt x="88" y="1399"/>
                  </a:cubicBezTo>
                  <a:cubicBezTo>
                    <a:pt x="115" y="1419"/>
                    <a:pt x="147" y="1427"/>
                    <a:pt x="177" y="1427"/>
                  </a:cubicBezTo>
                  <a:cubicBezTo>
                    <a:pt x="227" y="1427"/>
                    <a:pt x="274" y="1404"/>
                    <a:pt x="304" y="1362"/>
                  </a:cubicBezTo>
                  <a:lnTo>
                    <a:pt x="1091" y="244"/>
                  </a:lnTo>
                  <a:cubicBezTo>
                    <a:pt x="1141" y="174"/>
                    <a:pt x="1124" y="77"/>
                    <a:pt x="1054" y="27"/>
                  </a:cubicBezTo>
                  <a:cubicBezTo>
                    <a:pt x="1027" y="9"/>
                    <a:pt x="996" y="0"/>
                    <a:pt x="966"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49"/>
            <p:cNvSpPr/>
            <p:nvPr/>
          </p:nvSpPr>
          <p:spPr>
            <a:xfrm>
              <a:off x="690600" y="2392838"/>
              <a:ext cx="28575" cy="35725"/>
            </a:xfrm>
            <a:custGeom>
              <a:avLst/>
              <a:gdLst/>
              <a:ahLst/>
              <a:cxnLst/>
              <a:rect l="l" t="t" r="r" b="b"/>
              <a:pathLst>
                <a:path w="1143" h="1429" extrusionOk="0">
                  <a:moveTo>
                    <a:pt x="966" y="1"/>
                  </a:moveTo>
                  <a:cubicBezTo>
                    <a:pt x="917" y="1"/>
                    <a:pt x="869" y="23"/>
                    <a:pt x="838" y="66"/>
                  </a:cubicBezTo>
                  <a:lnTo>
                    <a:pt x="51" y="1183"/>
                  </a:lnTo>
                  <a:cubicBezTo>
                    <a:pt x="1" y="1253"/>
                    <a:pt x="19" y="1350"/>
                    <a:pt x="88" y="1400"/>
                  </a:cubicBezTo>
                  <a:cubicBezTo>
                    <a:pt x="115" y="1420"/>
                    <a:pt x="148" y="1429"/>
                    <a:pt x="178" y="1429"/>
                  </a:cubicBezTo>
                  <a:cubicBezTo>
                    <a:pt x="227" y="1429"/>
                    <a:pt x="274" y="1406"/>
                    <a:pt x="305" y="1362"/>
                  </a:cubicBezTo>
                  <a:lnTo>
                    <a:pt x="1093" y="244"/>
                  </a:lnTo>
                  <a:cubicBezTo>
                    <a:pt x="1143" y="174"/>
                    <a:pt x="1124" y="79"/>
                    <a:pt x="1055" y="29"/>
                  </a:cubicBezTo>
                  <a:cubicBezTo>
                    <a:pt x="1028" y="10"/>
                    <a:pt x="997" y="1"/>
                    <a:pt x="966"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49"/>
            <p:cNvSpPr/>
            <p:nvPr/>
          </p:nvSpPr>
          <p:spPr>
            <a:xfrm>
              <a:off x="758150" y="2422988"/>
              <a:ext cx="40850" cy="53175"/>
            </a:xfrm>
            <a:custGeom>
              <a:avLst/>
              <a:gdLst/>
              <a:ahLst/>
              <a:cxnLst/>
              <a:rect l="l" t="t" r="r" b="b"/>
              <a:pathLst>
                <a:path w="1634" h="2127" extrusionOk="0">
                  <a:moveTo>
                    <a:pt x="1458" y="0"/>
                  </a:moveTo>
                  <a:cubicBezTo>
                    <a:pt x="1409" y="0"/>
                    <a:pt x="1360" y="23"/>
                    <a:pt x="1330" y="66"/>
                  </a:cubicBezTo>
                  <a:lnTo>
                    <a:pt x="51" y="1882"/>
                  </a:lnTo>
                  <a:cubicBezTo>
                    <a:pt x="1" y="1952"/>
                    <a:pt x="19" y="2047"/>
                    <a:pt x="89" y="2097"/>
                  </a:cubicBezTo>
                  <a:cubicBezTo>
                    <a:pt x="115" y="2117"/>
                    <a:pt x="148" y="2126"/>
                    <a:pt x="178" y="2126"/>
                  </a:cubicBezTo>
                  <a:cubicBezTo>
                    <a:pt x="227" y="2126"/>
                    <a:pt x="275" y="2103"/>
                    <a:pt x="305" y="2060"/>
                  </a:cubicBezTo>
                  <a:lnTo>
                    <a:pt x="1584" y="244"/>
                  </a:lnTo>
                  <a:cubicBezTo>
                    <a:pt x="1634" y="174"/>
                    <a:pt x="1615" y="77"/>
                    <a:pt x="1547" y="27"/>
                  </a:cubicBezTo>
                  <a:cubicBezTo>
                    <a:pt x="1520" y="9"/>
                    <a:pt x="1489" y="0"/>
                    <a:pt x="1458"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49"/>
            <p:cNvSpPr/>
            <p:nvPr/>
          </p:nvSpPr>
          <p:spPr>
            <a:xfrm>
              <a:off x="724750" y="2416888"/>
              <a:ext cx="28575" cy="35725"/>
            </a:xfrm>
            <a:custGeom>
              <a:avLst/>
              <a:gdLst/>
              <a:ahLst/>
              <a:cxnLst/>
              <a:rect l="l" t="t" r="r" b="b"/>
              <a:pathLst>
                <a:path w="1143" h="1429" extrusionOk="0">
                  <a:moveTo>
                    <a:pt x="966" y="1"/>
                  </a:moveTo>
                  <a:cubicBezTo>
                    <a:pt x="918" y="1"/>
                    <a:pt x="870" y="23"/>
                    <a:pt x="840" y="67"/>
                  </a:cubicBezTo>
                  <a:lnTo>
                    <a:pt x="51" y="1184"/>
                  </a:lnTo>
                  <a:cubicBezTo>
                    <a:pt x="1" y="1254"/>
                    <a:pt x="19" y="1351"/>
                    <a:pt x="89" y="1400"/>
                  </a:cubicBezTo>
                  <a:cubicBezTo>
                    <a:pt x="115" y="1420"/>
                    <a:pt x="148" y="1428"/>
                    <a:pt x="178" y="1428"/>
                  </a:cubicBezTo>
                  <a:cubicBezTo>
                    <a:pt x="227" y="1428"/>
                    <a:pt x="275" y="1406"/>
                    <a:pt x="305" y="1363"/>
                  </a:cubicBezTo>
                  <a:lnTo>
                    <a:pt x="1092" y="245"/>
                  </a:lnTo>
                  <a:cubicBezTo>
                    <a:pt x="1142" y="175"/>
                    <a:pt x="1125" y="78"/>
                    <a:pt x="1055" y="28"/>
                  </a:cubicBezTo>
                  <a:cubicBezTo>
                    <a:pt x="1028" y="10"/>
                    <a:pt x="997" y="1"/>
                    <a:pt x="966"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49"/>
            <p:cNvSpPr/>
            <p:nvPr/>
          </p:nvSpPr>
          <p:spPr>
            <a:xfrm>
              <a:off x="740000" y="2427613"/>
              <a:ext cx="28550" cy="35725"/>
            </a:xfrm>
            <a:custGeom>
              <a:avLst/>
              <a:gdLst/>
              <a:ahLst/>
              <a:cxnLst/>
              <a:rect l="l" t="t" r="r" b="b"/>
              <a:pathLst>
                <a:path w="1142" h="1429" extrusionOk="0">
                  <a:moveTo>
                    <a:pt x="966" y="1"/>
                  </a:moveTo>
                  <a:cubicBezTo>
                    <a:pt x="917" y="1"/>
                    <a:pt x="869" y="23"/>
                    <a:pt x="838" y="66"/>
                  </a:cubicBezTo>
                  <a:lnTo>
                    <a:pt x="51" y="1184"/>
                  </a:lnTo>
                  <a:cubicBezTo>
                    <a:pt x="1" y="1254"/>
                    <a:pt x="18" y="1351"/>
                    <a:pt x="88" y="1400"/>
                  </a:cubicBezTo>
                  <a:cubicBezTo>
                    <a:pt x="115" y="1420"/>
                    <a:pt x="147" y="1428"/>
                    <a:pt x="177" y="1428"/>
                  </a:cubicBezTo>
                  <a:cubicBezTo>
                    <a:pt x="225" y="1428"/>
                    <a:pt x="274" y="1405"/>
                    <a:pt x="304" y="1362"/>
                  </a:cubicBezTo>
                  <a:lnTo>
                    <a:pt x="1091" y="245"/>
                  </a:lnTo>
                  <a:cubicBezTo>
                    <a:pt x="1141" y="175"/>
                    <a:pt x="1124" y="78"/>
                    <a:pt x="1054" y="28"/>
                  </a:cubicBezTo>
                  <a:cubicBezTo>
                    <a:pt x="1027" y="10"/>
                    <a:pt x="996" y="1"/>
                    <a:pt x="966"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49"/>
            <p:cNvSpPr/>
            <p:nvPr/>
          </p:nvSpPr>
          <p:spPr>
            <a:xfrm>
              <a:off x="807600" y="2457763"/>
              <a:ext cx="40850" cy="53175"/>
            </a:xfrm>
            <a:custGeom>
              <a:avLst/>
              <a:gdLst/>
              <a:ahLst/>
              <a:cxnLst/>
              <a:rect l="l" t="t" r="r" b="b"/>
              <a:pathLst>
                <a:path w="1634" h="2127" extrusionOk="0">
                  <a:moveTo>
                    <a:pt x="1457" y="0"/>
                  </a:moveTo>
                  <a:cubicBezTo>
                    <a:pt x="1408" y="0"/>
                    <a:pt x="1360" y="23"/>
                    <a:pt x="1329" y="65"/>
                  </a:cubicBezTo>
                  <a:lnTo>
                    <a:pt x="50" y="1882"/>
                  </a:lnTo>
                  <a:cubicBezTo>
                    <a:pt x="0" y="1951"/>
                    <a:pt x="19" y="2048"/>
                    <a:pt x="87" y="2098"/>
                  </a:cubicBezTo>
                  <a:cubicBezTo>
                    <a:pt x="115" y="2118"/>
                    <a:pt x="147" y="2127"/>
                    <a:pt x="177" y="2127"/>
                  </a:cubicBezTo>
                  <a:cubicBezTo>
                    <a:pt x="226" y="2127"/>
                    <a:pt x="273" y="2104"/>
                    <a:pt x="305" y="2061"/>
                  </a:cubicBezTo>
                  <a:lnTo>
                    <a:pt x="1583" y="244"/>
                  </a:lnTo>
                  <a:cubicBezTo>
                    <a:pt x="1633" y="175"/>
                    <a:pt x="1615" y="78"/>
                    <a:pt x="1545" y="28"/>
                  </a:cubicBezTo>
                  <a:cubicBezTo>
                    <a:pt x="1518" y="9"/>
                    <a:pt x="1488" y="0"/>
                    <a:pt x="1457"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49"/>
            <p:cNvSpPr/>
            <p:nvPr/>
          </p:nvSpPr>
          <p:spPr>
            <a:xfrm>
              <a:off x="774150" y="2451688"/>
              <a:ext cx="28575" cy="35725"/>
            </a:xfrm>
            <a:custGeom>
              <a:avLst/>
              <a:gdLst/>
              <a:ahLst/>
              <a:cxnLst/>
              <a:rect l="l" t="t" r="r" b="b"/>
              <a:pathLst>
                <a:path w="1143" h="1429" extrusionOk="0">
                  <a:moveTo>
                    <a:pt x="966" y="1"/>
                  </a:moveTo>
                  <a:cubicBezTo>
                    <a:pt x="918" y="1"/>
                    <a:pt x="869" y="23"/>
                    <a:pt x="838" y="66"/>
                  </a:cubicBezTo>
                  <a:lnTo>
                    <a:pt x="51" y="1184"/>
                  </a:lnTo>
                  <a:cubicBezTo>
                    <a:pt x="1" y="1254"/>
                    <a:pt x="18" y="1350"/>
                    <a:pt x="88" y="1400"/>
                  </a:cubicBezTo>
                  <a:cubicBezTo>
                    <a:pt x="115" y="1420"/>
                    <a:pt x="147" y="1428"/>
                    <a:pt x="178" y="1428"/>
                  </a:cubicBezTo>
                  <a:cubicBezTo>
                    <a:pt x="225" y="1428"/>
                    <a:pt x="274" y="1405"/>
                    <a:pt x="304" y="1362"/>
                  </a:cubicBezTo>
                  <a:lnTo>
                    <a:pt x="1093" y="245"/>
                  </a:lnTo>
                  <a:cubicBezTo>
                    <a:pt x="1143" y="175"/>
                    <a:pt x="1124" y="78"/>
                    <a:pt x="1054" y="28"/>
                  </a:cubicBezTo>
                  <a:cubicBezTo>
                    <a:pt x="1028" y="10"/>
                    <a:pt x="997" y="1"/>
                    <a:pt x="966"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49"/>
            <p:cNvSpPr/>
            <p:nvPr/>
          </p:nvSpPr>
          <p:spPr>
            <a:xfrm>
              <a:off x="789425" y="2462413"/>
              <a:ext cx="28550" cy="35700"/>
            </a:xfrm>
            <a:custGeom>
              <a:avLst/>
              <a:gdLst/>
              <a:ahLst/>
              <a:cxnLst/>
              <a:rect l="l" t="t" r="r" b="b"/>
              <a:pathLst>
                <a:path w="1142" h="1428" extrusionOk="0">
                  <a:moveTo>
                    <a:pt x="966" y="1"/>
                  </a:moveTo>
                  <a:cubicBezTo>
                    <a:pt x="918" y="1"/>
                    <a:pt x="869" y="23"/>
                    <a:pt x="839" y="66"/>
                  </a:cubicBezTo>
                  <a:lnTo>
                    <a:pt x="50" y="1183"/>
                  </a:lnTo>
                  <a:cubicBezTo>
                    <a:pt x="0" y="1253"/>
                    <a:pt x="19" y="1349"/>
                    <a:pt x="89" y="1399"/>
                  </a:cubicBezTo>
                  <a:cubicBezTo>
                    <a:pt x="114" y="1419"/>
                    <a:pt x="147" y="1428"/>
                    <a:pt x="177" y="1428"/>
                  </a:cubicBezTo>
                  <a:cubicBezTo>
                    <a:pt x="226" y="1428"/>
                    <a:pt x="274" y="1405"/>
                    <a:pt x="304" y="1362"/>
                  </a:cubicBezTo>
                  <a:lnTo>
                    <a:pt x="1092" y="245"/>
                  </a:lnTo>
                  <a:cubicBezTo>
                    <a:pt x="1142" y="175"/>
                    <a:pt x="1125" y="78"/>
                    <a:pt x="1055" y="28"/>
                  </a:cubicBezTo>
                  <a:cubicBezTo>
                    <a:pt x="1028" y="9"/>
                    <a:pt x="997" y="1"/>
                    <a:pt x="966"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49"/>
            <p:cNvSpPr/>
            <p:nvPr/>
          </p:nvSpPr>
          <p:spPr>
            <a:xfrm>
              <a:off x="857000" y="2492538"/>
              <a:ext cx="40825" cy="53200"/>
            </a:xfrm>
            <a:custGeom>
              <a:avLst/>
              <a:gdLst/>
              <a:ahLst/>
              <a:cxnLst/>
              <a:rect l="l" t="t" r="r" b="b"/>
              <a:pathLst>
                <a:path w="1633" h="2128" extrusionOk="0">
                  <a:moveTo>
                    <a:pt x="1456" y="0"/>
                  </a:moveTo>
                  <a:cubicBezTo>
                    <a:pt x="1407" y="0"/>
                    <a:pt x="1360" y="23"/>
                    <a:pt x="1329" y="66"/>
                  </a:cubicBezTo>
                  <a:lnTo>
                    <a:pt x="50" y="1882"/>
                  </a:lnTo>
                  <a:cubicBezTo>
                    <a:pt x="0" y="1952"/>
                    <a:pt x="18" y="2049"/>
                    <a:pt x="88" y="2099"/>
                  </a:cubicBezTo>
                  <a:cubicBezTo>
                    <a:pt x="115" y="2117"/>
                    <a:pt x="146" y="2127"/>
                    <a:pt x="176" y="2127"/>
                  </a:cubicBezTo>
                  <a:cubicBezTo>
                    <a:pt x="225" y="2127"/>
                    <a:pt x="273" y="2105"/>
                    <a:pt x="303" y="2060"/>
                  </a:cubicBezTo>
                  <a:lnTo>
                    <a:pt x="1582" y="244"/>
                  </a:lnTo>
                  <a:cubicBezTo>
                    <a:pt x="1632" y="174"/>
                    <a:pt x="1615" y="78"/>
                    <a:pt x="1545" y="28"/>
                  </a:cubicBezTo>
                  <a:cubicBezTo>
                    <a:pt x="1518" y="10"/>
                    <a:pt x="1486" y="0"/>
                    <a:pt x="1456"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49"/>
            <p:cNvSpPr/>
            <p:nvPr/>
          </p:nvSpPr>
          <p:spPr>
            <a:xfrm>
              <a:off x="823525" y="2486463"/>
              <a:ext cx="28575" cy="35725"/>
            </a:xfrm>
            <a:custGeom>
              <a:avLst/>
              <a:gdLst/>
              <a:ahLst/>
              <a:cxnLst/>
              <a:rect l="l" t="t" r="r" b="b"/>
              <a:pathLst>
                <a:path w="1143" h="1429" extrusionOk="0">
                  <a:moveTo>
                    <a:pt x="967" y="1"/>
                  </a:moveTo>
                  <a:cubicBezTo>
                    <a:pt x="918" y="1"/>
                    <a:pt x="870" y="24"/>
                    <a:pt x="839" y="66"/>
                  </a:cubicBezTo>
                  <a:lnTo>
                    <a:pt x="51" y="1184"/>
                  </a:lnTo>
                  <a:cubicBezTo>
                    <a:pt x="1" y="1253"/>
                    <a:pt x="19" y="1350"/>
                    <a:pt x="89" y="1400"/>
                  </a:cubicBezTo>
                  <a:cubicBezTo>
                    <a:pt x="115" y="1420"/>
                    <a:pt x="148" y="1429"/>
                    <a:pt x="178" y="1429"/>
                  </a:cubicBezTo>
                  <a:cubicBezTo>
                    <a:pt x="228" y="1429"/>
                    <a:pt x="276" y="1406"/>
                    <a:pt x="305" y="1363"/>
                  </a:cubicBezTo>
                  <a:lnTo>
                    <a:pt x="1092" y="244"/>
                  </a:lnTo>
                  <a:cubicBezTo>
                    <a:pt x="1142" y="176"/>
                    <a:pt x="1125" y="79"/>
                    <a:pt x="1055" y="29"/>
                  </a:cubicBezTo>
                  <a:cubicBezTo>
                    <a:pt x="1028" y="10"/>
                    <a:pt x="997" y="1"/>
                    <a:pt x="967"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49"/>
            <p:cNvSpPr/>
            <p:nvPr/>
          </p:nvSpPr>
          <p:spPr>
            <a:xfrm>
              <a:off x="838825" y="2497163"/>
              <a:ext cx="28550" cy="35750"/>
            </a:xfrm>
            <a:custGeom>
              <a:avLst/>
              <a:gdLst/>
              <a:ahLst/>
              <a:cxnLst/>
              <a:rect l="l" t="t" r="r" b="b"/>
              <a:pathLst>
                <a:path w="1142" h="1430" extrusionOk="0">
                  <a:moveTo>
                    <a:pt x="964" y="1"/>
                  </a:moveTo>
                  <a:cubicBezTo>
                    <a:pt x="915" y="1"/>
                    <a:pt x="868" y="23"/>
                    <a:pt x="837" y="66"/>
                  </a:cubicBezTo>
                  <a:lnTo>
                    <a:pt x="50" y="1185"/>
                  </a:lnTo>
                  <a:cubicBezTo>
                    <a:pt x="0" y="1254"/>
                    <a:pt x="17" y="1351"/>
                    <a:pt x="87" y="1401"/>
                  </a:cubicBezTo>
                  <a:cubicBezTo>
                    <a:pt x="114" y="1421"/>
                    <a:pt x="146" y="1429"/>
                    <a:pt x="177" y="1429"/>
                  </a:cubicBezTo>
                  <a:cubicBezTo>
                    <a:pt x="224" y="1429"/>
                    <a:pt x="273" y="1408"/>
                    <a:pt x="303" y="1364"/>
                  </a:cubicBezTo>
                  <a:lnTo>
                    <a:pt x="1092" y="245"/>
                  </a:lnTo>
                  <a:cubicBezTo>
                    <a:pt x="1142" y="176"/>
                    <a:pt x="1123" y="79"/>
                    <a:pt x="1053" y="29"/>
                  </a:cubicBezTo>
                  <a:cubicBezTo>
                    <a:pt x="1026" y="10"/>
                    <a:pt x="995" y="1"/>
                    <a:pt x="964"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49"/>
            <p:cNvSpPr/>
            <p:nvPr/>
          </p:nvSpPr>
          <p:spPr>
            <a:xfrm>
              <a:off x="906375" y="2527363"/>
              <a:ext cx="40850" cy="53175"/>
            </a:xfrm>
            <a:custGeom>
              <a:avLst/>
              <a:gdLst/>
              <a:ahLst/>
              <a:cxnLst/>
              <a:rect l="l" t="t" r="r" b="b"/>
              <a:pathLst>
                <a:path w="1634" h="2127" extrusionOk="0">
                  <a:moveTo>
                    <a:pt x="1457" y="1"/>
                  </a:moveTo>
                  <a:cubicBezTo>
                    <a:pt x="1408" y="1"/>
                    <a:pt x="1360" y="24"/>
                    <a:pt x="1329" y="66"/>
                  </a:cubicBezTo>
                  <a:lnTo>
                    <a:pt x="50" y="1880"/>
                  </a:lnTo>
                  <a:cubicBezTo>
                    <a:pt x="0" y="1950"/>
                    <a:pt x="19" y="2047"/>
                    <a:pt x="87" y="2098"/>
                  </a:cubicBezTo>
                  <a:cubicBezTo>
                    <a:pt x="114" y="2116"/>
                    <a:pt x="147" y="2126"/>
                    <a:pt x="177" y="2126"/>
                  </a:cubicBezTo>
                  <a:cubicBezTo>
                    <a:pt x="226" y="2126"/>
                    <a:pt x="273" y="2102"/>
                    <a:pt x="304" y="2059"/>
                  </a:cubicBezTo>
                  <a:lnTo>
                    <a:pt x="1583" y="244"/>
                  </a:lnTo>
                  <a:cubicBezTo>
                    <a:pt x="1633" y="176"/>
                    <a:pt x="1615" y="79"/>
                    <a:pt x="1545" y="29"/>
                  </a:cubicBezTo>
                  <a:cubicBezTo>
                    <a:pt x="1518" y="10"/>
                    <a:pt x="1487" y="1"/>
                    <a:pt x="1457"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49"/>
            <p:cNvSpPr/>
            <p:nvPr/>
          </p:nvSpPr>
          <p:spPr>
            <a:xfrm>
              <a:off x="872975" y="2521263"/>
              <a:ext cx="28550" cy="35725"/>
            </a:xfrm>
            <a:custGeom>
              <a:avLst/>
              <a:gdLst/>
              <a:ahLst/>
              <a:cxnLst/>
              <a:rect l="l" t="t" r="r" b="b"/>
              <a:pathLst>
                <a:path w="1142" h="1429" extrusionOk="0">
                  <a:moveTo>
                    <a:pt x="965" y="0"/>
                  </a:moveTo>
                  <a:cubicBezTo>
                    <a:pt x="916" y="0"/>
                    <a:pt x="868" y="23"/>
                    <a:pt x="837" y="65"/>
                  </a:cubicBezTo>
                  <a:lnTo>
                    <a:pt x="50" y="1183"/>
                  </a:lnTo>
                  <a:cubicBezTo>
                    <a:pt x="0" y="1253"/>
                    <a:pt x="19" y="1350"/>
                    <a:pt x="87" y="1400"/>
                  </a:cubicBezTo>
                  <a:cubicBezTo>
                    <a:pt x="114" y="1420"/>
                    <a:pt x="147" y="1428"/>
                    <a:pt x="177" y="1428"/>
                  </a:cubicBezTo>
                  <a:cubicBezTo>
                    <a:pt x="226" y="1428"/>
                    <a:pt x="273" y="1406"/>
                    <a:pt x="304" y="1361"/>
                  </a:cubicBezTo>
                  <a:lnTo>
                    <a:pt x="1092" y="244"/>
                  </a:lnTo>
                  <a:cubicBezTo>
                    <a:pt x="1142" y="174"/>
                    <a:pt x="1123" y="78"/>
                    <a:pt x="1055" y="28"/>
                  </a:cubicBezTo>
                  <a:cubicBezTo>
                    <a:pt x="1027" y="9"/>
                    <a:pt x="996" y="0"/>
                    <a:pt x="965"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49"/>
            <p:cNvSpPr/>
            <p:nvPr/>
          </p:nvSpPr>
          <p:spPr>
            <a:xfrm>
              <a:off x="888250" y="2532013"/>
              <a:ext cx="28525" cy="35725"/>
            </a:xfrm>
            <a:custGeom>
              <a:avLst/>
              <a:gdLst/>
              <a:ahLst/>
              <a:cxnLst/>
              <a:rect l="l" t="t" r="r" b="b"/>
              <a:pathLst>
                <a:path w="1141" h="1429" extrusionOk="0">
                  <a:moveTo>
                    <a:pt x="965" y="1"/>
                  </a:moveTo>
                  <a:cubicBezTo>
                    <a:pt x="917" y="1"/>
                    <a:pt x="869" y="23"/>
                    <a:pt x="838" y="65"/>
                  </a:cubicBezTo>
                  <a:lnTo>
                    <a:pt x="51" y="1184"/>
                  </a:lnTo>
                  <a:cubicBezTo>
                    <a:pt x="1" y="1253"/>
                    <a:pt x="18" y="1350"/>
                    <a:pt x="88" y="1400"/>
                  </a:cubicBezTo>
                  <a:cubicBezTo>
                    <a:pt x="115" y="1420"/>
                    <a:pt x="146" y="1429"/>
                    <a:pt x="176" y="1429"/>
                  </a:cubicBezTo>
                  <a:cubicBezTo>
                    <a:pt x="225" y="1429"/>
                    <a:pt x="274" y="1406"/>
                    <a:pt x="304" y="1363"/>
                  </a:cubicBezTo>
                  <a:lnTo>
                    <a:pt x="1091" y="244"/>
                  </a:lnTo>
                  <a:cubicBezTo>
                    <a:pt x="1141" y="175"/>
                    <a:pt x="1124" y="78"/>
                    <a:pt x="1054" y="28"/>
                  </a:cubicBezTo>
                  <a:cubicBezTo>
                    <a:pt x="1027" y="10"/>
                    <a:pt x="996" y="1"/>
                    <a:pt x="965"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49"/>
            <p:cNvSpPr/>
            <p:nvPr/>
          </p:nvSpPr>
          <p:spPr>
            <a:xfrm>
              <a:off x="955800" y="2562163"/>
              <a:ext cx="40825" cy="53125"/>
            </a:xfrm>
            <a:custGeom>
              <a:avLst/>
              <a:gdLst/>
              <a:ahLst/>
              <a:cxnLst/>
              <a:rect l="l" t="t" r="r" b="b"/>
              <a:pathLst>
                <a:path w="1633" h="2125" extrusionOk="0">
                  <a:moveTo>
                    <a:pt x="1456" y="0"/>
                  </a:moveTo>
                  <a:cubicBezTo>
                    <a:pt x="1407" y="0"/>
                    <a:pt x="1360" y="23"/>
                    <a:pt x="1329" y="65"/>
                  </a:cubicBezTo>
                  <a:lnTo>
                    <a:pt x="51" y="1880"/>
                  </a:lnTo>
                  <a:cubicBezTo>
                    <a:pt x="1" y="1950"/>
                    <a:pt x="18" y="2046"/>
                    <a:pt x="88" y="2096"/>
                  </a:cubicBezTo>
                  <a:cubicBezTo>
                    <a:pt x="115" y="2116"/>
                    <a:pt x="146" y="2124"/>
                    <a:pt x="178" y="2124"/>
                  </a:cubicBezTo>
                  <a:cubicBezTo>
                    <a:pt x="225" y="2124"/>
                    <a:pt x="273" y="2101"/>
                    <a:pt x="303" y="2059"/>
                  </a:cubicBezTo>
                  <a:lnTo>
                    <a:pt x="1582" y="244"/>
                  </a:lnTo>
                  <a:cubicBezTo>
                    <a:pt x="1632" y="174"/>
                    <a:pt x="1615" y="78"/>
                    <a:pt x="1545" y="28"/>
                  </a:cubicBezTo>
                  <a:cubicBezTo>
                    <a:pt x="1518" y="9"/>
                    <a:pt x="1487" y="0"/>
                    <a:pt x="1456"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49"/>
            <p:cNvSpPr/>
            <p:nvPr/>
          </p:nvSpPr>
          <p:spPr>
            <a:xfrm>
              <a:off x="922375" y="2556038"/>
              <a:ext cx="28525" cy="35750"/>
            </a:xfrm>
            <a:custGeom>
              <a:avLst/>
              <a:gdLst/>
              <a:ahLst/>
              <a:cxnLst/>
              <a:rect l="l" t="t" r="r" b="b"/>
              <a:pathLst>
                <a:path w="1141" h="1430" extrusionOk="0">
                  <a:moveTo>
                    <a:pt x="965" y="0"/>
                  </a:moveTo>
                  <a:cubicBezTo>
                    <a:pt x="916" y="0"/>
                    <a:pt x="868" y="23"/>
                    <a:pt x="837" y="66"/>
                  </a:cubicBezTo>
                  <a:lnTo>
                    <a:pt x="49" y="1183"/>
                  </a:lnTo>
                  <a:cubicBezTo>
                    <a:pt x="0" y="1253"/>
                    <a:pt x="17" y="1351"/>
                    <a:pt x="87" y="1399"/>
                  </a:cubicBezTo>
                  <a:cubicBezTo>
                    <a:pt x="114" y="1419"/>
                    <a:pt x="146" y="1429"/>
                    <a:pt x="176" y="1429"/>
                  </a:cubicBezTo>
                  <a:cubicBezTo>
                    <a:pt x="224" y="1429"/>
                    <a:pt x="273" y="1405"/>
                    <a:pt x="303" y="1362"/>
                  </a:cubicBezTo>
                  <a:lnTo>
                    <a:pt x="1090" y="245"/>
                  </a:lnTo>
                  <a:cubicBezTo>
                    <a:pt x="1140" y="175"/>
                    <a:pt x="1123" y="77"/>
                    <a:pt x="1053" y="27"/>
                  </a:cubicBezTo>
                  <a:cubicBezTo>
                    <a:pt x="1026" y="9"/>
                    <a:pt x="995" y="0"/>
                    <a:pt x="965"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49"/>
            <p:cNvSpPr/>
            <p:nvPr/>
          </p:nvSpPr>
          <p:spPr>
            <a:xfrm>
              <a:off x="937625" y="2566788"/>
              <a:ext cx="28550" cy="35750"/>
            </a:xfrm>
            <a:custGeom>
              <a:avLst/>
              <a:gdLst/>
              <a:ahLst/>
              <a:cxnLst/>
              <a:rect l="l" t="t" r="r" b="b"/>
              <a:pathLst>
                <a:path w="1142" h="1430" extrusionOk="0">
                  <a:moveTo>
                    <a:pt x="965" y="1"/>
                  </a:moveTo>
                  <a:cubicBezTo>
                    <a:pt x="916" y="1"/>
                    <a:pt x="868" y="23"/>
                    <a:pt x="838" y="66"/>
                  </a:cubicBezTo>
                  <a:lnTo>
                    <a:pt x="50" y="1183"/>
                  </a:lnTo>
                  <a:cubicBezTo>
                    <a:pt x="0" y="1253"/>
                    <a:pt x="19" y="1351"/>
                    <a:pt x="87" y="1401"/>
                  </a:cubicBezTo>
                  <a:cubicBezTo>
                    <a:pt x="115" y="1421"/>
                    <a:pt x="147" y="1429"/>
                    <a:pt x="177" y="1429"/>
                  </a:cubicBezTo>
                  <a:cubicBezTo>
                    <a:pt x="226" y="1429"/>
                    <a:pt x="273" y="1406"/>
                    <a:pt x="305" y="1362"/>
                  </a:cubicBezTo>
                  <a:lnTo>
                    <a:pt x="1092" y="245"/>
                  </a:lnTo>
                  <a:cubicBezTo>
                    <a:pt x="1142" y="175"/>
                    <a:pt x="1123" y="79"/>
                    <a:pt x="1055" y="29"/>
                  </a:cubicBezTo>
                  <a:cubicBezTo>
                    <a:pt x="1027" y="10"/>
                    <a:pt x="996" y="1"/>
                    <a:pt x="965"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49"/>
            <p:cNvSpPr/>
            <p:nvPr/>
          </p:nvSpPr>
          <p:spPr>
            <a:xfrm>
              <a:off x="1005175" y="2596888"/>
              <a:ext cx="40850" cy="53175"/>
            </a:xfrm>
            <a:custGeom>
              <a:avLst/>
              <a:gdLst/>
              <a:ahLst/>
              <a:cxnLst/>
              <a:rect l="l" t="t" r="r" b="b"/>
              <a:pathLst>
                <a:path w="1634" h="2127" extrusionOk="0">
                  <a:moveTo>
                    <a:pt x="1457" y="0"/>
                  </a:moveTo>
                  <a:cubicBezTo>
                    <a:pt x="1408" y="0"/>
                    <a:pt x="1360" y="23"/>
                    <a:pt x="1329" y="65"/>
                  </a:cubicBezTo>
                  <a:lnTo>
                    <a:pt x="50" y="1883"/>
                  </a:lnTo>
                  <a:cubicBezTo>
                    <a:pt x="0" y="1951"/>
                    <a:pt x="19" y="2048"/>
                    <a:pt x="89" y="2098"/>
                  </a:cubicBezTo>
                  <a:cubicBezTo>
                    <a:pt x="114" y="2118"/>
                    <a:pt x="147" y="2127"/>
                    <a:pt x="177" y="2127"/>
                  </a:cubicBezTo>
                  <a:cubicBezTo>
                    <a:pt x="226" y="2127"/>
                    <a:pt x="274" y="2104"/>
                    <a:pt x="304" y="2061"/>
                  </a:cubicBezTo>
                  <a:lnTo>
                    <a:pt x="1583" y="244"/>
                  </a:lnTo>
                  <a:cubicBezTo>
                    <a:pt x="1633" y="175"/>
                    <a:pt x="1615" y="78"/>
                    <a:pt x="1546" y="28"/>
                  </a:cubicBezTo>
                  <a:cubicBezTo>
                    <a:pt x="1519" y="9"/>
                    <a:pt x="1488" y="0"/>
                    <a:pt x="1457"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49"/>
            <p:cNvSpPr/>
            <p:nvPr/>
          </p:nvSpPr>
          <p:spPr>
            <a:xfrm>
              <a:off x="971775" y="2590813"/>
              <a:ext cx="28550" cy="35725"/>
            </a:xfrm>
            <a:custGeom>
              <a:avLst/>
              <a:gdLst/>
              <a:ahLst/>
              <a:cxnLst/>
              <a:rect l="l" t="t" r="r" b="b"/>
              <a:pathLst>
                <a:path w="1142" h="1429" extrusionOk="0">
                  <a:moveTo>
                    <a:pt x="966" y="0"/>
                  </a:moveTo>
                  <a:cubicBezTo>
                    <a:pt x="918" y="0"/>
                    <a:pt x="870" y="23"/>
                    <a:pt x="839" y="65"/>
                  </a:cubicBezTo>
                  <a:lnTo>
                    <a:pt x="50" y="1184"/>
                  </a:lnTo>
                  <a:cubicBezTo>
                    <a:pt x="0" y="1254"/>
                    <a:pt x="19" y="1350"/>
                    <a:pt x="89" y="1400"/>
                  </a:cubicBezTo>
                  <a:cubicBezTo>
                    <a:pt x="115" y="1420"/>
                    <a:pt x="147" y="1428"/>
                    <a:pt x="177" y="1428"/>
                  </a:cubicBezTo>
                  <a:cubicBezTo>
                    <a:pt x="226" y="1428"/>
                    <a:pt x="275" y="1406"/>
                    <a:pt x="305" y="1363"/>
                  </a:cubicBezTo>
                  <a:lnTo>
                    <a:pt x="1092" y="244"/>
                  </a:lnTo>
                  <a:cubicBezTo>
                    <a:pt x="1142" y="175"/>
                    <a:pt x="1125" y="78"/>
                    <a:pt x="1055" y="28"/>
                  </a:cubicBezTo>
                  <a:cubicBezTo>
                    <a:pt x="1028" y="9"/>
                    <a:pt x="997" y="0"/>
                    <a:pt x="966"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49"/>
            <p:cNvSpPr/>
            <p:nvPr/>
          </p:nvSpPr>
          <p:spPr>
            <a:xfrm>
              <a:off x="987025" y="2601588"/>
              <a:ext cx="28525" cy="35725"/>
            </a:xfrm>
            <a:custGeom>
              <a:avLst/>
              <a:gdLst/>
              <a:ahLst/>
              <a:cxnLst/>
              <a:rect l="l" t="t" r="r" b="b"/>
              <a:pathLst>
                <a:path w="1141" h="1429" extrusionOk="0">
                  <a:moveTo>
                    <a:pt x="965" y="0"/>
                  </a:moveTo>
                  <a:cubicBezTo>
                    <a:pt x="916" y="0"/>
                    <a:pt x="868" y="23"/>
                    <a:pt x="838" y="66"/>
                  </a:cubicBezTo>
                  <a:lnTo>
                    <a:pt x="50" y="1183"/>
                  </a:lnTo>
                  <a:cubicBezTo>
                    <a:pt x="0" y="1253"/>
                    <a:pt x="17" y="1350"/>
                    <a:pt x="87" y="1399"/>
                  </a:cubicBezTo>
                  <a:cubicBezTo>
                    <a:pt x="115" y="1419"/>
                    <a:pt x="146" y="1429"/>
                    <a:pt x="176" y="1429"/>
                  </a:cubicBezTo>
                  <a:cubicBezTo>
                    <a:pt x="226" y="1429"/>
                    <a:pt x="275" y="1405"/>
                    <a:pt x="303" y="1362"/>
                  </a:cubicBezTo>
                  <a:lnTo>
                    <a:pt x="1091" y="244"/>
                  </a:lnTo>
                  <a:cubicBezTo>
                    <a:pt x="1141" y="174"/>
                    <a:pt x="1123" y="77"/>
                    <a:pt x="1053" y="27"/>
                  </a:cubicBezTo>
                  <a:cubicBezTo>
                    <a:pt x="1026" y="9"/>
                    <a:pt x="996" y="0"/>
                    <a:pt x="965"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49"/>
            <p:cNvSpPr/>
            <p:nvPr/>
          </p:nvSpPr>
          <p:spPr>
            <a:xfrm>
              <a:off x="1054600" y="2631663"/>
              <a:ext cx="40850" cy="53200"/>
            </a:xfrm>
            <a:custGeom>
              <a:avLst/>
              <a:gdLst/>
              <a:ahLst/>
              <a:cxnLst/>
              <a:rect l="l" t="t" r="r" b="b"/>
              <a:pathLst>
                <a:path w="1634" h="2128" extrusionOk="0">
                  <a:moveTo>
                    <a:pt x="1457" y="1"/>
                  </a:moveTo>
                  <a:cubicBezTo>
                    <a:pt x="1408" y="1"/>
                    <a:pt x="1360" y="23"/>
                    <a:pt x="1329" y="66"/>
                  </a:cubicBezTo>
                  <a:lnTo>
                    <a:pt x="51" y="1882"/>
                  </a:lnTo>
                  <a:cubicBezTo>
                    <a:pt x="1" y="1952"/>
                    <a:pt x="19" y="2049"/>
                    <a:pt x="88" y="2099"/>
                  </a:cubicBezTo>
                  <a:cubicBezTo>
                    <a:pt x="115" y="2119"/>
                    <a:pt x="148" y="2128"/>
                    <a:pt x="178" y="2128"/>
                  </a:cubicBezTo>
                  <a:cubicBezTo>
                    <a:pt x="225" y="2128"/>
                    <a:pt x="274" y="2106"/>
                    <a:pt x="305" y="2061"/>
                  </a:cubicBezTo>
                  <a:lnTo>
                    <a:pt x="1584" y="244"/>
                  </a:lnTo>
                  <a:cubicBezTo>
                    <a:pt x="1634" y="174"/>
                    <a:pt x="1615" y="79"/>
                    <a:pt x="1545" y="29"/>
                  </a:cubicBezTo>
                  <a:cubicBezTo>
                    <a:pt x="1518" y="10"/>
                    <a:pt x="1487" y="1"/>
                    <a:pt x="1457"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49"/>
            <p:cNvSpPr/>
            <p:nvPr/>
          </p:nvSpPr>
          <p:spPr>
            <a:xfrm>
              <a:off x="1021175" y="2625613"/>
              <a:ext cx="28550" cy="35725"/>
            </a:xfrm>
            <a:custGeom>
              <a:avLst/>
              <a:gdLst/>
              <a:ahLst/>
              <a:cxnLst/>
              <a:rect l="l" t="t" r="r" b="b"/>
              <a:pathLst>
                <a:path w="1142" h="1429" extrusionOk="0">
                  <a:moveTo>
                    <a:pt x="966" y="0"/>
                  </a:moveTo>
                  <a:cubicBezTo>
                    <a:pt x="917" y="0"/>
                    <a:pt x="868" y="23"/>
                    <a:pt x="838" y="65"/>
                  </a:cubicBezTo>
                  <a:lnTo>
                    <a:pt x="50" y="1184"/>
                  </a:lnTo>
                  <a:cubicBezTo>
                    <a:pt x="0" y="1254"/>
                    <a:pt x="17" y="1350"/>
                    <a:pt x="87" y="1400"/>
                  </a:cubicBezTo>
                  <a:cubicBezTo>
                    <a:pt x="115" y="1420"/>
                    <a:pt x="146" y="1428"/>
                    <a:pt x="177" y="1428"/>
                  </a:cubicBezTo>
                  <a:cubicBezTo>
                    <a:pt x="225" y="1428"/>
                    <a:pt x="273" y="1407"/>
                    <a:pt x="303" y="1362"/>
                  </a:cubicBezTo>
                  <a:lnTo>
                    <a:pt x="1092" y="244"/>
                  </a:lnTo>
                  <a:cubicBezTo>
                    <a:pt x="1142" y="175"/>
                    <a:pt x="1123" y="78"/>
                    <a:pt x="1053" y="28"/>
                  </a:cubicBezTo>
                  <a:cubicBezTo>
                    <a:pt x="1027" y="9"/>
                    <a:pt x="996" y="0"/>
                    <a:pt x="966"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49"/>
            <p:cNvSpPr/>
            <p:nvPr/>
          </p:nvSpPr>
          <p:spPr>
            <a:xfrm>
              <a:off x="1036425" y="2636363"/>
              <a:ext cx="28550" cy="35725"/>
            </a:xfrm>
            <a:custGeom>
              <a:avLst/>
              <a:gdLst/>
              <a:ahLst/>
              <a:cxnLst/>
              <a:rect l="l" t="t" r="r" b="b"/>
              <a:pathLst>
                <a:path w="1142" h="1429" extrusionOk="0">
                  <a:moveTo>
                    <a:pt x="966" y="0"/>
                  </a:moveTo>
                  <a:cubicBezTo>
                    <a:pt x="917" y="0"/>
                    <a:pt x="869" y="23"/>
                    <a:pt x="839" y="65"/>
                  </a:cubicBezTo>
                  <a:lnTo>
                    <a:pt x="50" y="1184"/>
                  </a:lnTo>
                  <a:cubicBezTo>
                    <a:pt x="0" y="1254"/>
                    <a:pt x="19" y="1350"/>
                    <a:pt x="89" y="1400"/>
                  </a:cubicBezTo>
                  <a:cubicBezTo>
                    <a:pt x="115" y="1420"/>
                    <a:pt x="148" y="1428"/>
                    <a:pt x="178" y="1428"/>
                  </a:cubicBezTo>
                  <a:cubicBezTo>
                    <a:pt x="226" y="1428"/>
                    <a:pt x="275" y="1405"/>
                    <a:pt x="305" y="1362"/>
                  </a:cubicBezTo>
                  <a:lnTo>
                    <a:pt x="1092" y="244"/>
                  </a:lnTo>
                  <a:cubicBezTo>
                    <a:pt x="1142" y="175"/>
                    <a:pt x="1125" y="78"/>
                    <a:pt x="1055" y="28"/>
                  </a:cubicBezTo>
                  <a:cubicBezTo>
                    <a:pt x="1028" y="9"/>
                    <a:pt x="997" y="0"/>
                    <a:pt x="966"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49"/>
            <p:cNvSpPr/>
            <p:nvPr/>
          </p:nvSpPr>
          <p:spPr>
            <a:xfrm>
              <a:off x="1104000" y="2666488"/>
              <a:ext cx="40825" cy="53200"/>
            </a:xfrm>
            <a:custGeom>
              <a:avLst/>
              <a:gdLst/>
              <a:ahLst/>
              <a:cxnLst/>
              <a:rect l="l" t="t" r="r" b="b"/>
              <a:pathLst>
                <a:path w="1633" h="2128" extrusionOk="0">
                  <a:moveTo>
                    <a:pt x="1456" y="1"/>
                  </a:moveTo>
                  <a:cubicBezTo>
                    <a:pt x="1408" y="1"/>
                    <a:pt x="1360" y="23"/>
                    <a:pt x="1330" y="66"/>
                  </a:cubicBezTo>
                  <a:lnTo>
                    <a:pt x="51" y="1882"/>
                  </a:lnTo>
                  <a:cubicBezTo>
                    <a:pt x="1" y="1952"/>
                    <a:pt x="18" y="2049"/>
                    <a:pt x="88" y="2099"/>
                  </a:cubicBezTo>
                  <a:cubicBezTo>
                    <a:pt x="115" y="2119"/>
                    <a:pt x="146" y="2128"/>
                    <a:pt x="176" y="2128"/>
                  </a:cubicBezTo>
                  <a:cubicBezTo>
                    <a:pt x="225" y="2128"/>
                    <a:pt x="274" y="2105"/>
                    <a:pt x="304" y="2061"/>
                  </a:cubicBezTo>
                  <a:lnTo>
                    <a:pt x="1582" y="245"/>
                  </a:lnTo>
                  <a:cubicBezTo>
                    <a:pt x="1632" y="175"/>
                    <a:pt x="1615" y="79"/>
                    <a:pt x="1545" y="29"/>
                  </a:cubicBezTo>
                  <a:cubicBezTo>
                    <a:pt x="1518" y="10"/>
                    <a:pt x="1487" y="1"/>
                    <a:pt x="1456"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49"/>
            <p:cNvSpPr/>
            <p:nvPr/>
          </p:nvSpPr>
          <p:spPr>
            <a:xfrm>
              <a:off x="1070600" y="2660438"/>
              <a:ext cx="28525" cy="35725"/>
            </a:xfrm>
            <a:custGeom>
              <a:avLst/>
              <a:gdLst/>
              <a:ahLst/>
              <a:cxnLst/>
              <a:rect l="l" t="t" r="r" b="b"/>
              <a:pathLst>
                <a:path w="1141" h="1429" extrusionOk="0">
                  <a:moveTo>
                    <a:pt x="965" y="0"/>
                  </a:moveTo>
                  <a:cubicBezTo>
                    <a:pt x="917" y="0"/>
                    <a:pt x="869" y="23"/>
                    <a:pt x="838" y="65"/>
                  </a:cubicBezTo>
                  <a:lnTo>
                    <a:pt x="49" y="1184"/>
                  </a:lnTo>
                  <a:cubicBezTo>
                    <a:pt x="1" y="1254"/>
                    <a:pt x="18" y="1350"/>
                    <a:pt x="88" y="1400"/>
                  </a:cubicBezTo>
                  <a:cubicBezTo>
                    <a:pt x="115" y="1420"/>
                    <a:pt x="147" y="1428"/>
                    <a:pt x="177" y="1428"/>
                  </a:cubicBezTo>
                  <a:cubicBezTo>
                    <a:pt x="225" y="1428"/>
                    <a:pt x="274" y="1405"/>
                    <a:pt x="304" y="1362"/>
                  </a:cubicBezTo>
                  <a:lnTo>
                    <a:pt x="1091" y="244"/>
                  </a:lnTo>
                  <a:cubicBezTo>
                    <a:pt x="1141" y="175"/>
                    <a:pt x="1124" y="78"/>
                    <a:pt x="1054" y="28"/>
                  </a:cubicBezTo>
                  <a:cubicBezTo>
                    <a:pt x="1027" y="9"/>
                    <a:pt x="996" y="0"/>
                    <a:pt x="965"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49"/>
            <p:cNvSpPr/>
            <p:nvPr/>
          </p:nvSpPr>
          <p:spPr>
            <a:xfrm>
              <a:off x="1085825" y="2671138"/>
              <a:ext cx="28575" cy="35725"/>
            </a:xfrm>
            <a:custGeom>
              <a:avLst/>
              <a:gdLst/>
              <a:ahLst/>
              <a:cxnLst/>
              <a:rect l="l" t="t" r="r" b="b"/>
              <a:pathLst>
                <a:path w="1143" h="1429" extrusionOk="0">
                  <a:moveTo>
                    <a:pt x="966" y="1"/>
                  </a:moveTo>
                  <a:cubicBezTo>
                    <a:pt x="917" y="1"/>
                    <a:pt x="868" y="24"/>
                    <a:pt x="838" y="66"/>
                  </a:cubicBezTo>
                  <a:lnTo>
                    <a:pt x="50" y="1185"/>
                  </a:lnTo>
                  <a:cubicBezTo>
                    <a:pt x="0" y="1255"/>
                    <a:pt x="18" y="1350"/>
                    <a:pt x="88" y="1400"/>
                  </a:cubicBezTo>
                  <a:cubicBezTo>
                    <a:pt x="115" y="1420"/>
                    <a:pt x="146" y="1429"/>
                    <a:pt x="178" y="1429"/>
                  </a:cubicBezTo>
                  <a:cubicBezTo>
                    <a:pt x="225" y="1429"/>
                    <a:pt x="273" y="1406"/>
                    <a:pt x="303" y="1363"/>
                  </a:cubicBezTo>
                  <a:lnTo>
                    <a:pt x="1092" y="244"/>
                  </a:lnTo>
                  <a:cubicBezTo>
                    <a:pt x="1142" y="176"/>
                    <a:pt x="1124" y="79"/>
                    <a:pt x="1053" y="29"/>
                  </a:cubicBezTo>
                  <a:cubicBezTo>
                    <a:pt x="1027" y="10"/>
                    <a:pt x="996" y="1"/>
                    <a:pt x="966"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49"/>
            <p:cNvSpPr/>
            <p:nvPr/>
          </p:nvSpPr>
          <p:spPr>
            <a:xfrm>
              <a:off x="1153375" y="2701288"/>
              <a:ext cx="40825" cy="53175"/>
            </a:xfrm>
            <a:custGeom>
              <a:avLst/>
              <a:gdLst/>
              <a:ahLst/>
              <a:cxnLst/>
              <a:rect l="l" t="t" r="r" b="b"/>
              <a:pathLst>
                <a:path w="1633" h="2127" extrusionOk="0">
                  <a:moveTo>
                    <a:pt x="1456" y="0"/>
                  </a:moveTo>
                  <a:cubicBezTo>
                    <a:pt x="1408" y="0"/>
                    <a:pt x="1360" y="23"/>
                    <a:pt x="1329" y="66"/>
                  </a:cubicBezTo>
                  <a:lnTo>
                    <a:pt x="50" y="1882"/>
                  </a:lnTo>
                  <a:cubicBezTo>
                    <a:pt x="0" y="1952"/>
                    <a:pt x="19" y="2049"/>
                    <a:pt x="88" y="2097"/>
                  </a:cubicBezTo>
                  <a:cubicBezTo>
                    <a:pt x="115" y="2117"/>
                    <a:pt x="146" y="2126"/>
                    <a:pt x="178" y="2126"/>
                  </a:cubicBezTo>
                  <a:cubicBezTo>
                    <a:pt x="228" y="2126"/>
                    <a:pt x="273" y="2103"/>
                    <a:pt x="305" y="2060"/>
                  </a:cubicBezTo>
                  <a:lnTo>
                    <a:pt x="1584" y="244"/>
                  </a:lnTo>
                  <a:cubicBezTo>
                    <a:pt x="1632" y="174"/>
                    <a:pt x="1615" y="79"/>
                    <a:pt x="1545" y="29"/>
                  </a:cubicBezTo>
                  <a:cubicBezTo>
                    <a:pt x="1518" y="10"/>
                    <a:pt x="1487" y="0"/>
                    <a:pt x="1456"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49"/>
            <p:cNvSpPr/>
            <p:nvPr/>
          </p:nvSpPr>
          <p:spPr>
            <a:xfrm>
              <a:off x="1119975" y="2695213"/>
              <a:ext cx="28575" cy="35725"/>
            </a:xfrm>
            <a:custGeom>
              <a:avLst/>
              <a:gdLst/>
              <a:ahLst/>
              <a:cxnLst/>
              <a:rect l="l" t="t" r="r" b="b"/>
              <a:pathLst>
                <a:path w="1143" h="1429" extrusionOk="0">
                  <a:moveTo>
                    <a:pt x="965" y="1"/>
                  </a:moveTo>
                  <a:cubicBezTo>
                    <a:pt x="916" y="1"/>
                    <a:pt x="868" y="23"/>
                    <a:pt x="838" y="66"/>
                  </a:cubicBezTo>
                  <a:lnTo>
                    <a:pt x="50" y="1185"/>
                  </a:lnTo>
                  <a:cubicBezTo>
                    <a:pt x="0" y="1253"/>
                    <a:pt x="19" y="1350"/>
                    <a:pt x="88" y="1400"/>
                  </a:cubicBezTo>
                  <a:cubicBezTo>
                    <a:pt x="115" y="1420"/>
                    <a:pt x="146" y="1429"/>
                    <a:pt x="178" y="1429"/>
                  </a:cubicBezTo>
                  <a:cubicBezTo>
                    <a:pt x="226" y="1429"/>
                    <a:pt x="273" y="1405"/>
                    <a:pt x="305" y="1363"/>
                  </a:cubicBezTo>
                  <a:lnTo>
                    <a:pt x="1092" y="244"/>
                  </a:lnTo>
                  <a:cubicBezTo>
                    <a:pt x="1142" y="174"/>
                    <a:pt x="1123" y="79"/>
                    <a:pt x="1055" y="29"/>
                  </a:cubicBezTo>
                  <a:cubicBezTo>
                    <a:pt x="1028" y="10"/>
                    <a:pt x="996" y="1"/>
                    <a:pt x="965"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49"/>
            <p:cNvSpPr/>
            <p:nvPr/>
          </p:nvSpPr>
          <p:spPr>
            <a:xfrm>
              <a:off x="1135250" y="2705938"/>
              <a:ext cx="28550" cy="35725"/>
            </a:xfrm>
            <a:custGeom>
              <a:avLst/>
              <a:gdLst/>
              <a:ahLst/>
              <a:cxnLst/>
              <a:rect l="l" t="t" r="r" b="b"/>
              <a:pathLst>
                <a:path w="1142" h="1429" extrusionOk="0">
                  <a:moveTo>
                    <a:pt x="965" y="0"/>
                  </a:moveTo>
                  <a:cubicBezTo>
                    <a:pt x="916" y="0"/>
                    <a:pt x="869" y="23"/>
                    <a:pt x="838" y="65"/>
                  </a:cubicBezTo>
                  <a:lnTo>
                    <a:pt x="51" y="1184"/>
                  </a:lnTo>
                  <a:cubicBezTo>
                    <a:pt x="1" y="1253"/>
                    <a:pt x="18" y="1350"/>
                    <a:pt x="88" y="1400"/>
                  </a:cubicBezTo>
                  <a:cubicBezTo>
                    <a:pt x="115" y="1420"/>
                    <a:pt x="147" y="1429"/>
                    <a:pt x="177" y="1429"/>
                  </a:cubicBezTo>
                  <a:cubicBezTo>
                    <a:pt x="225" y="1429"/>
                    <a:pt x="274" y="1404"/>
                    <a:pt x="304" y="1363"/>
                  </a:cubicBezTo>
                  <a:lnTo>
                    <a:pt x="1091" y="244"/>
                  </a:lnTo>
                  <a:cubicBezTo>
                    <a:pt x="1141" y="174"/>
                    <a:pt x="1124" y="78"/>
                    <a:pt x="1054" y="28"/>
                  </a:cubicBezTo>
                  <a:cubicBezTo>
                    <a:pt x="1027" y="9"/>
                    <a:pt x="996" y="0"/>
                    <a:pt x="965"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49"/>
            <p:cNvSpPr/>
            <p:nvPr/>
          </p:nvSpPr>
          <p:spPr>
            <a:xfrm>
              <a:off x="1202800" y="2736063"/>
              <a:ext cx="40825" cy="53175"/>
            </a:xfrm>
            <a:custGeom>
              <a:avLst/>
              <a:gdLst/>
              <a:ahLst/>
              <a:cxnLst/>
              <a:rect l="l" t="t" r="r" b="b"/>
              <a:pathLst>
                <a:path w="1633" h="2127" extrusionOk="0">
                  <a:moveTo>
                    <a:pt x="1457" y="1"/>
                  </a:moveTo>
                  <a:cubicBezTo>
                    <a:pt x="1408" y="1"/>
                    <a:pt x="1360" y="23"/>
                    <a:pt x="1330" y="66"/>
                  </a:cubicBezTo>
                  <a:lnTo>
                    <a:pt x="51" y="1882"/>
                  </a:lnTo>
                  <a:cubicBezTo>
                    <a:pt x="1" y="1952"/>
                    <a:pt x="18" y="2048"/>
                    <a:pt x="88" y="2098"/>
                  </a:cubicBezTo>
                  <a:cubicBezTo>
                    <a:pt x="115" y="2118"/>
                    <a:pt x="147" y="2127"/>
                    <a:pt x="178" y="2127"/>
                  </a:cubicBezTo>
                  <a:cubicBezTo>
                    <a:pt x="225" y="2127"/>
                    <a:pt x="274" y="2104"/>
                    <a:pt x="304" y="2061"/>
                  </a:cubicBezTo>
                  <a:lnTo>
                    <a:pt x="1583" y="245"/>
                  </a:lnTo>
                  <a:cubicBezTo>
                    <a:pt x="1633" y="175"/>
                    <a:pt x="1615" y="78"/>
                    <a:pt x="1545" y="28"/>
                  </a:cubicBezTo>
                  <a:cubicBezTo>
                    <a:pt x="1518" y="10"/>
                    <a:pt x="1488" y="1"/>
                    <a:pt x="1457"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49"/>
            <p:cNvSpPr/>
            <p:nvPr/>
          </p:nvSpPr>
          <p:spPr>
            <a:xfrm>
              <a:off x="1169375" y="2729988"/>
              <a:ext cx="28525" cy="35750"/>
            </a:xfrm>
            <a:custGeom>
              <a:avLst/>
              <a:gdLst/>
              <a:ahLst/>
              <a:cxnLst/>
              <a:rect l="l" t="t" r="r" b="b"/>
              <a:pathLst>
                <a:path w="1141" h="1430" extrusionOk="0">
                  <a:moveTo>
                    <a:pt x="965" y="1"/>
                  </a:moveTo>
                  <a:cubicBezTo>
                    <a:pt x="917" y="1"/>
                    <a:pt x="869" y="23"/>
                    <a:pt x="838" y="66"/>
                  </a:cubicBezTo>
                  <a:lnTo>
                    <a:pt x="50" y="1184"/>
                  </a:lnTo>
                  <a:cubicBezTo>
                    <a:pt x="0" y="1254"/>
                    <a:pt x="18" y="1351"/>
                    <a:pt x="88" y="1401"/>
                  </a:cubicBezTo>
                  <a:cubicBezTo>
                    <a:pt x="115" y="1420"/>
                    <a:pt x="146" y="1430"/>
                    <a:pt x="176" y="1430"/>
                  </a:cubicBezTo>
                  <a:cubicBezTo>
                    <a:pt x="225" y="1430"/>
                    <a:pt x="273" y="1405"/>
                    <a:pt x="303" y="1362"/>
                  </a:cubicBezTo>
                  <a:lnTo>
                    <a:pt x="1091" y="245"/>
                  </a:lnTo>
                  <a:cubicBezTo>
                    <a:pt x="1141" y="175"/>
                    <a:pt x="1124" y="78"/>
                    <a:pt x="1054" y="28"/>
                  </a:cubicBezTo>
                  <a:cubicBezTo>
                    <a:pt x="1027" y="10"/>
                    <a:pt x="996" y="1"/>
                    <a:pt x="965"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49"/>
            <p:cNvSpPr/>
            <p:nvPr/>
          </p:nvSpPr>
          <p:spPr>
            <a:xfrm>
              <a:off x="1184625" y="2740763"/>
              <a:ext cx="28575" cy="35725"/>
            </a:xfrm>
            <a:custGeom>
              <a:avLst/>
              <a:gdLst/>
              <a:ahLst/>
              <a:cxnLst/>
              <a:rect l="l" t="t" r="r" b="b"/>
              <a:pathLst>
                <a:path w="1143" h="1429" extrusionOk="0">
                  <a:moveTo>
                    <a:pt x="965" y="0"/>
                  </a:moveTo>
                  <a:cubicBezTo>
                    <a:pt x="917" y="0"/>
                    <a:pt x="868" y="23"/>
                    <a:pt x="838" y="66"/>
                  </a:cubicBezTo>
                  <a:lnTo>
                    <a:pt x="51" y="1184"/>
                  </a:lnTo>
                  <a:cubicBezTo>
                    <a:pt x="1" y="1253"/>
                    <a:pt x="19" y="1350"/>
                    <a:pt x="88" y="1400"/>
                  </a:cubicBezTo>
                  <a:cubicBezTo>
                    <a:pt x="115" y="1420"/>
                    <a:pt x="146" y="1429"/>
                    <a:pt x="178" y="1429"/>
                  </a:cubicBezTo>
                  <a:cubicBezTo>
                    <a:pt x="226" y="1429"/>
                    <a:pt x="273" y="1404"/>
                    <a:pt x="305" y="1363"/>
                  </a:cubicBezTo>
                  <a:lnTo>
                    <a:pt x="1092" y="244"/>
                  </a:lnTo>
                  <a:cubicBezTo>
                    <a:pt x="1142" y="174"/>
                    <a:pt x="1124" y="78"/>
                    <a:pt x="1055" y="28"/>
                  </a:cubicBezTo>
                  <a:cubicBezTo>
                    <a:pt x="1028" y="9"/>
                    <a:pt x="996" y="0"/>
                    <a:pt x="965"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49"/>
            <p:cNvSpPr/>
            <p:nvPr/>
          </p:nvSpPr>
          <p:spPr>
            <a:xfrm>
              <a:off x="1252175" y="2770863"/>
              <a:ext cx="40850" cy="53175"/>
            </a:xfrm>
            <a:custGeom>
              <a:avLst/>
              <a:gdLst/>
              <a:ahLst/>
              <a:cxnLst/>
              <a:rect l="l" t="t" r="r" b="b"/>
              <a:pathLst>
                <a:path w="1634" h="2127" extrusionOk="0">
                  <a:moveTo>
                    <a:pt x="1457" y="0"/>
                  </a:moveTo>
                  <a:cubicBezTo>
                    <a:pt x="1408" y="0"/>
                    <a:pt x="1360" y="23"/>
                    <a:pt x="1329" y="65"/>
                  </a:cubicBezTo>
                  <a:lnTo>
                    <a:pt x="51" y="1882"/>
                  </a:lnTo>
                  <a:cubicBezTo>
                    <a:pt x="1" y="1951"/>
                    <a:pt x="19" y="2048"/>
                    <a:pt x="89" y="2098"/>
                  </a:cubicBezTo>
                  <a:cubicBezTo>
                    <a:pt x="115" y="2118"/>
                    <a:pt x="148" y="2126"/>
                    <a:pt x="178" y="2126"/>
                  </a:cubicBezTo>
                  <a:cubicBezTo>
                    <a:pt x="226" y="2126"/>
                    <a:pt x="275" y="2104"/>
                    <a:pt x="305" y="2061"/>
                  </a:cubicBezTo>
                  <a:lnTo>
                    <a:pt x="1584" y="243"/>
                  </a:lnTo>
                  <a:cubicBezTo>
                    <a:pt x="1634" y="175"/>
                    <a:pt x="1615" y="77"/>
                    <a:pt x="1546" y="27"/>
                  </a:cubicBezTo>
                  <a:cubicBezTo>
                    <a:pt x="1519" y="9"/>
                    <a:pt x="1488" y="0"/>
                    <a:pt x="1457"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49"/>
            <p:cNvSpPr/>
            <p:nvPr/>
          </p:nvSpPr>
          <p:spPr>
            <a:xfrm>
              <a:off x="1218775" y="2764763"/>
              <a:ext cx="28575" cy="35725"/>
            </a:xfrm>
            <a:custGeom>
              <a:avLst/>
              <a:gdLst/>
              <a:ahLst/>
              <a:cxnLst/>
              <a:rect l="l" t="t" r="r" b="b"/>
              <a:pathLst>
                <a:path w="1143" h="1429" extrusionOk="0">
                  <a:moveTo>
                    <a:pt x="966" y="1"/>
                  </a:moveTo>
                  <a:cubicBezTo>
                    <a:pt x="917" y="1"/>
                    <a:pt x="869" y="24"/>
                    <a:pt x="838" y="66"/>
                  </a:cubicBezTo>
                  <a:lnTo>
                    <a:pt x="51" y="1184"/>
                  </a:lnTo>
                  <a:cubicBezTo>
                    <a:pt x="1" y="1254"/>
                    <a:pt x="19" y="1350"/>
                    <a:pt x="88" y="1400"/>
                  </a:cubicBezTo>
                  <a:cubicBezTo>
                    <a:pt x="115" y="1420"/>
                    <a:pt x="148" y="1429"/>
                    <a:pt x="178" y="1429"/>
                  </a:cubicBezTo>
                  <a:cubicBezTo>
                    <a:pt x="226" y="1429"/>
                    <a:pt x="275" y="1406"/>
                    <a:pt x="305" y="1363"/>
                  </a:cubicBezTo>
                  <a:lnTo>
                    <a:pt x="1092" y="244"/>
                  </a:lnTo>
                  <a:cubicBezTo>
                    <a:pt x="1142" y="176"/>
                    <a:pt x="1124" y="79"/>
                    <a:pt x="1055" y="29"/>
                  </a:cubicBezTo>
                  <a:cubicBezTo>
                    <a:pt x="1028" y="10"/>
                    <a:pt x="997" y="1"/>
                    <a:pt x="966"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49"/>
            <p:cNvSpPr/>
            <p:nvPr/>
          </p:nvSpPr>
          <p:spPr>
            <a:xfrm>
              <a:off x="1234025" y="2775538"/>
              <a:ext cx="28525" cy="35750"/>
            </a:xfrm>
            <a:custGeom>
              <a:avLst/>
              <a:gdLst/>
              <a:ahLst/>
              <a:cxnLst/>
              <a:rect l="l" t="t" r="r" b="b"/>
              <a:pathLst>
                <a:path w="1141" h="1430" extrusionOk="0">
                  <a:moveTo>
                    <a:pt x="965" y="1"/>
                  </a:moveTo>
                  <a:cubicBezTo>
                    <a:pt x="917" y="1"/>
                    <a:pt x="869" y="23"/>
                    <a:pt x="838" y="66"/>
                  </a:cubicBezTo>
                  <a:lnTo>
                    <a:pt x="49" y="1184"/>
                  </a:lnTo>
                  <a:cubicBezTo>
                    <a:pt x="1" y="1254"/>
                    <a:pt x="18" y="1351"/>
                    <a:pt x="88" y="1401"/>
                  </a:cubicBezTo>
                  <a:cubicBezTo>
                    <a:pt x="115" y="1419"/>
                    <a:pt x="146" y="1429"/>
                    <a:pt x="176" y="1429"/>
                  </a:cubicBezTo>
                  <a:cubicBezTo>
                    <a:pt x="226" y="1429"/>
                    <a:pt x="274" y="1405"/>
                    <a:pt x="304" y="1362"/>
                  </a:cubicBezTo>
                  <a:lnTo>
                    <a:pt x="1091" y="245"/>
                  </a:lnTo>
                  <a:cubicBezTo>
                    <a:pt x="1141" y="175"/>
                    <a:pt x="1124" y="78"/>
                    <a:pt x="1054" y="28"/>
                  </a:cubicBezTo>
                  <a:cubicBezTo>
                    <a:pt x="1027" y="9"/>
                    <a:pt x="996" y="1"/>
                    <a:pt x="965"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49"/>
            <p:cNvSpPr/>
            <p:nvPr/>
          </p:nvSpPr>
          <p:spPr>
            <a:xfrm>
              <a:off x="1301575" y="2805688"/>
              <a:ext cx="40825" cy="53150"/>
            </a:xfrm>
            <a:custGeom>
              <a:avLst/>
              <a:gdLst/>
              <a:ahLst/>
              <a:cxnLst/>
              <a:rect l="l" t="t" r="r" b="b"/>
              <a:pathLst>
                <a:path w="1633" h="2126" extrusionOk="0">
                  <a:moveTo>
                    <a:pt x="1456" y="0"/>
                  </a:moveTo>
                  <a:cubicBezTo>
                    <a:pt x="1408" y="0"/>
                    <a:pt x="1360" y="23"/>
                    <a:pt x="1329" y="65"/>
                  </a:cubicBezTo>
                  <a:lnTo>
                    <a:pt x="51" y="1879"/>
                  </a:lnTo>
                  <a:cubicBezTo>
                    <a:pt x="1" y="1949"/>
                    <a:pt x="18" y="2046"/>
                    <a:pt x="88" y="2096"/>
                  </a:cubicBezTo>
                  <a:cubicBezTo>
                    <a:pt x="115" y="2116"/>
                    <a:pt x="146" y="2125"/>
                    <a:pt x="178" y="2125"/>
                  </a:cubicBezTo>
                  <a:cubicBezTo>
                    <a:pt x="228" y="2125"/>
                    <a:pt x="275" y="2102"/>
                    <a:pt x="303" y="2058"/>
                  </a:cubicBezTo>
                  <a:lnTo>
                    <a:pt x="1582" y="243"/>
                  </a:lnTo>
                  <a:cubicBezTo>
                    <a:pt x="1632" y="175"/>
                    <a:pt x="1615" y="78"/>
                    <a:pt x="1545" y="28"/>
                  </a:cubicBezTo>
                  <a:cubicBezTo>
                    <a:pt x="1518" y="9"/>
                    <a:pt x="1487" y="0"/>
                    <a:pt x="1456"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49"/>
            <p:cNvSpPr/>
            <p:nvPr/>
          </p:nvSpPr>
          <p:spPr>
            <a:xfrm>
              <a:off x="1268175" y="2799563"/>
              <a:ext cx="28575" cy="35725"/>
            </a:xfrm>
            <a:custGeom>
              <a:avLst/>
              <a:gdLst/>
              <a:ahLst/>
              <a:cxnLst/>
              <a:rect l="l" t="t" r="r" b="b"/>
              <a:pathLst>
                <a:path w="1143" h="1429" extrusionOk="0">
                  <a:moveTo>
                    <a:pt x="965" y="0"/>
                  </a:moveTo>
                  <a:cubicBezTo>
                    <a:pt x="917" y="0"/>
                    <a:pt x="868" y="23"/>
                    <a:pt x="838" y="65"/>
                  </a:cubicBezTo>
                  <a:lnTo>
                    <a:pt x="51" y="1184"/>
                  </a:lnTo>
                  <a:cubicBezTo>
                    <a:pt x="1" y="1253"/>
                    <a:pt x="18" y="1350"/>
                    <a:pt x="88" y="1400"/>
                  </a:cubicBezTo>
                  <a:cubicBezTo>
                    <a:pt x="115" y="1420"/>
                    <a:pt x="146" y="1428"/>
                    <a:pt x="178" y="1428"/>
                  </a:cubicBezTo>
                  <a:cubicBezTo>
                    <a:pt x="225" y="1428"/>
                    <a:pt x="274" y="1406"/>
                    <a:pt x="304" y="1363"/>
                  </a:cubicBezTo>
                  <a:lnTo>
                    <a:pt x="1092" y="244"/>
                  </a:lnTo>
                  <a:cubicBezTo>
                    <a:pt x="1142" y="174"/>
                    <a:pt x="1124" y="78"/>
                    <a:pt x="1054" y="28"/>
                  </a:cubicBezTo>
                  <a:cubicBezTo>
                    <a:pt x="1027" y="9"/>
                    <a:pt x="996" y="0"/>
                    <a:pt x="965"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49"/>
            <p:cNvSpPr/>
            <p:nvPr/>
          </p:nvSpPr>
          <p:spPr>
            <a:xfrm>
              <a:off x="1283425" y="2810313"/>
              <a:ext cx="28575" cy="35725"/>
            </a:xfrm>
            <a:custGeom>
              <a:avLst/>
              <a:gdLst/>
              <a:ahLst/>
              <a:cxnLst/>
              <a:rect l="l" t="t" r="r" b="b"/>
              <a:pathLst>
                <a:path w="1143" h="1429" extrusionOk="0">
                  <a:moveTo>
                    <a:pt x="967" y="1"/>
                  </a:moveTo>
                  <a:cubicBezTo>
                    <a:pt x="918" y="1"/>
                    <a:pt x="870" y="23"/>
                    <a:pt x="839" y="65"/>
                  </a:cubicBezTo>
                  <a:lnTo>
                    <a:pt x="51" y="1184"/>
                  </a:lnTo>
                  <a:cubicBezTo>
                    <a:pt x="1" y="1254"/>
                    <a:pt x="19" y="1350"/>
                    <a:pt x="89" y="1400"/>
                  </a:cubicBezTo>
                  <a:cubicBezTo>
                    <a:pt x="115" y="1420"/>
                    <a:pt x="148" y="1429"/>
                    <a:pt x="178" y="1429"/>
                  </a:cubicBezTo>
                  <a:cubicBezTo>
                    <a:pt x="226" y="1429"/>
                    <a:pt x="275" y="1406"/>
                    <a:pt x="305" y="1363"/>
                  </a:cubicBezTo>
                  <a:lnTo>
                    <a:pt x="1092" y="244"/>
                  </a:lnTo>
                  <a:cubicBezTo>
                    <a:pt x="1142" y="175"/>
                    <a:pt x="1125" y="78"/>
                    <a:pt x="1055" y="28"/>
                  </a:cubicBezTo>
                  <a:cubicBezTo>
                    <a:pt x="1028" y="10"/>
                    <a:pt x="997" y="1"/>
                    <a:pt x="967"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49"/>
            <p:cNvSpPr/>
            <p:nvPr/>
          </p:nvSpPr>
          <p:spPr>
            <a:xfrm>
              <a:off x="1351025" y="2840413"/>
              <a:ext cx="40800" cy="53200"/>
            </a:xfrm>
            <a:custGeom>
              <a:avLst/>
              <a:gdLst/>
              <a:ahLst/>
              <a:cxnLst/>
              <a:rect l="l" t="t" r="r" b="b"/>
              <a:pathLst>
                <a:path w="1632" h="2128" extrusionOk="0">
                  <a:moveTo>
                    <a:pt x="1455" y="1"/>
                  </a:moveTo>
                  <a:cubicBezTo>
                    <a:pt x="1406" y="1"/>
                    <a:pt x="1359" y="23"/>
                    <a:pt x="1329" y="66"/>
                  </a:cubicBezTo>
                  <a:lnTo>
                    <a:pt x="49" y="1882"/>
                  </a:lnTo>
                  <a:cubicBezTo>
                    <a:pt x="0" y="1952"/>
                    <a:pt x="17" y="2049"/>
                    <a:pt x="87" y="2098"/>
                  </a:cubicBezTo>
                  <a:cubicBezTo>
                    <a:pt x="114" y="2118"/>
                    <a:pt x="146" y="2128"/>
                    <a:pt x="176" y="2128"/>
                  </a:cubicBezTo>
                  <a:cubicBezTo>
                    <a:pt x="224" y="2128"/>
                    <a:pt x="273" y="2103"/>
                    <a:pt x="303" y="2061"/>
                  </a:cubicBezTo>
                  <a:lnTo>
                    <a:pt x="1582" y="245"/>
                  </a:lnTo>
                  <a:cubicBezTo>
                    <a:pt x="1632" y="175"/>
                    <a:pt x="1615" y="79"/>
                    <a:pt x="1545" y="29"/>
                  </a:cubicBezTo>
                  <a:cubicBezTo>
                    <a:pt x="1517" y="10"/>
                    <a:pt x="1486" y="1"/>
                    <a:pt x="1455"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49"/>
            <p:cNvSpPr/>
            <p:nvPr/>
          </p:nvSpPr>
          <p:spPr>
            <a:xfrm>
              <a:off x="1317550" y="2834338"/>
              <a:ext cx="28550" cy="35750"/>
            </a:xfrm>
            <a:custGeom>
              <a:avLst/>
              <a:gdLst/>
              <a:ahLst/>
              <a:cxnLst/>
              <a:rect l="l" t="t" r="r" b="b"/>
              <a:pathLst>
                <a:path w="1142" h="1430" extrusionOk="0">
                  <a:moveTo>
                    <a:pt x="965" y="1"/>
                  </a:moveTo>
                  <a:cubicBezTo>
                    <a:pt x="916" y="1"/>
                    <a:pt x="869" y="23"/>
                    <a:pt x="839" y="66"/>
                  </a:cubicBezTo>
                  <a:lnTo>
                    <a:pt x="50" y="1185"/>
                  </a:lnTo>
                  <a:cubicBezTo>
                    <a:pt x="0" y="1253"/>
                    <a:pt x="19" y="1351"/>
                    <a:pt x="89" y="1401"/>
                  </a:cubicBezTo>
                  <a:cubicBezTo>
                    <a:pt x="115" y="1421"/>
                    <a:pt x="147" y="1429"/>
                    <a:pt x="177" y="1429"/>
                  </a:cubicBezTo>
                  <a:cubicBezTo>
                    <a:pt x="227" y="1429"/>
                    <a:pt x="276" y="1406"/>
                    <a:pt x="305" y="1363"/>
                  </a:cubicBezTo>
                  <a:lnTo>
                    <a:pt x="1092" y="245"/>
                  </a:lnTo>
                  <a:cubicBezTo>
                    <a:pt x="1142" y="175"/>
                    <a:pt x="1125" y="79"/>
                    <a:pt x="1055" y="29"/>
                  </a:cubicBezTo>
                  <a:cubicBezTo>
                    <a:pt x="1027" y="10"/>
                    <a:pt x="996" y="1"/>
                    <a:pt x="965"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49"/>
            <p:cNvSpPr/>
            <p:nvPr/>
          </p:nvSpPr>
          <p:spPr>
            <a:xfrm>
              <a:off x="1332825" y="2845088"/>
              <a:ext cx="28575" cy="35750"/>
            </a:xfrm>
            <a:custGeom>
              <a:avLst/>
              <a:gdLst/>
              <a:ahLst/>
              <a:cxnLst/>
              <a:rect l="l" t="t" r="r" b="b"/>
              <a:pathLst>
                <a:path w="1143" h="1430" extrusionOk="0">
                  <a:moveTo>
                    <a:pt x="965" y="1"/>
                  </a:moveTo>
                  <a:cubicBezTo>
                    <a:pt x="917" y="1"/>
                    <a:pt x="869" y="23"/>
                    <a:pt x="838" y="66"/>
                  </a:cubicBezTo>
                  <a:lnTo>
                    <a:pt x="51" y="1185"/>
                  </a:lnTo>
                  <a:cubicBezTo>
                    <a:pt x="1" y="1253"/>
                    <a:pt x="18" y="1351"/>
                    <a:pt x="88" y="1401"/>
                  </a:cubicBezTo>
                  <a:cubicBezTo>
                    <a:pt x="115" y="1421"/>
                    <a:pt x="147" y="1429"/>
                    <a:pt x="178" y="1429"/>
                  </a:cubicBezTo>
                  <a:cubicBezTo>
                    <a:pt x="225" y="1429"/>
                    <a:pt x="274" y="1406"/>
                    <a:pt x="304" y="1363"/>
                  </a:cubicBezTo>
                  <a:lnTo>
                    <a:pt x="1092" y="245"/>
                  </a:lnTo>
                  <a:cubicBezTo>
                    <a:pt x="1142" y="175"/>
                    <a:pt x="1124" y="79"/>
                    <a:pt x="1054" y="29"/>
                  </a:cubicBezTo>
                  <a:cubicBezTo>
                    <a:pt x="1027" y="10"/>
                    <a:pt x="996" y="1"/>
                    <a:pt x="965"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49"/>
            <p:cNvSpPr/>
            <p:nvPr/>
          </p:nvSpPr>
          <p:spPr>
            <a:xfrm>
              <a:off x="1400375" y="2875238"/>
              <a:ext cx="40850" cy="53200"/>
            </a:xfrm>
            <a:custGeom>
              <a:avLst/>
              <a:gdLst/>
              <a:ahLst/>
              <a:cxnLst/>
              <a:rect l="l" t="t" r="r" b="b"/>
              <a:pathLst>
                <a:path w="1634" h="2128" extrusionOk="0">
                  <a:moveTo>
                    <a:pt x="1457" y="1"/>
                  </a:moveTo>
                  <a:cubicBezTo>
                    <a:pt x="1408" y="1"/>
                    <a:pt x="1360" y="23"/>
                    <a:pt x="1330" y="66"/>
                  </a:cubicBezTo>
                  <a:lnTo>
                    <a:pt x="51" y="1882"/>
                  </a:lnTo>
                  <a:cubicBezTo>
                    <a:pt x="1" y="1952"/>
                    <a:pt x="19" y="2049"/>
                    <a:pt x="88" y="2098"/>
                  </a:cubicBezTo>
                  <a:cubicBezTo>
                    <a:pt x="115" y="2118"/>
                    <a:pt x="146" y="2128"/>
                    <a:pt x="178" y="2128"/>
                  </a:cubicBezTo>
                  <a:cubicBezTo>
                    <a:pt x="226" y="2128"/>
                    <a:pt x="274" y="2104"/>
                    <a:pt x="305" y="2061"/>
                  </a:cubicBezTo>
                  <a:lnTo>
                    <a:pt x="1584" y="245"/>
                  </a:lnTo>
                  <a:cubicBezTo>
                    <a:pt x="1634" y="175"/>
                    <a:pt x="1615" y="79"/>
                    <a:pt x="1545" y="29"/>
                  </a:cubicBezTo>
                  <a:cubicBezTo>
                    <a:pt x="1519" y="10"/>
                    <a:pt x="1487" y="1"/>
                    <a:pt x="1457"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49"/>
            <p:cNvSpPr/>
            <p:nvPr/>
          </p:nvSpPr>
          <p:spPr>
            <a:xfrm>
              <a:off x="1366975" y="2869138"/>
              <a:ext cx="28575" cy="35725"/>
            </a:xfrm>
            <a:custGeom>
              <a:avLst/>
              <a:gdLst/>
              <a:ahLst/>
              <a:cxnLst/>
              <a:rect l="l" t="t" r="r" b="b"/>
              <a:pathLst>
                <a:path w="1143" h="1429" extrusionOk="0">
                  <a:moveTo>
                    <a:pt x="967" y="0"/>
                  </a:moveTo>
                  <a:cubicBezTo>
                    <a:pt x="917" y="0"/>
                    <a:pt x="869" y="23"/>
                    <a:pt x="838" y="66"/>
                  </a:cubicBezTo>
                  <a:lnTo>
                    <a:pt x="51" y="1183"/>
                  </a:lnTo>
                  <a:cubicBezTo>
                    <a:pt x="1" y="1253"/>
                    <a:pt x="19" y="1350"/>
                    <a:pt x="88" y="1400"/>
                  </a:cubicBezTo>
                  <a:cubicBezTo>
                    <a:pt x="115" y="1419"/>
                    <a:pt x="148" y="1429"/>
                    <a:pt x="178" y="1429"/>
                  </a:cubicBezTo>
                  <a:cubicBezTo>
                    <a:pt x="227" y="1429"/>
                    <a:pt x="274" y="1407"/>
                    <a:pt x="305" y="1362"/>
                  </a:cubicBezTo>
                  <a:lnTo>
                    <a:pt x="1092" y="244"/>
                  </a:lnTo>
                  <a:cubicBezTo>
                    <a:pt x="1142" y="174"/>
                    <a:pt x="1124" y="77"/>
                    <a:pt x="1055" y="27"/>
                  </a:cubicBezTo>
                  <a:cubicBezTo>
                    <a:pt x="1028" y="9"/>
                    <a:pt x="997" y="0"/>
                    <a:pt x="967"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49"/>
            <p:cNvSpPr/>
            <p:nvPr/>
          </p:nvSpPr>
          <p:spPr>
            <a:xfrm>
              <a:off x="1382275" y="2879888"/>
              <a:ext cx="28525" cy="35725"/>
            </a:xfrm>
            <a:custGeom>
              <a:avLst/>
              <a:gdLst/>
              <a:ahLst/>
              <a:cxnLst/>
              <a:rect l="l" t="t" r="r" b="b"/>
              <a:pathLst>
                <a:path w="1141" h="1429" extrusionOk="0">
                  <a:moveTo>
                    <a:pt x="964" y="1"/>
                  </a:moveTo>
                  <a:cubicBezTo>
                    <a:pt x="916" y="1"/>
                    <a:pt x="868" y="23"/>
                    <a:pt x="838" y="66"/>
                  </a:cubicBezTo>
                  <a:lnTo>
                    <a:pt x="49" y="1185"/>
                  </a:lnTo>
                  <a:cubicBezTo>
                    <a:pt x="0" y="1253"/>
                    <a:pt x="17" y="1350"/>
                    <a:pt x="87" y="1400"/>
                  </a:cubicBezTo>
                  <a:cubicBezTo>
                    <a:pt x="115" y="1420"/>
                    <a:pt x="146" y="1429"/>
                    <a:pt x="176" y="1429"/>
                  </a:cubicBezTo>
                  <a:cubicBezTo>
                    <a:pt x="225" y="1429"/>
                    <a:pt x="273" y="1406"/>
                    <a:pt x="303" y="1363"/>
                  </a:cubicBezTo>
                  <a:lnTo>
                    <a:pt x="1090" y="244"/>
                  </a:lnTo>
                  <a:cubicBezTo>
                    <a:pt x="1140" y="174"/>
                    <a:pt x="1123" y="79"/>
                    <a:pt x="1053" y="29"/>
                  </a:cubicBezTo>
                  <a:cubicBezTo>
                    <a:pt x="1026" y="10"/>
                    <a:pt x="995" y="1"/>
                    <a:pt x="964"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49"/>
            <p:cNvSpPr/>
            <p:nvPr/>
          </p:nvSpPr>
          <p:spPr>
            <a:xfrm>
              <a:off x="1449825" y="2910038"/>
              <a:ext cx="40800" cy="53175"/>
            </a:xfrm>
            <a:custGeom>
              <a:avLst/>
              <a:gdLst/>
              <a:ahLst/>
              <a:cxnLst/>
              <a:rect l="l" t="t" r="r" b="b"/>
              <a:pathLst>
                <a:path w="1632" h="2127" extrusionOk="0">
                  <a:moveTo>
                    <a:pt x="1457" y="0"/>
                  </a:moveTo>
                  <a:cubicBezTo>
                    <a:pt x="1408" y="0"/>
                    <a:pt x="1360" y="23"/>
                    <a:pt x="1329" y="66"/>
                  </a:cubicBezTo>
                  <a:lnTo>
                    <a:pt x="50" y="1882"/>
                  </a:lnTo>
                  <a:cubicBezTo>
                    <a:pt x="0" y="1952"/>
                    <a:pt x="17" y="2048"/>
                    <a:pt x="87" y="2098"/>
                  </a:cubicBezTo>
                  <a:cubicBezTo>
                    <a:pt x="115" y="2118"/>
                    <a:pt x="146" y="2126"/>
                    <a:pt x="177" y="2126"/>
                  </a:cubicBezTo>
                  <a:cubicBezTo>
                    <a:pt x="225" y="2126"/>
                    <a:pt x="273" y="2103"/>
                    <a:pt x="303" y="2060"/>
                  </a:cubicBezTo>
                  <a:lnTo>
                    <a:pt x="1582" y="244"/>
                  </a:lnTo>
                  <a:cubicBezTo>
                    <a:pt x="1632" y="174"/>
                    <a:pt x="1615" y="77"/>
                    <a:pt x="1545" y="27"/>
                  </a:cubicBezTo>
                  <a:cubicBezTo>
                    <a:pt x="1518" y="9"/>
                    <a:pt x="1487" y="0"/>
                    <a:pt x="1457"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49"/>
            <p:cNvSpPr/>
            <p:nvPr/>
          </p:nvSpPr>
          <p:spPr>
            <a:xfrm>
              <a:off x="1416375" y="2903963"/>
              <a:ext cx="28550" cy="35725"/>
            </a:xfrm>
            <a:custGeom>
              <a:avLst/>
              <a:gdLst/>
              <a:ahLst/>
              <a:cxnLst/>
              <a:rect l="l" t="t" r="r" b="b"/>
              <a:pathLst>
                <a:path w="1142" h="1429" extrusionOk="0">
                  <a:moveTo>
                    <a:pt x="966" y="0"/>
                  </a:moveTo>
                  <a:cubicBezTo>
                    <a:pt x="917" y="0"/>
                    <a:pt x="869" y="23"/>
                    <a:pt x="838" y="66"/>
                  </a:cubicBezTo>
                  <a:lnTo>
                    <a:pt x="49" y="1183"/>
                  </a:lnTo>
                  <a:cubicBezTo>
                    <a:pt x="1" y="1253"/>
                    <a:pt x="18" y="1350"/>
                    <a:pt x="88" y="1400"/>
                  </a:cubicBezTo>
                  <a:cubicBezTo>
                    <a:pt x="114" y="1419"/>
                    <a:pt x="147" y="1429"/>
                    <a:pt x="177" y="1429"/>
                  </a:cubicBezTo>
                  <a:cubicBezTo>
                    <a:pt x="225" y="1429"/>
                    <a:pt x="274" y="1405"/>
                    <a:pt x="304" y="1362"/>
                  </a:cubicBezTo>
                  <a:lnTo>
                    <a:pt x="1091" y="244"/>
                  </a:lnTo>
                  <a:cubicBezTo>
                    <a:pt x="1141" y="174"/>
                    <a:pt x="1124" y="77"/>
                    <a:pt x="1054" y="27"/>
                  </a:cubicBezTo>
                  <a:cubicBezTo>
                    <a:pt x="1027" y="9"/>
                    <a:pt x="996" y="0"/>
                    <a:pt x="966"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49"/>
            <p:cNvSpPr/>
            <p:nvPr/>
          </p:nvSpPr>
          <p:spPr>
            <a:xfrm>
              <a:off x="1431625" y="2914663"/>
              <a:ext cx="28575" cy="35750"/>
            </a:xfrm>
            <a:custGeom>
              <a:avLst/>
              <a:gdLst/>
              <a:ahLst/>
              <a:cxnLst/>
              <a:rect l="l" t="t" r="r" b="b"/>
              <a:pathLst>
                <a:path w="1143" h="1430" extrusionOk="0">
                  <a:moveTo>
                    <a:pt x="967" y="1"/>
                  </a:moveTo>
                  <a:cubicBezTo>
                    <a:pt x="918" y="1"/>
                    <a:pt x="869" y="23"/>
                    <a:pt x="838" y="66"/>
                  </a:cubicBezTo>
                  <a:lnTo>
                    <a:pt x="51" y="1184"/>
                  </a:lnTo>
                  <a:cubicBezTo>
                    <a:pt x="1" y="1254"/>
                    <a:pt x="20" y="1351"/>
                    <a:pt x="88" y="1401"/>
                  </a:cubicBezTo>
                  <a:cubicBezTo>
                    <a:pt x="115" y="1420"/>
                    <a:pt x="147" y="1430"/>
                    <a:pt x="178" y="1430"/>
                  </a:cubicBezTo>
                  <a:cubicBezTo>
                    <a:pt x="227" y="1430"/>
                    <a:pt x="274" y="1405"/>
                    <a:pt x="305" y="1362"/>
                  </a:cubicBezTo>
                  <a:lnTo>
                    <a:pt x="1093" y="245"/>
                  </a:lnTo>
                  <a:cubicBezTo>
                    <a:pt x="1143" y="175"/>
                    <a:pt x="1124" y="78"/>
                    <a:pt x="1055" y="28"/>
                  </a:cubicBezTo>
                  <a:cubicBezTo>
                    <a:pt x="1028" y="10"/>
                    <a:pt x="997" y="1"/>
                    <a:pt x="967"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49"/>
            <p:cNvSpPr/>
            <p:nvPr/>
          </p:nvSpPr>
          <p:spPr>
            <a:xfrm>
              <a:off x="1499175" y="2944813"/>
              <a:ext cx="40850" cy="53175"/>
            </a:xfrm>
            <a:custGeom>
              <a:avLst/>
              <a:gdLst/>
              <a:ahLst/>
              <a:cxnLst/>
              <a:rect l="l" t="t" r="r" b="b"/>
              <a:pathLst>
                <a:path w="1634" h="2127" extrusionOk="0">
                  <a:moveTo>
                    <a:pt x="1458" y="1"/>
                  </a:moveTo>
                  <a:cubicBezTo>
                    <a:pt x="1409" y="1"/>
                    <a:pt x="1360" y="23"/>
                    <a:pt x="1330" y="65"/>
                  </a:cubicBezTo>
                  <a:lnTo>
                    <a:pt x="51" y="1882"/>
                  </a:lnTo>
                  <a:cubicBezTo>
                    <a:pt x="1" y="1952"/>
                    <a:pt x="19" y="2048"/>
                    <a:pt x="88" y="2098"/>
                  </a:cubicBezTo>
                  <a:cubicBezTo>
                    <a:pt x="115" y="2118"/>
                    <a:pt x="148" y="2127"/>
                    <a:pt x="178" y="2127"/>
                  </a:cubicBezTo>
                  <a:cubicBezTo>
                    <a:pt x="227" y="2127"/>
                    <a:pt x="275" y="2104"/>
                    <a:pt x="305" y="2061"/>
                  </a:cubicBezTo>
                  <a:lnTo>
                    <a:pt x="1584" y="244"/>
                  </a:lnTo>
                  <a:cubicBezTo>
                    <a:pt x="1634" y="175"/>
                    <a:pt x="1615" y="78"/>
                    <a:pt x="1547" y="28"/>
                  </a:cubicBezTo>
                  <a:cubicBezTo>
                    <a:pt x="1520" y="10"/>
                    <a:pt x="1489" y="1"/>
                    <a:pt x="1458"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49"/>
            <p:cNvSpPr/>
            <p:nvPr/>
          </p:nvSpPr>
          <p:spPr>
            <a:xfrm>
              <a:off x="1465775" y="2938738"/>
              <a:ext cx="28575" cy="35725"/>
            </a:xfrm>
            <a:custGeom>
              <a:avLst/>
              <a:gdLst/>
              <a:ahLst/>
              <a:cxnLst/>
              <a:rect l="l" t="t" r="r" b="b"/>
              <a:pathLst>
                <a:path w="1143" h="1429" extrusionOk="0">
                  <a:moveTo>
                    <a:pt x="966" y="1"/>
                  </a:moveTo>
                  <a:cubicBezTo>
                    <a:pt x="917" y="1"/>
                    <a:pt x="869" y="23"/>
                    <a:pt x="840" y="65"/>
                  </a:cubicBezTo>
                  <a:lnTo>
                    <a:pt x="51" y="1184"/>
                  </a:lnTo>
                  <a:cubicBezTo>
                    <a:pt x="1" y="1254"/>
                    <a:pt x="19" y="1350"/>
                    <a:pt x="89" y="1400"/>
                  </a:cubicBezTo>
                  <a:cubicBezTo>
                    <a:pt x="115" y="1420"/>
                    <a:pt x="148" y="1428"/>
                    <a:pt x="178" y="1428"/>
                  </a:cubicBezTo>
                  <a:cubicBezTo>
                    <a:pt x="227" y="1428"/>
                    <a:pt x="275" y="1405"/>
                    <a:pt x="305" y="1362"/>
                  </a:cubicBezTo>
                  <a:lnTo>
                    <a:pt x="1093" y="244"/>
                  </a:lnTo>
                  <a:cubicBezTo>
                    <a:pt x="1143" y="175"/>
                    <a:pt x="1125" y="78"/>
                    <a:pt x="1055" y="28"/>
                  </a:cubicBezTo>
                  <a:cubicBezTo>
                    <a:pt x="1028" y="10"/>
                    <a:pt x="997" y="1"/>
                    <a:pt x="966"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49"/>
            <p:cNvSpPr/>
            <p:nvPr/>
          </p:nvSpPr>
          <p:spPr>
            <a:xfrm>
              <a:off x="1481050" y="2949463"/>
              <a:ext cx="28525" cy="35700"/>
            </a:xfrm>
            <a:custGeom>
              <a:avLst/>
              <a:gdLst/>
              <a:ahLst/>
              <a:cxnLst/>
              <a:rect l="l" t="t" r="r" b="b"/>
              <a:pathLst>
                <a:path w="1141" h="1428" extrusionOk="0">
                  <a:moveTo>
                    <a:pt x="964" y="1"/>
                  </a:moveTo>
                  <a:cubicBezTo>
                    <a:pt x="916" y="1"/>
                    <a:pt x="868" y="23"/>
                    <a:pt x="837" y="65"/>
                  </a:cubicBezTo>
                  <a:lnTo>
                    <a:pt x="50" y="1183"/>
                  </a:lnTo>
                  <a:cubicBezTo>
                    <a:pt x="0" y="1254"/>
                    <a:pt x="17" y="1349"/>
                    <a:pt x="87" y="1399"/>
                  </a:cubicBezTo>
                  <a:cubicBezTo>
                    <a:pt x="114" y="1419"/>
                    <a:pt x="146" y="1428"/>
                    <a:pt x="176" y="1428"/>
                  </a:cubicBezTo>
                  <a:cubicBezTo>
                    <a:pt x="224" y="1428"/>
                    <a:pt x="273" y="1406"/>
                    <a:pt x="303" y="1362"/>
                  </a:cubicBezTo>
                  <a:lnTo>
                    <a:pt x="1090" y="243"/>
                  </a:lnTo>
                  <a:cubicBezTo>
                    <a:pt x="1140" y="175"/>
                    <a:pt x="1123" y="78"/>
                    <a:pt x="1053" y="28"/>
                  </a:cubicBezTo>
                  <a:cubicBezTo>
                    <a:pt x="1026" y="9"/>
                    <a:pt x="995" y="1"/>
                    <a:pt x="964"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49"/>
            <p:cNvSpPr/>
            <p:nvPr/>
          </p:nvSpPr>
          <p:spPr>
            <a:xfrm>
              <a:off x="1548575" y="2979588"/>
              <a:ext cx="40825" cy="53200"/>
            </a:xfrm>
            <a:custGeom>
              <a:avLst/>
              <a:gdLst/>
              <a:ahLst/>
              <a:cxnLst/>
              <a:rect l="l" t="t" r="r" b="b"/>
              <a:pathLst>
                <a:path w="1633" h="2128" extrusionOk="0">
                  <a:moveTo>
                    <a:pt x="1456" y="0"/>
                  </a:moveTo>
                  <a:cubicBezTo>
                    <a:pt x="1408" y="0"/>
                    <a:pt x="1360" y="23"/>
                    <a:pt x="1330" y="66"/>
                  </a:cubicBezTo>
                  <a:lnTo>
                    <a:pt x="51" y="1883"/>
                  </a:lnTo>
                  <a:cubicBezTo>
                    <a:pt x="1" y="1952"/>
                    <a:pt x="18" y="2049"/>
                    <a:pt x="88" y="2099"/>
                  </a:cubicBezTo>
                  <a:cubicBezTo>
                    <a:pt x="115" y="2119"/>
                    <a:pt x="147" y="2127"/>
                    <a:pt x="178" y="2127"/>
                  </a:cubicBezTo>
                  <a:cubicBezTo>
                    <a:pt x="228" y="2127"/>
                    <a:pt x="274" y="2103"/>
                    <a:pt x="304" y="2062"/>
                  </a:cubicBezTo>
                  <a:lnTo>
                    <a:pt x="1583" y="244"/>
                  </a:lnTo>
                  <a:cubicBezTo>
                    <a:pt x="1633" y="174"/>
                    <a:pt x="1615" y="79"/>
                    <a:pt x="1545" y="29"/>
                  </a:cubicBezTo>
                  <a:cubicBezTo>
                    <a:pt x="1518" y="10"/>
                    <a:pt x="1487" y="0"/>
                    <a:pt x="1456"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49"/>
            <p:cNvSpPr/>
            <p:nvPr/>
          </p:nvSpPr>
          <p:spPr>
            <a:xfrm>
              <a:off x="1515175" y="2973513"/>
              <a:ext cx="28575" cy="35725"/>
            </a:xfrm>
            <a:custGeom>
              <a:avLst/>
              <a:gdLst/>
              <a:ahLst/>
              <a:cxnLst/>
              <a:rect l="l" t="t" r="r" b="b"/>
              <a:pathLst>
                <a:path w="1143" h="1429" extrusionOk="0">
                  <a:moveTo>
                    <a:pt x="965" y="1"/>
                  </a:moveTo>
                  <a:cubicBezTo>
                    <a:pt x="917" y="1"/>
                    <a:pt x="869" y="23"/>
                    <a:pt x="838" y="66"/>
                  </a:cubicBezTo>
                  <a:lnTo>
                    <a:pt x="51" y="1185"/>
                  </a:lnTo>
                  <a:cubicBezTo>
                    <a:pt x="1" y="1253"/>
                    <a:pt x="18" y="1350"/>
                    <a:pt x="88" y="1400"/>
                  </a:cubicBezTo>
                  <a:cubicBezTo>
                    <a:pt x="115" y="1420"/>
                    <a:pt x="147" y="1429"/>
                    <a:pt x="178" y="1429"/>
                  </a:cubicBezTo>
                  <a:cubicBezTo>
                    <a:pt x="225" y="1429"/>
                    <a:pt x="274" y="1406"/>
                    <a:pt x="304" y="1363"/>
                  </a:cubicBezTo>
                  <a:lnTo>
                    <a:pt x="1093" y="244"/>
                  </a:lnTo>
                  <a:cubicBezTo>
                    <a:pt x="1143" y="174"/>
                    <a:pt x="1124" y="79"/>
                    <a:pt x="1054" y="29"/>
                  </a:cubicBezTo>
                  <a:cubicBezTo>
                    <a:pt x="1027" y="10"/>
                    <a:pt x="996" y="1"/>
                    <a:pt x="965"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49"/>
            <p:cNvSpPr/>
            <p:nvPr/>
          </p:nvSpPr>
          <p:spPr>
            <a:xfrm>
              <a:off x="1530450" y="2984288"/>
              <a:ext cx="28550" cy="35700"/>
            </a:xfrm>
            <a:custGeom>
              <a:avLst/>
              <a:gdLst/>
              <a:ahLst/>
              <a:cxnLst/>
              <a:rect l="l" t="t" r="r" b="b"/>
              <a:pathLst>
                <a:path w="1142" h="1428" extrusionOk="0">
                  <a:moveTo>
                    <a:pt x="965" y="1"/>
                  </a:moveTo>
                  <a:cubicBezTo>
                    <a:pt x="916" y="1"/>
                    <a:pt x="868" y="23"/>
                    <a:pt x="837" y="65"/>
                  </a:cubicBezTo>
                  <a:lnTo>
                    <a:pt x="50" y="1184"/>
                  </a:lnTo>
                  <a:cubicBezTo>
                    <a:pt x="0" y="1254"/>
                    <a:pt x="19" y="1349"/>
                    <a:pt x="87" y="1399"/>
                  </a:cubicBezTo>
                  <a:cubicBezTo>
                    <a:pt x="114" y="1419"/>
                    <a:pt x="147" y="1428"/>
                    <a:pt x="177" y="1428"/>
                  </a:cubicBezTo>
                  <a:cubicBezTo>
                    <a:pt x="226" y="1428"/>
                    <a:pt x="274" y="1405"/>
                    <a:pt x="304" y="1362"/>
                  </a:cubicBezTo>
                  <a:lnTo>
                    <a:pt x="1092" y="243"/>
                  </a:lnTo>
                  <a:cubicBezTo>
                    <a:pt x="1142" y="175"/>
                    <a:pt x="1123" y="78"/>
                    <a:pt x="1055" y="28"/>
                  </a:cubicBezTo>
                  <a:cubicBezTo>
                    <a:pt x="1027" y="9"/>
                    <a:pt x="996" y="1"/>
                    <a:pt x="965"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49"/>
            <p:cNvSpPr/>
            <p:nvPr/>
          </p:nvSpPr>
          <p:spPr>
            <a:xfrm>
              <a:off x="1598025" y="3014413"/>
              <a:ext cx="40825" cy="53175"/>
            </a:xfrm>
            <a:custGeom>
              <a:avLst/>
              <a:gdLst/>
              <a:ahLst/>
              <a:cxnLst/>
              <a:rect l="l" t="t" r="r" b="b"/>
              <a:pathLst>
                <a:path w="1633" h="2127" extrusionOk="0">
                  <a:moveTo>
                    <a:pt x="1456" y="1"/>
                  </a:moveTo>
                  <a:cubicBezTo>
                    <a:pt x="1407" y="1"/>
                    <a:pt x="1360" y="23"/>
                    <a:pt x="1329" y="66"/>
                  </a:cubicBezTo>
                  <a:lnTo>
                    <a:pt x="50" y="1880"/>
                  </a:lnTo>
                  <a:cubicBezTo>
                    <a:pt x="0" y="1950"/>
                    <a:pt x="18" y="2048"/>
                    <a:pt x="88" y="2098"/>
                  </a:cubicBezTo>
                  <a:cubicBezTo>
                    <a:pt x="115" y="2116"/>
                    <a:pt x="146" y="2126"/>
                    <a:pt x="176" y="2126"/>
                  </a:cubicBezTo>
                  <a:cubicBezTo>
                    <a:pt x="225" y="2126"/>
                    <a:pt x="273" y="2102"/>
                    <a:pt x="303" y="2059"/>
                  </a:cubicBezTo>
                  <a:lnTo>
                    <a:pt x="1582" y="244"/>
                  </a:lnTo>
                  <a:cubicBezTo>
                    <a:pt x="1632" y="174"/>
                    <a:pt x="1615" y="79"/>
                    <a:pt x="1545" y="29"/>
                  </a:cubicBezTo>
                  <a:cubicBezTo>
                    <a:pt x="1518" y="10"/>
                    <a:pt x="1487" y="1"/>
                    <a:pt x="1456"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49"/>
            <p:cNvSpPr/>
            <p:nvPr/>
          </p:nvSpPr>
          <p:spPr>
            <a:xfrm>
              <a:off x="1564550" y="3008313"/>
              <a:ext cx="28575" cy="35725"/>
            </a:xfrm>
            <a:custGeom>
              <a:avLst/>
              <a:gdLst/>
              <a:ahLst/>
              <a:cxnLst/>
              <a:rect l="l" t="t" r="r" b="b"/>
              <a:pathLst>
                <a:path w="1143" h="1429" extrusionOk="0">
                  <a:moveTo>
                    <a:pt x="966" y="0"/>
                  </a:moveTo>
                  <a:cubicBezTo>
                    <a:pt x="917" y="0"/>
                    <a:pt x="870" y="23"/>
                    <a:pt x="839" y="65"/>
                  </a:cubicBezTo>
                  <a:lnTo>
                    <a:pt x="51" y="1183"/>
                  </a:lnTo>
                  <a:cubicBezTo>
                    <a:pt x="1" y="1253"/>
                    <a:pt x="19" y="1350"/>
                    <a:pt x="89" y="1400"/>
                  </a:cubicBezTo>
                  <a:cubicBezTo>
                    <a:pt x="115" y="1419"/>
                    <a:pt x="148" y="1429"/>
                    <a:pt x="178" y="1429"/>
                  </a:cubicBezTo>
                  <a:cubicBezTo>
                    <a:pt x="228" y="1429"/>
                    <a:pt x="275" y="1406"/>
                    <a:pt x="305" y="1361"/>
                  </a:cubicBezTo>
                  <a:lnTo>
                    <a:pt x="1092" y="244"/>
                  </a:lnTo>
                  <a:cubicBezTo>
                    <a:pt x="1142" y="174"/>
                    <a:pt x="1125" y="78"/>
                    <a:pt x="1055" y="28"/>
                  </a:cubicBezTo>
                  <a:cubicBezTo>
                    <a:pt x="1028" y="9"/>
                    <a:pt x="997" y="0"/>
                    <a:pt x="966"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49"/>
            <p:cNvSpPr/>
            <p:nvPr/>
          </p:nvSpPr>
          <p:spPr>
            <a:xfrm>
              <a:off x="1579850" y="3019063"/>
              <a:ext cx="28550" cy="35725"/>
            </a:xfrm>
            <a:custGeom>
              <a:avLst/>
              <a:gdLst/>
              <a:ahLst/>
              <a:cxnLst/>
              <a:rect l="l" t="t" r="r" b="b"/>
              <a:pathLst>
                <a:path w="1142" h="1429" extrusionOk="0">
                  <a:moveTo>
                    <a:pt x="965" y="0"/>
                  </a:moveTo>
                  <a:cubicBezTo>
                    <a:pt x="916" y="0"/>
                    <a:pt x="868" y="23"/>
                    <a:pt x="837" y="66"/>
                  </a:cubicBezTo>
                  <a:lnTo>
                    <a:pt x="50" y="1184"/>
                  </a:lnTo>
                  <a:cubicBezTo>
                    <a:pt x="0" y="1253"/>
                    <a:pt x="17" y="1350"/>
                    <a:pt x="87" y="1400"/>
                  </a:cubicBezTo>
                  <a:cubicBezTo>
                    <a:pt x="114" y="1420"/>
                    <a:pt x="146" y="1429"/>
                    <a:pt x="177" y="1429"/>
                  </a:cubicBezTo>
                  <a:cubicBezTo>
                    <a:pt x="224" y="1429"/>
                    <a:pt x="273" y="1406"/>
                    <a:pt x="303" y="1363"/>
                  </a:cubicBezTo>
                  <a:lnTo>
                    <a:pt x="1092" y="244"/>
                  </a:lnTo>
                  <a:cubicBezTo>
                    <a:pt x="1142" y="174"/>
                    <a:pt x="1123" y="78"/>
                    <a:pt x="1053" y="28"/>
                  </a:cubicBezTo>
                  <a:cubicBezTo>
                    <a:pt x="1026" y="9"/>
                    <a:pt x="995" y="0"/>
                    <a:pt x="965"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49"/>
            <p:cNvSpPr/>
            <p:nvPr/>
          </p:nvSpPr>
          <p:spPr>
            <a:xfrm>
              <a:off x="1248325" y="2539613"/>
              <a:ext cx="32625" cy="41525"/>
            </a:xfrm>
            <a:custGeom>
              <a:avLst/>
              <a:gdLst/>
              <a:ahLst/>
              <a:cxnLst/>
              <a:rect l="l" t="t" r="r" b="b"/>
              <a:pathLst>
                <a:path w="1305" h="1661" extrusionOk="0">
                  <a:moveTo>
                    <a:pt x="1129" y="0"/>
                  </a:moveTo>
                  <a:cubicBezTo>
                    <a:pt x="1081" y="0"/>
                    <a:pt x="1033" y="23"/>
                    <a:pt x="1002" y="66"/>
                  </a:cubicBezTo>
                  <a:lnTo>
                    <a:pt x="49" y="1416"/>
                  </a:lnTo>
                  <a:cubicBezTo>
                    <a:pt x="0" y="1485"/>
                    <a:pt x="17" y="1582"/>
                    <a:pt x="87" y="1632"/>
                  </a:cubicBezTo>
                  <a:cubicBezTo>
                    <a:pt x="114" y="1652"/>
                    <a:pt x="146" y="1660"/>
                    <a:pt x="176" y="1660"/>
                  </a:cubicBezTo>
                  <a:cubicBezTo>
                    <a:pt x="225" y="1660"/>
                    <a:pt x="273" y="1638"/>
                    <a:pt x="303" y="1595"/>
                  </a:cubicBezTo>
                  <a:lnTo>
                    <a:pt x="1255" y="244"/>
                  </a:lnTo>
                  <a:cubicBezTo>
                    <a:pt x="1305" y="174"/>
                    <a:pt x="1288" y="77"/>
                    <a:pt x="1218" y="27"/>
                  </a:cubicBezTo>
                  <a:cubicBezTo>
                    <a:pt x="1191" y="9"/>
                    <a:pt x="1160" y="0"/>
                    <a:pt x="1129"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49"/>
            <p:cNvSpPr/>
            <p:nvPr/>
          </p:nvSpPr>
          <p:spPr>
            <a:xfrm>
              <a:off x="1243275" y="2544563"/>
              <a:ext cx="42675" cy="31575"/>
            </a:xfrm>
            <a:custGeom>
              <a:avLst/>
              <a:gdLst/>
              <a:ahLst/>
              <a:cxnLst/>
              <a:rect l="l" t="t" r="r" b="b"/>
              <a:pathLst>
                <a:path w="1707" h="1263" extrusionOk="0">
                  <a:moveTo>
                    <a:pt x="179" y="1"/>
                  </a:moveTo>
                  <a:cubicBezTo>
                    <a:pt x="130" y="1"/>
                    <a:pt x="81" y="23"/>
                    <a:pt x="51" y="66"/>
                  </a:cubicBezTo>
                  <a:cubicBezTo>
                    <a:pt x="1" y="135"/>
                    <a:pt x="19" y="232"/>
                    <a:pt x="89" y="282"/>
                  </a:cubicBezTo>
                  <a:lnTo>
                    <a:pt x="1441" y="1234"/>
                  </a:lnTo>
                  <a:cubicBezTo>
                    <a:pt x="1468" y="1254"/>
                    <a:pt x="1500" y="1262"/>
                    <a:pt x="1531" y="1262"/>
                  </a:cubicBezTo>
                  <a:cubicBezTo>
                    <a:pt x="1578" y="1262"/>
                    <a:pt x="1627" y="1239"/>
                    <a:pt x="1657" y="1197"/>
                  </a:cubicBezTo>
                  <a:cubicBezTo>
                    <a:pt x="1707" y="1127"/>
                    <a:pt x="1690" y="1029"/>
                    <a:pt x="1620" y="979"/>
                  </a:cubicBezTo>
                  <a:lnTo>
                    <a:pt x="268" y="28"/>
                  </a:lnTo>
                  <a:cubicBezTo>
                    <a:pt x="241" y="10"/>
                    <a:pt x="210" y="1"/>
                    <a:pt x="179"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1" name="Google Shape;2921;p49"/>
          <p:cNvGrpSpPr/>
          <p:nvPr/>
        </p:nvGrpSpPr>
        <p:grpSpPr>
          <a:xfrm>
            <a:off x="7559750" y="1690838"/>
            <a:ext cx="814400" cy="1093000"/>
            <a:chOff x="7559750" y="1690838"/>
            <a:chExt cx="814400" cy="1093000"/>
          </a:xfrm>
        </p:grpSpPr>
        <p:sp>
          <p:nvSpPr>
            <p:cNvPr id="2922" name="Google Shape;2922;p49"/>
            <p:cNvSpPr/>
            <p:nvPr/>
          </p:nvSpPr>
          <p:spPr>
            <a:xfrm>
              <a:off x="7604450" y="2310963"/>
              <a:ext cx="23175" cy="30575"/>
            </a:xfrm>
            <a:custGeom>
              <a:avLst/>
              <a:gdLst/>
              <a:ahLst/>
              <a:cxnLst/>
              <a:rect l="l" t="t" r="r" b="b"/>
              <a:pathLst>
                <a:path w="927" h="1223" extrusionOk="0">
                  <a:moveTo>
                    <a:pt x="672" y="0"/>
                  </a:moveTo>
                  <a:cubicBezTo>
                    <a:pt x="596" y="0"/>
                    <a:pt x="521" y="40"/>
                    <a:pt x="481" y="111"/>
                  </a:cubicBezTo>
                  <a:cubicBezTo>
                    <a:pt x="332" y="370"/>
                    <a:pt x="191" y="633"/>
                    <a:pt x="56" y="901"/>
                  </a:cubicBezTo>
                  <a:cubicBezTo>
                    <a:pt x="1" y="1008"/>
                    <a:pt x="43" y="1142"/>
                    <a:pt x="154" y="1198"/>
                  </a:cubicBezTo>
                  <a:cubicBezTo>
                    <a:pt x="185" y="1214"/>
                    <a:pt x="220" y="1223"/>
                    <a:pt x="254" y="1223"/>
                  </a:cubicBezTo>
                  <a:cubicBezTo>
                    <a:pt x="334" y="1223"/>
                    <a:pt x="412" y="1179"/>
                    <a:pt x="451" y="1102"/>
                  </a:cubicBezTo>
                  <a:cubicBezTo>
                    <a:pt x="582" y="844"/>
                    <a:pt x="722" y="586"/>
                    <a:pt x="866" y="333"/>
                  </a:cubicBezTo>
                  <a:cubicBezTo>
                    <a:pt x="927" y="224"/>
                    <a:pt x="888" y="90"/>
                    <a:pt x="782" y="30"/>
                  </a:cubicBezTo>
                  <a:cubicBezTo>
                    <a:pt x="748" y="10"/>
                    <a:pt x="710" y="0"/>
                    <a:pt x="672" y="0"/>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49"/>
            <p:cNvSpPr/>
            <p:nvPr/>
          </p:nvSpPr>
          <p:spPr>
            <a:xfrm>
              <a:off x="7579425" y="2370863"/>
              <a:ext cx="19725" cy="32000"/>
            </a:xfrm>
            <a:custGeom>
              <a:avLst/>
              <a:gdLst/>
              <a:ahLst/>
              <a:cxnLst/>
              <a:rect l="l" t="t" r="r" b="b"/>
              <a:pathLst>
                <a:path w="789" h="1280" extrusionOk="0">
                  <a:moveTo>
                    <a:pt x="540" y="1"/>
                  </a:moveTo>
                  <a:cubicBezTo>
                    <a:pt x="451" y="1"/>
                    <a:pt x="366" y="55"/>
                    <a:pt x="332" y="144"/>
                  </a:cubicBezTo>
                  <a:cubicBezTo>
                    <a:pt x="226" y="423"/>
                    <a:pt x="128" y="706"/>
                    <a:pt x="37" y="991"/>
                  </a:cubicBezTo>
                  <a:cubicBezTo>
                    <a:pt x="0" y="1108"/>
                    <a:pt x="64" y="1232"/>
                    <a:pt x="180" y="1270"/>
                  </a:cubicBezTo>
                  <a:cubicBezTo>
                    <a:pt x="202" y="1277"/>
                    <a:pt x="226" y="1280"/>
                    <a:pt x="249" y="1280"/>
                  </a:cubicBezTo>
                  <a:cubicBezTo>
                    <a:pt x="342" y="1280"/>
                    <a:pt x="429" y="1220"/>
                    <a:pt x="458" y="1125"/>
                  </a:cubicBezTo>
                  <a:cubicBezTo>
                    <a:pt x="548" y="849"/>
                    <a:pt x="643" y="575"/>
                    <a:pt x="746" y="301"/>
                  </a:cubicBezTo>
                  <a:cubicBezTo>
                    <a:pt x="789" y="187"/>
                    <a:pt x="732" y="59"/>
                    <a:pt x="617" y="15"/>
                  </a:cubicBezTo>
                  <a:cubicBezTo>
                    <a:pt x="592" y="5"/>
                    <a:pt x="566" y="1"/>
                    <a:pt x="540" y="1"/>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49"/>
            <p:cNvSpPr/>
            <p:nvPr/>
          </p:nvSpPr>
          <p:spPr>
            <a:xfrm>
              <a:off x="8151700" y="2167438"/>
              <a:ext cx="24425" cy="29775"/>
            </a:xfrm>
            <a:custGeom>
              <a:avLst/>
              <a:gdLst/>
              <a:ahLst/>
              <a:cxnLst/>
              <a:rect l="l" t="t" r="r" b="b"/>
              <a:pathLst>
                <a:path w="977" h="1191" extrusionOk="0">
                  <a:moveTo>
                    <a:pt x="250" y="0"/>
                  </a:moveTo>
                  <a:cubicBezTo>
                    <a:pt x="205" y="0"/>
                    <a:pt x="160" y="14"/>
                    <a:pt x="121" y="42"/>
                  </a:cubicBezTo>
                  <a:cubicBezTo>
                    <a:pt x="22" y="113"/>
                    <a:pt x="0" y="253"/>
                    <a:pt x="71" y="350"/>
                  </a:cubicBezTo>
                  <a:cubicBezTo>
                    <a:pt x="242" y="584"/>
                    <a:pt x="395" y="827"/>
                    <a:pt x="528" y="1073"/>
                  </a:cubicBezTo>
                  <a:cubicBezTo>
                    <a:pt x="568" y="1148"/>
                    <a:pt x="644" y="1190"/>
                    <a:pt x="724" y="1190"/>
                  </a:cubicBezTo>
                  <a:cubicBezTo>
                    <a:pt x="759" y="1190"/>
                    <a:pt x="795" y="1182"/>
                    <a:pt x="829" y="1164"/>
                  </a:cubicBezTo>
                  <a:cubicBezTo>
                    <a:pt x="936" y="1105"/>
                    <a:pt x="976" y="972"/>
                    <a:pt x="918" y="864"/>
                  </a:cubicBezTo>
                  <a:cubicBezTo>
                    <a:pt x="776" y="599"/>
                    <a:pt x="610" y="341"/>
                    <a:pt x="430" y="91"/>
                  </a:cubicBezTo>
                  <a:cubicBezTo>
                    <a:pt x="386" y="32"/>
                    <a:pt x="319" y="0"/>
                    <a:pt x="250" y="0"/>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49"/>
            <p:cNvSpPr/>
            <p:nvPr/>
          </p:nvSpPr>
          <p:spPr>
            <a:xfrm>
              <a:off x="8103525" y="2122338"/>
              <a:ext cx="30475" cy="24025"/>
            </a:xfrm>
            <a:custGeom>
              <a:avLst/>
              <a:gdLst/>
              <a:ahLst/>
              <a:cxnLst/>
              <a:rect l="l" t="t" r="r" b="b"/>
              <a:pathLst>
                <a:path w="1219" h="961" extrusionOk="0">
                  <a:moveTo>
                    <a:pt x="255" y="0"/>
                  </a:moveTo>
                  <a:cubicBezTo>
                    <a:pt x="181" y="0"/>
                    <a:pt x="109" y="37"/>
                    <a:pt x="67" y="103"/>
                  </a:cubicBezTo>
                  <a:cubicBezTo>
                    <a:pt x="0" y="207"/>
                    <a:pt x="33" y="343"/>
                    <a:pt x="135" y="408"/>
                  </a:cubicBezTo>
                  <a:cubicBezTo>
                    <a:pt x="373" y="557"/>
                    <a:pt x="607" y="727"/>
                    <a:pt x="830" y="910"/>
                  </a:cubicBezTo>
                  <a:cubicBezTo>
                    <a:pt x="871" y="945"/>
                    <a:pt x="921" y="961"/>
                    <a:pt x="970" y="961"/>
                  </a:cubicBezTo>
                  <a:cubicBezTo>
                    <a:pt x="1034" y="961"/>
                    <a:pt x="1098" y="934"/>
                    <a:pt x="1140" y="882"/>
                  </a:cubicBezTo>
                  <a:cubicBezTo>
                    <a:pt x="1218" y="788"/>
                    <a:pt x="1204" y="648"/>
                    <a:pt x="1111" y="570"/>
                  </a:cubicBezTo>
                  <a:cubicBezTo>
                    <a:pt x="874" y="374"/>
                    <a:pt x="626" y="195"/>
                    <a:pt x="372" y="34"/>
                  </a:cubicBezTo>
                  <a:cubicBezTo>
                    <a:pt x="335" y="11"/>
                    <a:pt x="295" y="0"/>
                    <a:pt x="255" y="0"/>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49"/>
            <p:cNvSpPr/>
            <p:nvPr/>
          </p:nvSpPr>
          <p:spPr>
            <a:xfrm>
              <a:off x="8109825" y="2340313"/>
              <a:ext cx="29200" cy="14175"/>
            </a:xfrm>
            <a:custGeom>
              <a:avLst/>
              <a:gdLst/>
              <a:ahLst/>
              <a:cxnLst/>
              <a:rect l="l" t="t" r="r" b="b"/>
              <a:pathLst>
                <a:path w="1168" h="567" extrusionOk="0">
                  <a:moveTo>
                    <a:pt x="1016" y="0"/>
                  </a:moveTo>
                  <a:cubicBezTo>
                    <a:pt x="785" y="84"/>
                    <a:pt x="544" y="125"/>
                    <a:pt x="300" y="125"/>
                  </a:cubicBezTo>
                  <a:lnTo>
                    <a:pt x="233" y="124"/>
                  </a:lnTo>
                  <a:cubicBezTo>
                    <a:pt x="231" y="124"/>
                    <a:pt x="230" y="124"/>
                    <a:pt x="228" y="124"/>
                  </a:cubicBezTo>
                  <a:cubicBezTo>
                    <a:pt x="110" y="124"/>
                    <a:pt x="8" y="218"/>
                    <a:pt x="5" y="336"/>
                  </a:cubicBezTo>
                  <a:cubicBezTo>
                    <a:pt x="1" y="458"/>
                    <a:pt x="97" y="561"/>
                    <a:pt x="218" y="565"/>
                  </a:cubicBezTo>
                  <a:lnTo>
                    <a:pt x="300" y="566"/>
                  </a:lnTo>
                  <a:cubicBezTo>
                    <a:pt x="591" y="566"/>
                    <a:pt x="880" y="517"/>
                    <a:pt x="1163" y="419"/>
                  </a:cubicBezTo>
                  <a:cubicBezTo>
                    <a:pt x="1165" y="419"/>
                    <a:pt x="1165" y="419"/>
                    <a:pt x="1168" y="417"/>
                  </a:cubicBezTo>
                  <a:lnTo>
                    <a:pt x="1016" y="0"/>
                  </a:ln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49"/>
            <p:cNvSpPr/>
            <p:nvPr/>
          </p:nvSpPr>
          <p:spPr>
            <a:xfrm>
              <a:off x="8125650" y="1836713"/>
              <a:ext cx="27925" cy="26725"/>
            </a:xfrm>
            <a:custGeom>
              <a:avLst/>
              <a:gdLst/>
              <a:ahLst/>
              <a:cxnLst/>
              <a:rect l="l" t="t" r="r" b="b"/>
              <a:pathLst>
                <a:path w="1117" h="1069" extrusionOk="0">
                  <a:moveTo>
                    <a:pt x="872" y="0"/>
                  </a:moveTo>
                  <a:cubicBezTo>
                    <a:pt x="817" y="0"/>
                    <a:pt x="761" y="21"/>
                    <a:pt x="719" y="63"/>
                  </a:cubicBezTo>
                  <a:cubicBezTo>
                    <a:pt x="504" y="268"/>
                    <a:pt x="294" y="480"/>
                    <a:pt x="85" y="694"/>
                  </a:cubicBezTo>
                  <a:cubicBezTo>
                    <a:pt x="0" y="783"/>
                    <a:pt x="4" y="922"/>
                    <a:pt x="91" y="1006"/>
                  </a:cubicBezTo>
                  <a:cubicBezTo>
                    <a:pt x="133" y="1047"/>
                    <a:pt x="189" y="1068"/>
                    <a:pt x="245" y="1068"/>
                  </a:cubicBezTo>
                  <a:cubicBezTo>
                    <a:pt x="304" y="1068"/>
                    <a:pt x="360" y="1045"/>
                    <a:pt x="404" y="1000"/>
                  </a:cubicBezTo>
                  <a:cubicBezTo>
                    <a:pt x="607" y="790"/>
                    <a:pt x="814" y="584"/>
                    <a:pt x="1025" y="382"/>
                  </a:cubicBezTo>
                  <a:cubicBezTo>
                    <a:pt x="1112" y="297"/>
                    <a:pt x="1116" y="156"/>
                    <a:pt x="1031" y="68"/>
                  </a:cubicBezTo>
                  <a:cubicBezTo>
                    <a:pt x="988" y="23"/>
                    <a:pt x="930" y="0"/>
                    <a:pt x="872" y="0"/>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49"/>
            <p:cNvSpPr/>
            <p:nvPr/>
          </p:nvSpPr>
          <p:spPr>
            <a:xfrm>
              <a:off x="8082525" y="1885438"/>
              <a:ext cx="26125" cy="28550"/>
            </a:xfrm>
            <a:custGeom>
              <a:avLst/>
              <a:gdLst/>
              <a:ahLst/>
              <a:cxnLst/>
              <a:rect l="l" t="t" r="r" b="b"/>
              <a:pathLst>
                <a:path w="1045" h="1142" extrusionOk="0">
                  <a:moveTo>
                    <a:pt x="797" y="0"/>
                  </a:moveTo>
                  <a:cubicBezTo>
                    <a:pt x="732" y="0"/>
                    <a:pt x="668" y="28"/>
                    <a:pt x="623" y="82"/>
                  </a:cubicBezTo>
                  <a:cubicBezTo>
                    <a:pt x="435" y="312"/>
                    <a:pt x="250" y="547"/>
                    <a:pt x="73" y="787"/>
                  </a:cubicBezTo>
                  <a:cubicBezTo>
                    <a:pt x="1" y="885"/>
                    <a:pt x="21" y="1022"/>
                    <a:pt x="118" y="1097"/>
                  </a:cubicBezTo>
                  <a:cubicBezTo>
                    <a:pt x="157" y="1127"/>
                    <a:pt x="205" y="1141"/>
                    <a:pt x="250" y="1141"/>
                  </a:cubicBezTo>
                  <a:cubicBezTo>
                    <a:pt x="318" y="1141"/>
                    <a:pt x="385" y="1111"/>
                    <a:pt x="428" y="1053"/>
                  </a:cubicBezTo>
                  <a:cubicBezTo>
                    <a:pt x="603" y="818"/>
                    <a:pt x="782" y="588"/>
                    <a:pt x="966" y="363"/>
                  </a:cubicBezTo>
                  <a:cubicBezTo>
                    <a:pt x="1044" y="266"/>
                    <a:pt x="1030" y="126"/>
                    <a:pt x="935" y="49"/>
                  </a:cubicBezTo>
                  <a:cubicBezTo>
                    <a:pt x="895" y="16"/>
                    <a:pt x="846" y="0"/>
                    <a:pt x="797" y="0"/>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49"/>
            <p:cNvSpPr/>
            <p:nvPr/>
          </p:nvSpPr>
          <p:spPr>
            <a:xfrm>
              <a:off x="8046875" y="1939538"/>
              <a:ext cx="23600" cy="30325"/>
            </a:xfrm>
            <a:custGeom>
              <a:avLst/>
              <a:gdLst/>
              <a:ahLst/>
              <a:cxnLst/>
              <a:rect l="l" t="t" r="r" b="b"/>
              <a:pathLst>
                <a:path w="944" h="1213" extrusionOk="0">
                  <a:moveTo>
                    <a:pt x="689" y="1"/>
                  </a:moveTo>
                  <a:cubicBezTo>
                    <a:pt x="613" y="1"/>
                    <a:pt x="540" y="39"/>
                    <a:pt x="499" y="109"/>
                  </a:cubicBezTo>
                  <a:cubicBezTo>
                    <a:pt x="346" y="364"/>
                    <a:pt x="199" y="624"/>
                    <a:pt x="57" y="886"/>
                  </a:cubicBezTo>
                  <a:cubicBezTo>
                    <a:pt x="0" y="995"/>
                    <a:pt x="41" y="1127"/>
                    <a:pt x="148" y="1187"/>
                  </a:cubicBezTo>
                  <a:cubicBezTo>
                    <a:pt x="180" y="1204"/>
                    <a:pt x="216" y="1212"/>
                    <a:pt x="251" y="1212"/>
                  </a:cubicBezTo>
                  <a:cubicBezTo>
                    <a:pt x="329" y="1212"/>
                    <a:pt x="407" y="1170"/>
                    <a:pt x="447" y="1096"/>
                  </a:cubicBezTo>
                  <a:cubicBezTo>
                    <a:pt x="584" y="839"/>
                    <a:pt x="729" y="585"/>
                    <a:pt x="879" y="336"/>
                  </a:cubicBezTo>
                  <a:cubicBezTo>
                    <a:pt x="943" y="231"/>
                    <a:pt x="908" y="95"/>
                    <a:pt x="803" y="32"/>
                  </a:cubicBezTo>
                  <a:cubicBezTo>
                    <a:pt x="767" y="11"/>
                    <a:pt x="727" y="1"/>
                    <a:pt x="689" y="1"/>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49"/>
            <p:cNvSpPr/>
            <p:nvPr/>
          </p:nvSpPr>
          <p:spPr>
            <a:xfrm>
              <a:off x="8042650" y="2097213"/>
              <a:ext cx="33525" cy="17300"/>
            </a:xfrm>
            <a:custGeom>
              <a:avLst/>
              <a:gdLst/>
              <a:ahLst/>
              <a:cxnLst/>
              <a:rect l="l" t="t" r="r" b="b"/>
              <a:pathLst>
                <a:path w="1341" h="692" extrusionOk="0">
                  <a:moveTo>
                    <a:pt x="240" y="1"/>
                  </a:moveTo>
                  <a:cubicBezTo>
                    <a:pt x="140" y="1"/>
                    <a:pt x="52" y="69"/>
                    <a:pt x="29" y="171"/>
                  </a:cubicBezTo>
                  <a:cubicBezTo>
                    <a:pt x="0" y="288"/>
                    <a:pt x="73" y="407"/>
                    <a:pt x="192" y="437"/>
                  </a:cubicBezTo>
                  <a:cubicBezTo>
                    <a:pt x="475" y="505"/>
                    <a:pt x="753" y="586"/>
                    <a:pt x="1020" y="678"/>
                  </a:cubicBezTo>
                  <a:cubicBezTo>
                    <a:pt x="1044" y="688"/>
                    <a:pt x="1070" y="691"/>
                    <a:pt x="1092" y="691"/>
                  </a:cubicBezTo>
                  <a:cubicBezTo>
                    <a:pt x="1184" y="691"/>
                    <a:pt x="1270" y="634"/>
                    <a:pt x="1301" y="542"/>
                  </a:cubicBezTo>
                  <a:cubicBezTo>
                    <a:pt x="1340" y="427"/>
                    <a:pt x="1279" y="301"/>
                    <a:pt x="1165" y="261"/>
                  </a:cubicBezTo>
                  <a:cubicBezTo>
                    <a:pt x="885" y="164"/>
                    <a:pt x="592" y="78"/>
                    <a:pt x="294" y="8"/>
                  </a:cubicBezTo>
                  <a:cubicBezTo>
                    <a:pt x="276" y="3"/>
                    <a:pt x="258" y="1"/>
                    <a:pt x="240" y="1"/>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49"/>
            <p:cNvSpPr/>
            <p:nvPr/>
          </p:nvSpPr>
          <p:spPr>
            <a:xfrm>
              <a:off x="8051825" y="2313838"/>
              <a:ext cx="29100" cy="25550"/>
            </a:xfrm>
            <a:custGeom>
              <a:avLst/>
              <a:gdLst/>
              <a:ahLst/>
              <a:cxnLst/>
              <a:rect l="l" t="t" r="r" b="b"/>
              <a:pathLst>
                <a:path w="1164" h="1022" extrusionOk="0">
                  <a:moveTo>
                    <a:pt x="244" y="0"/>
                  </a:moveTo>
                  <a:cubicBezTo>
                    <a:pt x="189" y="0"/>
                    <a:pt x="134" y="21"/>
                    <a:pt x="91" y="62"/>
                  </a:cubicBezTo>
                  <a:cubicBezTo>
                    <a:pt x="3" y="148"/>
                    <a:pt x="1" y="287"/>
                    <a:pt x="86" y="374"/>
                  </a:cubicBezTo>
                  <a:cubicBezTo>
                    <a:pt x="308" y="604"/>
                    <a:pt x="542" y="808"/>
                    <a:pt x="783" y="980"/>
                  </a:cubicBezTo>
                  <a:cubicBezTo>
                    <a:pt x="823" y="1008"/>
                    <a:pt x="867" y="1021"/>
                    <a:pt x="911" y="1021"/>
                  </a:cubicBezTo>
                  <a:cubicBezTo>
                    <a:pt x="981" y="1021"/>
                    <a:pt x="1049" y="988"/>
                    <a:pt x="1093" y="929"/>
                  </a:cubicBezTo>
                  <a:cubicBezTo>
                    <a:pt x="1163" y="830"/>
                    <a:pt x="1141" y="691"/>
                    <a:pt x="1042" y="620"/>
                  </a:cubicBezTo>
                  <a:cubicBezTo>
                    <a:pt x="822" y="467"/>
                    <a:pt x="606" y="279"/>
                    <a:pt x="403" y="67"/>
                  </a:cubicBezTo>
                  <a:cubicBezTo>
                    <a:pt x="360" y="23"/>
                    <a:pt x="302" y="0"/>
                    <a:pt x="244" y="0"/>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49"/>
            <p:cNvSpPr/>
            <p:nvPr/>
          </p:nvSpPr>
          <p:spPr>
            <a:xfrm>
              <a:off x="8341625" y="1690838"/>
              <a:ext cx="32525" cy="20750"/>
            </a:xfrm>
            <a:custGeom>
              <a:avLst/>
              <a:gdLst/>
              <a:ahLst/>
              <a:cxnLst/>
              <a:rect l="l" t="t" r="r" b="b"/>
              <a:pathLst>
                <a:path w="1301" h="830" extrusionOk="0">
                  <a:moveTo>
                    <a:pt x="1047" y="1"/>
                  </a:moveTo>
                  <a:cubicBezTo>
                    <a:pt x="1015" y="1"/>
                    <a:pt x="983" y="8"/>
                    <a:pt x="953" y="22"/>
                  </a:cubicBezTo>
                  <a:cubicBezTo>
                    <a:pt x="685" y="151"/>
                    <a:pt x="420" y="281"/>
                    <a:pt x="153" y="411"/>
                  </a:cubicBezTo>
                  <a:cubicBezTo>
                    <a:pt x="44" y="466"/>
                    <a:pt x="0" y="600"/>
                    <a:pt x="54" y="707"/>
                  </a:cubicBezTo>
                  <a:cubicBezTo>
                    <a:pt x="94" y="785"/>
                    <a:pt x="172" y="829"/>
                    <a:pt x="253" y="829"/>
                  </a:cubicBezTo>
                  <a:cubicBezTo>
                    <a:pt x="287" y="829"/>
                    <a:pt x="321" y="822"/>
                    <a:pt x="352" y="807"/>
                  </a:cubicBezTo>
                  <a:cubicBezTo>
                    <a:pt x="614" y="676"/>
                    <a:pt x="881" y="549"/>
                    <a:pt x="1145" y="422"/>
                  </a:cubicBezTo>
                  <a:cubicBezTo>
                    <a:pt x="1252" y="371"/>
                    <a:pt x="1301" y="239"/>
                    <a:pt x="1248" y="127"/>
                  </a:cubicBezTo>
                  <a:cubicBezTo>
                    <a:pt x="1210" y="48"/>
                    <a:pt x="1130" y="1"/>
                    <a:pt x="1047" y="1"/>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49"/>
            <p:cNvSpPr/>
            <p:nvPr/>
          </p:nvSpPr>
          <p:spPr>
            <a:xfrm>
              <a:off x="8283150" y="1721038"/>
              <a:ext cx="31825" cy="21925"/>
            </a:xfrm>
            <a:custGeom>
              <a:avLst/>
              <a:gdLst/>
              <a:ahLst/>
              <a:cxnLst/>
              <a:rect l="l" t="t" r="r" b="b"/>
              <a:pathLst>
                <a:path w="1273" h="877" extrusionOk="0">
                  <a:moveTo>
                    <a:pt x="1023" y="1"/>
                  </a:moveTo>
                  <a:cubicBezTo>
                    <a:pt x="987" y="1"/>
                    <a:pt x="950" y="9"/>
                    <a:pt x="917" y="28"/>
                  </a:cubicBezTo>
                  <a:cubicBezTo>
                    <a:pt x="659" y="172"/>
                    <a:pt x="399" y="316"/>
                    <a:pt x="143" y="465"/>
                  </a:cubicBezTo>
                  <a:cubicBezTo>
                    <a:pt x="36" y="526"/>
                    <a:pt x="1" y="662"/>
                    <a:pt x="60" y="767"/>
                  </a:cubicBezTo>
                  <a:cubicBezTo>
                    <a:pt x="101" y="838"/>
                    <a:pt x="177" y="876"/>
                    <a:pt x="252" y="876"/>
                  </a:cubicBezTo>
                  <a:cubicBezTo>
                    <a:pt x="290" y="876"/>
                    <a:pt x="328" y="868"/>
                    <a:pt x="362" y="847"/>
                  </a:cubicBezTo>
                  <a:cubicBezTo>
                    <a:pt x="615" y="699"/>
                    <a:pt x="873" y="556"/>
                    <a:pt x="1128" y="414"/>
                  </a:cubicBezTo>
                  <a:cubicBezTo>
                    <a:pt x="1235" y="356"/>
                    <a:pt x="1273" y="221"/>
                    <a:pt x="1215" y="113"/>
                  </a:cubicBezTo>
                  <a:cubicBezTo>
                    <a:pt x="1176" y="42"/>
                    <a:pt x="1100" y="1"/>
                    <a:pt x="1023" y="1"/>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49"/>
            <p:cNvSpPr/>
            <p:nvPr/>
          </p:nvSpPr>
          <p:spPr>
            <a:xfrm>
              <a:off x="8164575" y="2292888"/>
              <a:ext cx="22525" cy="30775"/>
            </a:xfrm>
            <a:custGeom>
              <a:avLst/>
              <a:gdLst/>
              <a:ahLst/>
              <a:cxnLst/>
              <a:rect l="l" t="t" r="r" b="b"/>
              <a:pathLst>
                <a:path w="901" h="1231" extrusionOk="0">
                  <a:moveTo>
                    <a:pt x="651" y="0"/>
                  </a:moveTo>
                  <a:cubicBezTo>
                    <a:pt x="561" y="0"/>
                    <a:pt x="478" y="55"/>
                    <a:pt x="443" y="145"/>
                  </a:cubicBezTo>
                  <a:cubicBezTo>
                    <a:pt x="343" y="414"/>
                    <a:pt x="217" y="662"/>
                    <a:pt x="67" y="888"/>
                  </a:cubicBezTo>
                  <a:cubicBezTo>
                    <a:pt x="0" y="988"/>
                    <a:pt x="27" y="1127"/>
                    <a:pt x="129" y="1194"/>
                  </a:cubicBezTo>
                  <a:cubicBezTo>
                    <a:pt x="166" y="1220"/>
                    <a:pt x="209" y="1231"/>
                    <a:pt x="251" y="1231"/>
                  </a:cubicBezTo>
                  <a:cubicBezTo>
                    <a:pt x="322" y="1231"/>
                    <a:pt x="393" y="1198"/>
                    <a:pt x="436" y="1132"/>
                  </a:cubicBezTo>
                  <a:cubicBezTo>
                    <a:pt x="604" y="881"/>
                    <a:pt x="746" y="598"/>
                    <a:pt x="858" y="299"/>
                  </a:cubicBezTo>
                  <a:cubicBezTo>
                    <a:pt x="901" y="184"/>
                    <a:pt x="844" y="57"/>
                    <a:pt x="729" y="14"/>
                  </a:cubicBezTo>
                  <a:cubicBezTo>
                    <a:pt x="703" y="5"/>
                    <a:pt x="677" y="0"/>
                    <a:pt x="651" y="0"/>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49"/>
            <p:cNvSpPr/>
            <p:nvPr/>
          </p:nvSpPr>
          <p:spPr>
            <a:xfrm>
              <a:off x="8178950" y="2227463"/>
              <a:ext cx="14250" cy="33025"/>
            </a:xfrm>
            <a:custGeom>
              <a:avLst/>
              <a:gdLst/>
              <a:ahLst/>
              <a:cxnLst/>
              <a:rect l="l" t="t" r="r" b="b"/>
              <a:pathLst>
                <a:path w="570" h="1321" extrusionOk="0">
                  <a:moveTo>
                    <a:pt x="239" y="1"/>
                  </a:moveTo>
                  <a:cubicBezTo>
                    <a:pt x="226" y="1"/>
                    <a:pt x="212" y="2"/>
                    <a:pt x="198" y="5"/>
                  </a:cubicBezTo>
                  <a:cubicBezTo>
                    <a:pt x="78" y="30"/>
                    <a:pt x="1" y="147"/>
                    <a:pt x="24" y="266"/>
                  </a:cubicBezTo>
                  <a:cubicBezTo>
                    <a:pt x="80" y="544"/>
                    <a:pt x="114" y="827"/>
                    <a:pt x="123" y="1105"/>
                  </a:cubicBezTo>
                  <a:cubicBezTo>
                    <a:pt x="127" y="1227"/>
                    <a:pt x="226" y="1321"/>
                    <a:pt x="346" y="1321"/>
                  </a:cubicBezTo>
                  <a:lnTo>
                    <a:pt x="353" y="1321"/>
                  </a:lnTo>
                  <a:cubicBezTo>
                    <a:pt x="475" y="1317"/>
                    <a:pt x="570" y="1214"/>
                    <a:pt x="567" y="1091"/>
                  </a:cubicBezTo>
                  <a:cubicBezTo>
                    <a:pt x="555" y="786"/>
                    <a:pt x="520" y="480"/>
                    <a:pt x="459" y="176"/>
                  </a:cubicBezTo>
                  <a:cubicBezTo>
                    <a:pt x="438" y="73"/>
                    <a:pt x="342" y="1"/>
                    <a:pt x="239" y="1"/>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49"/>
            <p:cNvSpPr/>
            <p:nvPr/>
          </p:nvSpPr>
          <p:spPr>
            <a:xfrm>
              <a:off x="8174175" y="1793363"/>
              <a:ext cx="29675" cy="24925"/>
            </a:xfrm>
            <a:custGeom>
              <a:avLst/>
              <a:gdLst/>
              <a:ahLst/>
              <a:cxnLst/>
              <a:rect l="l" t="t" r="r" b="b"/>
              <a:pathLst>
                <a:path w="1187" h="997" extrusionOk="0">
                  <a:moveTo>
                    <a:pt x="937" y="0"/>
                  </a:moveTo>
                  <a:cubicBezTo>
                    <a:pt x="889" y="0"/>
                    <a:pt x="841" y="16"/>
                    <a:pt x="802" y="47"/>
                  </a:cubicBezTo>
                  <a:cubicBezTo>
                    <a:pt x="568" y="230"/>
                    <a:pt x="335" y="415"/>
                    <a:pt x="107" y="605"/>
                  </a:cubicBezTo>
                  <a:cubicBezTo>
                    <a:pt x="13" y="683"/>
                    <a:pt x="1" y="824"/>
                    <a:pt x="79" y="917"/>
                  </a:cubicBezTo>
                  <a:cubicBezTo>
                    <a:pt x="122" y="971"/>
                    <a:pt x="185" y="997"/>
                    <a:pt x="249" y="997"/>
                  </a:cubicBezTo>
                  <a:cubicBezTo>
                    <a:pt x="298" y="997"/>
                    <a:pt x="349" y="981"/>
                    <a:pt x="390" y="946"/>
                  </a:cubicBezTo>
                  <a:cubicBezTo>
                    <a:pt x="616" y="759"/>
                    <a:pt x="843" y="576"/>
                    <a:pt x="1073" y="394"/>
                  </a:cubicBezTo>
                  <a:cubicBezTo>
                    <a:pt x="1169" y="320"/>
                    <a:pt x="1186" y="180"/>
                    <a:pt x="1112" y="85"/>
                  </a:cubicBezTo>
                  <a:cubicBezTo>
                    <a:pt x="1068" y="29"/>
                    <a:pt x="1002" y="0"/>
                    <a:pt x="937" y="0"/>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49"/>
            <p:cNvSpPr/>
            <p:nvPr/>
          </p:nvSpPr>
          <p:spPr>
            <a:xfrm>
              <a:off x="8227025" y="1755013"/>
              <a:ext cx="31025" cy="23375"/>
            </a:xfrm>
            <a:custGeom>
              <a:avLst/>
              <a:gdLst/>
              <a:ahLst/>
              <a:cxnLst/>
              <a:rect l="l" t="t" r="r" b="b"/>
              <a:pathLst>
                <a:path w="1241" h="935" extrusionOk="0">
                  <a:moveTo>
                    <a:pt x="988" y="0"/>
                  </a:moveTo>
                  <a:cubicBezTo>
                    <a:pt x="947" y="0"/>
                    <a:pt x="906" y="11"/>
                    <a:pt x="869" y="35"/>
                  </a:cubicBezTo>
                  <a:cubicBezTo>
                    <a:pt x="618" y="197"/>
                    <a:pt x="372" y="361"/>
                    <a:pt x="127" y="530"/>
                  </a:cubicBezTo>
                  <a:cubicBezTo>
                    <a:pt x="26" y="599"/>
                    <a:pt x="1" y="737"/>
                    <a:pt x="70" y="839"/>
                  </a:cubicBezTo>
                  <a:cubicBezTo>
                    <a:pt x="113" y="900"/>
                    <a:pt x="182" y="934"/>
                    <a:pt x="253" y="934"/>
                  </a:cubicBezTo>
                  <a:cubicBezTo>
                    <a:pt x="296" y="934"/>
                    <a:pt x="340" y="921"/>
                    <a:pt x="380" y="896"/>
                  </a:cubicBezTo>
                  <a:cubicBezTo>
                    <a:pt x="621" y="730"/>
                    <a:pt x="863" y="567"/>
                    <a:pt x="1110" y="408"/>
                  </a:cubicBezTo>
                  <a:cubicBezTo>
                    <a:pt x="1212" y="340"/>
                    <a:pt x="1240" y="204"/>
                    <a:pt x="1175" y="102"/>
                  </a:cubicBezTo>
                  <a:cubicBezTo>
                    <a:pt x="1132" y="35"/>
                    <a:pt x="1060" y="0"/>
                    <a:pt x="988" y="0"/>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49"/>
            <p:cNvSpPr/>
            <p:nvPr/>
          </p:nvSpPr>
          <p:spPr>
            <a:xfrm>
              <a:off x="7559750" y="2500313"/>
              <a:ext cx="11900" cy="33175"/>
            </a:xfrm>
            <a:custGeom>
              <a:avLst/>
              <a:gdLst/>
              <a:ahLst/>
              <a:cxnLst/>
              <a:rect l="l" t="t" r="r" b="b"/>
              <a:pathLst>
                <a:path w="476" h="1327" extrusionOk="0">
                  <a:moveTo>
                    <a:pt x="248" y="0"/>
                  </a:moveTo>
                  <a:cubicBezTo>
                    <a:pt x="132" y="0"/>
                    <a:pt x="34" y="90"/>
                    <a:pt x="27" y="209"/>
                  </a:cubicBezTo>
                  <a:cubicBezTo>
                    <a:pt x="10" y="507"/>
                    <a:pt x="2" y="804"/>
                    <a:pt x="0" y="1105"/>
                  </a:cubicBezTo>
                  <a:cubicBezTo>
                    <a:pt x="0" y="1227"/>
                    <a:pt x="100" y="1326"/>
                    <a:pt x="222" y="1326"/>
                  </a:cubicBezTo>
                  <a:cubicBezTo>
                    <a:pt x="343" y="1326"/>
                    <a:pt x="443" y="1227"/>
                    <a:pt x="443" y="1106"/>
                  </a:cubicBezTo>
                  <a:cubicBezTo>
                    <a:pt x="446" y="816"/>
                    <a:pt x="454" y="524"/>
                    <a:pt x="468" y="233"/>
                  </a:cubicBezTo>
                  <a:cubicBezTo>
                    <a:pt x="475" y="109"/>
                    <a:pt x="382" y="6"/>
                    <a:pt x="258" y="0"/>
                  </a:cubicBezTo>
                  <a:cubicBezTo>
                    <a:pt x="255" y="0"/>
                    <a:pt x="251" y="0"/>
                    <a:pt x="248" y="0"/>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49"/>
            <p:cNvSpPr/>
            <p:nvPr/>
          </p:nvSpPr>
          <p:spPr>
            <a:xfrm>
              <a:off x="7592350" y="2695013"/>
              <a:ext cx="21475" cy="31375"/>
            </a:xfrm>
            <a:custGeom>
              <a:avLst/>
              <a:gdLst/>
              <a:ahLst/>
              <a:cxnLst/>
              <a:rect l="l" t="t" r="r" b="b"/>
              <a:pathLst>
                <a:path w="859" h="1255" extrusionOk="0">
                  <a:moveTo>
                    <a:pt x="252" y="0"/>
                  </a:moveTo>
                  <a:cubicBezTo>
                    <a:pt x="224" y="0"/>
                    <a:pt x="195" y="6"/>
                    <a:pt x="167" y="18"/>
                  </a:cubicBezTo>
                  <a:cubicBezTo>
                    <a:pt x="53" y="63"/>
                    <a:pt x="1" y="192"/>
                    <a:pt x="46" y="305"/>
                  </a:cubicBezTo>
                  <a:cubicBezTo>
                    <a:pt x="160" y="582"/>
                    <a:pt x="280" y="856"/>
                    <a:pt x="407" y="1126"/>
                  </a:cubicBezTo>
                  <a:cubicBezTo>
                    <a:pt x="443" y="1206"/>
                    <a:pt x="524" y="1254"/>
                    <a:pt x="606" y="1254"/>
                  </a:cubicBezTo>
                  <a:cubicBezTo>
                    <a:pt x="639" y="1254"/>
                    <a:pt x="670" y="1247"/>
                    <a:pt x="700" y="1233"/>
                  </a:cubicBezTo>
                  <a:cubicBezTo>
                    <a:pt x="811" y="1182"/>
                    <a:pt x="859" y="1048"/>
                    <a:pt x="806" y="939"/>
                  </a:cubicBezTo>
                  <a:cubicBezTo>
                    <a:pt x="684" y="674"/>
                    <a:pt x="568" y="407"/>
                    <a:pt x="456" y="138"/>
                  </a:cubicBezTo>
                  <a:cubicBezTo>
                    <a:pt x="421" y="53"/>
                    <a:pt x="339" y="0"/>
                    <a:pt x="252" y="0"/>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49"/>
            <p:cNvSpPr/>
            <p:nvPr/>
          </p:nvSpPr>
          <p:spPr>
            <a:xfrm>
              <a:off x="7564575" y="2434488"/>
              <a:ext cx="15875" cy="32875"/>
            </a:xfrm>
            <a:custGeom>
              <a:avLst/>
              <a:gdLst/>
              <a:ahLst/>
              <a:cxnLst/>
              <a:rect l="l" t="t" r="r" b="b"/>
              <a:pathLst>
                <a:path w="635" h="1315" extrusionOk="0">
                  <a:moveTo>
                    <a:pt x="396" y="0"/>
                  </a:moveTo>
                  <a:cubicBezTo>
                    <a:pt x="293" y="0"/>
                    <a:pt x="197" y="70"/>
                    <a:pt x="177" y="176"/>
                  </a:cubicBezTo>
                  <a:cubicBezTo>
                    <a:pt x="116" y="468"/>
                    <a:pt x="64" y="763"/>
                    <a:pt x="17" y="1056"/>
                  </a:cubicBezTo>
                  <a:cubicBezTo>
                    <a:pt x="0" y="1181"/>
                    <a:pt x="84" y="1295"/>
                    <a:pt x="204" y="1313"/>
                  </a:cubicBezTo>
                  <a:cubicBezTo>
                    <a:pt x="214" y="1314"/>
                    <a:pt x="227" y="1314"/>
                    <a:pt x="237" y="1314"/>
                  </a:cubicBezTo>
                  <a:cubicBezTo>
                    <a:pt x="343" y="1314"/>
                    <a:pt x="440" y="1236"/>
                    <a:pt x="455" y="1126"/>
                  </a:cubicBezTo>
                  <a:cubicBezTo>
                    <a:pt x="499" y="839"/>
                    <a:pt x="552" y="551"/>
                    <a:pt x="610" y="266"/>
                  </a:cubicBezTo>
                  <a:cubicBezTo>
                    <a:pt x="634" y="147"/>
                    <a:pt x="559" y="31"/>
                    <a:pt x="438" y="4"/>
                  </a:cubicBezTo>
                  <a:cubicBezTo>
                    <a:pt x="424" y="1"/>
                    <a:pt x="410" y="0"/>
                    <a:pt x="396" y="0"/>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49"/>
            <p:cNvSpPr/>
            <p:nvPr/>
          </p:nvSpPr>
          <p:spPr>
            <a:xfrm>
              <a:off x="7572125" y="2631938"/>
              <a:ext cx="18125" cy="32425"/>
            </a:xfrm>
            <a:custGeom>
              <a:avLst/>
              <a:gdLst/>
              <a:ahLst/>
              <a:cxnLst/>
              <a:rect l="l" t="t" r="r" b="b"/>
              <a:pathLst>
                <a:path w="725" h="1297" extrusionOk="0">
                  <a:moveTo>
                    <a:pt x="243" y="0"/>
                  </a:moveTo>
                  <a:cubicBezTo>
                    <a:pt x="225" y="0"/>
                    <a:pt x="208" y="2"/>
                    <a:pt x="190" y="6"/>
                  </a:cubicBezTo>
                  <a:cubicBezTo>
                    <a:pt x="73" y="35"/>
                    <a:pt x="0" y="155"/>
                    <a:pt x="30" y="274"/>
                  </a:cubicBezTo>
                  <a:cubicBezTo>
                    <a:pt x="101" y="565"/>
                    <a:pt x="179" y="853"/>
                    <a:pt x="264" y="1139"/>
                  </a:cubicBezTo>
                  <a:cubicBezTo>
                    <a:pt x="292" y="1236"/>
                    <a:pt x="380" y="1297"/>
                    <a:pt x="477" y="1297"/>
                  </a:cubicBezTo>
                  <a:cubicBezTo>
                    <a:pt x="498" y="1297"/>
                    <a:pt x="519" y="1294"/>
                    <a:pt x="541" y="1288"/>
                  </a:cubicBezTo>
                  <a:cubicBezTo>
                    <a:pt x="657" y="1253"/>
                    <a:pt x="725" y="1131"/>
                    <a:pt x="689" y="1013"/>
                  </a:cubicBezTo>
                  <a:cubicBezTo>
                    <a:pt x="604" y="734"/>
                    <a:pt x="528" y="453"/>
                    <a:pt x="458" y="169"/>
                  </a:cubicBezTo>
                  <a:cubicBezTo>
                    <a:pt x="434" y="69"/>
                    <a:pt x="344" y="0"/>
                    <a:pt x="243" y="0"/>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49"/>
            <p:cNvSpPr/>
            <p:nvPr/>
          </p:nvSpPr>
          <p:spPr>
            <a:xfrm>
              <a:off x="7561475" y="2566563"/>
              <a:ext cx="14275" cy="33025"/>
            </a:xfrm>
            <a:custGeom>
              <a:avLst/>
              <a:gdLst/>
              <a:ahLst/>
              <a:cxnLst/>
              <a:rect l="l" t="t" r="r" b="b"/>
              <a:pathLst>
                <a:path w="571" h="1321" extrusionOk="0">
                  <a:moveTo>
                    <a:pt x="235" y="1"/>
                  </a:moveTo>
                  <a:cubicBezTo>
                    <a:pt x="227" y="1"/>
                    <a:pt x="219" y="1"/>
                    <a:pt x="211" y="2"/>
                  </a:cubicBezTo>
                  <a:cubicBezTo>
                    <a:pt x="89" y="12"/>
                    <a:pt x="1" y="121"/>
                    <a:pt x="11" y="243"/>
                  </a:cubicBezTo>
                  <a:cubicBezTo>
                    <a:pt x="39" y="541"/>
                    <a:pt x="75" y="837"/>
                    <a:pt x="116" y="1131"/>
                  </a:cubicBezTo>
                  <a:cubicBezTo>
                    <a:pt x="131" y="1242"/>
                    <a:pt x="225" y="1321"/>
                    <a:pt x="334" y="1321"/>
                  </a:cubicBezTo>
                  <a:cubicBezTo>
                    <a:pt x="344" y="1321"/>
                    <a:pt x="355" y="1321"/>
                    <a:pt x="365" y="1320"/>
                  </a:cubicBezTo>
                  <a:cubicBezTo>
                    <a:pt x="487" y="1303"/>
                    <a:pt x="571" y="1192"/>
                    <a:pt x="555" y="1069"/>
                  </a:cubicBezTo>
                  <a:cubicBezTo>
                    <a:pt x="514" y="781"/>
                    <a:pt x="480" y="491"/>
                    <a:pt x="452" y="201"/>
                  </a:cubicBezTo>
                  <a:cubicBezTo>
                    <a:pt x="441" y="88"/>
                    <a:pt x="344" y="1"/>
                    <a:pt x="235" y="1"/>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49"/>
            <p:cNvSpPr/>
            <p:nvPr/>
          </p:nvSpPr>
          <p:spPr>
            <a:xfrm>
              <a:off x="7622100" y="2754238"/>
              <a:ext cx="24600" cy="29600"/>
            </a:xfrm>
            <a:custGeom>
              <a:avLst/>
              <a:gdLst/>
              <a:ahLst/>
              <a:cxnLst/>
              <a:rect l="l" t="t" r="r" b="b"/>
              <a:pathLst>
                <a:path w="984" h="1184" extrusionOk="0">
                  <a:moveTo>
                    <a:pt x="253" y="0"/>
                  </a:moveTo>
                  <a:cubicBezTo>
                    <a:pt x="214" y="0"/>
                    <a:pt x="174" y="10"/>
                    <a:pt x="138" y="32"/>
                  </a:cubicBezTo>
                  <a:cubicBezTo>
                    <a:pt x="33" y="96"/>
                    <a:pt x="1" y="231"/>
                    <a:pt x="63" y="336"/>
                  </a:cubicBezTo>
                  <a:cubicBezTo>
                    <a:pt x="219" y="591"/>
                    <a:pt x="381" y="842"/>
                    <a:pt x="550" y="1089"/>
                  </a:cubicBezTo>
                  <a:cubicBezTo>
                    <a:pt x="592" y="1151"/>
                    <a:pt x="662" y="1184"/>
                    <a:pt x="732" y="1184"/>
                  </a:cubicBezTo>
                  <a:cubicBezTo>
                    <a:pt x="775" y="1184"/>
                    <a:pt x="819" y="1172"/>
                    <a:pt x="856" y="1146"/>
                  </a:cubicBezTo>
                  <a:cubicBezTo>
                    <a:pt x="957" y="1076"/>
                    <a:pt x="983" y="940"/>
                    <a:pt x="914" y="839"/>
                  </a:cubicBezTo>
                  <a:cubicBezTo>
                    <a:pt x="752" y="600"/>
                    <a:pt x="594" y="354"/>
                    <a:pt x="443" y="106"/>
                  </a:cubicBezTo>
                  <a:cubicBezTo>
                    <a:pt x="401" y="38"/>
                    <a:pt x="328" y="0"/>
                    <a:pt x="253" y="0"/>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49"/>
            <p:cNvSpPr/>
            <p:nvPr/>
          </p:nvSpPr>
          <p:spPr>
            <a:xfrm>
              <a:off x="7786650" y="2132588"/>
              <a:ext cx="32175" cy="21275"/>
            </a:xfrm>
            <a:custGeom>
              <a:avLst/>
              <a:gdLst/>
              <a:ahLst/>
              <a:cxnLst/>
              <a:rect l="l" t="t" r="r" b="b"/>
              <a:pathLst>
                <a:path w="1287" h="851" extrusionOk="0">
                  <a:moveTo>
                    <a:pt x="1038" y="0"/>
                  </a:moveTo>
                  <a:cubicBezTo>
                    <a:pt x="1005" y="0"/>
                    <a:pt x="971" y="8"/>
                    <a:pt x="939" y="23"/>
                  </a:cubicBezTo>
                  <a:cubicBezTo>
                    <a:pt x="672" y="154"/>
                    <a:pt x="407" y="291"/>
                    <a:pt x="145" y="436"/>
                  </a:cubicBezTo>
                  <a:cubicBezTo>
                    <a:pt x="38" y="494"/>
                    <a:pt x="0" y="629"/>
                    <a:pt x="58" y="737"/>
                  </a:cubicBezTo>
                  <a:cubicBezTo>
                    <a:pt x="99" y="810"/>
                    <a:pt x="173" y="850"/>
                    <a:pt x="251" y="850"/>
                  </a:cubicBezTo>
                  <a:cubicBezTo>
                    <a:pt x="287" y="850"/>
                    <a:pt x="325" y="842"/>
                    <a:pt x="358" y="822"/>
                  </a:cubicBezTo>
                  <a:cubicBezTo>
                    <a:pt x="613" y="680"/>
                    <a:pt x="872" y="545"/>
                    <a:pt x="1133" y="418"/>
                  </a:cubicBezTo>
                  <a:cubicBezTo>
                    <a:pt x="1242" y="365"/>
                    <a:pt x="1286" y="232"/>
                    <a:pt x="1234" y="123"/>
                  </a:cubicBezTo>
                  <a:cubicBezTo>
                    <a:pt x="1198" y="45"/>
                    <a:pt x="1120" y="0"/>
                    <a:pt x="1038" y="0"/>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49"/>
            <p:cNvSpPr/>
            <p:nvPr/>
          </p:nvSpPr>
          <p:spPr>
            <a:xfrm>
              <a:off x="7846975" y="2108038"/>
              <a:ext cx="33425" cy="18225"/>
            </a:xfrm>
            <a:custGeom>
              <a:avLst/>
              <a:gdLst/>
              <a:ahLst/>
              <a:cxnLst/>
              <a:rect l="l" t="t" r="r" b="b"/>
              <a:pathLst>
                <a:path w="1337" h="729" extrusionOk="0">
                  <a:moveTo>
                    <a:pt x="1086" y="0"/>
                  </a:moveTo>
                  <a:cubicBezTo>
                    <a:pt x="1065" y="0"/>
                    <a:pt x="1043" y="3"/>
                    <a:pt x="1022" y="10"/>
                  </a:cubicBezTo>
                  <a:cubicBezTo>
                    <a:pt x="737" y="99"/>
                    <a:pt x="455" y="194"/>
                    <a:pt x="175" y="299"/>
                  </a:cubicBezTo>
                  <a:cubicBezTo>
                    <a:pt x="60" y="342"/>
                    <a:pt x="1" y="469"/>
                    <a:pt x="43" y="583"/>
                  </a:cubicBezTo>
                  <a:cubicBezTo>
                    <a:pt x="77" y="672"/>
                    <a:pt x="161" y="729"/>
                    <a:pt x="252" y="729"/>
                  </a:cubicBezTo>
                  <a:cubicBezTo>
                    <a:pt x="276" y="729"/>
                    <a:pt x="303" y="725"/>
                    <a:pt x="327" y="715"/>
                  </a:cubicBezTo>
                  <a:cubicBezTo>
                    <a:pt x="601" y="613"/>
                    <a:pt x="876" y="519"/>
                    <a:pt x="1154" y="432"/>
                  </a:cubicBezTo>
                  <a:cubicBezTo>
                    <a:pt x="1270" y="397"/>
                    <a:pt x="1337" y="272"/>
                    <a:pt x="1298" y="156"/>
                  </a:cubicBezTo>
                  <a:cubicBezTo>
                    <a:pt x="1269" y="62"/>
                    <a:pt x="1182" y="0"/>
                    <a:pt x="1086" y="0"/>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49"/>
            <p:cNvSpPr/>
            <p:nvPr/>
          </p:nvSpPr>
          <p:spPr>
            <a:xfrm>
              <a:off x="7681775" y="2207588"/>
              <a:ext cx="28000" cy="26500"/>
            </a:xfrm>
            <a:custGeom>
              <a:avLst/>
              <a:gdLst/>
              <a:ahLst/>
              <a:cxnLst/>
              <a:rect l="l" t="t" r="r" b="b"/>
              <a:pathLst>
                <a:path w="1120" h="1060" extrusionOk="0">
                  <a:moveTo>
                    <a:pt x="876" y="0"/>
                  </a:moveTo>
                  <a:cubicBezTo>
                    <a:pt x="822" y="0"/>
                    <a:pt x="768" y="20"/>
                    <a:pt x="725" y="60"/>
                  </a:cubicBezTo>
                  <a:cubicBezTo>
                    <a:pt x="508" y="264"/>
                    <a:pt x="294" y="471"/>
                    <a:pt x="86" y="685"/>
                  </a:cubicBezTo>
                  <a:cubicBezTo>
                    <a:pt x="0" y="771"/>
                    <a:pt x="2" y="912"/>
                    <a:pt x="90" y="997"/>
                  </a:cubicBezTo>
                  <a:cubicBezTo>
                    <a:pt x="132" y="1039"/>
                    <a:pt x="189" y="1059"/>
                    <a:pt x="244" y="1059"/>
                  </a:cubicBezTo>
                  <a:cubicBezTo>
                    <a:pt x="301" y="1059"/>
                    <a:pt x="359" y="1037"/>
                    <a:pt x="402" y="991"/>
                  </a:cubicBezTo>
                  <a:cubicBezTo>
                    <a:pt x="606" y="783"/>
                    <a:pt x="813" y="579"/>
                    <a:pt x="1026" y="381"/>
                  </a:cubicBezTo>
                  <a:cubicBezTo>
                    <a:pt x="1114" y="299"/>
                    <a:pt x="1119" y="159"/>
                    <a:pt x="1036" y="69"/>
                  </a:cubicBezTo>
                  <a:cubicBezTo>
                    <a:pt x="993" y="24"/>
                    <a:pt x="935" y="0"/>
                    <a:pt x="876" y="0"/>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49"/>
            <p:cNvSpPr/>
            <p:nvPr/>
          </p:nvSpPr>
          <p:spPr>
            <a:xfrm>
              <a:off x="7638975" y="2256188"/>
              <a:ext cx="25850" cy="28675"/>
            </a:xfrm>
            <a:custGeom>
              <a:avLst/>
              <a:gdLst/>
              <a:ahLst/>
              <a:cxnLst/>
              <a:rect l="l" t="t" r="r" b="b"/>
              <a:pathLst>
                <a:path w="1034" h="1147" extrusionOk="0">
                  <a:moveTo>
                    <a:pt x="785" y="0"/>
                  </a:moveTo>
                  <a:cubicBezTo>
                    <a:pt x="720" y="0"/>
                    <a:pt x="656" y="28"/>
                    <a:pt x="612" y="82"/>
                  </a:cubicBezTo>
                  <a:cubicBezTo>
                    <a:pt x="426" y="316"/>
                    <a:pt x="245" y="555"/>
                    <a:pt x="72" y="796"/>
                  </a:cubicBezTo>
                  <a:cubicBezTo>
                    <a:pt x="1" y="895"/>
                    <a:pt x="22" y="1033"/>
                    <a:pt x="121" y="1104"/>
                  </a:cubicBezTo>
                  <a:cubicBezTo>
                    <a:pt x="160" y="1132"/>
                    <a:pt x="206" y="1146"/>
                    <a:pt x="250" y="1146"/>
                  </a:cubicBezTo>
                  <a:cubicBezTo>
                    <a:pt x="320" y="1146"/>
                    <a:pt x="386" y="1115"/>
                    <a:pt x="429" y="1054"/>
                  </a:cubicBezTo>
                  <a:cubicBezTo>
                    <a:pt x="599" y="818"/>
                    <a:pt x="776" y="586"/>
                    <a:pt x="958" y="358"/>
                  </a:cubicBezTo>
                  <a:cubicBezTo>
                    <a:pt x="1033" y="263"/>
                    <a:pt x="1018" y="124"/>
                    <a:pt x="923" y="47"/>
                  </a:cubicBezTo>
                  <a:cubicBezTo>
                    <a:pt x="881" y="16"/>
                    <a:pt x="833" y="0"/>
                    <a:pt x="785" y="0"/>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49"/>
            <p:cNvSpPr/>
            <p:nvPr/>
          </p:nvSpPr>
          <p:spPr>
            <a:xfrm>
              <a:off x="7731225" y="2166063"/>
              <a:ext cx="30475" cy="24100"/>
            </a:xfrm>
            <a:custGeom>
              <a:avLst/>
              <a:gdLst/>
              <a:ahLst/>
              <a:cxnLst/>
              <a:rect l="l" t="t" r="r" b="b"/>
              <a:pathLst>
                <a:path w="1219" h="964" extrusionOk="0">
                  <a:moveTo>
                    <a:pt x="966" y="1"/>
                  </a:moveTo>
                  <a:cubicBezTo>
                    <a:pt x="923" y="1"/>
                    <a:pt x="880" y="14"/>
                    <a:pt x="842" y="40"/>
                  </a:cubicBezTo>
                  <a:cubicBezTo>
                    <a:pt x="596" y="210"/>
                    <a:pt x="354" y="383"/>
                    <a:pt x="117" y="566"/>
                  </a:cubicBezTo>
                  <a:cubicBezTo>
                    <a:pt x="19" y="640"/>
                    <a:pt x="1" y="779"/>
                    <a:pt x="76" y="877"/>
                  </a:cubicBezTo>
                  <a:cubicBezTo>
                    <a:pt x="120" y="934"/>
                    <a:pt x="185" y="963"/>
                    <a:pt x="252" y="963"/>
                  </a:cubicBezTo>
                  <a:cubicBezTo>
                    <a:pt x="298" y="963"/>
                    <a:pt x="345" y="949"/>
                    <a:pt x="386" y="918"/>
                  </a:cubicBezTo>
                  <a:cubicBezTo>
                    <a:pt x="618" y="741"/>
                    <a:pt x="854" y="570"/>
                    <a:pt x="1093" y="403"/>
                  </a:cubicBezTo>
                  <a:cubicBezTo>
                    <a:pt x="1195" y="334"/>
                    <a:pt x="1219" y="196"/>
                    <a:pt x="1149" y="95"/>
                  </a:cubicBezTo>
                  <a:cubicBezTo>
                    <a:pt x="1106" y="34"/>
                    <a:pt x="1036" y="1"/>
                    <a:pt x="966" y="1"/>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49"/>
            <p:cNvSpPr/>
            <p:nvPr/>
          </p:nvSpPr>
          <p:spPr>
            <a:xfrm>
              <a:off x="8020125" y="1998763"/>
              <a:ext cx="20450" cy="31725"/>
            </a:xfrm>
            <a:custGeom>
              <a:avLst/>
              <a:gdLst/>
              <a:ahLst/>
              <a:cxnLst/>
              <a:rect l="l" t="t" r="r" b="b"/>
              <a:pathLst>
                <a:path w="818" h="1269" extrusionOk="0">
                  <a:moveTo>
                    <a:pt x="567" y="1"/>
                  </a:moveTo>
                  <a:cubicBezTo>
                    <a:pt x="481" y="1"/>
                    <a:pt x="397" y="52"/>
                    <a:pt x="361" y="138"/>
                  </a:cubicBezTo>
                  <a:cubicBezTo>
                    <a:pt x="248" y="414"/>
                    <a:pt x="141" y="692"/>
                    <a:pt x="42" y="975"/>
                  </a:cubicBezTo>
                  <a:cubicBezTo>
                    <a:pt x="1" y="1089"/>
                    <a:pt x="62" y="1216"/>
                    <a:pt x="177" y="1257"/>
                  </a:cubicBezTo>
                  <a:cubicBezTo>
                    <a:pt x="201" y="1265"/>
                    <a:pt x="226" y="1268"/>
                    <a:pt x="249" y="1268"/>
                  </a:cubicBezTo>
                  <a:cubicBezTo>
                    <a:pt x="340" y="1268"/>
                    <a:pt x="426" y="1211"/>
                    <a:pt x="459" y="1121"/>
                  </a:cubicBezTo>
                  <a:cubicBezTo>
                    <a:pt x="555" y="847"/>
                    <a:pt x="659" y="575"/>
                    <a:pt x="771" y="305"/>
                  </a:cubicBezTo>
                  <a:cubicBezTo>
                    <a:pt x="818" y="193"/>
                    <a:pt x="764" y="63"/>
                    <a:pt x="650" y="17"/>
                  </a:cubicBezTo>
                  <a:cubicBezTo>
                    <a:pt x="623" y="6"/>
                    <a:pt x="595" y="1"/>
                    <a:pt x="567" y="1"/>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49"/>
            <p:cNvSpPr/>
            <p:nvPr/>
          </p:nvSpPr>
          <p:spPr>
            <a:xfrm>
              <a:off x="8016975" y="2257788"/>
              <a:ext cx="21475" cy="31250"/>
            </a:xfrm>
            <a:custGeom>
              <a:avLst/>
              <a:gdLst/>
              <a:ahLst/>
              <a:cxnLst/>
              <a:rect l="l" t="t" r="r" b="b"/>
              <a:pathLst>
                <a:path w="859" h="1250" extrusionOk="0">
                  <a:moveTo>
                    <a:pt x="249" y="0"/>
                  </a:moveTo>
                  <a:cubicBezTo>
                    <a:pt x="224" y="0"/>
                    <a:pt x="199" y="5"/>
                    <a:pt x="174" y="14"/>
                  </a:cubicBezTo>
                  <a:cubicBezTo>
                    <a:pt x="57" y="57"/>
                    <a:pt x="1" y="184"/>
                    <a:pt x="42" y="298"/>
                  </a:cubicBezTo>
                  <a:lnTo>
                    <a:pt x="103" y="455"/>
                  </a:lnTo>
                  <a:cubicBezTo>
                    <a:pt x="191" y="684"/>
                    <a:pt x="297" y="910"/>
                    <a:pt x="412" y="1132"/>
                  </a:cubicBezTo>
                  <a:cubicBezTo>
                    <a:pt x="452" y="1207"/>
                    <a:pt x="530" y="1249"/>
                    <a:pt x="608" y="1249"/>
                  </a:cubicBezTo>
                  <a:cubicBezTo>
                    <a:pt x="643" y="1249"/>
                    <a:pt x="678" y="1241"/>
                    <a:pt x="710" y="1224"/>
                  </a:cubicBezTo>
                  <a:cubicBezTo>
                    <a:pt x="819" y="1167"/>
                    <a:pt x="859" y="1032"/>
                    <a:pt x="802" y="925"/>
                  </a:cubicBezTo>
                  <a:cubicBezTo>
                    <a:pt x="694" y="719"/>
                    <a:pt x="596" y="506"/>
                    <a:pt x="514" y="295"/>
                  </a:cubicBezTo>
                  <a:lnTo>
                    <a:pt x="457" y="145"/>
                  </a:lnTo>
                  <a:cubicBezTo>
                    <a:pt x="424" y="56"/>
                    <a:pt x="339" y="0"/>
                    <a:pt x="249" y="0"/>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49"/>
            <p:cNvSpPr/>
            <p:nvPr/>
          </p:nvSpPr>
          <p:spPr>
            <a:xfrm>
              <a:off x="8001000" y="2193563"/>
              <a:ext cx="15800" cy="32900"/>
            </a:xfrm>
            <a:custGeom>
              <a:avLst/>
              <a:gdLst/>
              <a:ahLst/>
              <a:cxnLst/>
              <a:rect l="l" t="t" r="r" b="b"/>
              <a:pathLst>
                <a:path w="632" h="1316" extrusionOk="0">
                  <a:moveTo>
                    <a:pt x="240" y="1"/>
                  </a:moveTo>
                  <a:cubicBezTo>
                    <a:pt x="229" y="1"/>
                    <a:pt x="217" y="2"/>
                    <a:pt x="206" y="4"/>
                  </a:cubicBezTo>
                  <a:cubicBezTo>
                    <a:pt x="85" y="21"/>
                    <a:pt x="0" y="133"/>
                    <a:pt x="18" y="253"/>
                  </a:cubicBezTo>
                  <a:cubicBezTo>
                    <a:pt x="58" y="550"/>
                    <a:pt x="112" y="847"/>
                    <a:pt x="173" y="1140"/>
                  </a:cubicBezTo>
                  <a:cubicBezTo>
                    <a:pt x="197" y="1245"/>
                    <a:pt x="287" y="1315"/>
                    <a:pt x="390" y="1315"/>
                  </a:cubicBezTo>
                  <a:cubicBezTo>
                    <a:pt x="406" y="1315"/>
                    <a:pt x="421" y="1314"/>
                    <a:pt x="437" y="1310"/>
                  </a:cubicBezTo>
                  <a:cubicBezTo>
                    <a:pt x="556" y="1284"/>
                    <a:pt x="631" y="1167"/>
                    <a:pt x="607" y="1047"/>
                  </a:cubicBezTo>
                  <a:cubicBezTo>
                    <a:pt x="546" y="765"/>
                    <a:pt x="496" y="479"/>
                    <a:pt x="455" y="191"/>
                  </a:cubicBezTo>
                  <a:cubicBezTo>
                    <a:pt x="440" y="82"/>
                    <a:pt x="346" y="1"/>
                    <a:pt x="240" y="1"/>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49"/>
            <p:cNvSpPr/>
            <p:nvPr/>
          </p:nvSpPr>
          <p:spPr>
            <a:xfrm>
              <a:off x="7977350" y="2061813"/>
              <a:ext cx="42675" cy="40025"/>
            </a:xfrm>
            <a:custGeom>
              <a:avLst/>
              <a:gdLst/>
              <a:ahLst/>
              <a:cxnLst/>
              <a:rect l="l" t="t" r="r" b="b"/>
              <a:pathLst>
                <a:path w="1707" h="1601" extrusionOk="0">
                  <a:moveTo>
                    <a:pt x="1463" y="1"/>
                  </a:moveTo>
                  <a:cubicBezTo>
                    <a:pt x="1362" y="1"/>
                    <a:pt x="1272" y="70"/>
                    <a:pt x="1248" y="171"/>
                  </a:cubicBezTo>
                  <a:cubicBezTo>
                    <a:pt x="1179" y="465"/>
                    <a:pt x="1118" y="757"/>
                    <a:pt x="1067" y="1051"/>
                  </a:cubicBezTo>
                  <a:cubicBezTo>
                    <a:pt x="1060" y="1089"/>
                    <a:pt x="1062" y="1124"/>
                    <a:pt x="1074" y="1156"/>
                  </a:cubicBezTo>
                  <a:cubicBezTo>
                    <a:pt x="828" y="1141"/>
                    <a:pt x="584" y="1134"/>
                    <a:pt x="339" y="1134"/>
                  </a:cubicBezTo>
                  <a:lnTo>
                    <a:pt x="220" y="1134"/>
                  </a:lnTo>
                  <a:cubicBezTo>
                    <a:pt x="97" y="1136"/>
                    <a:pt x="0" y="1235"/>
                    <a:pt x="2" y="1358"/>
                  </a:cubicBezTo>
                  <a:cubicBezTo>
                    <a:pt x="3" y="1479"/>
                    <a:pt x="102" y="1575"/>
                    <a:pt x="223" y="1575"/>
                  </a:cubicBezTo>
                  <a:lnTo>
                    <a:pt x="338" y="1575"/>
                  </a:lnTo>
                  <a:cubicBezTo>
                    <a:pt x="590" y="1575"/>
                    <a:pt x="841" y="1582"/>
                    <a:pt x="1094" y="1601"/>
                  </a:cubicBezTo>
                  <a:lnTo>
                    <a:pt x="1108" y="1601"/>
                  </a:lnTo>
                  <a:cubicBezTo>
                    <a:pt x="1223" y="1601"/>
                    <a:pt x="1320" y="1510"/>
                    <a:pt x="1328" y="1394"/>
                  </a:cubicBezTo>
                  <a:cubicBezTo>
                    <a:pt x="1329" y="1363"/>
                    <a:pt x="1325" y="1334"/>
                    <a:pt x="1316" y="1309"/>
                  </a:cubicBezTo>
                  <a:cubicBezTo>
                    <a:pt x="1408" y="1294"/>
                    <a:pt x="1485" y="1225"/>
                    <a:pt x="1502" y="1127"/>
                  </a:cubicBezTo>
                  <a:cubicBezTo>
                    <a:pt x="1554" y="842"/>
                    <a:pt x="1613" y="557"/>
                    <a:pt x="1678" y="273"/>
                  </a:cubicBezTo>
                  <a:cubicBezTo>
                    <a:pt x="1706" y="154"/>
                    <a:pt x="1632" y="35"/>
                    <a:pt x="1513" y="7"/>
                  </a:cubicBezTo>
                  <a:cubicBezTo>
                    <a:pt x="1496" y="3"/>
                    <a:pt x="1479" y="1"/>
                    <a:pt x="1463" y="1"/>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49"/>
            <p:cNvSpPr/>
            <p:nvPr/>
          </p:nvSpPr>
          <p:spPr>
            <a:xfrm>
              <a:off x="7911400" y="2093488"/>
              <a:ext cx="33350" cy="14600"/>
            </a:xfrm>
            <a:custGeom>
              <a:avLst/>
              <a:gdLst/>
              <a:ahLst/>
              <a:cxnLst/>
              <a:rect l="l" t="t" r="r" b="b"/>
              <a:pathLst>
                <a:path w="1334" h="584" extrusionOk="0">
                  <a:moveTo>
                    <a:pt x="1096" y="0"/>
                  </a:moveTo>
                  <a:cubicBezTo>
                    <a:pt x="1086" y="0"/>
                    <a:pt x="1077" y="1"/>
                    <a:pt x="1067" y="2"/>
                  </a:cubicBezTo>
                  <a:cubicBezTo>
                    <a:pt x="780" y="40"/>
                    <a:pt x="494" y="88"/>
                    <a:pt x="210" y="145"/>
                  </a:cubicBezTo>
                  <a:lnTo>
                    <a:pt x="225" y="366"/>
                  </a:lnTo>
                  <a:lnTo>
                    <a:pt x="182" y="151"/>
                  </a:lnTo>
                  <a:cubicBezTo>
                    <a:pt x="61" y="174"/>
                    <a:pt x="0" y="287"/>
                    <a:pt x="23" y="408"/>
                  </a:cubicBezTo>
                  <a:cubicBezTo>
                    <a:pt x="43" y="512"/>
                    <a:pt x="147" y="583"/>
                    <a:pt x="253" y="583"/>
                  </a:cubicBezTo>
                  <a:cubicBezTo>
                    <a:pt x="270" y="583"/>
                    <a:pt x="284" y="582"/>
                    <a:pt x="298" y="581"/>
                  </a:cubicBezTo>
                  <a:cubicBezTo>
                    <a:pt x="572" y="527"/>
                    <a:pt x="849" y="478"/>
                    <a:pt x="1128" y="442"/>
                  </a:cubicBezTo>
                  <a:cubicBezTo>
                    <a:pt x="1248" y="426"/>
                    <a:pt x="1334" y="314"/>
                    <a:pt x="1316" y="192"/>
                  </a:cubicBezTo>
                  <a:cubicBezTo>
                    <a:pt x="1301" y="80"/>
                    <a:pt x="1204" y="0"/>
                    <a:pt x="1096" y="0"/>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49"/>
            <p:cNvSpPr/>
            <p:nvPr/>
          </p:nvSpPr>
          <p:spPr>
            <a:xfrm>
              <a:off x="7998200" y="2127413"/>
              <a:ext cx="11825" cy="33150"/>
            </a:xfrm>
            <a:custGeom>
              <a:avLst/>
              <a:gdLst/>
              <a:ahLst/>
              <a:cxnLst/>
              <a:rect l="l" t="t" r="r" b="b"/>
              <a:pathLst>
                <a:path w="473" h="1326" extrusionOk="0">
                  <a:moveTo>
                    <a:pt x="257" y="1"/>
                  </a:moveTo>
                  <a:cubicBezTo>
                    <a:pt x="129" y="1"/>
                    <a:pt x="30" y="89"/>
                    <a:pt x="23" y="209"/>
                  </a:cubicBezTo>
                  <a:cubicBezTo>
                    <a:pt x="7" y="480"/>
                    <a:pt x="0" y="751"/>
                    <a:pt x="0" y="1025"/>
                  </a:cubicBezTo>
                  <a:lnTo>
                    <a:pt x="0" y="1104"/>
                  </a:lnTo>
                  <a:cubicBezTo>
                    <a:pt x="0" y="1226"/>
                    <a:pt x="99" y="1325"/>
                    <a:pt x="221" y="1325"/>
                  </a:cubicBezTo>
                  <a:cubicBezTo>
                    <a:pt x="222" y="1325"/>
                    <a:pt x="223" y="1325"/>
                    <a:pt x="224" y="1325"/>
                  </a:cubicBezTo>
                  <a:cubicBezTo>
                    <a:pt x="346" y="1325"/>
                    <a:pt x="442" y="1226"/>
                    <a:pt x="442" y="1105"/>
                  </a:cubicBezTo>
                  <a:lnTo>
                    <a:pt x="442" y="1022"/>
                  </a:lnTo>
                  <a:cubicBezTo>
                    <a:pt x="442" y="759"/>
                    <a:pt x="450" y="497"/>
                    <a:pt x="465" y="235"/>
                  </a:cubicBezTo>
                  <a:cubicBezTo>
                    <a:pt x="472" y="113"/>
                    <a:pt x="379" y="8"/>
                    <a:pt x="257" y="1"/>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5" name="Google Shape;2955;p49"/>
          <p:cNvGrpSpPr/>
          <p:nvPr/>
        </p:nvGrpSpPr>
        <p:grpSpPr>
          <a:xfrm>
            <a:off x="469863" y="3691475"/>
            <a:ext cx="373125" cy="345125"/>
            <a:chOff x="469863" y="3691475"/>
            <a:chExt cx="373125" cy="345125"/>
          </a:xfrm>
        </p:grpSpPr>
        <p:sp>
          <p:nvSpPr>
            <p:cNvPr id="2956" name="Google Shape;2956;p49"/>
            <p:cNvSpPr/>
            <p:nvPr/>
          </p:nvSpPr>
          <p:spPr>
            <a:xfrm>
              <a:off x="469863" y="3695875"/>
              <a:ext cx="348950" cy="339000"/>
            </a:xfrm>
            <a:custGeom>
              <a:avLst/>
              <a:gdLst/>
              <a:ahLst/>
              <a:cxnLst/>
              <a:rect l="l" t="t" r="r" b="b"/>
              <a:pathLst>
                <a:path w="13958" h="13560" extrusionOk="0">
                  <a:moveTo>
                    <a:pt x="6643" y="0"/>
                  </a:moveTo>
                  <a:lnTo>
                    <a:pt x="4775" y="4514"/>
                  </a:lnTo>
                  <a:lnTo>
                    <a:pt x="0" y="5533"/>
                  </a:lnTo>
                  <a:lnTo>
                    <a:pt x="3714" y="8705"/>
                  </a:lnTo>
                  <a:lnTo>
                    <a:pt x="3207" y="13560"/>
                  </a:lnTo>
                  <a:lnTo>
                    <a:pt x="3207" y="13560"/>
                  </a:lnTo>
                  <a:lnTo>
                    <a:pt x="7370" y="11008"/>
                  </a:lnTo>
                  <a:lnTo>
                    <a:pt x="11834" y="12991"/>
                  </a:lnTo>
                  <a:lnTo>
                    <a:pt x="10692" y="8242"/>
                  </a:lnTo>
                  <a:lnTo>
                    <a:pt x="13957" y="4611"/>
                  </a:lnTo>
                  <a:lnTo>
                    <a:pt x="9088" y="4228"/>
                  </a:lnTo>
                  <a:lnTo>
                    <a:pt x="664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49"/>
            <p:cNvSpPr/>
            <p:nvPr/>
          </p:nvSpPr>
          <p:spPr>
            <a:xfrm>
              <a:off x="487513" y="3691475"/>
              <a:ext cx="355475" cy="345125"/>
            </a:xfrm>
            <a:custGeom>
              <a:avLst/>
              <a:gdLst/>
              <a:ahLst/>
              <a:cxnLst/>
              <a:rect l="l" t="t" r="r" b="b"/>
              <a:pathLst>
                <a:path w="14219" h="13805" extrusionOk="0">
                  <a:moveTo>
                    <a:pt x="6786" y="398"/>
                  </a:moveTo>
                  <a:lnTo>
                    <a:pt x="9108" y="4411"/>
                  </a:lnTo>
                  <a:cubicBezTo>
                    <a:pt x="9128" y="4447"/>
                    <a:pt x="9165" y="4469"/>
                    <a:pt x="9203" y="4473"/>
                  </a:cubicBezTo>
                  <a:lnTo>
                    <a:pt x="13825" y="4834"/>
                  </a:lnTo>
                  <a:lnTo>
                    <a:pt x="10728" y="8282"/>
                  </a:lnTo>
                  <a:cubicBezTo>
                    <a:pt x="10699" y="8312"/>
                    <a:pt x="10689" y="8354"/>
                    <a:pt x="10699" y="8392"/>
                  </a:cubicBezTo>
                  <a:lnTo>
                    <a:pt x="11782" y="12900"/>
                  </a:lnTo>
                  <a:lnTo>
                    <a:pt x="7546" y="11018"/>
                  </a:lnTo>
                  <a:cubicBezTo>
                    <a:pt x="7530" y="11011"/>
                    <a:pt x="7513" y="11008"/>
                    <a:pt x="7496" y="11008"/>
                  </a:cubicBezTo>
                  <a:cubicBezTo>
                    <a:pt x="7474" y="11008"/>
                    <a:pt x="7453" y="11013"/>
                    <a:pt x="7434" y="11025"/>
                  </a:cubicBezTo>
                  <a:lnTo>
                    <a:pt x="3481" y="13449"/>
                  </a:lnTo>
                  <a:lnTo>
                    <a:pt x="3481" y="13449"/>
                  </a:lnTo>
                  <a:lnTo>
                    <a:pt x="3962" y="8838"/>
                  </a:lnTo>
                  <a:cubicBezTo>
                    <a:pt x="3965" y="8798"/>
                    <a:pt x="3949" y="8756"/>
                    <a:pt x="3919" y="8732"/>
                  </a:cubicBezTo>
                  <a:lnTo>
                    <a:pt x="393" y="5720"/>
                  </a:lnTo>
                  <a:lnTo>
                    <a:pt x="4924" y="4754"/>
                  </a:lnTo>
                  <a:cubicBezTo>
                    <a:pt x="4964" y="4746"/>
                    <a:pt x="4995" y="4719"/>
                    <a:pt x="5012" y="4681"/>
                  </a:cubicBezTo>
                  <a:lnTo>
                    <a:pt x="6786" y="398"/>
                  </a:lnTo>
                  <a:close/>
                  <a:moveTo>
                    <a:pt x="6777" y="0"/>
                  </a:moveTo>
                  <a:cubicBezTo>
                    <a:pt x="6773" y="0"/>
                    <a:pt x="6769" y="0"/>
                    <a:pt x="6766" y="1"/>
                  </a:cubicBezTo>
                  <a:cubicBezTo>
                    <a:pt x="6720" y="3"/>
                    <a:pt x="6678" y="32"/>
                    <a:pt x="6660" y="75"/>
                  </a:cubicBezTo>
                  <a:lnTo>
                    <a:pt x="4817" y="4527"/>
                  </a:lnTo>
                  <a:lnTo>
                    <a:pt x="104" y="5533"/>
                  </a:lnTo>
                  <a:cubicBezTo>
                    <a:pt x="59" y="5542"/>
                    <a:pt x="22" y="5577"/>
                    <a:pt x="12" y="5623"/>
                  </a:cubicBezTo>
                  <a:cubicBezTo>
                    <a:pt x="0" y="5669"/>
                    <a:pt x="14" y="5716"/>
                    <a:pt x="50" y="5746"/>
                  </a:cubicBezTo>
                  <a:lnTo>
                    <a:pt x="3715" y="8875"/>
                  </a:lnTo>
                  <a:lnTo>
                    <a:pt x="3215" y="13669"/>
                  </a:lnTo>
                  <a:cubicBezTo>
                    <a:pt x="3209" y="13714"/>
                    <a:pt x="3231" y="13760"/>
                    <a:pt x="3271" y="13784"/>
                  </a:cubicBezTo>
                  <a:cubicBezTo>
                    <a:pt x="3291" y="13797"/>
                    <a:pt x="3311" y="13804"/>
                    <a:pt x="3335" y="13804"/>
                  </a:cubicBezTo>
                  <a:cubicBezTo>
                    <a:pt x="3356" y="13804"/>
                    <a:pt x="3378" y="13797"/>
                    <a:pt x="3399" y="13784"/>
                  </a:cubicBezTo>
                  <a:lnTo>
                    <a:pt x="7507" y="11267"/>
                  </a:lnTo>
                  <a:lnTo>
                    <a:pt x="11914" y="13224"/>
                  </a:lnTo>
                  <a:cubicBezTo>
                    <a:pt x="11929" y="13231"/>
                    <a:pt x="11945" y="13234"/>
                    <a:pt x="11961" y="13234"/>
                  </a:cubicBezTo>
                  <a:cubicBezTo>
                    <a:pt x="11989" y="13234"/>
                    <a:pt x="12017" y="13225"/>
                    <a:pt x="12039" y="13206"/>
                  </a:cubicBezTo>
                  <a:cubicBezTo>
                    <a:pt x="12075" y="13177"/>
                    <a:pt x="12092" y="13129"/>
                    <a:pt x="12081" y="13084"/>
                  </a:cubicBezTo>
                  <a:lnTo>
                    <a:pt x="10956" y="8398"/>
                  </a:lnTo>
                  <a:lnTo>
                    <a:pt x="14178" y="4813"/>
                  </a:lnTo>
                  <a:cubicBezTo>
                    <a:pt x="14210" y="4780"/>
                    <a:pt x="14218" y="4730"/>
                    <a:pt x="14201" y="4687"/>
                  </a:cubicBezTo>
                  <a:cubicBezTo>
                    <a:pt x="14183" y="4644"/>
                    <a:pt x="14144" y="4613"/>
                    <a:pt x="14097" y="4610"/>
                  </a:cubicBezTo>
                  <a:lnTo>
                    <a:pt x="9293" y="4233"/>
                  </a:lnTo>
                  <a:lnTo>
                    <a:pt x="6880" y="61"/>
                  </a:lnTo>
                  <a:cubicBezTo>
                    <a:pt x="6859" y="25"/>
                    <a:pt x="6823" y="0"/>
                    <a:pt x="6777"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8" name="Google Shape;2958;p49"/>
          <p:cNvGrpSpPr/>
          <p:nvPr/>
        </p:nvGrpSpPr>
        <p:grpSpPr>
          <a:xfrm>
            <a:off x="8423988" y="918375"/>
            <a:ext cx="373125" cy="345125"/>
            <a:chOff x="8271588" y="765975"/>
            <a:chExt cx="373125" cy="345125"/>
          </a:xfrm>
        </p:grpSpPr>
        <p:sp>
          <p:nvSpPr>
            <p:cNvPr id="2959" name="Google Shape;2959;p49"/>
            <p:cNvSpPr/>
            <p:nvPr/>
          </p:nvSpPr>
          <p:spPr>
            <a:xfrm>
              <a:off x="8271588" y="770375"/>
              <a:ext cx="348950" cy="339000"/>
            </a:xfrm>
            <a:custGeom>
              <a:avLst/>
              <a:gdLst/>
              <a:ahLst/>
              <a:cxnLst/>
              <a:rect l="l" t="t" r="r" b="b"/>
              <a:pathLst>
                <a:path w="13958" h="13560" extrusionOk="0">
                  <a:moveTo>
                    <a:pt x="6643" y="0"/>
                  </a:moveTo>
                  <a:lnTo>
                    <a:pt x="4775" y="4514"/>
                  </a:lnTo>
                  <a:lnTo>
                    <a:pt x="0" y="5533"/>
                  </a:lnTo>
                  <a:lnTo>
                    <a:pt x="3714" y="8705"/>
                  </a:lnTo>
                  <a:lnTo>
                    <a:pt x="3207" y="13560"/>
                  </a:lnTo>
                  <a:lnTo>
                    <a:pt x="3207" y="13560"/>
                  </a:lnTo>
                  <a:lnTo>
                    <a:pt x="7370" y="11008"/>
                  </a:lnTo>
                  <a:lnTo>
                    <a:pt x="11834" y="12991"/>
                  </a:lnTo>
                  <a:lnTo>
                    <a:pt x="10692" y="8242"/>
                  </a:lnTo>
                  <a:lnTo>
                    <a:pt x="13957" y="4611"/>
                  </a:lnTo>
                  <a:lnTo>
                    <a:pt x="9088" y="4228"/>
                  </a:lnTo>
                  <a:lnTo>
                    <a:pt x="664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49"/>
            <p:cNvSpPr/>
            <p:nvPr/>
          </p:nvSpPr>
          <p:spPr>
            <a:xfrm>
              <a:off x="8289238" y="765975"/>
              <a:ext cx="355475" cy="345125"/>
            </a:xfrm>
            <a:custGeom>
              <a:avLst/>
              <a:gdLst/>
              <a:ahLst/>
              <a:cxnLst/>
              <a:rect l="l" t="t" r="r" b="b"/>
              <a:pathLst>
                <a:path w="14219" h="13805" extrusionOk="0">
                  <a:moveTo>
                    <a:pt x="6786" y="398"/>
                  </a:moveTo>
                  <a:lnTo>
                    <a:pt x="9108" y="4411"/>
                  </a:lnTo>
                  <a:cubicBezTo>
                    <a:pt x="9128" y="4447"/>
                    <a:pt x="9165" y="4469"/>
                    <a:pt x="9203" y="4473"/>
                  </a:cubicBezTo>
                  <a:lnTo>
                    <a:pt x="13825" y="4834"/>
                  </a:lnTo>
                  <a:lnTo>
                    <a:pt x="10728" y="8282"/>
                  </a:lnTo>
                  <a:cubicBezTo>
                    <a:pt x="10699" y="8312"/>
                    <a:pt x="10689" y="8354"/>
                    <a:pt x="10699" y="8392"/>
                  </a:cubicBezTo>
                  <a:lnTo>
                    <a:pt x="11782" y="12900"/>
                  </a:lnTo>
                  <a:lnTo>
                    <a:pt x="7546" y="11018"/>
                  </a:lnTo>
                  <a:cubicBezTo>
                    <a:pt x="7530" y="11011"/>
                    <a:pt x="7513" y="11008"/>
                    <a:pt x="7496" y="11008"/>
                  </a:cubicBezTo>
                  <a:cubicBezTo>
                    <a:pt x="7474" y="11008"/>
                    <a:pt x="7453" y="11013"/>
                    <a:pt x="7434" y="11025"/>
                  </a:cubicBezTo>
                  <a:lnTo>
                    <a:pt x="3481" y="13449"/>
                  </a:lnTo>
                  <a:lnTo>
                    <a:pt x="3481" y="13449"/>
                  </a:lnTo>
                  <a:lnTo>
                    <a:pt x="3962" y="8838"/>
                  </a:lnTo>
                  <a:cubicBezTo>
                    <a:pt x="3965" y="8798"/>
                    <a:pt x="3949" y="8756"/>
                    <a:pt x="3919" y="8732"/>
                  </a:cubicBezTo>
                  <a:lnTo>
                    <a:pt x="393" y="5720"/>
                  </a:lnTo>
                  <a:lnTo>
                    <a:pt x="4924" y="4754"/>
                  </a:lnTo>
                  <a:cubicBezTo>
                    <a:pt x="4964" y="4746"/>
                    <a:pt x="4995" y="4719"/>
                    <a:pt x="5012" y="4681"/>
                  </a:cubicBezTo>
                  <a:lnTo>
                    <a:pt x="6786" y="398"/>
                  </a:lnTo>
                  <a:close/>
                  <a:moveTo>
                    <a:pt x="6777" y="0"/>
                  </a:moveTo>
                  <a:cubicBezTo>
                    <a:pt x="6773" y="0"/>
                    <a:pt x="6769" y="0"/>
                    <a:pt x="6766" y="1"/>
                  </a:cubicBezTo>
                  <a:cubicBezTo>
                    <a:pt x="6720" y="3"/>
                    <a:pt x="6678" y="32"/>
                    <a:pt x="6660" y="75"/>
                  </a:cubicBezTo>
                  <a:lnTo>
                    <a:pt x="4817" y="4527"/>
                  </a:lnTo>
                  <a:lnTo>
                    <a:pt x="104" y="5533"/>
                  </a:lnTo>
                  <a:cubicBezTo>
                    <a:pt x="59" y="5542"/>
                    <a:pt x="22" y="5577"/>
                    <a:pt x="12" y="5623"/>
                  </a:cubicBezTo>
                  <a:cubicBezTo>
                    <a:pt x="0" y="5669"/>
                    <a:pt x="14" y="5716"/>
                    <a:pt x="50" y="5746"/>
                  </a:cubicBezTo>
                  <a:lnTo>
                    <a:pt x="3715" y="8875"/>
                  </a:lnTo>
                  <a:lnTo>
                    <a:pt x="3215" y="13669"/>
                  </a:lnTo>
                  <a:cubicBezTo>
                    <a:pt x="3209" y="13714"/>
                    <a:pt x="3231" y="13760"/>
                    <a:pt x="3271" y="13784"/>
                  </a:cubicBezTo>
                  <a:cubicBezTo>
                    <a:pt x="3291" y="13797"/>
                    <a:pt x="3311" y="13804"/>
                    <a:pt x="3335" y="13804"/>
                  </a:cubicBezTo>
                  <a:cubicBezTo>
                    <a:pt x="3356" y="13804"/>
                    <a:pt x="3378" y="13797"/>
                    <a:pt x="3399" y="13784"/>
                  </a:cubicBezTo>
                  <a:lnTo>
                    <a:pt x="7507" y="11267"/>
                  </a:lnTo>
                  <a:lnTo>
                    <a:pt x="11914" y="13224"/>
                  </a:lnTo>
                  <a:cubicBezTo>
                    <a:pt x="11929" y="13231"/>
                    <a:pt x="11945" y="13234"/>
                    <a:pt x="11961" y="13234"/>
                  </a:cubicBezTo>
                  <a:cubicBezTo>
                    <a:pt x="11989" y="13234"/>
                    <a:pt x="12017" y="13225"/>
                    <a:pt x="12039" y="13206"/>
                  </a:cubicBezTo>
                  <a:cubicBezTo>
                    <a:pt x="12075" y="13177"/>
                    <a:pt x="12092" y="13129"/>
                    <a:pt x="12081" y="13084"/>
                  </a:cubicBezTo>
                  <a:lnTo>
                    <a:pt x="10956" y="8398"/>
                  </a:lnTo>
                  <a:lnTo>
                    <a:pt x="14178" y="4813"/>
                  </a:lnTo>
                  <a:cubicBezTo>
                    <a:pt x="14210" y="4780"/>
                    <a:pt x="14218" y="4730"/>
                    <a:pt x="14201" y="4687"/>
                  </a:cubicBezTo>
                  <a:cubicBezTo>
                    <a:pt x="14183" y="4644"/>
                    <a:pt x="14144" y="4613"/>
                    <a:pt x="14097" y="4610"/>
                  </a:cubicBezTo>
                  <a:lnTo>
                    <a:pt x="9293" y="4233"/>
                  </a:lnTo>
                  <a:lnTo>
                    <a:pt x="6880" y="61"/>
                  </a:lnTo>
                  <a:cubicBezTo>
                    <a:pt x="6859" y="25"/>
                    <a:pt x="6823" y="0"/>
                    <a:pt x="6777"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cove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2"/>
          </p:nvPr>
        </p:nvSpPr>
        <p:spPr>
          <a:xfrm>
            <a:off x="719999" y="1560443"/>
            <a:ext cx="7949215" cy="3146372"/>
          </a:xfrm>
        </p:spPr>
        <p:txBody>
          <a:bodyPr/>
          <a:lstStyle/>
          <a:p>
            <a:pPr algn="l"/>
            <a:r>
              <a:rPr lang="vi-VN" sz="1600" b="1" dirty="0">
                <a:latin typeface="+mn-lt"/>
              </a:rPr>
              <a:t>1, CÂY KHUNG NHỎ NHẤT VÀ BÀI TOÁN TÌM CÂY KHUNG NHỎ NHẤT LÀ GÌ ?</a:t>
            </a:r>
          </a:p>
          <a:p>
            <a:pPr algn="l"/>
            <a:r>
              <a:rPr lang="vi-VN" sz="1600" b="1" dirty="0">
                <a:latin typeface="+mn-lt"/>
              </a:rPr>
              <a:t>2, THUẬT TOÁN TÌM CÂY KHUNG NHỎ NHẤT</a:t>
            </a:r>
          </a:p>
          <a:p>
            <a:endParaRPr lang="vi-VN" sz="1600" dirty="0">
              <a:latin typeface="+mn-lt"/>
            </a:endParaRPr>
          </a:p>
        </p:txBody>
      </p:sp>
      <p:sp>
        <p:nvSpPr>
          <p:cNvPr id="4" name="Title 3"/>
          <p:cNvSpPr>
            <a:spLocks noGrp="1"/>
          </p:cNvSpPr>
          <p:nvPr>
            <p:ph type="title"/>
          </p:nvPr>
        </p:nvSpPr>
        <p:spPr/>
        <p:txBody>
          <a:bodyPr/>
          <a:lstStyle/>
          <a:p>
            <a:r>
              <a:rPr lang="vi-VN" dirty="0"/>
              <a:t>III,bài toán tìm CÂY KHUNG NHỎ NHẤT</a:t>
            </a:r>
          </a:p>
        </p:txBody>
      </p:sp>
    </p:spTree>
    <p:extLst>
      <p:ext uri="{BB962C8B-B14F-4D97-AF65-F5344CB8AC3E}">
        <p14:creationId xmlns:p14="http://schemas.microsoft.com/office/powerpoint/2010/main" val="219495357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2"/>
          </p:nvPr>
        </p:nvSpPr>
        <p:spPr>
          <a:xfrm>
            <a:off x="631135" y="586409"/>
            <a:ext cx="7931425" cy="4070073"/>
          </a:xfrm>
        </p:spPr>
        <p:txBody>
          <a:bodyPr/>
          <a:lstStyle/>
          <a:p>
            <a:pPr algn="l"/>
            <a:r>
              <a:rPr lang="vi-VN" b="1" dirty="0">
                <a:solidFill>
                  <a:srgbClr val="FF0000"/>
                </a:solidFill>
                <a:latin typeface="+mn-lt"/>
              </a:rPr>
              <a:t>2.1 –   CÂY KHUNG NHỎ NHẤT VÀ BÀI TOÁN TÌM CÂY KHUNG NHỎ NHẤT LÀ GÌ?</a:t>
            </a:r>
          </a:p>
          <a:p>
            <a:pPr algn="l"/>
            <a:endParaRPr lang="vi-VN" b="1" dirty="0">
              <a:solidFill>
                <a:srgbClr val="FF0000"/>
              </a:solidFill>
              <a:latin typeface="+mn-lt"/>
            </a:endParaRPr>
          </a:p>
          <a:p>
            <a:pPr algn="l"/>
            <a:r>
              <a:rPr lang="vi-VN" u="sng" dirty="0">
                <a:solidFill>
                  <a:srgbClr val="FF0000"/>
                </a:solidFill>
                <a:latin typeface="+mn-lt"/>
              </a:rPr>
              <a:t>Định nghĩa: </a:t>
            </a:r>
            <a:r>
              <a:rPr lang="vi-VN" b="1" dirty="0">
                <a:solidFill>
                  <a:srgbClr val="92D050"/>
                </a:solidFill>
                <a:latin typeface="+mn-lt"/>
              </a:rPr>
              <a:t>Cây khung nhỏ nhất </a:t>
            </a:r>
            <a:r>
              <a:rPr lang="vi-VN" dirty="0">
                <a:latin typeface="+mn-lt"/>
              </a:rPr>
              <a:t>trong một đồ thị trọng số liên thông là một cây khung có tổng trọng số trên các cạnh của nó là nhỏ nhất</a:t>
            </a:r>
          </a:p>
          <a:p>
            <a:pPr algn="l"/>
            <a:endParaRPr lang="vi-VN" b="1" dirty="0">
              <a:solidFill>
                <a:srgbClr val="FF0000"/>
              </a:solidFill>
              <a:latin typeface="+mn-lt"/>
            </a:endParaRPr>
          </a:p>
          <a:p>
            <a:pPr algn="l"/>
            <a:r>
              <a:rPr lang="vi-VN" dirty="0">
                <a:solidFill>
                  <a:srgbClr val="FF0000"/>
                </a:solidFill>
                <a:latin typeface="+mn-lt"/>
              </a:rPr>
              <a:t>Bài toán cây khung nhỏ nhất của đồ thị: </a:t>
            </a:r>
            <a:r>
              <a:rPr lang="vi-VN" dirty="0">
                <a:solidFill>
                  <a:schemeClr val="bg2">
                    <a:lumMod val="10000"/>
                  </a:schemeClr>
                </a:solidFill>
                <a:latin typeface="+mn-lt"/>
              </a:rPr>
              <a:t>là 1 trong những bài toán tối ưu trên đồ thị tìm được ứng dụng trong nhiều lĩnh vực khác nhau trong đời sống. </a:t>
            </a:r>
          </a:p>
          <a:p>
            <a:pPr algn="l"/>
            <a:r>
              <a:rPr lang="vi-VN" dirty="0">
                <a:solidFill>
                  <a:srgbClr val="FF0000"/>
                </a:solidFill>
                <a:latin typeface="+mn-lt"/>
              </a:rPr>
              <a:t>Phát biểu nội dung bài toán: </a:t>
            </a:r>
            <a:r>
              <a:rPr lang="vi-VN" dirty="0">
                <a:solidFill>
                  <a:schemeClr val="bg2">
                    <a:lumMod val="10000"/>
                  </a:schemeClr>
                </a:solidFill>
                <a:latin typeface="+mn-lt"/>
              </a:rPr>
              <a:t>Cho G = (V, E) là 1 đồ thị liên thông vô hướng, mỗi cạnh e của đồ thị G được gán với trọng số không âm c(e), gọi là độ dài của nó. Giả sử T = (VT, ET) là cây khung của của đồ thị G. Ta gọi độ dài c(T) của cây khung T là tổng dộ dài cạnh của nó :</a:t>
            </a:r>
          </a:p>
          <a:p>
            <a:pPr algn="l"/>
            <a:r>
              <a:rPr lang="vi-VN" dirty="0">
                <a:solidFill>
                  <a:schemeClr val="bg2">
                    <a:lumMod val="10000"/>
                  </a:schemeClr>
                </a:solidFill>
                <a:latin typeface="+mn-lt"/>
              </a:rPr>
              <a:t>               c(T) = </a:t>
            </a:r>
            <a:r>
              <a:rPr lang="el-GR" dirty="0"/>
              <a:t>Σ</a:t>
            </a:r>
            <a:r>
              <a:rPr lang="vi-VN" dirty="0"/>
              <a:t> c(e)</a:t>
            </a:r>
          </a:p>
          <a:p>
            <a:pPr algn="l"/>
            <a:r>
              <a:rPr lang="vi-VN" dirty="0">
                <a:solidFill>
                  <a:schemeClr val="bg2">
                    <a:lumMod val="10000"/>
                  </a:schemeClr>
                </a:solidFill>
                <a:latin typeface="+mn-lt"/>
              </a:rPr>
              <a:t>		e </a:t>
            </a:r>
            <a:r>
              <a:rPr lang="vi-VN" dirty="0"/>
              <a:t>∈ ET</a:t>
            </a:r>
          </a:p>
          <a:p>
            <a:pPr algn="l"/>
            <a:r>
              <a:rPr lang="vi-VN" dirty="0">
                <a:solidFill>
                  <a:schemeClr val="bg2">
                    <a:lumMod val="10000"/>
                  </a:schemeClr>
                </a:solidFill>
                <a:latin typeface="+mn-lt"/>
              </a:rPr>
              <a:t>Bài toán đặt ra là trong tất cả cây khung đồ thị G hãy tìm cây khung với độ dài nhỏ nhất. Cây khung như vậy được gọi là cây khung nhỏ nhất của đồ thị và bài toán đặt ra là bài toán cây khung nhỏ nhất.</a:t>
            </a:r>
          </a:p>
          <a:p>
            <a:pPr algn="l"/>
            <a:endParaRPr lang="vi-VN" dirty="0">
              <a:latin typeface="+mn-lt"/>
            </a:endParaRPr>
          </a:p>
          <a:p>
            <a:pPr algn="l"/>
            <a:endParaRPr lang="vi-VN" dirty="0">
              <a:latin typeface="+mn-lt"/>
            </a:endParaRPr>
          </a:p>
          <a:p>
            <a:pPr algn="l"/>
            <a:endParaRPr lang="vi-VN" dirty="0">
              <a:latin typeface="+mn-lt"/>
            </a:endParaRPr>
          </a:p>
          <a:p>
            <a:endParaRPr lang="vi-VN" dirty="0">
              <a:latin typeface="+mn-lt"/>
            </a:endParaRPr>
          </a:p>
        </p:txBody>
      </p:sp>
    </p:spTree>
    <p:extLst>
      <p:ext uri="{BB962C8B-B14F-4D97-AF65-F5344CB8AC3E}">
        <p14:creationId xmlns:p14="http://schemas.microsoft.com/office/powerpoint/2010/main" val="5325779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2"/>
          </p:nvPr>
        </p:nvSpPr>
        <p:spPr>
          <a:xfrm>
            <a:off x="680356" y="555170"/>
            <a:ext cx="7728857" cy="4082143"/>
          </a:xfrm>
        </p:spPr>
        <p:txBody>
          <a:bodyPr/>
          <a:lstStyle/>
          <a:p>
            <a:pPr algn="l"/>
            <a:r>
              <a:rPr lang="vi-VN" sz="2000" b="1" dirty="0">
                <a:solidFill>
                  <a:srgbClr val="FF0000"/>
                </a:solidFill>
                <a:latin typeface="+mn-lt"/>
              </a:rPr>
              <a:t>2.2 – THUẬT TOÁN TÌM CÂY KHUNG NHỎ NHẤT</a:t>
            </a:r>
          </a:p>
          <a:p>
            <a:pPr algn="l"/>
            <a:r>
              <a:rPr lang="vi-VN" b="1" u="sng" dirty="0">
                <a:latin typeface="+mn-lt"/>
              </a:rPr>
              <a:t>1, Thuật toán Prim</a:t>
            </a:r>
          </a:p>
          <a:p>
            <a:pPr algn="l"/>
            <a:r>
              <a:rPr lang="vi-VN" dirty="0">
                <a:latin typeface="+mn-lt"/>
              </a:rPr>
              <a:t>Phát minh bởi nhà toán học người Czech Vojt’ech Jarnik năm 1930, nhưng nổi tiếng khi nó được phát minh lại năm 1957 bởi Robecrt Prim.</a:t>
            </a:r>
          </a:p>
          <a:p>
            <a:pPr algn="l"/>
            <a:r>
              <a:rPr lang="vi-VN" dirty="0">
                <a:latin typeface="+mn-lt"/>
              </a:rPr>
              <a:t>Input: Một đồ thị có trọng số G = (V, E), |V| = n</a:t>
            </a:r>
          </a:p>
          <a:p>
            <a:pPr algn="l"/>
            <a:r>
              <a:rPr lang="vi-VN" dirty="0">
                <a:latin typeface="+mn-lt"/>
              </a:rPr>
              <a:t>Output: cây khung nhỏ nhất T</a:t>
            </a:r>
          </a:p>
          <a:p>
            <a:pPr algn="l"/>
            <a:endParaRPr lang="vi-VN" dirty="0">
              <a:latin typeface="+mn-lt"/>
            </a:endParaRPr>
          </a:p>
          <a:p>
            <a:pPr algn="l"/>
            <a:r>
              <a:rPr lang="vi-VN" b="1" u="sng" dirty="0">
                <a:solidFill>
                  <a:schemeClr val="bg2">
                    <a:lumMod val="10000"/>
                  </a:schemeClr>
                </a:solidFill>
                <a:latin typeface="+mn-lt"/>
              </a:rPr>
              <a:t>2, Thuật toán Kruskal</a:t>
            </a:r>
          </a:p>
          <a:p>
            <a:pPr algn="l"/>
            <a:r>
              <a:rPr lang="vi-VN" dirty="0">
                <a:solidFill>
                  <a:schemeClr val="bg2">
                    <a:lumMod val="10000"/>
                  </a:schemeClr>
                </a:solidFill>
                <a:latin typeface="+mn-lt"/>
              </a:rPr>
              <a:t>Phát minh bởi Joseph Kruskal năm 1956</a:t>
            </a:r>
          </a:p>
          <a:p>
            <a:pPr algn="l"/>
            <a:r>
              <a:rPr lang="vi-VN" dirty="0">
                <a:latin typeface="+mn-lt"/>
              </a:rPr>
              <a:t>Input: Một đồ thị có trọng số G = (V, E), |V| = n</a:t>
            </a:r>
          </a:p>
          <a:p>
            <a:pPr algn="l"/>
            <a:r>
              <a:rPr lang="vi-VN" dirty="0">
                <a:latin typeface="+mn-lt"/>
              </a:rPr>
              <a:t>Output: cây khung nhỏ nhất T</a:t>
            </a:r>
          </a:p>
          <a:p>
            <a:pPr algn="l"/>
            <a:endParaRPr lang="vi-VN" b="1" u="sng" dirty="0">
              <a:solidFill>
                <a:schemeClr val="bg2">
                  <a:lumMod val="10000"/>
                </a:schemeClr>
              </a:solidFill>
              <a:latin typeface="+mn-lt"/>
            </a:endParaRPr>
          </a:p>
        </p:txBody>
      </p:sp>
    </p:spTree>
    <p:extLst>
      <p:ext uri="{BB962C8B-B14F-4D97-AF65-F5344CB8AC3E}">
        <p14:creationId xmlns:p14="http://schemas.microsoft.com/office/powerpoint/2010/main" val="163713380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2"/>
          </p:nvPr>
        </p:nvSpPr>
        <p:spPr>
          <a:xfrm>
            <a:off x="558313" y="1477107"/>
            <a:ext cx="7724042" cy="3341077"/>
          </a:xfrm>
        </p:spPr>
        <p:txBody>
          <a:bodyPr/>
          <a:lstStyle/>
          <a:p>
            <a:pPr algn="l">
              <a:spcBef>
                <a:spcPts val="300"/>
              </a:spcBef>
              <a:spcAft>
                <a:spcPts val="300"/>
              </a:spcAft>
              <a:buFont typeface="Wingdings" panose="05000000000000000000" pitchFamily="2" charset="2"/>
              <a:buChar char="Ø"/>
            </a:pPr>
            <a:r>
              <a:rPr lang="vi-VN" sz="1600" b="1" dirty="0">
                <a:latin typeface="+mn-lt"/>
              </a:rPr>
              <a:t>1, GIỚI THIỆU VỀ CÂY</a:t>
            </a:r>
          </a:p>
          <a:p>
            <a:pPr marL="139700" indent="0" algn="l">
              <a:spcBef>
                <a:spcPts val="300"/>
              </a:spcBef>
              <a:spcAft>
                <a:spcPts val="300"/>
              </a:spcAft>
            </a:pPr>
            <a:r>
              <a:rPr lang="vi-VN" sz="1600" b="1" dirty="0">
                <a:latin typeface="+mn-lt"/>
              </a:rPr>
              <a:t>	1.1 CÂY LÀ GÌ ?</a:t>
            </a:r>
          </a:p>
          <a:p>
            <a:pPr marL="139700" indent="0" algn="l">
              <a:spcBef>
                <a:spcPts val="300"/>
              </a:spcBef>
              <a:spcAft>
                <a:spcPts val="300"/>
              </a:spcAft>
            </a:pPr>
            <a:r>
              <a:rPr lang="vi-VN" sz="1600" b="1" dirty="0">
                <a:latin typeface="+mn-lt"/>
              </a:rPr>
              <a:t>	1.2 CÂY CÓ GỐC</a:t>
            </a:r>
          </a:p>
          <a:p>
            <a:pPr marL="139700" indent="0" algn="l">
              <a:spcBef>
                <a:spcPts val="300"/>
              </a:spcBef>
              <a:spcAft>
                <a:spcPts val="300"/>
              </a:spcAft>
            </a:pPr>
            <a:r>
              <a:rPr lang="vi-VN" sz="1600" b="1" dirty="0">
                <a:latin typeface="+mn-lt"/>
              </a:rPr>
              <a:t>	1.3 CÂY CHIA M, CÂY CHIA M CÂN BẰNG</a:t>
            </a:r>
          </a:p>
          <a:p>
            <a:pPr marL="139700" indent="0" algn="l">
              <a:spcBef>
                <a:spcPts val="300"/>
              </a:spcBef>
              <a:spcAft>
                <a:spcPts val="300"/>
              </a:spcAft>
            </a:pPr>
            <a:r>
              <a:rPr lang="vi-VN" sz="1600" b="1" dirty="0">
                <a:latin typeface="+mn-lt"/>
              </a:rPr>
              <a:t>	1.4 CÂY NHỊ PHÂN</a:t>
            </a:r>
          </a:p>
          <a:p>
            <a:pPr marL="139700" indent="0" algn="l">
              <a:spcBef>
                <a:spcPts val="300"/>
              </a:spcBef>
              <a:spcAft>
                <a:spcPts val="300"/>
              </a:spcAft>
            </a:pPr>
            <a:r>
              <a:rPr lang="vi-VN" sz="1600" b="1" dirty="0">
                <a:latin typeface="+mn-lt"/>
              </a:rPr>
              <a:t>	1.5 CÁC TÍNH CHẤT CỦA CÂY</a:t>
            </a:r>
          </a:p>
          <a:p>
            <a:pPr algn="l">
              <a:spcBef>
                <a:spcPts val="300"/>
              </a:spcBef>
              <a:spcAft>
                <a:spcPts val="300"/>
              </a:spcAft>
              <a:buFont typeface="Wingdings" panose="05000000000000000000" pitchFamily="2" charset="2"/>
              <a:buChar char="Ø"/>
            </a:pPr>
            <a:r>
              <a:rPr lang="vi-VN" sz="1600" b="1" dirty="0">
                <a:latin typeface="+mn-lt"/>
              </a:rPr>
              <a:t>2, DUYỆT CÂY</a:t>
            </a:r>
          </a:p>
          <a:p>
            <a:pPr marL="596900" lvl="1" indent="0" algn="l">
              <a:spcBef>
                <a:spcPts val="300"/>
              </a:spcBef>
              <a:spcAft>
                <a:spcPts val="300"/>
              </a:spcAft>
            </a:pPr>
            <a:r>
              <a:rPr lang="vi-VN" sz="1600" b="1" dirty="0">
                <a:latin typeface="+mn-lt"/>
              </a:rPr>
              <a:t>2.1 DUYỆT CÂY</a:t>
            </a:r>
          </a:p>
          <a:p>
            <a:pPr marL="596900" lvl="1" indent="0" algn="l">
              <a:spcBef>
                <a:spcPts val="300"/>
              </a:spcBef>
              <a:spcAft>
                <a:spcPts val="300"/>
              </a:spcAft>
            </a:pPr>
            <a:r>
              <a:rPr lang="vi-VN" sz="1600" b="1" dirty="0">
                <a:latin typeface="+mn-lt"/>
              </a:rPr>
              <a:t>2.2 SẮP XẾP TOÀN BỘ ĐỈNH TRONG CÂY</a:t>
            </a:r>
          </a:p>
          <a:p>
            <a:pPr marL="596900" lvl="1" indent="0" algn="l">
              <a:spcBef>
                <a:spcPts val="300"/>
              </a:spcBef>
              <a:spcAft>
                <a:spcPts val="300"/>
              </a:spcAft>
            </a:pPr>
            <a:r>
              <a:rPr lang="vi-VN" sz="1600" b="1" dirty="0">
                <a:latin typeface="+mn-lt"/>
              </a:rPr>
              <a:t>2.3 CÁC THUẬT TOÁN DUYÊT CÂY</a:t>
            </a:r>
          </a:p>
        </p:txBody>
      </p:sp>
      <p:sp>
        <p:nvSpPr>
          <p:cNvPr id="4" name="Title 3"/>
          <p:cNvSpPr>
            <a:spLocks noGrp="1"/>
          </p:cNvSpPr>
          <p:nvPr>
            <p:ph type="title"/>
          </p:nvPr>
        </p:nvSpPr>
        <p:spPr/>
        <p:txBody>
          <a:bodyPr/>
          <a:lstStyle/>
          <a:p>
            <a:r>
              <a:rPr lang="vi-VN" dirty="0"/>
              <a:t>i, ĐỊNH NGHĨA VÀ TÍNH CHẤT CỦA CÂY</a:t>
            </a:r>
          </a:p>
        </p:txBody>
      </p:sp>
    </p:spTree>
    <p:extLst>
      <p:ext uri="{BB962C8B-B14F-4D97-AF65-F5344CB8AC3E}">
        <p14:creationId xmlns:p14="http://schemas.microsoft.com/office/powerpoint/2010/main" val="3661530971"/>
      </p:ext>
    </p:extLst>
  </p:cSld>
  <p:clrMapOvr>
    <a:masterClrMapping/>
  </p:clrMapOvr>
  <p:transition spd="med">
    <p:pull/>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791"/>
        <p:cNvGrpSpPr/>
        <p:nvPr/>
      </p:nvGrpSpPr>
      <p:grpSpPr>
        <a:xfrm>
          <a:off x="0" y="0"/>
          <a:ext cx="0" cy="0"/>
          <a:chOff x="0" y="0"/>
          <a:chExt cx="0" cy="0"/>
        </a:xfrm>
      </p:grpSpPr>
      <p:sp>
        <p:nvSpPr>
          <p:cNvPr id="4792" name="Google Shape;4792;p63"/>
          <p:cNvSpPr/>
          <p:nvPr/>
        </p:nvSpPr>
        <p:spPr>
          <a:xfrm>
            <a:off x="5512489" y="1838712"/>
            <a:ext cx="1084500" cy="1084500"/>
          </a:xfrm>
          <a:prstGeom prst="ellipse">
            <a:avLst/>
          </a:prstGeom>
          <a:solidFill>
            <a:srgbClr val="FFFFFF"/>
          </a:solidFill>
          <a:ln w="9525" cap="flat" cmpd="sng">
            <a:solidFill>
              <a:srgbClr val="000000"/>
            </a:solidFill>
            <a:prstDash val="solid"/>
            <a:round/>
            <a:headEnd type="none" w="sm" len="sm"/>
            <a:tailEnd type="none" w="sm" len="sm"/>
          </a:ln>
          <a:effectLst>
            <a:outerShdw dist="47625" dir="31200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3" name="Google Shape;4793;p63"/>
          <p:cNvSpPr txBox="1">
            <a:spLocks noGrp="1"/>
          </p:cNvSpPr>
          <p:nvPr>
            <p:ph type="title"/>
          </p:nvPr>
        </p:nvSpPr>
        <p:spPr>
          <a:xfrm>
            <a:off x="2547000" y="985025"/>
            <a:ext cx="2568300" cy="250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6600" dirty="0"/>
              <a:t>Kết luận và bài tập</a:t>
            </a:r>
            <a:endParaRPr sz="6600" dirty="0"/>
          </a:p>
        </p:txBody>
      </p:sp>
      <p:sp>
        <p:nvSpPr>
          <p:cNvPr id="4795" name="Google Shape;4795;p63"/>
          <p:cNvSpPr txBox="1">
            <a:spLocks noGrp="1"/>
          </p:cNvSpPr>
          <p:nvPr>
            <p:ph type="title" idx="2"/>
          </p:nvPr>
        </p:nvSpPr>
        <p:spPr>
          <a:xfrm>
            <a:off x="5512488" y="1960075"/>
            <a:ext cx="1084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IV</a:t>
            </a:r>
            <a:endParaRPr dirty="0"/>
          </a:p>
        </p:txBody>
      </p:sp>
      <p:cxnSp>
        <p:nvCxnSpPr>
          <p:cNvPr id="4796" name="Google Shape;4796;p63"/>
          <p:cNvCxnSpPr>
            <a:stCxn id="4792" idx="2"/>
          </p:cNvCxnSpPr>
          <p:nvPr/>
        </p:nvCxnSpPr>
        <p:spPr>
          <a:xfrm rot="10800000">
            <a:off x="5228089" y="2380962"/>
            <a:ext cx="284400" cy="0"/>
          </a:xfrm>
          <a:prstGeom prst="straightConnector1">
            <a:avLst/>
          </a:prstGeom>
          <a:noFill/>
          <a:ln w="9525" cap="flat" cmpd="sng">
            <a:solidFill>
              <a:srgbClr val="000000"/>
            </a:solidFill>
            <a:prstDash val="solid"/>
            <a:round/>
            <a:headEnd type="none" w="med" len="med"/>
            <a:tailEnd type="none" w="med" len="med"/>
          </a:ln>
        </p:spPr>
      </p:cxnSp>
      <p:grpSp>
        <p:nvGrpSpPr>
          <p:cNvPr id="4797" name="Google Shape;4797;p63"/>
          <p:cNvGrpSpPr/>
          <p:nvPr/>
        </p:nvGrpSpPr>
        <p:grpSpPr>
          <a:xfrm>
            <a:off x="7629338" y="3233250"/>
            <a:ext cx="1134000" cy="972675"/>
            <a:chOff x="7629338" y="3233250"/>
            <a:chExt cx="1134000" cy="972675"/>
          </a:xfrm>
        </p:grpSpPr>
        <p:sp>
          <p:nvSpPr>
            <p:cNvPr id="4798" name="Google Shape;4798;p63"/>
            <p:cNvSpPr/>
            <p:nvPr/>
          </p:nvSpPr>
          <p:spPr>
            <a:xfrm>
              <a:off x="7674145" y="4091531"/>
              <a:ext cx="666545" cy="22043"/>
            </a:xfrm>
            <a:custGeom>
              <a:avLst/>
              <a:gdLst/>
              <a:ahLst/>
              <a:cxnLst/>
              <a:rect l="l" t="t" r="r" b="b"/>
              <a:pathLst>
                <a:path w="45297" h="1498" extrusionOk="0">
                  <a:moveTo>
                    <a:pt x="500" y="0"/>
                  </a:moveTo>
                  <a:cubicBezTo>
                    <a:pt x="0" y="0"/>
                    <a:pt x="3" y="781"/>
                    <a:pt x="507" y="788"/>
                  </a:cubicBezTo>
                  <a:cubicBezTo>
                    <a:pt x="13455" y="995"/>
                    <a:pt x="26404" y="1203"/>
                    <a:pt x="39353" y="1411"/>
                  </a:cubicBezTo>
                  <a:cubicBezTo>
                    <a:pt x="41166" y="1439"/>
                    <a:pt x="42978" y="1469"/>
                    <a:pt x="44790" y="1498"/>
                  </a:cubicBezTo>
                  <a:cubicBezTo>
                    <a:pt x="44793" y="1498"/>
                    <a:pt x="44797" y="1498"/>
                    <a:pt x="44800" y="1498"/>
                  </a:cubicBezTo>
                  <a:cubicBezTo>
                    <a:pt x="45297" y="1498"/>
                    <a:pt x="45294" y="718"/>
                    <a:pt x="44790" y="711"/>
                  </a:cubicBezTo>
                  <a:cubicBezTo>
                    <a:pt x="31842" y="503"/>
                    <a:pt x="18894" y="295"/>
                    <a:pt x="5944" y="88"/>
                  </a:cubicBezTo>
                  <a:cubicBezTo>
                    <a:pt x="4132" y="59"/>
                    <a:pt x="2319" y="29"/>
                    <a:pt x="507" y="0"/>
                  </a:cubicBezTo>
                  <a:cubicBezTo>
                    <a:pt x="505" y="0"/>
                    <a:pt x="503" y="0"/>
                    <a:pt x="5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9" name="Google Shape;4799;p63"/>
            <p:cNvSpPr/>
            <p:nvPr/>
          </p:nvSpPr>
          <p:spPr>
            <a:xfrm>
              <a:off x="8007514" y="3734840"/>
              <a:ext cx="663102" cy="21984"/>
            </a:xfrm>
            <a:custGeom>
              <a:avLst/>
              <a:gdLst/>
              <a:ahLst/>
              <a:cxnLst/>
              <a:rect l="l" t="t" r="r" b="b"/>
              <a:pathLst>
                <a:path w="45063" h="1494" extrusionOk="0">
                  <a:moveTo>
                    <a:pt x="490" y="0"/>
                  </a:moveTo>
                  <a:cubicBezTo>
                    <a:pt x="1" y="0"/>
                    <a:pt x="7" y="769"/>
                    <a:pt x="508" y="788"/>
                  </a:cubicBezTo>
                  <a:cubicBezTo>
                    <a:pt x="14937" y="1291"/>
                    <a:pt x="29360" y="1494"/>
                    <a:pt x="43798" y="1494"/>
                  </a:cubicBezTo>
                  <a:cubicBezTo>
                    <a:pt x="44050" y="1494"/>
                    <a:pt x="44302" y="1494"/>
                    <a:pt x="44555" y="1493"/>
                  </a:cubicBezTo>
                  <a:cubicBezTo>
                    <a:pt x="45060" y="1493"/>
                    <a:pt x="45063" y="706"/>
                    <a:pt x="44555" y="706"/>
                  </a:cubicBezTo>
                  <a:cubicBezTo>
                    <a:pt x="44211" y="706"/>
                    <a:pt x="43868" y="706"/>
                    <a:pt x="43525" y="706"/>
                  </a:cubicBezTo>
                  <a:cubicBezTo>
                    <a:pt x="29177" y="706"/>
                    <a:pt x="14846" y="501"/>
                    <a:pt x="508" y="0"/>
                  </a:cubicBezTo>
                  <a:cubicBezTo>
                    <a:pt x="502" y="0"/>
                    <a:pt x="496" y="0"/>
                    <a:pt x="49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0" name="Google Shape;4800;p63"/>
            <p:cNvSpPr/>
            <p:nvPr/>
          </p:nvSpPr>
          <p:spPr>
            <a:xfrm>
              <a:off x="7676588" y="3734913"/>
              <a:ext cx="346774" cy="368596"/>
            </a:xfrm>
            <a:custGeom>
              <a:avLst/>
              <a:gdLst/>
              <a:ahLst/>
              <a:cxnLst/>
              <a:rect l="l" t="t" r="r" b="b"/>
              <a:pathLst>
                <a:path w="23566" h="25049" extrusionOk="0">
                  <a:moveTo>
                    <a:pt x="22982" y="0"/>
                  </a:moveTo>
                  <a:cubicBezTo>
                    <a:pt x="22893" y="0"/>
                    <a:pt x="22801" y="33"/>
                    <a:pt x="22719" y="110"/>
                  </a:cubicBezTo>
                  <a:cubicBezTo>
                    <a:pt x="18695" y="3861"/>
                    <a:pt x="14994" y="8000"/>
                    <a:pt x="11251" y="12027"/>
                  </a:cubicBezTo>
                  <a:cubicBezTo>
                    <a:pt x="7516" y="16044"/>
                    <a:pt x="3601" y="20017"/>
                    <a:pt x="234" y="24354"/>
                  </a:cubicBezTo>
                  <a:cubicBezTo>
                    <a:pt x="1" y="24654"/>
                    <a:pt x="261" y="25049"/>
                    <a:pt x="536" y="25049"/>
                  </a:cubicBezTo>
                  <a:cubicBezTo>
                    <a:pt x="624" y="25049"/>
                    <a:pt x="714" y="25008"/>
                    <a:pt x="789" y="24911"/>
                  </a:cubicBezTo>
                  <a:cubicBezTo>
                    <a:pt x="4158" y="20574"/>
                    <a:pt x="8071" y="16598"/>
                    <a:pt x="11808" y="12583"/>
                  </a:cubicBezTo>
                  <a:cubicBezTo>
                    <a:pt x="15551" y="8559"/>
                    <a:pt x="19252" y="4416"/>
                    <a:pt x="23276" y="665"/>
                  </a:cubicBezTo>
                  <a:cubicBezTo>
                    <a:pt x="23565" y="396"/>
                    <a:pt x="23292" y="0"/>
                    <a:pt x="2298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1" name="Google Shape;4801;p63"/>
            <p:cNvSpPr/>
            <p:nvPr/>
          </p:nvSpPr>
          <p:spPr>
            <a:xfrm>
              <a:off x="8325727" y="3745331"/>
              <a:ext cx="346774" cy="368611"/>
            </a:xfrm>
            <a:custGeom>
              <a:avLst/>
              <a:gdLst/>
              <a:ahLst/>
              <a:cxnLst/>
              <a:rect l="l" t="t" r="r" b="b"/>
              <a:pathLst>
                <a:path w="23566" h="25050" extrusionOk="0">
                  <a:moveTo>
                    <a:pt x="22982" y="1"/>
                  </a:moveTo>
                  <a:cubicBezTo>
                    <a:pt x="22893" y="1"/>
                    <a:pt x="22802" y="33"/>
                    <a:pt x="22719" y="111"/>
                  </a:cubicBezTo>
                  <a:cubicBezTo>
                    <a:pt x="18695" y="3861"/>
                    <a:pt x="14995" y="8001"/>
                    <a:pt x="11251" y="12028"/>
                  </a:cubicBezTo>
                  <a:cubicBezTo>
                    <a:pt x="7516" y="16045"/>
                    <a:pt x="3601" y="20017"/>
                    <a:pt x="234" y="24355"/>
                  </a:cubicBezTo>
                  <a:cubicBezTo>
                    <a:pt x="1" y="24654"/>
                    <a:pt x="261" y="25050"/>
                    <a:pt x="537" y="25050"/>
                  </a:cubicBezTo>
                  <a:cubicBezTo>
                    <a:pt x="625" y="25050"/>
                    <a:pt x="715" y="25009"/>
                    <a:pt x="791" y="24912"/>
                  </a:cubicBezTo>
                  <a:cubicBezTo>
                    <a:pt x="4158" y="20574"/>
                    <a:pt x="8072" y="16599"/>
                    <a:pt x="11808" y="12583"/>
                  </a:cubicBezTo>
                  <a:cubicBezTo>
                    <a:pt x="15551" y="8559"/>
                    <a:pt x="19252" y="4417"/>
                    <a:pt x="23276" y="666"/>
                  </a:cubicBezTo>
                  <a:cubicBezTo>
                    <a:pt x="23565" y="397"/>
                    <a:pt x="23292" y="1"/>
                    <a:pt x="2298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2" name="Google Shape;4802;p63"/>
            <p:cNvSpPr/>
            <p:nvPr/>
          </p:nvSpPr>
          <p:spPr>
            <a:xfrm>
              <a:off x="8207256" y="3234427"/>
              <a:ext cx="132509" cy="879089"/>
            </a:xfrm>
            <a:custGeom>
              <a:avLst/>
              <a:gdLst/>
              <a:ahLst/>
              <a:cxnLst/>
              <a:rect l="l" t="t" r="r" b="b"/>
              <a:pathLst>
                <a:path w="9005" h="59741" extrusionOk="0">
                  <a:moveTo>
                    <a:pt x="485" y="0"/>
                  </a:moveTo>
                  <a:cubicBezTo>
                    <a:pt x="257" y="0"/>
                    <a:pt x="1" y="196"/>
                    <a:pt x="46" y="495"/>
                  </a:cubicBezTo>
                  <a:cubicBezTo>
                    <a:pt x="2573" y="17266"/>
                    <a:pt x="4513" y="34129"/>
                    <a:pt x="6885" y="50922"/>
                  </a:cubicBezTo>
                  <a:cubicBezTo>
                    <a:pt x="7286" y="53763"/>
                    <a:pt x="7598" y="56648"/>
                    <a:pt x="8183" y="59457"/>
                  </a:cubicBezTo>
                  <a:cubicBezTo>
                    <a:pt x="8224" y="59655"/>
                    <a:pt x="8370" y="59741"/>
                    <a:pt x="8523" y="59741"/>
                  </a:cubicBezTo>
                  <a:cubicBezTo>
                    <a:pt x="8754" y="59741"/>
                    <a:pt x="9004" y="59546"/>
                    <a:pt x="8942" y="59248"/>
                  </a:cubicBezTo>
                  <a:cubicBezTo>
                    <a:pt x="7535" y="52508"/>
                    <a:pt x="6914" y="45530"/>
                    <a:pt x="5987" y="38716"/>
                  </a:cubicBezTo>
                  <a:cubicBezTo>
                    <a:pt x="4623" y="28694"/>
                    <a:pt x="3292" y="18669"/>
                    <a:pt x="1946" y="8642"/>
                  </a:cubicBezTo>
                  <a:cubicBezTo>
                    <a:pt x="1573" y="5856"/>
                    <a:pt x="1223" y="3066"/>
                    <a:pt x="805" y="285"/>
                  </a:cubicBezTo>
                  <a:cubicBezTo>
                    <a:pt x="775" y="86"/>
                    <a:pt x="636" y="0"/>
                    <a:pt x="48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3" name="Google Shape;4803;p63"/>
            <p:cNvSpPr/>
            <p:nvPr/>
          </p:nvSpPr>
          <p:spPr>
            <a:xfrm>
              <a:off x="7693186" y="3233250"/>
              <a:ext cx="522309" cy="849541"/>
            </a:xfrm>
            <a:custGeom>
              <a:avLst/>
              <a:gdLst/>
              <a:ahLst/>
              <a:cxnLst/>
              <a:rect l="l" t="t" r="r" b="b"/>
              <a:pathLst>
                <a:path w="35495" h="57733" extrusionOk="0">
                  <a:moveTo>
                    <a:pt x="34959" y="0"/>
                  </a:moveTo>
                  <a:cubicBezTo>
                    <a:pt x="34841" y="0"/>
                    <a:pt x="34725" y="58"/>
                    <a:pt x="34652" y="197"/>
                  </a:cubicBezTo>
                  <a:cubicBezTo>
                    <a:pt x="31441" y="6373"/>
                    <a:pt x="27526" y="12239"/>
                    <a:pt x="23889" y="18166"/>
                  </a:cubicBezTo>
                  <a:cubicBezTo>
                    <a:pt x="18326" y="27226"/>
                    <a:pt x="12727" y="36265"/>
                    <a:pt x="7205" y="45349"/>
                  </a:cubicBezTo>
                  <a:cubicBezTo>
                    <a:pt x="4829" y="49262"/>
                    <a:pt x="2456" y="53174"/>
                    <a:pt x="175" y="57144"/>
                  </a:cubicBezTo>
                  <a:cubicBezTo>
                    <a:pt x="1" y="57448"/>
                    <a:pt x="273" y="57732"/>
                    <a:pt x="540" y="57732"/>
                  </a:cubicBezTo>
                  <a:cubicBezTo>
                    <a:pt x="659" y="57732"/>
                    <a:pt x="778" y="57676"/>
                    <a:pt x="855" y="57540"/>
                  </a:cubicBezTo>
                  <a:cubicBezTo>
                    <a:pt x="10381" y="40966"/>
                    <a:pt x="20796" y="24904"/>
                    <a:pt x="30685" y="8546"/>
                  </a:cubicBezTo>
                  <a:cubicBezTo>
                    <a:pt x="32270" y="5925"/>
                    <a:pt x="33921" y="3314"/>
                    <a:pt x="35334" y="594"/>
                  </a:cubicBezTo>
                  <a:cubicBezTo>
                    <a:pt x="35495" y="286"/>
                    <a:pt x="35221" y="0"/>
                    <a:pt x="349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4" name="Google Shape;4804;p63"/>
            <p:cNvSpPr/>
            <p:nvPr/>
          </p:nvSpPr>
          <p:spPr>
            <a:xfrm>
              <a:off x="8205829" y="3234103"/>
              <a:ext cx="464979" cy="522956"/>
            </a:xfrm>
            <a:custGeom>
              <a:avLst/>
              <a:gdLst/>
              <a:ahLst/>
              <a:cxnLst/>
              <a:rect l="l" t="t" r="r" b="b"/>
              <a:pathLst>
                <a:path w="31599" h="35539" extrusionOk="0">
                  <a:moveTo>
                    <a:pt x="545" y="0"/>
                  </a:moveTo>
                  <a:cubicBezTo>
                    <a:pt x="264" y="0"/>
                    <a:pt x="1" y="395"/>
                    <a:pt x="244" y="690"/>
                  </a:cubicBezTo>
                  <a:cubicBezTo>
                    <a:pt x="10023" y="12611"/>
                    <a:pt x="20959" y="23538"/>
                    <a:pt x="30798" y="35407"/>
                  </a:cubicBezTo>
                  <a:cubicBezTo>
                    <a:pt x="30876" y="35500"/>
                    <a:pt x="30966" y="35539"/>
                    <a:pt x="31055" y="35539"/>
                  </a:cubicBezTo>
                  <a:cubicBezTo>
                    <a:pt x="31337" y="35539"/>
                    <a:pt x="31599" y="35144"/>
                    <a:pt x="31354" y="34850"/>
                  </a:cubicBezTo>
                  <a:cubicBezTo>
                    <a:pt x="21516" y="22981"/>
                    <a:pt x="10578" y="12055"/>
                    <a:pt x="801" y="134"/>
                  </a:cubicBezTo>
                  <a:cubicBezTo>
                    <a:pt x="724" y="40"/>
                    <a:pt x="633" y="0"/>
                    <a:pt x="54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5" name="Google Shape;4805;p63"/>
            <p:cNvSpPr/>
            <p:nvPr/>
          </p:nvSpPr>
          <p:spPr>
            <a:xfrm>
              <a:off x="8005469" y="3234251"/>
              <a:ext cx="215280" cy="516040"/>
            </a:xfrm>
            <a:custGeom>
              <a:avLst/>
              <a:gdLst/>
              <a:ahLst/>
              <a:cxnLst/>
              <a:rect l="l" t="t" r="r" b="b"/>
              <a:pathLst>
                <a:path w="14630" h="35069" extrusionOk="0">
                  <a:moveTo>
                    <a:pt x="14097" y="1"/>
                  </a:moveTo>
                  <a:cubicBezTo>
                    <a:pt x="13980" y="1"/>
                    <a:pt x="13866" y="60"/>
                    <a:pt x="13797" y="202"/>
                  </a:cubicBezTo>
                  <a:cubicBezTo>
                    <a:pt x="11161" y="5592"/>
                    <a:pt x="9263" y="11437"/>
                    <a:pt x="7094" y="17023"/>
                  </a:cubicBezTo>
                  <a:cubicBezTo>
                    <a:pt x="4844" y="22813"/>
                    <a:pt x="2884" y="28883"/>
                    <a:pt x="153" y="34470"/>
                  </a:cubicBezTo>
                  <a:cubicBezTo>
                    <a:pt x="0" y="34782"/>
                    <a:pt x="274" y="35068"/>
                    <a:pt x="533" y="35068"/>
                  </a:cubicBezTo>
                  <a:cubicBezTo>
                    <a:pt x="650" y="35068"/>
                    <a:pt x="763" y="35009"/>
                    <a:pt x="833" y="34867"/>
                  </a:cubicBezTo>
                  <a:cubicBezTo>
                    <a:pt x="3468" y="29477"/>
                    <a:pt x="5366" y="23634"/>
                    <a:pt x="7535" y="18046"/>
                  </a:cubicBezTo>
                  <a:cubicBezTo>
                    <a:pt x="9786" y="12256"/>
                    <a:pt x="11744" y="6186"/>
                    <a:pt x="14477" y="600"/>
                  </a:cubicBezTo>
                  <a:cubicBezTo>
                    <a:pt x="14629" y="287"/>
                    <a:pt x="14355" y="1"/>
                    <a:pt x="1409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6" name="Google Shape;4806;p63"/>
            <p:cNvSpPr/>
            <p:nvPr/>
          </p:nvSpPr>
          <p:spPr>
            <a:xfrm>
              <a:off x="8197544" y="3252615"/>
              <a:ext cx="347068" cy="634893"/>
            </a:xfrm>
            <a:custGeom>
              <a:avLst/>
              <a:gdLst/>
              <a:ahLst/>
              <a:cxnLst/>
              <a:rect l="l" t="t" r="r" b="b"/>
              <a:pathLst>
                <a:path w="23586" h="43146" extrusionOk="0">
                  <a:moveTo>
                    <a:pt x="701" y="41860"/>
                  </a:moveTo>
                  <a:cubicBezTo>
                    <a:pt x="751" y="41860"/>
                    <a:pt x="795" y="41890"/>
                    <a:pt x="814" y="41971"/>
                  </a:cubicBezTo>
                  <a:lnTo>
                    <a:pt x="814" y="41971"/>
                  </a:lnTo>
                  <a:cubicBezTo>
                    <a:pt x="773" y="41976"/>
                    <a:pt x="737" y="41985"/>
                    <a:pt x="708" y="41999"/>
                  </a:cubicBezTo>
                  <a:cubicBezTo>
                    <a:pt x="614" y="42043"/>
                    <a:pt x="554" y="42060"/>
                    <a:pt x="519" y="42060"/>
                  </a:cubicBezTo>
                  <a:cubicBezTo>
                    <a:pt x="397" y="42060"/>
                    <a:pt x="570" y="41860"/>
                    <a:pt x="701" y="41860"/>
                  </a:cubicBezTo>
                  <a:close/>
                  <a:moveTo>
                    <a:pt x="800" y="0"/>
                  </a:moveTo>
                  <a:cubicBezTo>
                    <a:pt x="603" y="0"/>
                    <a:pt x="402" y="127"/>
                    <a:pt x="394" y="380"/>
                  </a:cubicBezTo>
                  <a:cubicBezTo>
                    <a:pt x="87" y="12325"/>
                    <a:pt x="190" y="24290"/>
                    <a:pt x="79" y="36237"/>
                  </a:cubicBezTo>
                  <a:cubicBezTo>
                    <a:pt x="62" y="38287"/>
                    <a:pt x="58" y="40338"/>
                    <a:pt x="6" y="42388"/>
                  </a:cubicBezTo>
                  <a:cubicBezTo>
                    <a:pt x="1" y="42603"/>
                    <a:pt x="191" y="42779"/>
                    <a:pt x="400" y="42782"/>
                  </a:cubicBezTo>
                  <a:cubicBezTo>
                    <a:pt x="7960" y="42904"/>
                    <a:pt x="15519" y="43025"/>
                    <a:pt x="23079" y="43146"/>
                  </a:cubicBezTo>
                  <a:cubicBezTo>
                    <a:pt x="23081" y="43146"/>
                    <a:pt x="23084" y="43146"/>
                    <a:pt x="23087" y="43146"/>
                  </a:cubicBezTo>
                  <a:cubicBezTo>
                    <a:pt x="23585" y="43146"/>
                    <a:pt x="23583" y="42365"/>
                    <a:pt x="23079" y="42358"/>
                  </a:cubicBezTo>
                  <a:cubicBezTo>
                    <a:pt x="19299" y="42297"/>
                    <a:pt x="15519" y="42237"/>
                    <a:pt x="11739" y="42175"/>
                  </a:cubicBezTo>
                  <a:cubicBezTo>
                    <a:pt x="9164" y="42135"/>
                    <a:pt x="6592" y="42094"/>
                    <a:pt x="4016" y="42052"/>
                  </a:cubicBezTo>
                  <a:cubicBezTo>
                    <a:pt x="3172" y="42038"/>
                    <a:pt x="2328" y="42025"/>
                    <a:pt x="1484" y="42010"/>
                  </a:cubicBezTo>
                  <a:cubicBezTo>
                    <a:pt x="1354" y="42009"/>
                    <a:pt x="1115" y="41965"/>
                    <a:pt x="923" y="41965"/>
                  </a:cubicBezTo>
                  <a:cubicBezTo>
                    <a:pt x="899" y="41965"/>
                    <a:pt x="875" y="41966"/>
                    <a:pt x="852" y="41967"/>
                  </a:cubicBezTo>
                  <a:lnTo>
                    <a:pt x="852" y="41967"/>
                  </a:lnTo>
                  <a:cubicBezTo>
                    <a:pt x="995" y="40884"/>
                    <a:pt x="834" y="39619"/>
                    <a:pt x="845" y="38565"/>
                  </a:cubicBezTo>
                  <a:cubicBezTo>
                    <a:pt x="871" y="36144"/>
                    <a:pt x="890" y="33720"/>
                    <a:pt x="910" y="31300"/>
                  </a:cubicBezTo>
                  <a:cubicBezTo>
                    <a:pt x="958" y="25343"/>
                    <a:pt x="1003" y="19384"/>
                    <a:pt x="1051" y="13427"/>
                  </a:cubicBezTo>
                  <a:cubicBezTo>
                    <a:pt x="1087" y="9078"/>
                    <a:pt x="1072" y="4726"/>
                    <a:pt x="1183" y="380"/>
                  </a:cubicBezTo>
                  <a:cubicBezTo>
                    <a:pt x="1190" y="126"/>
                    <a:pt x="997" y="0"/>
                    <a:pt x="8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7" name="Google Shape;4807;p63"/>
            <p:cNvSpPr/>
            <p:nvPr/>
          </p:nvSpPr>
          <p:spPr>
            <a:xfrm>
              <a:off x="8205593" y="3239077"/>
              <a:ext cx="144016" cy="13656"/>
            </a:xfrm>
            <a:custGeom>
              <a:avLst/>
              <a:gdLst/>
              <a:ahLst/>
              <a:cxnLst/>
              <a:rect l="l" t="t" r="r" b="b"/>
              <a:pathLst>
                <a:path w="9787" h="928" extrusionOk="0">
                  <a:moveTo>
                    <a:pt x="496" y="0"/>
                  </a:moveTo>
                  <a:cubicBezTo>
                    <a:pt x="1" y="0"/>
                    <a:pt x="4" y="781"/>
                    <a:pt x="506" y="788"/>
                  </a:cubicBezTo>
                  <a:cubicBezTo>
                    <a:pt x="3431" y="833"/>
                    <a:pt x="6357" y="881"/>
                    <a:pt x="9280" y="928"/>
                  </a:cubicBezTo>
                  <a:cubicBezTo>
                    <a:pt x="9283" y="928"/>
                    <a:pt x="9286" y="928"/>
                    <a:pt x="9289" y="928"/>
                  </a:cubicBezTo>
                  <a:cubicBezTo>
                    <a:pt x="9787" y="928"/>
                    <a:pt x="9783" y="148"/>
                    <a:pt x="9280" y="141"/>
                  </a:cubicBezTo>
                  <a:cubicBezTo>
                    <a:pt x="6354" y="95"/>
                    <a:pt x="3431" y="48"/>
                    <a:pt x="506" y="0"/>
                  </a:cubicBezTo>
                  <a:cubicBezTo>
                    <a:pt x="503" y="0"/>
                    <a:pt x="500" y="0"/>
                    <a:pt x="49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8" name="Google Shape;4808;p63"/>
            <p:cNvSpPr/>
            <p:nvPr/>
          </p:nvSpPr>
          <p:spPr>
            <a:xfrm>
              <a:off x="7947050" y="3741358"/>
              <a:ext cx="160070" cy="80829"/>
            </a:xfrm>
            <a:custGeom>
              <a:avLst/>
              <a:gdLst/>
              <a:ahLst/>
              <a:cxnLst/>
              <a:rect l="l" t="t" r="r" b="b"/>
              <a:pathLst>
                <a:path w="10878" h="5493" extrusionOk="0">
                  <a:moveTo>
                    <a:pt x="10327" y="0"/>
                  </a:moveTo>
                  <a:cubicBezTo>
                    <a:pt x="10207" y="0"/>
                    <a:pt x="10085" y="53"/>
                    <a:pt x="10001" y="180"/>
                  </a:cubicBezTo>
                  <a:cubicBezTo>
                    <a:pt x="8065" y="3072"/>
                    <a:pt x="4930" y="4703"/>
                    <a:pt x="1522" y="4703"/>
                  </a:cubicBezTo>
                  <a:cubicBezTo>
                    <a:pt x="1185" y="4703"/>
                    <a:pt x="844" y="4687"/>
                    <a:pt x="502" y="4655"/>
                  </a:cubicBezTo>
                  <a:cubicBezTo>
                    <a:pt x="487" y="4654"/>
                    <a:pt x="473" y="4653"/>
                    <a:pt x="459" y="4653"/>
                  </a:cubicBezTo>
                  <a:cubicBezTo>
                    <a:pt x="0" y="4653"/>
                    <a:pt x="16" y="5397"/>
                    <a:pt x="502" y="5442"/>
                  </a:cubicBezTo>
                  <a:cubicBezTo>
                    <a:pt x="858" y="5476"/>
                    <a:pt x="1212" y="5493"/>
                    <a:pt x="1562" y="5493"/>
                  </a:cubicBezTo>
                  <a:cubicBezTo>
                    <a:pt x="5234" y="5493"/>
                    <a:pt x="8608" y="3673"/>
                    <a:pt x="10681" y="577"/>
                  </a:cubicBezTo>
                  <a:cubicBezTo>
                    <a:pt x="10877" y="282"/>
                    <a:pt x="10605" y="0"/>
                    <a:pt x="1032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9" name="Google Shape;4809;p63"/>
            <p:cNvSpPr/>
            <p:nvPr/>
          </p:nvSpPr>
          <p:spPr>
            <a:xfrm>
              <a:off x="8026864" y="3931638"/>
              <a:ext cx="44998" cy="81374"/>
            </a:xfrm>
            <a:custGeom>
              <a:avLst/>
              <a:gdLst/>
              <a:ahLst/>
              <a:cxnLst/>
              <a:rect l="l" t="t" r="r" b="b"/>
              <a:pathLst>
                <a:path w="3058" h="5530" extrusionOk="0">
                  <a:moveTo>
                    <a:pt x="2529" y="1"/>
                  </a:moveTo>
                  <a:cubicBezTo>
                    <a:pt x="2413" y="1"/>
                    <a:pt x="2302" y="61"/>
                    <a:pt x="2238" y="206"/>
                  </a:cubicBezTo>
                  <a:cubicBezTo>
                    <a:pt x="1539" y="1779"/>
                    <a:pt x="840" y="3354"/>
                    <a:pt x="140" y="4926"/>
                  </a:cubicBezTo>
                  <a:cubicBezTo>
                    <a:pt x="1" y="5242"/>
                    <a:pt x="276" y="5530"/>
                    <a:pt x="529" y="5530"/>
                  </a:cubicBezTo>
                  <a:cubicBezTo>
                    <a:pt x="645" y="5530"/>
                    <a:pt x="756" y="5469"/>
                    <a:pt x="820" y="5324"/>
                  </a:cubicBezTo>
                  <a:cubicBezTo>
                    <a:pt x="1520" y="3750"/>
                    <a:pt x="2219" y="2176"/>
                    <a:pt x="2917" y="602"/>
                  </a:cubicBezTo>
                  <a:cubicBezTo>
                    <a:pt x="3058" y="288"/>
                    <a:pt x="2783" y="1"/>
                    <a:pt x="25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0" name="Google Shape;4810;p63"/>
            <p:cNvSpPr/>
            <p:nvPr/>
          </p:nvSpPr>
          <p:spPr>
            <a:xfrm>
              <a:off x="8061327" y="3926811"/>
              <a:ext cx="35669" cy="91998"/>
            </a:xfrm>
            <a:custGeom>
              <a:avLst/>
              <a:gdLst/>
              <a:ahLst/>
              <a:cxnLst/>
              <a:rect l="l" t="t" r="r" b="b"/>
              <a:pathLst>
                <a:path w="2424" h="6252" extrusionOk="0">
                  <a:moveTo>
                    <a:pt x="535" y="1"/>
                  </a:moveTo>
                  <a:cubicBezTo>
                    <a:pt x="274" y="1"/>
                    <a:pt x="0" y="287"/>
                    <a:pt x="160" y="597"/>
                  </a:cubicBezTo>
                  <a:cubicBezTo>
                    <a:pt x="1022" y="2255"/>
                    <a:pt x="1509" y="4008"/>
                    <a:pt x="1621" y="5873"/>
                  </a:cubicBezTo>
                  <a:cubicBezTo>
                    <a:pt x="1636" y="6125"/>
                    <a:pt x="1842" y="6251"/>
                    <a:pt x="2039" y="6251"/>
                  </a:cubicBezTo>
                  <a:cubicBezTo>
                    <a:pt x="2235" y="6251"/>
                    <a:pt x="2424" y="6126"/>
                    <a:pt x="2408" y="5873"/>
                  </a:cubicBezTo>
                  <a:cubicBezTo>
                    <a:pt x="2286" y="3872"/>
                    <a:pt x="1764" y="1977"/>
                    <a:pt x="840" y="199"/>
                  </a:cubicBezTo>
                  <a:cubicBezTo>
                    <a:pt x="768" y="59"/>
                    <a:pt x="653" y="1"/>
                    <a:pt x="53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1" name="Google Shape;4811;p63"/>
            <p:cNvSpPr/>
            <p:nvPr/>
          </p:nvSpPr>
          <p:spPr>
            <a:xfrm>
              <a:off x="8046671" y="3980697"/>
              <a:ext cx="51355" cy="20380"/>
            </a:xfrm>
            <a:custGeom>
              <a:avLst/>
              <a:gdLst/>
              <a:ahLst/>
              <a:cxnLst/>
              <a:rect l="l" t="t" r="r" b="b"/>
              <a:pathLst>
                <a:path w="3490" h="1385" extrusionOk="0">
                  <a:moveTo>
                    <a:pt x="2938" y="1"/>
                  </a:moveTo>
                  <a:cubicBezTo>
                    <a:pt x="2873" y="1"/>
                    <a:pt x="2805" y="20"/>
                    <a:pt x="2735" y="64"/>
                  </a:cubicBezTo>
                  <a:cubicBezTo>
                    <a:pt x="2173" y="422"/>
                    <a:pt x="1574" y="596"/>
                    <a:pt x="932" y="596"/>
                  </a:cubicBezTo>
                  <a:cubicBezTo>
                    <a:pt x="791" y="596"/>
                    <a:pt x="648" y="588"/>
                    <a:pt x="502" y="571"/>
                  </a:cubicBezTo>
                  <a:cubicBezTo>
                    <a:pt x="485" y="569"/>
                    <a:pt x="468" y="568"/>
                    <a:pt x="451" y="568"/>
                  </a:cubicBezTo>
                  <a:cubicBezTo>
                    <a:pt x="1" y="568"/>
                    <a:pt x="21" y="1303"/>
                    <a:pt x="502" y="1358"/>
                  </a:cubicBezTo>
                  <a:cubicBezTo>
                    <a:pt x="657" y="1376"/>
                    <a:pt x="811" y="1385"/>
                    <a:pt x="964" y="1385"/>
                  </a:cubicBezTo>
                  <a:cubicBezTo>
                    <a:pt x="1731" y="1385"/>
                    <a:pt x="2475" y="1163"/>
                    <a:pt x="3132" y="744"/>
                  </a:cubicBezTo>
                  <a:cubicBezTo>
                    <a:pt x="3489" y="516"/>
                    <a:pt x="3271" y="1"/>
                    <a:pt x="293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2" name="Google Shape;4812;p63"/>
            <p:cNvSpPr/>
            <p:nvPr/>
          </p:nvSpPr>
          <p:spPr>
            <a:xfrm>
              <a:off x="8701358" y="3728174"/>
              <a:ext cx="12949" cy="86877"/>
            </a:xfrm>
            <a:custGeom>
              <a:avLst/>
              <a:gdLst/>
              <a:ahLst/>
              <a:cxnLst/>
              <a:rect l="l" t="t" r="r" b="b"/>
              <a:pathLst>
                <a:path w="880" h="5904" extrusionOk="0">
                  <a:moveTo>
                    <a:pt x="488" y="1"/>
                  </a:moveTo>
                  <a:cubicBezTo>
                    <a:pt x="291" y="1"/>
                    <a:pt x="92" y="128"/>
                    <a:pt x="88" y="382"/>
                  </a:cubicBezTo>
                  <a:cubicBezTo>
                    <a:pt x="61" y="2095"/>
                    <a:pt x="32" y="3810"/>
                    <a:pt x="5" y="5524"/>
                  </a:cubicBezTo>
                  <a:cubicBezTo>
                    <a:pt x="1" y="5777"/>
                    <a:pt x="196" y="5904"/>
                    <a:pt x="393" y="5904"/>
                  </a:cubicBezTo>
                  <a:cubicBezTo>
                    <a:pt x="590" y="5904"/>
                    <a:pt x="789" y="5777"/>
                    <a:pt x="792" y="5524"/>
                  </a:cubicBezTo>
                  <a:cubicBezTo>
                    <a:pt x="820" y="3810"/>
                    <a:pt x="848" y="2095"/>
                    <a:pt x="875" y="382"/>
                  </a:cubicBezTo>
                  <a:cubicBezTo>
                    <a:pt x="880" y="128"/>
                    <a:pt x="685" y="1"/>
                    <a:pt x="48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3" name="Google Shape;4813;p63"/>
            <p:cNvSpPr/>
            <p:nvPr/>
          </p:nvSpPr>
          <p:spPr>
            <a:xfrm>
              <a:off x="8700534" y="3719389"/>
              <a:ext cx="62804" cy="105565"/>
            </a:xfrm>
            <a:custGeom>
              <a:avLst/>
              <a:gdLst/>
              <a:ahLst/>
              <a:cxnLst/>
              <a:rect l="l" t="t" r="r" b="b"/>
              <a:pathLst>
                <a:path w="4268" h="7174" extrusionOk="0">
                  <a:moveTo>
                    <a:pt x="2288" y="0"/>
                  </a:moveTo>
                  <a:cubicBezTo>
                    <a:pt x="1630" y="0"/>
                    <a:pt x="887" y="336"/>
                    <a:pt x="359" y="672"/>
                  </a:cubicBezTo>
                  <a:cubicBezTo>
                    <a:pt x="0" y="902"/>
                    <a:pt x="220" y="1417"/>
                    <a:pt x="553" y="1417"/>
                  </a:cubicBezTo>
                  <a:cubicBezTo>
                    <a:pt x="617" y="1417"/>
                    <a:pt x="686" y="1398"/>
                    <a:pt x="755" y="1354"/>
                  </a:cubicBezTo>
                  <a:cubicBezTo>
                    <a:pt x="944" y="1234"/>
                    <a:pt x="1132" y="1109"/>
                    <a:pt x="1332" y="1010"/>
                  </a:cubicBezTo>
                  <a:cubicBezTo>
                    <a:pt x="1484" y="937"/>
                    <a:pt x="1646" y="903"/>
                    <a:pt x="1805" y="903"/>
                  </a:cubicBezTo>
                  <a:cubicBezTo>
                    <a:pt x="2453" y="903"/>
                    <a:pt x="3046" y="1463"/>
                    <a:pt x="2656" y="2154"/>
                  </a:cubicBezTo>
                  <a:cubicBezTo>
                    <a:pt x="2333" y="2729"/>
                    <a:pt x="1666" y="2989"/>
                    <a:pt x="1081" y="3240"/>
                  </a:cubicBezTo>
                  <a:lnTo>
                    <a:pt x="1081" y="3240"/>
                  </a:lnTo>
                  <a:cubicBezTo>
                    <a:pt x="1068" y="3246"/>
                    <a:pt x="1054" y="3252"/>
                    <a:pt x="1040" y="3258"/>
                  </a:cubicBezTo>
                  <a:cubicBezTo>
                    <a:pt x="635" y="3438"/>
                    <a:pt x="890" y="3974"/>
                    <a:pt x="1268" y="3974"/>
                  </a:cubicBezTo>
                  <a:cubicBezTo>
                    <a:pt x="1323" y="3974"/>
                    <a:pt x="1380" y="3963"/>
                    <a:pt x="1438" y="3938"/>
                  </a:cubicBezTo>
                  <a:cubicBezTo>
                    <a:pt x="1444" y="3935"/>
                    <a:pt x="1450" y="3933"/>
                    <a:pt x="1455" y="3930"/>
                  </a:cubicBezTo>
                  <a:lnTo>
                    <a:pt x="1455" y="3930"/>
                  </a:lnTo>
                  <a:cubicBezTo>
                    <a:pt x="1612" y="3864"/>
                    <a:pt x="1786" y="3833"/>
                    <a:pt x="1963" y="3833"/>
                  </a:cubicBezTo>
                  <a:cubicBezTo>
                    <a:pt x="2699" y="3833"/>
                    <a:pt x="3498" y="4375"/>
                    <a:pt x="3458" y="5175"/>
                  </a:cubicBezTo>
                  <a:cubicBezTo>
                    <a:pt x="3420" y="5938"/>
                    <a:pt x="2689" y="6397"/>
                    <a:pt x="1990" y="6397"/>
                  </a:cubicBezTo>
                  <a:cubicBezTo>
                    <a:pt x="1764" y="6397"/>
                    <a:pt x="1541" y="6349"/>
                    <a:pt x="1347" y="6248"/>
                  </a:cubicBezTo>
                  <a:cubicBezTo>
                    <a:pt x="1282" y="6215"/>
                    <a:pt x="1219" y="6200"/>
                    <a:pt x="1159" y="6200"/>
                  </a:cubicBezTo>
                  <a:cubicBezTo>
                    <a:pt x="800" y="6200"/>
                    <a:pt x="562" y="6727"/>
                    <a:pt x="949" y="6928"/>
                  </a:cubicBezTo>
                  <a:cubicBezTo>
                    <a:pt x="1270" y="7095"/>
                    <a:pt x="1628" y="7174"/>
                    <a:pt x="1987" y="7174"/>
                  </a:cubicBezTo>
                  <a:cubicBezTo>
                    <a:pt x="3102" y="7174"/>
                    <a:pt x="4221" y="6411"/>
                    <a:pt x="4247" y="5175"/>
                  </a:cubicBezTo>
                  <a:cubicBezTo>
                    <a:pt x="4268" y="4179"/>
                    <a:pt x="3590" y="3466"/>
                    <a:pt x="2749" y="3191"/>
                  </a:cubicBezTo>
                  <a:lnTo>
                    <a:pt x="2749" y="3191"/>
                  </a:lnTo>
                  <a:cubicBezTo>
                    <a:pt x="3458" y="2643"/>
                    <a:pt x="3958" y="1892"/>
                    <a:pt x="3597" y="924"/>
                  </a:cubicBezTo>
                  <a:cubicBezTo>
                    <a:pt x="3342" y="241"/>
                    <a:pt x="2846" y="0"/>
                    <a:pt x="22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4" name="Google Shape;4814;p63"/>
            <p:cNvSpPr/>
            <p:nvPr/>
          </p:nvSpPr>
          <p:spPr>
            <a:xfrm>
              <a:off x="7629338" y="4133130"/>
              <a:ext cx="59360" cy="72795"/>
            </a:xfrm>
            <a:custGeom>
              <a:avLst/>
              <a:gdLst/>
              <a:ahLst/>
              <a:cxnLst/>
              <a:rect l="l" t="t" r="r" b="b"/>
              <a:pathLst>
                <a:path w="4034" h="4947" extrusionOk="0">
                  <a:moveTo>
                    <a:pt x="2771" y="0"/>
                  </a:moveTo>
                  <a:cubicBezTo>
                    <a:pt x="1358" y="0"/>
                    <a:pt x="1" y="1189"/>
                    <a:pt x="128" y="2692"/>
                  </a:cubicBezTo>
                  <a:cubicBezTo>
                    <a:pt x="242" y="4008"/>
                    <a:pt x="1495" y="4946"/>
                    <a:pt x="2752" y="4946"/>
                  </a:cubicBezTo>
                  <a:cubicBezTo>
                    <a:pt x="3045" y="4946"/>
                    <a:pt x="3338" y="4895"/>
                    <a:pt x="3617" y="4786"/>
                  </a:cubicBezTo>
                  <a:cubicBezTo>
                    <a:pt x="4033" y="4623"/>
                    <a:pt x="3915" y="3999"/>
                    <a:pt x="3549" y="3999"/>
                  </a:cubicBezTo>
                  <a:cubicBezTo>
                    <a:pt x="3505" y="3999"/>
                    <a:pt x="3457" y="4008"/>
                    <a:pt x="3406" y="4028"/>
                  </a:cubicBezTo>
                  <a:cubicBezTo>
                    <a:pt x="3194" y="4111"/>
                    <a:pt x="2968" y="4150"/>
                    <a:pt x="2743" y="4150"/>
                  </a:cubicBezTo>
                  <a:cubicBezTo>
                    <a:pt x="1912" y="4150"/>
                    <a:pt x="1083" y="3612"/>
                    <a:pt x="930" y="2735"/>
                  </a:cubicBezTo>
                  <a:cubicBezTo>
                    <a:pt x="741" y="1660"/>
                    <a:pt x="1759" y="788"/>
                    <a:pt x="2765" y="788"/>
                  </a:cubicBezTo>
                  <a:cubicBezTo>
                    <a:pt x="2907" y="788"/>
                    <a:pt x="3049" y="806"/>
                    <a:pt x="3187" y="843"/>
                  </a:cubicBezTo>
                  <a:cubicBezTo>
                    <a:pt x="3225" y="853"/>
                    <a:pt x="3261" y="857"/>
                    <a:pt x="3296" y="857"/>
                  </a:cubicBezTo>
                  <a:cubicBezTo>
                    <a:pt x="3705" y="857"/>
                    <a:pt x="3848" y="201"/>
                    <a:pt x="3396" y="81"/>
                  </a:cubicBezTo>
                  <a:cubicBezTo>
                    <a:pt x="3190" y="26"/>
                    <a:pt x="2980" y="0"/>
                    <a:pt x="277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15" name="Google Shape;4815;p63"/>
          <p:cNvGrpSpPr/>
          <p:nvPr/>
        </p:nvGrpSpPr>
        <p:grpSpPr>
          <a:xfrm>
            <a:off x="1217075" y="2201200"/>
            <a:ext cx="997600" cy="991900"/>
            <a:chOff x="1217075" y="2201200"/>
            <a:chExt cx="997600" cy="991900"/>
          </a:xfrm>
        </p:grpSpPr>
        <p:sp>
          <p:nvSpPr>
            <p:cNvPr id="4816" name="Google Shape;4816;p63"/>
            <p:cNvSpPr/>
            <p:nvPr/>
          </p:nvSpPr>
          <p:spPr>
            <a:xfrm>
              <a:off x="1217075" y="2326325"/>
              <a:ext cx="80275" cy="103450"/>
            </a:xfrm>
            <a:custGeom>
              <a:avLst/>
              <a:gdLst/>
              <a:ahLst/>
              <a:cxnLst/>
              <a:rect l="l" t="t" r="r" b="b"/>
              <a:pathLst>
                <a:path w="3211" h="4138" extrusionOk="0">
                  <a:moveTo>
                    <a:pt x="2202" y="0"/>
                  </a:moveTo>
                  <a:cubicBezTo>
                    <a:pt x="1057" y="0"/>
                    <a:pt x="1" y="1020"/>
                    <a:pt x="130" y="2224"/>
                  </a:cubicBezTo>
                  <a:cubicBezTo>
                    <a:pt x="255" y="3397"/>
                    <a:pt x="1379" y="4137"/>
                    <a:pt x="2486" y="4137"/>
                  </a:cubicBezTo>
                  <a:cubicBezTo>
                    <a:pt x="2651" y="4137"/>
                    <a:pt x="2817" y="4121"/>
                    <a:pt x="2978" y="4086"/>
                  </a:cubicBezTo>
                  <a:cubicBezTo>
                    <a:pt x="3210" y="4038"/>
                    <a:pt x="3134" y="3702"/>
                    <a:pt x="2919" y="3702"/>
                  </a:cubicBezTo>
                  <a:cubicBezTo>
                    <a:pt x="2904" y="3702"/>
                    <a:pt x="2889" y="3703"/>
                    <a:pt x="2873" y="3707"/>
                  </a:cubicBezTo>
                  <a:cubicBezTo>
                    <a:pt x="2739" y="3735"/>
                    <a:pt x="2602" y="3749"/>
                    <a:pt x="2465" y="3749"/>
                  </a:cubicBezTo>
                  <a:cubicBezTo>
                    <a:pt x="1637" y="3749"/>
                    <a:pt x="797" y="3248"/>
                    <a:pt x="566" y="2416"/>
                  </a:cubicBezTo>
                  <a:cubicBezTo>
                    <a:pt x="284" y="1390"/>
                    <a:pt x="1189" y="390"/>
                    <a:pt x="2189" y="390"/>
                  </a:cubicBezTo>
                  <a:cubicBezTo>
                    <a:pt x="2299" y="390"/>
                    <a:pt x="2409" y="402"/>
                    <a:pt x="2519" y="427"/>
                  </a:cubicBezTo>
                  <a:cubicBezTo>
                    <a:pt x="2536" y="431"/>
                    <a:pt x="2552" y="433"/>
                    <a:pt x="2568" y="433"/>
                  </a:cubicBezTo>
                  <a:cubicBezTo>
                    <a:pt x="2780" y="433"/>
                    <a:pt x="2854" y="100"/>
                    <a:pt x="2625" y="48"/>
                  </a:cubicBezTo>
                  <a:cubicBezTo>
                    <a:pt x="2484" y="16"/>
                    <a:pt x="2342" y="0"/>
                    <a:pt x="220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7" name="Google Shape;4817;p63"/>
            <p:cNvSpPr/>
            <p:nvPr/>
          </p:nvSpPr>
          <p:spPr>
            <a:xfrm>
              <a:off x="1358575" y="2350375"/>
              <a:ext cx="54025" cy="14425"/>
            </a:xfrm>
            <a:custGeom>
              <a:avLst/>
              <a:gdLst/>
              <a:ahLst/>
              <a:cxnLst/>
              <a:rect l="l" t="t" r="r" b="b"/>
              <a:pathLst>
                <a:path w="2161" h="577" extrusionOk="0">
                  <a:moveTo>
                    <a:pt x="227" y="1"/>
                  </a:moveTo>
                  <a:cubicBezTo>
                    <a:pt x="0" y="1"/>
                    <a:pt x="10" y="369"/>
                    <a:pt x="252" y="396"/>
                  </a:cubicBezTo>
                  <a:cubicBezTo>
                    <a:pt x="804" y="454"/>
                    <a:pt x="1355" y="516"/>
                    <a:pt x="1908" y="575"/>
                  </a:cubicBezTo>
                  <a:cubicBezTo>
                    <a:pt x="1916" y="576"/>
                    <a:pt x="1925" y="576"/>
                    <a:pt x="1932" y="576"/>
                  </a:cubicBezTo>
                  <a:cubicBezTo>
                    <a:pt x="2161" y="576"/>
                    <a:pt x="2150" y="207"/>
                    <a:pt x="1908" y="181"/>
                  </a:cubicBezTo>
                  <a:cubicBezTo>
                    <a:pt x="1355" y="122"/>
                    <a:pt x="804" y="61"/>
                    <a:pt x="252" y="2"/>
                  </a:cubicBezTo>
                  <a:cubicBezTo>
                    <a:pt x="243" y="1"/>
                    <a:pt x="235" y="1"/>
                    <a:pt x="22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8" name="Google Shape;4818;p63"/>
            <p:cNvSpPr/>
            <p:nvPr/>
          </p:nvSpPr>
          <p:spPr>
            <a:xfrm>
              <a:off x="1362675" y="2374925"/>
              <a:ext cx="54175" cy="9875"/>
            </a:xfrm>
            <a:custGeom>
              <a:avLst/>
              <a:gdLst/>
              <a:ahLst/>
              <a:cxnLst/>
              <a:rect l="l" t="t" r="r" b="b"/>
              <a:pathLst>
                <a:path w="2167" h="395" extrusionOk="0">
                  <a:moveTo>
                    <a:pt x="254" y="1"/>
                  </a:moveTo>
                  <a:cubicBezTo>
                    <a:pt x="0" y="1"/>
                    <a:pt x="0" y="394"/>
                    <a:pt x="254" y="394"/>
                  </a:cubicBezTo>
                  <a:lnTo>
                    <a:pt x="1913" y="394"/>
                  </a:lnTo>
                  <a:cubicBezTo>
                    <a:pt x="2166" y="394"/>
                    <a:pt x="2166" y="1"/>
                    <a:pt x="191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9" name="Google Shape;4819;p63"/>
            <p:cNvSpPr/>
            <p:nvPr/>
          </p:nvSpPr>
          <p:spPr>
            <a:xfrm>
              <a:off x="1543800" y="2237150"/>
              <a:ext cx="60100" cy="97400"/>
            </a:xfrm>
            <a:custGeom>
              <a:avLst/>
              <a:gdLst/>
              <a:ahLst/>
              <a:cxnLst/>
              <a:rect l="l" t="t" r="r" b="b"/>
              <a:pathLst>
                <a:path w="2404" h="3896" extrusionOk="0">
                  <a:moveTo>
                    <a:pt x="1062" y="423"/>
                  </a:moveTo>
                  <a:cubicBezTo>
                    <a:pt x="1546" y="423"/>
                    <a:pt x="2035" y="556"/>
                    <a:pt x="1700" y="1118"/>
                  </a:cubicBezTo>
                  <a:cubicBezTo>
                    <a:pt x="1609" y="1273"/>
                    <a:pt x="1306" y="1344"/>
                    <a:pt x="1158" y="1438"/>
                  </a:cubicBezTo>
                  <a:cubicBezTo>
                    <a:pt x="925" y="1584"/>
                    <a:pt x="762" y="1711"/>
                    <a:pt x="719" y="1996"/>
                  </a:cubicBezTo>
                  <a:cubicBezTo>
                    <a:pt x="700" y="2120"/>
                    <a:pt x="769" y="2243"/>
                    <a:pt x="909" y="2243"/>
                  </a:cubicBezTo>
                  <a:cubicBezTo>
                    <a:pt x="921" y="2244"/>
                    <a:pt x="932" y="2244"/>
                    <a:pt x="943" y="2244"/>
                  </a:cubicBezTo>
                  <a:cubicBezTo>
                    <a:pt x="1016" y="2244"/>
                    <a:pt x="1079" y="2242"/>
                    <a:pt x="1134" y="2242"/>
                  </a:cubicBezTo>
                  <a:cubicBezTo>
                    <a:pt x="1417" y="2242"/>
                    <a:pt x="1506" y="2276"/>
                    <a:pt x="1611" y="2683"/>
                  </a:cubicBezTo>
                  <a:cubicBezTo>
                    <a:pt x="1745" y="3201"/>
                    <a:pt x="1649" y="3108"/>
                    <a:pt x="1252" y="3266"/>
                  </a:cubicBezTo>
                  <a:cubicBezTo>
                    <a:pt x="1030" y="3353"/>
                    <a:pt x="858" y="3446"/>
                    <a:pt x="732" y="3446"/>
                  </a:cubicBezTo>
                  <a:cubicBezTo>
                    <a:pt x="608" y="3446"/>
                    <a:pt x="531" y="3354"/>
                    <a:pt x="497" y="3074"/>
                  </a:cubicBezTo>
                  <a:cubicBezTo>
                    <a:pt x="398" y="2237"/>
                    <a:pt x="497" y="1322"/>
                    <a:pt x="504" y="474"/>
                  </a:cubicBezTo>
                  <a:lnTo>
                    <a:pt x="504" y="474"/>
                  </a:lnTo>
                  <a:cubicBezTo>
                    <a:pt x="645" y="448"/>
                    <a:pt x="853" y="423"/>
                    <a:pt x="1062" y="423"/>
                  </a:cubicBezTo>
                  <a:close/>
                  <a:moveTo>
                    <a:pt x="1102" y="1"/>
                  </a:moveTo>
                  <a:cubicBezTo>
                    <a:pt x="825" y="1"/>
                    <a:pt x="538" y="55"/>
                    <a:pt x="295" y="116"/>
                  </a:cubicBezTo>
                  <a:cubicBezTo>
                    <a:pt x="205" y="140"/>
                    <a:pt x="162" y="206"/>
                    <a:pt x="156" y="277"/>
                  </a:cubicBezTo>
                  <a:lnTo>
                    <a:pt x="156" y="277"/>
                  </a:lnTo>
                  <a:cubicBezTo>
                    <a:pt x="129" y="308"/>
                    <a:pt x="111" y="350"/>
                    <a:pt x="111" y="403"/>
                  </a:cubicBezTo>
                  <a:cubicBezTo>
                    <a:pt x="109" y="1025"/>
                    <a:pt x="108" y="1649"/>
                    <a:pt x="106" y="2272"/>
                  </a:cubicBezTo>
                  <a:cubicBezTo>
                    <a:pt x="103" y="2657"/>
                    <a:pt x="0" y="3170"/>
                    <a:pt x="118" y="3536"/>
                  </a:cubicBezTo>
                  <a:cubicBezTo>
                    <a:pt x="206" y="3806"/>
                    <a:pt x="365" y="3895"/>
                    <a:pt x="553" y="3895"/>
                  </a:cubicBezTo>
                  <a:cubicBezTo>
                    <a:pt x="801" y="3895"/>
                    <a:pt x="1099" y="3742"/>
                    <a:pt x="1355" y="3645"/>
                  </a:cubicBezTo>
                  <a:cubicBezTo>
                    <a:pt x="1803" y="3475"/>
                    <a:pt x="2404" y="3260"/>
                    <a:pt x="2344" y="2670"/>
                  </a:cubicBezTo>
                  <a:cubicBezTo>
                    <a:pt x="2285" y="2088"/>
                    <a:pt x="1728" y="1911"/>
                    <a:pt x="1223" y="1865"/>
                  </a:cubicBezTo>
                  <a:lnTo>
                    <a:pt x="1223" y="1865"/>
                  </a:lnTo>
                  <a:cubicBezTo>
                    <a:pt x="1446" y="1639"/>
                    <a:pt x="1897" y="1540"/>
                    <a:pt x="2068" y="1284"/>
                  </a:cubicBezTo>
                  <a:cubicBezTo>
                    <a:pt x="2199" y="1088"/>
                    <a:pt x="2218" y="861"/>
                    <a:pt x="2142" y="637"/>
                  </a:cubicBezTo>
                  <a:cubicBezTo>
                    <a:pt x="1977" y="145"/>
                    <a:pt x="1553" y="1"/>
                    <a:pt x="110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0" name="Google Shape;4820;p63"/>
            <p:cNvSpPr/>
            <p:nvPr/>
          </p:nvSpPr>
          <p:spPr>
            <a:xfrm>
              <a:off x="1632200" y="2217025"/>
              <a:ext cx="48575" cy="75625"/>
            </a:xfrm>
            <a:custGeom>
              <a:avLst/>
              <a:gdLst/>
              <a:ahLst/>
              <a:cxnLst/>
              <a:rect l="l" t="t" r="r" b="b"/>
              <a:pathLst>
                <a:path w="1943" h="3025" extrusionOk="0">
                  <a:moveTo>
                    <a:pt x="535" y="1"/>
                  </a:moveTo>
                  <a:cubicBezTo>
                    <a:pt x="435" y="1"/>
                    <a:pt x="328" y="18"/>
                    <a:pt x="215" y="57"/>
                  </a:cubicBezTo>
                  <a:cubicBezTo>
                    <a:pt x="0" y="132"/>
                    <a:pt x="63" y="450"/>
                    <a:pt x="255" y="450"/>
                  </a:cubicBezTo>
                  <a:cubicBezTo>
                    <a:pt x="276" y="450"/>
                    <a:pt x="298" y="447"/>
                    <a:pt x="321" y="439"/>
                  </a:cubicBezTo>
                  <a:cubicBezTo>
                    <a:pt x="379" y="419"/>
                    <a:pt x="436" y="410"/>
                    <a:pt x="490" y="410"/>
                  </a:cubicBezTo>
                  <a:cubicBezTo>
                    <a:pt x="889" y="410"/>
                    <a:pt x="1172" y="885"/>
                    <a:pt x="780" y="1195"/>
                  </a:cubicBezTo>
                  <a:lnTo>
                    <a:pt x="780" y="1195"/>
                  </a:lnTo>
                  <a:cubicBezTo>
                    <a:pt x="774" y="1199"/>
                    <a:pt x="767" y="1204"/>
                    <a:pt x="760" y="1209"/>
                  </a:cubicBezTo>
                  <a:cubicBezTo>
                    <a:pt x="761" y="1209"/>
                    <a:pt x="761" y="1209"/>
                    <a:pt x="761" y="1210"/>
                  </a:cubicBezTo>
                  <a:lnTo>
                    <a:pt x="761" y="1210"/>
                  </a:lnTo>
                  <a:cubicBezTo>
                    <a:pt x="597" y="1333"/>
                    <a:pt x="702" y="1587"/>
                    <a:pt x="858" y="1587"/>
                  </a:cubicBezTo>
                  <a:cubicBezTo>
                    <a:pt x="890" y="1587"/>
                    <a:pt x="926" y="1576"/>
                    <a:pt x="961" y="1550"/>
                  </a:cubicBezTo>
                  <a:cubicBezTo>
                    <a:pt x="1012" y="1512"/>
                    <a:pt x="1066" y="1496"/>
                    <a:pt x="1118" y="1496"/>
                  </a:cubicBezTo>
                  <a:cubicBezTo>
                    <a:pt x="1254" y="1496"/>
                    <a:pt x="1382" y="1604"/>
                    <a:pt x="1438" y="1724"/>
                  </a:cubicBezTo>
                  <a:cubicBezTo>
                    <a:pt x="1531" y="1930"/>
                    <a:pt x="1485" y="2147"/>
                    <a:pt x="1310" y="2308"/>
                  </a:cubicBezTo>
                  <a:cubicBezTo>
                    <a:pt x="1074" y="2525"/>
                    <a:pt x="717" y="2595"/>
                    <a:pt x="411" y="2629"/>
                  </a:cubicBezTo>
                  <a:cubicBezTo>
                    <a:pt x="172" y="2657"/>
                    <a:pt x="160" y="3024"/>
                    <a:pt x="386" y="3024"/>
                  </a:cubicBezTo>
                  <a:cubicBezTo>
                    <a:pt x="394" y="3024"/>
                    <a:pt x="402" y="3024"/>
                    <a:pt x="411" y="3023"/>
                  </a:cubicBezTo>
                  <a:cubicBezTo>
                    <a:pt x="1017" y="2954"/>
                    <a:pt x="1943" y="2668"/>
                    <a:pt x="1904" y="1893"/>
                  </a:cubicBezTo>
                  <a:cubicBezTo>
                    <a:pt x="1886" y="1540"/>
                    <a:pt x="1613" y="1204"/>
                    <a:pt x="1290" y="1112"/>
                  </a:cubicBezTo>
                  <a:lnTo>
                    <a:pt x="1290" y="1112"/>
                  </a:lnTo>
                  <a:cubicBezTo>
                    <a:pt x="1469" y="597"/>
                    <a:pt x="1121" y="1"/>
                    <a:pt x="53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1" name="Google Shape;4821;p63"/>
            <p:cNvSpPr/>
            <p:nvPr/>
          </p:nvSpPr>
          <p:spPr>
            <a:xfrm>
              <a:off x="1744575" y="2246475"/>
              <a:ext cx="17150" cy="104925"/>
            </a:xfrm>
            <a:custGeom>
              <a:avLst/>
              <a:gdLst/>
              <a:ahLst/>
              <a:cxnLst/>
              <a:rect l="l" t="t" r="r" b="b"/>
              <a:pathLst>
                <a:path w="686" h="4197" extrusionOk="0">
                  <a:moveTo>
                    <a:pt x="494" y="0"/>
                  </a:moveTo>
                  <a:cubicBezTo>
                    <a:pt x="395" y="0"/>
                    <a:pt x="292" y="63"/>
                    <a:pt x="282" y="188"/>
                  </a:cubicBezTo>
                  <a:cubicBezTo>
                    <a:pt x="192" y="1461"/>
                    <a:pt x="100" y="2734"/>
                    <a:pt x="9" y="4008"/>
                  </a:cubicBezTo>
                  <a:cubicBezTo>
                    <a:pt x="0" y="4134"/>
                    <a:pt x="94" y="4197"/>
                    <a:pt x="193" y="4197"/>
                  </a:cubicBezTo>
                  <a:cubicBezTo>
                    <a:pt x="291" y="4197"/>
                    <a:pt x="394" y="4134"/>
                    <a:pt x="403" y="4008"/>
                  </a:cubicBezTo>
                  <a:cubicBezTo>
                    <a:pt x="494" y="2735"/>
                    <a:pt x="586" y="1463"/>
                    <a:pt x="676" y="188"/>
                  </a:cubicBezTo>
                  <a:cubicBezTo>
                    <a:pt x="685" y="63"/>
                    <a:pt x="592" y="0"/>
                    <a:pt x="4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2" name="Google Shape;4822;p63"/>
            <p:cNvSpPr/>
            <p:nvPr/>
          </p:nvSpPr>
          <p:spPr>
            <a:xfrm>
              <a:off x="1719200" y="2290475"/>
              <a:ext cx="70725" cy="11175"/>
            </a:xfrm>
            <a:custGeom>
              <a:avLst/>
              <a:gdLst/>
              <a:ahLst/>
              <a:cxnLst/>
              <a:rect l="l" t="t" r="r" b="b"/>
              <a:pathLst>
                <a:path w="2829" h="447" extrusionOk="0">
                  <a:moveTo>
                    <a:pt x="2581" y="0"/>
                  </a:moveTo>
                  <a:cubicBezTo>
                    <a:pt x="2579" y="0"/>
                    <a:pt x="2577" y="0"/>
                    <a:pt x="2576" y="0"/>
                  </a:cubicBezTo>
                  <a:cubicBezTo>
                    <a:pt x="1803" y="17"/>
                    <a:pt x="1030" y="36"/>
                    <a:pt x="255" y="53"/>
                  </a:cubicBezTo>
                  <a:cubicBezTo>
                    <a:pt x="2" y="59"/>
                    <a:pt x="0" y="447"/>
                    <a:pt x="250" y="447"/>
                  </a:cubicBezTo>
                  <a:cubicBezTo>
                    <a:pt x="251" y="447"/>
                    <a:pt x="253" y="447"/>
                    <a:pt x="255" y="447"/>
                  </a:cubicBezTo>
                  <a:cubicBezTo>
                    <a:pt x="1028" y="430"/>
                    <a:pt x="1801" y="411"/>
                    <a:pt x="2576" y="394"/>
                  </a:cubicBezTo>
                  <a:cubicBezTo>
                    <a:pt x="2826" y="388"/>
                    <a:pt x="2829" y="0"/>
                    <a:pt x="258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3" name="Google Shape;4823;p63"/>
            <p:cNvSpPr/>
            <p:nvPr/>
          </p:nvSpPr>
          <p:spPr>
            <a:xfrm>
              <a:off x="1846350" y="2233025"/>
              <a:ext cx="64100" cy="87875"/>
            </a:xfrm>
            <a:custGeom>
              <a:avLst/>
              <a:gdLst/>
              <a:ahLst/>
              <a:cxnLst/>
              <a:rect l="l" t="t" r="r" b="b"/>
              <a:pathLst>
                <a:path w="2564" h="3515" extrusionOk="0">
                  <a:moveTo>
                    <a:pt x="1826" y="0"/>
                  </a:moveTo>
                  <a:cubicBezTo>
                    <a:pt x="1817" y="0"/>
                    <a:pt x="1808" y="1"/>
                    <a:pt x="1799" y="2"/>
                  </a:cubicBezTo>
                  <a:cubicBezTo>
                    <a:pt x="827" y="128"/>
                    <a:pt x="1" y="1011"/>
                    <a:pt x="159" y="2033"/>
                  </a:cubicBezTo>
                  <a:cubicBezTo>
                    <a:pt x="300" y="2935"/>
                    <a:pt x="1132" y="3514"/>
                    <a:pt x="1995" y="3514"/>
                  </a:cubicBezTo>
                  <a:cubicBezTo>
                    <a:pt x="2106" y="3514"/>
                    <a:pt x="2218" y="3505"/>
                    <a:pt x="2328" y="3485"/>
                  </a:cubicBezTo>
                  <a:cubicBezTo>
                    <a:pt x="2563" y="3442"/>
                    <a:pt x="2482" y="3102"/>
                    <a:pt x="2263" y="3102"/>
                  </a:cubicBezTo>
                  <a:cubicBezTo>
                    <a:pt x="2250" y="3102"/>
                    <a:pt x="2236" y="3103"/>
                    <a:pt x="2222" y="3106"/>
                  </a:cubicBezTo>
                  <a:cubicBezTo>
                    <a:pt x="2141" y="3120"/>
                    <a:pt x="2060" y="3127"/>
                    <a:pt x="1978" y="3127"/>
                  </a:cubicBezTo>
                  <a:cubicBezTo>
                    <a:pt x="1314" y="3127"/>
                    <a:pt x="655" y="2666"/>
                    <a:pt x="555" y="1979"/>
                  </a:cubicBezTo>
                  <a:cubicBezTo>
                    <a:pt x="443" y="1213"/>
                    <a:pt x="1040" y="495"/>
                    <a:pt x="1797" y="396"/>
                  </a:cubicBezTo>
                  <a:cubicBezTo>
                    <a:pt x="2038" y="365"/>
                    <a:pt x="2049" y="0"/>
                    <a:pt x="182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4" name="Google Shape;4824;p63"/>
            <p:cNvSpPr/>
            <p:nvPr/>
          </p:nvSpPr>
          <p:spPr>
            <a:xfrm>
              <a:off x="1934575" y="2201200"/>
              <a:ext cx="55000" cy="48100"/>
            </a:xfrm>
            <a:custGeom>
              <a:avLst/>
              <a:gdLst/>
              <a:ahLst/>
              <a:cxnLst/>
              <a:rect l="l" t="t" r="r" b="b"/>
              <a:pathLst>
                <a:path w="2200" h="1924" extrusionOk="0">
                  <a:moveTo>
                    <a:pt x="1090" y="1"/>
                  </a:moveTo>
                  <a:cubicBezTo>
                    <a:pt x="1072" y="1"/>
                    <a:pt x="1054" y="4"/>
                    <a:pt x="1035" y="11"/>
                  </a:cubicBezTo>
                  <a:cubicBezTo>
                    <a:pt x="762" y="117"/>
                    <a:pt x="488" y="221"/>
                    <a:pt x="215" y="326"/>
                  </a:cubicBezTo>
                  <a:cubicBezTo>
                    <a:pt x="0" y="405"/>
                    <a:pt x="58" y="718"/>
                    <a:pt x="244" y="718"/>
                  </a:cubicBezTo>
                  <a:cubicBezTo>
                    <a:pt x="266" y="718"/>
                    <a:pt x="290" y="714"/>
                    <a:pt x="315" y="704"/>
                  </a:cubicBezTo>
                  <a:cubicBezTo>
                    <a:pt x="498" y="634"/>
                    <a:pt x="680" y="565"/>
                    <a:pt x="862" y="494"/>
                  </a:cubicBezTo>
                  <a:lnTo>
                    <a:pt x="862" y="494"/>
                  </a:lnTo>
                  <a:cubicBezTo>
                    <a:pt x="810" y="804"/>
                    <a:pt x="679" y="1086"/>
                    <a:pt x="467" y="1332"/>
                  </a:cubicBezTo>
                  <a:cubicBezTo>
                    <a:pt x="377" y="1437"/>
                    <a:pt x="397" y="1632"/>
                    <a:pt x="554" y="1662"/>
                  </a:cubicBezTo>
                  <a:cubicBezTo>
                    <a:pt x="989" y="1747"/>
                    <a:pt x="1425" y="1833"/>
                    <a:pt x="1861" y="1919"/>
                  </a:cubicBezTo>
                  <a:cubicBezTo>
                    <a:pt x="1876" y="1922"/>
                    <a:pt x="1890" y="1924"/>
                    <a:pt x="1904" y="1924"/>
                  </a:cubicBezTo>
                  <a:cubicBezTo>
                    <a:pt x="2119" y="1924"/>
                    <a:pt x="2200" y="1586"/>
                    <a:pt x="1966" y="1540"/>
                  </a:cubicBezTo>
                  <a:cubicBezTo>
                    <a:pt x="1628" y="1473"/>
                    <a:pt x="1290" y="1406"/>
                    <a:pt x="951" y="1340"/>
                  </a:cubicBezTo>
                  <a:lnTo>
                    <a:pt x="951" y="1340"/>
                  </a:lnTo>
                  <a:cubicBezTo>
                    <a:pt x="1167" y="1000"/>
                    <a:pt x="1280" y="618"/>
                    <a:pt x="1284" y="201"/>
                  </a:cubicBezTo>
                  <a:cubicBezTo>
                    <a:pt x="1286" y="101"/>
                    <a:pt x="1192" y="1"/>
                    <a:pt x="109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5" name="Google Shape;4825;p63"/>
            <p:cNvSpPr/>
            <p:nvPr/>
          </p:nvSpPr>
          <p:spPr>
            <a:xfrm>
              <a:off x="2034875" y="2252900"/>
              <a:ext cx="13325" cy="65375"/>
            </a:xfrm>
            <a:custGeom>
              <a:avLst/>
              <a:gdLst/>
              <a:ahLst/>
              <a:cxnLst/>
              <a:rect l="l" t="t" r="r" b="b"/>
              <a:pathLst>
                <a:path w="533" h="2615" extrusionOk="0">
                  <a:moveTo>
                    <a:pt x="345" y="0"/>
                  </a:moveTo>
                  <a:cubicBezTo>
                    <a:pt x="246" y="0"/>
                    <a:pt x="139" y="63"/>
                    <a:pt x="123" y="188"/>
                  </a:cubicBezTo>
                  <a:cubicBezTo>
                    <a:pt x="30" y="932"/>
                    <a:pt x="1" y="1676"/>
                    <a:pt x="37" y="2425"/>
                  </a:cubicBezTo>
                  <a:cubicBezTo>
                    <a:pt x="43" y="2551"/>
                    <a:pt x="145" y="2615"/>
                    <a:pt x="244" y="2615"/>
                  </a:cubicBezTo>
                  <a:cubicBezTo>
                    <a:pt x="342" y="2615"/>
                    <a:pt x="437" y="2552"/>
                    <a:pt x="430" y="2425"/>
                  </a:cubicBezTo>
                  <a:cubicBezTo>
                    <a:pt x="395" y="1675"/>
                    <a:pt x="426" y="932"/>
                    <a:pt x="516" y="188"/>
                  </a:cubicBezTo>
                  <a:cubicBezTo>
                    <a:pt x="533" y="63"/>
                    <a:pt x="443" y="0"/>
                    <a:pt x="34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6" name="Google Shape;4826;p63"/>
            <p:cNvSpPr/>
            <p:nvPr/>
          </p:nvSpPr>
          <p:spPr>
            <a:xfrm>
              <a:off x="2017675" y="2275250"/>
              <a:ext cx="54175" cy="10950"/>
            </a:xfrm>
            <a:custGeom>
              <a:avLst/>
              <a:gdLst/>
              <a:ahLst/>
              <a:cxnLst/>
              <a:rect l="l" t="t" r="r" b="b"/>
              <a:pathLst>
                <a:path w="2167" h="438" extrusionOk="0">
                  <a:moveTo>
                    <a:pt x="250" y="1"/>
                  </a:moveTo>
                  <a:cubicBezTo>
                    <a:pt x="0" y="1"/>
                    <a:pt x="2" y="389"/>
                    <a:pt x="255" y="395"/>
                  </a:cubicBezTo>
                  <a:cubicBezTo>
                    <a:pt x="808" y="409"/>
                    <a:pt x="1359" y="423"/>
                    <a:pt x="1911" y="437"/>
                  </a:cubicBezTo>
                  <a:cubicBezTo>
                    <a:pt x="1914" y="438"/>
                    <a:pt x="1916" y="438"/>
                    <a:pt x="1918" y="438"/>
                  </a:cubicBezTo>
                  <a:cubicBezTo>
                    <a:pt x="2166" y="438"/>
                    <a:pt x="2164" y="51"/>
                    <a:pt x="1911" y="44"/>
                  </a:cubicBezTo>
                  <a:cubicBezTo>
                    <a:pt x="1359" y="29"/>
                    <a:pt x="808" y="15"/>
                    <a:pt x="255" y="1"/>
                  </a:cubicBezTo>
                  <a:cubicBezTo>
                    <a:pt x="253" y="1"/>
                    <a:pt x="251" y="1"/>
                    <a:pt x="2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7" name="Google Shape;4827;p63"/>
            <p:cNvSpPr/>
            <p:nvPr/>
          </p:nvSpPr>
          <p:spPr>
            <a:xfrm>
              <a:off x="2115025" y="2229950"/>
              <a:ext cx="37875" cy="73250"/>
            </a:xfrm>
            <a:custGeom>
              <a:avLst/>
              <a:gdLst/>
              <a:ahLst/>
              <a:cxnLst/>
              <a:rect l="l" t="t" r="r" b="b"/>
              <a:pathLst>
                <a:path w="1515" h="2930" extrusionOk="0">
                  <a:moveTo>
                    <a:pt x="1249" y="1"/>
                  </a:moveTo>
                  <a:cubicBezTo>
                    <a:pt x="1192" y="1"/>
                    <a:pt x="1137" y="31"/>
                    <a:pt x="1107" y="104"/>
                  </a:cubicBezTo>
                  <a:cubicBezTo>
                    <a:pt x="744" y="957"/>
                    <a:pt x="392" y="1816"/>
                    <a:pt x="50" y="2679"/>
                  </a:cubicBezTo>
                  <a:cubicBezTo>
                    <a:pt x="0" y="2802"/>
                    <a:pt x="126" y="2930"/>
                    <a:pt x="248" y="2930"/>
                  </a:cubicBezTo>
                  <a:cubicBezTo>
                    <a:pt x="281" y="2930"/>
                    <a:pt x="312" y="2921"/>
                    <a:pt x="341" y="2901"/>
                  </a:cubicBezTo>
                  <a:cubicBezTo>
                    <a:pt x="401" y="2858"/>
                    <a:pt x="462" y="2814"/>
                    <a:pt x="523" y="2769"/>
                  </a:cubicBezTo>
                  <a:cubicBezTo>
                    <a:pt x="636" y="2688"/>
                    <a:pt x="626" y="2546"/>
                    <a:pt x="559" y="2462"/>
                  </a:cubicBezTo>
                  <a:lnTo>
                    <a:pt x="559" y="2462"/>
                  </a:lnTo>
                  <a:cubicBezTo>
                    <a:pt x="848" y="1739"/>
                    <a:pt x="1144" y="1020"/>
                    <a:pt x="1447" y="303"/>
                  </a:cubicBezTo>
                  <a:cubicBezTo>
                    <a:pt x="1514" y="145"/>
                    <a:pt x="1375" y="1"/>
                    <a:pt x="124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8" name="Google Shape;4828;p63"/>
            <p:cNvSpPr/>
            <p:nvPr/>
          </p:nvSpPr>
          <p:spPr>
            <a:xfrm>
              <a:off x="2143800" y="2229625"/>
              <a:ext cx="31400" cy="74150"/>
            </a:xfrm>
            <a:custGeom>
              <a:avLst/>
              <a:gdLst/>
              <a:ahLst/>
              <a:cxnLst/>
              <a:rect l="l" t="t" r="r" b="b"/>
              <a:pathLst>
                <a:path w="1256" h="2966" extrusionOk="0">
                  <a:moveTo>
                    <a:pt x="241" y="1"/>
                  </a:moveTo>
                  <a:cubicBezTo>
                    <a:pt x="122" y="1"/>
                    <a:pt x="1" y="97"/>
                    <a:pt x="46" y="244"/>
                  </a:cubicBezTo>
                  <a:cubicBezTo>
                    <a:pt x="308" y="1104"/>
                    <a:pt x="570" y="1965"/>
                    <a:pt x="832" y="2828"/>
                  </a:cubicBezTo>
                  <a:cubicBezTo>
                    <a:pt x="861" y="2924"/>
                    <a:pt x="938" y="2965"/>
                    <a:pt x="1017" y="2965"/>
                  </a:cubicBezTo>
                  <a:cubicBezTo>
                    <a:pt x="1136" y="2965"/>
                    <a:pt x="1256" y="2870"/>
                    <a:pt x="1211" y="2722"/>
                  </a:cubicBezTo>
                  <a:cubicBezTo>
                    <a:pt x="951" y="1862"/>
                    <a:pt x="687" y="1001"/>
                    <a:pt x="425" y="138"/>
                  </a:cubicBezTo>
                  <a:cubicBezTo>
                    <a:pt x="396" y="42"/>
                    <a:pt x="319" y="1"/>
                    <a:pt x="24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9" name="Google Shape;4829;p63"/>
            <p:cNvSpPr/>
            <p:nvPr/>
          </p:nvSpPr>
          <p:spPr>
            <a:xfrm>
              <a:off x="2135200" y="2264825"/>
              <a:ext cx="36050" cy="12100"/>
            </a:xfrm>
            <a:custGeom>
              <a:avLst/>
              <a:gdLst/>
              <a:ahLst/>
              <a:cxnLst/>
              <a:rect l="l" t="t" r="r" b="b"/>
              <a:pathLst>
                <a:path w="1442" h="484" extrusionOk="0">
                  <a:moveTo>
                    <a:pt x="916" y="1"/>
                  </a:moveTo>
                  <a:cubicBezTo>
                    <a:pt x="683" y="1"/>
                    <a:pt x="451" y="33"/>
                    <a:pt x="224" y="96"/>
                  </a:cubicBezTo>
                  <a:cubicBezTo>
                    <a:pt x="0" y="156"/>
                    <a:pt x="70" y="483"/>
                    <a:pt x="273" y="483"/>
                  </a:cubicBezTo>
                  <a:cubicBezTo>
                    <a:pt x="291" y="483"/>
                    <a:pt x="310" y="481"/>
                    <a:pt x="330" y="475"/>
                  </a:cubicBezTo>
                  <a:cubicBezTo>
                    <a:pt x="527" y="420"/>
                    <a:pt x="724" y="394"/>
                    <a:pt x="924" y="394"/>
                  </a:cubicBezTo>
                  <a:cubicBezTo>
                    <a:pt x="1012" y="394"/>
                    <a:pt x="1100" y="399"/>
                    <a:pt x="1190" y="409"/>
                  </a:cubicBezTo>
                  <a:cubicBezTo>
                    <a:pt x="1199" y="410"/>
                    <a:pt x="1207" y="411"/>
                    <a:pt x="1215" y="411"/>
                  </a:cubicBezTo>
                  <a:cubicBezTo>
                    <a:pt x="1442" y="411"/>
                    <a:pt x="1430" y="40"/>
                    <a:pt x="1190" y="16"/>
                  </a:cubicBezTo>
                  <a:cubicBezTo>
                    <a:pt x="1099" y="6"/>
                    <a:pt x="1007" y="1"/>
                    <a:pt x="91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0" name="Google Shape;4830;p63"/>
            <p:cNvSpPr/>
            <p:nvPr/>
          </p:nvSpPr>
          <p:spPr>
            <a:xfrm>
              <a:off x="1518100" y="2383025"/>
              <a:ext cx="669775" cy="15250"/>
            </a:xfrm>
            <a:custGeom>
              <a:avLst/>
              <a:gdLst/>
              <a:ahLst/>
              <a:cxnLst/>
              <a:rect l="l" t="t" r="r" b="b"/>
              <a:pathLst>
                <a:path w="26791" h="610" extrusionOk="0">
                  <a:moveTo>
                    <a:pt x="2064" y="1"/>
                  </a:moveTo>
                  <a:cubicBezTo>
                    <a:pt x="1461" y="1"/>
                    <a:pt x="857" y="1"/>
                    <a:pt x="254" y="2"/>
                  </a:cubicBezTo>
                  <a:cubicBezTo>
                    <a:pt x="3" y="2"/>
                    <a:pt x="1" y="395"/>
                    <a:pt x="255" y="395"/>
                  </a:cubicBezTo>
                  <a:cubicBezTo>
                    <a:pt x="1914" y="393"/>
                    <a:pt x="3572" y="391"/>
                    <a:pt x="5230" y="391"/>
                  </a:cubicBezTo>
                  <a:cubicBezTo>
                    <a:pt x="10900" y="391"/>
                    <a:pt x="16570" y="412"/>
                    <a:pt x="22238" y="493"/>
                  </a:cubicBezTo>
                  <a:cubicBezTo>
                    <a:pt x="23670" y="513"/>
                    <a:pt x="25110" y="507"/>
                    <a:pt x="26538" y="609"/>
                  </a:cubicBezTo>
                  <a:cubicBezTo>
                    <a:pt x="26544" y="609"/>
                    <a:pt x="26550" y="609"/>
                    <a:pt x="26555" y="609"/>
                  </a:cubicBezTo>
                  <a:cubicBezTo>
                    <a:pt x="26790" y="609"/>
                    <a:pt x="26784" y="233"/>
                    <a:pt x="26538" y="215"/>
                  </a:cubicBezTo>
                  <a:cubicBezTo>
                    <a:pt x="24430" y="65"/>
                    <a:pt x="22305" y="47"/>
                    <a:pt x="20183" y="47"/>
                  </a:cubicBezTo>
                  <a:cubicBezTo>
                    <a:pt x="19535" y="47"/>
                    <a:pt x="18888" y="49"/>
                    <a:pt x="18241" y="49"/>
                  </a:cubicBezTo>
                  <a:cubicBezTo>
                    <a:pt x="17758" y="49"/>
                    <a:pt x="17276" y="48"/>
                    <a:pt x="16794" y="45"/>
                  </a:cubicBezTo>
                  <a:cubicBezTo>
                    <a:pt x="12488" y="16"/>
                    <a:pt x="8180" y="6"/>
                    <a:pt x="3873" y="2"/>
                  </a:cubicBezTo>
                  <a:cubicBezTo>
                    <a:pt x="3270" y="1"/>
                    <a:pt x="2667" y="1"/>
                    <a:pt x="206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1" name="Google Shape;4831;p63"/>
            <p:cNvSpPr/>
            <p:nvPr/>
          </p:nvSpPr>
          <p:spPr>
            <a:xfrm>
              <a:off x="1732600" y="2437125"/>
              <a:ext cx="49925" cy="72975"/>
            </a:xfrm>
            <a:custGeom>
              <a:avLst/>
              <a:gdLst/>
              <a:ahLst/>
              <a:cxnLst/>
              <a:rect l="l" t="t" r="r" b="b"/>
              <a:pathLst>
                <a:path w="1997" h="2919" extrusionOk="0">
                  <a:moveTo>
                    <a:pt x="916" y="1"/>
                  </a:moveTo>
                  <a:cubicBezTo>
                    <a:pt x="654" y="1"/>
                    <a:pt x="392" y="56"/>
                    <a:pt x="209" y="132"/>
                  </a:cubicBezTo>
                  <a:cubicBezTo>
                    <a:pt x="0" y="220"/>
                    <a:pt x="56" y="530"/>
                    <a:pt x="237" y="530"/>
                  </a:cubicBezTo>
                  <a:cubicBezTo>
                    <a:pt x="259" y="530"/>
                    <a:pt x="284" y="525"/>
                    <a:pt x="310" y="515"/>
                  </a:cubicBezTo>
                  <a:cubicBezTo>
                    <a:pt x="485" y="443"/>
                    <a:pt x="637" y="392"/>
                    <a:pt x="828" y="392"/>
                  </a:cubicBezTo>
                  <a:cubicBezTo>
                    <a:pt x="841" y="392"/>
                    <a:pt x="853" y="392"/>
                    <a:pt x="866" y="393"/>
                  </a:cubicBezTo>
                  <a:lnTo>
                    <a:pt x="1123" y="432"/>
                  </a:lnTo>
                  <a:cubicBezTo>
                    <a:pt x="1127" y="432"/>
                    <a:pt x="1131" y="431"/>
                    <a:pt x="1135" y="431"/>
                  </a:cubicBezTo>
                  <a:cubicBezTo>
                    <a:pt x="1353" y="431"/>
                    <a:pt x="1418" y="510"/>
                    <a:pt x="1331" y="668"/>
                  </a:cubicBezTo>
                  <a:cubicBezTo>
                    <a:pt x="1288" y="943"/>
                    <a:pt x="947" y="1169"/>
                    <a:pt x="743" y="1329"/>
                  </a:cubicBezTo>
                  <a:cubicBezTo>
                    <a:pt x="590" y="1448"/>
                    <a:pt x="736" y="1648"/>
                    <a:pt x="882" y="1666"/>
                  </a:cubicBezTo>
                  <a:cubicBezTo>
                    <a:pt x="895" y="1665"/>
                    <a:pt x="907" y="1664"/>
                    <a:pt x="920" y="1664"/>
                  </a:cubicBezTo>
                  <a:cubicBezTo>
                    <a:pt x="1185" y="1664"/>
                    <a:pt x="1351" y="1824"/>
                    <a:pt x="1418" y="2145"/>
                  </a:cubicBezTo>
                  <a:cubicBezTo>
                    <a:pt x="1327" y="2237"/>
                    <a:pt x="1224" y="2311"/>
                    <a:pt x="1109" y="2368"/>
                  </a:cubicBezTo>
                  <a:cubicBezTo>
                    <a:pt x="888" y="2485"/>
                    <a:pt x="660" y="2526"/>
                    <a:pt x="419" y="2526"/>
                  </a:cubicBezTo>
                  <a:cubicBezTo>
                    <a:pt x="380" y="2526"/>
                    <a:pt x="340" y="2525"/>
                    <a:pt x="300" y="2523"/>
                  </a:cubicBezTo>
                  <a:cubicBezTo>
                    <a:pt x="296" y="2523"/>
                    <a:pt x="292" y="2523"/>
                    <a:pt x="288" y="2523"/>
                  </a:cubicBezTo>
                  <a:cubicBezTo>
                    <a:pt x="46" y="2523"/>
                    <a:pt x="52" y="2904"/>
                    <a:pt x="300" y="2917"/>
                  </a:cubicBezTo>
                  <a:cubicBezTo>
                    <a:pt x="330" y="2918"/>
                    <a:pt x="360" y="2919"/>
                    <a:pt x="392" y="2919"/>
                  </a:cubicBezTo>
                  <a:cubicBezTo>
                    <a:pt x="914" y="2919"/>
                    <a:pt x="1657" y="2723"/>
                    <a:pt x="1844" y="2187"/>
                  </a:cubicBezTo>
                  <a:cubicBezTo>
                    <a:pt x="1996" y="1743"/>
                    <a:pt x="1681" y="1494"/>
                    <a:pt x="1318" y="1368"/>
                  </a:cubicBezTo>
                  <a:lnTo>
                    <a:pt x="1318" y="1368"/>
                  </a:lnTo>
                  <a:cubicBezTo>
                    <a:pt x="1629" y="1096"/>
                    <a:pt x="1969" y="712"/>
                    <a:pt x="1768" y="371"/>
                  </a:cubicBezTo>
                  <a:cubicBezTo>
                    <a:pt x="1605" y="97"/>
                    <a:pt x="1261" y="1"/>
                    <a:pt x="91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2" name="Google Shape;4832;p63"/>
            <p:cNvSpPr/>
            <p:nvPr/>
          </p:nvSpPr>
          <p:spPr>
            <a:xfrm>
              <a:off x="1817100" y="2438375"/>
              <a:ext cx="13300" cy="63275"/>
            </a:xfrm>
            <a:custGeom>
              <a:avLst/>
              <a:gdLst/>
              <a:ahLst/>
              <a:cxnLst/>
              <a:rect l="l" t="t" r="r" b="b"/>
              <a:pathLst>
                <a:path w="532" h="2531" extrusionOk="0">
                  <a:moveTo>
                    <a:pt x="255" y="1"/>
                  </a:moveTo>
                  <a:cubicBezTo>
                    <a:pt x="157" y="1"/>
                    <a:pt x="55" y="64"/>
                    <a:pt x="47" y="190"/>
                  </a:cubicBezTo>
                  <a:cubicBezTo>
                    <a:pt x="1" y="911"/>
                    <a:pt x="27" y="1628"/>
                    <a:pt x="121" y="2344"/>
                  </a:cubicBezTo>
                  <a:cubicBezTo>
                    <a:pt x="138" y="2468"/>
                    <a:pt x="246" y="2530"/>
                    <a:pt x="345" y="2530"/>
                  </a:cubicBezTo>
                  <a:cubicBezTo>
                    <a:pt x="443" y="2530"/>
                    <a:pt x="532" y="2469"/>
                    <a:pt x="515" y="2344"/>
                  </a:cubicBezTo>
                  <a:cubicBezTo>
                    <a:pt x="420" y="1626"/>
                    <a:pt x="395" y="910"/>
                    <a:pt x="440" y="190"/>
                  </a:cubicBezTo>
                  <a:cubicBezTo>
                    <a:pt x="448" y="64"/>
                    <a:pt x="354" y="1"/>
                    <a:pt x="25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3" name="Google Shape;4833;p63"/>
            <p:cNvSpPr/>
            <p:nvPr/>
          </p:nvSpPr>
          <p:spPr>
            <a:xfrm>
              <a:off x="1816650" y="2436100"/>
              <a:ext cx="51300" cy="73075"/>
            </a:xfrm>
            <a:custGeom>
              <a:avLst/>
              <a:gdLst/>
              <a:ahLst/>
              <a:cxnLst/>
              <a:rect l="l" t="t" r="r" b="b"/>
              <a:pathLst>
                <a:path w="2052" h="2923" extrusionOk="0">
                  <a:moveTo>
                    <a:pt x="406" y="1"/>
                  </a:moveTo>
                  <a:cubicBezTo>
                    <a:pt x="353" y="1"/>
                    <a:pt x="302" y="2"/>
                    <a:pt x="252" y="4"/>
                  </a:cubicBezTo>
                  <a:cubicBezTo>
                    <a:pt x="5" y="19"/>
                    <a:pt x="0" y="399"/>
                    <a:pt x="239" y="399"/>
                  </a:cubicBezTo>
                  <a:cubicBezTo>
                    <a:pt x="243" y="399"/>
                    <a:pt x="248" y="398"/>
                    <a:pt x="252" y="398"/>
                  </a:cubicBezTo>
                  <a:cubicBezTo>
                    <a:pt x="283" y="397"/>
                    <a:pt x="327" y="395"/>
                    <a:pt x="378" y="395"/>
                  </a:cubicBezTo>
                  <a:cubicBezTo>
                    <a:pt x="743" y="395"/>
                    <a:pt x="1510" y="461"/>
                    <a:pt x="1096" y="1024"/>
                  </a:cubicBezTo>
                  <a:cubicBezTo>
                    <a:pt x="970" y="1196"/>
                    <a:pt x="678" y="1279"/>
                    <a:pt x="490" y="1340"/>
                  </a:cubicBezTo>
                  <a:cubicBezTo>
                    <a:pt x="344" y="1389"/>
                    <a:pt x="280" y="1622"/>
                    <a:pt x="444" y="1699"/>
                  </a:cubicBezTo>
                  <a:cubicBezTo>
                    <a:pt x="563" y="1755"/>
                    <a:pt x="656" y="1792"/>
                    <a:pt x="791" y="1807"/>
                  </a:cubicBezTo>
                  <a:cubicBezTo>
                    <a:pt x="802" y="1808"/>
                    <a:pt x="813" y="1809"/>
                    <a:pt x="826" y="1809"/>
                  </a:cubicBezTo>
                  <a:cubicBezTo>
                    <a:pt x="921" y="1809"/>
                    <a:pt x="1052" y="1776"/>
                    <a:pt x="1156" y="1776"/>
                  </a:cubicBezTo>
                  <a:cubicBezTo>
                    <a:pt x="1194" y="1776"/>
                    <a:pt x="1229" y="1780"/>
                    <a:pt x="1257" y="1792"/>
                  </a:cubicBezTo>
                  <a:cubicBezTo>
                    <a:pt x="1794" y="2026"/>
                    <a:pt x="1233" y="2372"/>
                    <a:pt x="1002" y="2457"/>
                  </a:cubicBezTo>
                  <a:cubicBezTo>
                    <a:pt x="850" y="2512"/>
                    <a:pt x="698" y="2532"/>
                    <a:pt x="542" y="2532"/>
                  </a:cubicBezTo>
                  <a:cubicBezTo>
                    <a:pt x="467" y="2532"/>
                    <a:pt x="392" y="2528"/>
                    <a:pt x="315" y="2520"/>
                  </a:cubicBezTo>
                  <a:cubicBezTo>
                    <a:pt x="307" y="2519"/>
                    <a:pt x="299" y="2518"/>
                    <a:pt x="291" y="2518"/>
                  </a:cubicBezTo>
                  <a:cubicBezTo>
                    <a:pt x="62" y="2518"/>
                    <a:pt x="73" y="2887"/>
                    <a:pt x="315" y="2913"/>
                  </a:cubicBezTo>
                  <a:cubicBezTo>
                    <a:pt x="370" y="2919"/>
                    <a:pt x="428" y="2922"/>
                    <a:pt x="489" y="2922"/>
                  </a:cubicBezTo>
                  <a:cubicBezTo>
                    <a:pt x="1059" y="2922"/>
                    <a:pt x="1866" y="2663"/>
                    <a:pt x="1964" y="2044"/>
                  </a:cubicBezTo>
                  <a:cubicBezTo>
                    <a:pt x="2052" y="1503"/>
                    <a:pt x="1623" y="1456"/>
                    <a:pt x="1207" y="1437"/>
                  </a:cubicBezTo>
                  <a:lnTo>
                    <a:pt x="1207" y="1437"/>
                  </a:lnTo>
                  <a:cubicBezTo>
                    <a:pt x="1445" y="1274"/>
                    <a:pt x="1621" y="1050"/>
                    <a:pt x="1597" y="737"/>
                  </a:cubicBezTo>
                  <a:cubicBezTo>
                    <a:pt x="1547" y="131"/>
                    <a:pt x="912" y="1"/>
                    <a:pt x="4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4" name="Google Shape;4834;p63"/>
            <p:cNvSpPr/>
            <p:nvPr/>
          </p:nvSpPr>
          <p:spPr>
            <a:xfrm>
              <a:off x="1873900" y="2433925"/>
              <a:ext cx="61925" cy="71600"/>
            </a:xfrm>
            <a:custGeom>
              <a:avLst/>
              <a:gdLst/>
              <a:ahLst/>
              <a:cxnLst/>
              <a:rect l="l" t="t" r="r" b="b"/>
              <a:pathLst>
                <a:path w="2477" h="2864" extrusionOk="0">
                  <a:moveTo>
                    <a:pt x="1627" y="0"/>
                  </a:moveTo>
                  <a:cubicBezTo>
                    <a:pt x="1560" y="0"/>
                    <a:pt x="1491" y="32"/>
                    <a:pt x="1450" y="93"/>
                  </a:cubicBezTo>
                  <a:cubicBezTo>
                    <a:pt x="927" y="869"/>
                    <a:pt x="468" y="1680"/>
                    <a:pt x="74" y="2529"/>
                  </a:cubicBezTo>
                  <a:cubicBezTo>
                    <a:pt x="0" y="2686"/>
                    <a:pt x="137" y="2830"/>
                    <a:pt x="265" y="2830"/>
                  </a:cubicBezTo>
                  <a:cubicBezTo>
                    <a:pt x="323" y="2830"/>
                    <a:pt x="380" y="2800"/>
                    <a:pt x="413" y="2728"/>
                  </a:cubicBezTo>
                  <a:cubicBezTo>
                    <a:pt x="745" y="2018"/>
                    <a:pt x="1120" y="1335"/>
                    <a:pt x="1539" y="676"/>
                  </a:cubicBezTo>
                  <a:lnTo>
                    <a:pt x="1539" y="676"/>
                  </a:lnTo>
                  <a:cubicBezTo>
                    <a:pt x="1713" y="1358"/>
                    <a:pt x="1887" y="2040"/>
                    <a:pt x="2059" y="2724"/>
                  </a:cubicBezTo>
                  <a:cubicBezTo>
                    <a:pt x="2084" y="2822"/>
                    <a:pt x="2160" y="2864"/>
                    <a:pt x="2237" y="2864"/>
                  </a:cubicBezTo>
                  <a:cubicBezTo>
                    <a:pt x="2354" y="2864"/>
                    <a:pt x="2477" y="2767"/>
                    <a:pt x="2439" y="2618"/>
                  </a:cubicBezTo>
                  <a:cubicBezTo>
                    <a:pt x="2230" y="1792"/>
                    <a:pt x="2019" y="966"/>
                    <a:pt x="1809" y="140"/>
                  </a:cubicBezTo>
                  <a:cubicBezTo>
                    <a:pt x="1785" y="46"/>
                    <a:pt x="1707" y="0"/>
                    <a:pt x="162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5" name="Google Shape;4835;p63"/>
            <p:cNvSpPr/>
            <p:nvPr/>
          </p:nvSpPr>
          <p:spPr>
            <a:xfrm>
              <a:off x="1889150" y="2471350"/>
              <a:ext cx="47975" cy="9850"/>
            </a:xfrm>
            <a:custGeom>
              <a:avLst/>
              <a:gdLst/>
              <a:ahLst/>
              <a:cxnLst/>
              <a:rect l="l" t="t" r="r" b="b"/>
              <a:pathLst>
                <a:path w="1919" h="394" extrusionOk="0">
                  <a:moveTo>
                    <a:pt x="254" y="0"/>
                  </a:moveTo>
                  <a:cubicBezTo>
                    <a:pt x="2" y="0"/>
                    <a:pt x="1" y="394"/>
                    <a:pt x="254" y="394"/>
                  </a:cubicBezTo>
                  <a:lnTo>
                    <a:pt x="1664" y="394"/>
                  </a:lnTo>
                  <a:cubicBezTo>
                    <a:pt x="1919" y="394"/>
                    <a:pt x="1919" y="0"/>
                    <a:pt x="166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6" name="Google Shape;4836;p63"/>
            <p:cNvSpPr/>
            <p:nvPr/>
          </p:nvSpPr>
          <p:spPr>
            <a:xfrm>
              <a:off x="1379200" y="2654850"/>
              <a:ext cx="48025" cy="11650"/>
            </a:xfrm>
            <a:custGeom>
              <a:avLst/>
              <a:gdLst/>
              <a:ahLst/>
              <a:cxnLst/>
              <a:rect l="l" t="t" r="r" b="b"/>
              <a:pathLst>
                <a:path w="1921" h="466" extrusionOk="0">
                  <a:moveTo>
                    <a:pt x="242" y="1"/>
                  </a:moveTo>
                  <a:cubicBezTo>
                    <a:pt x="1" y="1"/>
                    <a:pt x="4" y="384"/>
                    <a:pt x="253" y="395"/>
                  </a:cubicBezTo>
                  <a:cubicBezTo>
                    <a:pt x="724" y="419"/>
                    <a:pt x="1196" y="442"/>
                    <a:pt x="1667" y="465"/>
                  </a:cubicBezTo>
                  <a:cubicBezTo>
                    <a:pt x="1671" y="465"/>
                    <a:pt x="1675" y="465"/>
                    <a:pt x="1679" y="465"/>
                  </a:cubicBezTo>
                  <a:cubicBezTo>
                    <a:pt x="1920" y="465"/>
                    <a:pt x="1915" y="84"/>
                    <a:pt x="1667" y="71"/>
                  </a:cubicBezTo>
                  <a:cubicBezTo>
                    <a:pt x="1196" y="48"/>
                    <a:pt x="724" y="24"/>
                    <a:pt x="253" y="1"/>
                  </a:cubicBezTo>
                  <a:cubicBezTo>
                    <a:pt x="249" y="1"/>
                    <a:pt x="246" y="1"/>
                    <a:pt x="24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7" name="Google Shape;4837;p63"/>
            <p:cNvSpPr/>
            <p:nvPr/>
          </p:nvSpPr>
          <p:spPr>
            <a:xfrm>
              <a:off x="1376375" y="2673950"/>
              <a:ext cx="57050" cy="15850"/>
            </a:xfrm>
            <a:custGeom>
              <a:avLst/>
              <a:gdLst/>
              <a:ahLst/>
              <a:cxnLst/>
              <a:rect l="l" t="t" r="r" b="b"/>
              <a:pathLst>
                <a:path w="2282" h="634" extrusionOk="0">
                  <a:moveTo>
                    <a:pt x="2032" y="0"/>
                  </a:moveTo>
                  <a:cubicBezTo>
                    <a:pt x="2030" y="0"/>
                    <a:pt x="2028" y="0"/>
                    <a:pt x="2026" y="0"/>
                  </a:cubicBezTo>
                  <a:cubicBezTo>
                    <a:pt x="1416" y="13"/>
                    <a:pt x="817" y="95"/>
                    <a:pt x="225" y="246"/>
                  </a:cubicBezTo>
                  <a:cubicBezTo>
                    <a:pt x="1" y="304"/>
                    <a:pt x="71" y="633"/>
                    <a:pt x="276" y="633"/>
                  </a:cubicBezTo>
                  <a:cubicBezTo>
                    <a:pt x="293" y="633"/>
                    <a:pt x="311" y="631"/>
                    <a:pt x="330" y="626"/>
                  </a:cubicBezTo>
                  <a:cubicBezTo>
                    <a:pt x="888" y="483"/>
                    <a:pt x="1451" y="407"/>
                    <a:pt x="2026" y="394"/>
                  </a:cubicBezTo>
                  <a:cubicBezTo>
                    <a:pt x="2278" y="388"/>
                    <a:pt x="2281" y="0"/>
                    <a:pt x="203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8" name="Google Shape;4838;p63"/>
            <p:cNvSpPr/>
            <p:nvPr/>
          </p:nvSpPr>
          <p:spPr>
            <a:xfrm>
              <a:off x="1540975" y="2589625"/>
              <a:ext cx="60100" cy="71575"/>
            </a:xfrm>
            <a:custGeom>
              <a:avLst/>
              <a:gdLst/>
              <a:ahLst/>
              <a:cxnLst/>
              <a:rect l="l" t="t" r="r" b="b"/>
              <a:pathLst>
                <a:path w="2404" h="2863" extrusionOk="0">
                  <a:moveTo>
                    <a:pt x="1379" y="0"/>
                  </a:moveTo>
                  <a:cubicBezTo>
                    <a:pt x="629" y="0"/>
                    <a:pt x="0" y="989"/>
                    <a:pt x="50" y="1690"/>
                  </a:cubicBezTo>
                  <a:cubicBezTo>
                    <a:pt x="122" y="2671"/>
                    <a:pt x="1158" y="2862"/>
                    <a:pt x="1970" y="2862"/>
                  </a:cubicBezTo>
                  <a:cubicBezTo>
                    <a:pt x="2031" y="2862"/>
                    <a:pt x="2091" y="2861"/>
                    <a:pt x="2149" y="2859"/>
                  </a:cubicBezTo>
                  <a:cubicBezTo>
                    <a:pt x="2400" y="2852"/>
                    <a:pt x="2404" y="2465"/>
                    <a:pt x="2156" y="2465"/>
                  </a:cubicBezTo>
                  <a:cubicBezTo>
                    <a:pt x="2154" y="2465"/>
                    <a:pt x="2151" y="2465"/>
                    <a:pt x="2149" y="2466"/>
                  </a:cubicBezTo>
                  <a:cubicBezTo>
                    <a:pt x="2051" y="2468"/>
                    <a:pt x="1946" y="2471"/>
                    <a:pt x="1838" y="2471"/>
                  </a:cubicBezTo>
                  <a:cubicBezTo>
                    <a:pt x="1400" y="2471"/>
                    <a:pt x="910" y="2420"/>
                    <a:pt x="623" y="2092"/>
                  </a:cubicBezTo>
                  <a:cubicBezTo>
                    <a:pt x="358" y="1787"/>
                    <a:pt x="417" y="1372"/>
                    <a:pt x="594" y="1038"/>
                  </a:cubicBezTo>
                  <a:cubicBezTo>
                    <a:pt x="730" y="782"/>
                    <a:pt x="1040" y="388"/>
                    <a:pt x="1379" y="388"/>
                  </a:cubicBezTo>
                  <a:cubicBezTo>
                    <a:pt x="1443" y="388"/>
                    <a:pt x="1508" y="402"/>
                    <a:pt x="1574" y="434"/>
                  </a:cubicBezTo>
                  <a:cubicBezTo>
                    <a:pt x="1605" y="450"/>
                    <a:pt x="1636" y="457"/>
                    <a:pt x="1666" y="457"/>
                  </a:cubicBezTo>
                  <a:cubicBezTo>
                    <a:pt x="1850" y="457"/>
                    <a:pt x="1971" y="192"/>
                    <a:pt x="1774" y="95"/>
                  </a:cubicBezTo>
                  <a:cubicBezTo>
                    <a:pt x="1641" y="30"/>
                    <a:pt x="1508" y="0"/>
                    <a:pt x="137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9" name="Google Shape;4839;p63"/>
            <p:cNvSpPr/>
            <p:nvPr/>
          </p:nvSpPr>
          <p:spPr>
            <a:xfrm>
              <a:off x="1613700" y="2571700"/>
              <a:ext cx="35900" cy="46900"/>
            </a:xfrm>
            <a:custGeom>
              <a:avLst/>
              <a:gdLst/>
              <a:ahLst/>
              <a:cxnLst/>
              <a:rect l="l" t="t" r="r" b="b"/>
              <a:pathLst>
                <a:path w="1436" h="1876" extrusionOk="0">
                  <a:moveTo>
                    <a:pt x="608" y="1"/>
                  </a:moveTo>
                  <a:cubicBezTo>
                    <a:pt x="449" y="1"/>
                    <a:pt x="287" y="56"/>
                    <a:pt x="159" y="158"/>
                  </a:cubicBezTo>
                  <a:cubicBezTo>
                    <a:pt x="0" y="284"/>
                    <a:pt x="143" y="484"/>
                    <a:pt x="307" y="484"/>
                  </a:cubicBezTo>
                  <a:cubicBezTo>
                    <a:pt x="349" y="484"/>
                    <a:pt x="393" y="470"/>
                    <a:pt x="434" y="438"/>
                  </a:cubicBezTo>
                  <a:cubicBezTo>
                    <a:pt x="482" y="400"/>
                    <a:pt x="531" y="383"/>
                    <a:pt x="576" y="383"/>
                  </a:cubicBezTo>
                  <a:cubicBezTo>
                    <a:pt x="772" y="383"/>
                    <a:pt x="903" y="690"/>
                    <a:pt x="665" y="790"/>
                  </a:cubicBezTo>
                  <a:lnTo>
                    <a:pt x="665" y="790"/>
                  </a:lnTo>
                  <a:cubicBezTo>
                    <a:pt x="657" y="793"/>
                    <a:pt x="650" y="795"/>
                    <a:pt x="643" y="798"/>
                  </a:cubicBezTo>
                  <a:cubicBezTo>
                    <a:pt x="429" y="873"/>
                    <a:pt x="490" y="1188"/>
                    <a:pt x="683" y="1188"/>
                  </a:cubicBezTo>
                  <a:cubicBezTo>
                    <a:pt x="703" y="1188"/>
                    <a:pt x="724" y="1185"/>
                    <a:pt x="747" y="1178"/>
                  </a:cubicBezTo>
                  <a:lnTo>
                    <a:pt x="747" y="1178"/>
                  </a:lnTo>
                  <a:cubicBezTo>
                    <a:pt x="747" y="1178"/>
                    <a:pt x="747" y="1178"/>
                    <a:pt x="747" y="1178"/>
                  </a:cubicBezTo>
                  <a:cubicBezTo>
                    <a:pt x="766" y="1172"/>
                    <a:pt x="785" y="1169"/>
                    <a:pt x="804" y="1169"/>
                  </a:cubicBezTo>
                  <a:cubicBezTo>
                    <a:pt x="929" y="1169"/>
                    <a:pt x="1054" y="1301"/>
                    <a:pt x="955" y="1420"/>
                  </a:cubicBezTo>
                  <a:cubicBezTo>
                    <a:pt x="916" y="1467"/>
                    <a:pt x="859" y="1486"/>
                    <a:pt x="801" y="1486"/>
                  </a:cubicBezTo>
                  <a:cubicBezTo>
                    <a:pt x="741" y="1486"/>
                    <a:pt x="680" y="1466"/>
                    <a:pt x="633" y="1436"/>
                  </a:cubicBezTo>
                  <a:cubicBezTo>
                    <a:pt x="598" y="1414"/>
                    <a:pt x="564" y="1404"/>
                    <a:pt x="531" y="1404"/>
                  </a:cubicBezTo>
                  <a:cubicBezTo>
                    <a:pt x="366" y="1404"/>
                    <a:pt x="255" y="1660"/>
                    <a:pt x="434" y="1775"/>
                  </a:cubicBezTo>
                  <a:cubicBezTo>
                    <a:pt x="538" y="1843"/>
                    <a:pt x="660" y="1875"/>
                    <a:pt x="783" y="1875"/>
                  </a:cubicBezTo>
                  <a:cubicBezTo>
                    <a:pt x="1043" y="1875"/>
                    <a:pt x="1302" y="1729"/>
                    <a:pt x="1373" y="1456"/>
                  </a:cubicBezTo>
                  <a:cubicBezTo>
                    <a:pt x="1435" y="1216"/>
                    <a:pt x="1312" y="986"/>
                    <a:pt x="1121" y="862"/>
                  </a:cubicBezTo>
                  <a:lnTo>
                    <a:pt x="1121" y="862"/>
                  </a:lnTo>
                  <a:cubicBezTo>
                    <a:pt x="1215" y="688"/>
                    <a:pt x="1231" y="476"/>
                    <a:pt x="1121" y="287"/>
                  </a:cubicBezTo>
                  <a:cubicBezTo>
                    <a:pt x="1007" y="90"/>
                    <a:pt x="810" y="1"/>
                    <a:pt x="60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0" name="Google Shape;4840;p63"/>
            <p:cNvSpPr/>
            <p:nvPr/>
          </p:nvSpPr>
          <p:spPr>
            <a:xfrm>
              <a:off x="1735125" y="2585500"/>
              <a:ext cx="9850" cy="59250"/>
            </a:xfrm>
            <a:custGeom>
              <a:avLst/>
              <a:gdLst/>
              <a:ahLst/>
              <a:cxnLst/>
              <a:rect l="l" t="t" r="r" b="b"/>
              <a:pathLst>
                <a:path w="394" h="2370" extrusionOk="0">
                  <a:moveTo>
                    <a:pt x="197" y="1"/>
                  </a:moveTo>
                  <a:cubicBezTo>
                    <a:pt x="99" y="1"/>
                    <a:pt x="0" y="64"/>
                    <a:pt x="0" y="190"/>
                  </a:cubicBezTo>
                  <a:lnTo>
                    <a:pt x="0" y="2180"/>
                  </a:lnTo>
                  <a:cubicBezTo>
                    <a:pt x="0" y="2306"/>
                    <a:pt x="99" y="2370"/>
                    <a:pt x="197" y="2370"/>
                  </a:cubicBezTo>
                  <a:cubicBezTo>
                    <a:pt x="296" y="2370"/>
                    <a:pt x="394" y="2306"/>
                    <a:pt x="394" y="2180"/>
                  </a:cubicBezTo>
                  <a:lnTo>
                    <a:pt x="394" y="190"/>
                  </a:lnTo>
                  <a:cubicBezTo>
                    <a:pt x="394" y="64"/>
                    <a:pt x="296" y="1"/>
                    <a:pt x="19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1" name="Google Shape;4841;p63"/>
            <p:cNvSpPr/>
            <p:nvPr/>
          </p:nvSpPr>
          <p:spPr>
            <a:xfrm>
              <a:off x="1719250" y="2609550"/>
              <a:ext cx="54050" cy="13125"/>
            </a:xfrm>
            <a:custGeom>
              <a:avLst/>
              <a:gdLst/>
              <a:ahLst/>
              <a:cxnLst/>
              <a:rect l="l" t="t" r="r" b="b"/>
              <a:pathLst>
                <a:path w="2162" h="525" extrusionOk="0">
                  <a:moveTo>
                    <a:pt x="1928" y="0"/>
                  </a:moveTo>
                  <a:cubicBezTo>
                    <a:pt x="1922" y="0"/>
                    <a:pt x="1916" y="0"/>
                    <a:pt x="1909" y="1"/>
                  </a:cubicBezTo>
                  <a:cubicBezTo>
                    <a:pt x="1358" y="44"/>
                    <a:pt x="807" y="87"/>
                    <a:pt x="255" y="130"/>
                  </a:cubicBezTo>
                  <a:cubicBezTo>
                    <a:pt x="9" y="149"/>
                    <a:pt x="0" y="524"/>
                    <a:pt x="236" y="524"/>
                  </a:cubicBezTo>
                  <a:cubicBezTo>
                    <a:pt x="242" y="524"/>
                    <a:pt x="248" y="524"/>
                    <a:pt x="255" y="523"/>
                  </a:cubicBezTo>
                  <a:cubicBezTo>
                    <a:pt x="806" y="480"/>
                    <a:pt x="1357" y="437"/>
                    <a:pt x="1909" y="394"/>
                  </a:cubicBezTo>
                  <a:cubicBezTo>
                    <a:pt x="2154" y="375"/>
                    <a:pt x="2161" y="0"/>
                    <a:pt x="192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2" name="Google Shape;4842;p63"/>
            <p:cNvSpPr/>
            <p:nvPr/>
          </p:nvSpPr>
          <p:spPr>
            <a:xfrm>
              <a:off x="1856800" y="2587375"/>
              <a:ext cx="49225" cy="58925"/>
            </a:xfrm>
            <a:custGeom>
              <a:avLst/>
              <a:gdLst/>
              <a:ahLst/>
              <a:cxnLst/>
              <a:rect l="l" t="t" r="r" b="b"/>
              <a:pathLst>
                <a:path w="1969" h="2357" extrusionOk="0">
                  <a:moveTo>
                    <a:pt x="1717" y="0"/>
                  </a:moveTo>
                  <a:cubicBezTo>
                    <a:pt x="1716" y="0"/>
                    <a:pt x="1716" y="0"/>
                    <a:pt x="1716" y="0"/>
                  </a:cubicBezTo>
                  <a:cubicBezTo>
                    <a:pt x="1223" y="2"/>
                    <a:pt x="731" y="5"/>
                    <a:pt x="237" y="6"/>
                  </a:cubicBezTo>
                  <a:cubicBezTo>
                    <a:pt x="122" y="6"/>
                    <a:pt x="51" y="98"/>
                    <a:pt x="41" y="202"/>
                  </a:cubicBezTo>
                  <a:cubicBezTo>
                    <a:pt x="1" y="557"/>
                    <a:pt x="19" y="896"/>
                    <a:pt x="85" y="1247"/>
                  </a:cubicBezTo>
                  <a:cubicBezTo>
                    <a:pt x="102" y="1341"/>
                    <a:pt x="190" y="1389"/>
                    <a:pt x="276" y="1389"/>
                  </a:cubicBezTo>
                  <a:cubicBezTo>
                    <a:pt x="311" y="1389"/>
                    <a:pt x="345" y="1381"/>
                    <a:pt x="374" y="1366"/>
                  </a:cubicBezTo>
                  <a:cubicBezTo>
                    <a:pt x="493" y="1303"/>
                    <a:pt x="741" y="1217"/>
                    <a:pt x="956" y="1217"/>
                  </a:cubicBezTo>
                  <a:cubicBezTo>
                    <a:pt x="1155" y="1217"/>
                    <a:pt x="1325" y="1291"/>
                    <a:pt x="1338" y="1525"/>
                  </a:cubicBezTo>
                  <a:cubicBezTo>
                    <a:pt x="1359" y="1933"/>
                    <a:pt x="671" y="1963"/>
                    <a:pt x="365" y="1963"/>
                  </a:cubicBezTo>
                  <a:cubicBezTo>
                    <a:pt x="340" y="1963"/>
                    <a:pt x="318" y="1963"/>
                    <a:pt x="298" y="1963"/>
                  </a:cubicBezTo>
                  <a:cubicBezTo>
                    <a:pt x="298" y="1963"/>
                    <a:pt x="297" y="1963"/>
                    <a:pt x="297" y="1963"/>
                  </a:cubicBezTo>
                  <a:cubicBezTo>
                    <a:pt x="44" y="1963"/>
                    <a:pt x="44" y="2355"/>
                    <a:pt x="298" y="2357"/>
                  </a:cubicBezTo>
                  <a:cubicBezTo>
                    <a:pt x="308" y="2357"/>
                    <a:pt x="317" y="2357"/>
                    <a:pt x="327" y="2357"/>
                  </a:cubicBezTo>
                  <a:cubicBezTo>
                    <a:pt x="880" y="2357"/>
                    <a:pt x="1905" y="2193"/>
                    <a:pt x="1717" y="1422"/>
                  </a:cubicBezTo>
                  <a:cubicBezTo>
                    <a:pt x="1613" y="991"/>
                    <a:pt x="1280" y="834"/>
                    <a:pt x="917" y="834"/>
                  </a:cubicBezTo>
                  <a:cubicBezTo>
                    <a:pt x="756" y="834"/>
                    <a:pt x="588" y="865"/>
                    <a:pt x="432" y="916"/>
                  </a:cubicBezTo>
                  <a:lnTo>
                    <a:pt x="432" y="916"/>
                  </a:lnTo>
                  <a:cubicBezTo>
                    <a:pt x="413" y="744"/>
                    <a:pt x="409" y="574"/>
                    <a:pt x="419" y="401"/>
                  </a:cubicBezTo>
                  <a:lnTo>
                    <a:pt x="419" y="401"/>
                  </a:lnTo>
                  <a:cubicBezTo>
                    <a:pt x="851" y="399"/>
                    <a:pt x="1284" y="398"/>
                    <a:pt x="1717" y="395"/>
                  </a:cubicBezTo>
                  <a:cubicBezTo>
                    <a:pt x="1967" y="393"/>
                    <a:pt x="1969" y="0"/>
                    <a:pt x="17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3" name="Google Shape;4843;p63"/>
            <p:cNvSpPr/>
            <p:nvPr/>
          </p:nvSpPr>
          <p:spPr>
            <a:xfrm>
              <a:off x="1925650" y="2580975"/>
              <a:ext cx="55000" cy="63900"/>
            </a:xfrm>
            <a:custGeom>
              <a:avLst/>
              <a:gdLst/>
              <a:ahLst/>
              <a:cxnLst/>
              <a:rect l="l" t="t" r="r" b="b"/>
              <a:pathLst>
                <a:path w="2200" h="2556" extrusionOk="0">
                  <a:moveTo>
                    <a:pt x="1393" y="0"/>
                  </a:moveTo>
                  <a:cubicBezTo>
                    <a:pt x="947" y="0"/>
                    <a:pt x="491" y="606"/>
                    <a:pt x="352" y="1009"/>
                  </a:cubicBezTo>
                  <a:cubicBezTo>
                    <a:pt x="1" y="2031"/>
                    <a:pt x="1169" y="2465"/>
                    <a:pt x="1949" y="2554"/>
                  </a:cubicBezTo>
                  <a:cubicBezTo>
                    <a:pt x="1958" y="2555"/>
                    <a:pt x="1966" y="2555"/>
                    <a:pt x="1975" y="2555"/>
                  </a:cubicBezTo>
                  <a:cubicBezTo>
                    <a:pt x="2199" y="2555"/>
                    <a:pt x="2190" y="2188"/>
                    <a:pt x="1949" y="2160"/>
                  </a:cubicBezTo>
                  <a:cubicBezTo>
                    <a:pt x="1490" y="2109"/>
                    <a:pt x="817" y="1993"/>
                    <a:pt x="701" y="1444"/>
                  </a:cubicBezTo>
                  <a:cubicBezTo>
                    <a:pt x="658" y="1249"/>
                    <a:pt x="1056" y="383"/>
                    <a:pt x="1362" y="383"/>
                  </a:cubicBezTo>
                  <a:cubicBezTo>
                    <a:pt x="1416" y="383"/>
                    <a:pt x="1467" y="410"/>
                    <a:pt x="1513" y="472"/>
                  </a:cubicBezTo>
                  <a:cubicBezTo>
                    <a:pt x="1557" y="532"/>
                    <a:pt x="1617" y="556"/>
                    <a:pt x="1677" y="556"/>
                  </a:cubicBezTo>
                  <a:cubicBezTo>
                    <a:pt x="1821" y="556"/>
                    <a:pt x="1959" y="416"/>
                    <a:pt x="1853" y="272"/>
                  </a:cubicBezTo>
                  <a:cubicBezTo>
                    <a:pt x="1711" y="78"/>
                    <a:pt x="1553" y="0"/>
                    <a:pt x="13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4" name="Google Shape;4844;p63"/>
            <p:cNvSpPr/>
            <p:nvPr/>
          </p:nvSpPr>
          <p:spPr>
            <a:xfrm>
              <a:off x="2005000" y="2578400"/>
              <a:ext cx="74850" cy="60225"/>
            </a:xfrm>
            <a:custGeom>
              <a:avLst/>
              <a:gdLst/>
              <a:ahLst/>
              <a:cxnLst/>
              <a:rect l="l" t="t" r="r" b="b"/>
              <a:pathLst>
                <a:path w="2994" h="2409" extrusionOk="0">
                  <a:moveTo>
                    <a:pt x="1969" y="0"/>
                  </a:moveTo>
                  <a:cubicBezTo>
                    <a:pt x="1916" y="0"/>
                    <a:pt x="1862" y="20"/>
                    <a:pt x="1824" y="57"/>
                  </a:cubicBezTo>
                  <a:cubicBezTo>
                    <a:pt x="1186" y="693"/>
                    <a:pt x="612" y="1380"/>
                    <a:pt x="99" y="2121"/>
                  </a:cubicBezTo>
                  <a:cubicBezTo>
                    <a:pt x="0" y="2269"/>
                    <a:pt x="138" y="2409"/>
                    <a:pt x="278" y="2409"/>
                  </a:cubicBezTo>
                  <a:cubicBezTo>
                    <a:pt x="339" y="2409"/>
                    <a:pt x="400" y="2383"/>
                    <a:pt x="443" y="2320"/>
                  </a:cubicBezTo>
                  <a:cubicBezTo>
                    <a:pt x="883" y="1683"/>
                    <a:pt x="1371" y="1091"/>
                    <a:pt x="1907" y="536"/>
                  </a:cubicBezTo>
                  <a:lnTo>
                    <a:pt x="1907" y="536"/>
                  </a:lnTo>
                  <a:cubicBezTo>
                    <a:pt x="2163" y="1099"/>
                    <a:pt x="2382" y="1673"/>
                    <a:pt x="2567" y="2263"/>
                  </a:cubicBezTo>
                  <a:cubicBezTo>
                    <a:pt x="2597" y="2359"/>
                    <a:pt x="2675" y="2401"/>
                    <a:pt x="2753" y="2401"/>
                  </a:cubicBezTo>
                  <a:cubicBezTo>
                    <a:pt x="2872" y="2401"/>
                    <a:pt x="2993" y="2304"/>
                    <a:pt x="2947" y="2157"/>
                  </a:cubicBezTo>
                  <a:cubicBezTo>
                    <a:pt x="2725" y="1452"/>
                    <a:pt x="2454" y="766"/>
                    <a:pt x="2134" y="96"/>
                  </a:cubicBezTo>
                  <a:cubicBezTo>
                    <a:pt x="2103" y="31"/>
                    <a:pt x="2037" y="0"/>
                    <a:pt x="196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5" name="Google Shape;4845;p63"/>
            <p:cNvSpPr/>
            <p:nvPr/>
          </p:nvSpPr>
          <p:spPr>
            <a:xfrm>
              <a:off x="2028000" y="2604275"/>
              <a:ext cx="50125" cy="14650"/>
            </a:xfrm>
            <a:custGeom>
              <a:avLst/>
              <a:gdLst/>
              <a:ahLst/>
              <a:cxnLst/>
              <a:rect l="l" t="t" r="r" b="b"/>
              <a:pathLst>
                <a:path w="2005" h="586" extrusionOk="0">
                  <a:moveTo>
                    <a:pt x="1339" y="0"/>
                  </a:moveTo>
                  <a:cubicBezTo>
                    <a:pt x="957" y="0"/>
                    <a:pt x="580" y="65"/>
                    <a:pt x="214" y="195"/>
                  </a:cubicBezTo>
                  <a:cubicBezTo>
                    <a:pt x="1" y="268"/>
                    <a:pt x="63" y="585"/>
                    <a:pt x="254" y="585"/>
                  </a:cubicBezTo>
                  <a:cubicBezTo>
                    <a:pt x="274" y="585"/>
                    <a:pt x="296" y="582"/>
                    <a:pt x="319" y="574"/>
                  </a:cubicBezTo>
                  <a:cubicBezTo>
                    <a:pt x="661" y="454"/>
                    <a:pt x="1005" y="395"/>
                    <a:pt x="1358" y="395"/>
                  </a:cubicBezTo>
                  <a:cubicBezTo>
                    <a:pt x="1489" y="395"/>
                    <a:pt x="1621" y="403"/>
                    <a:pt x="1755" y="419"/>
                  </a:cubicBezTo>
                  <a:cubicBezTo>
                    <a:pt x="1764" y="420"/>
                    <a:pt x="1773" y="421"/>
                    <a:pt x="1781" y="421"/>
                  </a:cubicBezTo>
                  <a:cubicBezTo>
                    <a:pt x="2005" y="421"/>
                    <a:pt x="1995" y="55"/>
                    <a:pt x="1755" y="26"/>
                  </a:cubicBezTo>
                  <a:cubicBezTo>
                    <a:pt x="1616" y="9"/>
                    <a:pt x="1477" y="0"/>
                    <a:pt x="133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6" name="Google Shape;4846;p63"/>
            <p:cNvSpPr/>
            <p:nvPr/>
          </p:nvSpPr>
          <p:spPr>
            <a:xfrm>
              <a:off x="1530625" y="2700125"/>
              <a:ext cx="645075" cy="13550"/>
            </a:xfrm>
            <a:custGeom>
              <a:avLst/>
              <a:gdLst/>
              <a:ahLst/>
              <a:cxnLst/>
              <a:rect l="l" t="t" r="r" b="b"/>
              <a:pathLst>
                <a:path w="25803" h="542" extrusionOk="0">
                  <a:moveTo>
                    <a:pt x="246" y="1"/>
                  </a:moveTo>
                  <a:cubicBezTo>
                    <a:pt x="1" y="1"/>
                    <a:pt x="3" y="386"/>
                    <a:pt x="254" y="395"/>
                  </a:cubicBezTo>
                  <a:cubicBezTo>
                    <a:pt x="3565" y="511"/>
                    <a:pt x="6877" y="542"/>
                    <a:pt x="10190" y="542"/>
                  </a:cubicBezTo>
                  <a:cubicBezTo>
                    <a:pt x="13941" y="542"/>
                    <a:pt x="17692" y="502"/>
                    <a:pt x="21443" y="502"/>
                  </a:cubicBezTo>
                  <a:cubicBezTo>
                    <a:pt x="22812" y="502"/>
                    <a:pt x="24180" y="508"/>
                    <a:pt x="25549" y="522"/>
                  </a:cubicBezTo>
                  <a:cubicBezTo>
                    <a:pt x="25551" y="522"/>
                    <a:pt x="25552" y="522"/>
                    <a:pt x="25553" y="522"/>
                  </a:cubicBezTo>
                  <a:cubicBezTo>
                    <a:pt x="25803" y="522"/>
                    <a:pt x="25801" y="130"/>
                    <a:pt x="25549" y="128"/>
                  </a:cubicBezTo>
                  <a:cubicBezTo>
                    <a:pt x="24180" y="114"/>
                    <a:pt x="22812" y="109"/>
                    <a:pt x="21443" y="109"/>
                  </a:cubicBezTo>
                  <a:cubicBezTo>
                    <a:pt x="17692" y="109"/>
                    <a:pt x="13941" y="148"/>
                    <a:pt x="10190" y="148"/>
                  </a:cubicBezTo>
                  <a:cubicBezTo>
                    <a:pt x="6877" y="148"/>
                    <a:pt x="3565" y="117"/>
                    <a:pt x="254" y="1"/>
                  </a:cubicBezTo>
                  <a:cubicBezTo>
                    <a:pt x="251" y="1"/>
                    <a:pt x="249" y="1"/>
                    <a:pt x="24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7" name="Google Shape;4847;p63"/>
            <p:cNvSpPr/>
            <p:nvPr/>
          </p:nvSpPr>
          <p:spPr>
            <a:xfrm>
              <a:off x="1746100" y="2739600"/>
              <a:ext cx="55800" cy="63375"/>
            </a:xfrm>
            <a:custGeom>
              <a:avLst/>
              <a:gdLst/>
              <a:ahLst/>
              <a:cxnLst/>
              <a:rect l="l" t="t" r="r" b="b"/>
              <a:pathLst>
                <a:path w="2232" h="2535" extrusionOk="0">
                  <a:moveTo>
                    <a:pt x="701" y="0"/>
                  </a:moveTo>
                  <a:cubicBezTo>
                    <a:pt x="535" y="0"/>
                    <a:pt x="372" y="21"/>
                    <a:pt x="247" y="44"/>
                  </a:cubicBezTo>
                  <a:cubicBezTo>
                    <a:pt x="12" y="87"/>
                    <a:pt x="93" y="427"/>
                    <a:pt x="312" y="427"/>
                  </a:cubicBezTo>
                  <a:cubicBezTo>
                    <a:pt x="325" y="427"/>
                    <a:pt x="339" y="426"/>
                    <a:pt x="353" y="423"/>
                  </a:cubicBezTo>
                  <a:cubicBezTo>
                    <a:pt x="429" y="409"/>
                    <a:pt x="574" y="378"/>
                    <a:pt x="709" y="378"/>
                  </a:cubicBezTo>
                  <a:cubicBezTo>
                    <a:pt x="863" y="378"/>
                    <a:pt x="1005" y="418"/>
                    <a:pt x="1020" y="566"/>
                  </a:cubicBezTo>
                  <a:cubicBezTo>
                    <a:pt x="1034" y="710"/>
                    <a:pt x="774" y="1026"/>
                    <a:pt x="702" y="1149"/>
                  </a:cubicBezTo>
                  <a:cubicBezTo>
                    <a:pt x="492" y="1513"/>
                    <a:pt x="283" y="1875"/>
                    <a:pt x="71" y="2237"/>
                  </a:cubicBezTo>
                  <a:cubicBezTo>
                    <a:pt x="1" y="2361"/>
                    <a:pt x="86" y="2535"/>
                    <a:pt x="233" y="2535"/>
                  </a:cubicBezTo>
                  <a:cubicBezTo>
                    <a:pt x="235" y="2535"/>
                    <a:pt x="238" y="2535"/>
                    <a:pt x="241" y="2535"/>
                  </a:cubicBezTo>
                  <a:cubicBezTo>
                    <a:pt x="699" y="2513"/>
                    <a:pt x="1158" y="2503"/>
                    <a:pt x="1616" y="2503"/>
                  </a:cubicBezTo>
                  <a:cubicBezTo>
                    <a:pt x="1737" y="2503"/>
                    <a:pt x="1857" y="2503"/>
                    <a:pt x="1978" y="2505"/>
                  </a:cubicBezTo>
                  <a:cubicBezTo>
                    <a:pt x="1979" y="2505"/>
                    <a:pt x="1980" y="2505"/>
                    <a:pt x="1981" y="2505"/>
                  </a:cubicBezTo>
                  <a:cubicBezTo>
                    <a:pt x="2231" y="2505"/>
                    <a:pt x="2230" y="2114"/>
                    <a:pt x="1978" y="2111"/>
                  </a:cubicBezTo>
                  <a:cubicBezTo>
                    <a:pt x="1850" y="2109"/>
                    <a:pt x="1722" y="2109"/>
                    <a:pt x="1594" y="2109"/>
                  </a:cubicBezTo>
                  <a:cubicBezTo>
                    <a:pt x="1260" y="2109"/>
                    <a:pt x="926" y="2114"/>
                    <a:pt x="593" y="2126"/>
                  </a:cubicBezTo>
                  <a:lnTo>
                    <a:pt x="593" y="2126"/>
                  </a:lnTo>
                  <a:cubicBezTo>
                    <a:pt x="743" y="1868"/>
                    <a:pt x="893" y="1609"/>
                    <a:pt x="1043" y="1349"/>
                  </a:cubicBezTo>
                  <a:cubicBezTo>
                    <a:pt x="1186" y="1105"/>
                    <a:pt x="1425" y="806"/>
                    <a:pt x="1425" y="505"/>
                  </a:cubicBezTo>
                  <a:cubicBezTo>
                    <a:pt x="1427" y="100"/>
                    <a:pt x="1060" y="0"/>
                    <a:pt x="7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8" name="Google Shape;4848;p63"/>
            <p:cNvSpPr/>
            <p:nvPr/>
          </p:nvSpPr>
          <p:spPr>
            <a:xfrm>
              <a:off x="1810025" y="2739225"/>
              <a:ext cx="47200" cy="62850"/>
            </a:xfrm>
            <a:custGeom>
              <a:avLst/>
              <a:gdLst/>
              <a:ahLst/>
              <a:cxnLst/>
              <a:rect l="l" t="t" r="r" b="b"/>
              <a:pathLst>
                <a:path w="1888" h="2514" extrusionOk="0">
                  <a:moveTo>
                    <a:pt x="1427" y="1"/>
                  </a:moveTo>
                  <a:cubicBezTo>
                    <a:pt x="686" y="1"/>
                    <a:pt x="0" y="663"/>
                    <a:pt x="115" y="1433"/>
                  </a:cubicBezTo>
                  <a:cubicBezTo>
                    <a:pt x="211" y="2087"/>
                    <a:pt x="808" y="2513"/>
                    <a:pt x="1432" y="2513"/>
                  </a:cubicBezTo>
                  <a:cubicBezTo>
                    <a:pt x="1505" y="2513"/>
                    <a:pt x="1578" y="2507"/>
                    <a:pt x="1651" y="2495"/>
                  </a:cubicBezTo>
                  <a:cubicBezTo>
                    <a:pt x="1888" y="2457"/>
                    <a:pt x="1804" y="2113"/>
                    <a:pt x="1583" y="2113"/>
                  </a:cubicBezTo>
                  <a:cubicBezTo>
                    <a:pt x="1571" y="2113"/>
                    <a:pt x="1559" y="2114"/>
                    <a:pt x="1547" y="2116"/>
                  </a:cubicBezTo>
                  <a:cubicBezTo>
                    <a:pt x="1503" y="2123"/>
                    <a:pt x="1459" y="2126"/>
                    <a:pt x="1415" y="2126"/>
                  </a:cubicBezTo>
                  <a:cubicBezTo>
                    <a:pt x="974" y="2126"/>
                    <a:pt x="527" y="1784"/>
                    <a:pt x="494" y="1326"/>
                  </a:cubicBezTo>
                  <a:cubicBezTo>
                    <a:pt x="457" y="797"/>
                    <a:pt x="943" y="396"/>
                    <a:pt x="1437" y="396"/>
                  </a:cubicBezTo>
                  <a:cubicBezTo>
                    <a:pt x="1449" y="396"/>
                    <a:pt x="1462" y="396"/>
                    <a:pt x="1475" y="397"/>
                  </a:cubicBezTo>
                  <a:cubicBezTo>
                    <a:pt x="1478" y="397"/>
                    <a:pt x="1480" y="397"/>
                    <a:pt x="1483" y="397"/>
                  </a:cubicBezTo>
                  <a:cubicBezTo>
                    <a:pt x="1728" y="397"/>
                    <a:pt x="1726" y="12"/>
                    <a:pt x="1476" y="2"/>
                  </a:cubicBezTo>
                  <a:cubicBezTo>
                    <a:pt x="1460" y="1"/>
                    <a:pt x="1444" y="1"/>
                    <a:pt x="142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9" name="Google Shape;4849;p63"/>
            <p:cNvSpPr/>
            <p:nvPr/>
          </p:nvSpPr>
          <p:spPr>
            <a:xfrm>
              <a:off x="1872100" y="2736050"/>
              <a:ext cx="59300" cy="69850"/>
            </a:xfrm>
            <a:custGeom>
              <a:avLst/>
              <a:gdLst/>
              <a:ahLst/>
              <a:cxnLst/>
              <a:rect l="l" t="t" r="r" b="b"/>
              <a:pathLst>
                <a:path w="2372" h="2794" extrusionOk="0">
                  <a:moveTo>
                    <a:pt x="1631" y="0"/>
                  </a:moveTo>
                  <a:cubicBezTo>
                    <a:pt x="1566" y="0"/>
                    <a:pt x="1499" y="31"/>
                    <a:pt x="1456" y="93"/>
                  </a:cubicBezTo>
                  <a:cubicBezTo>
                    <a:pt x="933" y="823"/>
                    <a:pt x="475" y="1587"/>
                    <a:pt x="77" y="2390"/>
                  </a:cubicBezTo>
                  <a:cubicBezTo>
                    <a:pt x="0" y="2544"/>
                    <a:pt x="137" y="2687"/>
                    <a:pt x="267" y="2687"/>
                  </a:cubicBezTo>
                  <a:cubicBezTo>
                    <a:pt x="325" y="2687"/>
                    <a:pt x="383" y="2658"/>
                    <a:pt x="418" y="2587"/>
                  </a:cubicBezTo>
                  <a:cubicBezTo>
                    <a:pt x="752" y="1910"/>
                    <a:pt x="1130" y="1260"/>
                    <a:pt x="1553" y="636"/>
                  </a:cubicBezTo>
                  <a:lnTo>
                    <a:pt x="1553" y="636"/>
                  </a:lnTo>
                  <a:cubicBezTo>
                    <a:pt x="1737" y="1282"/>
                    <a:pt x="1874" y="1939"/>
                    <a:pt x="1962" y="2607"/>
                  </a:cubicBezTo>
                  <a:cubicBezTo>
                    <a:pt x="1978" y="2731"/>
                    <a:pt x="2085" y="2793"/>
                    <a:pt x="2184" y="2793"/>
                  </a:cubicBezTo>
                  <a:cubicBezTo>
                    <a:pt x="2282" y="2793"/>
                    <a:pt x="2372" y="2732"/>
                    <a:pt x="2356" y="2607"/>
                  </a:cubicBezTo>
                  <a:cubicBezTo>
                    <a:pt x="2246" y="1768"/>
                    <a:pt x="2071" y="946"/>
                    <a:pt x="1815" y="139"/>
                  </a:cubicBezTo>
                  <a:cubicBezTo>
                    <a:pt x="1786" y="46"/>
                    <a:pt x="1710" y="0"/>
                    <a:pt x="16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0" name="Google Shape;4850;p63"/>
            <p:cNvSpPr/>
            <p:nvPr/>
          </p:nvSpPr>
          <p:spPr>
            <a:xfrm>
              <a:off x="1884125" y="2771175"/>
              <a:ext cx="43675" cy="11875"/>
            </a:xfrm>
            <a:custGeom>
              <a:avLst/>
              <a:gdLst/>
              <a:ahLst/>
              <a:cxnLst/>
              <a:rect l="l" t="t" r="r" b="b"/>
              <a:pathLst>
                <a:path w="1747" h="475" extrusionOk="0">
                  <a:moveTo>
                    <a:pt x="1491" y="1"/>
                  </a:moveTo>
                  <a:cubicBezTo>
                    <a:pt x="1076" y="3"/>
                    <a:pt x="661" y="28"/>
                    <a:pt x="250" y="79"/>
                  </a:cubicBezTo>
                  <a:cubicBezTo>
                    <a:pt x="11" y="111"/>
                    <a:pt x="0" y="475"/>
                    <a:pt x="221" y="475"/>
                  </a:cubicBezTo>
                  <a:cubicBezTo>
                    <a:pt x="231" y="475"/>
                    <a:pt x="240" y="474"/>
                    <a:pt x="250" y="473"/>
                  </a:cubicBezTo>
                  <a:cubicBezTo>
                    <a:pt x="663" y="421"/>
                    <a:pt x="1076" y="394"/>
                    <a:pt x="1491" y="394"/>
                  </a:cubicBezTo>
                  <a:cubicBezTo>
                    <a:pt x="1746" y="394"/>
                    <a:pt x="1746" y="1"/>
                    <a:pt x="14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1" name="Google Shape;4851;p63"/>
            <p:cNvSpPr/>
            <p:nvPr/>
          </p:nvSpPr>
          <p:spPr>
            <a:xfrm>
              <a:off x="1632200" y="2943725"/>
              <a:ext cx="48950" cy="13450"/>
            </a:xfrm>
            <a:custGeom>
              <a:avLst/>
              <a:gdLst/>
              <a:ahLst/>
              <a:cxnLst/>
              <a:rect l="l" t="t" r="r" b="b"/>
              <a:pathLst>
                <a:path w="1958" h="538" extrusionOk="0">
                  <a:moveTo>
                    <a:pt x="1683" y="1"/>
                  </a:moveTo>
                  <a:cubicBezTo>
                    <a:pt x="1665" y="1"/>
                    <a:pt x="1646" y="3"/>
                    <a:pt x="1626" y="9"/>
                  </a:cubicBezTo>
                  <a:cubicBezTo>
                    <a:pt x="1285" y="100"/>
                    <a:pt x="943" y="144"/>
                    <a:pt x="594" y="144"/>
                  </a:cubicBezTo>
                  <a:cubicBezTo>
                    <a:pt x="480" y="144"/>
                    <a:pt x="366" y="139"/>
                    <a:pt x="251" y="130"/>
                  </a:cubicBezTo>
                  <a:cubicBezTo>
                    <a:pt x="244" y="130"/>
                    <a:pt x="238" y="129"/>
                    <a:pt x="231" y="129"/>
                  </a:cubicBezTo>
                  <a:cubicBezTo>
                    <a:pt x="0" y="129"/>
                    <a:pt x="7" y="504"/>
                    <a:pt x="252" y="524"/>
                  </a:cubicBezTo>
                  <a:cubicBezTo>
                    <a:pt x="369" y="533"/>
                    <a:pt x="486" y="538"/>
                    <a:pt x="602" y="538"/>
                  </a:cubicBezTo>
                  <a:cubicBezTo>
                    <a:pt x="984" y="538"/>
                    <a:pt x="1361" y="488"/>
                    <a:pt x="1732" y="388"/>
                  </a:cubicBezTo>
                  <a:cubicBezTo>
                    <a:pt x="1958" y="329"/>
                    <a:pt x="1888" y="1"/>
                    <a:pt x="168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2" name="Google Shape;4852;p63"/>
            <p:cNvSpPr/>
            <p:nvPr/>
          </p:nvSpPr>
          <p:spPr>
            <a:xfrm>
              <a:off x="1639925" y="2971925"/>
              <a:ext cx="39150" cy="9850"/>
            </a:xfrm>
            <a:custGeom>
              <a:avLst/>
              <a:gdLst/>
              <a:ahLst/>
              <a:cxnLst/>
              <a:rect l="l" t="t" r="r" b="b"/>
              <a:pathLst>
                <a:path w="1566" h="394" extrusionOk="0">
                  <a:moveTo>
                    <a:pt x="252" y="0"/>
                  </a:moveTo>
                  <a:cubicBezTo>
                    <a:pt x="0" y="0"/>
                    <a:pt x="0" y="394"/>
                    <a:pt x="252" y="394"/>
                  </a:cubicBezTo>
                  <a:lnTo>
                    <a:pt x="1310" y="394"/>
                  </a:lnTo>
                  <a:cubicBezTo>
                    <a:pt x="1565" y="394"/>
                    <a:pt x="1565" y="0"/>
                    <a:pt x="131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3" name="Google Shape;4853;p63"/>
            <p:cNvSpPr/>
            <p:nvPr/>
          </p:nvSpPr>
          <p:spPr>
            <a:xfrm>
              <a:off x="1779475" y="2910500"/>
              <a:ext cx="48850" cy="72950"/>
            </a:xfrm>
            <a:custGeom>
              <a:avLst/>
              <a:gdLst/>
              <a:ahLst/>
              <a:cxnLst/>
              <a:rect l="l" t="t" r="r" b="b"/>
              <a:pathLst>
                <a:path w="1954" h="2918" extrusionOk="0">
                  <a:moveTo>
                    <a:pt x="1544" y="0"/>
                  </a:moveTo>
                  <a:cubicBezTo>
                    <a:pt x="774" y="0"/>
                    <a:pt x="28" y="617"/>
                    <a:pt x="14" y="1425"/>
                  </a:cubicBezTo>
                  <a:cubicBezTo>
                    <a:pt x="1" y="2259"/>
                    <a:pt x="747" y="2918"/>
                    <a:pt x="1548" y="2918"/>
                  </a:cubicBezTo>
                  <a:cubicBezTo>
                    <a:pt x="1578" y="2918"/>
                    <a:pt x="1608" y="2917"/>
                    <a:pt x="1638" y="2915"/>
                  </a:cubicBezTo>
                  <a:cubicBezTo>
                    <a:pt x="1885" y="2900"/>
                    <a:pt x="1891" y="2521"/>
                    <a:pt x="1652" y="2521"/>
                  </a:cubicBezTo>
                  <a:cubicBezTo>
                    <a:pt x="1648" y="2521"/>
                    <a:pt x="1643" y="2521"/>
                    <a:pt x="1638" y="2521"/>
                  </a:cubicBezTo>
                  <a:cubicBezTo>
                    <a:pt x="1615" y="2523"/>
                    <a:pt x="1593" y="2524"/>
                    <a:pt x="1570" y="2524"/>
                  </a:cubicBezTo>
                  <a:cubicBezTo>
                    <a:pt x="978" y="2524"/>
                    <a:pt x="387" y="2059"/>
                    <a:pt x="408" y="1425"/>
                  </a:cubicBezTo>
                  <a:cubicBezTo>
                    <a:pt x="428" y="811"/>
                    <a:pt x="1005" y="396"/>
                    <a:pt x="1577" y="396"/>
                  </a:cubicBezTo>
                  <a:cubicBezTo>
                    <a:pt x="1619" y="396"/>
                    <a:pt x="1661" y="398"/>
                    <a:pt x="1704" y="403"/>
                  </a:cubicBezTo>
                  <a:cubicBezTo>
                    <a:pt x="1712" y="404"/>
                    <a:pt x="1721" y="404"/>
                    <a:pt x="1729" y="404"/>
                  </a:cubicBezTo>
                  <a:cubicBezTo>
                    <a:pt x="1954" y="404"/>
                    <a:pt x="1944" y="37"/>
                    <a:pt x="1704" y="9"/>
                  </a:cubicBezTo>
                  <a:cubicBezTo>
                    <a:pt x="1650" y="3"/>
                    <a:pt x="1597" y="0"/>
                    <a:pt x="15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4" name="Google Shape;4854;p63"/>
            <p:cNvSpPr/>
            <p:nvPr/>
          </p:nvSpPr>
          <p:spPr>
            <a:xfrm>
              <a:off x="1838050" y="2882750"/>
              <a:ext cx="36875" cy="44950"/>
            </a:xfrm>
            <a:custGeom>
              <a:avLst/>
              <a:gdLst/>
              <a:ahLst/>
              <a:cxnLst/>
              <a:rect l="l" t="t" r="r" b="b"/>
              <a:pathLst>
                <a:path w="1475" h="1798" extrusionOk="0">
                  <a:moveTo>
                    <a:pt x="1108" y="0"/>
                  </a:moveTo>
                  <a:cubicBezTo>
                    <a:pt x="1048" y="0"/>
                    <a:pt x="987" y="25"/>
                    <a:pt x="942" y="86"/>
                  </a:cubicBezTo>
                  <a:cubicBezTo>
                    <a:pt x="637" y="498"/>
                    <a:pt x="348" y="923"/>
                    <a:pt x="72" y="1355"/>
                  </a:cubicBezTo>
                  <a:cubicBezTo>
                    <a:pt x="0" y="1468"/>
                    <a:pt x="75" y="1606"/>
                    <a:pt x="191" y="1646"/>
                  </a:cubicBezTo>
                  <a:cubicBezTo>
                    <a:pt x="498" y="1747"/>
                    <a:pt x="812" y="1798"/>
                    <a:pt x="1134" y="1798"/>
                  </a:cubicBezTo>
                  <a:cubicBezTo>
                    <a:pt x="1163" y="1798"/>
                    <a:pt x="1192" y="1797"/>
                    <a:pt x="1222" y="1796"/>
                  </a:cubicBezTo>
                  <a:cubicBezTo>
                    <a:pt x="1470" y="1789"/>
                    <a:pt x="1475" y="1402"/>
                    <a:pt x="1231" y="1402"/>
                  </a:cubicBezTo>
                  <a:cubicBezTo>
                    <a:pt x="1228" y="1402"/>
                    <a:pt x="1225" y="1402"/>
                    <a:pt x="1222" y="1403"/>
                  </a:cubicBezTo>
                  <a:cubicBezTo>
                    <a:pt x="1192" y="1404"/>
                    <a:pt x="1163" y="1404"/>
                    <a:pt x="1134" y="1404"/>
                  </a:cubicBezTo>
                  <a:cubicBezTo>
                    <a:pt x="935" y="1404"/>
                    <a:pt x="743" y="1383"/>
                    <a:pt x="552" y="1339"/>
                  </a:cubicBezTo>
                  <a:lnTo>
                    <a:pt x="552" y="1339"/>
                  </a:lnTo>
                  <a:cubicBezTo>
                    <a:pt x="785" y="980"/>
                    <a:pt x="1029" y="629"/>
                    <a:pt x="1282" y="285"/>
                  </a:cubicBezTo>
                  <a:cubicBezTo>
                    <a:pt x="1387" y="141"/>
                    <a:pt x="1250" y="0"/>
                    <a:pt x="110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5" name="Google Shape;4855;p63"/>
            <p:cNvSpPr/>
            <p:nvPr/>
          </p:nvSpPr>
          <p:spPr>
            <a:xfrm>
              <a:off x="1868300" y="2906800"/>
              <a:ext cx="9850" cy="37525"/>
            </a:xfrm>
            <a:custGeom>
              <a:avLst/>
              <a:gdLst/>
              <a:ahLst/>
              <a:cxnLst/>
              <a:rect l="l" t="t" r="r" b="b"/>
              <a:pathLst>
                <a:path w="394" h="1501" extrusionOk="0">
                  <a:moveTo>
                    <a:pt x="197" y="0"/>
                  </a:moveTo>
                  <a:cubicBezTo>
                    <a:pt x="99" y="0"/>
                    <a:pt x="0" y="63"/>
                    <a:pt x="0" y="190"/>
                  </a:cubicBezTo>
                  <a:lnTo>
                    <a:pt x="0" y="1310"/>
                  </a:lnTo>
                  <a:cubicBezTo>
                    <a:pt x="0" y="1437"/>
                    <a:pt x="99" y="1501"/>
                    <a:pt x="197" y="1501"/>
                  </a:cubicBezTo>
                  <a:cubicBezTo>
                    <a:pt x="295" y="1501"/>
                    <a:pt x="394" y="1437"/>
                    <a:pt x="394" y="1310"/>
                  </a:cubicBezTo>
                  <a:lnTo>
                    <a:pt x="394" y="190"/>
                  </a:lnTo>
                  <a:cubicBezTo>
                    <a:pt x="394" y="63"/>
                    <a:pt x="295" y="0"/>
                    <a:pt x="19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6" name="Google Shape;4856;p63"/>
            <p:cNvSpPr/>
            <p:nvPr/>
          </p:nvSpPr>
          <p:spPr>
            <a:xfrm>
              <a:off x="1918925" y="2917575"/>
              <a:ext cx="12650" cy="54725"/>
            </a:xfrm>
            <a:custGeom>
              <a:avLst/>
              <a:gdLst/>
              <a:ahLst/>
              <a:cxnLst/>
              <a:rect l="l" t="t" r="r" b="b"/>
              <a:pathLst>
                <a:path w="506" h="2189" extrusionOk="0">
                  <a:moveTo>
                    <a:pt x="262" y="0"/>
                  </a:moveTo>
                  <a:cubicBezTo>
                    <a:pt x="187" y="0"/>
                    <a:pt x="118" y="43"/>
                    <a:pt x="104" y="143"/>
                  </a:cubicBezTo>
                  <a:cubicBezTo>
                    <a:pt x="18" y="764"/>
                    <a:pt x="1" y="1377"/>
                    <a:pt x="72" y="2001"/>
                  </a:cubicBezTo>
                  <a:cubicBezTo>
                    <a:pt x="87" y="2126"/>
                    <a:pt x="193" y="2189"/>
                    <a:pt x="291" y="2189"/>
                  </a:cubicBezTo>
                  <a:cubicBezTo>
                    <a:pt x="390" y="2189"/>
                    <a:pt x="480" y="2126"/>
                    <a:pt x="466" y="2001"/>
                  </a:cubicBezTo>
                  <a:cubicBezTo>
                    <a:pt x="400" y="1415"/>
                    <a:pt x="402" y="833"/>
                    <a:pt x="485" y="249"/>
                  </a:cubicBezTo>
                  <a:cubicBezTo>
                    <a:pt x="505" y="99"/>
                    <a:pt x="376" y="0"/>
                    <a:pt x="2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7" name="Google Shape;4857;p63"/>
            <p:cNvSpPr/>
            <p:nvPr/>
          </p:nvSpPr>
          <p:spPr>
            <a:xfrm>
              <a:off x="1908875" y="2937775"/>
              <a:ext cx="43825" cy="11650"/>
            </a:xfrm>
            <a:custGeom>
              <a:avLst/>
              <a:gdLst/>
              <a:ahLst/>
              <a:cxnLst/>
              <a:rect l="l" t="t" r="r" b="b"/>
              <a:pathLst>
                <a:path w="1753" h="466" extrusionOk="0">
                  <a:moveTo>
                    <a:pt x="1511" y="0"/>
                  </a:moveTo>
                  <a:cubicBezTo>
                    <a:pt x="1507" y="0"/>
                    <a:pt x="1502" y="0"/>
                    <a:pt x="1498" y="0"/>
                  </a:cubicBezTo>
                  <a:cubicBezTo>
                    <a:pt x="1083" y="25"/>
                    <a:pt x="670" y="49"/>
                    <a:pt x="255" y="72"/>
                  </a:cubicBezTo>
                  <a:cubicBezTo>
                    <a:pt x="6" y="86"/>
                    <a:pt x="1" y="466"/>
                    <a:pt x="242" y="466"/>
                  </a:cubicBezTo>
                  <a:cubicBezTo>
                    <a:pt x="246" y="466"/>
                    <a:pt x="251" y="466"/>
                    <a:pt x="255" y="466"/>
                  </a:cubicBezTo>
                  <a:cubicBezTo>
                    <a:pt x="670" y="443"/>
                    <a:pt x="1083" y="418"/>
                    <a:pt x="1498" y="394"/>
                  </a:cubicBezTo>
                  <a:cubicBezTo>
                    <a:pt x="1747" y="380"/>
                    <a:pt x="1753" y="0"/>
                    <a:pt x="151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8" name="Google Shape;4858;p63"/>
            <p:cNvSpPr/>
            <p:nvPr/>
          </p:nvSpPr>
          <p:spPr>
            <a:xfrm>
              <a:off x="1982950" y="2910400"/>
              <a:ext cx="45750" cy="62225"/>
            </a:xfrm>
            <a:custGeom>
              <a:avLst/>
              <a:gdLst/>
              <a:ahLst/>
              <a:cxnLst/>
              <a:rect l="l" t="t" r="r" b="b"/>
              <a:pathLst>
                <a:path w="1830" h="2489" extrusionOk="0">
                  <a:moveTo>
                    <a:pt x="875" y="1"/>
                  </a:moveTo>
                  <a:cubicBezTo>
                    <a:pt x="711" y="1"/>
                    <a:pt x="552" y="96"/>
                    <a:pt x="387" y="96"/>
                  </a:cubicBezTo>
                  <a:cubicBezTo>
                    <a:pt x="371" y="96"/>
                    <a:pt x="354" y="95"/>
                    <a:pt x="337" y="93"/>
                  </a:cubicBezTo>
                  <a:cubicBezTo>
                    <a:pt x="326" y="92"/>
                    <a:pt x="316" y="91"/>
                    <a:pt x="306" y="91"/>
                  </a:cubicBezTo>
                  <a:cubicBezTo>
                    <a:pt x="92" y="91"/>
                    <a:pt x="105" y="453"/>
                    <a:pt x="341" y="486"/>
                  </a:cubicBezTo>
                  <a:cubicBezTo>
                    <a:pt x="353" y="487"/>
                    <a:pt x="364" y="488"/>
                    <a:pt x="375" y="488"/>
                  </a:cubicBezTo>
                  <a:cubicBezTo>
                    <a:pt x="478" y="488"/>
                    <a:pt x="586" y="435"/>
                    <a:pt x="678" y="435"/>
                  </a:cubicBezTo>
                  <a:cubicBezTo>
                    <a:pt x="688" y="435"/>
                    <a:pt x="698" y="435"/>
                    <a:pt x="708" y="437"/>
                  </a:cubicBezTo>
                  <a:cubicBezTo>
                    <a:pt x="961" y="476"/>
                    <a:pt x="745" y="822"/>
                    <a:pt x="668" y="959"/>
                  </a:cubicBezTo>
                  <a:cubicBezTo>
                    <a:pt x="487" y="1280"/>
                    <a:pt x="170" y="1578"/>
                    <a:pt x="58" y="1933"/>
                  </a:cubicBezTo>
                  <a:cubicBezTo>
                    <a:pt x="1" y="2119"/>
                    <a:pt x="57" y="2245"/>
                    <a:pt x="237" y="2315"/>
                  </a:cubicBezTo>
                  <a:cubicBezTo>
                    <a:pt x="400" y="2377"/>
                    <a:pt x="618" y="2367"/>
                    <a:pt x="790" y="2388"/>
                  </a:cubicBezTo>
                  <a:cubicBezTo>
                    <a:pt x="1053" y="2420"/>
                    <a:pt x="1316" y="2454"/>
                    <a:pt x="1580" y="2487"/>
                  </a:cubicBezTo>
                  <a:cubicBezTo>
                    <a:pt x="1589" y="2488"/>
                    <a:pt x="1599" y="2489"/>
                    <a:pt x="1607" y="2489"/>
                  </a:cubicBezTo>
                  <a:cubicBezTo>
                    <a:pt x="1830" y="2489"/>
                    <a:pt x="1818" y="2122"/>
                    <a:pt x="1580" y="2093"/>
                  </a:cubicBezTo>
                  <a:cubicBezTo>
                    <a:pt x="1368" y="2066"/>
                    <a:pt x="1159" y="2039"/>
                    <a:pt x="947" y="2014"/>
                  </a:cubicBezTo>
                  <a:cubicBezTo>
                    <a:pt x="865" y="2003"/>
                    <a:pt x="609" y="2009"/>
                    <a:pt x="461" y="1981"/>
                  </a:cubicBezTo>
                  <a:lnTo>
                    <a:pt x="461" y="1981"/>
                  </a:lnTo>
                  <a:cubicBezTo>
                    <a:pt x="568" y="1726"/>
                    <a:pt x="808" y="1484"/>
                    <a:pt x="943" y="1266"/>
                  </a:cubicBezTo>
                  <a:cubicBezTo>
                    <a:pt x="1086" y="1035"/>
                    <a:pt x="1225" y="770"/>
                    <a:pt x="1246" y="494"/>
                  </a:cubicBezTo>
                  <a:cubicBezTo>
                    <a:pt x="1262" y="299"/>
                    <a:pt x="1197" y="90"/>
                    <a:pt x="996" y="20"/>
                  </a:cubicBezTo>
                  <a:cubicBezTo>
                    <a:pt x="955" y="6"/>
                    <a:pt x="915" y="1"/>
                    <a:pt x="87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9" name="Google Shape;4859;p63"/>
            <p:cNvSpPr/>
            <p:nvPr/>
          </p:nvSpPr>
          <p:spPr>
            <a:xfrm>
              <a:off x="2083350" y="2919225"/>
              <a:ext cx="9850" cy="48900"/>
            </a:xfrm>
            <a:custGeom>
              <a:avLst/>
              <a:gdLst/>
              <a:ahLst/>
              <a:cxnLst/>
              <a:rect l="l" t="t" r="r" b="b"/>
              <a:pathLst>
                <a:path w="394" h="1956" extrusionOk="0">
                  <a:moveTo>
                    <a:pt x="197" y="1"/>
                  </a:moveTo>
                  <a:cubicBezTo>
                    <a:pt x="99" y="1"/>
                    <a:pt x="0" y="64"/>
                    <a:pt x="0" y="190"/>
                  </a:cubicBezTo>
                  <a:lnTo>
                    <a:pt x="0" y="1764"/>
                  </a:lnTo>
                  <a:cubicBezTo>
                    <a:pt x="0" y="1892"/>
                    <a:pt x="99" y="1956"/>
                    <a:pt x="197" y="1956"/>
                  </a:cubicBezTo>
                  <a:cubicBezTo>
                    <a:pt x="295" y="1956"/>
                    <a:pt x="394" y="1892"/>
                    <a:pt x="394" y="1764"/>
                  </a:cubicBezTo>
                  <a:lnTo>
                    <a:pt x="394" y="190"/>
                  </a:lnTo>
                  <a:cubicBezTo>
                    <a:pt x="394" y="64"/>
                    <a:pt x="295" y="1"/>
                    <a:pt x="19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0" name="Google Shape;4860;p63"/>
            <p:cNvSpPr/>
            <p:nvPr/>
          </p:nvSpPr>
          <p:spPr>
            <a:xfrm>
              <a:off x="2071650" y="2935800"/>
              <a:ext cx="46625" cy="12000"/>
            </a:xfrm>
            <a:custGeom>
              <a:avLst/>
              <a:gdLst/>
              <a:ahLst/>
              <a:cxnLst/>
              <a:rect l="l" t="t" r="r" b="b"/>
              <a:pathLst>
                <a:path w="1865" h="480" extrusionOk="0">
                  <a:moveTo>
                    <a:pt x="1569" y="1"/>
                  </a:moveTo>
                  <a:cubicBezTo>
                    <a:pt x="1555" y="1"/>
                    <a:pt x="1541" y="2"/>
                    <a:pt x="1526" y="5"/>
                  </a:cubicBezTo>
                  <a:cubicBezTo>
                    <a:pt x="1235" y="60"/>
                    <a:pt x="944" y="87"/>
                    <a:pt x="650" y="87"/>
                  </a:cubicBezTo>
                  <a:cubicBezTo>
                    <a:pt x="518" y="87"/>
                    <a:pt x="385" y="81"/>
                    <a:pt x="252" y="71"/>
                  </a:cubicBezTo>
                  <a:cubicBezTo>
                    <a:pt x="246" y="70"/>
                    <a:pt x="240" y="70"/>
                    <a:pt x="234" y="70"/>
                  </a:cubicBezTo>
                  <a:cubicBezTo>
                    <a:pt x="0" y="70"/>
                    <a:pt x="8" y="445"/>
                    <a:pt x="252" y="464"/>
                  </a:cubicBezTo>
                  <a:cubicBezTo>
                    <a:pt x="383" y="475"/>
                    <a:pt x="513" y="480"/>
                    <a:pt x="643" y="480"/>
                  </a:cubicBezTo>
                  <a:cubicBezTo>
                    <a:pt x="974" y="480"/>
                    <a:pt x="1303" y="447"/>
                    <a:pt x="1632" y="384"/>
                  </a:cubicBezTo>
                  <a:cubicBezTo>
                    <a:pt x="1865" y="339"/>
                    <a:pt x="1786" y="1"/>
                    <a:pt x="156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1" name="Google Shape;4861;p63"/>
            <p:cNvSpPr/>
            <p:nvPr/>
          </p:nvSpPr>
          <p:spPr>
            <a:xfrm>
              <a:off x="2155425" y="2907700"/>
              <a:ext cx="59250" cy="70700"/>
            </a:xfrm>
            <a:custGeom>
              <a:avLst/>
              <a:gdLst/>
              <a:ahLst/>
              <a:cxnLst/>
              <a:rect l="l" t="t" r="r" b="b"/>
              <a:pathLst>
                <a:path w="2370" h="2828" extrusionOk="0">
                  <a:moveTo>
                    <a:pt x="459" y="395"/>
                  </a:moveTo>
                  <a:cubicBezTo>
                    <a:pt x="1097" y="406"/>
                    <a:pt x="1896" y="679"/>
                    <a:pt x="1881" y="1448"/>
                  </a:cubicBezTo>
                  <a:cubicBezTo>
                    <a:pt x="1869" y="2132"/>
                    <a:pt x="1014" y="2268"/>
                    <a:pt x="416" y="2388"/>
                  </a:cubicBezTo>
                  <a:lnTo>
                    <a:pt x="416" y="2388"/>
                  </a:lnTo>
                  <a:cubicBezTo>
                    <a:pt x="393" y="1725"/>
                    <a:pt x="407" y="1063"/>
                    <a:pt x="458" y="399"/>
                  </a:cubicBezTo>
                  <a:cubicBezTo>
                    <a:pt x="459" y="397"/>
                    <a:pt x="459" y="396"/>
                    <a:pt x="459" y="395"/>
                  </a:cubicBezTo>
                  <a:close/>
                  <a:moveTo>
                    <a:pt x="421" y="1"/>
                  </a:moveTo>
                  <a:cubicBezTo>
                    <a:pt x="406" y="1"/>
                    <a:pt x="390" y="1"/>
                    <a:pt x="375" y="1"/>
                  </a:cubicBezTo>
                  <a:cubicBezTo>
                    <a:pt x="237" y="4"/>
                    <a:pt x="174" y="124"/>
                    <a:pt x="188" y="230"/>
                  </a:cubicBezTo>
                  <a:lnTo>
                    <a:pt x="188" y="230"/>
                  </a:lnTo>
                  <a:cubicBezTo>
                    <a:pt x="125" y="257"/>
                    <a:pt x="74" y="314"/>
                    <a:pt x="68" y="400"/>
                  </a:cubicBezTo>
                  <a:cubicBezTo>
                    <a:pt x="10" y="1145"/>
                    <a:pt x="0" y="1886"/>
                    <a:pt x="36" y="2632"/>
                  </a:cubicBezTo>
                  <a:cubicBezTo>
                    <a:pt x="42" y="2743"/>
                    <a:pt x="127" y="2828"/>
                    <a:pt x="233" y="2828"/>
                  </a:cubicBezTo>
                  <a:cubicBezTo>
                    <a:pt x="250" y="2828"/>
                    <a:pt x="267" y="2826"/>
                    <a:pt x="285" y="2821"/>
                  </a:cubicBezTo>
                  <a:cubicBezTo>
                    <a:pt x="1123" y="2611"/>
                    <a:pt x="2369" y="2466"/>
                    <a:pt x="2269" y="1322"/>
                  </a:cubicBezTo>
                  <a:cubicBezTo>
                    <a:pt x="2186" y="386"/>
                    <a:pt x="1250" y="1"/>
                    <a:pt x="4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2" name="Google Shape;4862;p63"/>
            <p:cNvSpPr/>
            <p:nvPr/>
          </p:nvSpPr>
          <p:spPr>
            <a:xfrm>
              <a:off x="1927350" y="3135650"/>
              <a:ext cx="65975" cy="14275"/>
            </a:xfrm>
            <a:custGeom>
              <a:avLst/>
              <a:gdLst/>
              <a:ahLst/>
              <a:cxnLst/>
              <a:rect l="l" t="t" r="r" b="b"/>
              <a:pathLst>
                <a:path w="2639" h="571" extrusionOk="0">
                  <a:moveTo>
                    <a:pt x="235" y="1"/>
                  </a:moveTo>
                  <a:cubicBezTo>
                    <a:pt x="0" y="1"/>
                    <a:pt x="10" y="375"/>
                    <a:pt x="255" y="395"/>
                  </a:cubicBezTo>
                  <a:cubicBezTo>
                    <a:pt x="965" y="453"/>
                    <a:pt x="1675" y="513"/>
                    <a:pt x="2386" y="570"/>
                  </a:cubicBezTo>
                  <a:cubicBezTo>
                    <a:pt x="2393" y="571"/>
                    <a:pt x="2400" y="571"/>
                    <a:pt x="2406" y="571"/>
                  </a:cubicBezTo>
                  <a:cubicBezTo>
                    <a:pt x="2638" y="571"/>
                    <a:pt x="2630" y="195"/>
                    <a:pt x="2386" y="176"/>
                  </a:cubicBezTo>
                  <a:cubicBezTo>
                    <a:pt x="1675" y="119"/>
                    <a:pt x="965" y="59"/>
                    <a:pt x="255" y="2"/>
                  </a:cubicBezTo>
                  <a:cubicBezTo>
                    <a:pt x="248" y="1"/>
                    <a:pt x="242" y="1"/>
                    <a:pt x="23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3" name="Google Shape;4863;p63"/>
            <p:cNvSpPr/>
            <p:nvPr/>
          </p:nvSpPr>
          <p:spPr>
            <a:xfrm>
              <a:off x="1929600" y="3174750"/>
              <a:ext cx="66550" cy="12750"/>
            </a:xfrm>
            <a:custGeom>
              <a:avLst/>
              <a:gdLst/>
              <a:ahLst/>
              <a:cxnLst/>
              <a:rect l="l" t="t" r="r" b="b"/>
              <a:pathLst>
                <a:path w="2662" h="510" extrusionOk="0">
                  <a:moveTo>
                    <a:pt x="306" y="1"/>
                  </a:moveTo>
                  <a:cubicBezTo>
                    <a:pt x="85" y="1"/>
                    <a:pt x="0" y="344"/>
                    <a:pt x="238" y="385"/>
                  </a:cubicBezTo>
                  <a:cubicBezTo>
                    <a:pt x="727" y="467"/>
                    <a:pt x="1215" y="509"/>
                    <a:pt x="1706" y="509"/>
                  </a:cubicBezTo>
                  <a:cubicBezTo>
                    <a:pt x="1939" y="509"/>
                    <a:pt x="2173" y="500"/>
                    <a:pt x="2408" y="481"/>
                  </a:cubicBezTo>
                  <a:cubicBezTo>
                    <a:pt x="2652" y="460"/>
                    <a:pt x="2661" y="86"/>
                    <a:pt x="2428" y="86"/>
                  </a:cubicBezTo>
                  <a:cubicBezTo>
                    <a:pt x="2421" y="86"/>
                    <a:pt x="2415" y="86"/>
                    <a:pt x="2408" y="87"/>
                  </a:cubicBezTo>
                  <a:cubicBezTo>
                    <a:pt x="2171" y="107"/>
                    <a:pt x="1933" y="117"/>
                    <a:pt x="1697" y="117"/>
                  </a:cubicBezTo>
                  <a:cubicBezTo>
                    <a:pt x="1245" y="117"/>
                    <a:pt x="794" y="80"/>
                    <a:pt x="344" y="4"/>
                  </a:cubicBezTo>
                  <a:cubicBezTo>
                    <a:pt x="331" y="2"/>
                    <a:pt x="318" y="1"/>
                    <a:pt x="3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4" name="Google Shape;4864;p63"/>
            <p:cNvSpPr/>
            <p:nvPr/>
          </p:nvSpPr>
          <p:spPr>
            <a:xfrm>
              <a:off x="2052225" y="3093300"/>
              <a:ext cx="53925" cy="97700"/>
            </a:xfrm>
            <a:custGeom>
              <a:avLst/>
              <a:gdLst/>
              <a:ahLst/>
              <a:cxnLst/>
              <a:rect l="l" t="t" r="r" b="b"/>
              <a:pathLst>
                <a:path w="2157" h="3908" extrusionOk="0">
                  <a:moveTo>
                    <a:pt x="1105" y="0"/>
                  </a:moveTo>
                  <a:cubicBezTo>
                    <a:pt x="864" y="0"/>
                    <a:pt x="611" y="102"/>
                    <a:pt x="413" y="257"/>
                  </a:cubicBezTo>
                  <a:cubicBezTo>
                    <a:pt x="257" y="382"/>
                    <a:pt x="402" y="582"/>
                    <a:pt x="566" y="582"/>
                  </a:cubicBezTo>
                  <a:cubicBezTo>
                    <a:pt x="609" y="582"/>
                    <a:pt x="653" y="569"/>
                    <a:pt x="694" y="536"/>
                  </a:cubicBezTo>
                  <a:cubicBezTo>
                    <a:pt x="1360" y="731"/>
                    <a:pt x="1533" y="961"/>
                    <a:pt x="1217" y="1226"/>
                  </a:cubicBezTo>
                  <a:cubicBezTo>
                    <a:pt x="1101" y="1375"/>
                    <a:pt x="959" y="1498"/>
                    <a:pt x="793" y="1594"/>
                  </a:cubicBezTo>
                  <a:cubicBezTo>
                    <a:pt x="673" y="1681"/>
                    <a:pt x="654" y="1923"/>
                    <a:pt x="839" y="1953"/>
                  </a:cubicBezTo>
                  <a:cubicBezTo>
                    <a:pt x="1937" y="2137"/>
                    <a:pt x="1645" y="3534"/>
                    <a:pt x="818" y="3534"/>
                  </a:cubicBezTo>
                  <a:cubicBezTo>
                    <a:pt x="688" y="3534"/>
                    <a:pt x="545" y="3500"/>
                    <a:pt x="392" y="3421"/>
                  </a:cubicBezTo>
                  <a:cubicBezTo>
                    <a:pt x="360" y="3404"/>
                    <a:pt x="328" y="3397"/>
                    <a:pt x="298" y="3397"/>
                  </a:cubicBezTo>
                  <a:cubicBezTo>
                    <a:pt x="118" y="3397"/>
                    <a:pt x="0" y="3662"/>
                    <a:pt x="193" y="3761"/>
                  </a:cubicBezTo>
                  <a:cubicBezTo>
                    <a:pt x="383" y="3859"/>
                    <a:pt x="594" y="3907"/>
                    <a:pt x="803" y="3907"/>
                  </a:cubicBezTo>
                  <a:cubicBezTo>
                    <a:pt x="1284" y="3907"/>
                    <a:pt x="1754" y="3652"/>
                    <a:pt x="1937" y="3162"/>
                  </a:cubicBezTo>
                  <a:cubicBezTo>
                    <a:pt x="2157" y="2571"/>
                    <a:pt x="1821" y="1954"/>
                    <a:pt x="1297" y="1690"/>
                  </a:cubicBezTo>
                  <a:lnTo>
                    <a:pt x="1297" y="1690"/>
                  </a:lnTo>
                  <a:cubicBezTo>
                    <a:pt x="1687" y="1345"/>
                    <a:pt x="2023" y="873"/>
                    <a:pt x="1723" y="357"/>
                  </a:cubicBezTo>
                  <a:cubicBezTo>
                    <a:pt x="1576" y="103"/>
                    <a:pt x="1347" y="0"/>
                    <a:pt x="110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5" name="Google Shape;4865;p63"/>
            <p:cNvSpPr/>
            <p:nvPr/>
          </p:nvSpPr>
          <p:spPr>
            <a:xfrm>
              <a:off x="2101350" y="3092525"/>
              <a:ext cx="68900" cy="100425"/>
            </a:xfrm>
            <a:custGeom>
              <a:avLst/>
              <a:gdLst/>
              <a:ahLst/>
              <a:cxnLst/>
              <a:rect l="l" t="t" r="r" b="b"/>
              <a:pathLst>
                <a:path w="2756" h="4017" extrusionOk="0">
                  <a:moveTo>
                    <a:pt x="2368" y="0"/>
                  </a:moveTo>
                  <a:cubicBezTo>
                    <a:pt x="2354" y="0"/>
                    <a:pt x="2339" y="2"/>
                    <a:pt x="2324" y="5"/>
                  </a:cubicBezTo>
                  <a:cubicBezTo>
                    <a:pt x="0" y="476"/>
                    <a:pt x="191" y="3722"/>
                    <a:pt x="2505" y="4014"/>
                  </a:cubicBezTo>
                  <a:cubicBezTo>
                    <a:pt x="2515" y="4016"/>
                    <a:pt x="2524" y="4016"/>
                    <a:pt x="2533" y="4016"/>
                  </a:cubicBezTo>
                  <a:cubicBezTo>
                    <a:pt x="2755" y="4016"/>
                    <a:pt x="2744" y="3650"/>
                    <a:pt x="2505" y="3621"/>
                  </a:cubicBezTo>
                  <a:cubicBezTo>
                    <a:pt x="599" y="3380"/>
                    <a:pt x="577" y="760"/>
                    <a:pt x="2428" y="384"/>
                  </a:cubicBezTo>
                  <a:cubicBezTo>
                    <a:pt x="2662" y="337"/>
                    <a:pt x="2583" y="0"/>
                    <a:pt x="236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6" name="Google Shape;4866;p63"/>
            <p:cNvSpPr/>
            <p:nvPr/>
          </p:nvSpPr>
          <p:spPr>
            <a:xfrm>
              <a:off x="2161550" y="3096850"/>
              <a:ext cx="50350" cy="61375"/>
            </a:xfrm>
            <a:custGeom>
              <a:avLst/>
              <a:gdLst/>
              <a:ahLst/>
              <a:cxnLst/>
              <a:rect l="l" t="t" r="r" b="b"/>
              <a:pathLst>
                <a:path w="2014" h="2455" extrusionOk="0">
                  <a:moveTo>
                    <a:pt x="1719" y="0"/>
                  </a:moveTo>
                  <a:cubicBezTo>
                    <a:pt x="1675" y="0"/>
                    <a:pt x="1629" y="16"/>
                    <a:pt x="1588" y="54"/>
                  </a:cubicBezTo>
                  <a:cubicBezTo>
                    <a:pt x="939" y="638"/>
                    <a:pt x="424" y="1338"/>
                    <a:pt x="62" y="2134"/>
                  </a:cubicBezTo>
                  <a:cubicBezTo>
                    <a:pt x="0" y="2268"/>
                    <a:pt x="72" y="2427"/>
                    <a:pt x="231" y="2431"/>
                  </a:cubicBezTo>
                  <a:cubicBezTo>
                    <a:pt x="724" y="2438"/>
                    <a:pt x="1218" y="2447"/>
                    <a:pt x="1712" y="2454"/>
                  </a:cubicBezTo>
                  <a:cubicBezTo>
                    <a:pt x="1714" y="2454"/>
                    <a:pt x="1715" y="2454"/>
                    <a:pt x="1716" y="2454"/>
                  </a:cubicBezTo>
                  <a:cubicBezTo>
                    <a:pt x="1967" y="2454"/>
                    <a:pt x="1966" y="2065"/>
                    <a:pt x="1712" y="2061"/>
                  </a:cubicBezTo>
                  <a:cubicBezTo>
                    <a:pt x="1323" y="2055"/>
                    <a:pt x="933" y="2048"/>
                    <a:pt x="543" y="2042"/>
                  </a:cubicBezTo>
                  <a:lnTo>
                    <a:pt x="543" y="2042"/>
                  </a:lnTo>
                  <a:cubicBezTo>
                    <a:pt x="880" y="1396"/>
                    <a:pt x="1321" y="827"/>
                    <a:pt x="1867" y="334"/>
                  </a:cubicBezTo>
                  <a:cubicBezTo>
                    <a:pt x="2013" y="199"/>
                    <a:pt x="1875" y="0"/>
                    <a:pt x="17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7" name="Google Shape;4867;p63"/>
            <p:cNvSpPr/>
            <p:nvPr/>
          </p:nvSpPr>
          <p:spPr>
            <a:xfrm>
              <a:off x="2200400" y="3102700"/>
              <a:ext cx="13175" cy="90400"/>
            </a:xfrm>
            <a:custGeom>
              <a:avLst/>
              <a:gdLst/>
              <a:ahLst/>
              <a:cxnLst/>
              <a:rect l="l" t="t" r="r" b="b"/>
              <a:pathLst>
                <a:path w="527" h="3616" extrusionOk="0">
                  <a:moveTo>
                    <a:pt x="261" y="0"/>
                  </a:moveTo>
                  <a:cubicBezTo>
                    <a:pt x="163" y="0"/>
                    <a:pt x="68" y="63"/>
                    <a:pt x="75" y="189"/>
                  </a:cubicBezTo>
                  <a:cubicBezTo>
                    <a:pt x="132" y="1270"/>
                    <a:pt x="111" y="2349"/>
                    <a:pt x="12" y="3427"/>
                  </a:cubicBezTo>
                  <a:cubicBezTo>
                    <a:pt x="1" y="3553"/>
                    <a:pt x="93" y="3615"/>
                    <a:pt x="191" y="3615"/>
                  </a:cubicBezTo>
                  <a:cubicBezTo>
                    <a:pt x="290" y="3615"/>
                    <a:pt x="394" y="3552"/>
                    <a:pt x="406" y="3427"/>
                  </a:cubicBezTo>
                  <a:cubicBezTo>
                    <a:pt x="505" y="2348"/>
                    <a:pt x="526" y="1270"/>
                    <a:pt x="469" y="189"/>
                  </a:cubicBezTo>
                  <a:cubicBezTo>
                    <a:pt x="462" y="63"/>
                    <a:pt x="360" y="0"/>
                    <a:pt x="26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68" name="Google Shape;4868;p63"/>
          <p:cNvGrpSpPr/>
          <p:nvPr/>
        </p:nvGrpSpPr>
        <p:grpSpPr>
          <a:xfrm>
            <a:off x="6229978" y="3193094"/>
            <a:ext cx="745681" cy="929720"/>
            <a:chOff x="6229978" y="3193094"/>
            <a:chExt cx="745681" cy="929720"/>
          </a:xfrm>
        </p:grpSpPr>
        <p:sp>
          <p:nvSpPr>
            <p:cNvPr id="4869" name="Google Shape;4869;p63"/>
            <p:cNvSpPr/>
            <p:nvPr/>
          </p:nvSpPr>
          <p:spPr>
            <a:xfrm rot="961257">
              <a:off x="6734402" y="3219470"/>
              <a:ext cx="218584" cy="195058"/>
            </a:xfrm>
            <a:custGeom>
              <a:avLst/>
              <a:gdLst/>
              <a:ahLst/>
              <a:cxnLst/>
              <a:rect l="l" t="t" r="r" b="b"/>
              <a:pathLst>
                <a:path w="8743" h="7802" extrusionOk="0">
                  <a:moveTo>
                    <a:pt x="6174" y="0"/>
                  </a:moveTo>
                  <a:cubicBezTo>
                    <a:pt x="6073" y="0"/>
                    <a:pt x="5971" y="22"/>
                    <a:pt x="5874" y="68"/>
                  </a:cubicBezTo>
                  <a:lnTo>
                    <a:pt x="365" y="3812"/>
                  </a:lnTo>
                  <a:lnTo>
                    <a:pt x="0" y="4844"/>
                  </a:lnTo>
                  <a:lnTo>
                    <a:pt x="8378" y="7801"/>
                  </a:lnTo>
                  <a:lnTo>
                    <a:pt x="8742" y="6770"/>
                  </a:lnTo>
                  <a:lnTo>
                    <a:pt x="6805" y="397"/>
                  </a:lnTo>
                  <a:cubicBezTo>
                    <a:pt x="6685" y="147"/>
                    <a:pt x="6434" y="0"/>
                    <a:pt x="6174" y="0"/>
                  </a:cubicBezTo>
                  <a:close/>
                </a:path>
              </a:pathLst>
            </a:custGeom>
            <a:solidFill>
              <a:srgbClr val="F550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0" name="Google Shape;4870;p63"/>
            <p:cNvSpPr/>
            <p:nvPr/>
          </p:nvSpPr>
          <p:spPr>
            <a:xfrm rot="961257">
              <a:off x="6729779" y="3252851"/>
              <a:ext cx="218559" cy="161032"/>
            </a:xfrm>
            <a:custGeom>
              <a:avLst/>
              <a:gdLst/>
              <a:ahLst/>
              <a:cxnLst/>
              <a:rect l="l" t="t" r="r" b="b"/>
              <a:pathLst>
                <a:path w="8742" h="6441" extrusionOk="0">
                  <a:moveTo>
                    <a:pt x="3970" y="1"/>
                  </a:moveTo>
                  <a:lnTo>
                    <a:pt x="363" y="2451"/>
                  </a:lnTo>
                  <a:lnTo>
                    <a:pt x="0" y="3483"/>
                  </a:lnTo>
                  <a:lnTo>
                    <a:pt x="8378" y="6440"/>
                  </a:lnTo>
                  <a:lnTo>
                    <a:pt x="8742" y="5409"/>
                  </a:lnTo>
                  <a:lnTo>
                    <a:pt x="7477" y="1252"/>
                  </a:lnTo>
                  <a:lnTo>
                    <a:pt x="4188" y="92"/>
                  </a:lnTo>
                  <a:cubicBezTo>
                    <a:pt x="4114" y="65"/>
                    <a:pt x="4041" y="32"/>
                    <a:pt x="39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1" name="Google Shape;4871;p63"/>
            <p:cNvSpPr/>
            <p:nvPr/>
          </p:nvSpPr>
          <p:spPr>
            <a:xfrm rot="961257">
              <a:off x="6850213" y="3231318"/>
              <a:ext cx="87729" cy="65353"/>
            </a:xfrm>
            <a:custGeom>
              <a:avLst/>
              <a:gdLst/>
              <a:ahLst/>
              <a:cxnLst/>
              <a:rect l="l" t="t" r="r" b="b"/>
              <a:pathLst>
                <a:path w="3509" h="2614" extrusionOk="0">
                  <a:moveTo>
                    <a:pt x="2205" y="0"/>
                  </a:moveTo>
                  <a:cubicBezTo>
                    <a:pt x="2104" y="0"/>
                    <a:pt x="2002" y="22"/>
                    <a:pt x="1905" y="68"/>
                  </a:cubicBezTo>
                  <a:lnTo>
                    <a:pt x="1" y="1362"/>
                  </a:lnTo>
                  <a:cubicBezTo>
                    <a:pt x="75" y="1393"/>
                    <a:pt x="146" y="1426"/>
                    <a:pt x="221" y="1453"/>
                  </a:cubicBezTo>
                  <a:lnTo>
                    <a:pt x="3509" y="2613"/>
                  </a:lnTo>
                  <a:lnTo>
                    <a:pt x="2836" y="397"/>
                  </a:lnTo>
                  <a:cubicBezTo>
                    <a:pt x="2716" y="147"/>
                    <a:pt x="2465" y="0"/>
                    <a:pt x="22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2" name="Google Shape;4872;p63"/>
            <p:cNvSpPr/>
            <p:nvPr/>
          </p:nvSpPr>
          <p:spPr>
            <a:xfrm rot="961257">
              <a:off x="6264068" y="3868932"/>
              <a:ext cx="251735" cy="223484"/>
            </a:xfrm>
            <a:custGeom>
              <a:avLst/>
              <a:gdLst/>
              <a:ahLst/>
              <a:cxnLst/>
              <a:rect l="l" t="t" r="r" b="b"/>
              <a:pathLst>
                <a:path w="10069" h="8939" extrusionOk="0">
                  <a:moveTo>
                    <a:pt x="5034" y="1"/>
                  </a:moveTo>
                  <a:cubicBezTo>
                    <a:pt x="3193" y="1"/>
                    <a:pt x="1470" y="1148"/>
                    <a:pt x="823" y="2983"/>
                  </a:cubicBezTo>
                  <a:cubicBezTo>
                    <a:pt x="1" y="5309"/>
                    <a:pt x="1220" y="7861"/>
                    <a:pt x="3547" y="8683"/>
                  </a:cubicBezTo>
                  <a:cubicBezTo>
                    <a:pt x="4039" y="8856"/>
                    <a:pt x="4541" y="8939"/>
                    <a:pt x="5035" y="8939"/>
                  </a:cubicBezTo>
                  <a:cubicBezTo>
                    <a:pt x="6876" y="8939"/>
                    <a:pt x="8599" y="7792"/>
                    <a:pt x="9247" y="5956"/>
                  </a:cubicBezTo>
                  <a:cubicBezTo>
                    <a:pt x="10068" y="3629"/>
                    <a:pt x="8848" y="1078"/>
                    <a:pt x="6521" y="257"/>
                  </a:cubicBezTo>
                  <a:cubicBezTo>
                    <a:pt x="6029" y="83"/>
                    <a:pt x="5527" y="1"/>
                    <a:pt x="50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3" name="Google Shape;4873;p63"/>
            <p:cNvSpPr/>
            <p:nvPr/>
          </p:nvSpPr>
          <p:spPr>
            <a:xfrm rot="961257">
              <a:off x="6286475" y="3973866"/>
              <a:ext cx="81828" cy="71303"/>
            </a:xfrm>
            <a:custGeom>
              <a:avLst/>
              <a:gdLst/>
              <a:ahLst/>
              <a:cxnLst/>
              <a:rect l="l" t="t" r="r" b="b"/>
              <a:pathLst>
                <a:path w="3273" h="2852" extrusionOk="0">
                  <a:moveTo>
                    <a:pt x="777" y="0"/>
                  </a:moveTo>
                  <a:cubicBezTo>
                    <a:pt x="703" y="0"/>
                    <a:pt x="621" y="39"/>
                    <a:pt x="522" y="129"/>
                  </a:cubicBezTo>
                  <a:cubicBezTo>
                    <a:pt x="1" y="605"/>
                    <a:pt x="78" y="1536"/>
                    <a:pt x="694" y="2214"/>
                  </a:cubicBezTo>
                  <a:cubicBezTo>
                    <a:pt x="1071" y="2629"/>
                    <a:pt x="1564" y="2851"/>
                    <a:pt x="2009" y="2851"/>
                  </a:cubicBezTo>
                  <a:cubicBezTo>
                    <a:pt x="2289" y="2851"/>
                    <a:pt x="2550" y="2763"/>
                    <a:pt x="2751" y="2581"/>
                  </a:cubicBezTo>
                  <a:cubicBezTo>
                    <a:pt x="3273" y="2105"/>
                    <a:pt x="2351" y="1942"/>
                    <a:pt x="1735" y="1266"/>
                  </a:cubicBezTo>
                  <a:cubicBezTo>
                    <a:pt x="1236" y="717"/>
                    <a:pt x="1091" y="0"/>
                    <a:pt x="777" y="0"/>
                  </a:cubicBezTo>
                  <a:close/>
                </a:path>
              </a:pathLst>
            </a:custGeom>
            <a:solidFill>
              <a:srgbClr val="C44253">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4" name="Google Shape;4874;p63"/>
            <p:cNvSpPr/>
            <p:nvPr/>
          </p:nvSpPr>
          <p:spPr>
            <a:xfrm rot="961257">
              <a:off x="6359728" y="4043049"/>
              <a:ext cx="15001" cy="13326"/>
            </a:xfrm>
            <a:custGeom>
              <a:avLst/>
              <a:gdLst/>
              <a:ahLst/>
              <a:cxnLst/>
              <a:rect l="l" t="t" r="r" b="b"/>
              <a:pathLst>
                <a:path w="600" h="533" extrusionOk="0">
                  <a:moveTo>
                    <a:pt x="298" y="1"/>
                  </a:moveTo>
                  <a:cubicBezTo>
                    <a:pt x="188" y="1"/>
                    <a:pt x="86" y="68"/>
                    <a:pt x="49" y="177"/>
                  </a:cubicBezTo>
                  <a:cubicBezTo>
                    <a:pt x="1" y="316"/>
                    <a:pt x="73" y="469"/>
                    <a:pt x="211" y="517"/>
                  </a:cubicBezTo>
                  <a:cubicBezTo>
                    <a:pt x="240" y="528"/>
                    <a:pt x="271" y="533"/>
                    <a:pt x="300" y="533"/>
                  </a:cubicBezTo>
                  <a:cubicBezTo>
                    <a:pt x="410" y="533"/>
                    <a:pt x="512" y="465"/>
                    <a:pt x="551" y="354"/>
                  </a:cubicBezTo>
                  <a:cubicBezTo>
                    <a:pt x="599" y="216"/>
                    <a:pt x="528" y="63"/>
                    <a:pt x="388" y="16"/>
                  </a:cubicBezTo>
                  <a:cubicBezTo>
                    <a:pt x="358" y="5"/>
                    <a:pt x="328" y="1"/>
                    <a:pt x="298" y="1"/>
                  </a:cubicBezTo>
                  <a:close/>
                </a:path>
              </a:pathLst>
            </a:custGeom>
            <a:solidFill>
              <a:srgbClr val="C44253">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5" name="Google Shape;4875;p63"/>
            <p:cNvSpPr/>
            <p:nvPr/>
          </p:nvSpPr>
          <p:spPr>
            <a:xfrm rot="961257">
              <a:off x="6374106" y="3283413"/>
              <a:ext cx="468419" cy="780982"/>
            </a:xfrm>
            <a:custGeom>
              <a:avLst/>
              <a:gdLst/>
              <a:ahLst/>
              <a:cxnLst/>
              <a:rect l="l" t="t" r="r" b="b"/>
              <a:pathLst>
                <a:path w="18736" h="31238" extrusionOk="0">
                  <a:moveTo>
                    <a:pt x="9931" y="0"/>
                  </a:moveTo>
                  <a:lnTo>
                    <a:pt x="0" y="28129"/>
                  </a:lnTo>
                  <a:lnTo>
                    <a:pt x="8805" y="31237"/>
                  </a:lnTo>
                  <a:lnTo>
                    <a:pt x="18735" y="3108"/>
                  </a:lnTo>
                  <a:lnTo>
                    <a:pt x="993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6" name="Google Shape;4876;p63"/>
            <p:cNvSpPr/>
            <p:nvPr/>
          </p:nvSpPr>
          <p:spPr>
            <a:xfrm rot="961257">
              <a:off x="6453905" y="3311564"/>
              <a:ext cx="308813" cy="724680"/>
            </a:xfrm>
            <a:custGeom>
              <a:avLst/>
              <a:gdLst/>
              <a:ahLst/>
              <a:cxnLst/>
              <a:rect l="l" t="t" r="r" b="b"/>
              <a:pathLst>
                <a:path w="12352" h="28986" extrusionOk="0">
                  <a:moveTo>
                    <a:pt x="9931" y="0"/>
                  </a:moveTo>
                  <a:lnTo>
                    <a:pt x="0" y="28131"/>
                  </a:lnTo>
                  <a:lnTo>
                    <a:pt x="2421" y="28985"/>
                  </a:lnTo>
                  <a:lnTo>
                    <a:pt x="12351" y="855"/>
                  </a:lnTo>
                  <a:lnTo>
                    <a:pt x="993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7" name="Google Shape;4877;p63"/>
            <p:cNvSpPr/>
            <p:nvPr/>
          </p:nvSpPr>
          <p:spPr>
            <a:xfrm rot="961257">
              <a:off x="6722518" y="3228371"/>
              <a:ext cx="226884" cy="168807"/>
            </a:xfrm>
            <a:custGeom>
              <a:avLst/>
              <a:gdLst/>
              <a:ahLst/>
              <a:cxnLst/>
              <a:rect l="l" t="t" r="r" b="b"/>
              <a:pathLst>
                <a:path w="9075" h="6752" extrusionOk="0">
                  <a:moveTo>
                    <a:pt x="4158" y="333"/>
                  </a:moveTo>
                  <a:cubicBezTo>
                    <a:pt x="4208" y="355"/>
                    <a:pt x="4258" y="376"/>
                    <a:pt x="4311" y="393"/>
                  </a:cubicBezTo>
                  <a:lnTo>
                    <a:pt x="7526" y="1528"/>
                  </a:lnTo>
                  <a:lnTo>
                    <a:pt x="8752" y="5560"/>
                  </a:lnTo>
                  <a:lnTo>
                    <a:pt x="8458" y="6399"/>
                  </a:lnTo>
                  <a:lnTo>
                    <a:pt x="372" y="3544"/>
                  </a:lnTo>
                  <a:lnTo>
                    <a:pt x="668" y="2707"/>
                  </a:lnTo>
                  <a:lnTo>
                    <a:pt x="4158" y="333"/>
                  </a:lnTo>
                  <a:close/>
                  <a:moveTo>
                    <a:pt x="4145" y="0"/>
                  </a:moveTo>
                  <a:cubicBezTo>
                    <a:pt x="4115" y="0"/>
                    <a:pt x="4084" y="9"/>
                    <a:pt x="4058" y="28"/>
                  </a:cubicBezTo>
                  <a:lnTo>
                    <a:pt x="453" y="2478"/>
                  </a:lnTo>
                  <a:cubicBezTo>
                    <a:pt x="426" y="2497"/>
                    <a:pt x="405" y="2524"/>
                    <a:pt x="393" y="2554"/>
                  </a:cubicBezTo>
                  <a:lnTo>
                    <a:pt x="29" y="3587"/>
                  </a:lnTo>
                  <a:cubicBezTo>
                    <a:pt x="0" y="3667"/>
                    <a:pt x="43" y="3757"/>
                    <a:pt x="125" y="3786"/>
                  </a:cubicBezTo>
                  <a:lnTo>
                    <a:pt x="8500" y="6743"/>
                  </a:lnTo>
                  <a:cubicBezTo>
                    <a:pt x="8519" y="6749"/>
                    <a:pt x="8535" y="6752"/>
                    <a:pt x="8552" y="6752"/>
                  </a:cubicBezTo>
                  <a:cubicBezTo>
                    <a:pt x="8573" y="6752"/>
                    <a:pt x="8598" y="6746"/>
                    <a:pt x="8622" y="6733"/>
                  </a:cubicBezTo>
                  <a:cubicBezTo>
                    <a:pt x="8658" y="6716"/>
                    <a:pt x="8686" y="6686"/>
                    <a:pt x="8700" y="6646"/>
                  </a:cubicBezTo>
                  <a:lnTo>
                    <a:pt x="9065" y="5614"/>
                  </a:lnTo>
                  <a:cubicBezTo>
                    <a:pt x="9075" y="5583"/>
                    <a:pt x="9075" y="5550"/>
                    <a:pt x="9066" y="5517"/>
                  </a:cubicBezTo>
                  <a:lnTo>
                    <a:pt x="7802" y="1361"/>
                  </a:lnTo>
                  <a:cubicBezTo>
                    <a:pt x="7787" y="1314"/>
                    <a:pt x="7752" y="1275"/>
                    <a:pt x="7706" y="1259"/>
                  </a:cubicBezTo>
                  <a:lnTo>
                    <a:pt x="4417" y="99"/>
                  </a:lnTo>
                  <a:cubicBezTo>
                    <a:pt x="4344" y="73"/>
                    <a:pt x="4277" y="43"/>
                    <a:pt x="4208" y="13"/>
                  </a:cubicBezTo>
                  <a:cubicBezTo>
                    <a:pt x="4188" y="5"/>
                    <a:pt x="4167" y="0"/>
                    <a:pt x="4145"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8" name="Google Shape;4878;p63"/>
            <p:cNvSpPr/>
            <p:nvPr/>
          </p:nvSpPr>
          <p:spPr>
            <a:xfrm rot="961257">
              <a:off x="6843407" y="3206973"/>
              <a:ext cx="95904" cy="73103"/>
            </a:xfrm>
            <a:custGeom>
              <a:avLst/>
              <a:gdLst/>
              <a:ahLst/>
              <a:cxnLst/>
              <a:rect l="l" t="t" r="r" b="b"/>
              <a:pathLst>
                <a:path w="3836" h="2924" extrusionOk="0">
                  <a:moveTo>
                    <a:pt x="2363" y="310"/>
                  </a:moveTo>
                  <a:cubicBezTo>
                    <a:pt x="2424" y="310"/>
                    <a:pt x="2486" y="320"/>
                    <a:pt x="2545" y="340"/>
                  </a:cubicBezTo>
                  <a:cubicBezTo>
                    <a:pt x="2681" y="389"/>
                    <a:pt x="2792" y="488"/>
                    <a:pt x="2845" y="596"/>
                  </a:cubicBezTo>
                  <a:lnTo>
                    <a:pt x="3430" y="2518"/>
                  </a:lnTo>
                  <a:lnTo>
                    <a:pt x="3430" y="2518"/>
                  </a:lnTo>
                  <a:lnTo>
                    <a:pt x="488" y="1481"/>
                  </a:lnTo>
                  <a:lnTo>
                    <a:pt x="2131" y="362"/>
                  </a:lnTo>
                  <a:cubicBezTo>
                    <a:pt x="2205" y="327"/>
                    <a:pt x="2284" y="310"/>
                    <a:pt x="2363" y="310"/>
                  </a:cubicBezTo>
                  <a:close/>
                  <a:moveTo>
                    <a:pt x="2373" y="1"/>
                  </a:moveTo>
                  <a:cubicBezTo>
                    <a:pt x="2242" y="1"/>
                    <a:pt x="2108" y="31"/>
                    <a:pt x="1978" y="95"/>
                  </a:cubicBezTo>
                  <a:lnTo>
                    <a:pt x="73" y="1388"/>
                  </a:lnTo>
                  <a:cubicBezTo>
                    <a:pt x="28" y="1419"/>
                    <a:pt x="0" y="1475"/>
                    <a:pt x="6" y="1531"/>
                  </a:cubicBezTo>
                  <a:cubicBezTo>
                    <a:pt x="12" y="1588"/>
                    <a:pt x="45" y="1635"/>
                    <a:pt x="98" y="1659"/>
                  </a:cubicBezTo>
                  <a:cubicBezTo>
                    <a:pt x="172" y="1693"/>
                    <a:pt x="249" y="1725"/>
                    <a:pt x="328" y="1753"/>
                  </a:cubicBezTo>
                  <a:lnTo>
                    <a:pt x="3615" y="2915"/>
                  </a:lnTo>
                  <a:cubicBezTo>
                    <a:pt x="3634" y="2919"/>
                    <a:pt x="3650" y="2924"/>
                    <a:pt x="3667" y="2924"/>
                  </a:cubicBezTo>
                  <a:cubicBezTo>
                    <a:pt x="3707" y="2924"/>
                    <a:pt x="3744" y="2908"/>
                    <a:pt x="3777" y="2879"/>
                  </a:cubicBezTo>
                  <a:cubicBezTo>
                    <a:pt x="3820" y="2839"/>
                    <a:pt x="3835" y="2777"/>
                    <a:pt x="3817" y="2722"/>
                  </a:cubicBezTo>
                  <a:lnTo>
                    <a:pt x="3135" y="483"/>
                  </a:lnTo>
                  <a:cubicBezTo>
                    <a:pt x="3037" y="278"/>
                    <a:pt x="2865" y="125"/>
                    <a:pt x="2649" y="47"/>
                  </a:cubicBezTo>
                  <a:cubicBezTo>
                    <a:pt x="2560" y="16"/>
                    <a:pt x="2467" y="1"/>
                    <a:pt x="2373"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9" name="Google Shape;4879;p63"/>
            <p:cNvSpPr/>
            <p:nvPr/>
          </p:nvSpPr>
          <p:spPr>
            <a:xfrm rot="961257">
              <a:off x="6246944" y="3914831"/>
              <a:ext cx="239885" cy="156706"/>
            </a:xfrm>
            <a:custGeom>
              <a:avLst/>
              <a:gdLst/>
              <a:ahLst/>
              <a:cxnLst/>
              <a:rect l="l" t="t" r="r" b="b"/>
              <a:pathLst>
                <a:path w="9595" h="6268" extrusionOk="0">
                  <a:moveTo>
                    <a:pt x="996" y="0"/>
                  </a:moveTo>
                  <a:cubicBezTo>
                    <a:pt x="932" y="0"/>
                    <a:pt x="872" y="40"/>
                    <a:pt x="849" y="103"/>
                  </a:cubicBezTo>
                  <a:cubicBezTo>
                    <a:pt x="0" y="2507"/>
                    <a:pt x="1265" y="5153"/>
                    <a:pt x="3670" y="6000"/>
                  </a:cubicBezTo>
                  <a:cubicBezTo>
                    <a:pt x="4173" y="6179"/>
                    <a:pt x="4694" y="6267"/>
                    <a:pt x="5213" y="6267"/>
                  </a:cubicBezTo>
                  <a:cubicBezTo>
                    <a:pt x="5893" y="6267"/>
                    <a:pt x="6570" y="6114"/>
                    <a:pt x="7202" y="5813"/>
                  </a:cubicBezTo>
                  <a:cubicBezTo>
                    <a:pt x="8316" y="5281"/>
                    <a:pt x="9156" y="4347"/>
                    <a:pt x="9566" y="3182"/>
                  </a:cubicBezTo>
                  <a:cubicBezTo>
                    <a:pt x="9595" y="3102"/>
                    <a:pt x="9552" y="3012"/>
                    <a:pt x="9472" y="2984"/>
                  </a:cubicBezTo>
                  <a:cubicBezTo>
                    <a:pt x="9455" y="2978"/>
                    <a:pt x="9438" y="2975"/>
                    <a:pt x="9421" y="2975"/>
                  </a:cubicBezTo>
                  <a:cubicBezTo>
                    <a:pt x="9357" y="2975"/>
                    <a:pt x="9296" y="3015"/>
                    <a:pt x="9274" y="3078"/>
                  </a:cubicBezTo>
                  <a:cubicBezTo>
                    <a:pt x="8889" y="4164"/>
                    <a:pt x="8108" y="5036"/>
                    <a:pt x="7067" y="5533"/>
                  </a:cubicBezTo>
                  <a:cubicBezTo>
                    <a:pt x="6479" y="5814"/>
                    <a:pt x="5847" y="5956"/>
                    <a:pt x="5212" y="5956"/>
                  </a:cubicBezTo>
                  <a:cubicBezTo>
                    <a:pt x="4728" y="5956"/>
                    <a:pt x="4242" y="5874"/>
                    <a:pt x="3773" y="5707"/>
                  </a:cubicBezTo>
                  <a:cubicBezTo>
                    <a:pt x="1529" y="4917"/>
                    <a:pt x="350" y="2448"/>
                    <a:pt x="1142" y="206"/>
                  </a:cubicBezTo>
                  <a:cubicBezTo>
                    <a:pt x="1171" y="126"/>
                    <a:pt x="1128" y="38"/>
                    <a:pt x="1048" y="9"/>
                  </a:cubicBezTo>
                  <a:cubicBezTo>
                    <a:pt x="1031" y="3"/>
                    <a:pt x="1013" y="0"/>
                    <a:pt x="996"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0" name="Google Shape;4880;p63"/>
            <p:cNvSpPr/>
            <p:nvPr/>
          </p:nvSpPr>
          <p:spPr>
            <a:xfrm rot="961257">
              <a:off x="6367095" y="3259003"/>
              <a:ext cx="476744" cy="788682"/>
            </a:xfrm>
            <a:custGeom>
              <a:avLst/>
              <a:gdLst/>
              <a:ahLst/>
              <a:cxnLst/>
              <a:rect l="l" t="t" r="r" b="b"/>
              <a:pathLst>
                <a:path w="19069" h="31546" extrusionOk="0">
                  <a:moveTo>
                    <a:pt x="10199" y="354"/>
                  </a:moveTo>
                  <a:lnTo>
                    <a:pt x="18711" y="3359"/>
                  </a:lnTo>
                  <a:lnTo>
                    <a:pt x="8883" y="31194"/>
                  </a:lnTo>
                  <a:lnTo>
                    <a:pt x="373" y="28191"/>
                  </a:lnTo>
                  <a:lnTo>
                    <a:pt x="10199" y="354"/>
                  </a:lnTo>
                  <a:close/>
                  <a:moveTo>
                    <a:pt x="10105" y="0"/>
                  </a:moveTo>
                  <a:cubicBezTo>
                    <a:pt x="10082" y="0"/>
                    <a:pt x="10059" y="5"/>
                    <a:pt x="10038" y="16"/>
                  </a:cubicBezTo>
                  <a:cubicBezTo>
                    <a:pt x="10002" y="33"/>
                    <a:pt x="9974" y="64"/>
                    <a:pt x="9959" y="103"/>
                  </a:cubicBezTo>
                  <a:lnTo>
                    <a:pt x="29" y="28231"/>
                  </a:lnTo>
                  <a:cubicBezTo>
                    <a:pt x="0" y="28312"/>
                    <a:pt x="43" y="28401"/>
                    <a:pt x="123" y="28429"/>
                  </a:cubicBezTo>
                  <a:lnTo>
                    <a:pt x="8926" y="31537"/>
                  </a:lnTo>
                  <a:cubicBezTo>
                    <a:pt x="8945" y="31543"/>
                    <a:pt x="8961" y="31546"/>
                    <a:pt x="8978" y="31546"/>
                  </a:cubicBezTo>
                  <a:cubicBezTo>
                    <a:pt x="9041" y="31546"/>
                    <a:pt x="9102" y="31507"/>
                    <a:pt x="9125" y="31441"/>
                  </a:cubicBezTo>
                  <a:lnTo>
                    <a:pt x="19055" y="3312"/>
                  </a:lnTo>
                  <a:cubicBezTo>
                    <a:pt x="19068" y="3275"/>
                    <a:pt x="19065" y="3232"/>
                    <a:pt x="19048" y="3195"/>
                  </a:cubicBezTo>
                  <a:cubicBezTo>
                    <a:pt x="19030" y="3159"/>
                    <a:pt x="19000" y="3131"/>
                    <a:pt x="18961" y="3116"/>
                  </a:cubicBezTo>
                  <a:lnTo>
                    <a:pt x="10157" y="9"/>
                  </a:lnTo>
                  <a:cubicBezTo>
                    <a:pt x="10140" y="3"/>
                    <a:pt x="10122" y="0"/>
                    <a:pt x="10105"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1" name="Google Shape;4881;p63"/>
            <p:cNvSpPr/>
            <p:nvPr/>
          </p:nvSpPr>
          <p:spPr>
            <a:xfrm rot="961257">
              <a:off x="6447269" y="3287285"/>
              <a:ext cx="316763" cy="732355"/>
            </a:xfrm>
            <a:custGeom>
              <a:avLst/>
              <a:gdLst/>
              <a:ahLst/>
              <a:cxnLst/>
              <a:rect l="l" t="t" r="r" b="b"/>
              <a:pathLst>
                <a:path w="12670" h="29293" extrusionOk="0">
                  <a:moveTo>
                    <a:pt x="10182" y="350"/>
                  </a:moveTo>
                  <a:lnTo>
                    <a:pt x="12311" y="1102"/>
                  </a:lnTo>
                  <a:lnTo>
                    <a:pt x="2483" y="28937"/>
                  </a:lnTo>
                  <a:lnTo>
                    <a:pt x="354" y="28186"/>
                  </a:lnTo>
                  <a:lnTo>
                    <a:pt x="10182" y="350"/>
                  </a:lnTo>
                  <a:close/>
                  <a:moveTo>
                    <a:pt x="10088" y="0"/>
                  </a:moveTo>
                  <a:cubicBezTo>
                    <a:pt x="10065" y="0"/>
                    <a:pt x="10042" y="5"/>
                    <a:pt x="10020" y="16"/>
                  </a:cubicBezTo>
                  <a:cubicBezTo>
                    <a:pt x="9985" y="33"/>
                    <a:pt x="9956" y="64"/>
                    <a:pt x="9942" y="103"/>
                  </a:cubicBezTo>
                  <a:lnTo>
                    <a:pt x="12" y="28231"/>
                  </a:lnTo>
                  <a:cubicBezTo>
                    <a:pt x="0" y="28271"/>
                    <a:pt x="2" y="28314"/>
                    <a:pt x="19" y="28351"/>
                  </a:cubicBezTo>
                  <a:cubicBezTo>
                    <a:pt x="37" y="28386"/>
                    <a:pt x="67" y="28415"/>
                    <a:pt x="107" y="28429"/>
                  </a:cubicBezTo>
                  <a:lnTo>
                    <a:pt x="2526" y="29284"/>
                  </a:lnTo>
                  <a:cubicBezTo>
                    <a:pt x="2545" y="29288"/>
                    <a:pt x="2561" y="29292"/>
                    <a:pt x="2579" y="29292"/>
                  </a:cubicBezTo>
                  <a:cubicBezTo>
                    <a:pt x="2643" y="29292"/>
                    <a:pt x="2702" y="29251"/>
                    <a:pt x="2726" y="29188"/>
                  </a:cubicBezTo>
                  <a:lnTo>
                    <a:pt x="12657" y="1060"/>
                  </a:lnTo>
                  <a:cubicBezTo>
                    <a:pt x="12670" y="1023"/>
                    <a:pt x="12668" y="980"/>
                    <a:pt x="12650" y="943"/>
                  </a:cubicBezTo>
                  <a:cubicBezTo>
                    <a:pt x="12632" y="907"/>
                    <a:pt x="12602" y="879"/>
                    <a:pt x="12562" y="864"/>
                  </a:cubicBezTo>
                  <a:lnTo>
                    <a:pt x="10141" y="8"/>
                  </a:lnTo>
                  <a:cubicBezTo>
                    <a:pt x="10123" y="3"/>
                    <a:pt x="10105" y="0"/>
                    <a:pt x="10088"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2" name="Google Shape;4882;p63"/>
          <p:cNvGrpSpPr/>
          <p:nvPr/>
        </p:nvGrpSpPr>
        <p:grpSpPr>
          <a:xfrm>
            <a:off x="2262475" y="4005950"/>
            <a:ext cx="373125" cy="345125"/>
            <a:chOff x="2262475" y="4005950"/>
            <a:chExt cx="373125" cy="345125"/>
          </a:xfrm>
        </p:grpSpPr>
        <p:sp>
          <p:nvSpPr>
            <p:cNvPr id="4883" name="Google Shape;4883;p63"/>
            <p:cNvSpPr/>
            <p:nvPr/>
          </p:nvSpPr>
          <p:spPr>
            <a:xfrm>
              <a:off x="2262475" y="4010350"/>
              <a:ext cx="348950" cy="339000"/>
            </a:xfrm>
            <a:custGeom>
              <a:avLst/>
              <a:gdLst/>
              <a:ahLst/>
              <a:cxnLst/>
              <a:rect l="l" t="t" r="r" b="b"/>
              <a:pathLst>
                <a:path w="13958" h="13560" extrusionOk="0">
                  <a:moveTo>
                    <a:pt x="6643" y="0"/>
                  </a:moveTo>
                  <a:lnTo>
                    <a:pt x="4775" y="4514"/>
                  </a:lnTo>
                  <a:lnTo>
                    <a:pt x="0" y="5533"/>
                  </a:lnTo>
                  <a:lnTo>
                    <a:pt x="3714" y="8705"/>
                  </a:lnTo>
                  <a:lnTo>
                    <a:pt x="3207" y="13560"/>
                  </a:lnTo>
                  <a:lnTo>
                    <a:pt x="3207" y="13560"/>
                  </a:lnTo>
                  <a:lnTo>
                    <a:pt x="7370" y="11008"/>
                  </a:lnTo>
                  <a:lnTo>
                    <a:pt x="11834" y="12991"/>
                  </a:lnTo>
                  <a:lnTo>
                    <a:pt x="10692" y="8242"/>
                  </a:lnTo>
                  <a:lnTo>
                    <a:pt x="13957" y="4611"/>
                  </a:lnTo>
                  <a:lnTo>
                    <a:pt x="9088" y="4228"/>
                  </a:lnTo>
                  <a:lnTo>
                    <a:pt x="664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4" name="Google Shape;4884;p63"/>
            <p:cNvSpPr/>
            <p:nvPr/>
          </p:nvSpPr>
          <p:spPr>
            <a:xfrm>
              <a:off x="2280125" y="4005950"/>
              <a:ext cx="355475" cy="345125"/>
            </a:xfrm>
            <a:custGeom>
              <a:avLst/>
              <a:gdLst/>
              <a:ahLst/>
              <a:cxnLst/>
              <a:rect l="l" t="t" r="r" b="b"/>
              <a:pathLst>
                <a:path w="14219" h="13805" extrusionOk="0">
                  <a:moveTo>
                    <a:pt x="6786" y="398"/>
                  </a:moveTo>
                  <a:lnTo>
                    <a:pt x="9108" y="4411"/>
                  </a:lnTo>
                  <a:cubicBezTo>
                    <a:pt x="9128" y="4447"/>
                    <a:pt x="9165" y="4469"/>
                    <a:pt x="9203" y="4473"/>
                  </a:cubicBezTo>
                  <a:lnTo>
                    <a:pt x="13825" y="4834"/>
                  </a:lnTo>
                  <a:lnTo>
                    <a:pt x="10728" y="8282"/>
                  </a:lnTo>
                  <a:cubicBezTo>
                    <a:pt x="10699" y="8312"/>
                    <a:pt x="10689" y="8354"/>
                    <a:pt x="10699" y="8392"/>
                  </a:cubicBezTo>
                  <a:lnTo>
                    <a:pt x="11782" y="12900"/>
                  </a:lnTo>
                  <a:lnTo>
                    <a:pt x="7546" y="11018"/>
                  </a:lnTo>
                  <a:cubicBezTo>
                    <a:pt x="7530" y="11011"/>
                    <a:pt x="7513" y="11008"/>
                    <a:pt x="7496" y="11008"/>
                  </a:cubicBezTo>
                  <a:cubicBezTo>
                    <a:pt x="7474" y="11008"/>
                    <a:pt x="7453" y="11013"/>
                    <a:pt x="7434" y="11025"/>
                  </a:cubicBezTo>
                  <a:lnTo>
                    <a:pt x="3481" y="13449"/>
                  </a:lnTo>
                  <a:lnTo>
                    <a:pt x="3481" y="13449"/>
                  </a:lnTo>
                  <a:lnTo>
                    <a:pt x="3962" y="8838"/>
                  </a:lnTo>
                  <a:cubicBezTo>
                    <a:pt x="3965" y="8798"/>
                    <a:pt x="3949" y="8756"/>
                    <a:pt x="3919" y="8732"/>
                  </a:cubicBezTo>
                  <a:lnTo>
                    <a:pt x="393" y="5720"/>
                  </a:lnTo>
                  <a:lnTo>
                    <a:pt x="4924" y="4754"/>
                  </a:lnTo>
                  <a:cubicBezTo>
                    <a:pt x="4964" y="4746"/>
                    <a:pt x="4995" y="4719"/>
                    <a:pt x="5012" y="4681"/>
                  </a:cubicBezTo>
                  <a:lnTo>
                    <a:pt x="6786" y="398"/>
                  </a:lnTo>
                  <a:close/>
                  <a:moveTo>
                    <a:pt x="6777" y="0"/>
                  </a:moveTo>
                  <a:cubicBezTo>
                    <a:pt x="6773" y="0"/>
                    <a:pt x="6769" y="0"/>
                    <a:pt x="6766" y="1"/>
                  </a:cubicBezTo>
                  <a:cubicBezTo>
                    <a:pt x="6720" y="3"/>
                    <a:pt x="6678" y="32"/>
                    <a:pt x="6660" y="75"/>
                  </a:cubicBezTo>
                  <a:lnTo>
                    <a:pt x="4817" y="4527"/>
                  </a:lnTo>
                  <a:lnTo>
                    <a:pt x="104" y="5533"/>
                  </a:lnTo>
                  <a:cubicBezTo>
                    <a:pt x="59" y="5542"/>
                    <a:pt x="22" y="5577"/>
                    <a:pt x="12" y="5623"/>
                  </a:cubicBezTo>
                  <a:cubicBezTo>
                    <a:pt x="0" y="5669"/>
                    <a:pt x="14" y="5716"/>
                    <a:pt x="50" y="5746"/>
                  </a:cubicBezTo>
                  <a:lnTo>
                    <a:pt x="3715" y="8875"/>
                  </a:lnTo>
                  <a:lnTo>
                    <a:pt x="3215" y="13669"/>
                  </a:lnTo>
                  <a:cubicBezTo>
                    <a:pt x="3209" y="13714"/>
                    <a:pt x="3231" y="13760"/>
                    <a:pt x="3271" y="13784"/>
                  </a:cubicBezTo>
                  <a:cubicBezTo>
                    <a:pt x="3291" y="13797"/>
                    <a:pt x="3311" y="13804"/>
                    <a:pt x="3335" y="13804"/>
                  </a:cubicBezTo>
                  <a:cubicBezTo>
                    <a:pt x="3356" y="13804"/>
                    <a:pt x="3378" y="13797"/>
                    <a:pt x="3399" y="13784"/>
                  </a:cubicBezTo>
                  <a:lnTo>
                    <a:pt x="7507" y="11267"/>
                  </a:lnTo>
                  <a:lnTo>
                    <a:pt x="11914" y="13224"/>
                  </a:lnTo>
                  <a:cubicBezTo>
                    <a:pt x="11929" y="13231"/>
                    <a:pt x="11945" y="13234"/>
                    <a:pt x="11961" y="13234"/>
                  </a:cubicBezTo>
                  <a:cubicBezTo>
                    <a:pt x="11989" y="13234"/>
                    <a:pt x="12017" y="13225"/>
                    <a:pt x="12039" y="13206"/>
                  </a:cubicBezTo>
                  <a:cubicBezTo>
                    <a:pt x="12075" y="13177"/>
                    <a:pt x="12092" y="13129"/>
                    <a:pt x="12081" y="13084"/>
                  </a:cubicBezTo>
                  <a:lnTo>
                    <a:pt x="10956" y="8398"/>
                  </a:lnTo>
                  <a:lnTo>
                    <a:pt x="14178" y="4813"/>
                  </a:lnTo>
                  <a:cubicBezTo>
                    <a:pt x="14210" y="4780"/>
                    <a:pt x="14218" y="4730"/>
                    <a:pt x="14201" y="4687"/>
                  </a:cubicBezTo>
                  <a:cubicBezTo>
                    <a:pt x="14183" y="4644"/>
                    <a:pt x="14144" y="4613"/>
                    <a:pt x="14097" y="4610"/>
                  </a:cubicBezTo>
                  <a:lnTo>
                    <a:pt x="9293" y="4233"/>
                  </a:lnTo>
                  <a:lnTo>
                    <a:pt x="6880" y="61"/>
                  </a:lnTo>
                  <a:cubicBezTo>
                    <a:pt x="6859" y="25"/>
                    <a:pt x="6823" y="0"/>
                    <a:pt x="6777"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5" name="Google Shape;4885;p63"/>
          <p:cNvGrpSpPr/>
          <p:nvPr/>
        </p:nvGrpSpPr>
        <p:grpSpPr>
          <a:xfrm>
            <a:off x="7896713" y="985025"/>
            <a:ext cx="373125" cy="345125"/>
            <a:chOff x="7896713" y="985025"/>
            <a:chExt cx="373125" cy="345125"/>
          </a:xfrm>
        </p:grpSpPr>
        <p:sp>
          <p:nvSpPr>
            <p:cNvPr id="4886" name="Google Shape;4886;p63"/>
            <p:cNvSpPr/>
            <p:nvPr/>
          </p:nvSpPr>
          <p:spPr>
            <a:xfrm>
              <a:off x="7896713" y="989425"/>
              <a:ext cx="348950" cy="339000"/>
            </a:xfrm>
            <a:custGeom>
              <a:avLst/>
              <a:gdLst/>
              <a:ahLst/>
              <a:cxnLst/>
              <a:rect l="l" t="t" r="r" b="b"/>
              <a:pathLst>
                <a:path w="13958" h="13560" extrusionOk="0">
                  <a:moveTo>
                    <a:pt x="6643" y="0"/>
                  </a:moveTo>
                  <a:lnTo>
                    <a:pt x="4775" y="4514"/>
                  </a:lnTo>
                  <a:lnTo>
                    <a:pt x="0" y="5533"/>
                  </a:lnTo>
                  <a:lnTo>
                    <a:pt x="3714" y="8705"/>
                  </a:lnTo>
                  <a:lnTo>
                    <a:pt x="3207" y="13560"/>
                  </a:lnTo>
                  <a:lnTo>
                    <a:pt x="3207" y="13560"/>
                  </a:lnTo>
                  <a:lnTo>
                    <a:pt x="7370" y="11008"/>
                  </a:lnTo>
                  <a:lnTo>
                    <a:pt x="11834" y="12991"/>
                  </a:lnTo>
                  <a:lnTo>
                    <a:pt x="10692" y="8242"/>
                  </a:lnTo>
                  <a:lnTo>
                    <a:pt x="13957" y="4611"/>
                  </a:lnTo>
                  <a:lnTo>
                    <a:pt x="9088" y="4228"/>
                  </a:lnTo>
                  <a:lnTo>
                    <a:pt x="664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7" name="Google Shape;4887;p63"/>
            <p:cNvSpPr/>
            <p:nvPr/>
          </p:nvSpPr>
          <p:spPr>
            <a:xfrm>
              <a:off x="7914363" y="985025"/>
              <a:ext cx="355475" cy="345125"/>
            </a:xfrm>
            <a:custGeom>
              <a:avLst/>
              <a:gdLst/>
              <a:ahLst/>
              <a:cxnLst/>
              <a:rect l="l" t="t" r="r" b="b"/>
              <a:pathLst>
                <a:path w="14219" h="13805" extrusionOk="0">
                  <a:moveTo>
                    <a:pt x="6786" y="398"/>
                  </a:moveTo>
                  <a:lnTo>
                    <a:pt x="9108" y="4411"/>
                  </a:lnTo>
                  <a:cubicBezTo>
                    <a:pt x="9128" y="4447"/>
                    <a:pt x="9165" y="4469"/>
                    <a:pt x="9203" y="4473"/>
                  </a:cubicBezTo>
                  <a:lnTo>
                    <a:pt x="13825" y="4834"/>
                  </a:lnTo>
                  <a:lnTo>
                    <a:pt x="10728" y="8282"/>
                  </a:lnTo>
                  <a:cubicBezTo>
                    <a:pt x="10699" y="8312"/>
                    <a:pt x="10689" y="8354"/>
                    <a:pt x="10699" y="8392"/>
                  </a:cubicBezTo>
                  <a:lnTo>
                    <a:pt x="11782" y="12900"/>
                  </a:lnTo>
                  <a:lnTo>
                    <a:pt x="7546" y="11018"/>
                  </a:lnTo>
                  <a:cubicBezTo>
                    <a:pt x="7530" y="11011"/>
                    <a:pt x="7513" y="11008"/>
                    <a:pt x="7496" y="11008"/>
                  </a:cubicBezTo>
                  <a:cubicBezTo>
                    <a:pt x="7474" y="11008"/>
                    <a:pt x="7453" y="11013"/>
                    <a:pt x="7434" y="11025"/>
                  </a:cubicBezTo>
                  <a:lnTo>
                    <a:pt x="3481" y="13449"/>
                  </a:lnTo>
                  <a:lnTo>
                    <a:pt x="3481" y="13449"/>
                  </a:lnTo>
                  <a:lnTo>
                    <a:pt x="3962" y="8838"/>
                  </a:lnTo>
                  <a:cubicBezTo>
                    <a:pt x="3965" y="8798"/>
                    <a:pt x="3949" y="8756"/>
                    <a:pt x="3919" y="8732"/>
                  </a:cubicBezTo>
                  <a:lnTo>
                    <a:pt x="393" y="5720"/>
                  </a:lnTo>
                  <a:lnTo>
                    <a:pt x="4924" y="4754"/>
                  </a:lnTo>
                  <a:cubicBezTo>
                    <a:pt x="4964" y="4746"/>
                    <a:pt x="4995" y="4719"/>
                    <a:pt x="5012" y="4681"/>
                  </a:cubicBezTo>
                  <a:lnTo>
                    <a:pt x="6786" y="398"/>
                  </a:lnTo>
                  <a:close/>
                  <a:moveTo>
                    <a:pt x="6777" y="0"/>
                  </a:moveTo>
                  <a:cubicBezTo>
                    <a:pt x="6773" y="0"/>
                    <a:pt x="6769" y="0"/>
                    <a:pt x="6766" y="1"/>
                  </a:cubicBezTo>
                  <a:cubicBezTo>
                    <a:pt x="6720" y="3"/>
                    <a:pt x="6678" y="32"/>
                    <a:pt x="6660" y="75"/>
                  </a:cubicBezTo>
                  <a:lnTo>
                    <a:pt x="4817" y="4527"/>
                  </a:lnTo>
                  <a:lnTo>
                    <a:pt x="104" y="5533"/>
                  </a:lnTo>
                  <a:cubicBezTo>
                    <a:pt x="59" y="5542"/>
                    <a:pt x="22" y="5577"/>
                    <a:pt x="12" y="5623"/>
                  </a:cubicBezTo>
                  <a:cubicBezTo>
                    <a:pt x="0" y="5669"/>
                    <a:pt x="14" y="5716"/>
                    <a:pt x="50" y="5746"/>
                  </a:cubicBezTo>
                  <a:lnTo>
                    <a:pt x="3715" y="8875"/>
                  </a:lnTo>
                  <a:lnTo>
                    <a:pt x="3215" y="13669"/>
                  </a:lnTo>
                  <a:cubicBezTo>
                    <a:pt x="3209" y="13714"/>
                    <a:pt x="3231" y="13760"/>
                    <a:pt x="3271" y="13784"/>
                  </a:cubicBezTo>
                  <a:cubicBezTo>
                    <a:pt x="3291" y="13797"/>
                    <a:pt x="3311" y="13804"/>
                    <a:pt x="3335" y="13804"/>
                  </a:cubicBezTo>
                  <a:cubicBezTo>
                    <a:pt x="3356" y="13804"/>
                    <a:pt x="3378" y="13797"/>
                    <a:pt x="3399" y="13784"/>
                  </a:cubicBezTo>
                  <a:lnTo>
                    <a:pt x="7507" y="11267"/>
                  </a:lnTo>
                  <a:lnTo>
                    <a:pt x="11914" y="13224"/>
                  </a:lnTo>
                  <a:cubicBezTo>
                    <a:pt x="11929" y="13231"/>
                    <a:pt x="11945" y="13234"/>
                    <a:pt x="11961" y="13234"/>
                  </a:cubicBezTo>
                  <a:cubicBezTo>
                    <a:pt x="11989" y="13234"/>
                    <a:pt x="12017" y="13225"/>
                    <a:pt x="12039" y="13206"/>
                  </a:cubicBezTo>
                  <a:cubicBezTo>
                    <a:pt x="12075" y="13177"/>
                    <a:pt x="12092" y="13129"/>
                    <a:pt x="12081" y="13084"/>
                  </a:cubicBezTo>
                  <a:lnTo>
                    <a:pt x="10956" y="8398"/>
                  </a:lnTo>
                  <a:lnTo>
                    <a:pt x="14178" y="4813"/>
                  </a:lnTo>
                  <a:cubicBezTo>
                    <a:pt x="14210" y="4780"/>
                    <a:pt x="14218" y="4730"/>
                    <a:pt x="14201" y="4687"/>
                  </a:cubicBezTo>
                  <a:cubicBezTo>
                    <a:pt x="14183" y="4644"/>
                    <a:pt x="14144" y="4613"/>
                    <a:pt x="14097" y="4610"/>
                  </a:cubicBezTo>
                  <a:lnTo>
                    <a:pt x="9293" y="4233"/>
                  </a:lnTo>
                  <a:lnTo>
                    <a:pt x="6880" y="61"/>
                  </a:lnTo>
                  <a:cubicBezTo>
                    <a:pt x="6859" y="25"/>
                    <a:pt x="6823" y="0"/>
                    <a:pt x="6777"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8" name="Google Shape;4888;p63"/>
          <p:cNvGrpSpPr/>
          <p:nvPr/>
        </p:nvGrpSpPr>
        <p:grpSpPr>
          <a:xfrm>
            <a:off x="788525" y="888738"/>
            <a:ext cx="1134950" cy="991675"/>
            <a:chOff x="788525" y="888738"/>
            <a:chExt cx="1134950" cy="991675"/>
          </a:xfrm>
        </p:grpSpPr>
        <p:sp>
          <p:nvSpPr>
            <p:cNvPr id="4889" name="Google Shape;4889;p63"/>
            <p:cNvSpPr/>
            <p:nvPr/>
          </p:nvSpPr>
          <p:spPr>
            <a:xfrm>
              <a:off x="789725" y="900013"/>
              <a:ext cx="1133750" cy="979825"/>
            </a:xfrm>
            <a:custGeom>
              <a:avLst/>
              <a:gdLst/>
              <a:ahLst/>
              <a:cxnLst/>
              <a:rect l="l" t="t" r="r" b="b"/>
              <a:pathLst>
                <a:path w="45350" h="39193" extrusionOk="0">
                  <a:moveTo>
                    <a:pt x="24257" y="6929"/>
                  </a:moveTo>
                  <a:cubicBezTo>
                    <a:pt x="26536" y="6929"/>
                    <a:pt x="28838" y="7608"/>
                    <a:pt x="30844" y="9020"/>
                  </a:cubicBezTo>
                  <a:cubicBezTo>
                    <a:pt x="36019" y="12663"/>
                    <a:pt x="37260" y="19813"/>
                    <a:pt x="33617" y="24987"/>
                  </a:cubicBezTo>
                  <a:lnTo>
                    <a:pt x="25488" y="19263"/>
                  </a:lnTo>
                  <a:cubicBezTo>
                    <a:pt x="25738" y="18607"/>
                    <a:pt x="25527" y="17843"/>
                    <a:pt x="24930" y="17421"/>
                  </a:cubicBezTo>
                  <a:cubicBezTo>
                    <a:pt x="24656" y="17229"/>
                    <a:pt x="24343" y="17137"/>
                    <a:pt x="24032" y="17137"/>
                  </a:cubicBezTo>
                  <a:cubicBezTo>
                    <a:pt x="23662" y="17137"/>
                    <a:pt x="23296" y="17268"/>
                    <a:pt x="23005" y="17516"/>
                  </a:cubicBezTo>
                  <a:lnTo>
                    <a:pt x="14876" y="11792"/>
                  </a:lnTo>
                  <a:cubicBezTo>
                    <a:pt x="17108" y="8623"/>
                    <a:pt x="20654" y="6929"/>
                    <a:pt x="24257" y="6929"/>
                  </a:cubicBezTo>
                  <a:close/>
                  <a:moveTo>
                    <a:pt x="23804" y="1"/>
                  </a:moveTo>
                  <a:cubicBezTo>
                    <a:pt x="17950" y="1"/>
                    <a:pt x="12186" y="2693"/>
                    <a:pt x="8464" y="7738"/>
                  </a:cubicBezTo>
                  <a:lnTo>
                    <a:pt x="4993" y="5293"/>
                  </a:lnTo>
                  <a:lnTo>
                    <a:pt x="1" y="12385"/>
                  </a:lnTo>
                  <a:lnTo>
                    <a:pt x="38071" y="39192"/>
                  </a:lnTo>
                  <a:lnTo>
                    <a:pt x="43064" y="32102"/>
                  </a:lnTo>
                  <a:lnTo>
                    <a:pt x="39592" y="29659"/>
                  </a:lnTo>
                  <a:cubicBezTo>
                    <a:pt x="45349" y="21090"/>
                    <a:pt x="43232" y="9448"/>
                    <a:pt x="34749" y="3474"/>
                  </a:cubicBezTo>
                  <a:cubicBezTo>
                    <a:pt x="31416" y="1128"/>
                    <a:pt x="27591" y="1"/>
                    <a:pt x="238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0" name="Google Shape;4890;p63"/>
            <p:cNvSpPr/>
            <p:nvPr/>
          </p:nvSpPr>
          <p:spPr>
            <a:xfrm>
              <a:off x="807700" y="888738"/>
              <a:ext cx="1093150" cy="987675"/>
            </a:xfrm>
            <a:custGeom>
              <a:avLst/>
              <a:gdLst/>
              <a:ahLst/>
              <a:cxnLst/>
              <a:rect l="l" t="t" r="r" b="b"/>
              <a:pathLst>
                <a:path w="43726" h="39507" extrusionOk="0">
                  <a:moveTo>
                    <a:pt x="24423" y="7249"/>
                  </a:moveTo>
                  <a:cubicBezTo>
                    <a:pt x="26671" y="7249"/>
                    <a:pt x="28941" y="7916"/>
                    <a:pt x="30915" y="9306"/>
                  </a:cubicBezTo>
                  <a:cubicBezTo>
                    <a:pt x="35967" y="12864"/>
                    <a:pt x="37216" y="19844"/>
                    <a:pt x="33737" y="24929"/>
                  </a:cubicBezTo>
                  <a:lnTo>
                    <a:pt x="25831" y="19363"/>
                  </a:lnTo>
                  <a:cubicBezTo>
                    <a:pt x="26045" y="18652"/>
                    <a:pt x="25787" y="17881"/>
                    <a:pt x="25178" y="17455"/>
                  </a:cubicBezTo>
                  <a:cubicBezTo>
                    <a:pt x="24880" y="17245"/>
                    <a:pt x="24535" y="17141"/>
                    <a:pt x="24189" y="17141"/>
                  </a:cubicBezTo>
                  <a:cubicBezTo>
                    <a:pt x="23827" y="17141"/>
                    <a:pt x="23465" y="17255"/>
                    <a:pt x="23161" y="17481"/>
                  </a:cubicBezTo>
                  <a:lnTo>
                    <a:pt x="15255" y="11914"/>
                  </a:lnTo>
                  <a:cubicBezTo>
                    <a:pt x="17458" y="8873"/>
                    <a:pt x="20914" y="7249"/>
                    <a:pt x="24423" y="7249"/>
                  </a:cubicBezTo>
                  <a:close/>
                  <a:moveTo>
                    <a:pt x="24423" y="6937"/>
                  </a:moveTo>
                  <a:cubicBezTo>
                    <a:pt x="20769" y="6937"/>
                    <a:pt x="17170" y="8652"/>
                    <a:pt x="14910" y="11860"/>
                  </a:cubicBezTo>
                  <a:cubicBezTo>
                    <a:pt x="14886" y="11894"/>
                    <a:pt x="14878" y="11935"/>
                    <a:pt x="14885" y="11977"/>
                  </a:cubicBezTo>
                  <a:cubicBezTo>
                    <a:pt x="14892" y="12018"/>
                    <a:pt x="14915" y="12054"/>
                    <a:pt x="14949" y="12077"/>
                  </a:cubicBezTo>
                  <a:lnTo>
                    <a:pt x="23078" y="17801"/>
                  </a:lnTo>
                  <a:cubicBezTo>
                    <a:pt x="23104" y="17820"/>
                    <a:pt x="23135" y="17829"/>
                    <a:pt x="23166" y="17829"/>
                  </a:cubicBezTo>
                  <a:cubicBezTo>
                    <a:pt x="23202" y="17829"/>
                    <a:pt x="23238" y="17817"/>
                    <a:pt x="23266" y="17792"/>
                  </a:cubicBezTo>
                  <a:cubicBezTo>
                    <a:pt x="23531" y="17565"/>
                    <a:pt x="23860" y="17450"/>
                    <a:pt x="24189" y="17450"/>
                  </a:cubicBezTo>
                  <a:cubicBezTo>
                    <a:pt x="24472" y="17450"/>
                    <a:pt x="24756" y="17535"/>
                    <a:pt x="24999" y="17706"/>
                  </a:cubicBezTo>
                  <a:cubicBezTo>
                    <a:pt x="25527" y="18075"/>
                    <a:pt x="25734" y="18760"/>
                    <a:pt x="25504" y="19365"/>
                  </a:cubicBezTo>
                  <a:cubicBezTo>
                    <a:pt x="25478" y="19431"/>
                    <a:pt x="25499" y="19507"/>
                    <a:pt x="25558" y="19548"/>
                  </a:cubicBezTo>
                  <a:lnTo>
                    <a:pt x="33687" y="25272"/>
                  </a:lnTo>
                  <a:cubicBezTo>
                    <a:pt x="33714" y="25292"/>
                    <a:pt x="33744" y="25301"/>
                    <a:pt x="33777" y="25301"/>
                  </a:cubicBezTo>
                  <a:cubicBezTo>
                    <a:pt x="33785" y="25301"/>
                    <a:pt x="33794" y="25301"/>
                    <a:pt x="33802" y="25299"/>
                  </a:cubicBezTo>
                  <a:cubicBezTo>
                    <a:pt x="33844" y="25292"/>
                    <a:pt x="33880" y="25268"/>
                    <a:pt x="33902" y="25235"/>
                  </a:cubicBezTo>
                  <a:cubicBezTo>
                    <a:pt x="37589" y="19997"/>
                    <a:pt x="36330" y="12740"/>
                    <a:pt x="31093" y="9051"/>
                  </a:cubicBezTo>
                  <a:cubicBezTo>
                    <a:pt x="29065" y="7623"/>
                    <a:pt x="26733" y="6937"/>
                    <a:pt x="24423" y="6937"/>
                  </a:cubicBezTo>
                  <a:close/>
                  <a:moveTo>
                    <a:pt x="23980" y="313"/>
                  </a:moveTo>
                  <a:cubicBezTo>
                    <a:pt x="27841" y="313"/>
                    <a:pt x="31605" y="1496"/>
                    <a:pt x="34821" y="3761"/>
                  </a:cubicBezTo>
                  <a:cubicBezTo>
                    <a:pt x="38886" y="6625"/>
                    <a:pt x="41618" y="10892"/>
                    <a:pt x="42518" y="15780"/>
                  </a:cubicBezTo>
                  <a:cubicBezTo>
                    <a:pt x="43417" y="20663"/>
                    <a:pt x="42388" y="25616"/>
                    <a:pt x="39623" y="29731"/>
                  </a:cubicBezTo>
                  <a:cubicBezTo>
                    <a:pt x="39578" y="29802"/>
                    <a:pt x="39593" y="29896"/>
                    <a:pt x="39663" y="29944"/>
                  </a:cubicBezTo>
                  <a:lnTo>
                    <a:pt x="43007" y="32298"/>
                  </a:lnTo>
                  <a:lnTo>
                    <a:pt x="38193" y="39135"/>
                  </a:lnTo>
                  <a:lnTo>
                    <a:pt x="378" y="12506"/>
                  </a:lnTo>
                  <a:lnTo>
                    <a:pt x="5193" y="5669"/>
                  </a:lnTo>
                  <a:lnTo>
                    <a:pt x="8536" y="8022"/>
                  </a:lnTo>
                  <a:cubicBezTo>
                    <a:pt x="8563" y="8041"/>
                    <a:pt x="8595" y="8051"/>
                    <a:pt x="8626" y="8051"/>
                  </a:cubicBezTo>
                  <a:cubicBezTo>
                    <a:pt x="8674" y="8051"/>
                    <a:pt x="8721" y="8029"/>
                    <a:pt x="8751" y="7989"/>
                  </a:cubicBezTo>
                  <a:cubicBezTo>
                    <a:pt x="11694" y="3998"/>
                    <a:pt x="16012" y="1362"/>
                    <a:pt x="20910" y="562"/>
                  </a:cubicBezTo>
                  <a:cubicBezTo>
                    <a:pt x="21935" y="395"/>
                    <a:pt x="22961" y="313"/>
                    <a:pt x="23980" y="313"/>
                  </a:cubicBezTo>
                  <a:close/>
                  <a:moveTo>
                    <a:pt x="23979" y="1"/>
                  </a:moveTo>
                  <a:cubicBezTo>
                    <a:pt x="22943" y="1"/>
                    <a:pt x="21899" y="85"/>
                    <a:pt x="20857" y="255"/>
                  </a:cubicBezTo>
                  <a:cubicBezTo>
                    <a:pt x="15931" y="1058"/>
                    <a:pt x="11578" y="3693"/>
                    <a:pt x="8589" y="7680"/>
                  </a:cubicBezTo>
                  <a:lnTo>
                    <a:pt x="5243" y="5323"/>
                  </a:lnTo>
                  <a:cubicBezTo>
                    <a:pt x="5217" y="5305"/>
                    <a:pt x="5186" y="5296"/>
                    <a:pt x="5154" y="5296"/>
                  </a:cubicBezTo>
                  <a:cubicBezTo>
                    <a:pt x="5145" y="5296"/>
                    <a:pt x="5135" y="5297"/>
                    <a:pt x="5126" y="5299"/>
                  </a:cubicBezTo>
                  <a:cubicBezTo>
                    <a:pt x="5086" y="5306"/>
                    <a:pt x="5050" y="5329"/>
                    <a:pt x="5026" y="5363"/>
                  </a:cubicBezTo>
                  <a:lnTo>
                    <a:pt x="32" y="12454"/>
                  </a:lnTo>
                  <a:cubicBezTo>
                    <a:pt x="9" y="12487"/>
                    <a:pt x="1" y="12528"/>
                    <a:pt x="8" y="12570"/>
                  </a:cubicBezTo>
                  <a:cubicBezTo>
                    <a:pt x="15" y="12611"/>
                    <a:pt x="38" y="12647"/>
                    <a:pt x="72" y="12670"/>
                  </a:cubicBezTo>
                  <a:lnTo>
                    <a:pt x="38142" y="39478"/>
                  </a:lnTo>
                  <a:cubicBezTo>
                    <a:pt x="38167" y="39498"/>
                    <a:pt x="38199" y="39506"/>
                    <a:pt x="38230" y="39506"/>
                  </a:cubicBezTo>
                  <a:lnTo>
                    <a:pt x="38259" y="39506"/>
                  </a:lnTo>
                  <a:cubicBezTo>
                    <a:pt x="38300" y="39499"/>
                    <a:pt x="38336" y="39476"/>
                    <a:pt x="38359" y="39442"/>
                  </a:cubicBezTo>
                  <a:lnTo>
                    <a:pt x="43351" y="32352"/>
                  </a:lnTo>
                  <a:cubicBezTo>
                    <a:pt x="43374" y="32318"/>
                    <a:pt x="43383" y="32276"/>
                    <a:pt x="43376" y="32235"/>
                  </a:cubicBezTo>
                  <a:cubicBezTo>
                    <a:pt x="43368" y="32195"/>
                    <a:pt x="43346" y="32159"/>
                    <a:pt x="43311" y="32135"/>
                  </a:cubicBezTo>
                  <a:lnTo>
                    <a:pt x="39965" y="29777"/>
                  </a:lnTo>
                  <a:cubicBezTo>
                    <a:pt x="42711" y="25619"/>
                    <a:pt x="43726" y="20636"/>
                    <a:pt x="42823" y="15723"/>
                  </a:cubicBezTo>
                  <a:cubicBezTo>
                    <a:pt x="41908" y="10755"/>
                    <a:pt x="39129" y="6414"/>
                    <a:pt x="34998" y="3505"/>
                  </a:cubicBezTo>
                  <a:cubicBezTo>
                    <a:pt x="31729" y="1204"/>
                    <a:pt x="27904" y="1"/>
                    <a:pt x="2397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1" name="Google Shape;4891;p63"/>
            <p:cNvSpPr/>
            <p:nvPr/>
          </p:nvSpPr>
          <p:spPr>
            <a:xfrm>
              <a:off x="788525" y="1181288"/>
              <a:ext cx="972275" cy="698650"/>
            </a:xfrm>
            <a:custGeom>
              <a:avLst/>
              <a:gdLst/>
              <a:ahLst/>
              <a:cxnLst/>
              <a:rect l="l" t="t" r="r" b="b"/>
              <a:pathLst>
                <a:path w="38891" h="27946" extrusionOk="0">
                  <a:moveTo>
                    <a:pt x="778" y="1"/>
                  </a:moveTo>
                  <a:lnTo>
                    <a:pt x="0" y="1105"/>
                  </a:lnTo>
                  <a:lnTo>
                    <a:pt x="38113" y="27946"/>
                  </a:lnTo>
                  <a:lnTo>
                    <a:pt x="38890" y="26842"/>
                  </a:lnTo>
                  <a:lnTo>
                    <a:pt x="7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2" name="Google Shape;4892;p63"/>
            <p:cNvSpPr/>
            <p:nvPr/>
          </p:nvSpPr>
          <p:spPr>
            <a:xfrm>
              <a:off x="792925" y="1165688"/>
              <a:ext cx="40850" cy="53200"/>
            </a:xfrm>
            <a:custGeom>
              <a:avLst/>
              <a:gdLst/>
              <a:ahLst/>
              <a:cxnLst/>
              <a:rect l="l" t="t" r="r" b="b"/>
              <a:pathLst>
                <a:path w="1634" h="2128" extrusionOk="0">
                  <a:moveTo>
                    <a:pt x="1456" y="1"/>
                  </a:moveTo>
                  <a:cubicBezTo>
                    <a:pt x="1408" y="1"/>
                    <a:pt x="1359" y="23"/>
                    <a:pt x="1329" y="66"/>
                  </a:cubicBezTo>
                  <a:lnTo>
                    <a:pt x="50" y="1882"/>
                  </a:lnTo>
                  <a:cubicBezTo>
                    <a:pt x="0" y="1952"/>
                    <a:pt x="19" y="2049"/>
                    <a:pt x="87" y="2099"/>
                  </a:cubicBezTo>
                  <a:cubicBezTo>
                    <a:pt x="114" y="2119"/>
                    <a:pt x="147" y="2128"/>
                    <a:pt x="177" y="2128"/>
                  </a:cubicBezTo>
                  <a:cubicBezTo>
                    <a:pt x="226" y="2128"/>
                    <a:pt x="273" y="2105"/>
                    <a:pt x="304" y="2061"/>
                  </a:cubicBezTo>
                  <a:lnTo>
                    <a:pt x="1583" y="245"/>
                  </a:lnTo>
                  <a:cubicBezTo>
                    <a:pt x="1633" y="174"/>
                    <a:pt x="1615" y="79"/>
                    <a:pt x="1545" y="29"/>
                  </a:cubicBezTo>
                  <a:cubicBezTo>
                    <a:pt x="1518" y="10"/>
                    <a:pt x="1487" y="1"/>
                    <a:pt x="1456"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3" name="Google Shape;4893;p63"/>
            <p:cNvSpPr/>
            <p:nvPr/>
          </p:nvSpPr>
          <p:spPr>
            <a:xfrm>
              <a:off x="843075" y="1200988"/>
              <a:ext cx="40800" cy="53150"/>
            </a:xfrm>
            <a:custGeom>
              <a:avLst/>
              <a:gdLst/>
              <a:ahLst/>
              <a:cxnLst/>
              <a:rect l="l" t="t" r="r" b="b"/>
              <a:pathLst>
                <a:path w="1632" h="2126" extrusionOk="0">
                  <a:moveTo>
                    <a:pt x="1456" y="0"/>
                  </a:moveTo>
                  <a:cubicBezTo>
                    <a:pt x="1408" y="0"/>
                    <a:pt x="1360" y="23"/>
                    <a:pt x="1329" y="66"/>
                  </a:cubicBezTo>
                  <a:lnTo>
                    <a:pt x="50" y="1882"/>
                  </a:lnTo>
                  <a:cubicBezTo>
                    <a:pt x="0" y="1952"/>
                    <a:pt x="17" y="2047"/>
                    <a:pt x="87" y="2097"/>
                  </a:cubicBezTo>
                  <a:cubicBezTo>
                    <a:pt x="114" y="2117"/>
                    <a:pt x="146" y="2126"/>
                    <a:pt x="177" y="2126"/>
                  </a:cubicBezTo>
                  <a:cubicBezTo>
                    <a:pt x="224" y="2126"/>
                    <a:pt x="273" y="2105"/>
                    <a:pt x="303" y="2060"/>
                  </a:cubicBezTo>
                  <a:lnTo>
                    <a:pt x="1582" y="244"/>
                  </a:lnTo>
                  <a:cubicBezTo>
                    <a:pt x="1632" y="174"/>
                    <a:pt x="1615" y="77"/>
                    <a:pt x="1545" y="27"/>
                  </a:cubicBezTo>
                  <a:cubicBezTo>
                    <a:pt x="1518" y="9"/>
                    <a:pt x="1487" y="0"/>
                    <a:pt x="1456"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4" name="Google Shape;4894;p63"/>
            <p:cNvSpPr/>
            <p:nvPr/>
          </p:nvSpPr>
          <p:spPr>
            <a:xfrm>
              <a:off x="809625" y="1194913"/>
              <a:ext cx="28525" cy="35700"/>
            </a:xfrm>
            <a:custGeom>
              <a:avLst/>
              <a:gdLst/>
              <a:ahLst/>
              <a:cxnLst/>
              <a:rect l="l" t="t" r="r" b="b"/>
              <a:pathLst>
                <a:path w="1141" h="1428" extrusionOk="0">
                  <a:moveTo>
                    <a:pt x="966" y="0"/>
                  </a:moveTo>
                  <a:cubicBezTo>
                    <a:pt x="917" y="0"/>
                    <a:pt x="869" y="23"/>
                    <a:pt x="838" y="66"/>
                  </a:cubicBezTo>
                  <a:lnTo>
                    <a:pt x="51" y="1183"/>
                  </a:lnTo>
                  <a:cubicBezTo>
                    <a:pt x="1" y="1253"/>
                    <a:pt x="18" y="1350"/>
                    <a:pt x="88" y="1399"/>
                  </a:cubicBezTo>
                  <a:cubicBezTo>
                    <a:pt x="115" y="1419"/>
                    <a:pt x="147" y="1427"/>
                    <a:pt x="177" y="1427"/>
                  </a:cubicBezTo>
                  <a:cubicBezTo>
                    <a:pt x="227" y="1427"/>
                    <a:pt x="274" y="1404"/>
                    <a:pt x="304" y="1362"/>
                  </a:cubicBezTo>
                  <a:lnTo>
                    <a:pt x="1091" y="244"/>
                  </a:lnTo>
                  <a:cubicBezTo>
                    <a:pt x="1141" y="174"/>
                    <a:pt x="1124" y="77"/>
                    <a:pt x="1054" y="27"/>
                  </a:cubicBezTo>
                  <a:cubicBezTo>
                    <a:pt x="1027" y="9"/>
                    <a:pt x="996" y="0"/>
                    <a:pt x="966"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5" name="Google Shape;4895;p63"/>
            <p:cNvSpPr/>
            <p:nvPr/>
          </p:nvSpPr>
          <p:spPr>
            <a:xfrm>
              <a:off x="824875" y="1205663"/>
              <a:ext cx="28575" cy="35725"/>
            </a:xfrm>
            <a:custGeom>
              <a:avLst/>
              <a:gdLst/>
              <a:ahLst/>
              <a:cxnLst/>
              <a:rect l="l" t="t" r="r" b="b"/>
              <a:pathLst>
                <a:path w="1143" h="1429" extrusionOk="0">
                  <a:moveTo>
                    <a:pt x="966" y="1"/>
                  </a:moveTo>
                  <a:cubicBezTo>
                    <a:pt x="917" y="1"/>
                    <a:pt x="869" y="23"/>
                    <a:pt x="838" y="66"/>
                  </a:cubicBezTo>
                  <a:lnTo>
                    <a:pt x="51" y="1183"/>
                  </a:lnTo>
                  <a:cubicBezTo>
                    <a:pt x="1" y="1253"/>
                    <a:pt x="19" y="1350"/>
                    <a:pt x="88" y="1400"/>
                  </a:cubicBezTo>
                  <a:cubicBezTo>
                    <a:pt x="115" y="1420"/>
                    <a:pt x="148" y="1429"/>
                    <a:pt x="178" y="1429"/>
                  </a:cubicBezTo>
                  <a:cubicBezTo>
                    <a:pt x="227" y="1429"/>
                    <a:pt x="274" y="1406"/>
                    <a:pt x="305" y="1362"/>
                  </a:cubicBezTo>
                  <a:lnTo>
                    <a:pt x="1093" y="244"/>
                  </a:lnTo>
                  <a:cubicBezTo>
                    <a:pt x="1143" y="174"/>
                    <a:pt x="1124" y="79"/>
                    <a:pt x="1055" y="29"/>
                  </a:cubicBezTo>
                  <a:cubicBezTo>
                    <a:pt x="1028" y="10"/>
                    <a:pt x="997" y="1"/>
                    <a:pt x="966"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6" name="Google Shape;4896;p63"/>
            <p:cNvSpPr/>
            <p:nvPr/>
          </p:nvSpPr>
          <p:spPr>
            <a:xfrm>
              <a:off x="892425" y="1235813"/>
              <a:ext cx="40850" cy="53175"/>
            </a:xfrm>
            <a:custGeom>
              <a:avLst/>
              <a:gdLst/>
              <a:ahLst/>
              <a:cxnLst/>
              <a:rect l="l" t="t" r="r" b="b"/>
              <a:pathLst>
                <a:path w="1634" h="2127" extrusionOk="0">
                  <a:moveTo>
                    <a:pt x="1458" y="0"/>
                  </a:moveTo>
                  <a:cubicBezTo>
                    <a:pt x="1409" y="0"/>
                    <a:pt x="1360" y="23"/>
                    <a:pt x="1330" y="66"/>
                  </a:cubicBezTo>
                  <a:lnTo>
                    <a:pt x="51" y="1882"/>
                  </a:lnTo>
                  <a:cubicBezTo>
                    <a:pt x="1" y="1952"/>
                    <a:pt x="19" y="2047"/>
                    <a:pt x="89" y="2097"/>
                  </a:cubicBezTo>
                  <a:cubicBezTo>
                    <a:pt x="115" y="2117"/>
                    <a:pt x="148" y="2126"/>
                    <a:pt x="178" y="2126"/>
                  </a:cubicBezTo>
                  <a:cubicBezTo>
                    <a:pt x="227" y="2126"/>
                    <a:pt x="275" y="2103"/>
                    <a:pt x="305" y="2060"/>
                  </a:cubicBezTo>
                  <a:lnTo>
                    <a:pt x="1584" y="244"/>
                  </a:lnTo>
                  <a:cubicBezTo>
                    <a:pt x="1634" y="174"/>
                    <a:pt x="1615" y="77"/>
                    <a:pt x="1547" y="27"/>
                  </a:cubicBezTo>
                  <a:cubicBezTo>
                    <a:pt x="1520" y="9"/>
                    <a:pt x="1489" y="0"/>
                    <a:pt x="1458"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7" name="Google Shape;4897;p63"/>
            <p:cNvSpPr/>
            <p:nvPr/>
          </p:nvSpPr>
          <p:spPr>
            <a:xfrm>
              <a:off x="859025" y="1229713"/>
              <a:ext cx="28575" cy="35725"/>
            </a:xfrm>
            <a:custGeom>
              <a:avLst/>
              <a:gdLst/>
              <a:ahLst/>
              <a:cxnLst/>
              <a:rect l="l" t="t" r="r" b="b"/>
              <a:pathLst>
                <a:path w="1143" h="1429" extrusionOk="0">
                  <a:moveTo>
                    <a:pt x="966" y="1"/>
                  </a:moveTo>
                  <a:cubicBezTo>
                    <a:pt x="918" y="1"/>
                    <a:pt x="870" y="23"/>
                    <a:pt x="840" y="67"/>
                  </a:cubicBezTo>
                  <a:lnTo>
                    <a:pt x="51" y="1184"/>
                  </a:lnTo>
                  <a:cubicBezTo>
                    <a:pt x="1" y="1254"/>
                    <a:pt x="19" y="1351"/>
                    <a:pt x="89" y="1400"/>
                  </a:cubicBezTo>
                  <a:cubicBezTo>
                    <a:pt x="115" y="1420"/>
                    <a:pt x="148" y="1428"/>
                    <a:pt x="178" y="1428"/>
                  </a:cubicBezTo>
                  <a:cubicBezTo>
                    <a:pt x="227" y="1428"/>
                    <a:pt x="275" y="1406"/>
                    <a:pt x="305" y="1363"/>
                  </a:cubicBezTo>
                  <a:lnTo>
                    <a:pt x="1092" y="245"/>
                  </a:lnTo>
                  <a:cubicBezTo>
                    <a:pt x="1142" y="175"/>
                    <a:pt x="1125" y="78"/>
                    <a:pt x="1055" y="28"/>
                  </a:cubicBezTo>
                  <a:cubicBezTo>
                    <a:pt x="1028" y="10"/>
                    <a:pt x="997" y="1"/>
                    <a:pt x="966"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8" name="Google Shape;4898;p63"/>
            <p:cNvSpPr/>
            <p:nvPr/>
          </p:nvSpPr>
          <p:spPr>
            <a:xfrm>
              <a:off x="874275" y="1240438"/>
              <a:ext cx="28550" cy="35725"/>
            </a:xfrm>
            <a:custGeom>
              <a:avLst/>
              <a:gdLst/>
              <a:ahLst/>
              <a:cxnLst/>
              <a:rect l="l" t="t" r="r" b="b"/>
              <a:pathLst>
                <a:path w="1142" h="1429" extrusionOk="0">
                  <a:moveTo>
                    <a:pt x="966" y="1"/>
                  </a:moveTo>
                  <a:cubicBezTo>
                    <a:pt x="917" y="1"/>
                    <a:pt x="869" y="23"/>
                    <a:pt x="838" y="66"/>
                  </a:cubicBezTo>
                  <a:lnTo>
                    <a:pt x="51" y="1184"/>
                  </a:lnTo>
                  <a:cubicBezTo>
                    <a:pt x="1" y="1254"/>
                    <a:pt x="18" y="1351"/>
                    <a:pt x="88" y="1400"/>
                  </a:cubicBezTo>
                  <a:cubicBezTo>
                    <a:pt x="115" y="1420"/>
                    <a:pt x="147" y="1428"/>
                    <a:pt x="177" y="1428"/>
                  </a:cubicBezTo>
                  <a:cubicBezTo>
                    <a:pt x="225" y="1428"/>
                    <a:pt x="274" y="1405"/>
                    <a:pt x="304" y="1362"/>
                  </a:cubicBezTo>
                  <a:lnTo>
                    <a:pt x="1091" y="245"/>
                  </a:lnTo>
                  <a:cubicBezTo>
                    <a:pt x="1141" y="175"/>
                    <a:pt x="1124" y="78"/>
                    <a:pt x="1054" y="28"/>
                  </a:cubicBezTo>
                  <a:cubicBezTo>
                    <a:pt x="1027" y="10"/>
                    <a:pt x="996" y="1"/>
                    <a:pt x="966"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9" name="Google Shape;4899;p63"/>
            <p:cNvSpPr/>
            <p:nvPr/>
          </p:nvSpPr>
          <p:spPr>
            <a:xfrm>
              <a:off x="941875" y="1270588"/>
              <a:ext cx="40850" cy="53175"/>
            </a:xfrm>
            <a:custGeom>
              <a:avLst/>
              <a:gdLst/>
              <a:ahLst/>
              <a:cxnLst/>
              <a:rect l="l" t="t" r="r" b="b"/>
              <a:pathLst>
                <a:path w="1634" h="2127" extrusionOk="0">
                  <a:moveTo>
                    <a:pt x="1457" y="0"/>
                  </a:moveTo>
                  <a:cubicBezTo>
                    <a:pt x="1408" y="0"/>
                    <a:pt x="1360" y="23"/>
                    <a:pt x="1329" y="65"/>
                  </a:cubicBezTo>
                  <a:lnTo>
                    <a:pt x="50" y="1882"/>
                  </a:lnTo>
                  <a:cubicBezTo>
                    <a:pt x="0" y="1951"/>
                    <a:pt x="19" y="2048"/>
                    <a:pt x="87" y="2098"/>
                  </a:cubicBezTo>
                  <a:cubicBezTo>
                    <a:pt x="115" y="2118"/>
                    <a:pt x="147" y="2127"/>
                    <a:pt x="177" y="2127"/>
                  </a:cubicBezTo>
                  <a:cubicBezTo>
                    <a:pt x="226" y="2127"/>
                    <a:pt x="273" y="2104"/>
                    <a:pt x="305" y="2061"/>
                  </a:cubicBezTo>
                  <a:lnTo>
                    <a:pt x="1583" y="244"/>
                  </a:lnTo>
                  <a:cubicBezTo>
                    <a:pt x="1633" y="175"/>
                    <a:pt x="1615" y="78"/>
                    <a:pt x="1545" y="28"/>
                  </a:cubicBezTo>
                  <a:cubicBezTo>
                    <a:pt x="1518" y="9"/>
                    <a:pt x="1488" y="0"/>
                    <a:pt x="1457"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0" name="Google Shape;4900;p63"/>
            <p:cNvSpPr/>
            <p:nvPr/>
          </p:nvSpPr>
          <p:spPr>
            <a:xfrm>
              <a:off x="908425" y="1264513"/>
              <a:ext cx="28575" cy="35725"/>
            </a:xfrm>
            <a:custGeom>
              <a:avLst/>
              <a:gdLst/>
              <a:ahLst/>
              <a:cxnLst/>
              <a:rect l="l" t="t" r="r" b="b"/>
              <a:pathLst>
                <a:path w="1143" h="1429" extrusionOk="0">
                  <a:moveTo>
                    <a:pt x="966" y="1"/>
                  </a:moveTo>
                  <a:cubicBezTo>
                    <a:pt x="918" y="1"/>
                    <a:pt x="869" y="23"/>
                    <a:pt x="838" y="66"/>
                  </a:cubicBezTo>
                  <a:lnTo>
                    <a:pt x="51" y="1184"/>
                  </a:lnTo>
                  <a:cubicBezTo>
                    <a:pt x="1" y="1254"/>
                    <a:pt x="18" y="1350"/>
                    <a:pt x="88" y="1400"/>
                  </a:cubicBezTo>
                  <a:cubicBezTo>
                    <a:pt x="115" y="1420"/>
                    <a:pt x="147" y="1428"/>
                    <a:pt x="178" y="1428"/>
                  </a:cubicBezTo>
                  <a:cubicBezTo>
                    <a:pt x="225" y="1428"/>
                    <a:pt x="274" y="1405"/>
                    <a:pt x="304" y="1362"/>
                  </a:cubicBezTo>
                  <a:lnTo>
                    <a:pt x="1093" y="245"/>
                  </a:lnTo>
                  <a:cubicBezTo>
                    <a:pt x="1143" y="175"/>
                    <a:pt x="1124" y="78"/>
                    <a:pt x="1054" y="28"/>
                  </a:cubicBezTo>
                  <a:cubicBezTo>
                    <a:pt x="1028" y="10"/>
                    <a:pt x="997" y="1"/>
                    <a:pt x="966"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1" name="Google Shape;4901;p63"/>
            <p:cNvSpPr/>
            <p:nvPr/>
          </p:nvSpPr>
          <p:spPr>
            <a:xfrm>
              <a:off x="923700" y="1275238"/>
              <a:ext cx="28550" cy="35700"/>
            </a:xfrm>
            <a:custGeom>
              <a:avLst/>
              <a:gdLst/>
              <a:ahLst/>
              <a:cxnLst/>
              <a:rect l="l" t="t" r="r" b="b"/>
              <a:pathLst>
                <a:path w="1142" h="1428" extrusionOk="0">
                  <a:moveTo>
                    <a:pt x="966" y="1"/>
                  </a:moveTo>
                  <a:cubicBezTo>
                    <a:pt x="918" y="1"/>
                    <a:pt x="869" y="23"/>
                    <a:pt x="839" y="66"/>
                  </a:cubicBezTo>
                  <a:lnTo>
                    <a:pt x="50" y="1183"/>
                  </a:lnTo>
                  <a:cubicBezTo>
                    <a:pt x="0" y="1253"/>
                    <a:pt x="19" y="1349"/>
                    <a:pt x="89" y="1399"/>
                  </a:cubicBezTo>
                  <a:cubicBezTo>
                    <a:pt x="114" y="1419"/>
                    <a:pt x="147" y="1428"/>
                    <a:pt x="177" y="1428"/>
                  </a:cubicBezTo>
                  <a:cubicBezTo>
                    <a:pt x="226" y="1428"/>
                    <a:pt x="274" y="1405"/>
                    <a:pt x="304" y="1362"/>
                  </a:cubicBezTo>
                  <a:lnTo>
                    <a:pt x="1092" y="245"/>
                  </a:lnTo>
                  <a:cubicBezTo>
                    <a:pt x="1142" y="175"/>
                    <a:pt x="1125" y="78"/>
                    <a:pt x="1055" y="28"/>
                  </a:cubicBezTo>
                  <a:cubicBezTo>
                    <a:pt x="1028" y="9"/>
                    <a:pt x="997" y="1"/>
                    <a:pt x="966"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2" name="Google Shape;4902;p63"/>
            <p:cNvSpPr/>
            <p:nvPr/>
          </p:nvSpPr>
          <p:spPr>
            <a:xfrm>
              <a:off x="991275" y="1305363"/>
              <a:ext cx="40825" cy="53200"/>
            </a:xfrm>
            <a:custGeom>
              <a:avLst/>
              <a:gdLst/>
              <a:ahLst/>
              <a:cxnLst/>
              <a:rect l="l" t="t" r="r" b="b"/>
              <a:pathLst>
                <a:path w="1633" h="2128" extrusionOk="0">
                  <a:moveTo>
                    <a:pt x="1456" y="0"/>
                  </a:moveTo>
                  <a:cubicBezTo>
                    <a:pt x="1407" y="0"/>
                    <a:pt x="1360" y="23"/>
                    <a:pt x="1329" y="66"/>
                  </a:cubicBezTo>
                  <a:lnTo>
                    <a:pt x="50" y="1882"/>
                  </a:lnTo>
                  <a:cubicBezTo>
                    <a:pt x="0" y="1952"/>
                    <a:pt x="18" y="2049"/>
                    <a:pt x="88" y="2099"/>
                  </a:cubicBezTo>
                  <a:cubicBezTo>
                    <a:pt x="115" y="2117"/>
                    <a:pt x="146" y="2127"/>
                    <a:pt x="176" y="2127"/>
                  </a:cubicBezTo>
                  <a:cubicBezTo>
                    <a:pt x="225" y="2127"/>
                    <a:pt x="273" y="2105"/>
                    <a:pt x="303" y="2060"/>
                  </a:cubicBezTo>
                  <a:lnTo>
                    <a:pt x="1582" y="244"/>
                  </a:lnTo>
                  <a:cubicBezTo>
                    <a:pt x="1632" y="174"/>
                    <a:pt x="1615" y="78"/>
                    <a:pt x="1545" y="28"/>
                  </a:cubicBezTo>
                  <a:cubicBezTo>
                    <a:pt x="1518" y="10"/>
                    <a:pt x="1486" y="0"/>
                    <a:pt x="1456"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3" name="Google Shape;4903;p63"/>
            <p:cNvSpPr/>
            <p:nvPr/>
          </p:nvSpPr>
          <p:spPr>
            <a:xfrm>
              <a:off x="957800" y="1299288"/>
              <a:ext cx="28575" cy="35725"/>
            </a:xfrm>
            <a:custGeom>
              <a:avLst/>
              <a:gdLst/>
              <a:ahLst/>
              <a:cxnLst/>
              <a:rect l="l" t="t" r="r" b="b"/>
              <a:pathLst>
                <a:path w="1143" h="1429" extrusionOk="0">
                  <a:moveTo>
                    <a:pt x="967" y="1"/>
                  </a:moveTo>
                  <a:cubicBezTo>
                    <a:pt x="918" y="1"/>
                    <a:pt x="870" y="24"/>
                    <a:pt x="839" y="66"/>
                  </a:cubicBezTo>
                  <a:lnTo>
                    <a:pt x="51" y="1184"/>
                  </a:lnTo>
                  <a:cubicBezTo>
                    <a:pt x="1" y="1253"/>
                    <a:pt x="19" y="1350"/>
                    <a:pt x="89" y="1400"/>
                  </a:cubicBezTo>
                  <a:cubicBezTo>
                    <a:pt x="115" y="1420"/>
                    <a:pt x="148" y="1429"/>
                    <a:pt x="178" y="1429"/>
                  </a:cubicBezTo>
                  <a:cubicBezTo>
                    <a:pt x="228" y="1429"/>
                    <a:pt x="276" y="1406"/>
                    <a:pt x="305" y="1363"/>
                  </a:cubicBezTo>
                  <a:lnTo>
                    <a:pt x="1092" y="244"/>
                  </a:lnTo>
                  <a:cubicBezTo>
                    <a:pt x="1142" y="176"/>
                    <a:pt x="1125" y="79"/>
                    <a:pt x="1055" y="29"/>
                  </a:cubicBezTo>
                  <a:cubicBezTo>
                    <a:pt x="1028" y="10"/>
                    <a:pt x="997" y="1"/>
                    <a:pt x="967"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4" name="Google Shape;4904;p63"/>
            <p:cNvSpPr/>
            <p:nvPr/>
          </p:nvSpPr>
          <p:spPr>
            <a:xfrm>
              <a:off x="973100" y="1309988"/>
              <a:ext cx="28550" cy="35750"/>
            </a:xfrm>
            <a:custGeom>
              <a:avLst/>
              <a:gdLst/>
              <a:ahLst/>
              <a:cxnLst/>
              <a:rect l="l" t="t" r="r" b="b"/>
              <a:pathLst>
                <a:path w="1142" h="1430" extrusionOk="0">
                  <a:moveTo>
                    <a:pt x="964" y="1"/>
                  </a:moveTo>
                  <a:cubicBezTo>
                    <a:pt x="915" y="1"/>
                    <a:pt x="868" y="23"/>
                    <a:pt x="837" y="66"/>
                  </a:cubicBezTo>
                  <a:lnTo>
                    <a:pt x="50" y="1185"/>
                  </a:lnTo>
                  <a:cubicBezTo>
                    <a:pt x="0" y="1254"/>
                    <a:pt x="17" y="1351"/>
                    <a:pt x="87" y="1401"/>
                  </a:cubicBezTo>
                  <a:cubicBezTo>
                    <a:pt x="114" y="1421"/>
                    <a:pt x="146" y="1429"/>
                    <a:pt x="177" y="1429"/>
                  </a:cubicBezTo>
                  <a:cubicBezTo>
                    <a:pt x="224" y="1429"/>
                    <a:pt x="273" y="1408"/>
                    <a:pt x="303" y="1364"/>
                  </a:cubicBezTo>
                  <a:lnTo>
                    <a:pt x="1092" y="245"/>
                  </a:lnTo>
                  <a:cubicBezTo>
                    <a:pt x="1142" y="176"/>
                    <a:pt x="1123" y="79"/>
                    <a:pt x="1053" y="29"/>
                  </a:cubicBezTo>
                  <a:cubicBezTo>
                    <a:pt x="1026" y="10"/>
                    <a:pt x="995" y="1"/>
                    <a:pt x="964"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5" name="Google Shape;4905;p63"/>
            <p:cNvSpPr/>
            <p:nvPr/>
          </p:nvSpPr>
          <p:spPr>
            <a:xfrm>
              <a:off x="1040650" y="1340188"/>
              <a:ext cx="40850" cy="53175"/>
            </a:xfrm>
            <a:custGeom>
              <a:avLst/>
              <a:gdLst/>
              <a:ahLst/>
              <a:cxnLst/>
              <a:rect l="l" t="t" r="r" b="b"/>
              <a:pathLst>
                <a:path w="1634" h="2127" extrusionOk="0">
                  <a:moveTo>
                    <a:pt x="1457" y="1"/>
                  </a:moveTo>
                  <a:cubicBezTo>
                    <a:pt x="1408" y="1"/>
                    <a:pt x="1360" y="24"/>
                    <a:pt x="1329" y="66"/>
                  </a:cubicBezTo>
                  <a:lnTo>
                    <a:pt x="50" y="1880"/>
                  </a:lnTo>
                  <a:cubicBezTo>
                    <a:pt x="0" y="1950"/>
                    <a:pt x="19" y="2047"/>
                    <a:pt x="87" y="2098"/>
                  </a:cubicBezTo>
                  <a:cubicBezTo>
                    <a:pt x="114" y="2116"/>
                    <a:pt x="147" y="2126"/>
                    <a:pt x="177" y="2126"/>
                  </a:cubicBezTo>
                  <a:cubicBezTo>
                    <a:pt x="226" y="2126"/>
                    <a:pt x="273" y="2102"/>
                    <a:pt x="304" y="2059"/>
                  </a:cubicBezTo>
                  <a:lnTo>
                    <a:pt x="1583" y="244"/>
                  </a:lnTo>
                  <a:cubicBezTo>
                    <a:pt x="1633" y="176"/>
                    <a:pt x="1615" y="79"/>
                    <a:pt x="1545" y="29"/>
                  </a:cubicBezTo>
                  <a:cubicBezTo>
                    <a:pt x="1518" y="10"/>
                    <a:pt x="1487" y="1"/>
                    <a:pt x="1457"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6" name="Google Shape;4906;p63"/>
            <p:cNvSpPr/>
            <p:nvPr/>
          </p:nvSpPr>
          <p:spPr>
            <a:xfrm>
              <a:off x="1007250" y="1334088"/>
              <a:ext cx="28550" cy="35725"/>
            </a:xfrm>
            <a:custGeom>
              <a:avLst/>
              <a:gdLst/>
              <a:ahLst/>
              <a:cxnLst/>
              <a:rect l="l" t="t" r="r" b="b"/>
              <a:pathLst>
                <a:path w="1142" h="1429" extrusionOk="0">
                  <a:moveTo>
                    <a:pt x="965" y="0"/>
                  </a:moveTo>
                  <a:cubicBezTo>
                    <a:pt x="916" y="0"/>
                    <a:pt x="868" y="23"/>
                    <a:pt x="837" y="65"/>
                  </a:cubicBezTo>
                  <a:lnTo>
                    <a:pt x="50" y="1183"/>
                  </a:lnTo>
                  <a:cubicBezTo>
                    <a:pt x="0" y="1253"/>
                    <a:pt x="19" y="1350"/>
                    <a:pt x="87" y="1400"/>
                  </a:cubicBezTo>
                  <a:cubicBezTo>
                    <a:pt x="114" y="1420"/>
                    <a:pt x="147" y="1428"/>
                    <a:pt x="177" y="1428"/>
                  </a:cubicBezTo>
                  <a:cubicBezTo>
                    <a:pt x="226" y="1428"/>
                    <a:pt x="273" y="1406"/>
                    <a:pt x="304" y="1361"/>
                  </a:cubicBezTo>
                  <a:lnTo>
                    <a:pt x="1092" y="244"/>
                  </a:lnTo>
                  <a:cubicBezTo>
                    <a:pt x="1142" y="174"/>
                    <a:pt x="1123" y="78"/>
                    <a:pt x="1055" y="28"/>
                  </a:cubicBezTo>
                  <a:cubicBezTo>
                    <a:pt x="1027" y="9"/>
                    <a:pt x="996" y="0"/>
                    <a:pt x="965"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7" name="Google Shape;4907;p63"/>
            <p:cNvSpPr/>
            <p:nvPr/>
          </p:nvSpPr>
          <p:spPr>
            <a:xfrm>
              <a:off x="1022525" y="1344838"/>
              <a:ext cx="28525" cy="35725"/>
            </a:xfrm>
            <a:custGeom>
              <a:avLst/>
              <a:gdLst/>
              <a:ahLst/>
              <a:cxnLst/>
              <a:rect l="l" t="t" r="r" b="b"/>
              <a:pathLst>
                <a:path w="1141" h="1429" extrusionOk="0">
                  <a:moveTo>
                    <a:pt x="965" y="1"/>
                  </a:moveTo>
                  <a:cubicBezTo>
                    <a:pt x="917" y="1"/>
                    <a:pt x="869" y="23"/>
                    <a:pt x="838" y="65"/>
                  </a:cubicBezTo>
                  <a:lnTo>
                    <a:pt x="51" y="1184"/>
                  </a:lnTo>
                  <a:cubicBezTo>
                    <a:pt x="1" y="1253"/>
                    <a:pt x="18" y="1350"/>
                    <a:pt x="88" y="1400"/>
                  </a:cubicBezTo>
                  <a:cubicBezTo>
                    <a:pt x="115" y="1420"/>
                    <a:pt x="146" y="1429"/>
                    <a:pt x="176" y="1429"/>
                  </a:cubicBezTo>
                  <a:cubicBezTo>
                    <a:pt x="225" y="1429"/>
                    <a:pt x="274" y="1406"/>
                    <a:pt x="304" y="1363"/>
                  </a:cubicBezTo>
                  <a:lnTo>
                    <a:pt x="1091" y="244"/>
                  </a:lnTo>
                  <a:cubicBezTo>
                    <a:pt x="1141" y="175"/>
                    <a:pt x="1124" y="78"/>
                    <a:pt x="1054" y="28"/>
                  </a:cubicBezTo>
                  <a:cubicBezTo>
                    <a:pt x="1027" y="10"/>
                    <a:pt x="996" y="1"/>
                    <a:pt x="965"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8" name="Google Shape;4908;p63"/>
            <p:cNvSpPr/>
            <p:nvPr/>
          </p:nvSpPr>
          <p:spPr>
            <a:xfrm>
              <a:off x="1090075" y="1374988"/>
              <a:ext cx="40825" cy="53125"/>
            </a:xfrm>
            <a:custGeom>
              <a:avLst/>
              <a:gdLst/>
              <a:ahLst/>
              <a:cxnLst/>
              <a:rect l="l" t="t" r="r" b="b"/>
              <a:pathLst>
                <a:path w="1633" h="2125" extrusionOk="0">
                  <a:moveTo>
                    <a:pt x="1456" y="0"/>
                  </a:moveTo>
                  <a:cubicBezTo>
                    <a:pt x="1407" y="0"/>
                    <a:pt x="1360" y="23"/>
                    <a:pt x="1329" y="65"/>
                  </a:cubicBezTo>
                  <a:lnTo>
                    <a:pt x="51" y="1880"/>
                  </a:lnTo>
                  <a:cubicBezTo>
                    <a:pt x="1" y="1950"/>
                    <a:pt x="18" y="2046"/>
                    <a:pt x="88" y="2096"/>
                  </a:cubicBezTo>
                  <a:cubicBezTo>
                    <a:pt x="115" y="2116"/>
                    <a:pt x="146" y="2124"/>
                    <a:pt x="178" y="2124"/>
                  </a:cubicBezTo>
                  <a:cubicBezTo>
                    <a:pt x="225" y="2124"/>
                    <a:pt x="273" y="2101"/>
                    <a:pt x="303" y="2059"/>
                  </a:cubicBezTo>
                  <a:lnTo>
                    <a:pt x="1582" y="244"/>
                  </a:lnTo>
                  <a:cubicBezTo>
                    <a:pt x="1632" y="174"/>
                    <a:pt x="1615" y="78"/>
                    <a:pt x="1545" y="28"/>
                  </a:cubicBezTo>
                  <a:cubicBezTo>
                    <a:pt x="1518" y="9"/>
                    <a:pt x="1487" y="0"/>
                    <a:pt x="1456"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9" name="Google Shape;4909;p63"/>
            <p:cNvSpPr/>
            <p:nvPr/>
          </p:nvSpPr>
          <p:spPr>
            <a:xfrm>
              <a:off x="1056650" y="1368863"/>
              <a:ext cx="28525" cy="35750"/>
            </a:xfrm>
            <a:custGeom>
              <a:avLst/>
              <a:gdLst/>
              <a:ahLst/>
              <a:cxnLst/>
              <a:rect l="l" t="t" r="r" b="b"/>
              <a:pathLst>
                <a:path w="1141" h="1430" extrusionOk="0">
                  <a:moveTo>
                    <a:pt x="965" y="0"/>
                  </a:moveTo>
                  <a:cubicBezTo>
                    <a:pt x="916" y="0"/>
                    <a:pt x="868" y="23"/>
                    <a:pt x="837" y="66"/>
                  </a:cubicBezTo>
                  <a:lnTo>
                    <a:pt x="49" y="1183"/>
                  </a:lnTo>
                  <a:cubicBezTo>
                    <a:pt x="0" y="1253"/>
                    <a:pt x="17" y="1351"/>
                    <a:pt x="87" y="1399"/>
                  </a:cubicBezTo>
                  <a:cubicBezTo>
                    <a:pt x="114" y="1419"/>
                    <a:pt x="146" y="1429"/>
                    <a:pt x="176" y="1429"/>
                  </a:cubicBezTo>
                  <a:cubicBezTo>
                    <a:pt x="224" y="1429"/>
                    <a:pt x="273" y="1405"/>
                    <a:pt x="303" y="1362"/>
                  </a:cubicBezTo>
                  <a:lnTo>
                    <a:pt x="1090" y="245"/>
                  </a:lnTo>
                  <a:cubicBezTo>
                    <a:pt x="1140" y="175"/>
                    <a:pt x="1123" y="77"/>
                    <a:pt x="1053" y="27"/>
                  </a:cubicBezTo>
                  <a:cubicBezTo>
                    <a:pt x="1026" y="9"/>
                    <a:pt x="995" y="0"/>
                    <a:pt x="965"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0" name="Google Shape;4910;p63"/>
            <p:cNvSpPr/>
            <p:nvPr/>
          </p:nvSpPr>
          <p:spPr>
            <a:xfrm>
              <a:off x="1071900" y="1379613"/>
              <a:ext cx="28550" cy="35750"/>
            </a:xfrm>
            <a:custGeom>
              <a:avLst/>
              <a:gdLst/>
              <a:ahLst/>
              <a:cxnLst/>
              <a:rect l="l" t="t" r="r" b="b"/>
              <a:pathLst>
                <a:path w="1142" h="1430" extrusionOk="0">
                  <a:moveTo>
                    <a:pt x="965" y="1"/>
                  </a:moveTo>
                  <a:cubicBezTo>
                    <a:pt x="916" y="1"/>
                    <a:pt x="868" y="23"/>
                    <a:pt x="838" y="66"/>
                  </a:cubicBezTo>
                  <a:lnTo>
                    <a:pt x="50" y="1183"/>
                  </a:lnTo>
                  <a:cubicBezTo>
                    <a:pt x="0" y="1253"/>
                    <a:pt x="19" y="1351"/>
                    <a:pt x="87" y="1401"/>
                  </a:cubicBezTo>
                  <a:cubicBezTo>
                    <a:pt x="115" y="1421"/>
                    <a:pt x="147" y="1429"/>
                    <a:pt x="177" y="1429"/>
                  </a:cubicBezTo>
                  <a:cubicBezTo>
                    <a:pt x="226" y="1429"/>
                    <a:pt x="273" y="1406"/>
                    <a:pt x="305" y="1362"/>
                  </a:cubicBezTo>
                  <a:lnTo>
                    <a:pt x="1092" y="245"/>
                  </a:lnTo>
                  <a:cubicBezTo>
                    <a:pt x="1142" y="175"/>
                    <a:pt x="1123" y="79"/>
                    <a:pt x="1055" y="29"/>
                  </a:cubicBezTo>
                  <a:cubicBezTo>
                    <a:pt x="1027" y="10"/>
                    <a:pt x="996" y="1"/>
                    <a:pt x="965"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1" name="Google Shape;4911;p63"/>
            <p:cNvSpPr/>
            <p:nvPr/>
          </p:nvSpPr>
          <p:spPr>
            <a:xfrm>
              <a:off x="1139450" y="1409713"/>
              <a:ext cx="40850" cy="53175"/>
            </a:xfrm>
            <a:custGeom>
              <a:avLst/>
              <a:gdLst/>
              <a:ahLst/>
              <a:cxnLst/>
              <a:rect l="l" t="t" r="r" b="b"/>
              <a:pathLst>
                <a:path w="1634" h="2127" extrusionOk="0">
                  <a:moveTo>
                    <a:pt x="1457" y="0"/>
                  </a:moveTo>
                  <a:cubicBezTo>
                    <a:pt x="1408" y="0"/>
                    <a:pt x="1360" y="23"/>
                    <a:pt x="1329" y="65"/>
                  </a:cubicBezTo>
                  <a:lnTo>
                    <a:pt x="50" y="1883"/>
                  </a:lnTo>
                  <a:cubicBezTo>
                    <a:pt x="0" y="1951"/>
                    <a:pt x="19" y="2048"/>
                    <a:pt x="89" y="2098"/>
                  </a:cubicBezTo>
                  <a:cubicBezTo>
                    <a:pt x="114" y="2118"/>
                    <a:pt x="147" y="2127"/>
                    <a:pt x="177" y="2127"/>
                  </a:cubicBezTo>
                  <a:cubicBezTo>
                    <a:pt x="226" y="2127"/>
                    <a:pt x="274" y="2104"/>
                    <a:pt x="304" y="2061"/>
                  </a:cubicBezTo>
                  <a:lnTo>
                    <a:pt x="1583" y="244"/>
                  </a:lnTo>
                  <a:cubicBezTo>
                    <a:pt x="1633" y="175"/>
                    <a:pt x="1615" y="78"/>
                    <a:pt x="1546" y="28"/>
                  </a:cubicBezTo>
                  <a:cubicBezTo>
                    <a:pt x="1519" y="9"/>
                    <a:pt x="1488" y="0"/>
                    <a:pt x="1457"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2" name="Google Shape;4912;p63"/>
            <p:cNvSpPr/>
            <p:nvPr/>
          </p:nvSpPr>
          <p:spPr>
            <a:xfrm>
              <a:off x="1106050" y="1403638"/>
              <a:ext cx="28550" cy="35725"/>
            </a:xfrm>
            <a:custGeom>
              <a:avLst/>
              <a:gdLst/>
              <a:ahLst/>
              <a:cxnLst/>
              <a:rect l="l" t="t" r="r" b="b"/>
              <a:pathLst>
                <a:path w="1142" h="1429" extrusionOk="0">
                  <a:moveTo>
                    <a:pt x="966" y="0"/>
                  </a:moveTo>
                  <a:cubicBezTo>
                    <a:pt x="918" y="0"/>
                    <a:pt x="870" y="23"/>
                    <a:pt x="839" y="65"/>
                  </a:cubicBezTo>
                  <a:lnTo>
                    <a:pt x="50" y="1184"/>
                  </a:lnTo>
                  <a:cubicBezTo>
                    <a:pt x="0" y="1254"/>
                    <a:pt x="19" y="1350"/>
                    <a:pt x="89" y="1400"/>
                  </a:cubicBezTo>
                  <a:cubicBezTo>
                    <a:pt x="115" y="1420"/>
                    <a:pt x="147" y="1428"/>
                    <a:pt x="177" y="1428"/>
                  </a:cubicBezTo>
                  <a:cubicBezTo>
                    <a:pt x="226" y="1428"/>
                    <a:pt x="275" y="1406"/>
                    <a:pt x="305" y="1363"/>
                  </a:cubicBezTo>
                  <a:lnTo>
                    <a:pt x="1092" y="244"/>
                  </a:lnTo>
                  <a:cubicBezTo>
                    <a:pt x="1142" y="175"/>
                    <a:pt x="1125" y="78"/>
                    <a:pt x="1055" y="28"/>
                  </a:cubicBezTo>
                  <a:cubicBezTo>
                    <a:pt x="1028" y="9"/>
                    <a:pt x="997" y="0"/>
                    <a:pt x="966"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3" name="Google Shape;4913;p63"/>
            <p:cNvSpPr/>
            <p:nvPr/>
          </p:nvSpPr>
          <p:spPr>
            <a:xfrm>
              <a:off x="1121300" y="1414413"/>
              <a:ext cx="28525" cy="35725"/>
            </a:xfrm>
            <a:custGeom>
              <a:avLst/>
              <a:gdLst/>
              <a:ahLst/>
              <a:cxnLst/>
              <a:rect l="l" t="t" r="r" b="b"/>
              <a:pathLst>
                <a:path w="1141" h="1429" extrusionOk="0">
                  <a:moveTo>
                    <a:pt x="965" y="0"/>
                  </a:moveTo>
                  <a:cubicBezTo>
                    <a:pt x="916" y="0"/>
                    <a:pt x="868" y="23"/>
                    <a:pt x="838" y="66"/>
                  </a:cubicBezTo>
                  <a:lnTo>
                    <a:pt x="50" y="1183"/>
                  </a:lnTo>
                  <a:cubicBezTo>
                    <a:pt x="0" y="1253"/>
                    <a:pt x="17" y="1350"/>
                    <a:pt x="87" y="1399"/>
                  </a:cubicBezTo>
                  <a:cubicBezTo>
                    <a:pt x="115" y="1419"/>
                    <a:pt x="146" y="1429"/>
                    <a:pt x="176" y="1429"/>
                  </a:cubicBezTo>
                  <a:cubicBezTo>
                    <a:pt x="226" y="1429"/>
                    <a:pt x="275" y="1405"/>
                    <a:pt x="303" y="1362"/>
                  </a:cubicBezTo>
                  <a:lnTo>
                    <a:pt x="1091" y="244"/>
                  </a:lnTo>
                  <a:cubicBezTo>
                    <a:pt x="1141" y="174"/>
                    <a:pt x="1123" y="77"/>
                    <a:pt x="1053" y="27"/>
                  </a:cubicBezTo>
                  <a:cubicBezTo>
                    <a:pt x="1026" y="9"/>
                    <a:pt x="996" y="0"/>
                    <a:pt x="965"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4" name="Google Shape;4914;p63"/>
            <p:cNvSpPr/>
            <p:nvPr/>
          </p:nvSpPr>
          <p:spPr>
            <a:xfrm>
              <a:off x="1188875" y="1444488"/>
              <a:ext cx="40850" cy="53200"/>
            </a:xfrm>
            <a:custGeom>
              <a:avLst/>
              <a:gdLst/>
              <a:ahLst/>
              <a:cxnLst/>
              <a:rect l="l" t="t" r="r" b="b"/>
              <a:pathLst>
                <a:path w="1634" h="2128" extrusionOk="0">
                  <a:moveTo>
                    <a:pt x="1457" y="1"/>
                  </a:moveTo>
                  <a:cubicBezTo>
                    <a:pt x="1408" y="1"/>
                    <a:pt x="1360" y="23"/>
                    <a:pt x="1329" y="66"/>
                  </a:cubicBezTo>
                  <a:lnTo>
                    <a:pt x="51" y="1882"/>
                  </a:lnTo>
                  <a:cubicBezTo>
                    <a:pt x="1" y="1952"/>
                    <a:pt x="19" y="2049"/>
                    <a:pt x="88" y="2099"/>
                  </a:cubicBezTo>
                  <a:cubicBezTo>
                    <a:pt x="115" y="2119"/>
                    <a:pt x="148" y="2128"/>
                    <a:pt x="178" y="2128"/>
                  </a:cubicBezTo>
                  <a:cubicBezTo>
                    <a:pt x="225" y="2128"/>
                    <a:pt x="274" y="2106"/>
                    <a:pt x="305" y="2061"/>
                  </a:cubicBezTo>
                  <a:lnTo>
                    <a:pt x="1584" y="244"/>
                  </a:lnTo>
                  <a:cubicBezTo>
                    <a:pt x="1634" y="174"/>
                    <a:pt x="1615" y="79"/>
                    <a:pt x="1545" y="29"/>
                  </a:cubicBezTo>
                  <a:cubicBezTo>
                    <a:pt x="1518" y="10"/>
                    <a:pt x="1487" y="1"/>
                    <a:pt x="1457"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5" name="Google Shape;4915;p63"/>
            <p:cNvSpPr/>
            <p:nvPr/>
          </p:nvSpPr>
          <p:spPr>
            <a:xfrm>
              <a:off x="1155450" y="1438438"/>
              <a:ext cx="28550" cy="35725"/>
            </a:xfrm>
            <a:custGeom>
              <a:avLst/>
              <a:gdLst/>
              <a:ahLst/>
              <a:cxnLst/>
              <a:rect l="l" t="t" r="r" b="b"/>
              <a:pathLst>
                <a:path w="1142" h="1429" extrusionOk="0">
                  <a:moveTo>
                    <a:pt x="966" y="0"/>
                  </a:moveTo>
                  <a:cubicBezTo>
                    <a:pt x="917" y="0"/>
                    <a:pt x="868" y="23"/>
                    <a:pt x="838" y="65"/>
                  </a:cubicBezTo>
                  <a:lnTo>
                    <a:pt x="50" y="1184"/>
                  </a:lnTo>
                  <a:cubicBezTo>
                    <a:pt x="0" y="1254"/>
                    <a:pt x="17" y="1350"/>
                    <a:pt x="87" y="1400"/>
                  </a:cubicBezTo>
                  <a:cubicBezTo>
                    <a:pt x="115" y="1420"/>
                    <a:pt x="146" y="1428"/>
                    <a:pt x="177" y="1428"/>
                  </a:cubicBezTo>
                  <a:cubicBezTo>
                    <a:pt x="225" y="1428"/>
                    <a:pt x="273" y="1407"/>
                    <a:pt x="303" y="1362"/>
                  </a:cubicBezTo>
                  <a:lnTo>
                    <a:pt x="1092" y="244"/>
                  </a:lnTo>
                  <a:cubicBezTo>
                    <a:pt x="1142" y="175"/>
                    <a:pt x="1123" y="78"/>
                    <a:pt x="1053" y="28"/>
                  </a:cubicBezTo>
                  <a:cubicBezTo>
                    <a:pt x="1027" y="9"/>
                    <a:pt x="996" y="0"/>
                    <a:pt x="966"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6" name="Google Shape;4916;p63"/>
            <p:cNvSpPr/>
            <p:nvPr/>
          </p:nvSpPr>
          <p:spPr>
            <a:xfrm>
              <a:off x="1170700" y="1449188"/>
              <a:ext cx="28550" cy="35725"/>
            </a:xfrm>
            <a:custGeom>
              <a:avLst/>
              <a:gdLst/>
              <a:ahLst/>
              <a:cxnLst/>
              <a:rect l="l" t="t" r="r" b="b"/>
              <a:pathLst>
                <a:path w="1142" h="1429" extrusionOk="0">
                  <a:moveTo>
                    <a:pt x="966" y="0"/>
                  </a:moveTo>
                  <a:cubicBezTo>
                    <a:pt x="917" y="0"/>
                    <a:pt x="869" y="23"/>
                    <a:pt x="839" y="65"/>
                  </a:cubicBezTo>
                  <a:lnTo>
                    <a:pt x="50" y="1184"/>
                  </a:lnTo>
                  <a:cubicBezTo>
                    <a:pt x="0" y="1254"/>
                    <a:pt x="19" y="1350"/>
                    <a:pt x="89" y="1400"/>
                  </a:cubicBezTo>
                  <a:cubicBezTo>
                    <a:pt x="115" y="1420"/>
                    <a:pt x="148" y="1428"/>
                    <a:pt x="178" y="1428"/>
                  </a:cubicBezTo>
                  <a:cubicBezTo>
                    <a:pt x="226" y="1428"/>
                    <a:pt x="275" y="1405"/>
                    <a:pt x="305" y="1362"/>
                  </a:cubicBezTo>
                  <a:lnTo>
                    <a:pt x="1092" y="244"/>
                  </a:lnTo>
                  <a:cubicBezTo>
                    <a:pt x="1142" y="175"/>
                    <a:pt x="1125" y="78"/>
                    <a:pt x="1055" y="28"/>
                  </a:cubicBezTo>
                  <a:cubicBezTo>
                    <a:pt x="1028" y="9"/>
                    <a:pt x="997" y="0"/>
                    <a:pt x="966"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7" name="Google Shape;4917;p63"/>
            <p:cNvSpPr/>
            <p:nvPr/>
          </p:nvSpPr>
          <p:spPr>
            <a:xfrm>
              <a:off x="1238275" y="1479313"/>
              <a:ext cx="40825" cy="53200"/>
            </a:xfrm>
            <a:custGeom>
              <a:avLst/>
              <a:gdLst/>
              <a:ahLst/>
              <a:cxnLst/>
              <a:rect l="l" t="t" r="r" b="b"/>
              <a:pathLst>
                <a:path w="1633" h="2128" extrusionOk="0">
                  <a:moveTo>
                    <a:pt x="1456" y="1"/>
                  </a:moveTo>
                  <a:cubicBezTo>
                    <a:pt x="1408" y="1"/>
                    <a:pt x="1360" y="23"/>
                    <a:pt x="1330" y="66"/>
                  </a:cubicBezTo>
                  <a:lnTo>
                    <a:pt x="51" y="1882"/>
                  </a:lnTo>
                  <a:cubicBezTo>
                    <a:pt x="1" y="1952"/>
                    <a:pt x="18" y="2049"/>
                    <a:pt x="88" y="2099"/>
                  </a:cubicBezTo>
                  <a:cubicBezTo>
                    <a:pt x="115" y="2119"/>
                    <a:pt x="146" y="2128"/>
                    <a:pt x="176" y="2128"/>
                  </a:cubicBezTo>
                  <a:cubicBezTo>
                    <a:pt x="225" y="2128"/>
                    <a:pt x="274" y="2105"/>
                    <a:pt x="304" y="2061"/>
                  </a:cubicBezTo>
                  <a:lnTo>
                    <a:pt x="1582" y="245"/>
                  </a:lnTo>
                  <a:cubicBezTo>
                    <a:pt x="1632" y="175"/>
                    <a:pt x="1615" y="79"/>
                    <a:pt x="1545" y="29"/>
                  </a:cubicBezTo>
                  <a:cubicBezTo>
                    <a:pt x="1518" y="10"/>
                    <a:pt x="1487" y="1"/>
                    <a:pt x="1456"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8" name="Google Shape;4918;p63"/>
            <p:cNvSpPr/>
            <p:nvPr/>
          </p:nvSpPr>
          <p:spPr>
            <a:xfrm>
              <a:off x="1204875" y="1473263"/>
              <a:ext cx="28525" cy="35725"/>
            </a:xfrm>
            <a:custGeom>
              <a:avLst/>
              <a:gdLst/>
              <a:ahLst/>
              <a:cxnLst/>
              <a:rect l="l" t="t" r="r" b="b"/>
              <a:pathLst>
                <a:path w="1141" h="1429" extrusionOk="0">
                  <a:moveTo>
                    <a:pt x="965" y="0"/>
                  </a:moveTo>
                  <a:cubicBezTo>
                    <a:pt x="917" y="0"/>
                    <a:pt x="869" y="23"/>
                    <a:pt x="838" y="65"/>
                  </a:cubicBezTo>
                  <a:lnTo>
                    <a:pt x="49" y="1184"/>
                  </a:lnTo>
                  <a:cubicBezTo>
                    <a:pt x="1" y="1254"/>
                    <a:pt x="18" y="1350"/>
                    <a:pt x="88" y="1400"/>
                  </a:cubicBezTo>
                  <a:cubicBezTo>
                    <a:pt x="115" y="1420"/>
                    <a:pt x="147" y="1428"/>
                    <a:pt x="177" y="1428"/>
                  </a:cubicBezTo>
                  <a:cubicBezTo>
                    <a:pt x="225" y="1428"/>
                    <a:pt x="274" y="1405"/>
                    <a:pt x="304" y="1362"/>
                  </a:cubicBezTo>
                  <a:lnTo>
                    <a:pt x="1091" y="244"/>
                  </a:lnTo>
                  <a:cubicBezTo>
                    <a:pt x="1141" y="175"/>
                    <a:pt x="1124" y="78"/>
                    <a:pt x="1054" y="28"/>
                  </a:cubicBezTo>
                  <a:cubicBezTo>
                    <a:pt x="1027" y="9"/>
                    <a:pt x="996" y="0"/>
                    <a:pt x="965"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9" name="Google Shape;4919;p63"/>
            <p:cNvSpPr/>
            <p:nvPr/>
          </p:nvSpPr>
          <p:spPr>
            <a:xfrm>
              <a:off x="1220100" y="1483963"/>
              <a:ext cx="28575" cy="35725"/>
            </a:xfrm>
            <a:custGeom>
              <a:avLst/>
              <a:gdLst/>
              <a:ahLst/>
              <a:cxnLst/>
              <a:rect l="l" t="t" r="r" b="b"/>
              <a:pathLst>
                <a:path w="1143" h="1429" extrusionOk="0">
                  <a:moveTo>
                    <a:pt x="966" y="1"/>
                  </a:moveTo>
                  <a:cubicBezTo>
                    <a:pt x="917" y="1"/>
                    <a:pt x="868" y="24"/>
                    <a:pt x="838" y="66"/>
                  </a:cubicBezTo>
                  <a:lnTo>
                    <a:pt x="50" y="1185"/>
                  </a:lnTo>
                  <a:cubicBezTo>
                    <a:pt x="0" y="1255"/>
                    <a:pt x="18" y="1350"/>
                    <a:pt x="88" y="1400"/>
                  </a:cubicBezTo>
                  <a:cubicBezTo>
                    <a:pt x="115" y="1420"/>
                    <a:pt x="146" y="1429"/>
                    <a:pt x="178" y="1429"/>
                  </a:cubicBezTo>
                  <a:cubicBezTo>
                    <a:pt x="225" y="1429"/>
                    <a:pt x="273" y="1406"/>
                    <a:pt x="303" y="1363"/>
                  </a:cubicBezTo>
                  <a:lnTo>
                    <a:pt x="1092" y="244"/>
                  </a:lnTo>
                  <a:cubicBezTo>
                    <a:pt x="1142" y="176"/>
                    <a:pt x="1124" y="79"/>
                    <a:pt x="1053" y="29"/>
                  </a:cubicBezTo>
                  <a:cubicBezTo>
                    <a:pt x="1027" y="10"/>
                    <a:pt x="996" y="1"/>
                    <a:pt x="966"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0" name="Google Shape;4920;p63"/>
            <p:cNvSpPr/>
            <p:nvPr/>
          </p:nvSpPr>
          <p:spPr>
            <a:xfrm>
              <a:off x="1287650" y="1514113"/>
              <a:ext cx="40825" cy="53175"/>
            </a:xfrm>
            <a:custGeom>
              <a:avLst/>
              <a:gdLst/>
              <a:ahLst/>
              <a:cxnLst/>
              <a:rect l="l" t="t" r="r" b="b"/>
              <a:pathLst>
                <a:path w="1633" h="2127" extrusionOk="0">
                  <a:moveTo>
                    <a:pt x="1456" y="0"/>
                  </a:moveTo>
                  <a:cubicBezTo>
                    <a:pt x="1408" y="0"/>
                    <a:pt x="1360" y="23"/>
                    <a:pt x="1329" y="66"/>
                  </a:cubicBezTo>
                  <a:lnTo>
                    <a:pt x="50" y="1882"/>
                  </a:lnTo>
                  <a:cubicBezTo>
                    <a:pt x="0" y="1952"/>
                    <a:pt x="19" y="2049"/>
                    <a:pt x="88" y="2097"/>
                  </a:cubicBezTo>
                  <a:cubicBezTo>
                    <a:pt x="115" y="2117"/>
                    <a:pt x="146" y="2126"/>
                    <a:pt x="178" y="2126"/>
                  </a:cubicBezTo>
                  <a:cubicBezTo>
                    <a:pt x="228" y="2126"/>
                    <a:pt x="273" y="2103"/>
                    <a:pt x="305" y="2060"/>
                  </a:cubicBezTo>
                  <a:lnTo>
                    <a:pt x="1584" y="244"/>
                  </a:lnTo>
                  <a:cubicBezTo>
                    <a:pt x="1632" y="174"/>
                    <a:pt x="1615" y="79"/>
                    <a:pt x="1545" y="29"/>
                  </a:cubicBezTo>
                  <a:cubicBezTo>
                    <a:pt x="1518" y="10"/>
                    <a:pt x="1487" y="0"/>
                    <a:pt x="1456"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1" name="Google Shape;4921;p63"/>
            <p:cNvSpPr/>
            <p:nvPr/>
          </p:nvSpPr>
          <p:spPr>
            <a:xfrm>
              <a:off x="1254250" y="1508038"/>
              <a:ext cx="28575" cy="35725"/>
            </a:xfrm>
            <a:custGeom>
              <a:avLst/>
              <a:gdLst/>
              <a:ahLst/>
              <a:cxnLst/>
              <a:rect l="l" t="t" r="r" b="b"/>
              <a:pathLst>
                <a:path w="1143" h="1429" extrusionOk="0">
                  <a:moveTo>
                    <a:pt x="965" y="1"/>
                  </a:moveTo>
                  <a:cubicBezTo>
                    <a:pt x="916" y="1"/>
                    <a:pt x="868" y="23"/>
                    <a:pt x="838" y="66"/>
                  </a:cubicBezTo>
                  <a:lnTo>
                    <a:pt x="50" y="1185"/>
                  </a:lnTo>
                  <a:cubicBezTo>
                    <a:pt x="0" y="1253"/>
                    <a:pt x="19" y="1350"/>
                    <a:pt x="88" y="1400"/>
                  </a:cubicBezTo>
                  <a:cubicBezTo>
                    <a:pt x="115" y="1420"/>
                    <a:pt x="146" y="1429"/>
                    <a:pt x="178" y="1429"/>
                  </a:cubicBezTo>
                  <a:cubicBezTo>
                    <a:pt x="226" y="1429"/>
                    <a:pt x="273" y="1405"/>
                    <a:pt x="305" y="1363"/>
                  </a:cubicBezTo>
                  <a:lnTo>
                    <a:pt x="1092" y="244"/>
                  </a:lnTo>
                  <a:cubicBezTo>
                    <a:pt x="1142" y="174"/>
                    <a:pt x="1123" y="79"/>
                    <a:pt x="1055" y="29"/>
                  </a:cubicBezTo>
                  <a:cubicBezTo>
                    <a:pt x="1028" y="10"/>
                    <a:pt x="996" y="1"/>
                    <a:pt x="965"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2" name="Google Shape;4922;p63"/>
            <p:cNvSpPr/>
            <p:nvPr/>
          </p:nvSpPr>
          <p:spPr>
            <a:xfrm>
              <a:off x="1269525" y="1518763"/>
              <a:ext cx="28550" cy="35725"/>
            </a:xfrm>
            <a:custGeom>
              <a:avLst/>
              <a:gdLst/>
              <a:ahLst/>
              <a:cxnLst/>
              <a:rect l="l" t="t" r="r" b="b"/>
              <a:pathLst>
                <a:path w="1142" h="1429" extrusionOk="0">
                  <a:moveTo>
                    <a:pt x="965" y="0"/>
                  </a:moveTo>
                  <a:cubicBezTo>
                    <a:pt x="916" y="0"/>
                    <a:pt x="869" y="23"/>
                    <a:pt x="838" y="65"/>
                  </a:cubicBezTo>
                  <a:lnTo>
                    <a:pt x="51" y="1184"/>
                  </a:lnTo>
                  <a:cubicBezTo>
                    <a:pt x="1" y="1253"/>
                    <a:pt x="18" y="1350"/>
                    <a:pt x="88" y="1400"/>
                  </a:cubicBezTo>
                  <a:cubicBezTo>
                    <a:pt x="115" y="1420"/>
                    <a:pt x="147" y="1429"/>
                    <a:pt x="177" y="1429"/>
                  </a:cubicBezTo>
                  <a:cubicBezTo>
                    <a:pt x="225" y="1429"/>
                    <a:pt x="274" y="1404"/>
                    <a:pt x="304" y="1363"/>
                  </a:cubicBezTo>
                  <a:lnTo>
                    <a:pt x="1091" y="244"/>
                  </a:lnTo>
                  <a:cubicBezTo>
                    <a:pt x="1141" y="174"/>
                    <a:pt x="1124" y="78"/>
                    <a:pt x="1054" y="28"/>
                  </a:cubicBezTo>
                  <a:cubicBezTo>
                    <a:pt x="1027" y="9"/>
                    <a:pt x="996" y="0"/>
                    <a:pt x="965"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3" name="Google Shape;4923;p63"/>
            <p:cNvSpPr/>
            <p:nvPr/>
          </p:nvSpPr>
          <p:spPr>
            <a:xfrm>
              <a:off x="1337075" y="1548888"/>
              <a:ext cx="40825" cy="53175"/>
            </a:xfrm>
            <a:custGeom>
              <a:avLst/>
              <a:gdLst/>
              <a:ahLst/>
              <a:cxnLst/>
              <a:rect l="l" t="t" r="r" b="b"/>
              <a:pathLst>
                <a:path w="1633" h="2127" extrusionOk="0">
                  <a:moveTo>
                    <a:pt x="1457" y="1"/>
                  </a:moveTo>
                  <a:cubicBezTo>
                    <a:pt x="1408" y="1"/>
                    <a:pt x="1360" y="23"/>
                    <a:pt x="1330" y="66"/>
                  </a:cubicBezTo>
                  <a:lnTo>
                    <a:pt x="51" y="1882"/>
                  </a:lnTo>
                  <a:cubicBezTo>
                    <a:pt x="1" y="1952"/>
                    <a:pt x="18" y="2048"/>
                    <a:pt x="88" y="2098"/>
                  </a:cubicBezTo>
                  <a:cubicBezTo>
                    <a:pt x="115" y="2118"/>
                    <a:pt x="147" y="2127"/>
                    <a:pt x="178" y="2127"/>
                  </a:cubicBezTo>
                  <a:cubicBezTo>
                    <a:pt x="225" y="2127"/>
                    <a:pt x="274" y="2104"/>
                    <a:pt x="304" y="2061"/>
                  </a:cubicBezTo>
                  <a:lnTo>
                    <a:pt x="1583" y="245"/>
                  </a:lnTo>
                  <a:cubicBezTo>
                    <a:pt x="1633" y="175"/>
                    <a:pt x="1615" y="78"/>
                    <a:pt x="1545" y="28"/>
                  </a:cubicBezTo>
                  <a:cubicBezTo>
                    <a:pt x="1518" y="10"/>
                    <a:pt x="1488" y="1"/>
                    <a:pt x="1457"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4" name="Google Shape;4924;p63"/>
            <p:cNvSpPr/>
            <p:nvPr/>
          </p:nvSpPr>
          <p:spPr>
            <a:xfrm>
              <a:off x="1303650" y="1542813"/>
              <a:ext cx="28525" cy="35750"/>
            </a:xfrm>
            <a:custGeom>
              <a:avLst/>
              <a:gdLst/>
              <a:ahLst/>
              <a:cxnLst/>
              <a:rect l="l" t="t" r="r" b="b"/>
              <a:pathLst>
                <a:path w="1141" h="1430" extrusionOk="0">
                  <a:moveTo>
                    <a:pt x="965" y="1"/>
                  </a:moveTo>
                  <a:cubicBezTo>
                    <a:pt x="917" y="1"/>
                    <a:pt x="869" y="23"/>
                    <a:pt x="838" y="66"/>
                  </a:cubicBezTo>
                  <a:lnTo>
                    <a:pt x="50" y="1184"/>
                  </a:lnTo>
                  <a:cubicBezTo>
                    <a:pt x="0" y="1254"/>
                    <a:pt x="18" y="1351"/>
                    <a:pt x="88" y="1401"/>
                  </a:cubicBezTo>
                  <a:cubicBezTo>
                    <a:pt x="115" y="1420"/>
                    <a:pt x="146" y="1430"/>
                    <a:pt x="176" y="1430"/>
                  </a:cubicBezTo>
                  <a:cubicBezTo>
                    <a:pt x="225" y="1430"/>
                    <a:pt x="273" y="1405"/>
                    <a:pt x="303" y="1362"/>
                  </a:cubicBezTo>
                  <a:lnTo>
                    <a:pt x="1091" y="245"/>
                  </a:lnTo>
                  <a:cubicBezTo>
                    <a:pt x="1141" y="175"/>
                    <a:pt x="1124" y="78"/>
                    <a:pt x="1054" y="28"/>
                  </a:cubicBezTo>
                  <a:cubicBezTo>
                    <a:pt x="1027" y="10"/>
                    <a:pt x="996" y="1"/>
                    <a:pt x="965"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5" name="Google Shape;4925;p63"/>
            <p:cNvSpPr/>
            <p:nvPr/>
          </p:nvSpPr>
          <p:spPr>
            <a:xfrm>
              <a:off x="1318900" y="1553588"/>
              <a:ext cx="28575" cy="35725"/>
            </a:xfrm>
            <a:custGeom>
              <a:avLst/>
              <a:gdLst/>
              <a:ahLst/>
              <a:cxnLst/>
              <a:rect l="l" t="t" r="r" b="b"/>
              <a:pathLst>
                <a:path w="1143" h="1429" extrusionOk="0">
                  <a:moveTo>
                    <a:pt x="965" y="0"/>
                  </a:moveTo>
                  <a:cubicBezTo>
                    <a:pt x="917" y="0"/>
                    <a:pt x="868" y="23"/>
                    <a:pt x="838" y="66"/>
                  </a:cubicBezTo>
                  <a:lnTo>
                    <a:pt x="51" y="1184"/>
                  </a:lnTo>
                  <a:cubicBezTo>
                    <a:pt x="1" y="1253"/>
                    <a:pt x="19" y="1350"/>
                    <a:pt x="88" y="1400"/>
                  </a:cubicBezTo>
                  <a:cubicBezTo>
                    <a:pt x="115" y="1420"/>
                    <a:pt x="146" y="1429"/>
                    <a:pt x="178" y="1429"/>
                  </a:cubicBezTo>
                  <a:cubicBezTo>
                    <a:pt x="226" y="1429"/>
                    <a:pt x="273" y="1404"/>
                    <a:pt x="305" y="1363"/>
                  </a:cubicBezTo>
                  <a:lnTo>
                    <a:pt x="1092" y="244"/>
                  </a:lnTo>
                  <a:cubicBezTo>
                    <a:pt x="1142" y="174"/>
                    <a:pt x="1124" y="78"/>
                    <a:pt x="1055" y="28"/>
                  </a:cubicBezTo>
                  <a:cubicBezTo>
                    <a:pt x="1028" y="9"/>
                    <a:pt x="996" y="0"/>
                    <a:pt x="965"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6" name="Google Shape;4926;p63"/>
            <p:cNvSpPr/>
            <p:nvPr/>
          </p:nvSpPr>
          <p:spPr>
            <a:xfrm>
              <a:off x="1386450" y="1583688"/>
              <a:ext cx="40850" cy="53175"/>
            </a:xfrm>
            <a:custGeom>
              <a:avLst/>
              <a:gdLst/>
              <a:ahLst/>
              <a:cxnLst/>
              <a:rect l="l" t="t" r="r" b="b"/>
              <a:pathLst>
                <a:path w="1634" h="2127" extrusionOk="0">
                  <a:moveTo>
                    <a:pt x="1457" y="0"/>
                  </a:moveTo>
                  <a:cubicBezTo>
                    <a:pt x="1408" y="0"/>
                    <a:pt x="1360" y="23"/>
                    <a:pt x="1329" y="65"/>
                  </a:cubicBezTo>
                  <a:lnTo>
                    <a:pt x="51" y="1882"/>
                  </a:lnTo>
                  <a:cubicBezTo>
                    <a:pt x="1" y="1951"/>
                    <a:pt x="19" y="2048"/>
                    <a:pt x="89" y="2098"/>
                  </a:cubicBezTo>
                  <a:cubicBezTo>
                    <a:pt x="115" y="2118"/>
                    <a:pt x="148" y="2126"/>
                    <a:pt x="178" y="2126"/>
                  </a:cubicBezTo>
                  <a:cubicBezTo>
                    <a:pt x="226" y="2126"/>
                    <a:pt x="275" y="2104"/>
                    <a:pt x="305" y="2061"/>
                  </a:cubicBezTo>
                  <a:lnTo>
                    <a:pt x="1584" y="243"/>
                  </a:lnTo>
                  <a:cubicBezTo>
                    <a:pt x="1634" y="175"/>
                    <a:pt x="1615" y="77"/>
                    <a:pt x="1546" y="27"/>
                  </a:cubicBezTo>
                  <a:cubicBezTo>
                    <a:pt x="1519" y="9"/>
                    <a:pt x="1488" y="0"/>
                    <a:pt x="1457"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7" name="Google Shape;4927;p63"/>
            <p:cNvSpPr/>
            <p:nvPr/>
          </p:nvSpPr>
          <p:spPr>
            <a:xfrm>
              <a:off x="1353050" y="1577588"/>
              <a:ext cx="28575" cy="35725"/>
            </a:xfrm>
            <a:custGeom>
              <a:avLst/>
              <a:gdLst/>
              <a:ahLst/>
              <a:cxnLst/>
              <a:rect l="l" t="t" r="r" b="b"/>
              <a:pathLst>
                <a:path w="1143" h="1429" extrusionOk="0">
                  <a:moveTo>
                    <a:pt x="966" y="1"/>
                  </a:moveTo>
                  <a:cubicBezTo>
                    <a:pt x="917" y="1"/>
                    <a:pt x="869" y="24"/>
                    <a:pt x="838" y="66"/>
                  </a:cubicBezTo>
                  <a:lnTo>
                    <a:pt x="51" y="1184"/>
                  </a:lnTo>
                  <a:cubicBezTo>
                    <a:pt x="1" y="1254"/>
                    <a:pt x="19" y="1350"/>
                    <a:pt x="88" y="1400"/>
                  </a:cubicBezTo>
                  <a:cubicBezTo>
                    <a:pt x="115" y="1420"/>
                    <a:pt x="148" y="1429"/>
                    <a:pt x="178" y="1429"/>
                  </a:cubicBezTo>
                  <a:cubicBezTo>
                    <a:pt x="226" y="1429"/>
                    <a:pt x="275" y="1406"/>
                    <a:pt x="305" y="1363"/>
                  </a:cubicBezTo>
                  <a:lnTo>
                    <a:pt x="1092" y="244"/>
                  </a:lnTo>
                  <a:cubicBezTo>
                    <a:pt x="1142" y="176"/>
                    <a:pt x="1124" y="79"/>
                    <a:pt x="1055" y="29"/>
                  </a:cubicBezTo>
                  <a:cubicBezTo>
                    <a:pt x="1028" y="10"/>
                    <a:pt x="997" y="1"/>
                    <a:pt x="966"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8" name="Google Shape;4928;p63"/>
            <p:cNvSpPr/>
            <p:nvPr/>
          </p:nvSpPr>
          <p:spPr>
            <a:xfrm>
              <a:off x="1368300" y="1588363"/>
              <a:ext cx="28525" cy="35750"/>
            </a:xfrm>
            <a:custGeom>
              <a:avLst/>
              <a:gdLst/>
              <a:ahLst/>
              <a:cxnLst/>
              <a:rect l="l" t="t" r="r" b="b"/>
              <a:pathLst>
                <a:path w="1141" h="1430" extrusionOk="0">
                  <a:moveTo>
                    <a:pt x="965" y="1"/>
                  </a:moveTo>
                  <a:cubicBezTo>
                    <a:pt x="917" y="1"/>
                    <a:pt x="869" y="23"/>
                    <a:pt x="838" y="66"/>
                  </a:cubicBezTo>
                  <a:lnTo>
                    <a:pt x="49" y="1184"/>
                  </a:lnTo>
                  <a:cubicBezTo>
                    <a:pt x="1" y="1254"/>
                    <a:pt x="18" y="1351"/>
                    <a:pt x="88" y="1401"/>
                  </a:cubicBezTo>
                  <a:cubicBezTo>
                    <a:pt x="115" y="1419"/>
                    <a:pt x="146" y="1429"/>
                    <a:pt x="176" y="1429"/>
                  </a:cubicBezTo>
                  <a:cubicBezTo>
                    <a:pt x="226" y="1429"/>
                    <a:pt x="274" y="1405"/>
                    <a:pt x="304" y="1362"/>
                  </a:cubicBezTo>
                  <a:lnTo>
                    <a:pt x="1091" y="245"/>
                  </a:lnTo>
                  <a:cubicBezTo>
                    <a:pt x="1141" y="175"/>
                    <a:pt x="1124" y="78"/>
                    <a:pt x="1054" y="28"/>
                  </a:cubicBezTo>
                  <a:cubicBezTo>
                    <a:pt x="1027" y="9"/>
                    <a:pt x="996" y="1"/>
                    <a:pt x="965"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9" name="Google Shape;4929;p63"/>
            <p:cNvSpPr/>
            <p:nvPr/>
          </p:nvSpPr>
          <p:spPr>
            <a:xfrm>
              <a:off x="1435850" y="1618513"/>
              <a:ext cx="40825" cy="53150"/>
            </a:xfrm>
            <a:custGeom>
              <a:avLst/>
              <a:gdLst/>
              <a:ahLst/>
              <a:cxnLst/>
              <a:rect l="l" t="t" r="r" b="b"/>
              <a:pathLst>
                <a:path w="1633" h="2126" extrusionOk="0">
                  <a:moveTo>
                    <a:pt x="1456" y="0"/>
                  </a:moveTo>
                  <a:cubicBezTo>
                    <a:pt x="1408" y="0"/>
                    <a:pt x="1360" y="23"/>
                    <a:pt x="1329" y="65"/>
                  </a:cubicBezTo>
                  <a:lnTo>
                    <a:pt x="51" y="1879"/>
                  </a:lnTo>
                  <a:cubicBezTo>
                    <a:pt x="1" y="1949"/>
                    <a:pt x="18" y="2046"/>
                    <a:pt x="88" y="2096"/>
                  </a:cubicBezTo>
                  <a:cubicBezTo>
                    <a:pt x="115" y="2116"/>
                    <a:pt x="146" y="2125"/>
                    <a:pt x="178" y="2125"/>
                  </a:cubicBezTo>
                  <a:cubicBezTo>
                    <a:pt x="228" y="2125"/>
                    <a:pt x="275" y="2102"/>
                    <a:pt x="303" y="2058"/>
                  </a:cubicBezTo>
                  <a:lnTo>
                    <a:pt x="1582" y="243"/>
                  </a:lnTo>
                  <a:cubicBezTo>
                    <a:pt x="1632" y="175"/>
                    <a:pt x="1615" y="78"/>
                    <a:pt x="1545" y="28"/>
                  </a:cubicBezTo>
                  <a:cubicBezTo>
                    <a:pt x="1518" y="9"/>
                    <a:pt x="1487" y="0"/>
                    <a:pt x="1456"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0" name="Google Shape;4930;p63"/>
            <p:cNvSpPr/>
            <p:nvPr/>
          </p:nvSpPr>
          <p:spPr>
            <a:xfrm>
              <a:off x="1402450" y="1612388"/>
              <a:ext cx="28575" cy="35725"/>
            </a:xfrm>
            <a:custGeom>
              <a:avLst/>
              <a:gdLst/>
              <a:ahLst/>
              <a:cxnLst/>
              <a:rect l="l" t="t" r="r" b="b"/>
              <a:pathLst>
                <a:path w="1143" h="1429" extrusionOk="0">
                  <a:moveTo>
                    <a:pt x="965" y="0"/>
                  </a:moveTo>
                  <a:cubicBezTo>
                    <a:pt x="917" y="0"/>
                    <a:pt x="868" y="23"/>
                    <a:pt x="838" y="65"/>
                  </a:cubicBezTo>
                  <a:lnTo>
                    <a:pt x="51" y="1184"/>
                  </a:lnTo>
                  <a:cubicBezTo>
                    <a:pt x="1" y="1253"/>
                    <a:pt x="18" y="1350"/>
                    <a:pt x="88" y="1400"/>
                  </a:cubicBezTo>
                  <a:cubicBezTo>
                    <a:pt x="115" y="1420"/>
                    <a:pt x="146" y="1428"/>
                    <a:pt x="178" y="1428"/>
                  </a:cubicBezTo>
                  <a:cubicBezTo>
                    <a:pt x="225" y="1428"/>
                    <a:pt x="274" y="1406"/>
                    <a:pt x="304" y="1363"/>
                  </a:cubicBezTo>
                  <a:lnTo>
                    <a:pt x="1092" y="244"/>
                  </a:lnTo>
                  <a:cubicBezTo>
                    <a:pt x="1142" y="174"/>
                    <a:pt x="1124" y="78"/>
                    <a:pt x="1054" y="28"/>
                  </a:cubicBezTo>
                  <a:cubicBezTo>
                    <a:pt x="1027" y="9"/>
                    <a:pt x="996" y="0"/>
                    <a:pt x="965"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1" name="Google Shape;4931;p63"/>
            <p:cNvSpPr/>
            <p:nvPr/>
          </p:nvSpPr>
          <p:spPr>
            <a:xfrm>
              <a:off x="1417700" y="1623138"/>
              <a:ext cx="28575" cy="35725"/>
            </a:xfrm>
            <a:custGeom>
              <a:avLst/>
              <a:gdLst/>
              <a:ahLst/>
              <a:cxnLst/>
              <a:rect l="l" t="t" r="r" b="b"/>
              <a:pathLst>
                <a:path w="1143" h="1429" extrusionOk="0">
                  <a:moveTo>
                    <a:pt x="967" y="1"/>
                  </a:moveTo>
                  <a:cubicBezTo>
                    <a:pt x="918" y="1"/>
                    <a:pt x="870" y="23"/>
                    <a:pt x="839" y="65"/>
                  </a:cubicBezTo>
                  <a:lnTo>
                    <a:pt x="51" y="1184"/>
                  </a:lnTo>
                  <a:cubicBezTo>
                    <a:pt x="1" y="1254"/>
                    <a:pt x="19" y="1350"/>
                    <a:pt x="89" y="1400"/>
                  </a:cubicBezTo>
                  <a:cubicBezTo>
                    <a:pt x="115" y="1420"/>
                    <a:pt x="148" y="1429"/>
                    <a:pt x="178" y="1429"/>
                  </a:cubicBezTo>
                  <a:cubicBezTo>
                    <a:pt x="226" y="1429"/>
                    <a:pt x="275" y="1406"/>
                    <a:pt x="305" y="1363"/>
                  </a:cubicBezTo>
                  <a:lnTo>
                    <a:pt x="1092" y="244"/>
                  </a:lnTo>
                  <a:cubicBezTo>
                    <a:pt x="1142" y="175"/>
                    <a:pt x="1125" y="78"/>
                    <a:pt x="1055" y="28"/>
                  </a:cubicBezTo>
                  <a:cubicBezTo>
                    <a:pt x="1028" y="10"/>
                    <a:pt x="997" y="1"/>
                    <a:pt x="967"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2" name="Google Shape;4932;p63"/>
            <p:cNvSpPr/>
            <p:nvPr/>
          </p:nvSpPr>
          <p:spPr>
            <a:xfrm>
              <a:off x="1485300" y="1653238"/>
              <a:ext cx="40800" cy="53200"/>
            </a:xfrm>
            <a:custGeom>
              <a:avLst/>
              <a:gdLst/>
              <a:ahLst/>
              <a:cxnLst/>
              <a:rect l="l" t="t" r="r" b="b"/>
              <a:pathLst>
                <a:path w="1632" h="2128" extrusionOk="0">
                  <a:moveTo>
                    <a:pt x="1455" y="1"/>
                  </a:moveTo>
                  <a:cubicBezTo>
                    <a:pt x="1406" y="1"/>
                    <a:pt x="1359" y="23"/>
                    <a:pt x="1329" y="66"/>
                  </a:cubicBezTo>
                  <a:lnTo>
                    <a:pt x="49" y="1882"/>
                  </a:lnTo>
                  <a:cubicBezTo>
                    <a:pt x="0" y="1952"/>
                    <a:pt x="17" y="2049"/>
                    <a:pt x="87" y="2098"/>
                  </a:cubicBezTo>
                  <a:cubicBezTo>
                    <a:pt x="114" y="2118"/>
                    <a:pt x="146" y="2128"/>
                    <a:pt x="176" y="2128"/>
                  </a:cubicBezTo>
                  <a:cubicBezTo>
                    <a:pt x="224" y="2128"/>
                    <a:pt x="273" y="2103"/>
                    <a:pt x="303" y="2061"/>
                  </a:cubicBezTo>
                  <a:lnTo>
                    <a:pt x="1582" y="245"/>
                  </a:lnTo>
                  <a:cubicBezTo>
                    <a:pt x="1632" y="175"/>
                    <a:pt x="1615" y="79"/>
                    <a:pt x="1545" y="29"/>
                  </a:cubicBezTo>
                  <a:cubicBezTo>
                    <a:pt x="1517" y="10"/>
                    <a:pt x="1486" y="1"/>
                    <a:pt x="1455"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3" name="Google Shape;4933;p63"/>
            <p:cNvSpPr/>
            <p:nvPr/>
          </p:nvSpPr>
          <p:spPr>
            <a:xfrm>
              <a:off x="1451825" y="1647163"/>
              <a:ext cx="28550" cy="35750"/>
            </a:xfrm>
            <a:custGeom>
              <a:avLst/>
              <a:gdLst/>
              <a:ahLst/>
              <a:cxnLst/>
              <a:rect l="l" t="t" r="r" b="b"/>
              <a:pathLst>
                <a:path w="1142" h="1430" extrusionOk="0">
                  <a:moveTo>
                    <a:pt x="965" y="1"/>
                  </a:moveTo>
                  <a:cubicBezTo>
                    <a:pt x="916" y="1"/>
                    <a:pt x="869" y="23"/>
                    <a:pt x="839" y="66"/>
                  </a:cubicBezTo>
                  <a:lnTo>
                    <a:pt x="50" y="1185"/>
                  </a:lnTo>
                  <a:cubicBezTo>
                    <a:pt x="0" y="1253"/>
                    <a:pt x="19" y="1351"/>
                    <a:pt x="89" y="1401"/>
                  </a:cubicBezTo>
                  <a:cubicBezTo>
                    <a:pt x="115" y="1421"/>
                    <a:pt x="147" y="1429"/>
                    <a:pt x="177" y="1429"/>
                  </a:cubicBezTo>
                  <a:cubicBezTo>
                    <a:pt x="227" y="1429"/>
                    <a:pt x="276" y="1406"/>
                    <a:pt x="305" y="1363"/>
                  </a:cubicBezTo>
                  <a:lnTo>
                    <a:pt x="1092" y="245"/>
                  </a:lnTo>
                  <a:cubicBezTo>
                    <a:pt x="1142" y="175"/>
                    <a:pt x="1125" y="79"/>
                    <a:pt x="1055" y="29"/>
                  </a:cubicBezTo>
                  <a:cubicBezTo>
                    <a:pt x="1027" y="10"/>
                    <a:pt x="996" y="1"/>
                    <a:pt x="965"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4" name="Google Shape;4934;p63"/>
            <p:cNvSpPr/>
            <p:nvPr/>
          </p:nvSpPr>
          <p:spPr>
            <a:xfrm>
              <a:off x="1467100" y="1657913"/>
              <a:ext cx="28575" cy="35750"/>
            </a:xfrm>
            <a:custGeom>
              <a:avLst/>
              <a:gdLst/>
              <a:ahLst/>
              <a:cxnLst/>
              <a:rect l="l" t="t" r="r" b="b"/>
              <a:pathLst>
                <a:path w="1143" h="1430" extrusionOk="0">
                  <a:moveTo>
                    <a:pt x="965" y="1"/>
                  </a:moveTo>
                  <a:cubicBezTo>
                    <a:pt x="917" y="1"/>
                    <a:pt x="869" y="23"/>
                    <a:pt x="838" y="66"/>
                  </a:cubicBezTo>
                  <a:lnTo>
                    <a:pt x="51" y="1185"/>
                  </a:lnTo>
                  <a:cubicBezTo>
                    <a:pt x="1" y="1253"/>
                    <a:pt x="18" y="1351"/>
                    <a:pt x="88" y="1401"/>
                  </a:cubicBezTo>
                  <a:cubicBezTo>
                    <a:pt x="115" y="1421"/>
                    <a:pt x="147" y="1429"/>
                    <a:pt x="178" y="1429"/>
                  </a:cubicBezTo>
                  <a:cubicBezTo>
                    <a:pt x="225" y="1429"/>
                    <a:pt x="274" y="1406"/>
                    <a:pt x="304" y="1363"/>
                  </a:cubicBezTo>
                  <a:lnTo>
                    <a:pt x="1092" y="245"/>
                  </a:lnTo>
                  <a:cubicBezTo>
                    <a:pt x="1142" y="175"/>
                    <a:pt x="1124" y="79"/>
                    <a:pt x="1054" y="29"/>
                  </a:cubicBezTo>
                  <a:cubicBezTo>
                    <a:pt x="1027" y="10"/>
                    <a:pt x="996" y="1"/>
                    <a:pt x="965"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5" name="Google Shape;4935;p63"/>
            <p:cNvSpPr/>
            <p:nvPr/>
          </p:nvSpPr>
          <p:spPr>
            <a:xfrm>
              <a:off x="1534650" y="1688063"/>
              <a:ext cx="40850" cy="53200"/>
            </a:xfrm>
            <a:custGeom>
              <a:avLst/>
              <a:gdLst/>
              <a:ahLst/>
              <a:cxnLst/>
              <a:rect l="l" t="t" r="r" b="b"/>
              <a:pathLst>
                <a:path w="1634" h="2128" extrusionOk="0">
                  <a:moveTo>
                    <a:pt x="1457" y="1"/>
                  </a:moveTo>
                  <a:cubicBezTo>
                    <a:pt x="1408" y="1"/>
                    <a:pt x="1360" y="23"/>
                    <a:pt x="1330" y="66"/>
                  </a:cubicBezTo>
                  <a:lnTo>
                    <a:pt x="51" y="1882"/>
                  </a:lnTo>
                  <a:cubicBezTo>
                    <a:pt x="1" y="1952"/>
                    <a:pt x="19" y="2049"/>
                    <a:pt x="88" y="2098"/>
                  </a:cubicBezTo>
                  <a:cubicBezTo>
                    <a:pt x="115" y="2118"/>
                    <a:pt x="146" y="2128"/>
                    <a:pt x="178" y="2128"/>
                  </a:cubicBezTo>
                  <a:cubicBezTo>
                    <a:pt x="226" y="2128"/>
                    <a:pt x="274" y="2104"/>
                    <a:pt x="305" y="2061"/>
                  </a:cubicBezTo>
                  <a:lnTo>
                    <a:pt x="1584" y="245"/>
                  </a:lnTo>
                  <a:cubicBezTo>
                    <a:pt x="1634" y="175"/>
                    <a:pt x="1615" y="79"/>
                    <a:pt x="1545" y="29"/>
                  </a:cubicBezTo>
                  <a:cubicBezTo>
                    <a:pt x="1519" y="10"/>
                    <a:pt x="1487" y="1"/>
                    <a:pt x="1457"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6" name="Google Shape;4936;p63"/>
            <p:cNvSpPr/>
            <p:nvPr/>
          </p:nvSpPr>
          <p:spPr>
            <a:xfrm>
              <a:off x="1501250" y="1681963"/>
              <a:ext cx="28575" cy="35725"/>
            </a:xfrm>
            <a:custGeom>
              <a:avLst/>
              <a:gdLst/>
              <a:ahLst/>
              <a:cxnLst/>
              <a:rect l="l" t="t" r="r" b="b"/>
              <a:pathLst>
                <a:path w="1143" h="1429" extrusionOk="0">
                  <a:moveTo>
                    <a:pt x="967" y="0"/>
                  </a:moveTo>
                  <a:cubicBezTo>
                    <a:pt x="917" y="0"/>
                    <a:pt x="869" y="23"/>
                    <a:pt x="838" y="66"/>
                  </a:cubicBezTo>
                  <a:lnTo>
                    <a:pt x="51" y="1183"/>
                  </a:lnTo>
                  <a:cubicBezTo>
                    <a:pt x="1" y="1253"/>
                    <a:pt x="19" y="1350"/>
                    <a:pt x="88" y="1400"/>
                  </a:cubicBezTo>
                  <a:cubicBezTo>
                    <a:pt x="115" y="1419"/>
                    <a:pt x="148" y="1429"/>
                    <a:pt x="178" y="1429"/>
                  </a:cubicBezTo>
                  <a:cubicBezTo>
                    <a:pt x="227" y="1429"/>
                    <a:pt x="274" y="1407"/>
                    <a:pt x="305" y="1362"/>
                  </a:cubicBezTo>
                  <a:lnTo>
                    <a:pt x="1092" y="244"/>
                  </a:lnTo>
                  <a:cubicBezTo>
                    <a:pt x="1142" y="174"/>
                    <a:pt x="1124" y="77"/>
                    <a:pt x="1055" y="27"/>
                  </a:cubicBezTo>
                  <a:cubicBezTo>
                    <a:pt x="1028" y="9"/>
                    <a:pt x="997" y="0"/>
                    <a:pt x="967"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7" name="Google Shape;4937;p63"/>
            <p:cNvSpPr/>
            <p:nvPr/>
          </p:nvSpPr>
          <p:spPr>
            <a:xfrm>
              <a:off x="1516550" y="1692713"/>
              <a:ext cx="28525" cy="35725"/>
            </a:xfrm>
            <a:custGeom>
              <a:avLst/>
              <a:gdLst/>
              <a:ahLst/>
              <a:cxnLst/>
              <a:rect l="l" t="t" r="r" b="b"/>
              <a:pathLst>
                <a:path w="1141" h="1429" extrusionOk="0">
                  <a:moveTo>
                    <a:pt x="964" y="1"/>
                  </a:moveTo>
                  <a:cubicBezTo>
                    <a:pt x="916" y="1"/>
                    <a:pt x="868" y="23"/>
                    <a:pt x="838" y="66"/>
                  </a:cubicBezTo>
                  <a:lnTo>
                    <a:pt x="49" y="1185"/>
                  </a:lnTo>
                  <a:cubicBezTo>
                    <a:pt x="0" y="1253"/>
                    <a:pt x="17" y="1350"/>
                    <a:pt x="87" y="1400"/>
                  </a:cubicBezTo>
                  <a:cubicBezTo>
                    <a:pt x="115" y="1420"/>
                    <a:pt x="146" y="1429"/>
                    <a:pt x="176" y="1429"/>
                  </a:cubicBezTo>
                  <a:cubicBezTo>
                    <a:pt x="225" y="1429"/>
                    <a:pt x="273" y="1406"/>
                    <a:pt x="303" y="1363"/>
                  </a:cubicBezTo>
                  <a:lnTo>
                    <a:pt x="1090" y="244"/>
                  </a:lnTo>
                  <a:cubicBezTo>
                    <a:pt x="1140" y="174"/>
                    <a:pt x="1123" y="79"/>
                    <a:pt x="1053" y="29"/>
                  </a:cubicBezTo>
                  <a:cubicBezTo>
                    <a:pt x="1026" y="10"/>
                    <a:pt x="995" y="1"/>
                    <a:pt x="964"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8" name="Google Shape;4938;p63"/>
            <p:cNvSpPr/>
            <p:nvPr/>
          </p:nvSpPr>
          <p:spPr>
            <a:xfrm>
              <a:off x="1584100" y="1722863"/>
              <a:ext cx="40800" cy="53175"/>
            </a:xfrm>
            <a:custGeom>
              <a:avLst/>
              <a:gdLst/>
              <a:ahLst/>
              <a:cxnLst/>
              <a:rect l="l" t="t" r="r" b="b"/>
              <a:pathLst>
                <a:path w="1632" h="2127" extrusionOk="0">
                  <a:moveTo>
                    <a:pt x="1457" y="0"/>
                  </a:moveTo>
                  <a:cubicBezTo>
                    <a:pt x="1408" y="0"/>
                    <a:pt x="1360" y="23"/>
                    <a:pt x="1329" y="66"/>
                  </a:cubicBezTo>
                  <a:lnTo>
                    <a:pt x="50" y="1882"/>
                  </a:lnTo>
                  <a:cubicBezTo>
                    <a:pt x="0" y="1952"/>
                    <a:pt x="17" y="2048"/>
                    <a:pt x="87" y="2098"/>
                  </a:cubicBezTo>
                  <a:cubicBezTo>
                    <a:pt x="115" y="2118"/>
                    <a:pt x="146" y="2126"/>
                    <a:pt x="177" y="2126"/>
                  </a:cubicBezTo>
                  <a:cubicBezTo>
                    <a:pt x="225" y="2126"/>
                    <a:pt x="273" y="2103"/>
                    <a:pt x="303" y="2060"/>
                  </a:cubicBezTo>
                  <a:lnTo>
                    <a:pt x="1582" y="244"/>
                  </a:lnTo>
                  <a:cubicBezTo>
                    <a:pt x="1632" y="174"/>
                    <a:pt x="1615" y="77"/>
                    <a:pt x="1545" y="27"/>
                  </a:cubicBezTo>
                  <a:cubicBezTo>
                    <a:pt x="1518" y="9"/>
                    <a:pt x="1487" y="0"/>
                    <a:pt x="1457"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9" name="Google Shape;4939;p63"/>
            <p:cNvSpPr/>
            <p:nvPr/>
          </p:nvSpPr>
          <p:spPr>
            <a:xfrm>
              <a:off x="1550650" y="1716788"/>
              <a:ext cx="28550" cy="35725"/>
            </a:xfrm>
            <a:custGeom>
              <a:avLst/>
              <a:gdLst/>
              <a:ahLst/>
              <a:cxnLst/>
              <a:rect l="l" t="t" r="r" b="b"/>
              <a:pathLst>
                <a:path w="1142" h="1429" extrusionOk="0">
                  <a:moveTo>
                    <a:pt x="966" y="0"/>
                  </a:moveTo>
                  <a:cubicBezTo>
                    <a:pt x="917" y="0"/>
                    <a:pt x="869" y="23"/>
                    <a:pt x="838" y="66"/>
                  </a:cubicBezTo>
                  <a:lnTo>
                    <a:pt x="49" y="1183"/>
                  </a:lnTo>
                  <a:cubicBezTo>
                    <a:pt x="1" y="1253"/>
                    <a:pt x="18" y="1350"/>
                    <a:pt x="88" y="1400"/>
                  </a:cubicBezTo>
                  <a:cubicBezTo>
                    <a:pt x="114" y="1419"/>
                    <a:pt x="147" y="1429"/>
                    <a:pt x="177" y="1429"/>
                  </a:cubicBezTo>
                  <a:cubicBezTo>
                    <a:pt x="225" y="1429"/>
                    <a:pt x="274" y="1405"/>
                    <a:pt x="304" y="1362"/>
                  </a:cubicBezTo>
                  <a:lnTo>
                    <a:pt x="1091" y="244"/>
                  </a:lnTo>
                  <a:cubicBezTo>
                    <a:pt x="1141" y="174"/>
                    <a:pt x="1124" y="77"/>
                    <a:pt x="1054" y="27"/>
                  </a:cubicBezTo>
                  <a:cubicBezTo>
                    <a:pt x="1027" y="9"/>
                    <a:pt x="996" y="0"/>
                    <a:pt x="966"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0" name="Google Shape;4940;p63"/>
            <p:cNvSpPr/>
            <p:nvPr/>
          </p:nvSpPr>
          <p:spPr>
            <a:xfrm>
              <a:off x="1565900" y="1727488"/>
              <a:ext cx="28575" cy="35750"/>
            </a:xfrm>
            <a:custGeom>
              <a:avLst/>
              <a:gdLst/>
              <a:ahLst/>
              <a:cxnLst/>
              <a:rect l="l" t="t" r="r" b="b"/>
              <a:pathLst>
                <a:path w="1143" h="1430" extrusionOk="0">
                  <a:moveTo>
                    <a:pt x="967" y="1"/>
                  </a:moveTo>
                  <a:cubicBezTo>
                    <a:pt x="918" y="1"/>
                    <a:pt x="869" y="23"/>
                    <a:pt x="838" y="66"/>
                  </a:cubicBezTo>
                  <a:lnTo>
                    <a:pt x="51" y="1184"/>
                  </a:lnTo>
                  <a:cubicBezTo>
                    <a:pt x="1" y="1254"/>
                    <a:pt x="20" y="1351"/>
                    <a:pt x="88" y="1401"/>
                  </a:cubicBezTo>
                  <a:cubicBezTo>
                    <a:pt x="115" y="1420"/>
                    <a:pt x="147" y="1430"/>
                    <a:pt x="178" y="1430"/>
                  </a:cubicBezTo>
                  <a:cubicBezTo>
                    <a:pt x="227" y="1430"/>
                    <a:pt x="274" y="1405"/>
                    <a:pt x="305" y="1362"/>
                  </a:cubicBezTo>
                  <a:lnTo>
                    <a:pt x="1093" y="245"/>
                  </a:lnTo>
                  <a:cubicBezTo>
                    <a:pt x="1143" y="175"/>
                    <a:pt x="1124" y="78"/>
                    <a:pt x="1055" y="28"/>
                  </a:cubicBezTo>
                  <a:cubicBezTo>
                    <a:pt x="1028" y="10"/>
                    <a:pt x="997" y="1"/>
                    <a:pt x="967"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1" name="Google Shape;4941;p63"/>
            <p:cNvSpPr/>
            <p:nvPr/>
          </p:nvSpPr>
          <p:spPr>
            <a:xfrm>
              <a:off x="1633450" y="1757638"/>
              <a:ext cx="40850" cy="53175"/>
            </a:xfrm>
            <a:custGeom>
              <a:avLst/>
              <a:gdLst/>
              <a:ahLst/>
              <a:cxnLst/>
              <a:rect l="l" t="t" r="r" b="b"/>
              <a:pathLst>
                <a:path w="1634" h="2127" extrusionOk="0">
                  <a:moveTo>
                    <a:pt x="1458" y="1"/>
                  </a:moveTo>
                  <a:cubicBezTo>
                    <a:pt x="1409" y="1"/>
                    <a:pt x="1360" y="23"/>
                    <a:pt x="1330" y="65"/>
                  </a:cubicBezTo>
                  <a:lnTo>
                    <a:pt x="51" y="1882"/>
                  </a:lnTo>
                  <a:cubicBezTo>
                    <a:pt x="1" y="1952"/>
                    <a:pt x="19" y="2048"/>
                    <a:pt x="88" y="2098"/>
                  </a:cubicBezTo>
                  <a:cubicBezTo>
                    <a:pt x="115" y="2118"/>
                    <a:pt x="148" y="2127"/>
                    <a:pt x="178" y="2127"/>
                  </a:cubicBezTo>
                  <a:cubicBezTo>
                    <a:pt x="227" y="2127"/>
                    <a:pt x="275" y="2104"/>
                    <a:pt x="305" y="2061"/>
                  </a:cubicBezTo>
                  <a:lnTo>
                    <a:pt x="1584" y="244"/>
                  </a:lnTo>
                  <a:cubicBezTo>
                    <a:pt x="1634" y="175"/>
                    <a:pt x="1615" y="78"/>
                    <a:pt x="1547" y="28"/>
                  </a:cubicBezTo>
                  <a:cubicBezTo>
                    <a:pt x="1520" y="10"/>
                    <a:pt x="1489" y="1"/>
                    <a:pt x="1458"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2" name="Google Shape;4942;p63"/>
            <p:cNvSpPr/>
            <p:nvPr/>
          </p:nvSpPr>
          <p:spPr>
            <a:xfrm>
              <a:off x="1600050" y="1751563"/>
              <a:ext cx="28575" cy="35725"/>
            </a:xfrm>
            <a:custGeom>
              <a:avLst/>
              <a:gdLst/>
              <a:ahLst/>
              <a:cxnLst/>
              <a:rect l="l" t="t" r="r" b="b"/>
              <a:pathLst>
                <a:path w="1143" h="1429" extrusionOk="0">
                  <a:moveTo>
                    <a:pt x="966" y="1"/>
                  </a:moveTo>
                  <a:cubicBezTo>
                    <a:pt x="917" y="1"/>
                    <a:pt x="869" y="23"/>
                    <a:pt x="840" y="65"/>
                  </a:cubicBezTo>
                  <a:lnTo>
                    <a:pt x="51" y="1184"/>
                  </a:lnTo>
                  <a:cubicBezTo>
                    <a:pt x="1" y="1254"/>
                    <a:pt x="19" y="1350"/>
                    <a:pt x="89" y="1400"/>
                  </a:cubicBezTo>
                  <a:cubicBezTo>
                    <a:pt x="115" y="1420"/>
                    <a:pt x="148" y="1428"/>
                    <a:pt x="178" y="1428"/>
                  </a:cubicBezTo>
                  <a:cubicBezTo>
                    <a:pt x="227" y="1428"/>
                    <a:pt x="275" y="1405"/>
                    <a:pt x="305" y="1362"/>
                  </a:cubicBezTo>
                  <a:lnTo>
                    <a:pt x="1093" y="244"/>
                  </a:lnTo>
                  <a:cubicBezTo>
                    <a:pt x="1143" y="175"/>
                    <a:pt x="1125" y="78"/>
                    <a:pt x="1055" y="28"/>
                  </a:cubicBezTo>
                  <a:cubicBezTo>
                    <a:pt x="1028" y="10"/>
                    <a:pt x="997" y="1"/>
                    <a:pt x="966"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3" name="Google Shape;4943;p63"/>
            <p:cNvSpPr/>
            <p:nvPr/>
          </p:nvSpPr>
          <p:spPr>
            <a:xfrm>
              <a:off x="1615325" y="1762288"/>
              <a:ext cx="28525" cy="35700"/>
            </a:xfrm>
            <a:custGeom>
              <a:avLst/>
              <a:gdLst/>
              <a:ahLst/>
              <a:cxnLst/>
              <a:rect l="l" t="t" r="r" b="b"/>
              <a:pathLst>
                <a:path w="1141" h="1428" extrusionOk="0">
                  <a:moveTo>
                    <a:pt x="964" y="1"/>
                  </a:moveTo>
                  <a:cubicBezTo>
                    <a:pt x="916" y="1"/>
                    <a:pt x="868" y="23"/>
                    <a:pt x="837" y="65"/>
                  </a:cubicBezTo>
                  <a:lnTo>
                    <a:pt x="50" y="1183"/>
                  </a:lnTo>
                  <a:cubicBezTo>
                    <a:pt x="0" y="1254"/>
                    <a:pt x="17" y="1349"/>
                    <a:pt x="87" y="1399"/>
                  </a:cubicBezTo>
                  <a:cubicBezTo>
                    <a:pt x="114" y="1419"/>
                    <a:pt x="146" y="1428"/>
                    <a:pt x="176" y="1428"/>
                  </a:cubicBezTo>
                  <a:cubicBezTo>
                    <a:pt x="224" y="1428"/>
                    <a:pt x="273" y="1406"/>
                    <a:pt x="303" y="1362"/>
                  </a:cubicBezTo>
                  <a:lnTo>
                    <a:pt x="1090" y="243"/>
                  </a:lnTo>
                  <a:cubicBezTo>
                    <a:pt x="1140" y="175"/>
                    <a:pt x="1123" y="78"/>
                    <a:pt x="1053" y="28"/>
                  </a:cubicBezTo>
                  <a:cubicBezTo>
                    <a:pt x="1026" y="9"/>
                    <a:pt x="995" y="1"/>
                    <a:pt x="964"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4" name="Google Shape;4944;p63"/>
            <p:cNvSpPr/>
            <p:nvPr/>
          </p:nvSpPr>
          <p:spPr>
            <a:xfrm>
              <a:off x="1682850" y="1792413"/>
              <a:ext cx="40825" cy="53200"/>
            </a:xfrm>
            <a:custGeom>
              <a:avLst/>
              <a:gdLst/>
              <a:ahLst/>
              <a:cxnLst/>
              <a:rect l="l" t="t" r="r" b="b"/>
              <a:pathLst>
                <a:path w="1633" h="2128" extrusionOk="0">
                  <a:moveTo>
                    <a:pt x="1456" y="0"/>
                  </a:moveTo>
                  <a:cubicBezTo>
                    <a:pt x="1408" y="0"/>
                    <a:pt x="1360" y="23"/>
                    <a:pt x="1330" y="66"/>
                  </a:cubicBezTo>
                  <a:lnTo>
                    <a:pt x="51" y="1883"/>
                  </a:lnTo>
                  <a:cubicBezTo>
                    <a:pt x="1" y="1952"/>
                    <a:pt x="18" y="2049"/>
                    <a:pt x="88" y="2099"/>
                  </a:cubicBezTo>
                  <a:cubicBezTo>
                    <a:pt x="115" y="2119"/>
                    <a:pt x="147" y="2127"/>
                    <a:pt x="178" y="2127"/>
                  </a:cubicBezTo>
                  <a:cubicBezTo>
                    <a:pt x="228" y="2127"/>
                    <a:pt x="274" y="2103"/>
                    <a:pt x="304" y="2062"/>
                  </a:cubicBezTo>
                  <a:lnTo>
                    <a:pt x="1583" y="244"/>
                  </a:lnTo>
                  <a:cubicBezTo>
                    <a:pt x="1633" y="174"/>
                    <a:pt x="1615" y="79"/>
                    <a:pt x="1545" y="29"/>
                  </a:cubicBezTo>
                  <a:cubicBezTo>
                    <a:pt x="1518" y="10"/>
                    <a:pt x="1487" y="0"/>
                    <a:pt x="1456"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5" name="Google Shape;4945;p63"/>
            <p:cNvSpPr/>
            <p:nvPr/>
          </p:nvSpPr>
          <p:spPr>
            <a:xfrm>
              <a:off x="1649450" y="1786338"/>
              <a:ext cx="28575" cy="35725"/>
            </a:xfrm>
            <a:custGeom>
              <a:avLst/>
              <a:gdLst/>
              <a:ahLst/>
              <a:cxnLst/>
              <a:rect l="l" t="t" r="r" b="b"/>
              <a:pathLst>
                <a:path w="1143" h="1429" extrusionOk="0">
                  <a:moveTo>
                    <a:pt x="965" y="1"/>
                  </a:moveTo>
                  <a:cubicBezTo>
                    <a:pt x="917" y="1"/>
                    <a:pt x="869" y="23"/>
                    <a:pt x="838" y="66"/>
                  </a:cubicBezTo>
                  <a:lnTo>
                    <a:pt x="51" y="1185"/>
                  </a:lnTo>
                  <a:cubicBezTo>
                    <a:pt x="1" y="1253"/>
                    <a:pt x="18" y="1350"/>
                    <a:pt x="88" y="1400"/>
                  </a:cubicBezTo>
                  <a:cubicBezTo>
                    <a:pt x="115" y="1420"/>
                    <a:pt x="147" y="1429"/>
                    <a:pt x="178" y="1429"/>
                  </a:cubicBezTo>
                  <a:cubicBezTo>
                    <a:pt x="225" y="1429"/>
                    <a:pt x="274" y="1406"/>
                    <a:pt x="304" y="1363"/>
                  </a:cubicBezTo>
                  <a:lnTo>
                    <a:pt x="1093" y="244"/>
                  </a:lnTo>
                  <a:cubicBezTo>
                    <a:pt x="1143" y="174"/>
                    <a:pt x="1124" y="79"/>
                    <a:pt x="1054" y="29"/>
                  </a:cubicBezTo>
                  <a:cubicBezTo>
                    <a:pt x="1027" y="10"/>
                    <a:pt x="996" y="1"/>
                    <a:pt x="965"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6" name="Google Shape;4946;p63"/>
            <p:cNvSpPr/>
            <p:nvPr/>
          </p:nvSpPr>
          <p:spPr>
            <a:xfrm>
              <a:off x="1664725" y="1797113"/>
              <a:ext cx="28550" cy="35700"/>
            </a:xfrm>
            <a:custGeom>
              <a:avLst/>
              <a:gdLst/>
              <a:ahLst/>
              <a:cxnLst/>
              <a:rect l="l" t="t" r="r" b="b"/>
              <a:pathLst>
                <a:path w="1142" h="1428" extrusionOk="0">
                  <a:moveTo>
                    <a:pt x="965" y="1"/>
                  </a:moveTo>
                  <a:cubicBezTo>
                    <a:pt x="916" y="1"/>
                    <a:pt x="868" y="23"/>
                    <a:pt x="837" y="65"/>
                  </a:cubicBezTo>
                  <a:lnTo>
                    <a:pt x="50" y="1184"/>
                  </a:lnTo>
                  <a:cubicBezTo>
                    <a:pt x="0" y="1254"/>
                    <a:pt x="19" y="1349"/>
                    <a:pt x="87" y="1399"/>
                  </a:cubicBezTo>
                  <a:cubicBezTo>
                    <a:pt x="114" y="1419"/>
                    <a:pt x="147" y="1428"/>
                    <a:pt x="177" y="1428"/>
                  </a:cubicBezTo>
                  <a:cubicBezTo>
                    <a:pt x="226" y="1428"/>
                    <a:pt x="274" y="1405"/>
                    <a:pt x="304" y="1362"/>
                  </a:cubicBezTo>
                  <a:lnTo>
                    <a:pt x="1092" y="243"/>
                  </a:lnTo>
                  <a:cubicBezTo>
                    <a:pt x="1142" y="175"/>
                    <a:pt x="1123" y="78"/>
                    <a:pt x="1055" y="28"/>
                  </a:cubicBezTo>
                  <a:cubicBezTo>
                    <a:pt x="1027" y="9"/>
                    <a:pt x="996" y="1"/>
                    <a:pt x="965"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7" name="Google Shape;4947;p63"/>
            <p:cNvSpPr/>
            <p:nvPr/>
          </p:nvSpPr>
          <p:spPr>
            <a:xfrm>
              <a:off x="1732300" y="1827238"/>
              <a:ext cx="40825" cy="53175"/>
            </a:xfrm>
            <a:custGeom>
              <a:avLst/>
              <a:gdLst/>
              <a:ahLst/>
              <a:cxnLst/>
              <a:rect l="l" t="t" r="r" b="b"/>
              <a:pathLst>
                <a:path w="1633" h="2127" extrusionOk="0">
                  <a:moveTo>
                    <a:pt x="1456" y="1"/>
                  </a:moveTo>
                  <a:cubicBezTo>
                    <a:pt x="1407" y="1"/>
                    <a:pt x="1360" y="23"/>
                    <a:pt x="1329" y="66"/>
                  </a:cubicBezTo>
                  <a:lnTo>
                    <a:pt x="50" y="1880"/>
                  </a:lnTo>
                  <a:cubicBezTo>
                    <a:pt x="0" y="1950"/>
                    <a:pt x="18" y="2048"/>
                    <a:pt x="88" y="2098"/>
                  </a:cubicBezTo>
                  <a:cubicBezTo>
                    <a:pt x="115" y="2116"/>
                    <a:pt x="146" y="2126"/>
                    <a:pt x="176" y="2126"/>
                  </a:cubicBezTo>
                  <a:cubicBezTo>
                    <a:pt x="225" y="2126"/>
                    <a:pt x="273" y="2102"/>
                    <a:pt x="303" y="2059"/>
                  </a:cubicBezTo>
                  <a:lnTo>
                    <a:pt x="1582" y="244"/>
                  </a:lnTo>
                  <a:cubicBezTo>
                    <a:pt x="1632" y="174"/>
                    <a:pt x="1615" y="79"/>
                    <a:pt x="1545" y="29"/>
                  </a:cubicBezTo>
                  <a:cubicBezTo>
                    <a:pt x="1518" y="10"/>
                    <a:pt x="1487" y="1"/>
                    <a:pt x="1456"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8" name="Google Shape;4948;p63"/>
            <p:cNvSpPr/>
            <p:nvPr/>
          </p:nvSpPr>
          <p:spPr>
            <a:xfrm>
              <a:off x="1698825" y="1821138"/>
              <a:ext cx="28575" cy="35725"/>
            </a:xfrm>
            <a:custGeom>
              <a:avLst/>
              <a:gdLst/>
              <a:ahLst/>
              <a:cxnLst/>
              <a:rect l="l" t="t" r="r" b="b"/>
              <a:pathLst>
                <a:path w="1143" h="1429" extrusionOk="0">
                  <a:moveTo>
                    <a:pt x="966" y="0"/>
                  </a:moveTo>
                  <a:cubicBezTo>
                    <a:pt x="917" y="0"/>
                    <a:pt x="870" y="23"/>
                    <a:pt x="839" y="65"/>
                  </a:cubicBezTo>
                  <a:lnTo>
                    <a:pt x="51" y="1183"/>
                  </a:lnTo>
                  <a:cubicBezTo>
                    <a:pt x="1" y="1253"/>
                    <a:pt x="19" y="1350"/>
                    <a:pt x="89" y="1400"/>
                  </a:cubicBezTo>
                  <a:cubicBezTo>
                    <a:pt x="115" y="1419"/>
                    <a:pt x="148" y="1429"/>
                    <a:pt x="178" y="1429"/>
                  </a:cubicBezTo>
                  <a:cubicBezTo>
                    <a:pt x="228" y="1429"/>
                    <a:pt x="275" y="1406"/>
                    <a:pt x="305" y="1361"/>
                  </a:cubicBezTo>
                  <a:lnTo>
                    <a:pt x="1092" y="244"/>
                  </a:lnTo>
                  <a:cubicBezTo>
                    <a:pt x="1142" y="174"/>
                    <a:pt x="1125" y="78"/>
                    <a:pt x="1055" y="28"/>
                  </a:cubicBezTo>
                  <a:cubicBezTo>
                    <a:pt x="1028" y="9"/>
                    <a:pt x="997" y="0"/>
                    <a:pt x="966"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9" name="Google Shape;4949;p63"/>
            <p:cNvSpPr/>
            <p:nvPr/>
          </p:nvSpPr>
          <p:spPr>
            <a:xfrm>
              <a:off x="1714125" y="1831888"/>
              <a:ext cx="28550" cy="35725"/>
            </a:xfrm>
            <a:custGeom>
              <a:avLst/>
              <a:gdLst/>
              <a:ahLst/>
              <a:cxnLst/>
              <a:rect l="l" t="t" r="r" b="b"/>
              <a:pathLst>
                <a:path w="1142" h="1429" extrusionOk="0">
                  <a:moveTo>
                    <a:pt x="965" y="0"/>
                  </a:moveTo>
                  <a:cubicBezTo>
                    <a:pt x="916" y="0"/>
                    <a:pt x="868" y="23"/>
                    <a:pt x="837" y="66"/>
                  </a:cubicBezTo>
                  <a:lnTo>
                    <a:pt x="50" y="1184"/>
                  </a:lnTo>
                  <a:cubicBezTo>
                    <a:pt x="0" y="1253"/>
                    <a:pt x="17" y="1350"/>
                    <a:pt x="87" y="1400"/>
                  </a:cubicBezTo>
                  <a:cubicBezTo>
                    <a:pt x="114" y="1420"/>
                    <a:pt x="146" y="1429"/>
                    <a:pt x="177" y="1429"/>
                  </a:cubicBezTo>
                  <a:cubicBezTo>
                    <a:pt x="224" y="1429"/>
                    <a:pt x="273" y="1406"/>
                    <a:pt x="303" y="1363"/>
                  </a:cubicBezTo>
                  <a:lnTo>
                    <a:pt x="1092" y="244"/>
                  </a:lnTo>
                  <a:cubicBezTo>
                    <a:pt x="1142" y="174"/>
                    <a:pt x="1123" y="78"/>
                    <a:pt x="1053" y="28"/>
                  </a:cubicBezTo>
                  <a:cubicBezTo>
                    <a:pt x="1026" y="9"/>
                    <a:pt x="995" y="0"/>
                    <a:pt x="965"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0" name="Google Shape;4950;p63"/>
            <p:cNvSpPr/>
            <p:nvPr/>
          </p:nvSpPr>
          <p:spPr>
            <a:xfrm>
              <a:off x="1382600" y="1352438"/>
              <a:ext cx="32625" cy="41525"/>
            </a:xfrm>
            <a:custGeom>
              <a:avLst/>
              <a:gdLst/>
              <a:ahLst/>
              <a:cxnLst/>
              <a:rect l="l" t="t" r="r" b="b"/>
              <a:pathLst>
                <a:path w="1305" h="1661" extrusionOk="0">
                  <a:moveTo>
                    <a:pt x="1129" y="0"/>
                  </a:moveTo>
                  <a:cubicBezTo>
                    <a:pt x="1081" y="0"/>
                    <a:pt x="1033" y="23"/>
                    <a:pt x="1002" y="66"/>
                  </a:cubicBezTo>
                  <a:lnTo>
                    <a:pt x="49" y="1416"/>
                  </a:lnTo>
                  <a:cubicBezTo>
                    <a:pt x="0" y="1485"/>
                    <a:pt x="17" y="1582"/>
                    <a:pt x="87" y="1632"/>
                  </a:cubicBezTo>
                  <a:cubicBezTo>
                    <a:pt x="114" y="1652"/>
                    <a:pt x="146" y="1660"/>
                    <a:pt x="176" y="1660"/>
                  </a:cubicBezTo>
                  <a:cubicBezTo>
                    <a:pt x="225" y="1660"/>
                    <a:pt x="273" y="1638"/>
                    <a:pt x="303" y="1595"/>
                  </a:cubicBezTo>
                  <a:lnTo>
                    <a:pt x="1255" y="244"/>
                  </a:lnTo>
                  <a:cubicBezTo>
                    <a:pt x="1305" y="174"/>
                    <a:pt x="1288" y="77"/>
                    <a:pt x="1218" y="27"/>
                  </a:cubicBezTo>
                  <a:cubicBezTo>
                    <a:pt x="1191" y="9"/>
                    <a:pt x="1160" y="0"/>
                    <a:pt x="1129"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1" name="Google Shape;4951;p63"/>
            <p:cNvSpPr/>
            <p:nvPr/>
          </p:nvSpPr>
          <p:spPr>
            <a:xfrm>
              <a:off x="1377550" y="1357388"/>
              <a:ext cx="42675" cy="31575"/>
            </a:xfrm>
            <a:custGeom>
              <a:avLst/>
              <a:gdLst/>
              <a:ahLst/>
              <a:cxnLst/>
              <a:rect l="l" t="t" r="r" b="b"/>
              <a:pathLst>
                <a:path w="1707" h="1263" extrusionOk="0">
                  <a:moveTo>
                    <a:pt x="179" y="1"/>
                  </a:moveTo>
                  <a:cubicBezTo>
                    <a:pt x="130" y="1"/>
                    <a:pt x="81" y="23"/>
                    <a:pt x="51" y="66"/>
                  </a:cubicBezTo>
                  <a:cubicBezTo>
                    <a:pt x="1" y="135"/>
                    <a:pt x="19" y="232"/>
                    <a:pt x="89" y="282"/>
                  </a:cubicBezTo>
                  <a:lnTo>
                    <a:pt x="1441" y="1234"/>
                  </a:lnTo>
                  <a:cubicBezTo>
                    <a:pt x="1468" y="1254"/>
                    <a:pt x="1500" y="1262"/>
                    <a:pt x="1531" y="1262"/>
                  </a:cubicBezTo>
                  <a:cubicBezTo>
                    <a:pt x="1578" y="1262"/>
                    <a:pt x="1627" y="1239"/>
                    <a:pt x="1657" y="1197"/>
                  </a:cubicBezTo>
                  <a:cubicBezTo>
                    <a:pt x="1707" y="1127"/>
                    <a:pt x="1690" y="1029"/>
                    <a:pt x="1620" y="979"/>
                  </a:cubicBezTo>
                  <a:lnTo>
                    <a:pt x="268" y="28"/>
                  </a:lnTo>
                  <a:cubicBezTo>
                    <a:pt x="241" y="10"/>
                    <a:pt x="210" y="1"/>
                    <a:pt x="179"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52" name="Google Shape;4952;p63"/>
          <p:cNvGrpSpPr/>
          <p:nvPr/>
        </p:nvGrpSpPr>
        <p:grpSpPr>
          <a:xfrm>
            <a:off x="6136625" y="805500"/>
            <a:ext cx="627575" cy="453425"/>
            <a:chOff x="6136625" y="805500"/>
            <a:chExt cx="627575" cy="453425"/>
          </a:xfrm>
        </p:grpSpPr>
        <p:sp>
          <p:nvSpPr>
            <p:cNvPr id="4953" name="Google Shape;4953;p63"/>
            <p:cNvSpPr/>
            <p:nvPr/>
          </p:nvSpPr>
          <p:spPr>
            <a:xfrm>
              <a:off x="6136625" y="805500"/>
              <a:ext cx="627575" cy="453425"/>
            </a:xfrm>
            <a:custGeom>
              <a:avLst/>
              <a:gdLst/>
              <a:ahLst/>
              <a:cxnLst/>
              <a:rect l="l" t="t" r="r" b="b"/>
              <a:pathLst>
                <a:path w="25103" h="18137" extrusionOk="0">
                  <a:moveTo>
                    <a:pt x="24823" y="1"/>
                  </a:moveTo>
                  <a:cubicBezTo>
                    <a:pt x="24790" y="1"/>
                    <a:pt x="24755" y="12"/>
                    <a:pt x="24719" y="37"/>
                  </a:cubicBezTo>
                  <a:cubicBezTo>
                    <a:pt x="16425" y="5816"/>
                    <a:pt x="8168" y="11621"/>
                    <a:pt x="140" y="17769"/>
                  </a:cubicBezTo>
                  <a:cubicBezTo>
                    <a:pt x="1" y="17875"/>
                    <a:pt x="23" y="18136"/>
                    <a:pt x="228" y="18136"/>
                  </a:cubicBezTo>
                  <a:cubicBezTo>
                    <a:pt x="232" y="18136"/>
                    <a:pt x="236" y="18136"/>
                    <a:pt x="240" y="18136"/>
                  </a:cubicBezTo>
                  <a:cubicBezTo>
                    <a:pt x="8441" y="17824"/>
                    <a:pt x="16645" y="17954"/>
                    <a:pt x="24848" y="17741"/>
                  </a:cubicBezTo>
                  <a:cubicBezTo>
                    <a:pt x="25098" y="17734"/>
                    <a:pt x="25103" y="17347"/>
                    <a:pt x="24855" y="17347"/>
                  </a:cubicBezTo>
                  <a:cubicBezTo>
                    <a:pt x="24853" y="17347"/>
                    <a:pt x="24850" y="17347"/>
                    <a:pt x="24848" y="17347"/>
                  </a:cubicBezTo>
                  <a:cubicBezTo>
                    <a:pt x="16849" y="17555"/>
                    <a:pt x="8848" y="17436"/>
                    <a:pt x="851" y="17720"/>
                  </a:cubicBezTo>
                  <a:lnTo>
                    <a:pt x="851" y="17720"/>
                  </a:lnTo>
                  <a:cubicBezTo>
                    <a:pt x="8718" y="11713"/>
                    <a:pt x="16801" y="6033"/>
                    <a:pt x="24920" y="376"/>
                  </a:cubicBezTo>
                  <a:cubicBezTo>
                    <a:pt x="25089" y="256"/>
                    <a:pt x="24983" y="1"/>
                    <a:pt x="2482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4" name="Google Shape;4954;p63"/>
            <p:cNvSpPr/>
            <p:nvPr/>
          </p:nvSpPr>
          <p:spPr>
            <a:xfrm>
              <a:off x="6341700" y="1100850"/>
              <a:ext cx="75975" cy="145075"/>
            </a:xfrm>
            <a:custGeom>
              <a:avLst/>
              <a:gdLst/>
              <a:ahLst/>
              <a:cxnLst/>
              <a:rect l="l" t="t" r="r" b="b"/>
              <a:pathLst>
                <a:path w="3039" h="5803" extrusionOk="0">
                  <a:moveTo>
                    <a:pt x="248" y="1"/>
                  </a:moveTo>
                  <a:cubicBezTo>
                    <a:pt x="62" y="1"/>
                    <a:pt x="1" y="316"/>
                    <a:pt x="213" y="394"/>
                  </a:cubicBezTo>
                  <a:cubicBezTo>
                    <a:pt x="2388" y="1194"/>
                    <a:pt x="2616" y="3630"/>
                    <a:pt x="2356" y="5616"/>
                  </a:cubicBezTo>
                  <a:cubicBezTo>
                    <a:pt x="2339" y="5741"/>
                    <a:pt x="2429" y="5803"/>
                    <a:pt x="2527" y="5803"/>
                  </a:cubicBezTo>
                  <a:cubicBezTo>
                    <a:pt x="2625" y="5803"/>
                    <a:pt x="2733" y="5740"/>
                    <a:pt x="2749" y="5616"/>
                  </a:cubicBezTo>
                  <a:cubicBezTo>
                    <a:pt x="3038" y="3423"/>
                    <a:pt x="2656" y="875"/>
                    <a:pt x="318" y="14"/>
                  </a:cubicBezTo>
                  <a:cubicBezTo>
                    <a:pt x="294" y="5"/>
                    <a:pt x="270" y="1"/>
                    <a:pt x="24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5" name="Google Shape;4955;p63"/>
            <p:cNvSpPr/>
            <p:nvPr/>
          </p:nvSpPr>
          <p:spPr>
            <a:xfrm>
              <a:off x="6458925" y="1095725"/>
              <a:ext cx="38675" cy="62125"/>
            </a:xfrm>
            <a:custGeom>
              <a:avLst/>
              <a:gdLst/>
              <a:ahLst/>
              <a:cxnLst/>
              <a:rect l="l" t="t" r="r" b="b"/>
              <a:pathLst>
                <a:path w="1547" h="2485" extrusionOk="0">
                  <a:moveTo>
                    <a:pt x="967" y="0"/>
                  </a:moveTo>
                  <a:cubicBezTo>
                    <a:pt x="508" y="0"/>
                    <a:pt x="1" y="361"/>
                    <a:pt x="109" y="866"/>
                  </a:cubicBezTo>
                  <a:cubicBezTo>
                    <a:pt x="157" y="1096"/>
                    <a:pt x="326" y="1252"/>
                    <a:pt x="515" y="1379"/>
                  </a:cubicBezTo>
                  <a:cubicBezTo>
                    <a:pt x="626" y="1453"/>
                    <a:pt x="756" y="1511"/>
                    <a:pt x="860" y="1597"/>
                  </a:cubicBezTo>
                  <a:cubicBezTo>
                    <a:pt x="918" y="1645"/>
                    <a:pt x="1019" y="1724"/>
                    <a:pt x="1034" y="1803"/>
                  </a:cubicBezTo>
                  <a:cubicBezTo>
                    <a:pt x="1066" y="1991"/>
                    <a:pt x="905" y="2082"/>
                    <a:pt x="758" y="2082"/>
                  </a:cubicBezTo>
                  <a:cubicBezTo>
                    <a:pt x="716" y="2082"/>
                    <a:pt x="676" y="2075"/>
                    <a:pt x="641" y="2060"/>
                  </a:cubicBezTo>
                  <a:cubicBezTo>
                    <a:pt x="616" y="2050"/>
                    <a:pt x="591" y="2045"/>
                    <a:pt x="569" y="2045"/>
                  </a:cubicBezTo>
                  <a:cubicBezTo>
                    <a:pt x="389" y="2045"/>
                    <a:pt x="330" y="2356"/>
                    <a:pt x="537" y="2440"/>
                  </a:cubicBezTo>
                  <a:cubicBezTo>
                    <a:pt x="611" y="2470"/>
                    <a:pt x="688" y="2484"/>
                    <a:pt x="764" y="2484"/>
                  </a:cubicBezTo>
                  <a:cubicBezTo>
                    <a:pt x="1169" y="2484"/>
                    <a:pt x="1546" y="2081"/>
                    <a:pt x="1396" y="1658"/>
                  </a:cubicBezTo>
                  <a:cubicBezTo>
                    <a:pt x="1313" y="1423"/>
                    <a:pt x="1107" y="1284"/>
                    <a:pt x="905" y="1159"/>
                  </a:cubicBezTo>
                  <a:cubicBezTo>
                    <a:pt x="782" y="1081"/>
                    <a:pt x="565" y="988"/>
                    <a:pt x="510" y="842"/>
                  </a:cubicBezTo>
                  <a:cubicBezTo>
                    <a:pt x="396" y="543"/>
                    <a:pt x="763" y="397"/>
                    <a:pt x="1000" y="397"/>
                  </a:cubicBezTo>
                  <a:cubicBezTo>
                    <a:pt x="1017" y="397"/>
                    <a:pt x="1034" y="398"/>
                    <a:pt x="1049" y="400"/>
                  </a:cubicBezTo>
                  <a:cubicBezTo>
                    <a:pt x="1057" y="401"/>
                    <a:pt x="1064" y="401"/>
                    <a:pt x="1071" y="401"/>
                  </a:cubicBezTo>
                  <a:cubicBezTo>
                    <a:pt x="1304" y="401"/>
                    <a:pt x="1295" y="30"/>
                    <a:pt x="1052" y="5"/>
                  </a:cubicBezTo>
                  <a:cubicBezTo>
                    <a:pt x="1024" y="2"/>
                    <a:pt x="996" y="0"/>
                    <a:pt x="9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6" name="Google Shape;4956;p63"/>
            <p:cNvSpPr/>
            <p:nvPr/>
          </p:nvSpPr>
          <p:spPr>
            <a:xfrm>
              <a:off x="6506975" y="1099000"/>
              <a:ext cx="13950" cy="56375"/>
            </a:xfrm>
            <a:custGeom>
              <a:avLst/>
              <a:gdLst/>
              <a:ahLst/>
              <a:cxnLst/>
              <a:rect l="l" t="t" r="r" b="b"/>
              <a:pathLst>
                <a:path w="558" h="2255" extrusionOk="0">
                  <a:moveTo>
                    <a:pt x="281" y="1"/>
                  </a:moveTo>
                  <a:cubicBezTo>
                    <a:pt x="183" y="1"/>
                    <a:pt x="78" y="63"/>
                    <a:pt x="65" y="189"/>
                  </a:cubicBezTo>
                  <a:cubicBezTo>
                    <a:pt x="1" y="837"/>
                    <a:pt x="32" y="1474"/>
                    <a:pt x="149" y="2113"/>
                  </a:cubicBezTo>
                  <a:cubicBezTo>
                    <a:pt x="168" y="2212"/>
                    <a:pt x="240" y="2255"/>
                    <a:pt x="316" y="2255"/>
                  </a:cubicBezTo>
                  <a:cubicBezTo>
                    <a:pt x="431" y="2255"/>
                    <a:pt x="557" y="2157"/>
                    <a:pt x="529" y="2007"/>
                  </a:cubicBezTo>
                  <a:cubicBezTo>
                    <a:pt x="419" y="1403"/>
                    <a:pt x="398" y="798"/>
                    <a:pt x="459" y="189"/>
                  </a:cubicBezTo>
                  <a:cubicBezTo>
                    <a:pt x="471" y="63"/>
                    <a:pt x="380" y="1"/>
                    <a:pt x="28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7" name="Google Shape;4957;p63"/>
            <p:cNvSpPr/>
            <p:nvPr/>
          </p:nvSpPr>
          <p:spPr>
            <a:xfrm>
              <a:off x="6533575" y="1095575"/>
              <a:ext cx="13800" cy="59500"/>
            </a:xfrm>
            <a:custGeom>
              <a:avLst/>
              <a:gdLst/>
              <a:ahLst/>
              <a:cxnLst/>
              <a:rect l="l" t="t" r="r" b="b"/>
              <a:pathLst>
                <a:path w="552" h="2380" extrusionOk="0">
                  <a:moveTo>
                    <a:pt x="241" y="0"/>
                  </a:moveTo>
                  <a:cubicBezTo>
                    <a:pt x="127" y="0"/>
                    <a:pt x="0" y="98"/>
                    <a:pt x="24" y="247"/>
                  </a:cubicBezTo>
                  <a:cubicBezTo>
                    <a:pt x="135" y="893"/>
                    <a:pt x="156" y="1537"/>
                    <a:pt x="96" y="2191"/>
                  </a:cubicBezTo>
                  <a:cubicBezTo>
                    <a:pt x="85" y="2317"/>
                    <a:pt x="177" y="2379"/>
                    <a:pt x="276" y="2379"/>
                  </a:cubicBezTo>
                  <a:cubicBezTo>
                    <a:pt x="375" y="2379"/>
                    <a:pt x="479" y="2316"/>
                    <a:pt x="490" y="2191"/>
                  </a:cubicBezTo>
                  <a:cubicBezTo>
                    <a:pt x="551" y="1501"/>
                    <a:pt x="521" y="824"/>
                    <a:pt x="404" y="144"/>
                  </a:cubicBezTo>
                  <a:cubicBezTo>
                    <a:pt x="388" y="44"/>
                    <a:pt x="317" y="0"/>
                    <a:pt x="24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8" name="Google Shape;4958;p63"/>
            <p:cNvSpPr/>
            <p:nvPr/>
          </p:nvSpPr>
          <p:spPr>
            <a:xfrm>
              <a:off x="6534350" y="1095825"/>
              <a:ext cx="49750" cy="61125"/>
            </a:xfrm>
            <a:custGeom>
              <a:avLst/>
              <a:gdLst/>
              <a:ahLst/>
              <a:cxnLst/>
              <a:rect l="l" t="t" r="r" b="b"/>
              <a:pathLst>
                <a:path w="1990" h="2445" extrusionOk="0">
                  <a:moveTo>
                    <a:pt x="1751" y="0"/>
                  </a:moveTo>
                  <a:cubicBezTo>
                    <a:pt x="1652" y="0"/>
                    <a:pt x="1557" y="63"/>
                    <a:pt x="1564" y="190"/>
                  </a:cubicBezTo>
                  <a:cubicBezTo>
                    <a:pt x="1588" y="717"/>
                    <a:pt x="1582" y="1242"/>
                    <a:pt x="1547" y="1766"/>
                  </a:cubicBezTo>
                  <a:lnTo>
                    <a:pt x="1547" y="1766"/>
                  </a:lnTo>
                  <a:cubicBezTo>
                    <a:pt x="1136" y="1281"/>
                    <a:pt x="765" y="767"/>
                    <a:pt x="433" y="223"/>
                  </a:cubicBezTo>
                  <a:cubicBezTo>
                    <a:pt x="393" y="157"/>
                    <a:pt x="333" y="129"/>
                    <a:pt x="274" y="129"/>
                  </a:cubicBezTo>
                  <a:cubicBezTo>
                    <a:pt x="137" y="129"/>
                    <a:pt x="1" y="271"/>
                    <a:pt x="92" y="422"/>
                  </a:cubicBezTo>
                  <a:cubicBezTo>
                    <a:pt x="520" y="1123"/>
                    <a:pt x="1013" y="1776"/>
                    <a:pt x="1565" y="2384"/>
                  </a:cubicBezTo>
                  <a:cubicBezTo>
                    <a:pt x="1604" y="2426"/>
                    <a:pt x="1649" y="2444"/>
                    <a:pt x="1693" y="2444"/>
                  </a:cubicBezTo>
                  <a:cubicBezTo>
                    <a:pt x="1793" y="2444"/>
                    <a:pt x="1891" y="2353"/>
                    <a:pt x="1902" y="2244"/>
                  </a:cubicBezTo>
                  <a:cubicBezTo>
                    <a:pt x="1972" y="1561"/>
                    <a:pt x="1989" y="877"/>
                    <a:pt x="1958" y="190"/>
                  </a:cubicBezTo>
                  <a:cubicBezTo>
                    <a:pt x="1951" y="64"/>
                    <a:pt x="1849" y="0"/>
                    <a:pt x="175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9" name="Google Shape;4959;p63"/>
            <p:cNvSpPr/>
            <p:nvPr/>
          </p:nvSpPr>
          <p:spPr>
            <a:xfrm>
              <a:off x="6603150" y="1061000"/>
              <a:ext cx="41025" cy="40275"/>
            </a:xfrm>
            <a:custGeom>
              <a:avLst/>
              <a:gdLst/>
              <a:ahLst/>
              <a:cxnLst/>
              <a:rect l="l" t="t" r="r" b="b"/>
              <a:pathLst>
                <a:path w="1641" h="1611" extrusionOk="0">
                  <a:moveTo>
                    <a:pt x="797" y="386"/>
                  </a:moveTo>
                  <a:cubicBezTo>
                    <a:pt x="803" y="388"/>
                    <a:pt x="810" y="389"/>
                    <a:pt x="817" y="390"/>
                  </a:cubicBezTo>
                  <a:cubicBezTo>
                    <a:pt x="1297" y="463"/>
                    <a:pt x="1369" y="1199"/>
                    <a:pt x="825" y="1219"/>
                  </a:cubicBezTo>
                  <a:cubicBezTo>
                    <a:pt x="819" y="1219"/>
                    <a:pt x="813" y="1219"/>
                    <a:pt x="807" y="1219"/>
                  </a:cubicBezTo>
                  <a:cubicBezTo>
                    <a:pt x="605" y="1219"/>
                    <a:pt x="410" y="1101"/>
                    <a:pt x="395" y="884"/>
                  </a:cubicBezTo>
                  <a:cubicBezTo>
                    <a:pt x="381" y="675"/>
                    <a:pt x="534" y="426"/>
                    <a:pt x="754" y="396"/>
                  </a:cubicBezTo>
                  <a:cubicBezTo>
                    <a:pt x="769" y="394"/>
                    <a:pt x="784" y="391"/>
                    <a:pt x="797" y="386"/>
                  </a:cubicBezTo>
                  <a:close/>
                  <a:moveTo>
                    <a:pt x="783" y="0"/>
                  </a:moveTo>
                  <a:cubicBezTo>
                    <a:pt x="774" y="0"/>
                    <a:pt x="764" y="1"/>
                    <a:pt x="754" y="2"/>
                  </a:cubicBezTo>
                  <a:cubicBezTo>
                    <a:pt x="326" y="60"/>
                    <a:pt x="0" y="420"/>
                    <a:pt x="1" y="858"/>
                  </a:cubicBezTo>
                  <a:cubicBezTo>
                    <a:pt x="3" y="1288"/>
                    <a:pt x="361" y="1596"/>
                    <a:pt x="776" y="1610"/>
                  </a:cubicBezTo>
                  <a:cubicBezTo>
                    <a:pt x="786" y="1610"/>
                    <a:pt x="796" y="1610"/>
                    <a:pt x="807" y="1610"/>
                  </a:cubicBezTo>
                  <a:cubicBezTo>
                    <a:pt x="1209" y="1610"/>
                    <a:pt x="1576" y="1337"/>
                    <a:pt x="1608" y="920"/>
                  </a:cubicBezTo>
                  <a:cubicBezTo>
                    <a:pt x="1641" y="505"/>
                    <a:pt x="1343" y="74"/>
                    <a:pt x="923" y="11"/>
                  </a:cubicBezTo>
                  <a:cubicBezTo>
                    <a:pt x="912" y="9"/>
                    <a:pt x="900" y="8"/>
                    <a:pt x="889" y="8"/>
                  </a:cubicBezTo>
                  <a:cubicBezTo>
                    <a:pt x="875" y="8"/>
                    <a:pt x="861" y="10"/>
                    <a:pt x="848" y="12"/>
                  </a:cubicBezTo>
                  <a:lnTo>
                    <a:pt x="848" y="12"/>
                  </a:lnTo>
                  <a:cubicBezTo>
                    <a:pt x="829" y="5"/>
                    <a:pt x="808" y="0"/>
                    <a:pt x="78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2"/>
          </p:nvPr>
        </p:nvSpPr>
        <p:spPr>
          <a:xfrm>
            <a:off x="930348" y="1419447"/>
            <a:ext cx="7830879" cy="3242930"/>
          </a:xfrm>
        </p:spPr>
        <p:txBody>
          <a:bodyPr/>
          <a:lstStyle/>
          <a:p>
            <a:pPr algn="l"/>
            <a:r>
              <a:rPr lang="vi-VN" b="1" dirty="0">
                <a:latin typeface="+mn-lt"/>
              </a:rPr>
              <a:t> - Cây</a:t>
            </a:r>
            <a:r>
              <a:rPr lang="vi-VN" dirty="0">
                <a:latin typeface="+mn-lt"/>
              </a:rPr>
              <a:t> là một đồ thị vô hướng liên thông không có chu trình đơn</a:t>
            </a:r>
          </a:p>
          <a:p>
            <a:pPr algn="l"/>
            <a:r>
              <a:rPr lang="vi-VN" b="1" dirty="0">
                <a:latin typeface="+mn-lt"/>
              </a:rPr>
              <a:t> - Tính chất của cây: </a:t>
            </a:r>
          </a:p>
          <a:p>
            <a:pPr marL="139700" indent="0" algn="l">
              <a:spcAft>
                <a:spcPts val="400"/>
              </a:spcAft>
            </a:pPr>
            <a:r>
              <a:rPr lang="vi-VN" dirty="0">
                <a:latin typeface="+mn-lt"/>
              </a:rPr>
              <a:t>Một cây có n đỉnh thì nó có đúng n – 1 cạnh</a:t>
            </a:r>
          </a:p>
          <a:p>
            <a:pPr marL="139700" indent="0" algn="l">
              <a:spcAft>
                <a:spcPts val="400"/>
              </a:spcAft>
            </a:pPr>
            <a:r>
              <a:rPr lang="vi-VN" dirty="0">
                <a:latin typeface="+mn-lt"/>
              </a:rPr>
              <a:t>Một cây chia m đầy đủ có i đỉnh trong thì nó có n = m * i + 1 đỉnh</a:t>
            </a:r>
          </a:p>
          <a:p>
            <a:pPr marL="139700" indent="0" algn="l">
              <a:spcAft>
                <a:spcPts val="400"/>
              </a:spcAft>
            </a:pPr>
            <a:r>
              <a:rPr lang="vi-VN" dirty="0">
                <a:latin typeface="+mn-lt"/>
              </a:rPr>
              <a:t>Một cây chia m đầy đủ </a:t>
            </a:r>
          </a:p>
          <a:p>
            <a:pPr marL="482600" indent="-342900" algn="l">
              <a:spcAft>
                <a:spcPts val="400"/>
              </a:spcAft>
              <a:buFont typeface="+mj-lt"/>
              <a:buAutoNum type="alphaLcParenR"/>
            </a:pPr>
            <a:r>
              <a:rPr lang="vi-VN" dirty="0">
                <a:latin typeface="+mn-lt"/>
              </a:rPr>
              <a:t>Nếu có n đỉnh thì có i = (n - 1) / m đỉnh trong và l = [(m – 1)n + 1]/m lá</a:t>
            </a:r>
          </a:p>
          <a:p>
            <a:pPr marL="482600" indent="-342900" algn="l">
              <a:spcAft>
                <a:spcPts val="400"/>
              </a:spcAft>
              <a:buFont typeface="+mj-lt"/>
              <a:buAutoNum type="alphaLcParenR"/>
            </a:pPr>
            <a:r>
              <a:rPr lang="vi-VN" dirty="0">
                <a:latin typeface="+mn-lt"/>
              </a:rPr>
              <a:t>Nếu có i đỉnh trong thì nó có n = mi + 1 đỉnh và l = (m - 1)i + 1 lá</a:t>
            </a:r>
          </a:p>
          <a:p>
            <a:pPr marL="482600" indent="-342900" algn="l">
              <a:spcAft>
                <a:spcPts val="400"/>
              </a:spcAft>
              <a:buFont typeface="+mj-lt"/>
              <a:buAutoNum type="alphaLcParenR"/>
            </a:pPr>
            <a:r>
              <a:rPr lang="vi-VN" dirty="0">
                <a:latin typeface="+mn-lt"/>
              </a:rPr>
              <a:t>Nếu có l lá thì nó có n = (ml – 1)/(m – 1) đỉnh và i = (l – 1)/(m – 1) đỉnh trong</a:t>
            </a:r>
          </a:p>
          <a:p>
            <a:pPr marL="139700" indent="0" algn="l">
              <a:spcAft>
                <a:spcPts val="400"/>
              </a:spcAft>
            </a:pPr>
            <a:r>
              <a:rPr lang="vi-VN" b="1" dirty="0">
                <a:solidFill>
                  <a:schemeClr val="bg2">
                    <a:lumMod val="10000"/>
                  </a:schemeClr>
                </a:solidFill>
                <a:latin typeface="+mn-lt"/>
              </a:rPr>
              <a:t>- Cây khung là gì: </a:t>
            </a:r>
            <a:r>
              <a:rPr lang="vi-VN" dirty="0">
                <a:solidFill>
                  <a:schemeClr val="bg2">
                    <a:lumMod val="10000"/>
                  </a:schemeClr>
                </a:solidFill>
                <a:latin typeface="+mn-lt"/>
              </a:rPr>
              <a:t>Gọi G là một đơn đồ thị.Một cây khung của G là một đồ thị con của G mà nó là một cây chứa mọi đỉnh của G</a:t>
            </a:r>
          </a:p>
          <a:p>
            <a:pPr marL="139700" indent="0" algn="l">
              <a:spcAft>
                <a:spcPts val="400"/>
              </a:spcAft>
            </a:pPr>
            <a:endParaRPr lang="vi-VN" dirty="0">
              <a:solidFill>
                <a:schemeClr val="bg2">
                  <a:lumMod val="10000"/>
                </a:schemeClr>
              </a:solidFill>
              <a:latin typeface="+mn-lt"/>
            </a:endParaRPr>
          </a:p>
          <a:p>
            <a:pPr marL="139700" indent="0" algn="l">
              <a:spcAft>
                <a:spcPts val="400"/>
              </a:spcAft>
            </a:pPr>
            <a:endParaRPr lang="vi-VN" dirty="0">
              <a:latin typeface="+mn-lt"/>
            </a:endParaRPr>
          </a:p>
          <a:p>
            <a:pPr marL="139700" indent="0" algn="l">
              <a:spcAft>
                <a:spcPts val="400"/>
              </a:spcAft>
            </a:pPr>
            <a:endParaRPr lang="vi-VN" dirty="0">
              <a:latin typeface="+mn-lt"/>
            </a:endParaRPr>
          </a:p>
          <a:p>
            <a:pPr algn="l"/>
            <a:endParaRPr lang="vi-VN" dirty="0">
              <a:latin typeface="+mn-lt"/>
            </a:endParaRPr>
          </a:p>
          <a:p>
            <a:pPr algn="l"/>
            <a:endParaRPr lang="vi-VN" dirty="0">
              <a:latin typeface="+mn-lt"/>
            </a:endParaRPr>
          </a:p>
        </p:txBody>
      </p:sp>
      <p:sp>
        <p:nvSpPr>
          <p:cNvPr id="4" name="Title 3"/>
          <p:cNvSpPr>
            <a:spLocks noGrp="1"/>
          </p:cNvSpPr>
          <p:nvPr>
            <p:ph type="title"/>
          </p:nvPr>
        </p:nvSpPr>
        <p:spPr/>
        <p:txBody>
          <a:bodyPr/>
          <a:lstStyle/>
          <a:p>
            <a:r>
              <a:rPr lang="vi-VN" dirty="0"/>
              <a:t>Iv, kết luận và bài tập</a:t>
            </a:r>
          </a:p>
        </p:txBody>
      </p:sp>
    </p:spTree>
    <p:extLst>
      <p:ext uri="{BB962C8B-B14F-4D97-AF65-F5344CB8AC3E}">
        <p14:creationId xmlns:p14="http://schemas.microsoft.com/office/powerpoint/2010/main" val="28496181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subTitle" idx="2"/>
          </p:nvPr>
        </p:nvSpPr>
        <p:spPr>
          <a:xfrm>
            <a:off x="744279" y="579474"/>
            <a:ext cx="7729870" cy="4194545"/>
          </a:xfrm>
        </p:spPr>
        <p:txBody>
          <a:bodyPr/>
          <a:lstStyle/>
          <a:p>
            <a:pPr algn="l"/>
            <a:r>
              <a:rPr lang="vi-VN" b="1" dirty="0">
                <a:solidFill>
                  <a:schemeClr val="bg2">
                    <a:lumMod val="10000"/>
                  </a:schemeClr>
                </a:solidFill>
                <a:latin typeface="+mn-lt"/>
              </a:rPr>
              <a:t>- Cây khung nhỏ nhất </a:t>
            </a:r>
            <a:r>
              <a:rPr lang="vi-VN" dirty="0">
                <a:latin typeface="+mn-lt"/>
              </a:rPr>
              <a:t>trong một đồ thị trọng số liên thông là một cây khung có tổng trọng số trên các cạnh của nó là nhỏ nhất</a:t>
            </a:r>
          </a:p>
          <a:p>
            <a:pPr algn="l"/>
            <a:endParaRPr lang="vi-VN" dirty="0">
              <a:latin typeface="+mn-lt"/>
            </a:endParaRPr>
          </a:p>
          <a:p>
            <a:pPr algn="l">
              <a:buFontTx/>
              <a:buChar char="-"/>
            </a:pPr>
            <a:r>
              <a:rPr lang="vi-VN" b="1" dirty="0">
                <a:latin typeface="+mn-lt"/>
              </a:rPr>
              <a:t>Thuật toán tìm cây khung nhỏ nhất: </a:t>
            </a:r>
            <a:r>
              <a:rPr lang="vi-VN" dirty="0">
                <a:latin typeface="+mn-lt"/>
              </a:rPr>
              <a:t>Prim, Kruskal</a:t>
            </a:r>
          </a:p>
          <a:p>
            <a:pPr marL="139700" indent="0" algn="l"/>
            <a:r>
              <a:rPr lang="vi-VN" dirty="0">
                <a:latin typeface="+mn-lt"/>
              </a:rPr>
              <a:t>-      </a:t>
            </a:r>
            <a:r>
              <a:rPr lang="vi-VN" b="1" dirty="0">
                <a:latin typeface="+mn-lt"/>
              </a:rPr>
              <a:t>Ứng dụng </a:t>
            </a:r>
            <a:r>
              <a:rPr lang="vi-VN" dirty="0">
                <a:latin typeface="+mn-lt"/>
              </a:rPr>
              <a:t>: </a:t>
            </a:r>
            <a:r>
              <a:rPr lang="en-US" dirty="0" err="1"/>
              <a:t>Lập</a:t>
            </a:r>
            <a:r>
              <a:rPr lang="en-US" dirty="0"/>
              <a:t> </a:t>
            </a:r>
            <a:r>
              <a:rPr lang="en-US" dirty="0" err="1"/>
              <a:t>kế</a:t>
            </a:r>
            <a:r>
              <a:rPr lang="en-US" dirty="0"/>
              <a:t> </a:t>
            </a:r>
            <a:r>
              <a:rPr lang="en-US" dirty="0" err="1"/>
              <a:t>hoạch</a:t>
            </a:r>
            <a:r>
              <a:rPr lang="en-US" dirty="0"/>
              <a:t> </a:t>
            </a:r>
            <a:r>
              <a:rPr lang="en-US" dirty="0" err="1"/>
              <a:t>mạng</a:t>
            </a:r>
            <a:r>
              <a:rPr lang="en-US" dirty="0"/>
              <a:t> </a:t>
            </a:r>
            <a:r>
              <a:rPr lang="en-US" dirty="0" err="1"/>
              <a:t>dân</a:t>
            </a:r>
            <a:r>
              <a:rPr lang="en-US" dirty="0"/>
              <a:t> </a:t>
            </a:r>
            <a:r>
              <a:rPr lang="en-US" dirty="0" err="1"/>
              <a:t>sự</a:t>
            </a:r>
            <a:endParaRPr lang="en-US" dirty="0"/>
          </a:p>
          <a:p>
            <a:pPr marL="139700" indent="0" algn="l"/>
            <a:r>
              <a:rPr lang="en-US" dirty="0"/>
              <a:t>	              </a:t>
            </a:r>
            <a:r>
              <a:rPr lang="en-US" dirty="0" err="1"/>
              <a:t>Giao</a:t>
            </a:r>
            <a:r>
              <a:rPr lang="en-US" dirty="0"/>
              <a:t> </a:t>
            </a:r>
            <a:r>
              <a:rPr lang="en-US" dirty="0" err="1"/>
              <a:t>thức</a:t>
            </a:r>
            <a:r>
              <a:rPr lang="en-US" dirty="0"/>
              <a:t> </a:t>
            </a:r>
            <a:r>
              <a:rPr lang="en-US" dirty="0" err="1"/>
              <a:t>định</a:t>
            </a:r>
            <a:r>
              <a:rPr lang="en-US" dirty="0"/>
              <a:t> </a:t>
            </a:r>
            <a:r>
              <a:rPr lang="en-US" dirty="0" err="1"/>
              <a:t>tuyến</a:t>
            </a:r>
            <a:r>
              <a:rPr lang="en-US" dirty="0"/>
              <a:t> </a:t>
            </a:r>
            <a:r>
              <a:rPr lang="en-US" dirty="0" err="1"/>
              <a:t>mạng</a:t>
            </a:r>
            <a:r>
              <a:rPr lang="en-US" dirty="0"/>
              <a:t> </a:t>
            </a:r>
            <a:r>
              <a:rPr lang="en-US" dirty="0" err="1"/>
              <a:t>máy</a:t>
            </a:r>
            <a:r>
              <a:rPr lang="en-US" dirty="0"/>
              <a:t> </a:t>
            </a:r>
            <a:r>
              <a:rPr lang="en-US" dirty="0" err="1"/>
              <a:t>tính</a:t>
            </a:r>
            <a:endParaRPr lang="vi-VN" dirty="0"/>
          </a:p>
          <a:p>
            <a:pPr algn="l">
              <a:buFontTx/>
              <a:buChar char="-"/>
            </a:pPr>
            <a:endParaRPr lang="vi-VN" dirty="0">
              <a:latin typeface="+mn-lt"/>
            </a:endParaRPr>
          </a:p>
          <a:p>
            <a:pPr algn="l"/>
            <a:endParaRPr lang="vi-VN" dirty="0">
              <a:latin typeface="+mn-lt"/>
            </a:endParaRPr>
          </a:p>
          <a:p>
            <a:endParaRPr lang="vi-VN" dirty="0">
              <a:latin typeface="+mn-lt"/>
            </a:endParaRPr>
          </a:p>
        </p:txBody>
      </p:sp>
    </p:spTree>
    <p:extLst>
      <p:ext uri="{BB962C8B-B14F-4D97-AF65-F5344CB8AC3E}">
        <p14:creationId xmlns:p14="http://schemas.microsoft.com/office/powerpoint/2010/main" val="252272998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2"/>
          </p:nvPr>
        </p:nvSpPr>
        <p:spPr>
          <a:xfrm>
            <a:off x="808074" y="1392864"/>
            <a:ext cx="7615926" cy="3448767"/>
          </a:xfrm>
        </p:spPr>
        <p:txBody>
          <a:bodyPr/>
          <a:lstStyle/>
          <a:p>
            <a:pPr algn="l"/>
            <a:r>
              <a:rPr lang="vi-VN" sz="1800" b="1" dirty="0">
                <a:latin typeface="+mn-lt"/>
              </a:rPr>
              <a:t>1, Cho T là một cây khung đầy đủ bậc 5 (K5). Khi đó phát biểu nào trong số các phát biểu dưới đây là </a:t>
            </a:r>
            <a:r>
              <a:rPr lang="vi-VN" sz="1800" b="1" i="1" dirty="0">
                <a:solidFill>
                  <a:schemeClr val="bg2">
                    <a:lumMod val="10000"/>
                  </a:schemeClr>
                </a:solidFill>
                <a:latin typeface="+mn-lt"/>
              </a:rPr>
              <a:t>đúng</a:t>
            </a:r>
            <a:r>
              <a:rPr lang="vi-VN" sz="1800" dirty="0">
                <a:latin typeface="+mn-lt"/>
              </a:rPr>
              <a:t> ?</a:t>
            </a:r>
          </a:p>
          <a:p>
            <a:pPr algn="l"/>
            <a:endParaRPr lang="vi-VN" sz="1800" dirty="0">
              <a:latin typeface="+mn-lt"/>
            </a:endParaRPr>
          </a:p>
          <a:p>
            <a:pPr algn="l"/>
            <a:r>
              <a:rPr lang="vi-VN" sz="1800" dirty="0">
                <a:latin typeface="+mn-lt"/>
              </a:rPr>
              <a:t>A, Các đỉnh của T đều có bậc 4</a:t>
            </a:r>
          </a:p>
          <a:p>
            <a:pPr algn="l"/>
            <a:r>
              <a:rPr lang="vi-VN" sz="1800" dirty="0">
                <a:latin typeface="+mn-lt"/>
              </a:rPr>
              <a:t>B, Các đỉnh của T đều có bậc 5</a:t>
            </a:r>
          </a:p>
          <a:p>
            <a:pPr algn="l"/>
            <a:r>
              <a:rPr lang="vi-VN" sz="1800" dirty="0">
                <a:latin typeface="+mn-lt"/>
              </a:rPr>
              <a:t>C, các đỉnh của T đều có bậc khác nhau</a:t>
            </a:r>
          </a:p>
          <a:p>
            <a:pPr algn="l"/>
            <a:r>
              <a:rPr lang="vi-VN" sz="1800" dirty="0">
                <a:latin typeface="+mn-lt"/>
              </a:rPr>
              <a:t>D, T có ít nhất 1 đỉnh có 5 bậc</a:t>
            </a:r>
          </a:p>
          <a:p>
            <a:pPr algn="l"/>
            <a:endParaRPr lang="vi-VN" sz="1800" dirty="0">
              <a:latin typeface="+mn-lt"/>
            </a:endParaRPr>
          </a:p>
          <a:p>
            <a:pPr algn="l"/>
            <a:r>
              <a:rPr lang="vi-VN" sz="1800" dirty="0">
                <a:latin typeface="+mn-lt"/>
              </a:rPr>
              <a:t>Đáp án đúng: A</a:t>
            </a:r>
            <a:endParaRPr lang="vi-VN" sz="1800" b="1" dirty="0">
              <a:latin typeface="+mn-lt"/>
            </a:endParaRPr>
          </a:p>
          <a:p>
            <a:pPr algn="l"/>
            <a:endParaRPr lang="vi-VN" sz="1800" dirty="0">
              <a:latin typeface="+mn-lt"/>
            </a:endParaRPr>
          </a:p>
        </p:txBody>
      </p:sp>
      <p:sp>
        <p:nvSpPr>
          <p:cNvPr id="4" name="Title 3"/>
          <p:cNvSpPr>
            <a:spLocks noGrp="1"/>
          </p:cNvSpPr>
          <p:nvPr>
            <p:ph type="title"/>
          </p:nvPr>
        </p:nvSpPr>
        <p:spPr/>
        <p:txBody>
          <a:bodyPr/>
          <a:lstStyle/>
          <a:p>
            <a:r>
              <a:rPr lang="vi-VN" dirty="0"/>
              <a:t>Một số câu hỏi </a:t>
            </a:r>
          </a:p>
        </p:txBody>
      </p:sp>
    </p:spTree>
    <p:extLst>
      <p:ext uri="{BB962C8B-B14F-4D97-AF65-F5344CB8AC3E}">
        <p14:creationId xmlns:p14="http://schemas.microsoft.com/office/powerpoint/2010/main" val="306850504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 calcmode="lin" valueType="num">
                                      <p:cBhvr additive="base">
                                        <p:cTn id="24"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2"/>
          </p:nvPr>
        </p:nvSpPr>
        <p:spPr>
          <a:xfrm>
            <a:off x="877186" y="622004"/>
            <a:ext cx="7628861" cy="4029739"/>
          </a:xfrm>
        </p:spPr>
        <p:txBody>
          <a:bodyPr/>
          <a:lstStyle/>
          <a:p>
            <a:pPr algn="l"/>
            <a:r>
              <a:rPr lang="vi-VN" sz="2000" b="1" dirty="0">
                <a:latin typeface="+mn-lt"/>
              </a:rPr>
              <a:t>2, Cho đồ thị G (V, E), |V| = n, khi đó cây khung của đồ thị G có :</a:t>
            </a:r>
          </a:p>
          <a:p>
            <a:pPr algn="l"/>
            <a:endParaRPr lang="vi-VN" sz="2000" dirty="0">
              <a:latin typeface="+mn-lt"/>
            </a:endParaRPr>
          </a:p>
          <a:p>
            <a:pPr algn="l"/>
            <a:r>
              <a:rPr lang="vi-VN" sz="2000" dirty="0">
                <a:latin typeface="+mn-lt"/>
              </a:rPr>
              <a:t>A, n – 1 cạnh</a:t>
            </a:r>
          </a:p>
          <a:p>
            <a:pPr algn="l"/>
            <a:r>
              <a:rPr lang="vi-VN" sz="2000" dirty="0">
                <a:latin typeface="+mn-lt"/>
              </a:rPr>
              <a:t>B, n - 1 đỉnh</a:t>
            </a:r>
          </a:p>
          <a:p>
            <a:pPr algn="l"/>
            <a:r>
              <a:rPr lang="vi-VN" sz="2000" dirty="0">
                <a:latin typeface="+mn-lt"/>
              </a:rPr>
              <a:t>C, n cạnh</a:t>
            </a:r>
          </a:p>
          <a:p>
            <a:pPr algn="l"/>
            <a:r>
              <a:rPr lang="vi-VN" sz="2000" dirty="0">
                <a:latin typeface="+mn-lt"/>
              </a:rPr>
              <a:t>D, n đỉnh</a:t>
            </a:r>
          </a:p>
          <a:p>
            <a:pPr algn="l"/>
            <a:endParaRPr lang="vi-VN" sz="2000" dirty="0">
              <a:latin typeface="+mn-lt"/>
            </a:endParaRPr>
          </a:p>
          <a:p>
            <a:pPr algn="l"/>
            <a:r>
              <a:rPr lang="vi-VN" sz="2000" dirty="0">
                <a:latin typeface="+mn-lt"/>
              </a:rPr>
              <a:t>Đáp án đúng: </a:t>
            </a:r>
            <a:r>
              <a:rPr lang="vi-VN" sz="2000" b="1" dirty="0">
                <a:latin typeface="+mn-lt"/>
              </a:rPr>
              <a:t>A</a:t>
            </a:r>
          </a:p>
          <a:p>
            <a:pPr algn="l"/>
            <a:r>
              <a:rPr lang="vi-VN" sz="2000" dirty="0">
                <a:latin typeface="+mn-lt"/>
              </a:rPr>
              <a:t>Vì cây khung là một cây nên nó có tính chất đặc biệt là số cạnh luôn ít hơn số đỉnh đi 1 đơn vị. Do đó, nếu đồ thị G có n đỉnh thì cây khung của nó sẽ có n - 1 cạnh.</a:t>
            </a:r>
          </a:p>
        </p:txBody>
      </p:sp>
    </p:spTree>
    <p:extLst>
      <p:ext uri="{BB962C8B-B14F-4D97-AF65-F5344CB8AC3E}">
        <p14:creationId xmlns:p14="http://schemas.microsoft.com/office/powerpoint/2010/main" val="46202399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500"/>
                                        <p:tgtEl>
                                          <p:spTgt spid="3">
                                            <p:txEl>
                                              <p:pRg st="7" end="7"/>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2"/>
          </p:nvPr>
        </p:nvSpPr>
        <p:spPr>
          <a:xfrm>
            <a:off x="611372" y="616688"/>
            <a:ext cx="7682023" cy="4324589"/>
          </a:xfrm>
        </p:spPr>
        <p:txBody>
          <a:bodyPr/>
          <a:lstStyle/>
          <a:p>
            <a:pPr algn="l"/>
            <a:r>
              <a:rPr lang="vi-VN" sz="2000" b="1" dirty="0">
                <a:latin typeface="+mn-lt"/>
              </a:rPr>
              <a:t>3, Cây nhị phân có đầy đủ 19 đỉnh sẽ có số đỉnh trong là ?</a:t>
            </a:r>
          </a:p>
          <a:p>
            <a:pPr algn="l"/>
            <a:endParaRPr lang="vi-VN" sz="2000" dirty="0">
              <a:latin typeface="+mn-lt"/>
            </a:endParaRPr>
          </a:p>
          <a:p>
            <a:pPr algn="l"/>
            <a:r>
              <a:rPr lang="vi-VN" sz="2000" dirty="0">
                <a:latin typeface="+mn-lt"/>
              </a:rPr>
              <a:t>A, 7</a:t>
            </a:r>
          </a:p>
          <a:p>
            <a:pPr algn="l"/>
            <a:r>
              <a:rPr lang="vi-VN" sz="2000" dirty="0">
                <a:latin typeface="+mn-lt"/>
              </a:rPr>
              <a:t>B, 9</a:t>
            </a:r>
          </a:p>
          <a:p>
            <a:pPr algn="l"/>
            <a:r>
              <a:rPr lang="vi-VN" sz="2000" dirty="0">
                <a:latin typeface="+mn-lt"/>
              </a:rPr>
              <a:t>C, 10</a:t>
            </a:r>
          </a:p>
          <a:p>
            <a:pPr algn="l"/>
            <a:r>
              <a:rPr lang="vi-VN" sz="2000" dirty="0">
                <a:latin typeface="+mn-lt"/>
              </a:rPr>
              <a:t>D, 19</a:t>
            </a:r>
          </a:p>
          <a:p>
            <a:pPr algn="l"/>
            <a:endParaRPr lang="vi-VN" sz="2000" dirty="0">
              <a:latin typeface="+mn-lt"/>
            </a:endParaRPr>
          </a:p>
          <a:p>
            <a:pPr algn="l"/>
            <a:r>
              <a:rPr lang="vi-VN" sz="1800" dirty="0">
                <a:latin typeface="+mn-lt"/>
              </a:rPr>
              <a:t>Đáp án đúng: </a:t>
            </a:r>
            <a:r>
              <a:rPr lang="vi-VN" sz="1800" b="1" dirty="0">
                <a:latin typeface="+mn-lt"/>
              </a:rPr>
              <a:t>B</a:t>
            </a:r>
          </a:p>
          <a:p>
            <a:pPr algn="l"/>
            <a:r>
              <a:rPr lang="vi-VN" sz="1800" dirty="0">
                <a:latin typeface="+mn-lt"/>
              </a:rPr>
              <a:t>Giải thích: Nếu một cây nhị phân đầy đủ có n đỉnh, số nút lá trong cây này là (n + 1) / 2​</a:t>
            </a:r>
          </a:p>
          <a:p>
            <a:pPr algn="l"/>
            <a:r>
              <a:rPr lang="vi-VN" sz="1800" dirty="0">
                <a:latin typeface="+mn-lt"/>
              </a:rPr>
              <a:t>Do đó, số đỉnh trong sẽ là: n – số nút lá = n – (n + 1) / 2</a:t>
            </a:r>
          </a:p>
          <a:p>
            <a:pPr algn="l"/>
            <a:r>
              <a:rPr lang="vi-VN" sz="1800" dirty="0">
                <a:latin typeface="+mn-lt"/>
              </a:rPr>
              <a:t>Với n = 19, có:  số đỉnh lá = 19 + 1 / 2 = 10</a:t>
            </a:r>
          </a:p>
          <a:p>
            <a:pPr algn="l"/>
            <a:r>
              <a:rPr lang="vi-VN" sz="1800" dirty="0">
                <a:latin typeface="+mn-lt"/>
              </a:rPr>
              <a:t>Số đỉnh trong = 19 – 10 = 9</a:t>
            </a:r>
          </a:p>
        </p:txBody>
      </p:sp>
    </p:spTree>
    <p:extLst>
      <p:ext uri="{BB962C8B-B14F-4D97-AF65-F5344CB8AC3E}">
        <p14:creationId xmlns:p14="http://schemas.microsoft.com/office/powerpoint/2010/main" val="14974391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500"/>
                                        <p:tgtEl>
                                          <p:spTgt spid="3">
                                            <p:txEl>
                                              <p:pRg st="7" end="7"/>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fade">
                                      <p:cBhvr>
                                        <p:cTn id="35" dur="500"/>
                                        <p:tgtEl>
                                          <p:spTgt spid="3">
                                            <p:txEl>
                                              <p:pRg st="9" end="9"/>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0" end="10"/>
                                            </p:txEl>
                                          </p:spTgt>
                                        </p:tgtEl>
                                        <p:attrNameLst>
                                          <p:attrName>style.visibility</p:attrName>
                                        </p:attrNameLst>
                                      </p:cBhvr>
                                      <p:to>
                                        <p:strVal val="visible"/>
                                      </p:to>
                                    </p:set>
                                    <p:animEffect transition="in" filter="fade">
                                      <p:cBhvr>
                                        <p:cTn id="38" dur="500"/>
                                        <p:tgtEl>
                                          <p:spTgt spid="3">
                                            <p:txEl>
                                              <p:pRg st="10" end="10"/>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animEffect transition="in" filter="fade">
                                      <p:cBhvr>
                                        <p:cTn id="41"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2"/>
          </p:nvPr>
        </p:nvSpPr>
        <p:spPr>
          <a:xfrm>
            <a:off x="505048" y="616688"/>
            <a:ext cx="7729868" cy="3838354"/>
          </a:xfrm>
        </p:spPr>
        <p:txBody>
          <a:bodyPr/>
          <a:lstStyle/>
          <a:p>
            <a:pPr algn="l"/>
            <a:r>
              <a:rPr lang="vi-VN" sz="2400" b="1" dirty="0">
                <a:latin typeface="+mn-lt"/>
              </a:rPr>
              <a:t>4, Số cây khung của đồ thị Kn (n là số đỉnh) là bao nhiêu  và lấy 1 ví dụ ?</a:t>
            </a:r>
          </a:p>
          <a:p>
            <a:pPr algn="l"/>
            <a:endParaRPr lang="vi-VN" sz="2400" dirty="0">
              <a:latin typeface="+mn-lt"/>
            </a:endParaRPr>
          </a:p>
          <a:p>
            <a:pPr algn="l"/>
            <a:r>
              <a:rPr lang="vi-VN" sz="2400" dirty="0">
                <a:latin typeface="+mn-lt"/>
              </a:rPr>
              <a:t>Đáp án : Số cây khung của đồ thị Kn là </a:t>
            </a:r>
            <a:r>
              <a:rPr lang="vi-VN" sz="2400" b="1" dirty="0">
                <a:latin typeface="+mn-lt"/>
              </a:rPr>
              <a:t>n ^ ( n – 2)</a:t>
            </a:r>
          </a:p>
          <a:p>
            <a:pPr algn="l"/>
            <a:r>
              <a:rPr lang="vi-VN" sz="2400" dirty="0">
                <a:latin typeface="+mn-lt"/>
              </a:rPr>
              <a:t>Ví dụ: số cây khung đồ thị K3 là 3 ^ ( 3 – 2) = 3</a:t>
            </a:r>
          </a:p>
          <a:p>
            <a:pPr algn="l"/>
            <a:r>
              <a:rPr lang="vi-VN" sz="2400" dirty="0">
                <a:latin typeface="+mn-lt"/>
              </a:rPr>
              <a:t>	    số cây khung đồ thị K4 là 4 ^ ( 4 – 2) = 16</a:t>
            </a:r>
          </a:p>
          <a:p>
            <a:pPr algn="l"/>
            <a:endParaRPr lang="vi-VN" sz="2400" dirty="0">
              <a:latin typeface="+mn-lt"/>
            </a:endParaRPr>
          </a:p>
          <a:p>
            <a:pPr algn="l"/>
            <a:endParaRPr lang="vi-VN" sz="2400" dirty="0">
              <a:latin typeface="+mn-lt"/>
            </a:endParaRPr>
          </a:p>
          <a:p>
            <a:pPr algn="l"/>
            <a:endParaRPr lang="vi-VN" sz="2400" dirty="0">
              <a:latin typeface="+mn-lt"/>
            </a:endParaRPr>
          </a:p>
          <a:p>
            <a:pPr algn="l"/>
            <a:endParaRPr lang="vi-VN" sz="2400" dirty="0">
              <a:latin typeface="+mn-lt"/>
            </a:endParaRPr>
          </a:p>
        </p:txBody>
      </p:sp>
    </p:spTree>
    <p:extLst>
      <p:ext uri="{BB962C8B-B14F-4D97-AF65-F5344CB8AC3E}">
        <p14:creationId xmlns:p14="http://schemas.microsoft.com/office/powerpoint/2010/main" val="407123631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2"/>
          </p:nvPr>
        </p:nvSpPr>
        <p:spPr>
          <a:xfrm>
            <a:off x="480646" y="504092"/>
            <a:ext cx="8135816" cy="4243754"/>
          </a:xfrm>
        </p:spPr>
        <p:txBody>
          <a:bodyPr/>
          <a:lstStyle/>
          <a:p>
            <a:pPr algn="l"/>
            <a:r>
              <a:rPr lang="vi-VN" sz="2400" b="1" dirty="0">
                <a:latin typeface="+mn-lt"/>
              </a:rPr>
              <a:t>5, Một đồ thị có thể có bao nhiêu cây khung ?</a:t>
            </a:r>
          </a:p>
          <a:p>
            <a:pPr algn="l"/>
            <a:endParaRPr lang="vi-VN" sz="2400" b="1" dirty="0">
              <a:latin typeface="+mn-lt"/>
            </a:endParaRPr>
          </a:p>
          <a:p>
            <a:pPr algn="l"/>
            <a:r>
              <a:rPr lang="vi-VN" sz="2400" dirty="0">
                <a:latin typeface="+mn-lt"/>
              </a:rPr>
              <a:t>A, Chỉ một</a:t>
            </a:r>
          </a:p>
          <a:p>
            <a:pPr algn="l"/>
            <a:r>
              <a:rPr lang="vi-VN" sz="2400" dirty="0">
                <a:latin typeface="+mn-lt"/>
              </a:rPr>
              <a:t>B, Hai</a:t>
            </a:r>
          </a:p>
          <a:p>
            <a:pPr algn="l"/>
            <a:r>
              <a:rPr lang="vi-VN" sz="2400" dirty="0">
                <a:latin typeface="+mn-lt"/>
              </a:rPr>
              <a:t>C, Tối đa n</a:t>
            </a:r>
          </a:p>
          <a:p>
            <a:pPr algn="l"/>
            <a:r>
              <a:rPr lang="vi-VN" sz="2400" dirty="0">
                <a:latin typeface="+mn-lt"/>
              </a:rPr>
              <a:t>D, Có thể nhiều hơn một</a:t>
            </a:r>
          </a:p>
          <a:p>
            <a:pPr algn="l"/>
            <a:endParaRPr lang="vi-VN" sz="2400" dirty="0">
              <a:latin typeface="+mn-lt"/>
            </a:endParaRPr>
          </a:p>
          <a:p>
            <a:pPr algn="l"/>
            <a:r>
              <a:rPr lang="vi-VN" sz="2400" dirty="0">
                <a:latin typeface="+mn-lt"/>
              </a:rPr>
              <a:t>Đáp án đúng: D</a:t>
            </a:r>
          </a:p>
          <a:p>
            <a:pPr algn="l"/>
            <a:r>
              <a:rPr lang="vi-VN" sz="2400" dirty="0">
                <a:latin typeface="+mn-lt"/>
              </a:rPr>
              <a:t>Giải thích: Một đồ thị có thể có nhiều cây khung khác nhau, trừ khi đồ thị đó là một cây</a:t>
            </a:r>
          </a:p>
        </p:txBody>
      </p:sp>
    </p:spTree>
    <p:extLst>
      <p:ext uri="{BB962C8B-B14F-4D97-AF65-F5344CB8AC3E}">
        <p14:creationId xmlns:p14="http://schemas.microsoft.com/office/powerpoint/2010/main" val="300207474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500"/>
                                        <p:tgtEl>
                                          <p:spTgt spid="3">
                                            <p:txEl>
                                              <p:pRg st="7" end="7"/>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2"/>
          </p:nvPr>
        </p:nvSpPr>
        <p:spPr>
          <a:xfrm>
            <a:off x="556846" y="498231"/>
            <a:ext cx="8047892" cy="4243754"/>
          </a:xfrm>
        </p:spPr>
        <p:txBody>
          <a:bodyPr/>
          <a:lstStyle/>
          <a:p>
            <a:pPr algn="l"/>
            <a:r>
              <a:rPr lang="vi-VN" sz="2700" b="1" dirty="0">
                <a:latin typeface="+mn-lt"/>
              </a:rPr>
              <a:t>6, Tính chất nào KHÔNG đúng với cây khung ?</a:t>
            </a:r>
          </a:p>
          <a:p>
            <a:pPr algn="l"/>
            <a:endParaRPr lang="vi-VN" dirty="0">
              <a:latin typeface="+mn-lt"/>
            </a:endParaRPr>
          </a:p>
          <a:p>
            <a:pPr algn="l"/>
            <a:r>
              <a:rPr lang="vi-VN" sz="2000" dirty="0">
                <a:latin typeface="+mn-lt"/>
              </a:rPr>
              <a:t>A, Liên thông</a:t>
            </a:r>
          </a:p>
          <a:p>
            <a:pPr algn="l"/>
            <a:r>
              <a:rPr lang="vi-VN" sz="2000" dirty="0">
                <a:latin typeface="+mn-lt"/>
              </a:rPr>
              <a:t>B, Không có chu trình</a:t>
            </a:r>
          </a:p>
          <a:p>
            <a:pPr algn="l"/>
            <a:r>
              <a:rPr lang="vi-VN" sz="2000" dirty="0">
                <a:latin typeface="+mn-lt"/>
              </a:rPr>
              <a:t>C, Chứa tất cả các đỉnh của đồ thị gốc</a:t>
            </a:r>
          </a:p>
          <a:p>
            <a:pPr algn="l"/>
            <a:r>
              <a:rPr lang="vi-VN" sz="2000" dirty="0">
                <a:latin typeface="+mn-lt"/>
              </a:rPr>
              <a:t>D, Có trọng số nhỏ hơn mọi cây con khác trong đồ thị</a:t>
            </a:r>
          </a:p>
          <a:p>
            <a:pPr algn="l"/>
            <a:endParaRPr lang="vi-VN" sz="2000" dirty="0">
              <a:latin typeface="+mn-lt"/>
            </a:endParaRPr>
          </a:p>
          <a:p>
            <a:pPr algn="l"/>
            <a:r>
              <a:rPr lang="vi-VN" sz="2000" dirty="0">
                <a:latin typeface="+mn-lt"/>
              </a:rPr>
              <a:t>Đáp án đúng: D </a:t>
            </a:r>
          </a:p>
          <a:p>
            <a:pPr algn="l"/>
            <a:r>
              <a:rPr lang="vi-VN" sz="2000" dirty="0">
                <a:latin typeface="+mn-lt"/>
              </a:rPr>
              <a:t>Giải thích: Cây khung nhỏ nhất (MST) có trọng số nhỏ nhất trong tất cả các cây khung của đồ thị, nhưng không nhất thiết nhỏ hơn mọi cây con khác của đồ thị</a:t>
            </a:r>
          </a:p>
          <a:p>
            <a:pPr algn="l"/>
            <a:endParaRPr lang="vi-VN" dirty="0">
              <a:latin typeface="+mn-lt"/>
            </a:endParaRPr>
          </a:p>
        </p:txBody>
      </p:sp>
    </p:spTree>
    <p:extLst>
      <p:ext uri="{BB962C8B-B14F-4D97-AF65-F5344CB8AC3E}">
        <p14:creationId xmlns:p14="http://schemas.microsoft.com/office/powerpoint/2010/main" val="305634663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500"/>
                                        <p:tgtEl>
                                          <p:spTgt spid="3">
                                            <p:txEl>
                                              <p:pRg st="7" end="7"/>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2"/>
          </p:nvPr>
        </p:nvSpPr>
        <p:spPr>
          <a:xfrm>
            <a:off x="527195" y="527195"/>
            <a:ext cx="7746137" cy="4179977"/>
          </a:xfrm>
        </p:spPr>
        <p:txBody>
          <a:bodyPr/>
          <a:lstStyle/>
          <a:p>
            <a:pPr algn="l"/>
            <a:r>
              <a:rPr lang="vi-VN" sz="2400" b="1" dirty="0">
                <a:latin typeface="+mn-lt"/>
              </a:rPr>
              <a:t>7, Hãy cho biết kết quả duyệt cây ở hình trên (3 cách duyệt) ?</a:t>
            </a:r>
          </a:p>
          <a:p>
            <a:pPr algn="l"/>
            <a:endParaRPr lang="vi-VN" sz="2000" dirty="0">
              <a:latin typeface="+mn-lt"/>
            </a:endParaRPr>
          </a:p>
          <a:p>
            <a:pPr algn="l"/>
            <a:r>
              <a:rPr lang="vi-VN" sz="2000" dirty="0">
                <a:latin typeface="+mn-lt"/>
              </a:rPr>
              <a:t>Lời giải: </a:t>
            </a:r>
          </a:p>
          <a:p>
            <a:pPr algn="l"/>
            <a:r>
              <a:rPr lang="vi-VN" sz="2000" dirty="0">
                <a:latin typeface="+mn-lt"/>
              </a:rPr>
              <a:t>Duyệt trước: </a:t>
            </a:r>
          </a:p>
          <a:p>
            <a:pPr algn="l"/>
            <a:r>
              <a:rPr lang="vi-VN" sz="2000" dirty="0">
                <a:latin typeface="+mn-lt"/>
              </a:rPr>
              <a:t>A, B, E, F, I, J, K, C, G, H, D</a:t>
            </a:r>
          </a:p>
          <a:p>
            <a:pPr algn="l"/>
            <a:endParaRPr lang="vi-VN" sz="2000" dirty="0">
              <a:latin typeface="+mn-lt"/>
            </a:endParaRPr>
          </a:p>
          <a:p>
            <a:pPr algn="l"/>
            <a:r>
              <a:rPr lang="vi-VN" sz="2000" dirty="0">
                <a:latin typeface="+mn-lt"/>
              </a:rPr>
              <a:t>Duyệt giữa: </a:t>
            </a:r>
          </a:p>
          <a:p>
            <a:pPr algn="l"/>
            <a:r>
              <a:rPr lang="vi-VN" sz="2000" dirty="0">
                <a:latin typeface="+mn-lt"/>
              </a:rPr>
              <a:t>E, B, I, F, J, K, A, G, C, H, D</a:t>
            </a:r>
          </a:p>
          <a:p>
            <a:pPr algn="l"/>
            <a:endParaRPr lang="vi-VN" sz="2000" dirty="0">
              <a:latin typeface="+mn-lt"/>
            </a:endParaRPr>
          </a:p>
          <a:p>
            <a:pPr algn="l"/>
            <a:r>
              <a:rPr lang="vi-VN" sz="2000" dirty="0">
                <a:latin typeface="+mn-lt"/>
              </a:rPr>
              <a:t>Duyệt sau:</a:t>
            </a:r>
          </a:p>
          <a:p>
            <a:pPr algn="l"/>
            <a:r>
              <a:rPr lang="vi-VN" sz="2000" dirty="0">
                <a:latin typeface="+mn-lt"/>
              </a:rPr>
              <a:t>E, I, J, K, F, B, G, H, C, D, A</a:t>
            </a:r>
          </a:p>
          <a:p>
            <a:pPr algn="l"/>
            <a:endParaRPr lang="vi-VN" sz="2000" dirty="0">
              <a:latin typeface="+mn-lt"/>
            </a:endParaRPr>
          </a:p>
          <a:p>
            <a:pPr algn="l"/>
            <a:endParaRPr lang="vi-VN" sz="2000" dirty="0">
              <a:latin typeface="+mn-lt"/>
            </a:endParaRPr>
          </a:p>
          <a:p>
            <a:endParaRPr lang="vi-VN" sz="2000" dirty="0">
              <a:latin typeface="+mn-lt"/>
            </a:endParaRPr>
          </a:p>
        </p:txBody>
      </p:sp>
      <p:pic>
        <p:nvPicPr>
          <p:cNvPr id="5" name="Picture 4"/>
          <p:cNvPicPr>
            <a:picLocks noChangeAspect="1"/>
          </p:cNvPicPr>
          <p:nvPr/>
        </p:nvPicPr>
        <p:blipFill>
          <a:blip r:embed="rId2"/>
          <a:stretch>
            <a:fillRect/>
          </a:stretch>
        </p:blipFill>
        <p:spPr>
          <a:xfrm>
            <a:off x="5247861" y="1622065"/>
            <a:ext cx="3098524" cy="2445027"/>
          </a:xfrm>
          <a:prstGeom prst="rect">
            <a:avLst/>
          </a:prstGeom>
        </p:spPr>
      </p:pic>
    </p:spTree>
    <p:extLst>
      <p:ext uri="{BB962C8B-B14F-4D97-AF65-F5344CB8AC3E}">
        <p14:creationId xmlns:p14="http://schemas.microsoft.com/office/powerpoint/2010/main" val="65022339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0"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 calcmode="lin" valueType="num">
                                      <p:cBhvr additive="base">
                                        <p:cTn id="2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1000"/>
                                        <p:tgtEl>
                                          <p:spTgt spid="3">
                                            <p:txEl>
                                              <p:pRg st="6" end="6"/>
                                            </p:txEl>
                                          </p:spTgt>
                                        </p:tgtEl>
                                      </p:cBhvr>
                                    </p:animEffect>
                                    <p:anim calcmode="lin" valueType="num">
                                      <p:cBhvr>
                                        <p:cTn id="3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barn(inVertical)">
                                      <p:cBhvr>
                                        <p:cTn id="39" dur="500"/>
                                        <p:tgtEl>
                                          <p:spTgt spid="3">
                                            <p:txEl>
                                              <p:pRg st="7" end="7"/>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wipe(down)">
                                      <p:cBhvr>
                                        <p:cTn id="44" dur="500"/>
                                        <p:tgtEl>
                                          <p:spTgt spid="3">
                                            <p:txEl>
                                              <p:pRg st="9" end="9"/>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6" presetClass="entr" presetSubtype="16" fill="hold" nodeType="click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Effect transition="in" filter="circle(in)">
                                      <p:cBhvr>
                                        <p:cTn id="49" dur="2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2"/>
          </p:nvPr>
        </p:nvSpPr>
        <p:spPr>
          <a:xfrm>
            <a:off x="720000" y="1384789"/>
            <a:ext cx="7302981" cy="3288480"/>
          </a:xfrm>
        </p:spPr>
        <p:txBody>
          <a:bodyPr/>
          <a:lstStyle/>
          <a:p>
            <a:pPr marL="0" lvl="0" indent="0" algn="l">
              <a:spcAft>
                <a:spcPts val="300"/>
              </a:spcAft>
            </a:pPr>
            <a:r>
              <a:rPr lang="vi-VN" sz="2800" b="1" dirty="0">
                <a:solidFill>
                  <a:srgbClr val="FF0000"/>
                </a:solidFill>
                <a:latin typeface="+mn-lt"/>
              </a:rPr>
              <a:t>1.1 - CÂY LÀ GÌ ?</a:t>
            </a:r>
          </a:p>
          <a:p>
            <a:pPr marL="0" lvl="0" indent="0" algn="l">
              <a:spcAft>
                <a:spcPts val="300"/>
              </a:spcAft>
            </a:pPr>
            <a:r>
              <a:rPr lang="vi-VN" sz="1800" b="1" u="sng" dirty="0">
                <a:solidFill>
                  <a:srgbClr val="FF0000"/>
                </a:solidFill>
                <a:latin typeface="+mn-lt"/>
              </a:rPr>
              <a:t>Định nghĩa 1: </a:t>
            </a:r>
            <a:r>
              <a:rPr lang="vi-VN" sz="1800" dirty="0">
                <a:latin typeface="+mn-lt"/>
              </a:rPr>
              <a:t>Cây là một đồ thị vô hướng liên thông không có chu trình đơn </a:t>
            </a:r>
          </a:p>
          <a:p>
            <a:pPr marL="285750" lvl="0" indent="-285750" algn="l">
              <a:spcAft>
                <a:spcPts val="300"/>
              </a:spcAft>
              <a:buFont typeface="Wingdings" panose="05000000000000000000" pitchFamily="2" charset="2"/>
              <a:buChar char="è"/>
            </a:pPr>
            <a:r>
              <a:rPr lang="vi-VN" sz="1800" dirty="0">
                <a:latin typeface="+mn-lt"/>
                <a:sym typeface="Wingdings" panose="05000000000000000000" pitchFamily="2" charset="2"/>
              </a:rPr>
              <a:t>Cây không có đa cạnh hoặc khuyên</a:t>
            </a:r>
          </a:p>
          <a:p>
            <a:pPr marL="0" lvl="0" indent="0" algn="l">
              <a:spcAft>
                <a:spcPts val="300"/>
              </a:spcAft>
            </a:pPr>
            <a:r>
              <a:rPr lang="vi-VN" sz="1800" u="sng" dirty="0">
                <a:solidFill>
                  <a:srgbClr val="FF0000"/>
                </a:solidFill>
                <a:latin typeface="+mn-lt"/>
                <a:sym typeface="Wingdings" panose="05000000000000000000" pitchFamily="2" charset="2"/>
              </a:rPr>
              <a:t>Rừng:</a:t>
            </a:r>
            <a:r>
              <a:rPr lang="vi-VN" sz="1800" u="sng" dirty="0">
                <a:latin typeface="+mn-lt"/>
                <a:sym typeface="Wingdings" panose="05000000000000000000" pitchFamily="2" charset="2"/>
              </a:rPr>
              <a:t>  </a:t>
            </a:r>
            <a:r>
              <a:rPr lang="vi-VN" sz="1800" dirty="0">
                <a:latin typeface="+mn-lt"/>
                <a:sym typeface="Wingdings" panose="05000000000000000000" pitchFamily="2" charset="2"/>
              </a:rPr>
              <a:t>là một đồ thị vô hướng không có chu trình đơn, mỗi thành phần liên thông của nó là một cây.</a:t>
            </a:r>
          </a:p>
          <a:p>
            <a:pPr marL="0" lvl="0" indent="0" algn="l">
              <a:spcAft>
                <a:spcPts val="300"/>
              </a:spcAft>
            </a:pPr>
            <a:endParaRPr lang="vi-VN" sz="1800" dirty="0">
              <a:latin typeface="+mn-lt"/>
              <a:sym typeface="Wingdings" panose="05000000000000000000" pitchFamily="2" charset="2"/>
            </a:endParaRPr>
          </a:p>
          <a:p>
            <a:pPr marL="0" lvl="0" indent="0" algn="l">
              <a:spcAft>
                <a:spcPts val="300"/>
              </a:spcAft>
            </a:pPr>
            <a:r>
              <a:rPr lang="vi-VN" sz="1800" u="sng" dirty="0">
                <a:solidFill>
                  <a:srgbClr val="FF0000"/>
                </a:solidFill>
                <a:latin typeface="+mn-lt"/>
                <a:sym typeface="Wingdings" panose="05000000000000000000" pitchFamily="2" charset="2"/>
              </a:rPr>
              <a:t>Định lý 1: Điều kiện để một đồ thị là một cây:</a:t>
            </a:r>
          </a:p>
          <a:p>
            <a:pPr marL="0" lvl="0" indent="0" algn="l">
              <a:spcAft>
                <a:spcPts val="300"/>
              </a:spcAft>
            </a:pPr>
            <a:r>
              <a:rPr lang="vi-VN" sz="1800" dirty="0">
                <a:latin typeface="+mn-lt"/>
                <a:sym typeface="Wingdings" panose="05000000000000000000" pitchFamily="2" charset="2"/>
              </a:rPr>
              <a:t>Một đồ thị vô hướng là một cây </a:t>
            </a:r>
            <a:r>
              <a:rPr lang="vi-VN" sz="1800" u="sng" dirty="0">
                <a:latin typeface="+mn-lt"/>
                <a:sym typeface="Wingdings" panose="05000000000000000000" pitchFamily="2" charset="2"/>
              </a:rPr>
              <a:t>khi và chỉ khi </a:t>
            </a:r>
            <a:r>
              <a:rPr lang="vi-VN" sz="1800" dirty="0">
                <a:latin typeface="+mn-lt"/>
                <a:sym typeface="Wingdings" panose="05000000000000000000" pitchFamily="2" charset="2"/>
              </a:rPr>
              <a:t>có một đường đi duy nhất giữa hai đỉnh tùy ý của nó.</a:t>
            </a:r>
          </a:p>
          <a:p>
            <a:endParaRPr lang="vi-VN" sz="1800" dirty="0">
              <a:latin typeface="+mn-lt"/>
            </a:endParaRPr>
          </a:p>
        </p:txBody>
      </p:sp>
      <p:sp>
        <p:nvSpPr>
          <p:cNvPr id="4" name="Title 3"/>
          <p:cNvSpPr>
            <a:spLocks noGrp="1"/>
          </p:cNvSpPr>
          <p:nvPr>
            <p:ph type="title"/>
          </p:nvPr>
        </p:nvSpPr>
        <p:spPr/>
        <p:txBody>
          <a:bodyPr/>
          <a:lstStyle/>
          <a:p>
            <a:r>
              <a:rPr lang="vi-VN" dirty="0"/>
              <a:t>1, GIỚI THIỆU VỀ CÂY</a:t>
            </a:r>
          </a:p>
        </p:txBody>
      </p:sp>
    </p:spTree>
    <p:extLst>
      <p:ext uri="{BB962C8B-B14F-4D97-AF65-F5344CB8AC3E}">
        <p14:creationId xmlns:p14="http://schemas.microsoft.com/office/powerpoint/2010/main" val="42808411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arn(inVertical)">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472"/>
        <p:cNvGrpSpPr/>
        <p:nvPr/>
      </p:nvGrpSpPr>
      <p:grpSpPr>
        <a:xfrm>
          <a:off x="0" y="0"/>
          <a:ext cx="0" cy="0"/>
          <a:chOff x="0" y="0"/>
          <a:chExt cx="0" cy="0"/>
        </a:xfrm>
      </p:grpSpPr>
      <p:sp>
        <p:nvSpPr>
          <p:cNvPr id="5473" name="Google Shape;5473;p68"/>
          <p:cNvSpPr txBox="1">
            <a:spLocks noGrp="1"/>
          </p:cNvSpPr>
          <p:nvPr>
            <p:ph type="ctrTitle"/>
          </p:nvPr>
        </p:nvSpPr>
        <p:spPr>
          <a:xfrm>
            <a:off x="2679300" y="540000"/>
            <a:ext cx="3785400" cy="1126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solidFill>
                  <a:schemeClr val="accent4"/>
                </a:solidFill>
              </a:rPr>
              <a:t>THANKS</a:t>
            </a:r>
            <a:r>
              <a:rPr lang="en"/>
              <a:t> a lot!</a:t>
            </a:r>
            <a:endParaRPr/>
          </a:p>
        </p:txBody>
      </p:sp>
      <p:sp>
        <p:nvSpPr>
          <p:cNvPr id="5474" name="Google Shape;5474;p68"/>
          <p:cNvSpPr txBox="1">
            <a:spLocks noGrp="1"/>
          </p:cNvSpPr>
          <p:nvPr>
            <p:ph type="subTitle" idx="1"/>
          </p:nvPr>
        </p:nvSpPr>
        <p:spPr>
          <a:xfrm>
            <a:off x="2789554" y="2224931"/>
            <a:ext cx="3675238" cy="140701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Do you have any questions?</a:t>
            </a:r>
            <a:endParaRPr b="1" dirty="0"/>
          </a:p>
          <a:p>
            <a:pPr marL="0" lvl="0" indent="0" algn="ctr" rtl="0">
              <a:spcBef>
                <a:spcPts val="0"/>
              </a:spcBef>
              <a:spcAft>
                <a:spcPts val="0"/>
              </a:spcAft>
              <a:buNone/>
            </a:pPr>
            <a:endParaRPr dirty="0"/>
          </a:p>
          <a:p>
            <a:pPr marL="0" lvl="0" indent="0" rtl="0">
              <a:spcBef>
                <a:spcPts val="0"/>
              </a:spcBef>
              <a:spcAft>
                <a:spcPts val="0"/>
              </a:spcAft>
              <a:buNone/>
            </a:pPr>
            <a:r>
              <a:rPr lang="vi-VN" dirty="0">
                <a:hlinkClick r:id="rId3"/>
              </a:rPr>
              <a:t>baohg2455@ut.edu.vn</a:t>
            </a:r>
            <a:endParaRPr lang="vi-VN" dirty="0"/>
          </a:p>
          <a:p>
            <a:pPr marL="0" lvl="0" indent="0" rtl="0">
              <a:spcBef>
                <a:spcPts val="0"/>
              </a:spcBef>
              <a:spcAft>
                <a:spcPts val="0"/>
              </a:spcAft>
              <a:buNone/>
            </a:pPr>
            <a:r>
              <a:rPr lang="vi-VN" dirty="0">
                <a:hlinkClick r:id="rId4"/>
              </a:rPr>
              <a:t>dinhphu511205@gmail.com</a:t>
            </a:r>
            <a:endParaRPr lang="vi-VN" dirty="0"/>
          </a:p>
          <a:p>
            <a:pPr marL="0" lvl="0" indent="0" rtl="0">
              <a:spcBef>
                <a:spcPts val="0"/>
              </a:spcBef>
              <a:spcAft>
                <a:spcPts val="0"/>
              </a:spcAft>
              <a:buNone/>
            </a:pPr>
            <a:r>
              <a:rPr lang="vi-VN" u="sng" dirty="0"/>
              <a:t>phuongww111@gmail.com</a:t>
            </a:r>
          </a:p>
          <a:p>
            <a:pPr marL="0" lvl="0" indent="0" rtl="0">
              <a:spcBef>
                <a:spcPts val="0"/>
              </a:spcBef>
              <a:spcAft>
                <a:spcPts val="0"/>
              </a:spcAft>
              <a:buNone/>
            </a:pPr>
            <a:r>
              <a:rPr lang="vi-VN" u="sng" dirty="0"/>
              <a:t>haitt6519@ut.edu.vn</a:t>
            </a:r>
          </a:p>
          <a:p>
            <a:pPr marL="0" lvl="0" indent="0" algn="ctr" rtl="0">
              <a:spcBef>
                <a:spcPts val="0"/>
              </a:spcBef>
              <a:spcAft>
                <a:spcPts val="0"/>
              </a:spcAft>
              <a:buNone/>
            </a:pPr>
            <a:endParaRPr lang="vi-VN" dirty="0"/>
          </a:p>
        </p:txBody>
      </p:sp>
      <p:sp>
        <p:nvSpPr>
          <p:cNvPr id="5476" name="Google Shape;5476;p68"/>
          <p:cNvSpPr/>
          <p:nvPr/>
        </p:nvSpPr>
        <p:spPr>
          <a:xfrm>
            <a:off x="3167462" y="1790050"/>
            <a:ext cx="491700" cy="492000"/>
          </a:xfrm>
          <a:prstGeom prst="ellipse">
            <a:avLst/>
          </a:prstGeom>
          <a:solidFill>
            <a:srgbClr val="FFFFFF"/>
          </a:solidFill>
          <a:ln w="9525" cap="flat" cmpd="sng">
            <a:solidFill>
              <a:srgbClr val="000000"/>
            </a:solidFill>
            <a:prstDash val="solid"/>
            <a:round/>
            <a:headEnd type="none" w="sm" len="sm"/>
            <a:tailEnd type="none" w="sm" len="sm"/>
          </a:ln>
          <a:effectLst>
            <a:outerShdw dist="38100" dir="3120000"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7" name="Google Shape;5477;p68"/>
          <p:cNvSpPr/>
          <p:nvPr/>
        </p:nvSpPr>
        <p:spPr>
          <a:xfrm>
            <a:off x="4326148" y="1790050"/>
            <a:ext cx="491700" cy="492000"/>
          </a:xfrm>
          <a:prstGeom prst="ellipse">
            <a:avLst/>
          </a:prstGeom>
          <a:solidFill>
            <a:srgbClr val="FFFFFF"/>
          </a:solidFill>
          <a:ln w="9525" cap="flat" cmpd="sng">
            <a:solidFill>
              <a:srgbClr val="000000"/>
            </a:solidFill>
            <a:prstDash val="solid"/>
            <a:round/>
            <a:headEnd type="none" w="sm" len="sm"/>
            <a:tailEnd type="none" w="sm" len="sm"/>
          </a:ln>
          <a:effectLst>
            <a:outerShdw dist="38100" dir="3120000"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8" name="Google Shape;5478;p68"/>
          <p:cNvSpPr/>
          <p:nvPr/>
        </p:nvSpPr>
        <p:spPr>
          <a:xfrm>
            <a:off x="5755834" y="1890695"/>
            <a:ext cx="57443" cy="49218"/>
          </a:xfrm>
          <a:custGeom>
            <a:avLst/>
            <a:gdLst/>
            <a:ahLst/>
            <a:cxnLst/>
            <a:rect l="l" t="t" r="r" b="b"/>
            <a:pathLst>
              <a:path w="2207" h="1891" extrusionOk="0">
                <a:moveTo>
                  <a:pt x="1255" y="1"/>
                </a:moveTo>
                <a:cubicBezTo>
                  <a:pt x="1023" y="1"/>
                  <a:pt x="787" y="87"/>
                  <a:pt x="595" y="279"/>
                </a:cubicBezTo>
                <a:cubicBezTo>
                  <a:pt x="0" y="874"/>
                  <a:pt x="423" y="1891"/>
                  <a:pt x="1264" y="1891"/>
                </a:cubicBezTo>
                <a:cubicBezTo>
                  <a:pt x="1784" y="1887"/>
                  <a:pt x="2203" y="1468"/>
                  <a:pt x="2207" y="948"/>
                </a:cubicBezTo>
                <a:cubicBezTo>
                  <a:pt x="2207" y="378"/>
                  <a:pt x="1741" y="1"/>
                  <a:pt x="12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79" name="Google Shape;5479;p68"/>
          <p:cNvGrpSpPr/>
          <p:nvPr/>
        </p:nvGrpSpPr>
        <p:grpSpPr>
          <a:xfrm>
            <a:off x="5484834" y="1790050"/>
            <a:ext cx="491700" cy="492000"/>
            <a:chOff x="5484834" y="1790050"/>
            <a:chExt cx="491700" cy="492000"/>
          </a:xfrm>
        </p:grpSpPr>
        <p:sp>
          <p:nvSpPr>
            <p:cNvPr id="5480" name="Google Shape;5480;p68"/>
            <p:cNvSpPr/>
            <p:nvPr/>
          </p:nvSpPr>
          <p:spPr>
            <a:xfrm>
              <a:off x="5484834" y="1790050"/>
              <a:ext cx="491700" cy="492000"/>
            </a:xfrm>
            <a:prstGeom prst="ellipse">
              <a:avLst/>
            </a:prstGeom>
            <a:solidFill>
              <a:srgbClr val="FFFFFF"/>
            </a:solidFill>
            <a:ln w="9525" cap="flat" cmpd="sng">
              <a:solidFill>
                <a:srgbClr val="000000"/>
              </a:solidFill>
              <a:prstDash val="solid"/>
              <a:round/>
              <a:headEnd type="none" w="sm" len="sm"/>
              <a:tailEnd type="none" w="sm" len="sm"/>
            </a:ln>
            <a:effectLst>
              <a:outerShdw dist="38100" dir="3120000"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1" name="Google Shape;5481;p68"/>
            <p:cNvSpPr/>
            <p:nvPr/>
          </p:nvSpPr>
          <p:spPr>
            <a:xfrm>
              <a:off x="5555266" y="1850977"/>
              <a:ext cx="370293" cy="370163"/>
            </a:xfrm>
            <a:custGeom>
              <a:avLst/>
              <a:gdLst/>
              <a:ahLst/>
              <a:cxnLst/>
              <a:rect l="l" t="t" r="r" b="b"/>
              <a:pathLst>
                <a:path w="14227" h="14222" extrusionOk="0">
                  <a:moveTo>
                    <a:pt x="7112" y="0"/>
                  </a:moveTo>
                  <a:cubicBezTo>
                    <a:pt x="3185" y="0"/>
                    <a:pt x="1" y="3184"/>
                    <a:pt x="1" y="7111"/>
                  </a:cubicBezTo>
                  <a:cubicBezTo>
                    <a:pt x="1" y="11037"/>
                    <a:pt x="3185" y="14222"/>
                    <a:pt x="7112" y="14222"/>
                  </a:cubicBezTo>
                  <a:cubicBezTo>
                    <a:pt x="11042" y="14222"/>
                    <a:pt x="14226" y="11037"/>
                    <a:pt x="14226" y="7111"/>
                  </a:cubicBezTo>
                  <a:cubicBezTo>
                    <a:pt x="14226" y="3184"/>
                    <a:pt x="11042" y="0"/>
                    <a:pt x="71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2" name="Google Shape;5482;p68"/>
            <p:cNvSpPr/>
            <p:nvPr/>
          </p:nvSpPr>
          <p:spPr>
            <a:xfrm>
              <a:off x="5716168" y="1850977"/>
              <a:ext cx="216236" cy="370267"/>
            </a:xfrm>
            <a:custGeom>
              <a:avLst/>
              <a:gdLst/>
              <a:ahLst/>
              <a:cxnLst/>
              <a:rect l="l" t="t" r="r" b="b"/>
              <a:pathLst>
                <a:path w="8308" h="14226" extrusionOk="0">
                  <a:moveTo>
                    <a:pt x="942" y="0"/>
                  </a:moveTo>
                  <a:cubicBezTo>
                    <a:pt x="938" y="0"/>
                    <a:pt x="934" y="0"/>
                    <a:pt x="930" y="0"/>
                  </a:cubicBezTo>
                  <a:cubicBezTo>
                    <a:pt x="620" y="0"/>
                    <a:pt x="311" y="18"/>
                    <a:pt x="1" y="60"/>
                  </a:cubicBezTo>
                  <a:cubicBezTo>
                    <a:pt x="3541" y="524"/>
                    <a:pt x="6186" y="3540"/>
                    <a:pt x="6186" y="7111"/>
                  </a:cubicBezTo>
                  <a:cubicBezTo>
                    <a:pt x="6186" y="10679"/>
                    <a:pt x="3541" y="13697"/>
                    <a:pt x="1" y="14162"/>
                  </a:cubicBezTo>
                  <a:cubicBezTo>
                    <a:pt x="322" y="14205"/>
                    <a:pt x="640" y="14226"/>
                    <a:pt x="954" y="14226"/>
                  </a:cubicBezTo>
                  <a:cubicBezTo>
                    <a:pt x="4641" y="14226"/>
                    <a:pt x="7791" y="11362"/>
                    <a:pt x="8041" y="7575"/>
                  </a:cubicBezTo>
                  <a:cubicBezTo>
                    <a:pt x="8308" y="3473"/>
                    <a:pt x="5053" y="0"/>
                    <a:pt x="942" y="0"/>
                  </a:cubicBezTo>
                  <a:close/>
                </a:path>
              </a:pathLst>
            </a:custGeom>
            <a:solidFill>
              <a:srgbClr val="000000">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3" name="Google Shape;5483;p68"/>
            <p:cNvSpPr/>
            <p:nvPr/>
          </p:nvSpPr>
          <p:spPr>
            <a:xfrm>
              <a:off x="5614427" y="1971198"/>
              <a:ext cx="251868" cy="210120"/>
            </a:xfrm>
            <a:custGeom>
              <a:avLst/>
              <a:gdLst/>
              <a:ahLst/>
              <a:cxnLst/>
              <a:rect l="l" t="t" r="r" b="b"/>
              <a:pathLst>
                <a:path w="9677" h="8073" extrusionOk="0">
                  <a:moveTo>
                    <a:pt x="4839" y="1"/>
                  </a:moveTo>
                  <a:cubicBezTo>
                    <a:pt x="2172" y="1"/>
                    <a:pt x="1" y="1813"/>
                    <a:pt x="1" y="4036"/>
                  </a:cubicBezTo>
                  <a:cubicBezTo>
                    <a:pt x="1" y="6264"/>
                    <a:pt x="2172" y="8072"/>
                    <a:pt x="4839" y="8072"/>
                  </a:cubicBezTo>
                  <a:cubicBezTo>
                    <a:pt x="7509" y="8072"/>
                    <a:pt x="9677" y="6264"/>
                    <a:pt x="9677" y="4036"/>
                  </a:cubicBezTo>
                  <a:cubicBezTo>
                    <a:pt x="9677" y="1813"/>
                    <a:pt x="7506" y="1"/>
                    <a:pt x="48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4" name="Google Shape;5484;p68"/>
            <p:cNvSpPr/>
            <p:nvPr/>
          </p:nvSpPr>
          <p:spPr>
            <a:xfrm>
              <a:off x="5819758" y="1979319"/>
              <a:ext cx="74022" cy="80477"/>
            </a:xfrm>
            <a:custGeom>
              <a:avLst/>
              <a:gdLst/>
              <a:ahLst/>
              <a:cxnLst/>
              <a:rect l="l" t="t" r="r" b="b"/>
              <a:pathLst>
                <a:path w="2844" h="3092" extrusionOk="0">
                  <a:moveTo>
                    <a:pt x="1280" y="1"/>
                  </a:moveTo>
                  <a:cubicBezTo>
                    <a:pt x="889" y="1"/>
                    <a:pt x="504" y="147"/>
                    <a:pt x="208" y="424"/>
                  </a:cubicBezTo>
                  <a:lnTo>
                    <a:pt x="0" y="625"/>
                  </a:lnTo>
                  <a:lnTo>
                    <a:pt x="229" y="801"/>
                  </a:lnTo>
                  <a:cubicBezTo>
                    <a:pt x="926" y="1343"/>
                    <a:pt x="1411" y="2036"/>
                    <a:pt x="1629" y="2803"/>
                  </a:cubicBezTo>
                  <a:lnTo>
                    <a:pt x="1714" y="3091"/>
                  </a:lnTo>
                  <a:lnTo>
                    <a:pt x="1981" y="2957"/>
                  </a:lnTo>
                  <a:cubicBezTo>
                    <a:pt x="2505" y="2690"/>
                    <a:pt x="2840" y="2152"/>
                    <a:pt x="2843" y="1561"/>
                  </a:cubicBezTo>
                  <a:cubicBezTo>
                    <a:pt x="2840" y="938"/>
                    <a:pt x="2470" y="375"/>
                    <a:pt x="1900" y="129"/>
                  </a:cubicBezTo>
                  <a:cubicBezTo>
                    <a:pt x="1700" y="43"/>
                    <a:pt x="1489" y="1"/>
                    <a:pt x="12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5" name="Google Shape;5485;p68"/>
            <p:cNvSpPr/>
            <p:nvPr/>
          </p:nvSpPr>
          <p:spPr>
            <a:xfrm>
              <a:off x="5583845" y="1979267"/>
              <a:ext cx="77224" cy="80529"/>
            </a:xfrm>
            <a:custGeom>
              <a:avLst/>
              <a:gdLst/>
              <a:ahLst/>
              <a:cxnLst/>
              <a:rect l="l" t="t" r="r" b="b"/>
              <a:pathLst>
                <a:path w="2967" h="3094" extrusionOk="0">
                  <a:moveTo>
                    <a:pt x="1686" y="0"/>
                  </a:moveTo>
                  <a:cubicBezTo>
                    <a:pt x="961" y="0"/>
                    <a:pt x="331" y="500"/>
                    <a:pt x="166" y="1204"/>
                  </a:cubicBezTo>
                  <a:cubicBezTo>
                    <a:pt x="1" y="1907"/>
                    <a:pt x="338" y="2636"/>
                    <a:pt x="986" y="2959"/>
                  </a:cubicBezTo>
                  <a:lnTo>
                    <a:pt x="1253" y="3093"/>
                  </a:lnTo>
                  <a:lnTo>
                    <a:pt x="1338" y="2805"/>
                  </a:lnTo>
                  <a:cubicBezTo>
                    <a:pt x="1556" y="2038"/>
                    <a:pt x="2041" y="1345"/>
                    <a:pt x="2738" y="799"/>
                  </a:cubicBezTo>
                  <a:lnTo>
                    <a:pt x="2967" y="623"/>
                  </a:lnTo>
                  <a:lnTo>
                    <a:pt x="2759" y="426"/>
                  </a:lnTo>
                  <a:cubicBezTo>
                    <a:pt x="2467" y="152"/>
                    <a:pt x="2084" y="0"/>
                    <a:pt x="16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6" name="Google Shape;5486;p68"/>
            <p:cNvSpPr/>
            <p:nvPr/>
          </p:nvSpPr>
          <p:spPr>
            <a:xfrm>
              <a:off x="5651256" y="2027522"/>
              <a:ext cx="57339" cy="49218"/>
            </a:xfrm>
            <a:custGeom>
              <a:avLst/>
              <a:gdLst/>
              <a:ahLst/>
              <a:cxnLst/>
              <a:rect l="l" t="t" r="r" b="b"/>
              <a:pathLst>
                <a:path w="2203" h="1891" extrusionOk="0">
                  <a:moveTo>
                    <a:pt x="1254" y="1"/>
                  </a:moveTo>
                  <a:cubicBezTo>
                    <a:pt x="1023" y="1"/>
                    <a:pt x="787" y="87"/>
                    <a:pt x="595" y="279"/>
                  </a:cubicBezTo>
                  <a:cubicBezTo>
                    <a:pt x="0" y="873"/>
                    <a:pt x="419" y="1890"/>
                    <a:pt x="1260" y="1890"/>
                  </a:cubicBezTo>
                  <a:cubicBezTo>
                    <a:pt x="1781" y="1887"/>
                    <a:pt x="2203" y="1468"/>
                    <a:pt x="2203" y="947"/>
                  </a:cubicBezTo>
                  <a:cubicBezTo>
                    <a:pt x="2203" y="378"/>
                    <a:pt x="1739" y="1"/>
                    <a:pt x="1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7" name="Google Shape;5487;p68"/>
            <p:cNvSpPr/>
            <p:nvPr/>
          </p:nvSpPr>
          <p:spPr>
            <a:xfrm>
              <a:off x="5763903" y="2027522"/>
              <a:ext cx="57339" cy="49218"/>
            </a:xfrm>
            <a:custGeom>
              <a:avLst/>
              <a:gdLst/>
              <a:ahLst/>
              <a:cxnLst/>
              <a:rect l="l" t="t" r="r" b="b"/>
              <a:pathLst>
                <a:path w="2203" h="1891" extrusionOk="0">
                  <a:moveTo>
                    <a:pt x="1254" y="1"/>
                  </a:moveTo>
                  <a:cubicBezTo>
                    <a:pt x="1023" y="1"/>
                    <a:pt x="787" y="87"/>
                    <a:pt x="595" y="279"/>
                  </a:cubicBezTo>
                  <a:cubicBezTo>
                    <a:pt x="0" y="873"/>
                    <a:pt x="422" y="1890"/>
                    <a:pt x="1263" y="1890"/>
                  </a:cubicBezTo>
                  <a:cubicBezTo>
                    <a:pt x="1780" y="1887"/>
                    <a:pt x="2203" y="1468"/>
                    <a:pt x="2203" y="947"/>
                  </a:cubicBezTo>
                  <a:cubicBezTo>
                    <a:pt x="2203" y="378"/>
                    <a:pt x="1738" y="1"/>
                    <a:pt x="1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8" name="Google Shape;5488;p68"/>
            <p:cNvSpPr/>
            <p:nvPr/>
          </p:nvSpPr>
          <p:spPr>
            <a:xfrm>
              <a:off x="5664998" y="2117499"/>
              <a:ext cx="150777" cy="34877"/>
            </a:xfrm>
            <a:custGeom>
              <a:avLst/>
              <a:gdLst/>
              <a:ahLst/>
              <a:cxnLst/>
              <a:rect l="l" t="t" r="r" b="b"/>
              <a:pathLst>
                <a:path w="5793" h="1340" extrusionOk="0">
                  <a:moveTo>
                    <a:pt x="337" y="1"/>
                  </a:moveTo>
                  <a:cubicBezTo>
                    <a:pt x="150" y="1"/>
                    <a:pt x="0" y="257"/>
                    <a:pt x="190" y="414"/>
                  </a:cubicBezTo>
                  <a:cubicBezTo>
                    <a:pt x="904" y="1012"/>
                    <a:pt x="1865" y="1339"/>
                    <a:pt x="2896" y="1339"/>
                  </a:cubicBezTo>
                  <a:cubicBezTo>
                    <a:pt x="3930" y="1339"/>
                    <a:pt x="4891" y="1012"/>
                    <a:pt x="5605" y="414"/>
                  </a:cubicBezTo>
                  <a:cubicBezTo>
                    <a:pt x="5792" y="257"/>
                    <a:pt x="5644" y="1"/>
                    <a:pt x="5457" y="1"/>
                  </a:cubicBezTo>
                  <a:cubicBezTo>
                    <a:pt x="5409" y="1"/>
                    <a:pt x="5358" y="18"/>
                    <a:pt x="5309" y="59"/>
                  </a:cubicBezTo>
                  <a:cubicBezTo>
                    <a:pt x="4676" y="586"/>
                    <a:pt x="3821" y="875"/>
                    <a:pt x="2896" y="875"/>
                  </a:cubicBezTo>
                  <a:cubicBezTo>
                    <a:pt x="1974" y="875"/>
                    <a:pt x="1115" y="586"/>
                    <a:pt x="486" y="59"/>
                  </a:cubicBezTo>
                  <a:cubicBezTo>
                    <a:pt x="437" y="18"/>
                    <a:pt x="386" y="1"/>
                    <a:pt x="337"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9" name="Google Shape;5489;p68"/>
            <p:cNvSpPr/>
            <p:nvPr/>
          </p:nvSpPr>
          <p:spPr>
            <a:xfrm>
              <a:off x="5734310" y="1885099"/>
              <a:ext cx="85370" cy="94662"/>
            </a:xfrm>
            <a:custGeom>
              <a:avLst/>
              <a:gdLst/>
              <a:ahLst/>
              <a:cxnLst/>
              <a:rect l="l" t="t" r="r" b="b"/>
              <a:pathLst>
                <a:path w="3280" h="3637" extrusionOk="0">
                  <a:moveTo>
                    <a:pt x="2091" y="466"/>
                  </a:moveTo>
                  <a:cubicBezTo>
                    <a:pt x="2710" y="466"/>
                    <a:pt x="3019" y="1215"/>
                    <a:pt x="2583" y="1652"/>
                  </a:cubicBezTo>
                  <a:cubicBezTo>
                    <a:pt x="2441" y="1794"/>
                    <a:pt x="2265" y="1858"/>
                    <a:pt x="2094" y="1858"/>
                  </a:cubicBezTo>
                  <a:cubicBezTo>
                    <a:pt x="1736" y="1858"/>
                    <a:pt x="1394" y="1581"/>
                    <a:pt x="1394" y="1163"/>
                  </a:cubicBezTo>
                  <a:cubicBezTo>
                    <a:pt x="1394" y="779"/>
                    <a:pt x="1704" y="466"/>
                    <a:pt x="2091" y="466"/>
                  </a:cubicBezTo>
                  <a:close/>
                  <a:moveTo>
                    <a:pt x="2091" y="0"/>
                  </a:moveTo>
                  <a:cubicBezTo>
                    <a:pt x="1521" y="0"/>
                    <a:pt x="1029" y="419"/>
                    <a:pt x="944" y="990"/>
                  </a:cubicBezTo>
                  <a:lnTo>
                    <a:pt x="162" y="1251"/>
                  </a:lnTo>
                  <a:cubicBezTo>
                    <a:pt x="67" y="1282"/>
                    <a:pt x="1" y="1370"/>
                    <a:pt x="4" y="1469"/>
                  </a:cubicBezTo>
                  <a:lnTo>
                    <a:pt x="4" y="3636"/>
                  </a:lnTo>
                  <a:lnTo>
                    <a:pt x="465" y="3636"/>
                  </a:lnTo>
                  <a:lnTo>
                    <a:pt x="465" y="1638"/>
                  </a:lnTo>
                  <a:lnTo>
                    <a:pt x="972" y="1469"/>
                  </a:lnTo>
                  <a:cubicBezTo>
                    <a:pt x="1112" y="1979"/>
                    <a:pt x="1573" y="2319"/>
                    <a:pt x="2086" y="2319"/>
                  </a:cubicBezTo>
                  <a:cubicBezTo>
                    <a:pt x="2150" y="2319"/>
                    <a:pt x="2215" y="2313"/>
                    <a:pt x="2281" y="2303"/>
                  </a:cubicBezTo>
                  <a:cubicBezTo>
                    <a:pt x="2865" y="2208"/>
                    <a:pt x="3280" y="1683"/>
                    <a:pt x="3245" y="1092"/>
                  </a:cubicBezTo>
                  <a:cubicBezTo>
                    <a:pt x="3209" y="498"/>
                    <a:pt x="2731" y="30"/>
                    <a:pt x="2140" y="1"/>
                  </a:cubicBezTo>
                  <a:cubicBezTo>
                    <a:pt x="2124" y="1"/>
                    <a:pt x="2107" y="0"/>
                    <a:pt x="2091" y="0"/>
                  </a:cubicBezTo>
                  <a:close/>
                </a:path>
              </a:pathLst>
            </a:custGeom>
            <a:solidFill>
              <a:srgbClr val="F5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0" name="Google Shape;5490;p68"/>
            <p:cNvSpPr/>
            <p:nvPr/>
          </p:nvSpPr>
          <p:spPr>
            <a:xfrm>
              <a:off x="5528901" y="1844887"/>
              <a:ext cx="402776" cy="382318"/>
            </a:xfrm>
            <a:custGeom>
              <a:avLst/>
              <a:gdLst/>
              <a:ahLst/>
              <a:cxnLst/>
              <a:rect l="l" t="t" r="r" b="b"/>
              <a:pathLst>
                <a:path w="15475" h="14689" extrusionOk="0">
                  <a:moveTo>
                    <a:pt x="8125" y="466"/>
                  </a:moveTo>
                  <a:cubicBezTo>
                    <a:pt x="11918" y="466"/>
                    <a:pt x="15003" y="3552"/>
                    <a:pt x="15003" y="7345"/>
                  </a:cubicBezTo>
                  <a:cubicBezTo>
                    <a:pt x="15003" y="11138"/>
                    <a:pt x="11921" y="14223"/>
                    <a:pt x="8125" y="14223"/>
                  </a:cubicBezTo>
                  <a:cubicBezTo>
                    <a:pt x="4332" y="14223"/>
                    <a:pt x="1246" y="11138"/>
                    <a:pt x="1246" y="7345"/>
                  </a:cubicBezTo>
                  <a:cubicBezTo>
                    <a:pt x="1246" y="3552"/>
                    <a:pt x="4332" y="466"/>
                    <a:pt x="8125" y="466"/>
                  </a:cubicBezTo>
                  <a:close/>
                  <a:moveTo>
                    <a:pt x="8120" y="0"/>
                  </a:moveTo>
                  <a:cubicBezTo>
                    <a:pt x="6708" y="0"/>
                    <a:pt x="5287" y="406"/>
                    <a:pt x="4043" y="1237"/>
                  </a:cubicBezTo>
                  <a:cubicBezTo>
                    <a:pt x="1134" y="3183"/>
                    <a:pt x="1" y="6916"/>
                    <a:pt x="1341" y="10153"/>
                  </a:cubicBezTo>
                  <a:cubicBezTo>
                    <a:pt x="2494" y="12940"/>
                    <a:pt x="5202" y="14689"/>
                    <a:pt x="8122" y="14689"/>
                  </a:cubicBezTo>
                  <a:cubicBezTo>
                    <a:pt x="8597" y="14689"/>
                    <a:pt x="9077" y="14643"/>
                    <a:pt x="9557" y="14547"/>
                  </a:cubicBezTo>
                  <a:cubicBezTo>
                    <a:pt x="12994" y="13865"/>
                    <a:pt x="15471" y="10849"/>
                    <a:pt x="15471" y="7345"/>
                  </a:cubicBezTo>
                  <a:cubicBezTo>
                    <a:pt x="15475" y="5396"/>
                    <a:pt x="14701" y="3527"/>
                    <a:pt x="13318" y="2152"/>
                  </a:cubicBezTo>
                  <a:cubicBezTo>
                    <a:pt x="11898" y="732"/>
                    <a:pt x="10017" y="0"/>
                    <a:pt x="8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1" name="Google Shape;5491;p68"/>
            <p:cNvSpPr/>
            <p:nvPr/>
          </p:nvSpPr>
          <p:spPr>
            <a:xfrm>
              <a:off x="5664998" y="2117499"/>
              <a:ext cx="150777" cy="34877"/>
            </a:xfrm>
            <a:custGeom>
              <a:avLst/>
              <a:gdLst/>
              <a:ahLst/>
              <a:cxnLst/>
              <a:rect l="l" t="t" r="r" b="b"/>
              <a:pathLst>
                <a:path w="5793" h="1340" extrusionOk="0">
                  <a:moveTo>
                    <a:pt x="337" y="1"/>
                  </a:moveTo>
                  <a:cubicBezTo>
                    <a:pt x="150" y="1"/>
                    <a:pt x="0" y="257"/>
                    <a:pt x="190" y="414"/>
                  </a:cubicBezTo>
                  <a:cubicBezTo>
                    <a:pt x="904" y="1012"/>
                    <a:pt x="1865" y="1339"/>
                    <a:pt x="2896" y="1339"/>
                  </a:cubicBezTo>
                  <a:cubicBezTo>
                    <a:pt x="3930" y="1339"/>
                    <a:pt x="4891" y="1012"/>
                    <a:pt x="5605" y="414"/>
                  </a:cubicBezTo>
                  <a:cubicBezTo>
                    <a:pt x="5792" y="257"/>
                    <a:pt x="5644" y="1"/>
                    <a:pt x="5457" y="1"/>
                  </a:cubicBezTo>
                  <a:cubicBezTo>
                    <a:pt x="5409" y="1"/>
                    <a:pt x="5358" y="18"/>
                    <a:pt x="5309" y="59"/>
                  </a:cubicBezTo>
                  <a:cubicBezTo>
                    <a:pt x="4676" y="586"/>
                    <a:pt x="3821" y="875"/>
                    <a:pt x="2896" y="875"/>
                  </a:cubicBezTo>
                  <a:cubicBezTo>
                    <a:pt x="1974" y="875"/>
                    <a:pt x="1115" y="586"/>
                    <a:pt x="486" y="59"/>
                  </a:cubicBezTo>
                  <a:cubicBezTo>
                    <a:pt x="437" y="18"/>
                    <a:pt x="386" y="1"/>
                    <a:pt x="3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2" name="Google Shape;5492;p68"/>
            <p:cNvSpPr/>
            <p:nvPr/>
          </p:nvSpPr>
          <p:spPr>
            <a:xfrm>
              <a:off x="5572965" y="1885099"/>
              <a:ext cx="326385" cy="301789"/>
            </a:xfrm>
            <a:custGeom>
              <a:avLst/>
              <a:gdLst/>
              <a:ahLst/>
              <a:cxnLst/>
              <a:rect l="l" t="t" r="r" b="b"/>
              <a:pathLst>
                <a:path w="12540" h="11595" extrusionOk="0">
                  <a:moveTo>
                    <a:pt x="8290" y="466"/>
                  </a:moveTo>
                  <a:cubicBezTo>
                    <a:pt x="8909" y="466"/>
                    <a:pt x="9218" y="1215"/>
                    <a:pt x="8782" y="1652"/>
                  </a:cubicBezTo>
                  <a:cubicBezTo>
                    <a:pt x="8640" y="1794"/>
                    <a:pt x="8464" y="1858"/>
                    <a:pt x="8293" y="1858"/>
                  </a:cubicBezTo>
                  <a:cubicBezTo>
                    <a:pt x="7935" y="1858"/>
                    <a:pt x="7593" y="1581"/>
                    <a:pt x="7593" y="1163"/>
                  </a:cubicBezTo>
                  <a:cubicBezTo>
                    <a:pt x="7593" y="779"/>
                    <a:pt x="7903" y="466"/>
                    <a:pt x="8290" y="466"/>
                  </a:cubicBezTo>
                  <a:close/>
                  <a:moveTo>
                    <a:pt x="2118" y="3868"/>
                  </a:moveTo>
                  <a:cubicBezTo>
                    <a:pt x="2447" y="3868"/>
                    <a:pt x="2765" y="3995"/>
                    <a:pt x="3005" y="4224"/>
                  </a:cubicBezTo>
                  <a:cubicBezTo>
                    <a:pt x="2280" y="4787"/>
                    <a:pt x="1752" y="5525"/>
                    <a:pt x="1516" y="6356"/>
                  </a:cubicBezTo>
                  <a:cubicBezTo>
                    <a:pt x="971" y="6081"/>
                    <a:pt x="683" y="5473"/>
                    <a:pt x="823" y="4878"/>
                  </a:cubicBezTo>
                  <a:cubicBezTo>
                    <a:pt x="964" y="4287"/>
                    <a:pt x="1495" y="3868"/>
                    <a:pt x="2104" y="3868"/>
                  </a:cubicBezTo>
                  <a:cubicBezTo>
                    <a:pt x="2109" y="3868"/>
                    <a:pt x="2113" y="3868"/>
                    <a:pt x="2118" y="3868"/>
                  </a:cubicBezTo>
                  <a:close/>
                  <a:moveTo>
                    <a:pt x="10749" y="3868"/>
                  </a:moveTo>
                  <a:cubicBezTo>
                    <a:pt x="10754" y="3868"/>
                    <a:pt x="10758" y="3868"/>
                    <a:pt x="10763" y="3868"/>
                  </a:cubicBezTo>
                  <a:cubicBezTo>
                    <a:pt x="11372" y="3868"/>
                    <a:pt x="11900" y="4287"/>
                    <a:pt x="12040" y="4878"/>
                  </a:cubicBezTo>
                  <a:cubicBezTo>
                    <a:pt x="12181" y="5473"/>
                    <a:pt x="11892" y="6081"/>
                    <a:pt x="11351" y="6356"/>
                  </a:cubicBezTo>
                  <a:cubicBezTo>
                    <a:pt x="11111" y="5525"/>
                    <a:pt x="10584" y="4787"/>
                    <a:pt x="9862" y="4224"/>
                  </a:cubicBezTo>
                  <a:cubicBezTo>
                    <a:pt x="10102" y="3995"/>
                    <a:pt x="10417" y="3868"/>
                    <a:pt x="10749" y="3868"/>
                  </a:cubicBezTo>
                  <a:close/>
                  <a:moveTo>
                    <a:pt x="8290" y="0"/>
                  </a:moveTo>
                  <a:cubicBezTo>
                    <a:pt x="7720" y="0"/>
                    <a:pt x="7228" y="419"/>
                    <a:pt x="7143" y="990"/>
                  </a:cubicBezTo>
                  <a:lnTo>
                    <a:pt x="6361" y="1251"/>
                  </a:lnTo>
                  <a:cubicBezTo>
                    <a:pt x="6266" y="1282"/>
                    <a:pt x="6200" y="1370"/>
                    <a:pt x="6203" y="1469"/>
                  </a:cubicBezTo>
                  <a:lnTo>
                    <a:pt x="6203" y="3098"/>
                  </a:lnTo>
                  <a:cubicBezTo>
                    <a:pt x="5204" y="3129"/>
                    <a:pt x="4236" y="3425"/>
                    <a:pt x="3388" y="3953"/>
                  </a:cubicBezTo>
                  <a:cubicBezTo>
                    <a:pt x="3035" y="3582"/>
                    <a:pt x="2569" y="3402"/>
                    <a:pt x="2105" y="3402"/>
                  </a:cubicBezTo>
                  <a:cubicBezTo>
                    <a:pt x="1546" y="3402"/>
                    <a:pt x="990" y="3663"/>
                    <a:pt x="640" y="4171"/>
                  </a:cubicBezTo>
                  <a:cubicBezTo>
                    <a:pt x="0" y="5100"/>
                    <a:pt x="376" y="6384"/>
                    <a:pt x="1418" y="6820"/>
                  </a:cubicBezTo>
                  <a:cubicBezTo>
                    <a:pt x="1390" y="6993"/>
                    <a:pt x="1379" y="7169"/>
                    <a:pt x="1379" y="7344"/>
                  </a:cubicBezTo>
                  <a:cubicBezTo>
                    <a:pt x="1379" y="9688"/>
                    <a:pt x="3645" y="11595"/>
                    <a:pt x="6435" y="11595"/>
                  </a:cubicBezTo>
                  <a:cubicBezTo>
                    <a:pt x="7857" y="11595"/>
                    <a:pt x="9141" y="11099"/>
                    <a:pt x="10063" y="10304"/>
                  </a:cubicBezTo>
                  <a:cubicBezTo>
                    <a:pt x="10161" y="10216"/>
                    <a:pt x="10168" y="10061"/>
                    <a:pt x="10073" y="9966"/>
                  </a:cubicBezTo>
                  <a:lnTo>
                    <a:pt x="10070" y="9966"/>
                  </a:lnTo>
                  <a:cubicBezTo>
                    <a:pt x="10025" y="9919"/>
                    <a:pt x="9966" y="9897"/>
                    <a:pt x="9907" y="9897"/>
                  </a:cubicBezTo>
                  <a:cubicBezTo>
                    <a:pt x="9855" y="9897"/>
                    <a:pt x="9802" y="9915"/>
                    <a:pt x="9760" y="9952"/>
                  </a:cubicBezTo>
                  <a:cubicBezTo>
                    <a:pt x="8923" y="10680"/>
                    <a:pt x="7741" y="11130"/>
                    <a:pt x="6432" y="11130"/>
                  </a:cubicBezTo>
                  <a:cubicBezTo>
                    <a:pt x="3902" y="11130"/>
                    <a:pt x="1840" y="9431"/>
                    <a:pt x="1840" y="7344"/>
                  </a:cubicBezTo>
                  <a:cubicBezTo>
                    <a:pt x="1840" y="5255"/>
                    <a:pt x="3902" y="3555"/>
                    <a:pt x="6432" y="3555"/>
                  </a:cubicBezTo>
                  <a:cubicBezTo>
                    <a:pt x="8965" y="3555"/>
                    <a:pt x="11023" y="5255"/>
                    <a:pt x="11023" y="7344"/>
                  </a:cubicBezTo>
                  <a:cubicBezTo>
                    <a:pt x="11020" y="7992"/>
                    <a:pt x="10826" y="8622"/>
                    <a:pt x="10464" y="9160"/>
                  </a:cubicBezTo>
                  <a:cubicBezTo>
                    <a:pt x="10404" y="9248"/>
                    <a:pt x="10415" y="9368"/>
                    <a:pt x="10492" y="9445"/>
                  </a:cubicBezTo>
                  <a:lnTo>
                    <a:pt x="10496" y="9449"/>
                  </a:lnTo>
                  <a:cubicBezTo>
                    <a:pt x="10541" y="9494"/>
                    <a:pt x="10599" y="9515"/>
                    <a:pt x="10656" y="9515"/>
                  </a:cubicBezTo>
                  <a:cubicBezTo>
                    <a:pt x="10729" y="9515"/>
                    <a:pt x="10802" y="9480"/>
                    <a:pt x="10847" y="9413"/>
                  </a:cubicBezTo>
                  <a:cubicBezTo>
                    <a:pt x="11263" y="8801"/>
                    <a:pt x="11484" y="8083"/>
                    <a:pt x="11488" y="7344"/>
                  </a:cubicBezTo>
                  <a:cubicBezTo>
                    <a:pt x="11488" y="7169"/>
                    <a:pt x="11474" y="6993"/>
                    <a:pt x="11449" y="6820"/>
                  </a:cubicBezTo>
                  <a:cubicBezTo>
                    <a:pt x="12107" y="6542"/>
                    <a:pt x="12536" y="5895"/>
                    <a:pt x="12540" y="5181"/>
                  </a:cubicBezTo>
                  <a:cubicBezTo>
                    <a:pt x="12540" y="4456"/>
                    <a:pt x="12097" y="3801"/>
                    <a:pt x="11425" y="3530"/>
                  </a:cubicBezTo>
                  <a:cubicBezTo>
                    <a:pt x="11210" y="3444"/>
                    <a:pt x="10986" y="3403"/>
                    <a:pt x="10764" y="3403"/>
                  </a:cubicBezTo>
                  <a:cubicBezTo>
                    <a:pt x="10286" y="3403"/>
                    <a:pt x="9819" y="3595"/>
                    <a:pt x="9475" y="3953"/>
                  </a:cubicBezTo>
                  <a:cubicBezTo>
                    <a:pt x="8631" y="3425"/>
                    <a:pt x="7660" y="3129"/>
                    <a:pt x="6664" y="3098"/>
                  </a:cubicBezTo>
                  <a:lnTo>
                    <a:pt x="6664" y="1638"/>
                  </a:lnTo>
                  <a:lnTo>
                    <a:pt x="7171" y="1469"/>
                  </a:lnTo>
                  <a:cubicBezTo>
                    <a:pt x="7311" y="1979"/>
                    <a:pt x="7772" y="2319"/>
                    <a:pt x="8285" y="2319"/>
                  </a:cubicBezTo>
                  <a:cubicBezTo>
                    <a:pt x="8349" y="2319"/>
                    <a:pt x="8414" y="2313"/>
                    <a:pt x="8480" y="2303"/>
                  </a:cubicBezTo>
                  <a:cubicBezTo>
                    <a:pt x="9064" y="2208"/>
                    <a:pt x="9479" y="1683"/>
                    <a:pt x="9444" y="1092"/>
                  </a:cubicBezTo>
                  <a:cubicBezTo>
                    <a:pt x="9408" y="498"/>
                    <a:pt x="8930" y="30"/>
                    <a:pt x="8339" y="1"/>
                  </a:cubicBezTo>
                  <a:cubicBezTo>
                    <a:pt x="8323" y="1"/>
                    <a:pt x="8306" y="0"/>
                    <a:pt x="82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3" name="Google Shape;5493;p68"/>
            <p:cNvSpPr/>
            <p:nvPr/>
          </p:nvSpPr>
          <p:spPr>
            <a:xfrm>
              <a:off x="5643734" y="2021900"/>
              <a:ext cx="70561" cy="60410"/>
            </a:xfrm>
            <a:custGeom>
              <a:avLst/>
              <a:gdLst/>
              <a:ahLst/>
              <a:cxnLst/>
              <a:rect l="l" t="t" r="r" b="b"/>
              <a:pathLst>
                <a:path w="2711" h="2321" extrusionOk="0">
                  <a:moveTo>
                    <a:pt x="1555" y="464"/>
                  </a:moveTo>
                  <a:cubicBezTo>
                    <a:pt x="1726" y="464"/>
                    <a:pt x="1900" y="528"/>
                    <a:pt x="2042" y="671"/>
                  </a:cubicBezTo>
                  <a:cubicBezTo>
                    <a:pt x="2481" y="1107"/>
                    <a:pt x="2168" y="1856"/>
                    <a:pt x="1549" y="1856"/>
                  </a:cubicBezTo>
                  <a:cubicBezTo>
                    <a:pt x="1165" y="1856"/>
                    <a:pt x="856" y="1547"/>
                    <a:pt x="856" y="1163"/>
                  </a:cubicBezTo>
                  <a:cubicBezTo>
                    <a:pt x="856" y="742"/>
                    <a:pt x="1198" y="464"/>
                    <a:pt x="1555" y="464"/>
                  </a:cubicBezTo>
                  <a:close/>
                  <a:moveTo>
                    <a:pt x="1542" y="0"/>
                  </a:moveTo>
                  <a:cubicBezTo>
                    <a:pt x="1257" y="0"/>
                    <a:pt x="966" y="106"/>
                    <a:pt x="729" y="343"/>
                  </a:cubicBezTo>
                  <a:cubicBezTo>
                    <a:pt x="1" y="1072"/>
                    <a:pt x="518" y="2321"/>
                    <a:pt x="1549" y="2321"/>
                  </a:cubicBezTo>
                  <a:cubicBezTo>
                    <a:pt x="2189" y="2321"/>
                    <a:pt x="2710" y="1804"/>
                    <a:pt x="2710" y="1163"/>
                  </a:cubicBezTo>
                  <a:cubicBezTo>
                    <a:pt x="2710" y="464"/>
                    <a:pt x="2139" y="0"/>
                    <a:pt x="15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4" name="Google Shape;5494;p68"/>
            <p:cNvSpPr/>
            <p:nvPr/>
          </p:nvSpPr>
          <p:spPr>
            <a:xfrm>
              <a:off x="5756381" y="2021952"/>
              <a:ext cx="70535" cy="60384"/>
            </a:xfrm>
            <a:custGeom>
              <a:avLst/>
              <a:gdLst/>
              <a:ahLst/>
              <a:cxnLst/>
              <a:rect l="l" t="t" r="r" b="b"/>
              <a:pathLst>
                <a:path w="2710" h="2320" extrusionOk="0">
                  <a:moveTo>
                    <a:pt x="1546" y="462"/>
                  </a:moveTo>
                  <a:cubicBezTo>
                    <a:pt x="1903" y="462"/>
                    <a:pt x="2245" y="740"/>
                    <a:pt x="2245" y="1161"/>
                  </a:cubicBezTo>
                  <a:cubicBezTo>
                    <a:pt x="2245" y="1545"/>
                    <a:pt x="1936" y="1854"/>
                    <a:pt x="1552" y="1854"/>
                  </a:cubicBezTo>
                  <a:cubicBezTo>
                    <a:pt x="929" y="1854"/>
                    <a:pt x="620" y="1105"/>
                    <a:pt x="1060" y="669"/>
                  </a:cubicBezTo>
                  <a:cubicBezTo>
                    <a:pt x="1201" y="526"/>
                    <a:pt x="1375" y="462"/>
                    <a:pt x="1546" y="462"/>
                  </a:cubicBezTo>
                  <a:close/>
                  <a:moveTo>
                    <a:pt x="1552" y="0"/>
                  </a:moveTo>
                  <a:cubicBezTo>
                    <a:pt x="518" y="0"/>
                    <a:pt x="1" y="1249"/>
                    <a:pt x="732" y="1977"/>
                  </a:cubicBezTo>
                  <a:cubicBezTo>
                    <a:pt x="954" y="2201"/>
                    <a:pt x="1249" y="2319"/>
                    <a:pt x="1551" y="2319"/>
                  </a:cubicBezTo>
                  <a:cubicBezTo>
                    <a:pt x="1700" y="2319"/>
                    <a:pt x="1851" y="2290"/>
                    <a:pt x="1996" y="2231"/>
                  </a:cubicBezTo>
                  <a:cubicBezTo>
                    <a:pt x="2428" y="2051"/>
                    <a:pt x="2710" y="1629"/>
                    <a:pt x="2710" y="1158"/>
                  </a:cubicBezTo>
                  <a:cubicBezTo>
                    <a:pt x="2710" y="521"/>
                    <a:pt x="2189" y="0"/>
                    <a:pt x="15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95" name="Google Shape;5495;p68"/>
          <p:cNvGrpSpPr/>
          <p:nvPr/>
        </p:nvGrpSpPr>
        <p:grpSpPr>
          <a:xfrm>
            <a:off x="3211506" y="1844874"/>
            <a:ext cx="403582" cy="382344"/>
            <a:chOff x="3211506" y="1844874"/>
            <a:chExt cx="403582" cy="382344"/>
          </a:xfrm>
        </p:grpSpPr>
        <p:sp>
          <p:nvSpPr>
            <p:cNvPr id="5496" name="Google Shape;5496;p68"/>
            <p:cNvSpPr/>
            <p:nvPr/>
          </p:nvSpPr>
          <p:spPr>
            <a:xfrm>
              <a:off x="3237872" y="1850965"/>
              <a:ext cx="370267" cy="370163"/>
            </a:xfrm>
            <a:custGeom>
              <a:avLst/>
              <a:gdLst/>
              <a:ahLst/>
              <a:cxnLst/>
              <a:rect l="l" t="t" r="r" b="b"/>
              <a:pathLst>
                <a:path w="14226" h="14222" extrusionOk="0">
                  <a:moveTo>
                    <a:pt x="7115" y="0"/>
                  </a:moveTo>
                  <a:cubicBezTo>
                    <a:pt x="3185" y="0"/>
                    <a:pt x="1" y="3184"/>
                    <a:pt x="1" y="7111"/>
                  </a:cubicBezTo>
                  <a:cubicBezTo>
                    <a:pt x="1" y="11037"/>
                    <a:pt x="3185" y="14222"/>
                    <a:pt x="7115" y="14222"/>
                  </a:cubicBezTo>
                  <a:cubicBezTo>
                    <a:pt x="11042" y="14222"/>
                    <a:pt x="14226" y="11037"/>
                    <a:pt x="14226" y="7111"/>
                  </a:cubicBezTo>
                  <a:cubicBezTo>
                    <a:pt x="14226" y="3184"/>
                    <a:pt x="11042" y="0"/>
                    <a:pt x="71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7" name="Google Shape;5497;p68"/>
            <p:cNvSpPr/>
            <p:nvPr/>
          </p:nvSpPr>
          <p:spPr>
            <a:xfrm>
              <a:off x="3398878" y="1850965"/>
              <a:ext cx="216210" cy="370267"/>
            </a:xfrm>
            <a:custGeom>
              <a:avLst/>
              <a:gdLst/>
              <a:ahLst/>
              <a:cxnLst/>
              <a:rect l="l" t="t" r="r" b="b"/>
              <a:pathLst>
                <a:path w="8307" h="14226" extrusionOk="0">
                  <a:moveTo>
                    <a:pt x="941" y="0"/>
                  </a:moveTo>
                  <a:cubicBezTo>
                    <a:pt x="937" y="0"/>
                    <a:pt x="933" y="0"/>
                    <a:pt x="929" y="0"/>
                  </a:cubicBezTo>
                  <a:cubicBezTo>
                    <a:pt x="616" y="0"/>
                    <a:pt x="306" y="18"/>
                    <a:pt x="0" y="60"/>
                  </a:cubicBezTo>
                  <a:cubicBezTo>
                    <a:pt x="3540" y="524"/>
                    <a:pt x="6186" y="3540"/>
                    <a:pt x="6186" y="7111"/>
                  </a:cubicBezTo>
                  <a:cubicBezTo>
                    <a:pt x="6186" y="10679"/>
                    <a:pt x="3540" y="13697"/>
                    <a:pt x="0" y="14162"/>
                  </a:cubicBezTo>
                  <a:cubicBezTo>
                    <a:pt x="320" y="14205"/>
                    <a:pt x="639" y="14226"/>
                    <a:pt x="953" y="14226"/>
                  </a:cubicBezTo>
                  <a:cubicBezTo>
                    <a:pt x="4637" y="14226"/>
                    <a:pt x="7790" y="11362"/>
                    <a:pt x="8036" y="7575"/>
                  </a:cubicBezTo>
                  <a:cubicBezTo>
                    <a:pt x="8307" y="3473"/>
                    <a:pt x="5049" y="0"/>
                    <a:pt x="941" y="0"/>
                  </a:cubicBezTo>
                  <a:close/>
                </a:path>
              </a:pathLst>
            </a:custGeom>
            <a:solidFill>
              <a:srgbClr val="000000">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8" name="Google Shape;5498;p68"/>
            <p:cNvSpPr/>
            <p:nvPr/>
          </p:nvSpPr>
          <p:spPr>
            <a:xfrm>
              <a:off x="3294378" y="1901224"/>
              <a:ext cx="257178" cy="249682"/>
            </a:xfrm>
            <a:custGeom>
              <a:avLst/>
              <a:gdLst/>
              <a:ahLst/>
              <a:cxnLst/>
              <a:rect l="l" t="t" r="r" b="b"/>
              <a:pathLst>
                <a:path w="9881" h="9593" extrusionOk="0">
                  <a:moveTo>
                    <a:pt x="4930" y="1"/>
                  </a:moveTo>
                  <a:cubicBezTo>
                    <a:pt x="4339" y="32"/>
                    <a:pt x="2404" y="310"/>
                    <a:pt x="2287" y="2485"/>
                  </a:cubicBezTo>
                  <a:lnTo>
                    <a:pt x="2287" y="2495"/>
                  </a:lnTo>
                  <a:lnTo>
                    <a:pt x="2287" y="3730"/>
                  </a:lnTo>
                  <a:lnTo>
                    <a:pt x="1823" y="3593"/>
                  </a:lnTo>
                  <a:cubicBezTo>
                    <a:pt x="1762" y="3575"/>
                    <a:pt x="1701" y="3566"/>
                    <a:pt x="1640" y="3566"/>
                  </a:cubicBezTo>
                  <a:cubicBezTo>
                    <a:pt x="1382" y="3566"/>
                    <a:pt x="1142" y="3723"/>
                    <a:pt x="1045" y="3977"/>
                  </a:cubicBezTo>
                  <a:cubicBezTo>
                    <a:pt x="922" y="4286"/>
                    <a:pt x="1060" y="4635"/>
                    <a:pt x="1359" y="4782"/>
                  </a:cubicBezTo>
                  <a:lnTo>
                    <a:pt x="1995" y="5095"/>
                  </a:lnTo>
                  <a:cubicBezTo>
                    <a:pt x="2115" y="5155"/>
                    <a:pt x="2168" y="5300"/>
                    <a:pt x="2115" y="5423"/>
                  </a:cubicBezTo>
                  <a:cubicBezTo>
                    <a:pt x="1925" y="5891"/>
                    <a:pt x="1418" y="6721"/>
                    <a:pt x="197" y="7013"/>
                  </a:cubicBezTo>
                  <a:cubicBezTo>
                    <a:pt x="78" y="7041"/>
                    <a:pt x="0" y="7157"/>
                    <a:pt x="22" y="7277"/>
                  </a:cubicBezTo>
                  <a:cubicBezTo>
                    <a:pt x="29" y="7312"/>
                    <a:pt x="166" y="8072"/>
                    <a:pt x="1341" y="8128"/>
                  </a:cubicBezTo>
                  <a:cubicBezTo>
                    <a:pt x="1397" y="8336"/>
                    <a:pt x="1482" y="8607"/>
                    <a:pt x="1570" y="8719"/>
                  </a:cubicBezTo>
                  <a:cubicBezTo>
                    <a:pt x="1616" y="8776"/>
                    <a:pt x="1683" y="8806"/>
                    <a:pt x="1752" y="8806"/>
                  </a:cubicBezTo>
                  <a:cubicBezTo>
                    <a:pt x="1778" y="8806"/>
                    <a:pt x="1804" y="8802"/>
                    <a:pt x="1830" y="8793"/>
                  </a:cubicBezTo>
                  <a:cubicBezTo>
                    <a:pt x="1833" y="8793"/>
                    <a:pt x="2199" y="8665"/>
                    <a:pt x="2608" y="8665"/>
                  </a:cubicBezTo>
                  <a:cubicBezTo>
                    <a:pt x="2707" y="8665"/>
                    <a:pt x="2808" y="8673"/>
                    <a:pt x="2907" y="8691"/>
                  </a:cubicBezTo>
                  <a:cubicBezTo>
                    <a:pt x="2914" y="8691"/>
                    <a:pt x="3515" y="8818"/>
                    <a:pt x="3888" y="9184"/>
                  </a:cubicBezTo>
                  <a:cubicBezTo>
                    <a:pt x="4061" y="9356"/>
                    <a:pt x="4275" y="9479"/>
                    <a:pt x="4508" y="9539"/>
                  </a:cubicBezTo>
                  <a:cubicBezTo>
                    <a:pt x="4650" y="9574"/>
                    <a:pt x="4795" y="9592"/>
                    <a:pt x="4940" y="9592"/>
                  </a:cubicBezTo>
                  <a:cubicBezTo>
                    <a:pt x="5086" y="9592"/>
                    <a:pt x="5231" y="9574"/>
                    <a:pt x="5373" y="9539"/>
                  </a:cubicBezTo>
                  <a:cubicBezTo>
                    <a:pt x="5609" y="9479"/>
                    <a:pt x="5820" y="9356"/>
                    <a:pt x="5992" y="9184"/>
                  </a:cubicBezTo>
                  <a:cubicBezTo>
                    <a:pt x="6362" y="8818"/>
                    <a:pt x="6971" y="8695"/>
                    <a:pt x="6974" y="8691"/>
                  </a:cubicBezTo>
                  <a:cubicBezTo>
                    <a:pt x="7074" y="8673"/>
                    <a:pt x="7177" y="8665"/>
                    <a:pt x="7277" y="8665"/>
                  </a:cubicBezTo>
                  <a:cubicBezTo>
                    <a:pt x="7684" y="8665"/>
                    <a:pt x="8049" y="8791"/>
                    <a:pt x="8054" y="8793"/>
                  </a:cubicBezTo>
                  <a:cubicBezTo>
                    <a:pt x="8079" y="8802"/>
                    <a:pt x="8105" y="8806"/>
                    <a:pt x="8131" y="8806"/>
                  </a:cubicBezTo>
                  <a:cubicBezTo>
                    <a:pt x="8200" y="8806"/>
                    <a:pt x="8268" y="8776"/>
                    <a:pt x="8311" y="8719"/>
                  </a:cubicBezTo>
                  <a:cubicBezTo>
                    <a:pt x="8399" y="8607"/>
                    <a:pt x="8487" y="8332"/>
                    <a:pt x="8543" y="8128"/>
                  </a:cubicBezTo>
                  <a:cubicBezTo>
                    <a:pt x="9719" y="8072"/>
                    <a:pt x="9856" y="7312"/>
                    <a:pt x="9863" y="7277"/>
                  </a:cubicBezTo>
                  <a:cubicBezTo>
                    <a:pt x="9880" y="7157"/>
                    <a:pt x="9806" y="7041"/>
                    <a:pt x="9687" y="7013"/>
                  </a:cubicBezTo>
                  <a:cubicBezTo>
                    <a:pt x="8466" y="6721"/>
                    <a:pt x="7963" y="5891"/>
                    <a:pt x="7769" y="5423"/>
                  </a:cubicBezTo>
                  <a:cubicBezTo>
                    <a:pt x="7716" y="5300"/>
                    <a:pt x="7769" y="5155"/>
                    <a:pt x="7889" y="5095"/>
                  </a:cubicBezTo>
                  <a:lnTo>
                    <a:pt x="8526" y="4782"/>
                  </a:lnTo>
                  <a:cubicBezTo>
                    <a:pt x="8825" y="4635"/>
                    <a:pt x="8962" y="4286"/>
                    <a:pt x="8839" y="3977"/>
                  </a:cubicBezTo>
                  <a:cubicBezTo>
                    <a:pt x="8742" y="3723"/>
                    <a:pt x="8502" y="3566"/>
                    <a:pt x="8244" y="3566"/>
                  </a:cubicBezTo>
                  <a:cubicBezTo>
                    <a:pt x="8184" y="3566"/>
                    <a:pt x="8122" y="3575"/>
                    <a:pt x="8061" y="3593"/>
                  </a:cubicBezTo>
                  <a:lnTo>
                    <a:pt x="7600" y="3730"/>
                  </a:lnTo>
                  <a:lnTo>
                    <a:pt x="7600" y="2495"/>
                  </a:lnTo>
                  <a:lnTo>
                    <a:pt x="7600" y="2485"/>
                  </a:lnTo>
                  <a:cubicBezTo>
                    <a:pt x="7484" y="310"/>
                    <a:pt x="5549" y="32"/>
                    <a:pt x="49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9" name="Google Shape;5499;p68"/>
            <p:cNvSpPr/>
            <p:nvPr/>
          </p:nvSpPr>
          <p:spPr>
            <a:xfrm>
              <a:off x="3211506" y="1844874"/>
              <a:ext cx="402776" cy="382344"/>
            </a:xfrm>
            <a:custGeom>
              <a:avLst/>
              <a:gdLst/>
              <a:ahLst/>
              <a:cxnLst/>
              <a:rect l="l" t="t" r="r" b="b"/>
              <a:pathLst>
                <a:path w="15475" h="14690" extrusionOk="0">
                  <a:moveTo>
                    <a:pt x="8128" y="466"/>
                  </a:moveTo>
                  <a:cubicBezTo>
                    <a:pt x="11921" y="466"/>
                    <a:pt x="15007" y="3552"/>
                    <a:pt x="15007" y="7345"/>
                  </a:cubicBezTo>
                  <a:cubicBezTo>
                    <a:pt x="15007" y="11138"/>
                    <a:pt x="11921" y="14223"/>
                    <a:pt x="8124" y="14223"/>
                  </a:cubicBezTo>
                  <a:cubicBezTo>
                    <a:pt x="4331" y="14223"/>
                    <a:pt x="1246" y="11138"/>
                    <a:pt x="1246" y="7345"/>
                  </a:cubicBezTo>
                  <a:cubicBezTo>
                    <a:pt x="1246" y="3552"/>
                    <a:pt x="4331" y="466"/>
                    <a:pt x="8128" y="466"/>
                  </a:cubicBezTo>
                  <a:close/>
                  <a:moveTo>
                    <a:pt x="8122" y="0"/>
                  </a:moveTo>
                  <a:cubicBezTo>
                    <a:pt x="6710" y="0"/>
                    <a:pt x="5290" y="406"/>
                    <a:pt x="4046" y="1237"/>
                  </a:cubicBezTo>
                  <a:cubicBezTo>
                    <a:pt x="1133" y="3186"/>
                    <a:pt x="0" y="6919"/>
                    <a:pt x="1341" y="10156"/>
                  </a:cubicBezTo>
                  <a:cubicBezTo>
                    <a:pt x="2493" y="12939"/>
                    <a:pt x="5199" y="14690"/>
                    <a:pt x="8120" y="14690"/>
                  </a:cubicBezTo>
                  <a:cubicBezTo>
                    <a:pt x="8596" y="14690"/>
                    <a:pt x="9078" y="14643"/>
                    <a:pt x="9560" y="14547"/>
                  </a:cubicBezTo>
                  <a:cubicBezTo>
                    <a:pt x="12994" y="13865"/>
                    <a:pt x="15471" y="10849"/>
                    <a:pt x="15471" y="7345"/>
                  </a:cubicBezTo>
                  <a:cubicBezTo>
                    <a:pt x="15475" y="5396"/>
                    <a:pt x="14700" y="3527"/>
                    <a:pt x="13318" y="2152"/>
                  </a:cubicBezTo>
                  <a:cubicBezTo>
                    <a:pt x="11898" y="732"/>
                    <a:pt x="10017" y="0"/>
                    <a:pt x="81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0" name="Google Shape;5500;p68"/>
            <p:cNvSpPr/>
            <p:nvPr/>
          </p:nvSpPr>
          <p:spPr>
            <a:xfrm>
              <a:off x="3294456" y="1901224"/>
              <a:ext cx="257178" cy="249682"/>
            </a:xfrm>
            <a:custGeom>
              <a:avLst/>
              <a:gdLst/>
              <a:ahLst/>
              <a:cxnLst/>
              <a:rect l="l" t="t" r="r" b="b"/>
              <a:pathLst>
                <a:path w="9881" h="9593" extrusionOk="0">
                  <a:moveTo>
                    <a:pt x="4930" y="1"/>
                  </a:moveTo>
                  <a:cubicBezTo>
                    <a:pt x="4339" y="32"/>
                    <a:pt x="2404" y="310"/>
                    <a:pt x="2288" y="2485"/>
                  </a:cubicBezTo>
                  <a:lnTo>
                    <a:pt x="2288" y="2495"/>
                  </a:lnTo>
                  <a:lnTo>
                    <a:pt x="2288" y="3730"/>
                  </a:lnTo>
                  <a:lnTo>
                    <a:pt x="1824" y="3597"/>
                  </a:lnTo>
                  <a:cubicBezTo>
                    <a:pt x="1760" y="3577"/>
                    <a:pt x="1696" y="3569"/>
                    <a:pt x="1636" y="3569"/>
                  </a:cubicBezTo>
                  <a:cubicBezTo>
                    <a:pt x="1181" y="3569"/>
                    <a:pt x="845" y="4064"/>
                    <a:pt x="1074" y="4508"/>
                  </a:cubicBezTo>
                  <a:cubicBezTo>
                    <a:pt x="1141" y="4627"/>
                    <a:pt x="1243" y="4730"/>
                    <a:pt x="1370" y="4789"/>
                  </a:cubicBezTo>
                  <a:lnTo>
                    <a:pt x="1996" y="5095"/>
                  </a:lnTo>
                  <a:cubicBezTo>
                    <a:pt x="2112" y="5155"/>
                    <a:pt x="2165" y="5300"/>
                    <a:pt x="2116" y="5423"/>
                  </a:cubicBezTo>
                  <a:cubicBezTo>
                    <a:pt x="1922" y="5891"/>
                    <a:pt x="1419" y="6721"/>
                    <a:pt x="198" y="7013"/>
                  </a:cubicBezTo>
                  <a:cubicBezTo>
                    <a:pt x="78" y="7041"/>
                    <a:pt x="1" y="7157"/>
                    <a:pt x="22" y="7277"/>
                  </a:cubicBezTo>
                  <a:cubicBezTo>
                    <a:pt x="26" y="7312"/>
                    <a:pt x="163" y="8072"/>
                    <a:pt x="1342" y="8128"/>
                  </a:cubicBezTo>
                  <a:cubicBezTo>
                    <a:pt x="1394" y="8336"/>
                    <a:pt x="1479" y="8607"/>
                    <a:pt x="1570" y="8719"/>
                  </a:cubicBezTo>
                  <a:cubicBezTo>
                    <a:pt x="1616" y="8776"/>
                    <a:pt x="1682" y="8808"/>
                    <a:pt x="1752" y="8808"/>
                  </a:cubicBezTo>
                  <a:cubicBezTo>
                    <a:pt x="1778" y="8808"/>
                    <a:pt x="1804" y="8803"/>
                    <a:pt x="1831" y="8793"/>
                  </a:cubicBezTo>
                  <a:cubicBezTo>
                    <a:pt x="1833" y="8793"/>
                    <a:pt x="2197" y="8665"/>
                    <a:pt x="2607" y="8665"/>
                  </a:cubicBezTo>
                  <a:cubicBezTo>
                    <a:pt x="2706" y="8665"/>
                    <a:pt x="2807" y="8673"/>
                    <a:pt x="2907" y="8691"/>
                  </a:cubicBezTo>
                  <a:cubicBezTo>
                    <a:pt x="2914" y="8691"/>
                    <a:pt x="3516" y="8818"/>
                    <a:pt x="3889" y="9184"/>
                  </a:cubicBezTo>
                  <a:cubicBezTo>
                    <a:pt x="4061" y="9356"/>
                    <a:pt x="4272" y="9479"/>
                    <a:pt x="4508" y="9539"/>
                  </a:cubicBezTo>
                  <a:cubicBezTo>
                    <a:pt x="4651" y="9574"/>
                    <a:pt x="4796" y="9592"/>
                    <a:pt x="4941" y="9592"/>
                  </a:cubicBezTo>
                  <a:cubicBezTo>
                    <a:pt x="5086" y="9592"/>
                    <a:pt x="5231" y="9574"/>
                    <a:pt x="5374" y="9539"/>
                  </a:cubicBezTo>
                  <a:cubicBezTo>
                    <a:pt x="5606" y="9479"/>
                    <a:pt x="5821" y="9356"/>
                    <a:pt x="5993" y="9184"/>
                  </a:cubicBezTo>
                  <a:cubicBezTo>
                    <a:pt x="6362" y="8818"/>
                    <a:pt x="6968" y="8695"/>
                    <a:pt x="6975" y="8691"/>
                  </a:cubicBezTo>
                  <a:cubicBezTo>
                    <a:pt x="7074" y="8673"/>
                    <a:pt x="7175" y="8665"/>
                    <a:pt x="7273" y="8665"/>
                  </a:cubicBezTo>
                  <a:cubicBezTo>
                    <a:pt x="7682" y="8665"/>
                    <a:pt x="8048" y="8793"/>
                    <a:pt x="8051" y="8793"/>
                  </a:cubicBezTo>
                  <a:cubicBezTo>
                    <a:pt x="8077" y="8802"/>
                    <a:pt x="8103" y="8806"/>
                    <a:pt x="8129" y="8806"/>
                  </a:cubicBezTo>
                  <a:cubicBezTo>
                    <a:pt x="8199" y="8806"/>
                    <a:pt x="8265" y="8776"/>
                    <a:pt x="8312" y="8719"/>
                  </a:cubicBezTo>
                  <a:cubicBezTo>
                    <a:pt x="8400" y="8607"/>
                    <a:pt x="8488" y="8336"/>
                    <a:pt x="8540" y="8128"/>
                  </a:cubicBezTo>
                  <a:cubicBezTo>
                    <a:pt x="9719" y="8072"/>
                    <a:pt x="9856" y="7312"/>
                    <a:pt x="9860" y="7277"/>
                  </a:cubicBezTo>
                  <a:cubicBezTo>
                    <a:pt x="9881" y="7157"/>
                    <a:pt x="9803" y="7041"/>
                    <a:pt x="9684" y="7013"/>
                  </a:cubicBezTo>
                  <a:cubicBezTo>
                    <a:pt x="8463" y="6721"/>
                    <a:pt x="7960" y="5891"/>
                    <a:pt x="7766" y="5423"/>
                  </a:cubicBezTo>
                  <a:cubicBezTo>
                    <a:pt x="7713" y="5300"/>
                    <a:pt x="7766" y="5155"/>
                    <a:pt x="7886" y="5095"/>
                  </a:cubicBezTo>
                  <a:lnTo>
                    <a:pt x="8512" y="4789"/>
                  </a:lnTo>
                  <a:cubicBezTo>
                    <a:pt x="8635" y="4726"/>
                    <a:pt x="8741" y="4627"/>
                    <a:pt x="8808" y="4504"/>
                  </a:cubicBezTo>
                  <a:cubicBezTo>
                    <a:pt x="9037" y="4064"/>
                    <a:pt x="8701" y="3569"/>
                    <a:pt x="8246" y="3569"/>
                  </a:cubicBezTo>
                  <a:cubicBezTo>
                    <a:pt x="8185" y="3569"/>
                    <a:pt x="8122" y="3577"/>
                    <a:pt x="8058" y="3597"/>
                  </a:cubicBezTo>
                  <a:lnTo>
                    <a:pt x="7594" y="3730"/>
                  </a:lnTo>
                  <a:lnTo>
                    <a:pt x="7594" y="3002"/>
                  </a:lnTo>
                  <a:cubicBezTo>
                    <a:pt x="7594" y="2875"/>
                    <a:pt x="7492" y="2770"/>
                    <a:pt x="7362" y="2770"/>
                  </a:cubicBezTo>
                  <a:cubicBezTo>
                    <a:pt x="7235" y="2770"/>
                    <a:pt x="7133" y="2875"/>
                    <a:pt x="7133" y="3002"/>
                  </a:cubicBezTo>
                  <a:lnTo>
                    <a:pt x="7133" y="4033"/>
                  </a:lnTo>
                  <a:cubicBezTo>
                    <a:pt x="7129" y="4082"/>
                    <a:pt x="7147" y="4131"/>
                    <a:pt x="7175" y="4174"/>
                  </a:cubicBezTo>
                  <a:cubicBezTo>
                    <a:pt x="7219" y="4236"/>
                    <a:pt x="7289" y="4271"/>
                    <a:pt x="7363" y="4271"/>
                  </a:cubicBezTo>
                  <a:cubicBezTo>
                    <a:pt x="7385" y="4271"/>
                    <a:pt x="7407" y="4268"/>
                    <a:pt x="7428" y="4262"/>
                  </a:cubicBezTo>
                  <a:lnTo>
                    <a:pt x="8192" y="4040"/>
                  </a:lnTo>
                  <a:cubicBezTo>
                    <a:pt x="8208" y="4035"/>
                    <a:pt x="8224" y="4033"/>
                    <a:pt x="8240" y="4033"/>
                  </a:cubicBezTo>
                  <a:cubicBezTo>
                    <a:pt x="8295" y="4033"/>
                    <a:pt x="8350" y="4060"/>
                    <a:pt x="8386" y="4107"/>
                  </a:cubicBezTo>
                  <a:cubicBezTo>
                    <a:pt x="8445" y="4195"/>
                    <a:pt x="8414" y="4318"/>
                    <a:pt x="8319" y="4367"/>
                  </a:cubicBezTo>
                  <a:lnTo>
                    <a:pt x="7682" y="4680"/>
                  </a:lnTo>
                  <a:cubicBezTo>
                    <a:pt x="7344" y="4849"/>
                    <a:pt x="7196" y="5250"/>
                    <a:pt x="7337" y="5599"/>
                  </a:cubicBezTo>
                  <a:cubicBezTo>
                    <a:pt x="7548" y="6112"/>
                    <a:pt x="8076" y="6992"/>
                    <a:pt x="9293" y="7386"/>
                  </a:cubicBezTo>
                  <a:cubicBezTo>
                    <a:pt x="9173" y="7513"/>
                    <a:pt x="8918" y="7668"/>
                    <a:pt x="8396" y="7668"/>
                  </a:cubicBezTo>
                  <a:cubicBezTo>
                    <a:pt x="8384" y="7668"/>
                    <a:pt x="8373" y="7668"/>
                    <a:pt x="8361" y="7667"/>
                  </a:cubicBezTo>
                  <a:cubicBezTo>
                    <a:pt x="8252" y="7667"/>
                    <a:pt x="8157" y="7741"/>
                    <a:pt x="8132" y="7847"/>
                  </a:cubicBezTo>
                  <a:cubicBezTo>
                    <a:pt x="8097" y="8009"/>
                    <a:pt x="8044" y="8181"/>
                    <a:pt x="8006" y="8297"/>
                  </a:cubicBezTo>
                  <a:cubicBezTo>
                    <a:pt x="7832" y="8253"/>
                    <a:pt x="7568" y="8203"/>
                    <a:pt x="7278" y="8203"/>
                  </a:cubicBezTo>
                  <a:cubicBezTo>
                    <a:pt x="7149" y="8203"/>
                    <a:pt x="7016" y="8213"/>
                    <a:pt x="6883" y="8237"/>
                  </a:cubicBezTo>
                  <a:cubicBezTo>
                    <a:pt x="6855" y="8244"/>
                    <a:pt x="6137" y="8389"/>
                    <a:pt x="5666" y="8853"/>
                  </a:cubicBezTo>
                  <a:cubicBezTo>
                    <a:pt x="5557" y="8966"/>
                    <a:pt x="5416" y="9050"/>
                    <a:pt x="5261" y="9089"/>
                  </a:cubicBezTo>
                  <a:cubicBezTo>
                    <a:pt x="5156" y="9115"/>
                    <a:pt x="5048" y="9128"/>
                    <a:pt x="4941" y="9128"/>
                  </a:cubicBezTo>
                  <a:cubicBezTo>
                    <a:pt x="4834" y="9128"/>
                    <a:pt x="4726" y="9115"/>
                    <a:pt x="4621" y="9089"/>
                  </a:cubicBezTo>
                  <a:cubicBezTo>
                    <a:pt x="4466" y="9050"/>
                    <a:pt x="4325" y="8966"/>
                    <a:pt x="4216" y="8853"/>
                  </a:cubicBezTo>
                  <a:cubicBezTo>
                    <a:pt x="3745" y="8389"/>
                    <a:pt x="3027" y="8244"/>
                    <a:pt x="2995" y="8237"/>
                  </a:cubicBezTo>
                  <a:cubicBezTo>
                    <a:pt x="2864" y="8213"/>
                    <a:pt x="2731" y="8203"/>
                    <a:pt x="2603" y="8203"/>
                  </a:cubicBezTo>
                  <a:cubicBezTo>
                    <a:pt x="2314" y="8203"/>
                    <a:pt x="2049" y="8253"/>
                    <a:pt x="1876" y="8297"/>
                  </a:cubicBezTo>
                  <a:cubicBezTo>
                    <a:pt x="1838" y="8181"/>
                    <a:pt x="1785" y="8009"/>
                    <a:pt x="1750" y="7847"/>
                  </a:cubicBezTo>
                  <a:cubicBezTo>
                    <a:pt x="1726" y="7744"/>
                    <a:pt x="1631" y="7667"/>
                    <a:pt x="1528" y="7667"/>
                  </a:cubicBezTo>
                  <a:cubicBezTo>
                    <a:pt x="1526" y="7667"/>
                    <a:pt x="1523" y="7667"/>
                    <a:pt x="1521" y="7667"/>
                  </a:cubicBezTo>
                  <a:cubicBezTo>
                    <a:pt x="1509" y="7668"/>
                    <a:pt x="1497" y="7668"/>
                    <a:pt x="1485" y="7668"/>
                  </a:cubicBezTo>
                  <a:cubicBezTo>
                    <a:pt x="964" y="7668"/>
                    <a:pt x="712" y="7517"/>
                    <a:pt x="589" y="7386"/>
                  </a:cubicBezTo>
                  <a:cubicBezTo>
                    <a:pt x="1806" y="6988"/>
                    <a:pt x="2334" y="6109"/>
                    <a:pt x="2545" y="5599"/>
                  </a:cubicBezTo>
                  <a:cubicBezTo>
                    <a:pt x="2686" y="5250"/>
                    <a:pt x="2538" y="4849"/>
                    <a:pt x="2200" y="4680"/>
                  </a:cubicBezTo>
                  <a:lnTo>
                    <a:pt x="1563" y="4367"/>
                  </a:lnTo>
                  <a:cubicBezTo>
                    <a:pt x="1468" y="4318"/>
                    <a:pt x="1437" y="4195"/>
                    <a:pt x="1496" y="4107"/>
                  </a:cubicBezTo>
                  <a:cubicBezTo>
                    <a:pt x="1532" y="4060"/>
                    <a:pt x="1587" y="4033"/>
                    <a:pt x="1642" y="4033"/>
                  </a:cubicBezTo>
                  <a:cubicBezTo>
                    <a:pt x="1658" y="4033"/>
                    <a:pt x="1674" y="4035"/>
                    <a:pt x="1690" y="4040"/>
                  </a:cubicBezTo>
                  <a:lnTo>
                    <a:pt x="2453" y="4262"/>
                  </a:lnTo>
                  <a:cubicBezTo>
                    <a:pt x="2474" y="4268"/>
                    <a:pt x="2496" y="4271"/>
                    <a:pt x="2518" y="4271"/>
                  </a:cubicBezTo>
                  <a:cubicBezTo>
                    <a:pt x="2591" y="4271"/>
                    <a:pt x="2663" y="4236"/>
                    <a:pt x="2707" y="4174"/>
                  </a:cubicBezTo>
                  <a:cubicBezTo>
                    <a:pt x="2735" y="4131"/>
                    <a:pt x="2749" y="4082"/>
                    <a:pt x="2749" y="4033"/>
                  </a:cubicBezTo>
                  <a:lnTo>
                    <a:pt x="2749" y="2502"/>
                  </a:lnTo>
                  <a:cubicBezTo>
                    <a:pt x="2847" y="778"/>
                    <a:pt x="4304" y="504"/>
                    <a:pt x="4944" y="465"/>
                  </a:cubicBezTo>
                  <a:cubicBezTo>
                    <a:pt x="5504" y="497"/>
                    <a:pt x="6697" y="715"/>
                    <a:pt x="7045" y="1936"/>
                  </a:cubicBezTo>
                  <a:cubicBezTo>
                    <a:pt x="7073" y="2034"/>
                    <a:pt x="7165" y="2105"/>
                    <a:pt x="7267" y="2105"/>
                  </a:cubicBezTo>
                  <a:lnTo>
                    <a:pt x="7270" y="2105"/>
                  </a:lnTo>
                  <a:cubicBezTo>
                    <a:pt x="7425" y="2105"/>
                    <a:pt x="7534" y="1957"/>
                    <a:pt x="7492" y="1809"/>
                  </a:cubicBezTo>
                  <a:cubicBezTo>
                    <a:pt x="7059" y="251"/>
                    <a:pt x="5483" y="29"/>
                    <a:pt x="495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01" name="Google Shape;5501;p68"/>
          <p:cNvGrpSpPr/>
          <p:nvPr/>
        </p:nvGrpSpPr>
        <p:grpSpPr>
          <a:xfrm>
            <a:off x="4385621" y="1859247"/>
            <a:ext cx="372740" cy="353610"/>
            <a:chOff x="4385621" y="1859247"/>
            <a:chExt cx="372740" cy="353610"/>
          </a:xfrm>
        </p:grpSpPr>
        <p:sp>
          <p:nvSpPr>
            <p:cNvPr id="5502" name="Google Shape;5502;p68"/>
            <p:cNvSpPr/>
            <p:nvPr/>
          </p:nvSpPr>
          <p:spPr>
            <a:xfrm>
              <a:off x="4409983" y="1864816"/>
              <a:ext cx="342418" cy="342418"/>
            </a:xfrm>
            <a:custGeom>
              <a:avLst/>
              <a:gdLst/>
              <a:ahLst/>
              <a:cxnLst/>
              <a:rect l="l" t="t" r="r" b="b"/>
              <a:pathLst>
                <a:path w="13156" h="13156" extrusionOk="0">
                  <a:moveTo>
                    <a:pt x="6576" y="1"/>
                  </a:moveTo>
                  <a:cubicBezTo>
                    <a:pt x="2945" y="1"/>
                    <a:pt x="0" y="2945"/>
                    <a:pt x="0" y="6580"/>
                  </a:cubicBezTo>
                  <a:cubicBezTo>
                    <a:pt x="0" y="10211"/>
                    <a:pt x="2945" y="13156"/>
                    <a:pt x="6576" y="13156"/>
                  </a:cubicBezTo>
                  <a:cubicBezTo>
                    <a:pt x="10211" y="13156"/>
                    <a:pt x="13156" y="10211"/>
                    <a:pt x="13156" y="6580"/>
                  </a:cubicBezTo>
                  <a:cubicBezTo>
                    <a:pt x="13156" y="2945"/>
                    <a:pt x="10211" y="1"/>
                    <a:pt x="65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3" name="Google Shape;5503;p68"/>
            <p:cNvSpPr/>
            <p:nvPr/>
          </p:nvSpPr>
          <p:spPr>
            <a:xfrm>
              <a:off x="4558886" y="1864816"/>
              <a:ext cx="199475" cy="342522"/>
            </a:xfrm>
            <a:custGeom>
              <a:avLst/>
              <a:gdLst/>
              <a:ahLst/>
              <a:cxnLst/>
              <a:rect l="l" t="t" r="r" b="b"/>
              <a:pathLst>
                <a:path w="7664" h="13160" extrusionOk="0">
                  <a:moveTo>
                    <a:pt x="859" y="1"/>
                  </a:moveTo>
                  <a:cubicBezTo>
                    <a:pt x="570" y="1"/>
                    <a:pt x="285" y="18"/>
                    <a:pt x="0" y="57"/>
                  </a:cubicBezTo>
                  <a:cubicBezTo>
                    <a:pt x="3276" y="486"/>
                    <a:pt x="5721" y="3276"/>
                    <a:pt x="5721" y="6580"/>
                  </a:cubicBezTo>
                  <a:cubicBezTo>
                    <a:pt x="5721" y="9880"/>
                    <a:pt x="3276" y="12670"/>
                    <a:pt x="0" y="13103"/>
                  </a:cubicBezTo>
                  <a:cubicBezTo>
                    <a:pt x="290" y="13141"/>
                    <a:pt x="578" y="13160"/>
                    <a:pt x="863" y="13160"/>
                  </a:cubicBezTo>
                  <a:cubicBezTo>
                    <a:pt x="4273" y="13160"/>
                    <a:pt x="7186" y="10510"/>
                    <a:pt x="7417" y="7009"/>
                  </a:cubicBezTo>
                  <a:cubicBezTo>
                    <a:pt x="7663" y="3216"/>
                    <a:pt x="4659" y="4"/>
                    <a:pt x="859" y="1"/>
                  </a:cubicBezTo>
                  <a:close/>
                </a:path>
              </a:pathLst>
            </a:custGeom>
            <a:solidFill>
              <a:srgbClr val="000000">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4" name="Google Shape;5504;p68"/>
            <p:cNvSpPr/>
            <p:nvPr/>
          </p:nvSpPr>
          <p:spPr>
            <a:xfrm>
              <a:off x="4450456" y="1916559"/>
              <a:ext cx="260275" cy="238958"/>
            </a:xfrm>
            <a:custGeom>
              <a:avLst/>
              <a:gdLst/>
              <a:ahLst/>
              <a:cxnLst/>
              <a:rect l="l" t="t" r="r" b="b"/>
              <a:pathLst>
                <a:path w="10000" h="9181" extrusionOk="0">
                  <a:moveTo>
                    <a:pt x="5023" y="0"/>
                  </a:moveTo>
                  <a:cubicBezTo>
                    <a:pt x="3884" y="0"/>
                    <a:pt x="2754" y="424"/>
                    <a:pt x="1879" y="1246"/>
                  </a:cubicBezTo>
                  <a:cubicBezTo>
                    <a:pt x="377" y="2657"/>
                    <a:pt x="0" y="4895"/>
                    <a:pt x="954" y="6717"/>
                  </a:cubicBezTo>
                  <a:lnTo>
                    <a:pt x="426" y="8037"/>
                  </a:lnTo>
                  <a:lnTo>
                    <a:pt x="1992" y="8037"/>
                  </a:lnTo>
                  <a:cubicBezTo>
                    <a:pt x="2826" y="8772"/>
                    <a:pt x="3900" y="9180"/>
                    <a:pt x="5010" y="9180"/>
                  </a:cubicBezTo>
                  <a:cubicBezTo>
                    <a:pt x="5015" y="9180"/>
                    <a:pt x="5020" y="9180"/>
                    <a:pt x="5025" y="9180"/>
                  </a:cubicBezTo>
                  <a:cubicBezTo>
                    <a:pt x="7083" y="9180"/>
                    <a:pt x="8891" y="7808"/>
                    <a:pt x="9444" y="5823"/>
                  </a:cubicBezTo>
                  <a:cubicBezTo>
                    <a:pt x="10000" y="3839"/>
                    <a:pt x="9162" y="1732"/>
                    <a:pt x="7400" y="665"/>
                  </a:cubicBezTo>
                  <a:cubicBezTo>
                    <a:pt x="6663" y="219"/>
                    <a:pt x="5841" y="0"/>
                    <a:pt x="50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5" name="Google Shape;5505;p68"/>
            <p:cNvSpPr/>
            <p:nvPr/>
          </p:nvSpPr>
          <p:spPr>
            <a:xfrm>
              <a:off x="4475000" y="1938839"/>
              <a:ext cx="211552" cy="194425"/>
            </a:xfrm>
            <a:custGeom>
              <a:avLst/>
              <a:gdLst/>
              <a:ahLst/>
              <a:cxnLst/>
              <a:rect l="l" t="t" r="r" b="b"/>
              <a:pathLst>
                <a:path w="8128" h="7470" extrusionOk="0">
                  <a:moveTo>
                    <a:pt x="4084" y="0"/>
                  </a:moveTo>
                  <a:cubicBezTo>
                    <a:pt x="3157" y="0"/>
                    <a:pt x="2238" y="345"/>
                    <a:pt x="1527" y="1013"/>
                  </a:cubicBezTo>
                  <a:cubicBezTo>
                    <a:pt x="306" y="2156"/>
                    <a:pt x="0" y="3975"/>
                    <a:pt x="774" y="5460"/>
                  </a:cubicBezTo>
                  <a:lnTo>
                    <a:pt x="957" y="5812"/>
                  </a:lnTo>
                  <a:lnTo>
                    <a:pt x="753" y="6322"/>
                  </a:lnTo>
                  <a:lnTo>
                    <a:pt x="1376" y="6322"/>
                  </a:lnTo>
                  <a:lnTo>
                    <a:pt x="1619" y="6537"/>
                  </a:lnTo>
                  <a:cubicBezTo>
                    <a:pt x="2298" y="7135"/>
                    <a:pt x="3174" y="7466"/>
                    <a:pt x="4082" y="7469"/>
                  </a:cubicBezTo>
                  <a:lnTo>
                    <a:pt x="4085" y="7466"/>
                  </a:lnTo>
                  <a:cubicBezTo>
                    <a:pt x="5760" y="7466"/>
                    <a:pt x="7227" y="6350"/>
                    <a:pt x="7678" y="4735"/>
                  </a:cubicBezTo>
                  <a:cubicBezTo>
                    <a:pt x="8128" y="3124"/>
                    <a:pt x="7449" y="1407"/>
                    <a:pt x="6017" y="541"/>
                  </a:cubicBezTo>
                  <a:cubicBezTo>
                    <a:pt x="5418" y="178"/>
                    <a:pt x="4749" y="0"/>
                    <a:pt x="40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6" name="Google Shape;5506;p68"/>
            <p:cNvSpPr/>
            <p:nvPr/>
          </p:nvSpPr>
          <p:spPr>
            <a:xfrm>
              <a:off x="4511074" y="1966089"/>
              <a:ext cx="141225" cy="138414"/>
            </a:xfrm>
            <a:custGeom>
              <a:avLst/>
              <a:gdLst/>
              <a:ahLst/>
              <a:cxnLst/>
              <a:rect l="l" t="t" r="r" b="b"/>
              <a:pathLst>
                <a:path w="5426" h="5318" extrusionOk="0">
                  <a:moveTo>
                    <a:pt x="1512" y="1"/>
                  </a:moveTo>
                  <a:cubicBezTo>
                    <a:pt x="1391" y="1"/>
                    <a:pt x="1271" y="47"/>
                    <a:pt x="1179" y="138"/>
                  </a:cubicBezTo>
                  <a:lnTo>
                    <a:pt x="254" y="1063"/>
                  </a:lnTo>
                  <a:cubicBezTo>
                    <a:pt x="29" y="1285"/>
                    <a:pt x="0" y="1637"/>
                    <a:pt x="187" y="1894"/>
                  </a:cubicBezTo>
                  <a:cubicBezTo>
                    <a:pt x="1098" y="3168"/>
                    <a:pt x="2214" y="4283"/>
                    <a:pt x="3487" y="5198"/>
                  </a:cubicBezTo>
                  <a:cubicBezTo>
                    <a:pt x="3596" y="5275"/>
                    <a:pt x="3727" y="5317"/>
                    <a:pt x="3860" y="5317"/>
                  </a:cubicBezTo>
                  <a:cubicBezTo>
                    <a:pt x="4033" y="5317"/>
                    <a:pt x="4198" y="5247"/>
                    <a:pt x="4318" y="5127"/>
                  </a:cubicBezTo>
                  <a:lnTo>
                    <a:pt x="5243" y="4202"/>
                  </a:lnTo>
                  <a:cubicBezTo>
                    <a:pt x="5426" y="4019"/>
                    <a:pt x="5426" y="3720"/>
                    <a:pt x="5243" y="3537"/>
                  </a:cubicBezTo>
                  <a:lnTo>
                    <a:pt x="4673" y="2967"/>
                  </a:lnTo>
                  <a:cubicBezTo>
                    <a:pt x="4582" y="2875"/>
                    <a:pt x="4461" y="2830"/>
                    <a:pt x="4341" y="2830"/>
                  </a:cubicBezTo>
                  <a:cubicBezTo>
                    <a:pt x="4220" y="2830"/>
                    <a:pt x="4099" y="2875"/>
                    <a:pt x="4008" y="2967"/>
                  </a:cubicBezTo>
                  <a:lnTo>
                    <a:pt x="3853" y="3125"/>
                  </a:lnTo>
                  <a:cubicBezTo>
                    <a:pt x="3801" y="3177"/>
                    <a:pt x="3731" y="3204"/>
                    <a:pt x="3661" y="3204"/>
                  </a:cubicBezTo>
                  <a:cubicBezTo>
                    <a:pt x="3627" y="3204"/>
                    <a:pt x="3593" y="3198"/>
                    <a:pt x="3561" y="3185"/>
                  </a:cubicBezTo>
                  <a:cubicBezTo>
                    <a:pt x="2935" y="2942"/>
                    <a:pt x="2439" y="2446"/>
                    <a:pt x="2196" y="1820"/>
                  </a:cubicBezTo>
                  <a:cubicBezTo>
                    <a:pt x="2157" y="1721"/>
                    <a:pt x="2178" y="1605"/>
                    <a:pt x="2256" y="1528"/>
                  </a:cubicBezTo>
                  <a:lnTo>
                    <a:pt x="2414" y="1373"/>
                  </a:lnTo>
                  <a:cubicBezTo>
                    <a:pt x="2597" y="1190"/>
                    <a:pt x="2597" y="891"/>
                    <a:pt x="2414" y="708"/>
                  </a:cubicBezTo>
                  <a:lnTo>
                    <a:pt x="1844" y="138"/>
                  </a:lnTo>
                  <a:cubicBezTo>
                    <a:pt x="1753" y="47"/>
                    <a:pt x="1632" y="1"/>
                    <a:pt x="15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7" name="Google Shape;5507;p68"/>
            <p:cNvSpPr/>
            <p:nvPr/>
          </p:nvSpPr>
          <p:spPr>
            <a:xfrm>
              <a:off x="4385621" y="1859247"/>
              <a:ext cx="372558" cy="353610"/>
            </a:xfrm>
            <a:custGeom>
              <a:avLst/>
              <a:gdLst/>
              <a:ahLst/>
              <a:cxnLst/>
              <a:rect l="l" t="t" r="r" b="b"/>
              <a:pathLst>
                <a:path w="14314" h="13586" extrusionOk="0">
                  <a:moveTo>
                    <a:pt x="7516" y="429"/>
                  </a:moveTo>
                  <a:cubicBezTo>
                    <a:pt x="11027" y="429"/>
                    <a:pt x="13881" y="3283"/>
                    <a:pt x="13881" y="6794"/>
                  </a:cubicBezTo>
                  <a:cubicBezTo>
                    <a:pt x="13881" y="10302"/>
                    <a:pt x="11024" y="13155"/>
                    <a:pt x="7516" y="13155"/>
                  </a:cubicBezTo>
                  <a:cubicBezTo>
                    <a:pt x="4008" y="13155"/>
                    <a:pt x="1151" y="10302"/>
                    <a:pt x="1151" y="6794"/>
                  </a:cubicBezTo>
                  <a:cubicBezTo>
                    <a:pt x="1151" y="3283"/>
                    <a:pt x="4004" y="429"/>
                    <a:pt x="7516" y="429"/>
                  </a:cubicBezTo>
                  <a:close/>
                  <a:moveTo>
                    <a:pt x="7514" y="1"/>
                  </a:moveTo>
                  <a:cubicBezTo>
                    <a:pt x="6206" y="1"/>
                    <a:pt x="4892" y="377"/>
                    <a:pt x="3740" y="1147"/>
                  </a:cubicBezTo>
                  <a:cubicBezTo>
                    <a:pt x="1045" y="2945"/>
                    <a:pt x="0" y="6400"/>
                    <a:pt x="1239" y="9391"/>
                  </a:cubicBezTo>
                  <a:cubicBezTo>
                    <a:pt x="2307" y="11966"/>
                    <a:pt x="4809" y="13586"/>
                    <a:pt x="7510" y="13586"/>
                  </a:cubicBezTo>
                  <a:cubicBezTo>
                    <a:pt x="7949" y="13586"/>
                    <a:pt x="8394" y="13543"/>
                    <a:pt x="8839" y="13454"/>
                  </a:cubicBezTo>
                  <a:cubicBezTo>
                    <a:pt x="12019" y="12825"/>
                    <a:pt x="14306" y="10035"/>
                    <a:pt x="14306" y="6794"/>
                  </a:cubicBezTo>
                  <a:cubicBezTo>
                    <a:pt x="14313" y="4989"/>
                    <a:pt x="13596" y="3261"/>
                    <a:pt x="12318" y="1991"/>
                  </a:cubicBezTo>
                  <a:cubicBezTo>
                    <a:pt x="11004" y="677"/>
                    <a:pt x="9266" y="1"/>
                    <a:pt x="75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8" name="Google Shape;5508;p68"/>
            <p:cNvSpPr/>
            <p:nvPr/>
          </p:nvSpPr>
          <p:spPr>
            <a:xfrm>
              <a:off x="4442491" y="1911458"/>
              <a:ext cx="277037" cy="249239"/>
            </a:xfrm>
            <a:custGeom>
              <a:avLst/>
              <a:gdLst/>
              <a:ahLst/>
              <a:cxnLst/>
              <a:rect l="l" t="t" r="r" b="b"/>
              <a:pathLst>
                <a:path w="10644" h="9576" extrusionOk="0">
                  <a:moveTo>
                    <a:pt x="5330" y="0"/>
                  </a:moveTo>
                  <a:cubicBezTo>
                    <a:pt x="4349" y="0"/>
                    <a:pt x="3363" y="301"/>
                    <a:pt x="2519" y="914"/>
                  </a:cubicBezTo>
                  <a:cubicBezTo>
                    <a:pt x="626" y="2286"/>
                    <a:pt x="0" y="4830"/>
                    <a:pt x="1042" y="6924"/>
                  </a:cubicBezTo>
                  <a:lnTo>
                    <a:pt x="556" y="8141"/>
                  </a:lnTo>
                  <a:cubicBezTo>
                    <a:pt x="521" y="8229"/>
                    <a:pt x="549" y="8331"/>
                    <a:pt x="623" y="8391"/>
                  </a:cubicBezTo>
                  <a:cubicBezTo>
                    <a:pt x="662" y="8417"/>
                    <a:pt x="703" y="8434"/>
                    <a:pt x="748" y="8434"/>
                  </a:cubicBezTo>
                  <a:cubicBezTo>
                    <a:pt x="752" y="8434"/>
                    <a:pt x="756" y="8433"/>
                    <a:pt x="760" y="8433"/>
                  </a:cubicBezTo>
                  <a:lnTo>
                    <a:pt x="2227" y="8433"/>
                  </a:lnTo>
                  <a:cubicBezTo>
                    <a:pt x="3122" y="9195"/>
                    <a:pt x="4226" y="9576"/>
                    <a:pt x="5331" y="9576"/>
                  </a:cubicBezTo>
                  <a:cubicBezTo>
                    <a:pt x="6450" y="9576"/>
                    <a:pt x="7569" y="9184"/>
                    <a:pt x="8469" y="8401"/>
                  </a:cubicBezTo>
                  <a:cubicBezTo>
                    <a:pt x="10256" y="6850"/>
                    <a:pt x="10644" y="4225"/>
                    <a:pt x="9377" y="2227"/>
                  </a:cubicBezTo>
                  <a:cubicBezTo>
                    <a:pt x="9335" y="2161"/>
                    <a:pt x="9266" y="2127"/>
                    <a:pt x="9197" y="2127"/>
                  </a:cubicBezTo>
                  <a:cubicBezTo>
                    <a:pt x="9142" y="2127"/>
                    <a:pt x="9088" y="2148"/>
                    <a:pt x="9046" y="2191"/>
                  </a:cubicBezTo>
                  <a:lnTo>
                    <a:pt x="9043" y="2195"/>
                  </a:lnTo>
                  <a:cubicBezTo>
                    <a:pt x="8972" y="2265"/>
                    <a:pt x="8962" y="2374"/>
                    <a:pt x="9014" y="2459"/>
                  </a:cubicBezTo>
                  <a:cubicBezTo>
                    <a:pt x="10176" y="4292"/>
                    <a:pt x="9810" y="6699"/>
                    <a:pt x="8159" y="8106"/>
                  </a:cubicBezTo>
                  <a:cubicBezTo>
                    <a:pt x="7344" y="8801"/>
                    <a:pt x="6337" y="9148"/>
                    <a:pt x="5331" y="9148"/>
                  </a:cubicBezTo>
                  <a:cubicBezTo>
                    <a:pt x="4300" y="9148"/>
                    <a:pt x="3270" y="8785"/>
                    <a:pt x="2445" y="8060"/>
                  </a:cubicBezTo>
                  <a:cubicBezTo>
                    <a:pt x="2407" y="8025"/>
                    <a:pt x="2358" y="8004"/>
                    <a:pt x="2301" y="8004"/>
                  </a:cubicBezTo>
                  <a:lnTo>
                    <a:pt x="1070" y="8004"/>
                  </a:lnTo>
                  <a:lnTo>
                    <a:pt x="1478" y="6991"/>
                  </a:lnTo>
                  <a:cubicBezTo>
                    <a:pt x="1499" y="6934"/>
                    <a:pt x="1495" y="6867"/>
                    <a:pt x="1467" y="6811"/>
                  </a:cubicBezTo>
                  <a:cubicBezTo>
                    <a:pt x="468" y="4911"/>
                    <a:pt x="1003" y="2564"/>
                    <a:pt x="2730" y="1284"/>
                  </a:cubicBezTo>
                  <a:cubicBezTo>
                    <a:pt x="3507" y="708"/>
                    <a:pt x="4419" y="425"/>
                    <a:pt x="5327" y="425"/>
                  </a:cubicBezTo>
                  <a:cubicBezTo>
                    <a:pt x="6439" y="425"/>
                    <a:pt x="7545" y="850"/>
                    <a:pt x="8388" y="1681"/>
                  </a:cubicBezTo>
                  <a:cubicBezTo>
                    <a:pt x="8430" y="1722"/>
                    <a:pt x="8485" y="1742"/>
                    <a:pt x="8539" y="1742"/>
                  </a:cubicBezTo>
                  <a:cubicBezTo>
                    <a:pt x="8593" y="1742"/>
                    <a:pt x="8647" y="1722"/>
                    <a:pt x="8687" y="1681"/>
                  </a:cubicBezTo>
                  <a:lnTo>
                    <a:pt x="8691" y="1678"/>
                  </a:lnTo>
                  <a:cubicBezTo>
                    <a:pt x="8775" y="1593"/>
                    <a:pt x="8775" y="1460"/>
                    <a:pt x="8691" y="1375"/>
                  </a:cubicBezTo>
                  <a:cubicBezTo>
                    <a:pt x="7766" y="466"/>
                    <a:pt x="6552" y="0"/>
                    <a:pt x="53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9" name="Google Shape;5509;p68"/>
            <p:cNvSpPr/>
            <p:nvPr/>
          </p:nvSpPr>
          <p:spPr>
            <a:xfrm>
              <a:off x="4505296" y="1956017"/>
              <a:ext cx="156269" cy="153718"/>
            </a:xfrm>
            <a:custGeom>
              <a:avLst/>
              <a:gdLst/>
              <a:ahLst/>
              <a:cxnLst/>
              <a:rect l="l" t="t" r="r" b="b"/>
              <a:pathLst>
                <a:path w="6004" h="5906" extrusionOk="0">
                  <a:moveTo>
                    <a:pt x="1731" y="1"/>
                  </a:moveTo>
                  <a:cubicBezTo>
                    <a:pt x="1676" y="1"/>
                    <a:pt x="1621" y="22"/>
                    <a:pt x="1581" y="64"/>
                  </a:cubicBezTo>
                  <a:lnTo>
                    <a:pt x="335" y="1306"/>
                  </a:lnTo>
                  <a:cubicBezTo>
                    <a:pt x="40" y="1598"/>
                    <a:pt x="1" y="2063"/>
                    <a:pt x="244" y="2400"/>
                  </a:cubicBezTo>
                  <a:cubicBezTo>
                    <a:pt x="757" y="3111"/>
                    <a:pt x="1331" y="3776"/>
                    <a:pt x="1964" y="4385"/>
                  </a:cubicBezTo>
                  <a:cubicBezTo>
                    <a:pt x="2005" y="4425"/>
                    <a:pt x="2058" y="4446"/>
                    <a:pt x="2112" y="4446"/>
                  </a:cubicBezTo>
                  <a:cubicBezTo>
                    <a:pt x="2166" y="4446"/>
                    <a:pt x="2221" y="4425"/>
                    <a:pt x="2263" y="4385"/>
                  </a:cubicBezTo>
                  <a:lnTo>
                    <a:pt x="2267" y="4381"/>
                  </a:lnTo>
                  <a:cubicBezTo>
                    <a:pt x="2348" y="4300"/>
                    <a:pt x="2348" y="4163"/>
                    <a:pt x="2263" y="4082"/>
                  </a:cubicBezTo>
                  <a:cubicBezTo>
                    <a:pt x="1647" y="3488"/>
                    <a:pt x="1088" y="2844"/>
                    <a:pt x="592" y="2151"/>
                  </a:cubicBezTo>
                  <a:cubicBezTo>
                    <a:pt x="472" y="1985"/>
                    <a:pt x="490" y="1757"/>
                    <a:pt x="634" y="1612"/>
                  </a:cubicBezTo>
                  <a:lnTo>
                    <a:pt x="1728" y="522"/>
                  </a:lnTo>
                  <a:lnTo>
                    <a:pt x="2640" y="1429"/>
                  </a:lnTo>
                  <a:lnTo>
                    <a:pt x="2182" y="1887"/>
                  </a:lnTo>
                  <a:cubicBezTo>
                    <a:pt x="2126" y="1943"/>
                    <a:pt x="2105" y="2028"/>
                    <a:pt x="2129" y="2105"/>
                  </a:cubicBezTo>
                  <a:cubicBezTo>
                    <a:pt x="2422" y="2977"/>
                    <a:pt x="3009" y="3569"/>
                    <a:pt x="3885" y="3861"/>
                  </a:cubicBezTo>
                  <a:cubicBezTo>
                    <a:pt x="3908" y="3868"/>
                    <a:pt x="3931" y="3871"/>
                    <a:pt x="3954" y="3871"/>
                  </a:cubicBezTo>
                  <a:cubicBezTo>
                    <a:pt x="4009" y="3871"/>
                    <a:pt x="4063" y="3850"/>
                    <a:pt x="4103" y="3808"/>
                  </a:cubicBezTo>
                  <a:lnTo>
                    <a:pt x="4561" y="3354"/>
                  </a:lnTo>
                  <a:lnTo>
                    <a:pt x="5469" y="4262"/>
                  </a:lnTo>
                  <a:lnTo>
                    <a:pt x="4378" y="5356"/>
                  </a:lnTo>
                  <a:cubicBezTo>
                    <a:pt x="4297" y="5437"/>
                    <a:pt x="4189" y="5479"/>
                    <a:pt x="4080" y="5479"/>
                  </a:cubicBezTo>
                  <a:cubicBezTo>
                    <a:pt x="3996" y="5479"/>
                    <a:pt x="3912" y="5454"/>
                    <a:pt x="3839" y="5402"/>
                  </a:cubicBezTo>
                  <a:cubicBezTo>
                    <a:pt x="3558" y="5198"/>
                    <a:pt x="3287" y="4987"/>
                    <a:pt x="3023" y="4765"/>
                  </a:cubicBezTo>
                  <a:cubicBezTo>
                    <a:pt x="2984" y="4732"/>
                    <a:pt x="2936" y="4716"/>
                    <a:pt x="2889" y="4716"/>
                  </a:cubicBezTo>
                  <a:cubicBezTo>
                    <a:pt x="2834" y="4716"/>
                    <a:pt x="2780" y="4737"/>
                    <a:pt x="2738" y="4779"/>
                  </a:cubicBezTo>
                  <a:lnTo>
                    <a:pt x="2735" y="4782"/>
                  </a:lnTo>
                  <a:cubicBezTo>
                    <a:pt x="2647" y="4870"/>
                    <a:pt x="2654" y="5015"/>
                    <a:pt x="2749" y="5096"/>
                  </a:cubicBezTo>
                  <a:cubicBezTo>
                    <a:pt x="3020" y="5321"/>
                    <a:pt x="3301" y="5539"/>
                    <a:pt x="3590" y="5747"/>
                  </a:cubicBezTo>
                  <a:cubicBezTo>
                    <a:pt x="3739" y="5854"/>
                    <a:pt x="3911" y="5906"/>
                    <a:pt x="4083" y="5906"/>
                  </a:cubicBezTo>
                  <a:cubicBezTo>
                    <a:pt x="4301" y="5906"/>
                    <a:pt x="4517" y="5822"/>
                    <a:pt x="4680" y="5659"/>
                  </a:cubicBezTo>
                  <a:lnTo>
                    <a:pt x="5926" y="4413"/>
                  </a:lnTo>
                  <a:cubicBezTo>
                    <a:pt x="5986" y="4353"/>
                    <a:pt x="6003" y="4258"/>
                    <a:pt x="5972" y="4181"/>
                  </a:cubicBezTo>
                  <a:cubicBezTo>
                    <a:pt x="5961" y="4153"/>
                    <a:pt x="5944" y="4125"/>
                    <a:pt x="5926" y="4103"/>
                  </a:cubicBezTo>
                  <a:lnTo>
                    <a:pt x="4716" y="2897"/>
                  </a:lnTo>
                  <a:cubicBezTo>
                    <a:pt x="4673" y="2854"/>
                    <a:pt x="4618" y="2833"/>
                    <a:pt x="4563" y="2833"/>
                  </a:cubicBezTo>
                  <a:cubicBezTo>
                    <a:pt x="4507" y="2833"/>
                    <a:pt x="4452" y="2854"/>
                    <a:pt x="4409" y="2897"/>
                  </a:cubicBezTo>
                  <a:lnTo>
                    <a:pt x="3899" y="3407"/>
                  </a:lnTo>
                  <a:cubicBezTo>
                    <a:pt x="3262" y="3160"/>
                    <a:pt x="2830" y="2728"/>
                    <a:pt x="2587" y="2091"/>
                  </a:cubicBezTo>
                  <a:lnTo>
                    <a:pt x="3097" y="1581"/>
                  </a:lnTo>
                  <a:cubicBezTo>
                    <a:pt x="3182" y="1496"/>
                    <a:pt x="3182" y="1359"/>
                    <a:pt x="3097" y="1278"/>
                  </a:cubicBezTo>
                  <a:lnTo>
                    <a:pt x="1883" y="64"/>
                  </a:lnTo>
                  <a:cubicBezTo>
                    <a:pt x="1841" y="22"/>
                    <a:pt x="1786" y="1"/>
                    <a:pt x="17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10" name="Google Shape;5510;p68"/>
          <p:cNvSpPr/>
          <p:nvPr/>
        </p:nvSpPr>
        <p:spPr>
          <a:xfrm>
            <a:off x="6364438" y="2726671"/>
            <a:ext cx="2115273" cy="1689024"/>
          </a:xfrm>
          <a:custGeom>
            <a:avLst/>
            <a:gdLst/>
            <a:ahLst/>
            <a:cxnLst/>
            <a:rect l="l" t="t" r="r" b="b"/>
            <a:pathLst>
              <a:path w="38807" h="30987" extrusionOk="0">
                <a:moveTo>
                  <a:pt x="8661" y="1"/>
                </a:moveTo>
                <a:lnTo>
                  <a:pt x="4849" y="15940"/>
                </a:lnTo>
                <a:cubicBezTo>
                  <a:pt x="4656" y="15925"/>
                  <a:pt x="4453" y="15916"/>
                  <a:pt x="4244" y="15916"/>
                </a:cubicBezTo>
                <a:cubicBezTo>
                  <a:pt x="2363" y="15916"/>
                  <a:pt x="0" y="16610"/>
                  <a:pt x="323" y="18937"/>
                </a:cubicBezTo>
                <a:cubicBezTo>
                  <a:pt x="469" y="19999"/>
                  <a:pt x="1264" y="20905"/>
                  <a:pt x="2238" y="21353"/>
                </a:cubicBezTo>
                <a:cubicBezTo>
                  <a:pt x="2837" y="21628"/>
                  <a:pt x="3494" y="21745"/>
                  <a:pt x="4154" y="21745"/>
                </a:cubicBezTo>
                <a:cubicBezTo>
                  <a:pt x="4569" y="21745"/>
                  <a:pt x="4985" y="21699"/>
                  <a:pt x="5390" y="21616"/>
                </a:cubicBezTo>
                <a:lnTo>
                  <a:pt x="5390" y="21616"/>
                </a:lnTo>
                <a:cubicBezTo>
                  <a:pt x="3115" y="22645"/>
                  <a:pt x="2348" y="25062"/>
                  <a:pt x="2968" y="27401"/>
                </a:cubicBezTo>
                <a:cubicBezTo>
                  <a:pt x="3512" y="29449"/>
                  <a:pt x="5069" y="29995"/>
                  <a:pt x="6576" y="29995"/>
                </a:cubicBezTo>
                <a:cubicBezTo>
                  <a:pt x="8298" y="29995"/>
                  <a:pt x="9953" y="29282"/>
                  <a:pt x="9953" y="29282"/>
                </a:cubicBezTo>
                <a:lnTo>
                  <a:pt x="16847" y="30571"/>
                </a:lnTo>
                <a:lnTo>
                  <a:pt x="20007" y="27849"/>
                </a:lnTo>
                <a:cubicBezTo>
                  <a:pt x="20007" y="27849"/>
                  <a:pt x="29026" y="30893"/>
                  <a:pt x="29836" y="30982"/>
                </a:cubicBezTo>
                <a:cubicBezTo>
                  <a:pt x="29867" y="30985"/>
                  <a:pt x="29901" y="30987"/>
                  <a:pt x="29939" y="30987"/>
                </a:cubicBezTo>
                <a:cubicBezTo>
                  <a:pt x="30922" y="30987"/>
                  <a:pt x="34368" y="29841"/>
                  <a:pt x="33650" y="25791"/>
                </a:cubicBezTo>
                <a:lnTo>
                  <a:pt x="33650" y="25791"/>
                </a:lnTo>
                <a:cubicBezTo>
                  <a:pt x="33771" y="26469"/>
                  <a:pt x="34924" y="27104"/>
                  <a:pt x="35490" y="27305"/>
                </a:cubicBezTo>
                <a:cubicBezTo>
                  <a:pt x="35785" y="27409"/>
                  <a:pt x="36101" y="27471"/>
                  <a:pt x="36412" y="27471"/>
                </a:cubicBezTo>
                <a:cubicBezTo>
                  <a:pt x="36888" y="27471"/>
                  <a:pt x="37352" y="27326"/>
                  <a:pt x="37709" y="26963"/>
                </a:cubicBezTo>
                <a:cubicBezTo>
                  <a:pt x="38807" y="25848"/>
                  <a:pt x="37858" y="24054"/>
                  <a:pt x="37058" y="23065"/>
                </a:cubicBezTo>
                <a:cubicBezTo>
                  <a:pt x="36915" y="22888"/>
                  <a:pt x="35962" y="21752"/>
                  <a:pt x="35605" y="21752"/>
                </a:cubicBezTo>
                <a:cubicBezTo>
                  <a:pt x="35589" y="21752"/>
                  <a:pt x="35574" y="21754"/>
                  <a:pt x="35561" y="21759"/>
                </a:cubicBezTo>
                <a:cubicBezTo>
                  <a:pt x="35561" y="21759"/>
                  <a:pt x="38336" y="20775"/>
                  <a:pt x="36367" y="17900"/>
                </a:cubicBezTo>
                <a:cubicBezTo>
                  <a:pt x="35248" y="16267"/>
                  <a:pt x="33696" y="15914"/>
                  <a:pt x="32564" y="15914"/>
                </a:cubicBezTo>
                <a:cubicBezTo>
                  <a:pt x="31703" y="15914"/>
                  <a:pt x="31084" y="16119"/>
                  <a:pt x="31084" y="16119"/>
                </a:cubicBezTo>
                <a:lnTo>
                  <a:pt x="29463" y="262"/>
                </a:lnTo>
                <a:lnTo>
                  <a:pt x="86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1" name="Google Shape;5511;p68"/>
          <p:cNvSpPr/>
          <p:nvPr/>
        </p:nvSpPr>
        <p:spPr>
          <a:xfrm>
            <a:off x="6287800" y="4090788"/>
            <a:ext cx="2181063" cy="1052703"/>
          </a:xfrm>
          <a:custGeom>
            <a:avLst/>
            <a:gdLst/>
            <a:ahLst/>
            <a:cxnLst/>
            <a:rect l="l" t="t" r="r" b="b"/>
            <a:pathLst>
              <a:path w="40014" h="19313" extrusionOk="0">
                <a:moveTo>
                  <a:pt x="20870" y="0"/>
                </a:moveTo>
                <a:cubicBezTo>
                  <a:pt x="3936" y="0"/>
                  <a:pt x="0" y="19313"/>
                  <a:pt x="0" y="19313"/>
                </a:cubicBezTo>
                <a:lnTo>
                  <a:pt x="40013" y="19313"/>
                </a:lnTo>
                <a:cubicBezTo>
                  <a:pt x="40013" y="19313"/>
                  <a:pt x="37803" y="0"/>
                  <a:pt x="208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2" name="Google Shape;5512;p68"/>
          <p:cNvSpPr/>
          <p:nvPr/>
        </p:nvSpPr>
        <p:spPr>
          <a:xfrm>
            <a:off x="6584323" y="2991362"/>
            <a:ext cx="342634" cy="342634"/>
          </a:xfrm>
          <a:custGeom>
            <a:avLst/>
            <a:gdLst/>
            <a:ahLst/>
            <a:cxnLst/>
            <a:rect l="l" t="t" r="r" b="b"/>
            <a:pathLst>
              <a:path w="6286" h="6286" extrusionOk="0">
                <a:moveTo>
                  <a:pt x="3144" y="1"/>
                </a:moveTo>
                <a:cubicBezTo>
                  <a:pt x="1407" y="1"/>
                  <a:pt x="1" y="1407"/>
                  <a:pt x="1" y="3142"/>
                </a:cubicBezTo>
                <a:cubicBezTo>
                  <a:pt x="1" y="4878"/>
                  <a:pt x="1407" y="6285"/>
                  <a:pt x="3144" y="6285"/>
                </a:cubicBezTo>
                <a:cubicBezTo>
                  <a:pt x="4880" y="6285"/>
                  <a:pt x="6286" y="4878"/>
                  <a:pt x="6286" y="3142"/>
                </a:cubicBezTo>
                <a:cubicBezTo>
                  <a:pt x="6286" y="1407"/>
                  <a:pt x="4880" y="1"/>
                  <a:pt x="3144" y="1"/>
                </a:cubicBezTo>
                <a:close/>
              </a:path>
            </a:pathLst>
          </a:custGeom>
          <a:solidFill>
            <a:srgbClr val="7434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3" name="Google Shape;5513;p68"/>
          <p:cNvSpPr/>
          <p:nvPr/>
        </p:nvSpPr>
        <p:spPr>
          <a:xfrm>
            <a:off x="7855991" y="2991362"/>
            <a:ext cx="342634" cy="342634"/>
          </a:xfrm>
          <a:custGeom>
            <a:avLst/>
            <a:gdLst/>
            <a:ahLst/>
            <a:cxnLst/>
            <a:rect l="l" t="t" r="r" b="b"/>
            <a:pathLst>
              <a:path w="6286" h="6286" extrusionOk="0">
                <a:moveTo>
                  <a:pt x="3143" y="1"/>
                </a:moveTo>
                <a:cubicBezTo>
                  <a:pt x="1407" y="1"/>
                  <a:pt x="1" y="1407"/>
                  <a:pt x="1" y="3142"/>
                </a:cubicBezTo>
                <a:cubicBezTo>
                  <a:pt x="1" y="4878"/>
                  <a:pt x="1407" y="6285"/>
                  <a:pt x="3143" y="6285"/>
                </a:cubicBezTo>
                <a:cubicBezTo>
                  <a:pt x="4878" y="6285"/>
                  <a:pt x="6286" y="4878"/>
                  <a:pt x="6286" y="3142"/>
                </a:cubicBezTo>
                <a:cubicBezTo>
                  <a:pt x="6286" y="1407"/>
                  <a:pt x="4878" y="1"/>
                  <a:pt x="3143" y="1"/>
                </a:cubicBezTo>
                <a:close/>
              </a:path>
            </a:pathLst>
          </a:custGeom>
          <a:solidFill>
            <a:srgbClr val="7434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4" name="Google Shape;5514;p68"/>
          <p:cNvSpPr/>
          <p:nvPr/>
        </p:nvSpPr>
        <p:spPr>
          <a:xfrm>
            <a:off x="7238145" y="3403933"/>
            <a:ext cx="374630" cy="596966"/>
          </a:xfrm>
          <a:custGeom>
            <a:avLst/>
            <a:gdLst/>
            <a:ahLst/>
            <a:cxnLst/>
            <a:rect l="l" t="t" r="r" b="b"/>
            <a:pathLst>
              <a:path w="6873" h="10952" extrusionOk="0">
                <a:moveTo>
                  <a:pt x="6340" y="0"/>
                </a:moveTo>
                <a:lnTo>
                  <a:pt x="891" y="749"/>
                </a:lnTo>
                <a:lnTo>
                  <a:pt x="1" y="10951"/>
                </a:lnTo>
                <a:cubicBezTo>
                  <a:pt x="1798" y="10736"/>
                  <a:pt x="4727" y="9907"/>
                  <a:pt x="6872" y="6980"/>
                </a:cubicBezTo>
                <a:lnTo>
                  <a:pt x="634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5" name="Google Shape;5515;p68"/>
          <p:cNvSpPr/>
          <p:nvPr/>
        </p:nvSpPr>
        <p:spPr>
          <a:xfrm>
            <a:off x="6798103" y="2280578"/>
            <a:ext cx="1197203" cy="1437635"/>
          </a:xfrm>
          <a:custGeom>
            <a:avLst/>
            <a:gdLst/>
            <a:ahLst/>
            <a:cxnLst/>
            <a:rect l="l" t="t" r="r" b="b"/>
            <a:pathLst>
              <a:path w="21964" h="26375" extrusionOk="0">
                <a:moveTo>
                  <a:pt x="11716" y="0"/>
                </a:moveTo>
                <a:cubicBezTo>
                  <a:pt x="9508" y="0"/>
                  <a:pt x="63" y="729"/>
                  <a:pt x="102" y="13193"/>
                </a:cubicBezTo>
                <a:cubicBezTo>
                  <a:pt x="1" y="14863"/>
                  <a:pt x="75" y="15365"/>
                  <a:pt x="259" y="17029"/>
                </a:cubicBezTo>
                <a:cubicBezTo>
                  <a:pt x="624" y="20325"/>
                  <a:pt x="2200" y="23196"/>
                  <a:pt x="5192" y="24792"/>
                </a:cubicBezTo>
                <a:cubicBezTo>
                  <a:pt x="7045" y="25780"/>
                  <a:pt x="9314" y="26375"/>
                  <a:pt x="11530" y="26375"/>
                </a:cubicBezTo>
                <a:cubicBezTo>
                  <a:pt x="12901" y="26375"/>
                  <a:pt x="14252" y="26147"/>
                  <a:pt x="15473" y="25645"/>
                </a:cubicBezTo>
                <a:cubicBezTo>
                  <a:pt x="17947" y="24626"/>
                  <a:pt x="19858" y="22811"/>
                  <a:pt x="20836" y="20365"/>
                </a:cubicBezTo>
                <a:cubicBezTo>
                  <a:pt x="21952" y="17577"/>
                  <a:pt x="21963" y="14012"/>
                  <a:pt x="21813" y="11000"/>
                </a:cubicBezTo>
                <a:cubicBezTo>
                  <a:pt x="21272" y="169"/>
                  <a:pt x="12690" y="13"/>
                  <a:pt x="12196" y="13"/>
                </a:cubicBezTo>
                <a:cubicBezTo>
                  <a:pt x="12182" y="13"/>
                  <a:pt x="12174" y="13"/>
                  <a:pt x="12174" y="13"/>
                </a:cubicBezTo>
                <a:cubicBezTo>
                  <a:pt x="12174" y="13"/>
                  <a:pt x="12009" y="0"/>
                  <a:pt x="11716" y="0"/>
                </a:cubicBezTo>
                <a:close/>
              </a:path>
            </a:pathLst>
          </a:custGeom>
          <a:solidFill>
            <a:srgbClr val="7434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6" name="Google Shape;5516;p68"/>
          <p:cNvSpPr/>
          <p:nvPr/>
        </p:nvSpPr>
        <p:spPr>
          <a:xfrm>
            <a:off x="7216723" y="3784398"/>
            <a:ext cx="428156" cy="608685"/>
          </a:xfrm>
          <a:custGeom>
            <a:avLst/>
            <a:gdLst/>
            <a:ahLst/>
            <a:cxnLst/>
            <a:rect l="l" t="t" r="r" b="b"/>
            <a:pathLst>
              <a:path w="7855" h="11167" extrusionOk="0">
                <a:moveTo>
                  <a:pt x="7262" y="1"/>
                </a:moveTo>
                <a:cubicBezTo>
                  <a:pt x="5120" y="2927"/>
                  <a:pt x="2191" y="3756"/>
                  <a:pt x="393" y="3971"/>
                </a:cubicBezTo>
                <a:lnTo>
                  <a:pt x="0" y="8461"/>
                </a:lnTo>
                <a:cubicBezTo>
                  <a:pt x="0" y="8461"/>
                  <a:pt x="160" y="10705"/>
                  <a:pt x="3794" y="11133"/>
                </a:cubicBezTo>
                <a:cubicBezTo>
                  <a:pt x="3988" y="11156"/>
                  <a:pt x="4173" y="11167"/>
                  <a:pt x="4349" y="11167"/>
                </a:cubicBezTo>
                <a:cubicBezTo>
                  <a:pt x="7471" y="11167"/>
                  <a:pt x="7854" y="7768"/>
                  <a:pt x="7854" y="7768"/>
                </a:cubicBezTo>
                <a:lnTo>
                  <a:pt x="7262" y="1"/>
                </a:lnTo>
                <a:close/>
              </a:path>
            </a:pathLst>
          </a:custGeom>
          <a:solidFill>
            <a:srgbClr val="7434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7" name="Google Shape;5517;p68"/>
          <p:cNvSpPr/>
          <p:nvPr/>
        </p:nvSpPr>
        <p:spPr>
          <a:xfrm>
            <a:off x="7093263" y="3061078"/>
            <a:ext cx="60939" cy="121715"/>
          </a:xfrm>
          <a:custGeom>
            <a:avLst/>
            <a:gdLst/>
            <a:ahLst/>
            <a:cxnLst/>
            <a:rect l="l" t="t" r="r" b="b"/>
            <a:pathLst>
              <a:path w="1118" h="2233" extrusionOk="0">
                <a:moveTo>
                  <a:pt x="558" y="1"/>
                </a:moveTo>
                <a:cubicBezTo>
                  <a:pt x="250" y="1"/>
                  <a:pt x="1" y="500"/>
                  <a:pt x="1" y="1116"/>
                </a:cubicBezTo>
                <a:cubicBezTo>
                  <a:pt x="1" y="1734"/>
                  <a:pt x="250" y="2233"/>
                  <a:pt x="558" y="2233"/>
                </a:cubicBezTo>
                <a:cubicBezTo>
                  <a:pt x="868" y="2233"/>
                  <a:pt x="1117" y="1734"/>
                  <a:pt x="1117" y="1116"/>
                </a:cubicBezTo>
                <a:cubicBezTo>
                  <a:pt x="1117" y="500"/>
                  <a:pt x="868" y="1"/>
                  <a:pt x="55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8" name="Google Shape;5518;p68"/>
          <p:cNvSpPr/>
          <p:nvPr/>
        </p:nvSpPr>
        <p:spPr>
          <a:xfrm>
            <a:off x="7656002" y="3071380"/>
            <a:ext cx="60939" cy="121661"/>
          </a:xfrm>
          <a:custGeom>
            <a:avLst/>
            <a:gdLst/>
            <a:ahLst/>
            <a:cxnLst/>
            <a:rect l="l" t="t" r="r" b="b"/>
            <a:pathLst>
              <a:path w="1118" h="2232" extrusionOk="0">
                <a:moveTo>
                  <a:pt x="558" y="0"/>
                </a:moveTo>
                <a:cubicBezTo>
                  <a:pt x="250" y="0"/>
                  <a:pt x="0" y="501"/>
                  <a:pt x="0" y="1117"/>
                </a:cubicBezTo>
                <a:cubicBezTo>
                  <a:pt x="0" y="1733"/>
                  <a:pt x="250" y="2232"/>
                  <a:pt x="558" y="2232"/>
                </a:cubicBezTo>
                <a:cubicBezTo>
                  <a:pt x="866" y="2232"/>
                  <a:pt x="1117" y="1733"/>
                  <a:pt x="1117" y="1117"/>
                </a:cubicBezTo>
                <a:cubicBezTo>
                  <a:pt x="1117" y="501"/>
                  <a:pt x="866" y="0"/>
                  <a:pt x="55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9" name="Google Shape;5519;p68"/>
          <p:cNvSpPr/>
          <p:nvPr/>
        </p:nvSpPr>
        <p:spPr>
          <a:xfrm>
            <a:off x="7013954" y="3254745"/>
            <a:ext cx="127929" cy="127929"/>
          </a:xfrm>
          <a:custGeom>
            <a:avLst/>
            <a:gdLst/>
            <a:ahLst/>
            <a:cxnLst/>
            <a:rect l="l" t="t" r="r" b="b"/>
            <a:pathLst>
              <a:path w="2347" h="2347" extrusionOk="0">
                <a:moveTo>
                  <a:pt x="1175" y="0"/>
                </a:moveTo>
                <a:cubicBezTo>
                  <a:pt x="526" y="0"/>
                  <a:pt x="1" y="525"/>
                  <a:pt x="1" y="1174"/>
                </a:cubicBezTo>
                <a:cubicBezTo>
                  <a:pt x="1" y="1821"/>
                  <a:pt x="526" y="2346"/>
                  <a:pt x="1175" y="2346"/>
                </a:cubicBezTo>
                <a:cubicBezTo>
                  <a:pt x="1822" y="2346"/>
                  <a:pt x="2347" y="1821"/>
                  <a:pt x="2347" y="1174"/>
                </a:cubicBezTo>
                <a:cubicBezTo>
                  <a:pt x="2347" y="525"/>
                  <a:pt x="1822" y="0"/>
                  <a:pt x="11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0" name="Google Shape;5520;p68"/>
          <p:cNvSpPr/>
          <p:nvPr/>
        </p:nvSpPr>
        <p:spPr>
          <a:xfrm>
            <a:off x="7652895" y="3269898"/>
            <a:ext cx="127929" cy="127929"/>
          </a:xfrm>
          <a:custGeom>
            <a:avLst/>
            <a:gdLst/>
            <a:ahLst/>
            <a:cxnLst/>
            <a:rect l="l" t="t" r="r" b="b"/>
            <a:pathLst>
              <a:path w="2347" h="2347" extrusionOk="0">
                <a:moveTo>
                  <a:pt x="1173" y="0"/>
                </a:moveTo>
                <a:cubicBezTo>
                  <a:pt x="525" y="0"/>
                  <a:pt x="0" y="525"/>
                  <a:pt x="0" y="1174"/>
                </a:cubicBezTo>
                <a:cubicBezTo>
                  <a:pt x="0" y="1822"/>
                  <a:pt x="525" y="2346"/>
                  <a:pt x="1173" y="2346"/>
                </a:cubicBezTo>
                <a:cubicBezTo>
                  <a:pt x="1822" y="2346"/>
                  <a:pt x="2346" y="1822"/>
                  <a:pt x="2346" y="1174"/>
                </a:cubicBezTo>
                <a:cubicBezTo>
                  <a:pt x="2346" y="525"/>
                  <a:pt x="1822" y="0"/>
                  <a:pt x="11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1" name="Google Shape;5521;p68"/>
          <p:cNvSpPr/>
          <p:nvPr/>
        </p:nvSpPr>
        <p:spPr>
          <a:xfrm>
            <a:off x="7337676" y="3306146"/>
            <a:ext cx="135942" cy="75384"/>
          </a:xfrm>
          <a:custGeom>
            <a:avLst/>
            <a:gdLst/>
            <a:ahLst/>
            <a:cxnLst/>
            <a:rect l="l" t="t" r="r" b="b"/>
            <a:pathLst>
              <a:path w="2494" h="1383" extrusionOk="0">
                <a:moveTo>
                  <a:pt x="1787" y="1"/>
                </a:moveTo>
                <a:cubicBezTo>
                  <a:pt x="1773" y="1"/>
                  <a:pt x="1760" y="1"/>
                  <a:pt x="1746" y="3"/>
                </a:cubicBezTo>
                <a:cubicBezTo>
                  <a:pt x="1412" y="34"/>
                  <a:pt x="1127" y="361"/>
                  <a:pt x="1127" y="361"/>
                </a:cubicBezTo>
                <a:cubicBezTo>
                  <a:pt x="1127" y="361"/>
                  <a:pt x="1178" y="224"/>
                  <a:pt x="763" y="38"/>
                </a:cubicBezTo>
                <a:cubicBezTo>
                  <a:pt x="707" y="13"/>
                  <a:pt x="652" y="3"/>
                  <a:pt x="599" y="3"/>
                </a:cubicBezTo>
                <a:cubicBezTo>
                  <a:pt x="260" y="3"/>
                  <a:pt x="0" y="441"/>
                  <a:pt x="0" y="441"/>
                </a:cubicBezTo>
                <a:cubicBezTo>
                  <a:pt x="452" y="1145"/>
                  <a:pt x="874" y="1382"/>
                  <a:pt x="1238" y="1382"/>
                </a:cubicBezTo>
                <a:cubicBezTo>
                  <a:pt x="1990" y="1382"/>
                  <a:pt x="2493" y="372"/>
                  <a:pt x="2493" y="372"/>
                </a:cubicBezTo>
                <a:cubicBezTo>
                  <a:pt x="2493" y="372"/>
                  <a:pt x="2113" y="1"/>
                  <a:pt x="17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2" name="Google Shape;5522;p68"/>
          <p:cNvSpPr/>
          <p:nvPr/>
        </p:nvSpPr>
        <p:spPr>
          <a:xfrm>
            <a:off x="7316364" y="3313286"/>
            <a:ext cx="167720" cy="49166"/>
          </a:xfrm>
          <a:custGeom>
            <a:avLst/>
            <a:gdLst/>
            <a:ahLst/>
            <a:cxnLst/>
            <a:rect l="l" t="t" r="r" b="b"/>
            <a:pathLst>
              <a:path w="3077" h="902" extrusionOk="0">
                <a:moveTo>
                  <a:pt x="1" y="0"/>
                </a:moveTo>
                <a:lnTo>
                  <a:pt x="1" y="0"/>
                </a:lnTo>
                <a:cubicBezTo>
                  <a:pt x="339" y="491"/>
                  <a:pt x="902" y="864"/>
                  <a:pt x="1547" y="900"/>
                </a:cubicBezTo>
                <a:cubicBezTo>
                  <a:pt x="1572" y="901"/>
                  <a:pt x="1598" y="902"/>
                  <a:pt x="1624" y="902"/>
                </a:cubicBezTo>
                <a:cubicBezTo>
                  <a:pt x="1919" y="902"/>
                  <a:pt x="2215" y="820"/>
                  <a:pt x="2454" y="658"/>
                </a:cubicBezTo>
                <a:cubicBezTo>
                  <a:pt x="2593" y="586"/>
                  <a:pt x="2699" y="466"/>
                  <a:pt x="2810" y="365"/>
                </a:cubicBezTo>
                <a:cubicBezTo>
                  <a:pt x="2909" y="250"/>
                  <a:pt x="2996" y="124"/>
                  <a:pt x="3077" y="0"/>
                </a:cubicBezTo>
                <a:lnTo>
                  <a:pt x="3077" y="0"/>
                </a:lnTo>
                <a:cubicBezTo>
                  <a:pt x="2832" y="173"/>
                  <a:pt x="2600" y="344"/>
                  <a:pt x="2344" y="449"/>
                </a:cubicBezTo>
                <a:cubicBezTo>
                  <a:pt x="2126" y="550"/>
                  <a:pt x="1893" y="602"/>
                  <a:pt x="1660" y="602"/>
                </a:cubicBezTo>
                <a:cubicBezTo>
                  <a:pt x="1626" y="602"/>
                  <a:pt x="1593" y="601"/>
                  <a:pt x="1559" y="599"/>
                </a:cubicBezTo>
                <a:cubicBezTo>
                  <a:pt x="1291" y="591"/>
                  <a:pt x="1026" y="516"/>
                  <a:pt x="766" y="409"/>
                </a:cubicBezTo>
                <a:cubicBezTo>
                  <a:pt x="507" y="300"/>
                  <a:pt x="249" y="166"/>
                  <a:pt x="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3" name="Google Shape;5523;p68"/>
          <p:cNvSpPr/>
          <p:nvPr/>
        </p:nvSpPr>
        <p:spPr>
          <a:xfrm>
            <a:off x="7382591" y="2152975"/>
            <a:ext cx="163413" cy="144990"/>
          </a:xfrm>
          <a:custGeom>
            <a:avLst/>
            <a:gdLst/>
            <a:ahLst/>
            <a:cxnLst/>
            <a:rect l="l" t="t" r="r" b="b"/>
            <a:pathLst>
              <a:path w="2998" h="2660" extrusionOk="0">
                <a:moveTo>
                  <a:pt x="841" y="1"/>
                </a:moveTo>
                <a:cubicBezTo>
                  <a:pt x="824" y="1"/>
                  <a:pt x="805" y="2"/>
                  <a:pt x="786" y="5"/>
                </a:cubicBezTo>
                <a:cubicBezTo>
                  <a:pt x="1" y="126"/>
                  <a:pt x="786" y="2628"/>
                  <a:pt x="786" y="2628"/>
                </a:cubicBezTo>
                <a:cubicBezTo>
                  <a:pt x="838" y="2649"/>
                  <a:pt x="897" y="2660"/>
                  <a:pt x="963" y="2660"/>
                </a:cubicBezTo>
                <a:cubicBezTo>
                  <a:pt x="1651" y="2660"/>
                  <a:pt x="2998" y="1541"/>
                  <a:pt x="2298" y="1136"/>
                </a:cubicBezTo>
                <a:cubicBezTo>
                  <a:pt x="2207" y="1083"/>
                  <a:pt x="2122" y="1060"/>
                  <a:pt x="2042" y="1060"/>
                </a:cubicBezTo>
                <a:cubicBezTo>
                  <a:pt x="1450" y="1060"/>
                  <a:pt x="1167" y="2338"/>
                  <a:pt x="1167" y="2338"/>
                </a:cubicBezTo>
                <a:cubicBezTo>
                  <a:pt x="1167" y="2338"/>
                  <a:pt x="1553" y="1"/>
                  <a:pt x="8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4" name="Google Shape;5524;p68"/>
          <p:cNvSpPr/>
          <p:nvPr/>
        </p:nvSpPr>
        <p:spPr>
          <a:xfrm>
            <a:off x="7686417" y="3047778"/>
            <a:ext cx="72495" cy="74239"/>
          </a:xfrm>
          <a:custGeom>
            <a:avLst/>
            <a:gdLst/>
            <a:ahLst/>
            <a:cxnLst/>
            <a:rect l="l" t="t" r="r" b="b"/>
            <a:pathLst>
              <a:path w="1330" h="1362" extrusionOk="0">
                <a:moveTo>
                  <a:pt x="1329" y="1"/>
                </a:moveTo>
                <a:lnTo>
                  <a:pt x="1329" y="1"/>
                </a:lnTo>
                <a:cubicBezTo>
                  <a:pt x="1024" y="613"/>
                  <a:pt x="0" y="648"/>
                  <a:pt x="0" y="648"/>
                </a:cubicBezTo>
                <a:lnTo>
                  <a:pt x="218" y="1361"/>
                </a:lnTo>
                <a:cubicBezTo>
                  <a:pt x="218" y="1361"/>
                  <a:pt x="1329" y="944"/>
                  <a:pt x="13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5" name="Google Shape;5525;p68"/>
          <p:cNvSpPr/>
          <p:nvPr/>
        </p:nvSpPr>
        <p:spPr>
          <a:xfrm>
            <a:off x="7041753" y="3036113"/>
            <a:ext cx="72386" cy="74239"/>
          </a:xfrm>
          <a:custGeom>
            <a:avLst/>
            <a:gdLst/>
            <a:ahLst/>
            <a:cxnLst/>
            <a:rect l="l" t="t" r="r" b="b"/>
            <a:pathLst>
              <a:path w="1328" h="1362" extrusionOk="0">
                <a:moveTo>
                  <a:pt x="0" y="1"/>
                </a:moveTo>
                <a:cubicBezTo>
                  <a:pt x="0" y="944"/>
                  <a:pt x="1110" y="1362"/>
                  <a:pt x="1110" y="1362"/>
                </a:cubicBezTo>
                <a:lnTo>
                  <a:pt x="1328" y="648"/>
                </a:lnTo>
                <a:cubicBezTo>
                  <a:pt x="1328" y="648"/>
                  <a:pt x="304" y="613"/>
                  <a:pt x="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6" name="Google Shape;5526;p68"/>
          <p:cNvSpPr/>
          <p:nvPr/>
        </p:nvSpPr>
        <p:spPr>
          <a:xfrm>
            <a:off x="6806606" y="2281014"/>
            <a:ext cx="1204125" cy="711650"/>
          </a:xfrm>
          <a:custGeom>
            <a:avLst/>
            <a:gdLst/>
            <a:ahLst/>
            <a:cxnLst/>
            <a:rect l="l" t="t" r="r" b="b"/>
            <a:pathLst>
              <a:path w="22091" h="13056" extrusionOk="0">
                <a:moveTo>
                  <a:pt x="11653" y="1"/>
                </a:moveTo>
                <a:cubicBezTo>
                  <a:pt x="10145" y="1"/>
                  <a:pt x="8637" y="290"/>
                  <a:pt x="7206" y="764"/>
                </a:cubicBezTo>
                <a:cubicBezTo>
                  <a:pt x="5516" y="1321"/>
                  <a:pt x="3406" y="2787"/>
                  <a:pt x="2414" y="4123"/>
                </a:cubicBezTo>
                <a:cubicBezTo>
                  <a:pt x="1719" y="5063"/>
                  <a:pt x="325" y="6930"/>
                  <a:pt x="0" y="11524"/>
                </a:cubicBezTo>
                <a:cubicBezTo>
                  <a:pt x="0" y="11524"/>
                  <a:pt x="162" y="11542"/>
                  <a:pt x="457" y="11542"/>
                </a:cubicBezTo>
                <a:cubicBezTo>
                  <a:pt x="1819" y="11542"/>
                  <a:pt x="6020" y="11162"/>
                  <a:pt x="10285" y="6902"/>
                </a:cubicBezTo>
                <a:lnTo>
                  <a:pt x="10285" y="6902"/>
                </a:lnTo>
                <a:cubicBezTo>
                  <a:pt x="10080" y="9560"/>
                  <a:pt x="8792" y="10588"/>
                  <a:pt x="8792" y="10588"/>
                </a:cubicBezTo>
                <a:cubicBezTo>
                  <a:pt x="8792" y="10588"/>
                  <a:pt x="13199" y="10463"/>
                  <a:pt x="14221" y="6609"/>
                </a:cubicBezTo>
                <a:cubicBezTo>
                  <a:pt x="17584" y="8843"/>
                  <a:pt x="16140" y="11047"/>
                  <a:pt x="16140" y="11047"/>
                </a:cubicBezTo>
                <a:cubicBezTo>
                  <a:pt x="16140" y="11047"/>
                  <a:pt x="18364" y="10627"/>
                  <a:pt x="19848" y="9172"/>
                </a:cubicBezTo>
                <a:lnTo>
                  <a:pt x="19848" y="9172"/>
                </a:lnTo>
                <a:cubicBezTo>
                  <a:pt x="19766" y="9253"/>
                  <a:pt x="19866" y="9817"/>
                  <a:pt x="19875" y="9935"/>
                </a:cubicBezTo>
                <a:cubicBezTo>
                  <a:pt x="19896" y="10197"/>
                  <a:pt x="19930" y="10461"/>
                  <a:pt x="19983" y="10719"/>
                </a:cubicBezTo>
                <a:cubicBezTo>
                  <a:pt x="20083" y="11207"/>
                  <a:pt x="20245" y="11689"/>
                  <a:pt x="20518" y="12107"/>
                </a:cubicBezTo>
                <a:cubicBezTo>
                  <a:pt x="20726" y="12426"/>
                  <a:pt x="21190" y="13004"/>
                  <a:pt x="21603" y="13054"/>
                </a:cubicBezTo>
                <a:cubicBezTo>
                  <a:pt x="21613" y="13055"/>
                  <a:pt x="21622" y="13056"/>
                  <a:pt x="21631" y="13056"/>
                </a:cubicBezTo>
                <a:cubicBezTo>
                  <a:pt x="22061" y="13056"/>
                  <a:pt x="22091" y="11780"/>
                  <a:pt x="22085" y="11454"/>
                </a:cubicBezTo>
                <a:cubicBezTo>
                  <a:pt x="22065" y="9919"/>
                  <a:pt x="21644" y="8390"/>
                  <a:pt x="21117" y="6957"/>
                </a:cubicBezTo>
                <a:cubicBezTo>
                  <a:pt x="20853" y="6241"/>
                  <a:pt x="20545" y="5545"/>
                  <a:pt x="20188" y="4882"/>
                </a:cubicBezTo>
                <a:cubicBezTo>
                  <a:pt x="19461" y="3532"/>
                  <a:pt x="18507" y="2443"/>
                  <a:pt x="17216" y="1602"/>
                </a:cubicBezTo>
                <a:cubicBezTo>
                  <a:pt x="16118" y="886"/>
                  <a:pt x="14875" y="398"/>
                  <a:pt x="13585" y="169"/>
                </a:cubicBezTo>
                <a:cubicBezTo>
                  <a:pt x="12945" y="54"/>
                  <a:pt x="12299" y="1"/>
                  <a:pt x="116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7" name="Google Shape;5527;p68"/>
          <p:cNvSpPr/>
          <p:nvPr/>
        </p:nvSpPr>
        <p:spPr>
          <a:xfrm>
            <a:off x="6637577" y="4295683"/>
            <a:ext cx="1573359" cy="847755"/>
          </a:xfrm>
          <a:custGeom>
            <a:avLst/>
            <a:gdLst/>
            <a:ahLst/>
            <a:cxnLst/>
            <a:rect l="l" t="t" r="r" b="b"/>
            <a:pathLst>
              <a:path w="28865" h="15553" extrusionOk="0">
                <a:moveTo>
                  <a:pt x="3001" y="1"/>
                </a:moveTo>
                <a:lnTo>
                  <a:pt x="3001" y="1"/>
                </a:lnTo>
                <a:lnTo>
                  <a:pt x="3001" y="1"/>
                </a:lnTo>
                <a:cubicBezTo>
                  <a:pt x="3001" y="1"/>
                  <a:pt x="3001" y="1"/>
                  <a:pt x="3001" y="1"/>
                </a:cubicBezTo>
                <a:close/>
                <a:moveTo>
                  <a:pt x="3001" y="1"/>
                </a:moveTo>
                <a:lnTo>
                  <a:pt x="3001" y="1"/>
                </a:lnTo>
                <a:cubicBezTo>
                  <a:pt x="3000" y="2"/>
                  <a:pt x="901" y="1564"/>
                  <a:pt x="1" y="2802"/>
                </a:cubicBezTo>
                <a:cubicBezTo>
                  <a:pt x="1" y="2802"/>
                  <a:pt x="2210" y="15553"/>
                  <a:pt x="2167" y="15553"/>
                </a:cubicBezTo>
                <a:lnTo>
                  <a:pt x="25862" y="15553"/>
                </a:lnTo>
                <a:lnTo>
                  <a:pt x="28864" y="3519"/>
                </a:lnTo>
                <a:cubicBezTo>
                  <a:pt x="28864" y="3519"/>
                  <a:pt x="27196" y="1381"/>
                  <a:pt x="26226" y="568"/>
                </a:cubicBezTo>
                <a:cubicBezTo>
                  <a:pt x="26013" y="2203"/>
                  <a:pt x="22449" y="12598"/>
                  <a:pt x="22449" y="12598"/>
                </a:cubicBezTo>
                <a:lnTo>
                  <a:pt x="5307" y="12867"/>
                </a:lnTo>
                <a:lnTo>
                  <a:pt x="300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8" name="Google Shape;5528;p68"/>
          <p:cNvSpPr/>
          <p:nvPr/>
        </p:nvSpPr>
        <p:spPr>
          <a:xfrm>
            <a:off x="7363900" y="3055116"/>
            <a:ext cx="82401" cy="195712"/>
          </a:xfrm>
          <a:custGeom>
            <a:avLst/>
            <a:gdLst/>
            <a:ahLst/>
            <a:cxnLst/>
            <a:rect l="l" t="t" r="r" b="b"/>
            <a:pathLst>
              <a:path w="1181" h="2805" extrusionOk="0">
                <a:moveTo>
                  <a:pt x="590" y="1"/>
                </a:moveTo>
                <a:cubicBezTo>
                  <a:pt x="265" y="1"/>
                  <a:pt x="1" y="1220"/>
                  <a:pt x="1" y="1993"/>
                </a:cubicBezTo>
                <a:cubicBezTo>
                  <a:pt x="1" y="2767"/>
                  <a:pt x="265" y="2804"/>
                  <a:pt x="590" y="2804"/>
                </a:cubicBezTo>
                <a:cubicBezTo>
                  <a:pt x="916" y="2804"/>
                  <a:pt x="1181" y="2767"/>
                  <a:pt x="1181" y="1993"/>
                </a:cubicBezTo>
                <a:cubicBezTo>
                  <a:pt x="1181" y="1220"/>
                  <a:pt x="916" y="1"/>
                  <a:pt x="5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29" name="Google Shape;5529;p68"/>
          <p:cNvGrpSpPr/>
          <p:nvPr/>
        </p:nvGrpSpPr>
        <p:grpSpPr>
          <a:xfrm>
            <a:off x="7716950" y="794850"/>
            <a:ext cx="500925" cy="995200"/>
            <a:chOff x="7716950" y="794850"/>
            <a:chExt cx="500925" cy="995200"/>
          </a:xfrm>
        </p:grpSpPr>
        <p:sp>
          <p:nvSpPr>
            <p:cNvPr id="5530" name="Google Shape;5530;p68"/>
            <p:cNvSpPr/>
            <p:nvPr/>
          </p:nvSpPr>
          <p:spPr>
            <a:xfrm>
              <a:off x="7999250" y="817650"/>
              <a:ext cx="218575" cy="195050"/>
            </a:xfrm>
            <a:custGeom>
              <a:avLst/>
              <a:gdLst/>
              <a:ahLst/>
              <a:cxnLst/>
              <a:rect l="l" t="t" r="r" b="b"/>
              <a:pathLst>
                <a:path w="8743" h="7802" extrusionOk="0">
                  <a:moveTo>
                    <a:pt x="6174" y="0"/>
                  </a:moveTo>
                  <a:cubicBezTo>
                    <a:pt x="6073" y="0"/>
                    <a:pt x="5971" y="22"/>
                    <a:pt x="5874" y="68"/>
                  </a:cubicBezTo>
                  <a:lnTo>
                    <a:pt x="365" y="3812"/>
                  </a:lnTo>
                  <a:lnTo>
                    <a:pt x="0" y="4844"/>
                  </a:lnTo>
                  <a:lnTo>
                    <a:pt x="8378" y="7801"/>
                  </a:lnTo>
                  <a:lnTo>
                    <a:pt x="8742" y="6770"/>
                  </a:lnTo>
                  <a:lnTo>
                    <a:pt x="6805" y="397"/>
                  </a:lnTo>
                  <a:cubicBezTo>
                    <a:pt x="6685" y="147"/>
                    <a:pt x="6434" y="0"/>
                    <a:pt x="6174" y="0"/>
                  </a:cubicBezTo>
                  <a:close/>
                </a:path>
              </a:pathLst>
            </a:custGeom>
            <a:solidFill>
              <a:srgbClr val="F550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1" name="Google Shape;5531;p68"/>
            <p:cNvSpPr/>
            <p:nvPr/>
          </p:nvSpPr>
          <p:spPr>
            <a:xfrm>
              <a:off x="7999325" y="851675"/>
              <a:ext cx="218550" cy="161025"/>
            </a:xfrm>
            <a:custGeom>
              <a:avLst/>
              <a:gdLst/>
              <a:ahLst/>
              <a:cxnLst/>
              <a:rect l="l" t="t" r="r" b="b"/>
              <a:pathLst>
                <a:path w="8742" h="6441" extrusionOk="0">
                  <a:moveTo>
                    <a:pt x="3970" y="1"/>
                  </a:moveTo>
                  <a:lnTo>
                    <a:pt x="363" y="2451"/>
                  </a:lnTo>
                  <a:lnTo>
                    <a:pt x="0" y="3483"/>
                  </a:lnTo>
                  <a:lnTo>
                    <a:pt x="8378" y="6440"/>
                  </a:lnTo>
                  <a:lnTo>
                    <a:pt x="8742" y="5409"/>
                  </a:lnTo>
                  <a:lnTo>
                    <a:pt x="7477" y="1252"/>
                  </a:lnTo>
                  <a:lnTo>
                    <a:pt x="4188" y="92"/>
                  </a:lnTo>
                  <a:cubicBezTo>
                    <a:pt x="4114" y="65"/>
                    <a:pt x="4041" y="32"/>
                    <a:pt x="39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2" name="Google Shape;5532;p68"/>
            <p:cNvSpPr/>
            <p:nvPr/>
          </p:nvSpPr>
          <p:spPr>
            <a:xfrm>
              <a:off x="8098475" y="817650"/>
              <a:ext cx="87725" cy="65350"/>
            </a:xfrm>
            <a:custGeom>
              <a:avLst/>
              <a:gdLst/>
              <a:ahLst/>
              <a:cxnLst/>
              <a:rect l="l" t="t" r="r" b="b"/>
              <a:pathLst>
                <a:path w="3509" h="2614" extrusionOk="0">
                  <a:moveTo>
                    <a:pt x="2205" y="0"/>
                  </a:moveTo>
                  <a:cubicBezTo>
                    <a:pt x="2104" y="0"/>
                    <a:pt x="2002" y="22"/>
                    <a:pt x="1905" y="68"/>
                  </a:cubicBezTo>
                  <a:lnTo>
                    <a:pt x="1" y="1362"/>
                  </a:lnTo>
                  <a:cubicBezTo>
                    <a:pt x="75" y="1393"/>
                    <a:pt x="146" y="1426"/>
                    <a:pt x="221" y="1453"/>
                  </a:cubicBezTo>
                  <a:lnTo>
                    <a:pt x="3509" y="2613"/>
                  </a:lnTo>
                  <a:lnTo>
                    <a:pt x="2836" y="397"/>
                  </a:lnTo>
                  <a:cubicBezTo>
                    <a:pt x="2716" y="147"/>
                    <a:pt x="2465" y="0"/>
                    <a:pt x="22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3" name="Google Shape;5533;p68"/>
            <p:cNvSpPr/>
            <p:nvPr/>
          </p:nvSpPr>
          <p:spPr>
            <a:xfrm>
              <a:off x="7729725" y="1566575"/>
              <a:ext cx="251725" cy="223475"/>
            </a:xfrm>
            <a:custGeom>
              <a:avLst/>
              <a:gdLst/>
              <a:ahLst/>
              <a:cxnLst/>
              <a:rect l="l" t="t" r="r" b="b"/>
              <a:pathLst>
                <a:path w="10069" h="8939" extrusionOk="0">
                  <a:moveTo>
                    <a:pt x="5034" y="1"/>
                  </a:moveTo>
                  <a:cubicBezTo>
                    <a:pt x="3193" y="1"/>
                    <a:pt x="1470" y="1148"/>
                    <a:pt x="823" y="2983"/>
                  </a:cubicBezTo>
                  <a:cubicBezTo>
                    <a:pt x="1" y="5309"/>
                    <a:pt x="1220" y="7861"/>
                    <a:pt x="3547" y="8683"/>
                  </a:cubicBezTo>
                  <a:cubicBezTo>
                    <a:pt x="4039" y="8856"/>
                    <a:pt x="4541" y="8939"/>
                    <a:pt x="5035" y="8939"/>
                  </a:cubicBezTo>
                  <a:cubicBezTo>
                    <a:pt x="6876" y="8939"/>
                    <a:pt x="8599" y="7792"/>
                    <a:pt x="9247" y="5956"/>
                  </a:cubicBezTo>
                  <a:cubicBezTo>
                    <a:pt x="10068" y="3629"/>
                    <a:pt x="8848" y="1078"/>
                    <a:pt x="6521" y="257"/>
                  </a:cubicBezTo>
                  <a:cubicBezTo>
                    <a:pt x="6029" y="83"/>
                    <a:pt x="5527" y="1"/>
                    <a:pt x="50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4" name="Google Shape;5534;p68"/>
            <p:cNvSpPr/>
            <p:nvPr/>
          </p:nvSpPr>
          <p:spPr>
            <a:xfrm>
              <a:off x="7762525" y="1687650"/>
              <a:ext cx="81825" cy="71300"/>
            </a:xfrm>
            <a:custGeom>
              <a:avLst/>
              <a:gdLst/>
              <a:ahLst/>
              <a:cxnLst/>
              <a:rect l="l" t="t" r="r" b="b"/>
              <a:pathLst>
                <a:path w="3273" h="2852" extrusionOk="0">
                  <a:moveTo>
                    <a:pt x="777" y="0"/>
                  </a:moveTo>
                  <a:cubicBezTo>
                    <a:pt x="703" y="0"/>
                    <a:pt x="621" y="39"/>
                    <a:pt x="522" y="129"/>
                  </a:cubicBezTo>
                  <a:cubicBezTo>
                    <a:pt x="1" y="605"/>
                    <a:pt x="78" y="1536"/>
                    <a:pt x="694" y="2214"/>
                  </a:cubicBezTo>
                  <a:cubicBezTo>
                    <a:pt x="1071" y="2629"/>
                    <a:pt x="1564" y="2851"/>
                    <a:pt x="2009" y="2851"/>
                  </a:cubicBezTo>
                  <a:cubicBezTo>
                    <a:pt x="2289" y="2851"/>
                    <a:pt x="2550" y="2763"/>
                    <a:pt x="2751" y="2581"/>
                  </a:cubicBezTo>
                  <a:cubicBezTo>
                    <a:pt x="3273" y="2105"/>
                    <a:pt x="2351" y="1942"/>
                    <a:pt x="1735" y="1266"/>
                  </a:cubicBezTo>
                  <a:cubicBezTo>
                    <a:pt x="1236" y="717"/>
                    <a:pt x="1091" y="0"/>
                    <a:pt x="777" y="0"/>
                  </a:cubicBezTo>
                  <a:close/>
                </a:path>
              </a:pathLst>
            </a:custGeom>
            <a:solidFill>
              <a:srgbClr val="C44253">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5" name="Google Shape;5535;p68"/>
            <p:cNvSpPr/>
            <p:nvPr/>
          </p:nvSpPr>
          <p:spPr>
            <a:xfrm>
              <a:off x="7845325" y="1744275"/>
              <a:ext cx="15000" cy="13325"/>
            </a:xfrm>
            <a:custGeom>
              <a:avLst/>
              <a:gdLst/>
              <a:ahLst/>
              <a:cxnLst/>
              <a:rect l="l" t="t" r="r" b="b"/>
              <a:pathLst>
                <a:path w="600" h="533" extrusionOk="0">
                  <a:moveTo>
                    <a:pt x="298" y="1"/>
                  </a:moveTo>
                  <a:cubicBezTo>
                    <a:pt x="188" y="1"/>
                    <a:pt x="86" y="68"/>
                    <a:pt x="49" y="177"/>
                  </a:cubicBezTo>
                  <a:cubicBezTo>
                    <a:pt x="1" y="316"/>
                    <a:pt x="73" y="469"/>
                    <a:pt x="211" y="517"/>
                  </a:cubicBezTo>
                  <a:cubicBezTo>
                    <a:pt x="240" y="528"/>
                    <a:pt x="271" y="533"/>
                    <a:pt x="300" y="533"/>
                  </a:cubicBezTo>
                  <a:cubicBezTo>
                    <a:pt x="410" y="533"/>
                    <a:pt x="512" y="465"/>
                    <a:pt x="551" y="354"/>
                  </a:cubicBezTo>
                  <a:cubicBezTo>
                    <a:pt x="599" y="216"/>
                    <a:pt x="528" y="63"/>
                    <a:pt x="388" y="16"/>
                  </a:cubicBezTo>
                  <a:cubicBezTo>
                    <a:pt x="358" y="5"/>
                    <a:pt x="328" y="1"/>
                    <a:pt x="298" y="1"/>
                  </a:cubicBezTo>
                  <a:close/>
                </a:path>
              </a:pathLst>
            </a:custGeom>
            <a:solidFill>
              <a:srgbClr val="C44253">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6" name="Google Shape;5536;p68"/>
            <p:cNvSpPr/>
            <p:nvPr/>
          </p:nvSpPr>
          <p:spPr>
            <a:xfrm>
              <a:off x="7746600" y="932700"/>
              <a:ext cx="468400" cy="780950"/>
            </a:xfrm>
            <a:custGeom>
              <a:avLst/>
              <a:gdLst/>
              <a:ahLst/>
              <a:cxnLst/>
              <a:rect l="l" t="t" r="r" b="b"/>
              <a:pathLst>
                <a:path w="18736" h="31238" extrusionOk="0">
                  <a:moveTo>
                    <a:pt x="9931" y="0"/>
                  </a:moveTo>
                  <a:lnTo>
                    <a:pt x="0" y="28129"/>
                  </a:lnTo>
                  <a:lnTo>
                    <a:pt x="8805" y="31237"/>
                  </a:lnTo>
                  <a:lnTo>
                    <a:pt x="18735" y="3108"/>
                  </a:lnTo>
                  <a:lnTo>
                    <a:pt x="993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7" name="Google Shape;5537;p68"/>
            <p:cNvSpPr/>
            <p:nvPr/>
          </p:nvSpPr>
          <p:spPr>
            <a:xfrm>
              <a:off x="7826400" y="960850"/>
              <a:ext cx="308800" cy="724650"/>
            </a:xfrm>
            <a:custGeom>
              <a:avLst/>
              <a:gdLst/>
              <a:ahLst/>
              <a:cxnLst/>
              <a:rect l="l" t="t" r="r" b="b"/>
              <a:pathLst>
                <a:path w="12352" h="28986" extrusionOk="0">
                  <a:moveTo>
                    <a:pt x="9931" y="0"/>
                  </a:moveTo>
                  <a:lnTo>
                    <a:pt x="0" y="28131"/>
                  </a:lnTo>
                  <a:lnTo>
                    <a:pt x="2421" y="28985"/>
                  </a:lnTo>
                  <a:lnTo>
                    <a:pt x="12351" y="855"/>
                  </a:lnTo>
                  <a:lnTo>
                    <a:pt x="993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8" name="Google Shape;5538;p68"/>
            <p:cNvSpPr/>
            <p:nvPr/>
          </p:nvSpPr>
          <p:spPr>
            <a:xfrm>
              <a:off x="7986500" y="828850"/>
              <a:ext cx="226875" cy="168800"/>
            </a:xfrm>
            <a:custGeom>
              <a:avLst/>
              <a:gdLst/>
              <a:ahLst/>
              <a:cxnLst/>
              <a:rect l="l" t="t" r="r" b="b"/>
              <a:pathLst>
                <a:path w="9075" h="6752" extrusionOk="0">
                  <a:moveTo>
                    <a:pt x="4158" y="333"/>
                  </a:moveTo>
                  <a:cubicBezTo>
                    <a:pt x="4208" y="355"/>
                    <a:pt x="4258" y="376"/>
                    <a:pt x="4311" y="393"/>
                  </a:cubicBezTo>
                  <a:lnTo>
                    <a:pt x="7526" y="1528"/>
                  </a:lnTo>
                  <a:lnTo>
                    <a:pt x="8752" y="5560"/>
                  </a:lnTo>
                  <a:lnTo>
                    <a:pt x="8458" y="6399"/>
                  </a:lnTo>
                  <a:lnTo>
                    <a:pt x="372" y="3544"/>
                  </a:lnTo>
                  <a:lnTo>
                    <a:pt x="668" y="2707"/>
                  </a:lnTo>
                  <a:lnTo>
                    <a:pt x="4158" y="333"/>
                  </a:lnTo>
                  <a:close/>
                  <a:moveTo>
                    <a:pt x="4145" y="0"/>
                  </a:moveTo>
                  <a:cubicBezTo>
                    <a:pt x="4115" y="0"/>
                    <a:pt x="4084" y="9"/>
                    <a:pt x="4058" y="28"/>
                  </a:cubicBezTo>
                  <a:lnTo>
                    <a:pt x="453" y="2478"/>
                  </a:lnTo>
                  <a:cubicBezTo>
                    <a:pt x="426" y="2497"/>
                    <a:pt x="405" y="2524"/>
                    <a:pt x="393" y="2554"/>
                  </a:cubicBezTo>
                  <a:lnTo>
                    <a:pt x="29" y="3587"/>
                  </a:lnTo>
                  <a:cubicBezTo>
                    <a:pt x="0" y="3667"/>
                    <a:pt x="43" y="3757"/>
                    <a:pt x="125" y="3786"/>
                  </a:cubicBezTo>
                  <a:lnTo>
                    <a:pt x="8500" y="6743"/>
                  </a:lnTo>
                  <a:cubicBezTo>
                    <a:pt x="8519" y="6749"/>
                    <a:pt x="8535" y="6752"/>
                    <a:pt x="8552" y="6752"/>
                  </a:cubicBezTo>
                  <a:cubicBezTo>
                    <a:pt x="8573" y="6752"/>
                    <a:pt x="8598" y="6746"/>
                    <a:pt x="8622" y="6733"/>
                  </a:cubicBezTo>
                  <a:cubicBezTo>
                    <a:pt x="8658" y="6716"/>
                    <a:pt x="8686" y="6686"/>
                    <a:pt x="8700" y="6646"/>
                  </a:cubicBezTo>
                  <a:lnTo>
                    <a:pt x="9065" y="5614"/>
                  </a:lnTo>
                  <a:cubicBezTo>
                    <a:pt x="9075" y="5583"/>
                    <a:pt x="9075" y="5550"/>
                    <a:pt x="9066" y="5517"/>
                  </a:cubicBezTo>
                  <a:lnTo>
                    <a:pt x="7802" y="1361"/>
                  </a:lnTo>
                  <a:cubicBezTo>
                    <a:pt x="7787" y="1314"/>
                    <a:pt x="7752" y="1275"/>
                    <a:pt x="7706" y="1259"/>
                  </a:cubicBezTo>
                  <a:lnTo>
                    <a:pt x="4417" y="99"/>
                  </a:lnTo>
                  <a:cubicBezTo>
                    <a:pt x="4344" y="73"/>
                    <a:pt x="4277" y="43"/>
                    <a:pt x="4208" y="13"/>
                  </a:cubicBezTo>
                  <a:cubicBezTo>
                    <a:pt x="4188" y="5"/>
                    <a:pt x="4167" y="0"/>
                    <a:pt x="4145"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9" name="Google Shape;5539;p68"/>
            <p:cNvSpPr/>
            <p:nvPr/>
          </p:nvSpPr>
          <p:spPr>
            <a:xfrm>
              <a:off x="8086125" y="794850"/>
              <a:ext cx="95900" cy="73100"/>
            </a:xfrm>
            <a:custGeom>
              <a:avLst/>
              <a:gdLst/>
              <a:ahLst/>
              <a:cxnLst/>
              <a:rect l="l" t="t" r="r" b="b"/>
              <a:pathLst>
                <a:path w="3836" h="2924" extrusionOk="0">
                  <a:moveTo>
                    <a:pt x="2363" y="310"/>
                  </a:moveTo>
                  <a:cubicBezTo>
                    <a:pt x="2424" y="310"/>
                    <a:pt x="2486" y="320"/>
                    <a:pt x="2545" y="340"/>
                  </a:cubicBezTo>
                  <a:cubicBezTo>
                    <a:pt x="2681" y="389"/>
                    <a:pt x="2792" y="488"/>
                    <a:pt x="2845" y="596"/>
                  </a:cubicBezTo>
                  <a:lnTo>
                    <a:pt x="3430" y="2518"/>
                  </a:lnTo>
                  <a:lnTo>
                    <a:pt x="3430" y="2518"/>
                  </a:lnTo>
                  <a:lnTo>
                    <a:pt x="488" y="1481"/>
                  </a:lnTo>
                  <a:lnTo>
                    <a:pt x="2131" y="362"/>
                  </a:lnTo>
                  <a:cubicBezTo>
                    <a:pt x="2205" y="327"/>
                    <a:pt x="2284" y="310"/>
                    <a:pt x="2363" y="310"/>
                  </a:cubicBezTo>
                  <a:close/>
                  <a:moveTo>
                    <a:pt x="2373" y="1"/>
                  </a:moveTo>
                  <a:cubicBezTo>
                    <a:pt x="2242" y="1"/>
                    <a:pt x="2108" y="31"/>
                    <a:pt x="1978" y="95"/>
                  </a:cubicBezTo>
                  <a:lnTo>
                    <a:pt x="73" y="1388"/>
                  </a:lnTo>
                  <a:cubicBezTo>
                    <a:pt x="28" y="1419"/>
                    <a:pt x="0" y="1475"/>
                    <a:pt x="6" y="1531"/>
                  </a:cubicBezTo>
                  <a:cubicBezTo>
                    <a:pt x="12" y="1588"/>
                    <a:pt x="45" y="1635"/>
                    <a:pt x="98" y="1659"/>
                  </a:cubicBezTo>
                  <a:cubicBezTo>
                    <a:pt x="172" y="1693"/>
                    <a:pt x="249" y="1725"/>
                    <a:pt x="328" y="1753"/>
                  </a:cubicBezTo>
                  <a:lnTo>
                    <a:pt x="3615" y="2915"/>
                  </a:lnTo>
                  <a:cubicBezTo>
                    <a:pt x="3634" y="2919"/>
                    <a:pt x="3650" y="2924"/>
                    <a:pt x="3667" y="2924"/>
                  </a:cubicBezTo>
                  <a:cubicBezTo>
                    <a:pt x="3707" y="2924"/>
                    <a:pt x="3744" y="2908"/>
                    <a:pt x="3777" y="2879"/>
                  </a:cubicBezTo>
                  <a:cubicBezTo>
                    <a:pt x="3820" y="2839"/>
                    <a:pt x="3835" y="2777"/>
                    <a:pt x="3817" y="2722"/>
                  </a:cubicBezTo>
                  <a:lnTo>
                    <a:pt x="3135" y="483"/>
                  </a:lnTo>
                  <a:cubicBezTo>
                    <a:pt x="3037" y="278"/>
                    <a:pt x="2865" y="125"/>
                    <a:pt x="2649" y="47"/>
                  </a:cubicBezTo>
                  <a:cubicBezTo>
                    <a:pt x="2560" y="16"/>
                    <a:pt x="2467" y="1"/>
                    <a:pt x="2373"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0" name="Google Shape;5540;p68"/>
            <p:cNvSpPr/>
            <p:nvPr/>
          </p:nvSpPr>
          <p:spPr>
            <a:xfrm>
              <a:off x="7716950" y="1618350"/>
              <a:ext cx="239875" cy="156700"/>
            </a:xfrm>
            <a:custGeom>
              <a:avLst/>
              <a:gdLst/>
              <a:ahLst/>
              <a:cxnLst/>
              <a:rect l="l" t="t" r="r" b="b"/>
              <a:pathLst>
                <a:path w="9595" h="6268" extrusionOk="0">
                  <a:moveTo>
                    <a:pt x="996" y="0"/>
                  </a:moveTo>
                  <a:cubicBezTo>
                    <a:pt x="932" y="0"/>
                    <a:pt x="872" y="40"/>
                    <a:pt x="849" y="103"/>
                  </a:cubicBezTo>
                  <a:cubicBezTo>
                    <a:pt x="0" y="2507"/>
                    <a:pt x="1265" y="5153"/>
                    <a:pt x="3670" y="6000"/>
                  </a:cubicBezTo>
                  <a:cubicBezTo>
                    <a:pt x="4173" y="6179"/>
                    <a:pt x="4694" y="6267"/>
                    <a:pt x="5213" y="6267"/>
                  </a:cubicBezTo>
                  <a:cubicBezTo>
                    <a:pt x="5893" y="6267"/>
                    <a:pt x="6570" y="6114"/>
                    <a:pt x="7202" y="5813"/>
                  </a:cubicBezTo>
                  <a:cubicBezTo>
                    <a:pt x="8316" y="5281"/>
                    <a:pt x="9156" y="4347"/>
                    <a:pt x="9566" y="3182"/>
                  </a:cubicBezTo>
                  <a:cubicBezTo>
                    <a:pt x="9595" y="3102"/>
                    <a:pt x="9552" y="3012"/>
                    <a:pt x="9472" y="2984"/>
                  </a:cubicBezTo>
                  <a:cubicBezTo>
                    <a:pt x="9455" y="2978"/>
                    <a:pt x="9438" y="2975"/>
                    <a:pt x="9421" y="2975"/>
                  </a:cubicBezTo>
                  <a:cubicBezTo>
                    <a:pt x="9357" y="2975"/>
                    <a:pt x="9296" y="3015"/>
                    <a:pt x="9274" y="3078"/>
                  </a:cubicBezTo>
                  <a:cubicBezTo>
                    <a:pt x="8889" y="4164"/>
                    <a:pt x="8108" y="5036"/>
                    <a:pt x="7067" y="5533"/>
                  </a:cubicBezTo>
                  <a:cubicBezTo>
                    <a:pt x="6479" y="5814"/>
                    <a:pt x="5847" y="5956"/>
                    <a:pt x="5212" y="5956"/>
                  </a:cubicBezTo>
                  <a:cubicBezTo>
                    <a:pt x="4728" y="5956"/>
                    <a:pt x="4242" y="5874"/>
                    <a:pt x="3773" y="5707"/>
                  </a:cubicBezTo>
                  <a:cubicBezTo>
                    <a:pt x="1529" y="4917"/>
                    <a:pt x="350" y="2448"/>
                    <a:pt x="1142" y="206"/>
                  </a:cubicBezTo>
                  <a:cubicBezTo>
                    <a:pt x="1171" y="126"/>
                    <a:pt x="1128" y="38"/>
                    <a:pt x="1048" y="9"/>
                  </a:cubicBezTo>
                  <a:cubicBezTo>
                    <a:pt x="1031" y="3"/>
                    <a:pt x="1013" y="0"/>
                    <a:pt x="996"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1" name="Google Shape;5541;p68"/>
            <p:cNvSpPr/>
            <p:nvPr/>
          </p:nvSpPr>
          <p:spPr>
            <a:xfrm>
              <a:off x="7734025" y="909875"/>
              <a:ext cx="476725" cy="788650"/>
            </a:xfrm>
            <a:custGeom>
              <a:avLst/>
              <a:gdLst/>
              <a:ahLst/>
              <a:cxnLst/>
              <a:rect l="l" t="t" r="r" b="b"/>
              <a:pathLst>
                <a:path w="19069" h="31546" extrusionOk="0">
                  <a:moveTo>
                    <a:pt x="10199" y="354"/>
                  </a:moveTo>
                  <a:lnTo>
                    <a:pt x="18711" y="3359"/>
                  </a:lnTo>
                  <a:lnTo>
                    <a:pt x="8883" y="31194"/>
                  </a:lnTo>
                  <a:lnTo>
                    <a:pt x="373" y="28191"/>
                  </a:lnTo>
                  <a:lnTo>
                    <a:pt x="10199" y="354"/>
                  </a:lnTo>
                  <a:close/>
                  <a:moveTo>
                    <a:pt x="10105" y="0"/>
                  </a:moveTo>
                  <a:cubicBezTo>
                    <a:pt x="10082" y="0"/>
                    <a:pt x="10059" y="5"/>
                    <a:pt x="10038" y="16"/>
                  </a:cubicBezTo>
                  <a:cubicBezTo>
                    <a:pt x="10002" y="33"/>
                    <a:pt x="9974" y="64"/>
                    <a:pt x="9959" y="103"/>
                  </a:cubicBezTo>
                  <a:lnTo>
                    <a:pt x="29" y="28231"/>
                  </a:lnTo>
                  <a:cubicBezTo>
                    <a:pt x="0" y="28312"/>
                    <a:pt x="43" y="28401"/>
                    <a:pt x="123" y="28429"/>
                  </a:cubicBezTo>
                  <a:lnTo>
                    <a:pt x="8926" y="31537"/>
                  </a:lnTo>
                  <a:cubicBezTo>
                    <a:pt x="8945" y="31543"/>
                    <a:pt x="8961" y="31546"/>
                    <a:pt x="8978" y="31546"/>
                  </a:cubicBezTo>
                  <a:cubicBezTo>
                    <a:pt x="9041" y="31546"/>
                    <a:pt x="9102" y="31507"/>
                    <a:pt x="9125" y="31441"/>
                  </a:cubicBezTo>
                  <a:lnTo>
                    <a:pt x="19055" y="3312"/>
                  </a:lnTo>
                  <a:cubicBezTo>
                    <a:pt x="19068" y="3275"/>
                    <a:pt x="19065" y="3232"/>
                    <a:pt x="19048" y="3195"/>
                  </a:cubicBezTo>
                  <a:cubicBezTo>
                    <a:pt x="19030" y="3159"/>
                    <a:pt x="19000" y="3131"/>
                    <a:pt x="18961" y="3116"/>
                  </a:cubicBezTo>
                  <a:lnTo>
                    <a:pt x="10157" y="9"/>
                  </a:lnTo>
                  <a:cubicBezTo>
                    <a:pt x="10140" y="3"/>
                    <a:pt x="10122" y="0"/>
                    <a:pt x="10105"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2" name="Google Shape;5542;p68"/>
            <p:cNvSpPr/>
            <p:nvPr/>
          </p:nvSpPr>
          <p:spPr>
            <a:xfrm>
              <a:off x="7814225" y="938100"/>
              <a:ext cx="316750" cy="732325"/>
            </a:xfrm>
            <a:custGeom>
              <a:avLst/>
              <a:gdLst/>
              <a:ahLst/>
              <a:cxnLst/>
              <a:rect l="l" t="t" r="r" b="b"/>
              <a:pathLst>
                <a:path w="12670" h="29293" extrusionOk="0">
                  <a:moveTo>
                    <a:pt x="10182" y="350"/>
                  </a:moveTo>
                  <a:lnTo>
                    <a:pt x="12311" y="1102"/>
                  </a:lnTo>
                  <a:lnTo>
                    <a:pt x="2483" y="28937"/>
                  </a:lnTo>
                  <a:lnTo>
                    <a:pt x="354" y="28186"/>
                  </a:lnTo>
                  <a:lnTo>
                    <a:pt x="10182" y="350"/>
                  </a:lnTo>
                  <a:close/>
                  <a:moveTo>
                    <a:pt x="10088" y="0"/>
                  </a:moveTo>
                  <a:cubicBezTo>
                    <a:pt x="10065" y="0"/>
                    <a:pt x="10042" y="5"/>
                    <a:pt x="10020" y="16"/>
                  </a:cubicBezTo>
                  <a:cubicBezTo>
                    <a:pt x="9985" y="33"/>
                    <a:pt x="9956" y="64"/>
                    <a:pt x="9942" y="103"/>
                  </a:cubicBezTo>
                  <a:lnTo>
                    <a:pt x="12" y="28231"/>
                  </a:lnTo>
                  <a:cubicBezTo>
                    <a:pt x="0" y="28271"/>
                    <a:pt x="2" y="28314"/>
                    <a:pt x="19" y="28351"/>
                  </a:cubicBezTo>
                  <a:cubicBezTo>
                    <a:pt x="37" y="28386"/>
                    <a:pt x="67" y="28415"/>
                    <a:pt x="107" y="28429"/>
                  </a:cubicBezTo>
                  <a:lnTo>
                    <a:pt x="2526" y="29284"/>
                  </a:lnTo>
                  <a:cubicBezTo>
                    <a:pt x="2545" y="29288"/>
                    <a:pt x="2561" y="29292"/>
                    <a:pt x="2579" y="29292"/>
                  </a:cubicBezTo>
                  <a:cubicBezTo>
                    <a:pt x="2643" y="29292"/>
                    <a:pt x="2702" y="29251"/>
                    <a:pt x="2726" y="29188"/>
                  </a:cubicBezTo>
                  <a:lnTo>
                    <a:pt x="12657" y="1060"/>
                  </a:lnTo>
                  <a:cubicBezTo>
                    <a:pt x="12670" y="1023"/>
                    <a:pt x="12668" y="980"/>
                    <a:pt x="12650" y="943"/>
                  </a:cubicBezTo>
                  <a:cubicBezTo>
                    <a:pt x="12632" y="907"/>
                    <a:pt x="12602" y="879"/>
                    <a:pt x="12562" y="864"/>
                  </a:cubicBezTo>
                  <a:lnTo>
                    <a:pt x="10141" y="8"/>
                  </a:lnTo>
                  <a:cubicBezTo>
                    <a:pt x="10123" y="3"/>
                    <a:pt x="10105" y="0"/>
                    <a:pt x="10088"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43" name="Google Shape;5543;p68"/>
          <p:cNvGrpSpPr/>
          <p:nvPr/>
        </p:nvGrpSpPr>
        <p:grpSpPr>
          <a:xfrm>
            <a:off x="1112025" y="2075913"/>
            <a:ext cx="1134950" cy="991675"/>
            <a:chOff x="959625" y="1923513"/>
            <a:chExt cx="1134950" cy="991675"/>
          </a:xfrm>
        </p:grpSpPr>
        <p:sp>
          <p:nvSpPr>
            <p:cNvPr id="5544" name="Google Shape;5544;p68"/>
            <p:cNvSpPr/>
            <p:nvPr/>
          </p:nvSpPr>
          <p:spPr>
            <a:xfrm>
              <a:off x="960825" y="1934788"/>
              <a:ext cx="1133750" cy="979825"/>
            </a:xfrm>
            <a:custGeom>
              <a:avLst/>
              <a:gdLst/>
              <a:ahLst/>
              <a:cxnLst/>
              <a:rect l="l" t="t" r="r" b="b"/>
              <a:pathLst>
                <a:path w="45350" h="39193" extrusionOk="0">
                  <a:moveTo>
                    <a:pt x="24257" y="6929"/>
                  </a:moveTo>
                  <a:cubicBezTo>
                    <a:pt x="26536" y="6929"/>
                    <a:pt x="28838" y="7608"/>
                    <a:pt x="30844" y="9020"/>
                  </a:cubicBezTo>
                  <a:cubicBezTo>
                    <a:pt x="36019" y="12663"/>
                    <a:pt x="37260" y="19813"/>
                    <a:pt x="33617" y="24987"/>
                  </a:cubicBezTo>
                  <a:lnTo>
                    <a:pt x="25488" y="19263"/>
                  </a:lnTo>
                  <a:cubicBezTo>
                    <a:pt x="25738" y="18607"/>
                    <a:pt x="25527" y="17843"/>
                    <a:pt x="24930" y="17421"/>
                  </a:cubicBezTo>
                  <a:cubicBezTo>
                    <a:pt x="24656" y="17229"/>
                    <a:pt x="24343" y="17137"/>
                    <a:pt x="24032" y="17137"/>
                  </a:cubicBezTo>
                  <a:cubicBezTo>
                    <a:pt x="23662" y="17137"/>
                    <a:pt x="23296" y="17268"/>
                    <a:pt x="23005" y="17516"/>
                  </a:cubicBezTo>
                  <a:lnTo>
                    <a:pt x="14876" y="11792"/>
                  </a:lnTo>
                  <a:cubicBezTo>
                    <a:pt x="17108" y="8623"/>
                    <a:pt x="20654" y="6929"/>
                    <a:pt x="24257" y="6929"/>
                  </a:cubicBezTo>
                  <a:close/>
                  <a:moveTo>
                    <a:pt x="23804" y="1"/>
                  </a:moveTo>
                  <a:cubicBezTo>
                    <a:pt x="17950" y="1"/>
                    <a:pt x="12186" y="2693"/>
                    <a:pt x="8464" y="7738"/>
                  </a:cubicBezTo>
                  <a:lnTo>
                    <a:pt x="4993" y="5293"/>
                  </a:lnTo>
                  <a:lnTo>
                    <a:pt x="1" y="12385"/>
                  </a:lnTo>
                  <a:lnTo>
                    <a:pt x="38071" y="39192"/>
                  </a:lnTo>
                  <a:lnTo>
                    <a:pt x="43064" y="32102"/>
                  </a:lnTo>
                  <a:lnTo>
                    <a:pt x="39592" y="29659"/>
                  </a:lnTo>
                  <a:cubicBezTo>
                    <a:pt x="45349" y="21090"/>
                    <a:pt x="43232" y="9448"/>
                    <a:pt x="34749" y="3474"/>
                  </a:cubicBezTo>
                  <a:cubicBezTo>
                    <a:pt x="31416" y="1128"/>
                    <a:pt x="27591" y="1"/>
                    <a:pt x="238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5" name="Google Shape;5545;p68"/>
            <p:cNvSpPr/>
            <p:nvPr/>
          </p:nvSpPr>
          <p:spPr>
            <a:xfrm>
              <a:off x="978800" y="1923513"/>
              <a:ext cx="1093150" cy="987675"/>
            </a:xfrm>
            <a:custGeom>
              <a:avLst/>
              <a:gdLst/>
              <a:ahLst/>
              <a:cxnLst/>
              <a:rect l="l" t="t" r="r" b="b"/>
              <a:pathLst>
                <a:path w="43726" h="39507" extrusionOk="0">
                  <a:moveTo>
                    <a:pt x="24423" y="7249"/>
                  </a:moveTo>
                  <a:cubicBezTo>
                    <a:pt x="26671" y="7249"/>
                    <a:pt x="28941" y="7916"/>
                    <a:pt x="30915" y="9306"/>
                  </a:cubicBezTo>
                  <a:cubicBezTo>
                    <a:pt x="35967" y="12864"/>
                    <a:pt x="37216" y="19844"/>
                    <a:pt x="33737" y="24929"/>
                  </a:cubicBezTo>
                  <a:lnTo>
                    <a:pt x="25831" y="19363"/>
                  </a:lnTo>
                  <a:cubicBezTo>
                    <a:pt x="26045" y="18652"/>
                    <a:pt x="25787" y="17881"/>
                    <a:pt x="25178" y="17455"/>
                  </a:cubicBezTo>
                  <a:cubicBezTo>
                    <a:pt x="24880" y="17245"/>
                    <a:pt x="24535" y="17141"/>
                    <a:pt x="24189" y="17141"/>
                  </a:cubicBezTo>
                  <a:cubicBezTo>
                    <a:pt x="23827" y="17141"/>
                    <a:pt x="23465" y="17255"/>
                    <a:pt x="23161" y="17481"/>
                  </a:cubicBezTo>
                  <a:lnTo>
                    <a:pt x="15255" y="11914"/>
                  </a:lnTo>
                  <a:cubicBezTo>
                    <a:pt x="17458" y="8873"/>
                    <a:pt x="20914" y="7249"/>
                    <a:pt x="24423" y="7249"/>
                  </a:cubicBezTo>
                  <a:close/>
                  <a:moveTo>
                    <a:pt x="24423" y="6937"/>
                  </a:moveTo>
                  <a:cubicBezTo>
                    <a:pt x="20769" y="6937"/>
                    <a:pt x="17170" y="8652"/>
                    <a:pt x="14910" y="11860"/>
                  </a:cubicBezTo>
                  <a:cubicBezTo>
                    <a:pt x="14886" y="11894"/>
                    <a:pt x="14878" y="11935"/>
                    <a:pt x="14885" y="11977"/>
                  </a:cubicBezTo>
                  <a:cubicBezTo>
                    <a:pt x="14892" y="12018"/>
                    <a:pt x="14915" y="12054"/>
                    <a:pt x="14949" y="12077"/>
                  </a:cubicBezTo>
                  <a:lnTo>
                    <a:pt x="23078" y="17801"/>
                  </a:lnTo>
                  <a:cubicBezTo>
                    <a:pt x="23104" y="17820"/>
                    <a:pt x="23135" y="17829"/>
                    <a:pt x="23166" y="17829"/>
                  </a:cubicBezTo>
                  <a:cubicBezTo>
                    <a:pt x="23202" y="17829"/>
                    <a:pt x="23238" y="17817"/>
                    <a:pt x="23266" y="17792"/>
                  </a:cubicBezTo>
                  <a:cubicBezTo>
                    <a:pt x="23531" y="17565"/>
                    <a:pt x="23860" y="17450"/>
                    <a:pt x="24189" y="17450"/>
                  </a:cubicBezTo>
                  <a:cubicBezTo>
                    <a:pt x="24472" y="17450"/>
                    <a:pt x="24756" y="17535"/>
                    <a:pt x="24999" y="17706"/>
                  </a:cubicBezTo>
                  <a:cubicBezTo>
                    <a:pt x="25527" y="18075"/>
                    <a:pt x="25734" y="18760"/>
                    <a:pt x="25504" y="19365"/>
                  </a:cubicBezTo>
                  <a:cubicBezTo>
                    <a:pt x="25478" y="19431"/>
                    <a:pt x="25499" y="19507"/>
                    <a:pt x="25558" y="19548"/>
                  </a:cubicBezTo>
                  <a:lnTo>
                    <a:pt x="33687" y="25272"/>
                  </a:lnTo>
                  <a:cubicBezTo>
                    <a:pt x="33714" y="25292"/>
                    <a:pt x="33744" y="25301"/>
                    <a:pt x="33777" y="25301"/>
                  </a:cubicBezTo>
                  <a:cubicBezTo>
                    <a:pt x="33785" y="25301"/>
                    <a:pt x="33794" y="25301"/>
                    <a:pt x="33802" y="25299"/>
                  </a:cubicBezTo>
                  <a:cubicBezTo>
                    <a:pt x="33844" y="25292"/>
                    <a:pt x="33880" y="25268"/>
                    <a:pt x="33902" y="25235"/>
                  </a:cubicBezTo>
                  <a:cubicBezTo>
                    <a:pt x="37589" y="19997"/>
                    <a:pt x="36330" y="12740"/>
                    <a:pt x="31093" y="9051"/>
                  </a:cubicBezTo>
                  <a:cubicBezTo>
                    <a:pt x="29065" y="7623"/>
                    <a:pt x="26733" y="6937"/>
                    <a:pt x="24423" y="6937"/>
                  </a:cubicBezTo>
                  <a:close/>
                  <a:moveTo>
                    <a:pt x="23980" y="313"/>
                  </a:moveTo>
                  <a:cubicBezTo>
                    <a:pt x="27841" y="313"/>
                    <a:pt x="31605" y="1496"/>
                    <a:pt x="34821" y="3761"/>
                  </a:cubicBezTo>
                  <a:cubicBezTo>
                    <a:pt x="38886" y="6625"/>
                    <a:pt x="41618" y="10892"/>
                    <a:pt x="42518" y="15780"/>
                  </a:cubicBezTo>
                  <a:cubicBezTo>
                    <a:pt x="43417" y="20663"/>
                    <a:pt x="42388" y="25616"/>
                    <a:pt x="39623" y="29731"/>
                  </a:cubicBezTo>
                  <a:cubicBezTo>
                    <a:pt x="39578" y="29802"/>
                    <a:pt x="39593" y="29896"/>
                    <a:pt x="39663" y="29944"/>
                  </a:cubicBezTo>
                  <a:lnTo>
                    <a:pt x="43007" y="32298"/>
                  </a:lnTo>
                  <a:lnTo>
                    <a:pt x="38193" y="39135"/>
                  </a:lnTo>
                  <a:lnTo>
                    <a:pt x="378" y="12506"/>
                  </a:lnTo>
                  <a:lnTo>
                    <a:pt x="5193" y="5669"/>
                  </a:lnTo>
                  <a:lnTo>
                    <a:pt x="8536" y="8022"/>
                  </a:lnTo>
                  <a:cubicBezTo>
                    <a:pt x="8563" y="8041"/>
                    <a:pt x="8595" y="8051"/>
                    <a:pt x="8626" y="8051"/>
                  </a:cubicBezTo>
                  <a:cubicBezTo>
                    <a:pt x="8674" y="8051"/>
                    <a:pt x="8721" y="8029"/>
                    <a:pt x="8751" y="7989"/>
                  </a:cubicBezTo>
                  <a:cubicBezTo>
                    <a:pt x="11694" y="3998"/>
                    <a:pt x="16012" y="1362"/>
                    <a:pt x="20910" y="562"/>
                  </a:cubicBezTo>
                  <a:cubicBezTo>
                    <a:pt x="21935" y="395"/>
                    <a:pt x="22961" y="313"/>
                    <a:pt x="23980" y="313"/>
                  </a:cubicBezTo>
                  <a:close/>
                  <a:moveTo>
                    <a:pt x="23979" y="1"/>
                  </a:moveTo>
                  <a:cubicBezTo>
                    <a:pt x="22943" y="1"/>
                    <a:pt x="21899" y="85"/>
                    <a:pt x="20857" y="255"/>
                  </a:cubicBezTo>
                  <a:cubicBezTo>
                    <a:pt x="15931" y="1058"/>
                    <a:pt x="11578" y="3693"/>
                    <a:pt x="8589" y="7680"/>
                  </a:cubicBezTo>
                  <a:lnTo>
                    <a:pt x="5243" y="5323"/>
                  </a:lnTo>
                  <a:cubicBezTo>
                    <a:pt x="5217" y="5305"/>
                    <a:pt x="5186" y="5296"/>
                    <a:pt x="5154" y="5296"/>
                  </a:cubicBezTo>
                  <a:cubicBezTo>
                    <a:pt x="5145" y="5296"/>
                    <a:pt x="5135" y="5297"/>
                    <a:pt x="5126" y="5299"/>
                  </a:cubicBezTo>
                  <a:cubicBezTo>
                    <a:pt x="5086" y="5306"/>
                    <a:pt x="5050" y="5329"/>
                    <a:pt x="5026" y="5363"/>
                  </a:cubicBezTo>
                  <a:lnTo>
                    <a:pt x="32" y="12454"/>
                  </a:lnTo>
                  <a:cubicBezTo>
                    <a:pt x="9" y="12487"/>
                    <a:pt x="1" y="12528"/>
                    <a:pt x="8" y="12570"/>
                  </a:cubicBezTo>
                  <a:cubicBezTo>
                    <a:pt x="15" y="12611"/>
                    <a:pt x="38" y="12647"/>
                    <a:pt x="72" y="12670"/>
                  </a:cubicBezTo>
                  <a:lnTo>
                    <a:pt x="38142" y="39478"/>
                  </a:lnTo>
                  <a:cubicBezTo>
                    <a:pt x="38167" y="39498"/>
                    <a:pt x="38199" y="39506"/>
                    <a:pt x="38230" y="39506"/>
                  </a:cubicBezTo>
                  <a:lnTo>
                    <a:pt x="38259" y="39506"/>
                  </a:lnTo>
                  <a:cubicBezTo>
                    <a:pt x="38300" y="39499"/>
                    <a:pt x="38336" y="39476"/>
                    <a:pt x="38359" y="39442"/>
                  </a:cubicBezTo>
                  <a:lnTo>
                    <a:pt x="43351" y="32352"/>
                  </a:lnTo>
                  <a:cubicBezTo>
                    <a:pt x="43374" y="32318"/>
                    <a:pt x="43383" y="32276"/>
                    <a:pt x="43376" y="32235"/>
                  </a:cubicBezTo>
                  <a:cubicBezTo>
                    <a:pt x="43368" y="32195"/>
                    <a:pt x="43346" y="32159"/>
                    <a:pt x="43311" y="32135"/>
                  </a:cubicBezTo>
                  <a:lnTo>
                    <a:pt x="39965" y="29777"/>
                  </a:lnTo>
                  <a:cubicBezTo>
                    <a:pt x="42711" y="25619"/>
                    <a:pt x="43726" y="20636"/>
                    <a:pt x="42823" y="15723"/>
                  </a:cubicBezTo>
                  <a:cubicBezTo>
                    <a:pt x="41908" y="10755"/>
                    <a:pt x="39129" y="6414"/>
                    <a:pt x="34998" y="3505"/>
                  </a:cubicBezTo>
                  <a:cubicBezTo>
                    <a:pt x="31729" y="1204"/>
                    <a:pt x="27904" y="1"/>
                    <a:pt x="2397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6" name="Google Shape;5546;p68"/>
            <p:cNvSpPr/>
            <p:nvPr/>
          </p:nvSpPr>
          <p:spPr>
            <a:xfrm>
              <a:off x="959625" y="2216063"/>
              <a:ext cx="972275" cy="698650"/>
            </a:xfrm>
            <a:custGeom>
              <a:avLst/>
              <a:gdLst/>
              <a:ahLst/>
              <a:cxnLst/>
              <a:rect l="l" t="t" r="r" b="b"/>
              <a:pathLst>
                <a:path w="38891" h="27946" extrusionOk="0">
                  <a:moveTo>
                    <a:pt x="778" y="1"/>
                  </a:moveTo>
                  <a:lnTo>
                    <a:pt x="0" y="1105"/>
                  </a:lnTo>
                  <a:lnTo>
                    <a:pt x="38113" y="27946"/>
                  </a:lnTo>
                  <a:lnTo>
                    <a:pt x="38890" y="26842"/>
                  </a:lnTo>
                  <a:lnTo>
                    <a:pt x="7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7" name="Google Shape;5547;p68"/>
            <p:cNvSpPr/>
            <p:nvPr/>
          </p:nvSpPr>
          <p:spPr>
            <a:xfrm>
              <a:off x="964025" y="2200463"/>
              <a:ext cx="40850" cy="53200"/>
            </a:xfrm>
            <a:custGeom>
              <a:avLst/>
              <a:gdLst/>
              <a:ahLst/>
              <a:cxnLst/>
              <a:rect l="l" t="t" r="r" b="b"/>
              <a:pathLst>
                <a:path w="1634" h="2128" extrusionOk="0">
                  <a:moveTo>
                    <a:pt x="1456" y="1"/>
                  </a:moveTo>
                  <a:cubicBezTo>
                    <a:pt x="1408" y="1"/>
                    <a:pt x="1359" y="23"/>
                    <a:pt x="1329" y="66"/>
                  </a:cubicBezTo>
                  <a:lnTo>
                    <a:pt x="50" y="1882"/>
                  </a:lnTo>
                  <a:cubicBezTo>
                    <a:pt x="0" y="1952"/>
                    <a:pt x="19" y="2049"/>
                    <a:pt x="87" y="2099"/>
                  </a:cubicBezTo>
                  <a:cubicBezTo>
                    <a:pt x="114" y="2119"/>
                    <a:pt x="147" y="2128"/>
                    <a:pt x="177" y="2128"/>
                  </a:cubicBezTo>
                  <a:cubicBezTo>
                    <a:pt x="226" y="2128"/>
                    <a:pt x="273" y="2105"/>
                    <a:pt x="304" y="2061"/>
                  </a:cubicBezTo>
                  <a:lnTo>
                    <a:pt x="1583" y="245"/>
                  </a:lnTo>
                  <a:cubicBezTo>
                    <a:pt x="1633" y="174"/>
                    <a:pt x="1615" y="79"/>
                    <a:pt x="1545" y="29"/>
                  </a:cubicBezTo>
                  <a:cubicBezTo>
                    <a:pt x="1518" y="10"/>
                    <a:pt x="1487" y="1"/>
                    <a:pt x="1456"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8" name="Google Shape;5548;p68"/>
            <p:cNvSpPr/>
            <p:nvPr/>
          </p:nvSpPr>
          <p:spPr>
            <a:xfrm>
              <a:off x="1014175" y="2235763"/>
              <a:ext cx="40800" cy="53150"/>
            </a:xfrm>
            <a:custGeom>
              <a:avLst/>
              <a:gdLst/>
              <a:ahLst/>
              <a:cxnLst/>
              <a:rect l="l" t="t" r="r" b="b"/>
              <a:pathLst>
                <a:path w="1632" h="2126" extrusionOk="0">
                  <a:moveTo>
                    <a:pt x="1456" y="0"/>
                  </a:moveTo>
                  <a:cubicBezTo>
                    <a:pt x="1408" y="0"/>
                    <a:pt x="1360" y="23"/>
                    <a:pt x="1329" y="66"/>
                  </a:cubicBezTo>
                  <a:lnTo>
                    <a:pt x="50" y="1882"/>
                  </a:lnTo>
                  <a:cubicBezTo>
                    <a:pt x="0" y="1952"/>
                    <a:pt x="17" y="2047"/>
                    <a:pt x="87" y="2097"/>
                  </a:cubicBezTo>
                  <a:cubicBezTo>
                    <a:pt x="114" y="2117"/>
                    <a:pt x="146" y="2126"/>
                    <a:pt x="177" y="2126"/>
                  </a:cubicBezTo>
                  <a:cubicBezTo>
                    <a:pt x="224" y="2126"/>
                    <a:pt x="273" y="2105"/>
                    <a:pt x="303" y="2060"/>
                  </a:cubicBezTo>
                  <a:lnTo>
                    <a:pt x="1582" y="244"/>
                  </a:lnTo>
                  <a:cubicBezTo>
                    <a:pt x="1632" y="174"/>
                    <a:pt x="1615" y="77"/>
                    <a:pt x="1545" y="27"/>
                  </a:cubicBezTo>
                  <a:cubicBezTo>
                    <a:pt x="1518" y="9"/>
                    <a:pt x="1487" y="0"/>
                    <a:pt x="1456"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9" name="Google Shape;5549;p68"/>
            <p:cNvSpPr/>
            <p:nvPr/>
          </p:nvSpPr>
          <p:spPr>
            <a:xfrm>
              <a:off x="980725" y="2229688"/>
              <a:ext cx="28525" cy="35700"/>
            </a:xfrm>
            <a:custGeom>
              <a:avLst/>
              <a:gdLst/>
              <a:ahLst/>
              <a:cxnLst/>
              <a:rect l="l" t="t" r="r" b="b"/>
              <a:pathLst>
                <a:path w="1141" h="1428" extrusionOk="0">
                  <a:moveTo>
                    <a:pt x="966" y="0"/>
                  </a:moveTo>
                  <a:cubicBezTo>
                    <a:pt x="917" y="0"/>
                    <a:pt x="869" y="23"/>
                    <a:pt x="838" y="66"/>
                  </a:cubicBezTo>
                  <a:lnTo>
                    <a:pt x="51" y="1183"/>
                  </a:lnTo>
                  <a:cubicBezTo>
                    <a:pt x="1" y="1253"/>
                    <a:pt x="18" y="1350"/>
                    <a:pt x="88" y="1399"/>
                  </a:cubicBezTo>
                  <a:cubicBezTo>
                    <a:pt x="115" y="1419"/>
                    <a:pt x="147" y="1427"/>
                    <a:pt x="177" y="1427"/>
                  </a:cubicBezTo>
                  <a:cubicBezTo>
                    <a:pt x="227" y="1427"/>
                    <a:pt x="274" y="1404"/>
                    <a:pt x="304" y="1362"/>
                  </a:cubicBezTo>
                  <a:lnTo>
                    <a:pt x="1091" y="244"/>
                  </a:lnTo>
                  <a:cubicBezTo>
                    <a:pt x="1141" y="174"/>
                    <a:pt x="1124" y="77"/>
                    <a:pt x="1054" y="27"/>
                  </a:cubicBezTo>
                  <a:cubicBezTo>
                    <a:pt x="1027" y="9"/>
                    <a:pt x="996" y="0"/>
                    <a:pt x="966"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0" name="Google Shape;5550;p68"/>
            <p:cNvSpPr/>
            <p:nvPr/>
          </p:nvSpPr>
          <p:spPr>
            <a:xfrm>
              <a:off x="995975" y="2240438"/>
              <a:ext cx="28575" cy="35725"/>
            </a:xfrm>
            <a:custGeom>
              <a:avLst/>
              <a:gdLst/>
              <a:ahLst/>
              <a:cxnLst/>
              <a:rect l="l" t="t" r="r" b="b"/>
              <a:pathLst>
                <a:path w="1143" h="1429" extrusionOk="0">
                  <a:moveTo>
                    <a:pt x="966" y="1"/>
                  </a:moveTo>
                  <a:cubicBezTo>
                    <a:pt x="917" y="1"/>
                    <a:pt x="869" y="23"/>
                    <a:pt x="838" y="66"/>
                  </a:cubicBezTo>
                  <a:lnTo>
                    <a:pt x="51" y="1183"/>
                  </a:lnTo>
                  <a:cubicBezTo>
                    <a:pt x="1" y="1253"/>
                    <a:pt x="19" y="1350"/>
                    <a:pt x="88" y="1400"/>
                  </a:cubicBezTo>
                  <a:cubicBezTo>
                    <a:pt x="115" y="1420"/>
                    <a:pt x="148" y="1429"/>
                    <a:pt x="178" y="1429"/>
                  </a:cubicBezTo>
                  <a:cubicBezTo>
                    <a:pt x="227" y="1429"/>
                    <a:pt x="274" y="1406"/>
                    <a:pt x="305" y="1362"/>
                  </a:cubicBezTo>
                  <a:lnTo>
                    <a:pt x="1093" y="244"/>
                  </a:lnTo>
                  <a:cubicBezTo>
                    <a:pt x="1143" y="174"/>
                    <a:pt x="1124" y="79"/>
                    <a:pt x="1055" y="29"/>
                  </a:cubicBezTo>
                  <a:cubicBezTo>
                    <a:pt x="1028" y="10"/>
                    <a:pt x="997" y="1"/>
                    <a:pt x="966"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1" name="Google Shape;5551;p68"/>
            <p:cNvSpPr/>
            <p:nvPr/>
          </p:nvSpPr>
          <p:spPr>
            <a:xfrm>
              <a:off x="1063525" y="2270588"/>
              <a:ext cx="40850" cy="53175"/>
            </a:xfrm>
            <a:custGeom>
              <a:avLst/>
              <a:gdLst/>
              <a:ahLst/>
              <a:cxnLst/>
              <a:rect l="l" t="t" r="r" b="b"/>
              <a:pathLst>
                <a:path w="1634" h="2127" extrusionOk="0">
                  <a:moveTo>
                    <a:pt x="1458" y="0"/>
                  </a:moveTo>
                  <a:cubicBezTo>
                    <a:pt x="1409" y="0"/>
                    <a:pt x="1360" y="23"/>
                    <a:pt x="1330" y="66"/>
                  </a:cubicBezTo>
                  <a:lnTo>
                    <a:pt x="51" y="1882"/>
                  </a:lnTo>
                  <a:cubicBezTo>
                    <a:pt x="1" y="1952"/>
                    <a:pt x="19" y="2047"/>
                    <a:pt x="89" y="2097"/>
                  </a:cubicBezTo>
                  <a:cubicBezTo>
                    <a:pt x="115" y="2117"/>
                    <a:pt x="148" y="2126"/>
                    <a:pt x="178" y="2126"/>
                  </a:cubicBezTo>
                  <a:cubicBezTo>
                    <a:pt x="227" y="2126"/>
                    <a:pt x="275" y="2103"/>
                    <a:pt x="305" y="2060"/>
                  </a:cubicBezTo>
                  <a:lnTo>
                    <a:pt x="1584" y="244"/>
                  </a:lnTo>
                  <a:cubicBezTo>
                    <a:pt x="1634" y="174"/>
                    <a:pt x="1615" y="77"/>
                    <a:pt x="1547" y="27"/>
                  </a:cubicBezTo>
                  <a:cubicBezTo>
                    <a:pt x="1520" y="9"/>
                    <a:pt x="1489" y="0"/>
                    <a:pt x="1458"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2" name="Google Shape;5552;p68"/>
            <p:cNvSpPr/>
            <p:nvPr/>
          </p:nvSpPr>
          <p:spPr>
            <a:xfrm>
              <a:off x="1030125" y="2264488"/>
              <a:ext cx="28575" cy="35725"/>
            </a:xfrm>
            <a:custGeom>
              <a:avLst/>
              <a:gdLst/>
              <a:ahLst/>
              <a:cxnLst/>
              <a:rect l="l" t="t" r="r" b="b"/>
              <a:pathLst>
                <a:path w="1143" h="1429" extrusionOk="0">
                  <a:moveTo>
                    <a:pt x="966" y="1"/>
                  </a:moveTo>
                  <a:cubicBezTo>
                    <a:pt x="918" y="1"/>
                    <a:pt x="870" y="23"/>
                    <a:pt x="840" y="67"/>
                  </a:cubicBezTo>
                  <a:lnTo>
                    <a:pt x="51" y="1184"/>
                  </a:lnTo>
                  <a:cubicBezTo>
                    <a:pt x="1" y="1254"/>
                    <a:pt x="19" y="1351"/>
                    <a:pt x="89" y="1400"/>
                  </a:cubicBezTo>
                  <a:cubicBezTo>
                    <a:pt x="115" y="1420"/>
                    <a:pt x="148" y="1428"/>
                    <a:pt x="178" y="1428"/>
                  </a:cubicBezTo>
                  <a:cubicBezTo>
                    <a:pt x="227" y="1428"/>
                    <a:pt x="275" y="1406"/>
                    <a:pt x="305" y="1363"/>
                  </a:cubicBezTo>
                  <a:lnTo>
                    <a:pt x="1092" y="245"/>
                  </a:lnTo>
                  <a:cubicBezTo>
                    <a:pt x="1142" y="175"/>
                    <a:pt x="1125" y="78"/>
                    <a:pt x="1055" y="28"/>
                  </a:cubicBezTo>
                  <a:cubicBezTo>
                    <a:pt x="1028" y="10"/>
                    <a:pt x="997" y="1"/>
                    <a:pt x="966"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3" name="Google Shape;5553;p68"/>
            <p:cNvSpPr/>
            <p:nvPr/>
          </p:nvSpPr>
          <p:spPr>
            <a:xfrm>
              <a:off x="1045375" y="2275213"/>
              <a:ext cx="28550" cy="35725"/>
            </a:xfrm>
            <a:custGeom>
              <a:avLst/>
              <a:gdLst/>
              <a:ahLst/>
              <a:cxnLst/>
              <a:rect l="l" t="t" r="r" b="b"/>
              <a:pathLst>
                <a:path w="1142" h="1429" extrusionOk="0">
                  <a:moveTo>
                    <a:pt x="966" y="1"/>
                  </a:moveTo>
                  <a:cubicBezTo>
                    <a:pt x="917" y="1"/>
                    <a:pt x="869" y="23"/>
                    <a:pt x="838" y="66"/>
                  </a:cubicBezTo>
                  <a:lnTo>
                    <a:pt x="51" y="1184"/>
                  </a:lnTo>
                  <a:cubicBezTo>
                    <a:pt x="1" y="1254"/>
                    <a:pt x="18" y="1351"/>
                    <a:pt x="88" y="1400"/>
                  </a:cubicBezTo>
                  <a:cubicBezTo>
                    <a:pt x="115" y="1420"/>
                    <a:pt x="147" y="1428"/>
                    <a:pt x="177" y="1428"/>
                  </a:cubicBezTo>
                  <a:cubicBezTo>
                    <a:pt x="225" y="1428"/>
                    <a:pt x="274" y="1405"/>
                    <a:pt x="304" y="1362"/>
                  </a:cubicBezTo>
                  <a:lnTo>
                    <a:pt x="1091" y="245"/>
                  </a:lnTo>
                  <a:cubicBezTo>
                    <a:pt x="1141" y="175"/>
                    <a:pt x="1124" y="78"/>
                    <a:pt x="1054" y="28"/>
                  </a:cubicBezTo>
                  <a:cubicBezTo>
                    <a:pt x="1027" y="10"/>
                    <a:pt x="996" y="1"/>
                    <a:pt x="966"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4" name="Google Shape;5554;p68"/>
            <p:cNvSpPr/>
            <p:nvPr/>
          </p:nvSpPr>
          <p:spPr>
            <a:xfrm>
              <a:off x="1112975" y="2305363"/>
              <a:ext cx="40850" cy="53175"/>
            </a:xfrm>
            <a:custGeom>
              <a:avLst/>
              <a:gdLst/>
              <a:ahLst/>
              <a:cxnLst/>
              <a:rect l="l" t="t" r="r" b="b"/>
              <a:pathLst>
                <a:path w="1634" h="2127" extrusionOk="0">
                  <a:moveTo>
                    <a:pt x="1457" y="0"/>
                  </a:moveTo>
                  <a:cubicBezTo>
                    <a:pt x="1408" y="0"/>
                    <a:pt x="1360" y="23"/>
                    <a:pt x="1329" y="65"/>
                  </a:cubicBezTo>
                  <a:lnTo>
                    <a:pt x="50" y="1882"/>
                  </a:lnTo>
                  <a:cubicBezTo>
                    <a:pt x="0" y="1951"/>
                    <a:pt x="19" y="2048"/>
                    <a:pt x="87" y="2098"/>
                  </a:cubicBezTo>
                  <a:cubicBezTo>
                    <a:pt x="115" y="2118"/>
                    <a:pt x="147" y="2127"/>
                    <a:pt x="177" y="2127"/>
                  </a:cubicBezTo>
                  <a:cubicBezTo>
                    <a:pt x="226" y="2127"/>
                    <a:pt x="273" y="2104"/>
                    <a:pt x="305" y="2061"/>
                  </a:cubicBezTo>
                  <a:lnTo>
                    <a:pt x="1583" y="244"/>
                  </a:lnTo>
                  <a:cubicBezTo>
                    <a:pt x="1633" y="175"/>
                    <a:pt x="1615" y="78"/>
                    <a:pt x="1545" y="28"/>
                  </a:cubicBezTo>
                  <a:cubicBezTo>
                    <a:pt x="1518" y="9"/>
                    <a:pt x="1488" y="0"/>
                    <a:pt x="1457"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5" name="Google Shape;5555;p68"/>
            <p:cNvSpPr/>
            <p:nvPr/>
          </p:nvSpPr>
          <p:spPr>
            <a:xfrm>
              <a:off x="1079525" y="2299288"/>
              <a:ext cx="28575" cy="35725"/>
            </a:xfrm>
            <a:custGeom>
              <a:avLst/>
              <a:gdLst/>
              <a:ahLst/>
              <a:cxnLst/>
              <a:rect l="l" t="t" r="r" b="b"/>
              <a:pathLst>
                <a:path w="1143" h="1429" extrusionOk="0">
                  <a:moveTo>
                    <a:pt x="966" y="1"/>
                  </a:moveTo>
                  <a:cubicBezTo>
                    <a:pt x="918" y="1"/>
                    <a:pt x="869" y="23"/>
                    <a:pt x="838" y="66"/>
                  </a:cubicBezTo>
                  <a:lnTo>
                    <a:pt x="51" y="1184"/>
                  </a:lnTo>
                  <a:cubicBezTo>
                    <a:pt x="1" y="1254"/>
                    <a:pt x="18" y="1350"/>
                    <a:pt x="88" y="1400"/>
                  </a:cubicBezTo>
                  <a:cubicBezTo>
                    <a:pt x="115" y="1420"/>
                    <a:pt x="147" y="1428"/>
                    <a:pt x="178" y="1428"/>
                  </a:cubicBezTo>
                  <a:cubicBezTo>
                    <a:pt x="225" y="1428"/>
                    <a:pt x="274" y="1405"/>
                    <a:pt x="304" y="1362"/>
                  </a:cubicBezTo>
                  <a:lnTo>
                    <a:pt x="1093" y="245"/>
                  </a:lnTo>
                  <a:cubicBezTo>
                    <a:pt x="1143" y="175"/>
                    <a:pt x="1124" y="78"/>
                    <a:pt x="1054" y="28"/>
                  </a:cubicBezTo>
                  <a:cubicBezTo>
                    <a:pt x="1028" y="10"/>
                    <a:pt x="997" y="1"/>
                    <a:pt x="966"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6" name="Google Shape;5556;p68"/>
            <p:cNvSpPr/>
            <p:nvPr/>
          </p:nvSpPr>
          <p:spPr>
            <a:xfrm>
              <a:off x="1094800" y="2310013"/>
              <a:ext cx="28550" cy="35700"/>
            </a:xfrm>
            <a:custGeom>
              <a:avLst/>
              <a:gdLst/>
              <a:ahLst/>
              <a:cxnLst/>
              <a:rect l="l" t="t" r="r" b="b"/>
              <a:pathLst>
                <a:path w="1142" h="1428" extrusionOk="0">
                  <a:moveTo>
                    <a:pt x="966" y="1"/>
                  </a:moveTo>
                  <a:cubicBezTo>
                    <a:pt x="918" y="1"/>
                    <a:pt x="869" y="23"/>
                    <a:pt x="839" y="66"/>
                  </a:cubicBezTo>
                  <a:lnTo>
                    <a:pt x="50" y="1183"/>
                  </a:lnTo>
                  <a:cubicBezTo>
                    <a:pt x="0" y="1253"/>
                    <a:pt x="19" y="1349"/>
                    <a:pt x="89" y="1399"/>
                  </a:cubicBezTo>
                  <a:cubicBezTo>
                    <a:pt x="114" y="1419"/>
                    <a:pt x="147" y="1428"/>
                    <a:pt x="177" y="1428"/>
                  </a:cubicBezTo>
                  <a:cubicBezTo>
                    <a:pt x="226" y="1428"/>
                    <a:pt x="274" y="1405"/>
                    <a:pt x="304" y="1362"/>
                  </a:cubicBezTo>
                  <a:lnTo>
                    <a:pt x="1092" y="245"/>
                  </a:lnTo>
                  <a:cubicBezTo>
                    <a:pt x="1142" y="175"/>
                    <a:pt x="1125" y="78"/>
                    <a:pt x="1055" y="28"/>
                  </a:cubicBezTo>
                  <a:cubicBezTo>
                    <a:pt x="1028" y="9"/>
                    <a:pt x="997" y="1"/>
                    <a:pt x="966"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7" name="Google Shape;5557;p68"/>
            <p:cNvSpPr/>
            <p:nvPr/>
          </p:nvSpPr>
          <p:spPr>
            <a:xfrm>
              <a:off x="1162375" y="2340138"/>
              <a:ext cx="40825" cy="53200"/>
            </a:xfrm>
            <a:custGeom>
              <a:avLst/>
              <a:gdLst/>
              <a:ahLst/>
              <a:cxnLst/>
              <a:rect l="l" t="t" r="r" b="b"/>
              <a:pathLst>
                <a:path w="1633" h="2128" extrusionOk="0">
                  <a:moveTo>
                    <a:pt x="1456" y="0"/>
                  </a:moveTo>
                  <a:cubicBezTo>
                    <a:pt x="1407" y="0"/>
                    <a:pt x="1360" y="23"/>
                    <a:pt x="1329" y="66"/>
                  </a:cubicBezTo>
                  <a:lnTo>
                    <a:pt x="50" y="1882"/>
                  </a:lnTo>
                  <a:cubicBezTo>
                    <a:pt x="0" y="1952"/>
                    <a:pt x="18" y="2049"/>
                    <a:pt x="88" y="2099"/>
                  </a:cubicBezTo>
                  <a:cubicBezTo>
                    <a:pt x="115" y="2117"/>
                    <a:pt x="146" y="2127"/>
                    <a:pt x="176" y="2127"/>
                  </a:cubicBezTo>
                  <a:cubicBezTo>
                    <a:pt x="225" y="2127"/>
                    <a:pt x="273" y="2105"/>
                    <a:pt x="303" y="2060"/>
                  </a:cubicBezTo>
                  <a:lnTo>
                    <a:pt x="1582" y="244"/>
                  </a:lnTo>
                  <a:cubicBezTo>
                    <a:pt x="1632" y="174"/>
                    <a:pt x="1615" y="78"/>
                    <a:pt x="1545" y="28"/>
                  </a:cubicBezTo>
                  <a:cubicBezTo>
                    <a:pt x="1518" y="10"/>
                    <a:pt x="1486" y="0"/>
                    <a:pt x="1456"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8" name="Google Shape;5558;p68"/>
            <p:cNvSpPr/>
            <p:nvPr/>
          </p:nvSpPr>
          <p:spPr>
            <a:xfrm>
              <a:off x="1128900" y="2334063"/>
              <a:ext cx="28575" cy="35725"/>
            </a:xfrm>
            <a:custGeom>
              <a:avLst/>
              <a:gdLst/>
              <a:ahLst/>
              <a:cxnLst/>
              <a:rect l="l" t="t" r="r" b="b"/>
              <a:pathLst>
                <a:path w="1143" h="1429" extrusionOk="0">
                  <a:moveTo>
                    <a:pt x="967" y="1"/>
                  </a:moveTo>
                  <a:cubicBezTo>
                    <a:pt x="918" y="1"/>
                    <a:pt x="870" y="24"/>
                    <a:pt x="839" y="66"/>
                  </a:cubicBezTo>
                  <a:lnTo>
                    <a:pt x="51" y="1184"/>
                  </a:lnTo>
                  <a:cubicBezTo>
                    <a:pt x="1" y="1253"/>
                    <a:pt x="19" y="1350"/>
                    <a:pt x="89" y="1400"/>
                  </a:cubicBezTo>
                  <a:cubicBezTo>
                    <a:pt x="115" y="1420"/>
                    <a:pt x="148" y="1429"/>
                    <a:pt x="178" y="1429"/>
                  </a:cubicBezTo>
                  <a:cubicBezTo>
                    <a:pt x="228" y="1429"/>
                    <a:pt x="276" y="1406"/>
                    <a:pt x="305" y="1363"/>
                  </a:cubicBezTo>
                  <a:lnTo>
                    <a:pt x="1092" y="244"/>
                  </a:lnTo>
                  <a:cubicBezTo>
                    <a:pt x="1142" y="176"/>
                    <a:pt x="1125" y="79"/>
                    <a:pt x="1055" y="29"/>
                  </a:cubicBezTo>
                  <a:cubicBezTo>
                    <a:pt x="1028" y="10"/>
                    <a:pt x="997" y="1"/>
                    <a:pt x="967"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9" name="Google Shape;5559;p68"/>
            <p:cNvSpPr/>
            <p:nvPr/>
          </p:nvSpPr>
          <p:spPr>
            <a:xfrm>
              <a:off x="1144200" y="2344763"/>
              <a:ext cx="28550" cy="35750"/>
            </a:xfrm>
            <a:custGeom>
              <a:avLst/>
              <a:gdLst/>
              <a:ahLst/>
              <a:cxnLst/>
              <a:rect l="l" t="t" r="r" b="b"/>
              <a:pathLst>
                <a:path w="1142" h="1430" extrusionOk="0">
                  <a:moveTo>
                    <a:pt x="964" y="1"/>
                  </a:moveTo>
                  <a:cubicBezTo>
                    <a:pt x="915" y="1"/>
                    <a:pt x="868" y="23"/>
                    <a:pt x="837" y="66"/>
                  </a:cubicBezTo>
                  <a:lnTo>
                    <a:pt x="50" y="1185"/>
                  </a:lnTo>
                  <a:cubicBezTo>
                    <a:pt x="0" y="1254"/>
                    <a:pt x="17" y="1351"/>
                    <a:pt x="87" y="1401"/>
                  </a:cubicBezTo>
                  <a:cubicBezTo>
                    <a:pt x="114" y="1421"/>
                    <a:pt x="146" y="1429"/>
                    <a:pt x="177" y="1429"/>
                  </a:cubicBezTo>
                  <a:cubicBezTo>
                    <a:pt x="224" y="1429"/>
                    <a:pt x="273" y="1408"/>
                    <a:pt x="303" y="1364"/>
                  </a:cubicBezTo>
                  <a:lnTo>
                    <a:pt x="1092" y="245"/>
                  </a:lnTo>
                  <a:cubicBezTo>
                    <a:pt x="1142" y="176"/>
                    <a:pt x="1123" y="79"/>
                    <a:pt x="1053" y="29"/>
                  </a:cubicBezTo>
                  <a:cubicBezTo>
                    <a:pt x="1026" y="10"/>
                    <a:pt x="995" y="1"/>
                    <a:pt x="964"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0" name="Google Shape;5560;p68"/>
            <p:cNvSpPr/>
            <p:nvPr/>
          </p:nvSpPr>
          <p:spPr>
            <a:xfrm>
              <a:off x="1211750" y="2374963"/>
              <a:ext cx="40850" cy="53175"/>
            </a:xfrm>
            <a:custGeom>
              <a:avLst/>
              <a:gdLst/>
              <a:ahLst/>
              <a:cxnLst/>
              <a:rect l="l" t="t" r="r" b="b"/>
              <a:pathLst>
                <a:path w="1634" h="2127" extrusionOk="0">
                  <a:moveTo>
                    <a:pt x="1457" y="1"/>
                  </a:moveTo>
                  <a:cubicBezTo>
                    <a:pt x="1408" y="1"/>
                    <a:pt x="1360" y="24"/>
                    <a:pt x="1329" y="66"/>
                  </a:cubicBezTo>
                  <a:lnTo>
                    <a:pt x="50" y="1880"/>
                  </a:lnTo>
                  <a:cubicBezTo>
                    <a:pt x="0" y="1950"/>
                    <a:pt x="19" y="2047"/>
                    <a:pt x="87" y="2098"/>
                  </a:cubicBezTo>
                  <a:cubicBezTo>
                    <a:pt x="114" y="2116"/>
                    <a:pt x="147" y="2126"/>
                    <a:pt x="177" y="2126"/>
                  </a:cubicBezTo>
                  <a:cubicBezTo>
                    <a:pt x="226" y="2126"/>
                    <a:pt x="273" y="2102"/>
                    <a:pt x="304" y="2059"/>
                  </a:cubicBezTo>
                  <a:lnTo>
                    <a:pt x="1583" y="244"/>
                  </a:lnTo>
                  <a:cubicBezTo>
                    <a:pt x="1633" y="176"/>
                    <a:pt x="1615" y="79"/>
                    <a:pt x="1545" y="29"/>
                  </a:cubicBezTo>
                  <a:cubicBezTo>
                    <a:pt x="1518" y="10"/>
                    <a:pt x="1487" y="1"/>
                    <a:pt x="1457"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1" name="Google Shape;5561;p68"/>
            <p:cNvSpPr/>
            <p:nvPr/>
          </p:nvSpPr>
          <p:spPr>
            <a:xfrm>
              <a:off x="1178350" y="2368863"/>
              <a:ext cx="28550" cy="35725"/>
            </a:xfrm>
            <a:custGeom>
              <a:avLst/>
              <a:gdLst/>
              <a:ahLst/>
              <a:cxnLst/>
              <a:rect l="l" t="t" r="r" b="b"/>
              <a:pathLst>
                <a:path w="1142" h="1429" extrusionOk="0">
                  <a:moveTo>
                    <a:pt x="965" y="0"/>
                  </a:moveTo>
                  <a:cubicBezTo>
                    <a:pt x="916" y="0"/>
                    <a:pt x="868" y="23"/>
                    <a:pt x="837" y="65"/>
                  </a:cubicBezTo>
                  <a:lnTo>
                    <a:pt x="50" y="1183"/>
                  </a:lnTo>
                  <a:cubicBezTo>
                    <a:pt x="0" y="1253"/>
                    <a:pt x="19" y="1350"/>
                    <a:pt x="87" y="1400"/>
                  </a:cubicBezTo>
                  <a:cubicBezTo>
                    <a:pt x="114" y="1420"/>
                    <a:pt x="147" y="1428"/>
                    <a:pt x="177" y="1428"/>
                  </a:cubicBezTo>
                  <a:cubicBezTo>
                    <a:pt x="226" y="1428"/>
                    <a:pt x="273" y="1406"/>
                    <a:pt x="304" y="1361"/>
                  </a:cubicBezTo>
                  <a:lnTo>
                    <a:pt x="1092" y="244"/>
                  </a:lnTo>
                  <a:cubicBezTo>
                    <a:pt x="1142" y="174"/>
                    <a:pt x="1123" y="78"/>
                    <a:pt x="1055" y="28"/>
                  </a:cubicBezTo>
                  <a:cubicBezTo>
                    <a:pt x="1027" y="9"/>
                    <a:pt x="996" y="0"/>
                    <a:pt x="965"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2" name="Google Shape;5562;p68"/>
            <p:cNvSpPr/>
            <p:nvPr/>
          </p:nvSpPr>
          <p:spPr>
            <a:xfrm>
              <a:off x="1193625" y="2379613"/>
              <a:ext cx="28525" cy="35725"/>
            </a:xfrm>
            <a:custGeom>
              <a:avLst/>
              <a:gdLst/>
              <a:ahLst/>
              <a:cxnLst/>
              <a:rect l="l" t="t" r="r" b="b"/>
              <a:pathLst>
                <a:path w="1141" h="1429" extrusionOk="0">
                  <a:moveTo>
                    <a:pt x="965" y="1"/>
                  </a:moveTo>
                  <a:cubicBezTo>
                    <a:pt x="917" y="1"/>
                    <a:pt x="869" y="23"/>
                    <a:pt x="838" y="65"/>
                  </a:cubicBezTo>
                  <a:lnTo>
                    <a:pt x="51" y="1184"/>
                  </a:lnTo>
                  <a:cubicBezTo>
                    <a:pt x="1" y="1253"/>
                    <a:pt x="18" y="1350"/>
                    <a:pt x="88" y="1400"/>
                  </a:cubicBezTo>
                  <a:cubicBezTo>
                    <a:pt x="115" y="1420"/>
                    <a:pt x="146" y="1429"/>
                    <a:pt x="176" y="1429"/>
                  </a:cubicBezTo>
                  <a:cubicBezTo>
                    <a:pt x="225" y="1429"/>
                    <a:pt x="274" y="1406"/>
                    <a:pt x="304" y="1363"/>
                  </a:cubicBezTo>
                  <a:lnTo>
                    <a:pt x="1091" y="244"/>
                  </a:lnTo>
                  <a:cubicBezTo>
                    <a:pt x="1141" y="175"/>
                    <a:pt x="1124" y="78"/>
                    <a:pt x="1054" y="28"/>
                  </a:cubicBezTo>
                  <a:cubicBezTo>
                    <a:pt x="1027" y="10"/>
                    <a:pt x="996" y="1"/>
                    <a:pt x="965"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3" name="Google Shape;5563;p68"/>
            <p:cNvSpPr/>
            <p:nvPr/>
          </p:nvSpPr>
          <p:spPr>
            <a:xfrm>
              <a:off x="1261175" y="2409763"/>
              <a:ext cx="40825" cy="53125"/>
            </a:xfrm>
            <a:custGeom>
              <a:avLst/>
              <a:gdLst/>
              <a:ahLst/>
              <a:cxnLst/>
              <a:rect l="l" t="t" r="r" b="b"/>
              <a:pathLst>
                <a:path w="1633" h="2125" extrusionOk="0">
                  <a:moveTo>
                    <a:pt x="1456" y="0"/>
                  </a:moveTo>
                  <a:cubicBezTo>
                    <a:pt x="1407" y="0"/>
                    <a:pt x="1360" y="23"/>
                    <a:pt x="1329" y="65"/>
                  </a:cubicBezTo>
                  <a:lnTo>
                    <a:pt x="51" y="1880"/>
                  </a:lnTo>
                  <a:cubicBezTo>
                    <a:pt x="1" y="1950"/>
                    <a:pt x="18" y="2046"/>
                    <a:pt x="88" y="2096"/>
                  </a:cubicBezTo>
                  <a:cubicBezTo>
                    <a:pt x="115" y="2116"/>
                    <a:pt x="146" y="2124"/>
                    <a:pt x="178" y="2124"/>
                  </a:cubicBezTo>
                  <a:cubicBezTo>
                    <a:pt x="225" y="2124"/>
                    <a:pt x="273" y="2101"/>
                    <a:pt x="303" y="2059"/>
                  </a:cubicBezTo>
                  <a:lnTo>
                    <a:pt x="1582" y="244"/>
                  </a:lnTo>
                  <a:cubicBezTo>
                    <a:pt x="1632" y="174"/>
                    <a:pt x="1615" y="78"/>
                    <a:pt x="1545" y="28"/>
                  </a:cubicBezTo>
                  <a:cubicBezTo>
                    <a:pt x="1518" y="9"/>
                    <a:pt x="1487" y="0"/>
                    <a:pt x="1456"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4" name="Google Shape;5564;p68"/>
            <p:cNvSpPr/>
            <p:nvPr/>
          </p:nvSpPr>
          <p:spPr>
            <a:xfrm>
              <a:off x="1227750" y="2403638"/>
              <a:ext cx="28525" cy="35750"/>
            </a:xfrm>
            <a:custGeom>
              <a:avLst/>
              <a:gdLst/>
              <a:ahLst/>
              <a:cxnLst/>
              <a:rect l="l" t="t" r="r" b="b"/>
              <a:pathLst>
                <a:path w="1141" h="1430" extrusionOk="0">
                  <a:moveTo>
                    <a:pt x="965" y="0"/>
                  </a:moveTo>
                  <a:cubicBezTo>
                    <a:pt x="916" y="0"/>
                    <a:pt x="868" y="23"/>
                    <a:pt x="837" y="66"/>
                  </a:cubicBezTo>
                  <a:lnTo>
                    <a:pt x="49" y="1183"/>
                  </a:lnTo>
                  <a:cubicBezTo>
                    <a:pt x="0" y="1253"/>
                    <a:pt x="17" y="1351"/>
                    <a:pt x="87" y="1399"/>
                  </a:cubicBezTo>
                  <a:cubicBezTo>
                    <a:pt x="114" y="1419"/>
                    <a:pt x="146" y="1429"/>
                    <a:pt x="176" y="1429"/>
                  </a:cubicBezTo>
                  <a:cubicBezTo>
                    <a:pt x="224" y="1429"/>
                    <a:pt x="273" y="1405"/>
                    <a:pt x="303" y="1362"/>
                  </a:cubicBezTo>
                  <a:lnTo>
                    <a:pt x="1090" y="245"/>
                  </a:lnTo>
                  <a:cubicBezTo>
                    <a:pt x="1140" y="175"/>
                    <a:pt x="1123" y="77"/>
                    <a:pt x="1053" y="27"/>
                  </a:cubicBezTo>
                  <a:cubicBezTo>
                    <a:pt x="1026" y="9"/>
                    <a:pt x="995" y="0"/>
                    <a:pt x="965"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5" name="Google Shape;5565;p68"/>
            <p:cNvSpPr/>
            <p:nvPr/>
          </p:nvSpPr>
          <p:spPr>
            <a:xfrm>
              <a:off x="1243000" y="2414388"/>
              <a:ext cx="28550" cy="35750"/>
            </a:xfrm>
            <a:custGeom>
              <a:avLst/>
              <a:gdLst/>
              <a:ahLst/>
              <a:cxnLst/>
              <a:rect l="l" t="t" r="r" b="b"/>
              <a:pathLst>
                <a:path w="1142" h="1430" extrusionOk="0">
                  <a:moveTo>
                    <a:pt x="965" y="1"/>
                  </a:moveTo>
                  <a:cubicBezTo>
                    <a:pt x="916" y="1"/>
                    <a:pt x="868" y="23"/>
                    <a:pt x="838" y="66"/>
                  </a:cubicBezTo>
                  <a:lnTo>
                    <a:pt x="50" y="1183"/>
                  </a:lnTo>
                  <a:cubicBezTo>
                    <a:pt x="0" y="1253"/>
                    <a:pt x="19" y="1351"/>
                    <a:pt x="87" y="1401"/>
                  </a:cubicBezTo>
                  <a:cubicBezTo>
                    <a:pt x="115" y="1421"/>
                    <a:pt x="147" y="1429"/>
                    <a:pt x="177" y="1429"/>
                  </a:cubicBezTo>
                  <a:cubicBezTo>
                    <a:pt x="226" y="1429"/>
                    <a:pt x="273" y="1406"/>
                    <a:pt x="305" y="1362"/>
                  </a:cubicBezTo>
                  <a:lnTo>
                    <a:pt x="1092" y="245"/>
                  </a:lnTo>
                  <a:cubicBezTo>
                    <a:pt x="1142" y="175"/>
                    <a:pt x="1123" y="79"/>
                    <a:pt x="1055" y="29"/>
                  </a:cubicBezTo>
                  <a:cubicBezTo>
                    <a:pt x="1027" y="10"/>
                    <a:pt x="996" y="1"/>
                    <a:pt x="965"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6" name="Google Shape;5566;p68"/>
            <p:cNvSpPr/>
            <p:nvPr/>
          </p:nvSpPr>
          <p:spPr>
            <a:xfrm>
              <a:off x="1310550" y="2444488"/>
              <a:ext cx="40850" cy="53175"/>
            </a:xfrm>
            <a:custGeom>
              <a:avLst/>
              <a:gdLst/>
              <a:ahLst/>
              <a:cxnLst/>
              <a:rect l="l" t="t" r="r" b="b"/>
              <a:pathLst>
                <a:path w="1634" h="2127" extrusionOk="0">
                  <a:moveTo>
                    <a:pt x="1457" y="0"/>
                  </a:moveTo>
                  <a:cubicBezTo>
                    <a:pt x="1408" y="0"/>
                    <a:pt x="1360" y="23"/>
                    <a:pt x="1329" y="65"/>
                  </a:cubicBezTo>
                  <a:lnTo>
                    <a:pt x="50" y="1883"/>
                  </a:lnTo>
                  <a:cubicBezTo>
                    <a:pt x="0" y="1951"/>
                    <a:pt x="19" y="2048"/>
                    <a:pt x="89" y="2098"/>
                  </a:cubicBezTo>
                  <a:cubicBezTo>
                    <a:pt x="114" y="2118"/>
                    <a:pt x="147" y="2127"/>
                    <a:pt x="177" y="2127"/>
                  </a:cubicBezTo>
                  <a:cubicBezTo>
                    <a:pt x="226" y="2127"/>
                    <a:pt x="274" y="2104"/>
                    <a:pt x="304" y="2061"/>
                  </a:cubicBezTo>
                  <a:lnTo>
                    <a:pt x="1583" y="244"/>
                  </a:lnTo>
                  <a:cubicBezTo>
                    <a:pt x="1633" y="175"/>
                    <a:pt x="1615" y="78"/>
                    <a:pt x="1546" y="28"/>
                  </a:cubicBezTo>
                  <a:cubicBezTo>
                    <a:pt x="1519" y="9"/>
                    <a:pt x="1488" y="0"/>
                    <a:pt x="1457"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7" name="Google Shape;5567;p68"/>
            <p:cNvSpPr/>
            <p:nvPr/>
          </p:nvSpPr>
          <p:spPr>
            <a:xfrm>
              <a:off x="1277150" y="2438413"/>
              <a:ext cx="28550" cy="35725"/>
            </a:xfrm>
            <a:custGeom>
              <a:avLst/>
              <a:gdLst/>
              <a:ahLst/>
              <a:cxnLst/>
              <a:rect l="l" t="t" r="r" b="b"/>
              <a:pathLst>
                <a:path w="1142" h="1429" extrusionOk="0">
                  <a:moveTo>
                    <a:pt x="966" y="0"/>
                  </a:moveTo>
                  <a:cubicBezTo>
                    <a:pt x="918" y="0"/>
                    <a:pt x="870" y="23"/>
                    <a:pt x="839" y="65"/>
                  </a:cubicBezTo>
                  <a:lnTo>
                    <a:pt x="50" y="1184"/>
                  </a:lnTo>
                  <a:cubicBezTo>
                    <a:pt x="0" y="1254"/>
                    <a:pt x="19" y="1350"/>
                    <a:pt x="89" y="1400"/>
                  </a:cubicBezTo>
                  <a:cubicBezTo>
                    <a:pt x="115" y="1420"/>
                    <a:pt x="147" y="1428"/>
                    <a:pt x="177" y="1428"/>
                  </a:cubicBezTo>
                  <a:cubicBezTo>
                    <a:pt x="226" y="1428"/>
                    <a:pt x="275" y="1406"/>
                    <a:pt x="305" y="1363"/>
                  </a:cubicBezTo>
                  <a:lnTo>
                    <a:pt x="1092" y="244"/>
                  </a:lnTo>
                  <a:cubicBezTo>
                    <a:pt x="1142" y="175"/>
                    <a:pt x="1125" y="78"/>
                    <a:pt x="1055" y="28"/>
                  </a:cubicBezTo>
                  <a:cubicBezTo>
                    <a:pt x="1028" y="9"/>
                    <a:pt x="997" y="0"/>
                    <a:pt x="966"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8" name="Google Shape;5568;p68"/>
            <p:cNvSpPr/>
            <p:nvPr/>
          </p:nvSpPr>
          <p:spPr>
            <a:xfrm>
              <a:off x="1292400" y="2449188"/>
              <a:ext cx="28525" cy="35725"/>
            </a:xfrm>
            <a:custGeom>
              <a:avLst/>
              <a:gdLst/>
              <a:ahLst/>
              <a:cxnLst/>
              <a:rect l="l" t="t" r="r" b="b"/>
              <a:pathLst>
                <a:path w="1141" h="1429" extrusionOk="0">
                  <a:moveTo>
                    <a:pt x="965" y="0"/>
                  </a:moveTo>
                  <a:cubicBezTo>
                    <a:pt x="916" y="0"/>
                    <a:pt x="868" y="23"/>
                    <a:pt x="838" y="66"/>
                  </a:cubicBezTo>
                  <a:lnTo>
                    <a:pt x="50" y="1183"/>
                  </a:lnTo>
                  <a:cubicBezTo>
                    <a:pt x="0" y="1253"/>
                    <a:pt x="17" y="1350"/>
                    <a:pt x="87" y="1399"/>
                  </a:cubicBezTo>
                  <a:cubicBezTo>
                    <a:pt x="115" y="1419"/>
                    <a:pt x="146" y="1429"/>
                    <a:pt x="176" y="1429"/>
                  </a:cubicBezTo>
                  <a:cubicBezTo>
                    <a:pt x="226" y="1429"/>
                    <a:pt x="275" y="1405"/>
                    <a:pt x="303" y="1362"/>
                  </a:cubicBezTo>
                  <a:lnTo>
                    <a:pt x="1091" y="244"/>
                  </a:lnTo>
                  <a:cubicBezTo>
                    <a:pt x="1141" y="174"/>
                    <a:pt x="1123" y="77"/>
                    <a:pt x="1053" y="27"/>
                  </a:cubicBezTo>
                  <a:cubicBezTo>
                    <a:pt x="1026" y="9"/>
                    <a:pt x="996" y="0"/>
                    <a:pt x="965"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9" name="Google Shape;5569;p68"/>
            <p:cNvSpPr/>
            <p:nvPr/>
          </p:nvSpPr>
          <p:spPr>
            <a:xfrm>
              <a:off x="1359975" y="2479263"/>
              <a:ext cx="40850" cy="53200"/>
            </a:xfrm>
            <a:custGeom>
              <a:avLst/>
              <a:gdLst/>
              <a:ahLst/>
              <a:cxnLst/>
              <a:rect l="l" t="t" r="r" b="b"/>
              <a:pathLst>
                <a:path w="1634" h="2128" extrusionOk="0">
                  <a:moveTo>
                    <a:pt x="1457" y="1"/>
                  </a:moveTo>
                  <a:cubicBezTo>
                    <a:pt x="1408" y="1"/>
                    <a:pt x="1360" y="23"/>
                    <a:pt x="1329" y="66"/>
                  </a:cubicBezTo>
                  <a:lnTo>
                    <a:pt x="51" y="1882"/>
                  </a:lnTo>
                  <a:cubicBezTo>
                    <a:pt x="1" y="1952"/>
                    <a:pt x="19" y="2049"/>
                    <a:pt x="88" y="2099"/>
                  </a:cubicBezTo>
                  <a:cubicBezTo>
                    <a:pt x="115" y="2119"/>
                    <a:pt x="148" y="2128"/>
                    <a:pt x="178" y="2128"/>
                  </a:cubicBezTo>
                  <a:cubicBezTo>
                    <a:pt x="225" y="2128"/>
                    <a:pt x="274" y="2106"/>
                    <a:pt x="305" y="2061"/>
                  </a:cubicBezTo>
                  <a:lnTo>
                    <a:pt x="1584" y="244"/>
                  </a:lnTo>
                  <a:cubicBezTo>
                    <a:pt x="1634" y="174"/>
                    <a:pt x="1615" y="79"/>
                    <a:pt x="1545" y="29"/>
                  </a:cubicBezTo>
                  <a:cubicBezTo>
                    <a:pt x="1518" y="10"/>
                    <a:pt x="1487" y="1"/>
                    <a:pt x="1457"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0" name="Google Shape;5570;p68"/>
            <p:cNvSpPr/>
            <p:nvPr/>
          </p:nvSpPr>
          <p:spPr>
            <a:xfrm>
              <a:off x="1326550" y="2473213"/>
              <a:ext cx="28550" cy="35725"/>
            </a:xfrm>
            <a:custGeom>
              <a:avLst/>
              <a:gdLst/>
              <a:ahLst/>
              <a:cxnLst/>
              <a:rect l="l" t="t" r="r" b="b"/>
              <a:pathLst>
                <a:path w="1142" h="1429" extrusionOk="0">
                  <a:moveTo>
                    <a:pt x="966" y="0"/>
                  </a:moveTo>
                  <a:cubicBezTo>
                    <a:pt x="917" y="0"/>
                    <a:pt x="868" y="23"/>
                    <a:pt x="838" y="65"/>
                  </a:cubicBezTo>
                  <a:lnTo>
                    <a:pt x="50" y="1184"/>
                  </a:lnTo>
                  <a:cubicBezTo>
                    <a:pt x="0" y="1254"/>
                    <a:pt x="17" y="1350"/>
                    <a:pt x="87" y="1400"/>
                  </a:cubicBezTo>
                  <a:cubicBezTo>
                    <a:pt x="115" y="1420"/>
                    <a:pt x="146" y="1428"/>
                    <a:pt x="177" y="1428"/>
                  </a:cubicBezTo>
                  <a:cubicBezTo>
                    <a:pt x="225" y="1428"/>
                    <a:pt x="273" y="1407"/>
                    <a:pt x="303" y="1362"/>
                  </a:cubicBezTo>
                  <a:lnTo>
                    <a:pt x="1092" y="244"/>
                  </a:lnTo>
                  <a:cubicBezTo>
                    <a:pt x="1142" y="175"/>
                    <a:pt x="1123" y="78"/>
                    <a:pt x="1053" y="28"/>
                  </a:cubicBezTo>
                  <a:cubicBezTo>
                    <a:pt x="1027" y="9"/>
                    <a:pt x="996" y="0"/>
                    <a:pt x="966"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1" name="Google Shape;5571;p68"/>
            <p:cNvSpPr/>
            <p:nvPr/>
          </p:nvSpPr>
          <p:spPr>
            <a:xfrm>
              <a:off x="1341800" y="2483963"/>
              <a:ext cx="28550" cy="35725"/>
            </a:xfrm>
            <a:custGeom>
              <a:avLst/>
              <a:gdLst/>
              <a:ahLst/>
              <a:cxnLst/>
              <a:rect l="l" t="t" r="r" b="b"/>
              <a:pathLst>
                <a:path w="1142" h="1429" extrusionOk="0">
                  <a:moveTo>
                    <a:pt x="966" y="0"/>
                  </a:moveTo>
                  <a:cubicBezTo>
                    <a:pt x="917" y="0"/>
                    <a:pt x="869" y="23"/>
                    <a:pt x="839" y="65"/>
                  </a:cubicBezTo>
                  <a:lnTo>
                    <a:pt x="50" y="1184"/>
                  </a:lnTo>
                  <a:cubicBezTo>
                    <a:pt x="0" y="1254"/>
                    <a:pt x="19" y="1350"/>
                    <a:pt x="89" y="1400"/>
                  </a:cubicBezTo>
                  <a:cubicBezTo>
                    <a:pt x="115" y="1420"/>
                    <a:pt x="148" y="1428"/>
                    <a:pt x="178" y="1428"/>
                  </a:cubicBezTo>
                  <a:cubicBezTo>
                    <a:pt x="226" y="1428"/>
                    <a:pt x="275" y="1405"/>
                    <a:pt x="305" y="1362"/>
                  </a:cubicBezTo>
                  <a:lnTo>
                    <a:pt x="1092" y="244"/>
                  </a:lnTo>
                  <a:cubicBezTo>
                    <a:pt x="1142" y="175"/>
                    <a:pt x="1125" y="78"/>
                    <a:pt x="1055" y="28"/>
                  </a:cubicBezTo>
                  <a:cubicBezTo>
                    <a:pt x="1028" y="9"/>
                    <a:pt x="997" y="0"/>
                    <a:pt x="966"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2" name="Google Shape;5572;p68"/>
            <p:cNvSpPr/>
            <p:nvPr/>
          </p:nvSpPr>
          <p:spPr>
            <a:xfrm>
              <a:off x="1409375" y="2514088"/>
              <a:ext cx="40825" cy="53200"/>
            </a:xfrm>
            <a:custGeom>
              <a:avLst/>
              <a:gdLst/>
              <a:ahLst/>
              <a:cxnLst/>
              <a:rect l="l" t="t" r="r" b="b"/>
              <a:pathLst>
                <a:path w="1633" h="2128" extrusionOk="0">
                  <a:moveTo>
                    <a:pt x="1456" y="1"/>
                  </a:moveTo>
                  <a:cubicBezTo>
                    <a:pt x="1408" y="1"/>
                    <a:pt x="1360" y="23"/>
                    <a:pt x="1330" y="66"/>
                  </a:cubicBezTo>
                  <a:lnTo>
                    <a:pt x="51" y="1882"/>
                  </a:lnTo>
                  <a:cubicBezTo>
                    <a:pt x="1" y="1952"/>
                    <a:pt x="18" y="2049"/>
                    <a:pt x="88" y="2099"/>
                  </a:cubicBezTo>
                  <a:cubicBezTo>
                    <a:pt x="115" y="2119"/>
                    <a:pt x="146" y="2128"/>
                    <a:pt x="176" y="2128"/>
                  </a:cubicBezTo>
                  <a:cubicBezTo>
                    <a:pt x="225" y="2128"/>
                    <a:pt x="274" y="2105"/>
                    <a:pt x="304" y="2061"/>
                  </a:cubicBezTo>
                  <a:lnTo>
                    <a:pt x="1582" y="245"/>
                  </a:lnTo>
                  <a:cubicBezTo>
                    <a:pt x="1632" y="175"/>
                    <a:pt x="1615" y="79"/>
                    <a:pt x="1545" y="29"/>
                  </a:cubicBezTo>
                  <a:cubicBezTo>
                    <a:pt x="1518" y="10"/>
                    <a:pt x="1487" y="1"/>
                    <a:pt x="1456"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3" name="Google Shape;5573;p68"/>
            <p:cNvSpPr/>
            <p:nvPr/>
          </p:nvSpPr>
          <p:spPr>
            <a:xfrm>
              <a:off x="1375975" y="2508038"/>
              <a:ext cx="28525" cy="35725"/>
            </a:xfrm>
            <a:custGeom>
              <a:avLst/>
              <a:gdLst/>
              <a:ahLst/>
              <a:cxnLst/>
              <a:rect l="l" t="t" r="r" b="b"/>
              <a:pathLst>
                <a:path w="1141" h="1429" extrusionOk="0">
                  <a:moveTo>
                    <a:pt x="965" y="0"/>
                  </a:moveTo>
                  <a:cubicBezTo>
                    <a:pt x="917" y="0"/>
                    <a:pt x="869" y="23"/>
                    <a:pt x="838" y="65"/>
                  </a:cubicBezTo>
                  <a:lnTo>
                    <a:pt x="49" y="1184"/>
                  </a:lnTo>
                  <a:cubicBezTo>
                    <a:pt x="1" y="1254"/>
                    <a:pt x="18" y="1350"/>
                    <a:pt x="88" y="1400"/>
                  </a:cubicBezTo>
                  <a:cubicBezTo>
                    <a:pt x="115" y="1420"/>
                    <a:pt x="147" y="1428"/>
                    <a:pt x="177" y="1428"/>
                  </a:cubicBezTo>
                  <a:cubicBezTo>
                    <a:pt x="225" y="1428"/>
                    <a:pt x="274" y="1405"/>
                    <a:pt x="304" y="1362"/>
                  </a:cubicBezTo>
                  <a:lnTo>
                    <a:pt x="1091" y="244"/>
                  </a:lnTo>
                  <a:cubicBezTo>
                    <a:pt x="1141" y="175"/>
                    <a:pt x="1124" y="78"/>
                    <a:pt x="1054" y="28"/>
                  </a:cubicBezTo>
                  <a:cubicBezTo>
                    <a:pt x="1027" y="9"/>
                    <a:pt x="996" y="0"/>
                    <a:pt x="965"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4" name="Google Shape;5574;p68"/>
            <p:cNvSpPr/>
            <p:nvPr/>
          </p:nvSpPr>
          <p:spPr>
            <a:xfrm>
              <a:off x="1391200" y="2518738"/>
              <a:ext cx="28575" cy="35725"/>
            </a:xfrm>
            <a:custGeom>
              <a:avLst/>
              <a:gdLst/>
              <a:ahLst/>
              <a:cxnLst/>
              <a:rect l="l" t="t" r="r" b="b"/>
              <a:pathLst>
                <a:path w="1143" h="1429" extrusionOk="0">
                  <a:moveTo>
                    <a:pt x="966" y="1"/>
                  </a:moveTo>
                  <a:cubicBezTo>
                    <a:pt x="917" y="1"/>
                    <a:pt x="868" y="24"/>
                    <a:pt x="838" y="66"/>
                  </a:cubicBezTo>
                  <a:lnTo>
                    <a:pt x="50" y="1185"/>
                  </a:lnTo>
                  <a:cubicBezTo>
                    <a:pt x="0" y="1255"/>
                    <a:pt x="18" y="1350"/>
                    <a:pt x="88" y="1400"/>
                  </a:cubicBezTo>
                  <a:cubicBezTo>
                    <a:pt x="115" y="1420"/>
                    <a:pt x="146" y="1429"/>
                    <a:pt x="178" y="1429"/>
                  </a:cubicBezTo>
                  <a:cubicBezTo>
                    <a:pt x="225" y="1429"/>
                    <a:pt x="273" y="1406"/>
                    <a:pt x="303" y="1363"/>
                  </a:cubicBezTo>
                  <a:lnTo>
                    <a:pt x="1092" y="244"/>
                  </a:lnTo>
                  <a:cubicBezTo>
                    <a:pt x="1142" y="176"/>
                    <a:pt x="1124" y="79"/>
                    <a:pt x="1053" y="29"/>
                  </a:cubicBezTo>
                  <a:cubicBezTo>
                    <a:pt x="1027" y="10"/>
                    <a:pt x="996" y="1"/>
                    <a:pt x="966"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5" name="Google Shape;5575;p68"/>
            <p:cNvSpPr/>
            <p:nvPr/>
          </p:nvSpPr>
          <p:spPr>
            <a:xfrm>
              <a:off x="1458750" y="2548888"/>
              <a:ext cx="40825" cy="53175"/>
            </a:xfrm>
            <a:custGeom>
              <a:avLst/>
              <a:gdLst/>
              <a:ahLst/>
              <a:cxnLst/>
              <a:rect l="l" t="t" r="r" b="b"/>
              <a:pathLst>
                <a:path w="1633" h="2127" extrusionOk="0">
                  <a:moveTo>
                    <a:pt x="1456" y="0"/>
                  </a:moveTo>
                  <a:cubicBezTo>
                    <a:pt x="1408" y="0"/>
                    <a:pt x="1360" y="23"/>
                    <a:pt x="1329" y="66"/>
                  </a:cubicBezTo>
                  <a:lnTo>
                    <a:pt x="50" y="1882"/>
                  </a:lnTo>
                  <a:cubicBezTo>
                    <a:pt x="0" y="1952"/>
                    <a:pt x="19" y="2049"/>
                    <a:pt x="88" y="2097"/>
                  </a:cubicBezTo>
                  <a:cubicBezTo>
                    <a:pt x="115" y="2117"/>
                    <a:pt x="146" y="2126"/>
                    <a:pt x="178" y="2126"/>
                  </a:cubicBezTo>
                  <a:cubicBezTo>
                    <a:pt x="228" y="2126"/>
                    <a:pt x="273" y="2103"/>
                    <a:pt x="305" y="2060"/>
                  </a:cubicBezTo>
                  <a:lnTo>
                    <a:pt x="1584" y="244"/>
                  </a:lnTo>
                  <a:cubicBezTo>
                    <a:pt x="1632" y="174"/>
                    <a:pt x="1615" y="79"/>
                    <a:pt x="1545" y="29"/>
                  </a:cubicBezTo>
                  <a:cubicBezTo>
                    <a:pt x="1518" y="10"/>
                    <a:pt x="1487" y="0"/>
                    <a:pt x="1456"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6" name="Google Shape;5576;p68"/>
            <p:cNvSpPr/>
            <p:nvPr/>
          </p:nvSpPr>
          <p:spPr>
            <a:xfrm>
              <a:off x="1425350" y="2542813"/>
              <a:ext cx="28575" cy="35725"/>
            </a:xfrm>
            <a:custGeom>
              <a:avLst/>
              <a:gdLst/>
              <a:ahLst/>
              <a:cxnLst/>
              <a:rect l="l" t="t" r="r" b="b"/>
              <a:pathLst>
                <a:path w="1143" h="1429" extrusionOk="0">
                  <a:moveTo>
                    <a:pt x="965" y="1"/>
                  </a:moveTo>
                  <a:cubicBezTo>
                    <a:pt x="916" y="1"/>
                    <a:pt x="868" y="23"/>
                    <a:pt x="838" y="66"/>
                  </a:cubicBezTo>
                  <a:lnTo>
                    <a:pt x="50" y="1185"/>
                  </a:lnTo>
                  <a:cubicBezTo>
                    <a:pt x="0" y="1253"/>
                    <a:pt x="19" y="1350"/>
                    <a:pt x="88" y="1400"/>
                  </a:cubicBezTo>
                  <a:cubicBezTo>
                    <a:pt x="115" y="1420"/>
                    <a:pt x="146" y="1429"/>
                    <a:pt x="178" y="1429"/>
                  </a:cubicBezTo>
                  <a:cubicBezTo>
                    <a:pt x="226" y="1429"/>
                    <a:pt x="273" y="1405"/>
                    <a:pt x="305" y="1363"/>
                  </a:cubicBezTo>
                  <a:lnTo>
                    <a:pt x="1092" y="244"/>
                  </a:lnTo>
                  <a:cubicBezTo>
                    <a:pt x="1142" y="174"/>
                    <a:pt x="1123" y="79"/>
                    <a:pt x="1055" y="29"/>
                  </a:cubicBezTo>
                  <a:cubicBezTo>
                    <a:pt x="1028" y="10"/>
                    <a:pt x="996" y="1"/>
                    <a:pt x="965"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7" name="Google Shape;5577;p68"/>
            <p:cNvSpPr/>
            <p:nvPr/>
          </p:nvSpPr>
          <p:spPr>
            <a:xfrm>
              <a:off x="1440625" y="2553538"/>
              <a:ext cx="28550" cy="35725"/>
            </a:xfrm>
            <a:custGeom>
              <a:avLst/>
              <a:gdLst/>
              <a:ahLst/>
              <a:cxnLst/>
              <a:rect l="l" t="t" r="r" b="b"/>
              <a:pathLst>
                <a:path w="1142" h="1429" extrusionOk="0">
                  <a:moveTo>
                    <a:pt x="965" y="0"/>
                  </a:moveTo>
                  <a:cubicBezTo>
                    <a:pt x="916" y="0"/>
                    <a:pt x="869" y="23"/>
                    <a:pt x="838" y="65"/>
                  </a:cubicBezTo>
                  <a:lnTo>
                    <a:pt x="51" y="1184"/>
                  </a:lnTo>
                  <a:cubicBezTo>
                    <a:pt x="1" y="1253"/>
                    <a:pt x="18" y="1350"/>
                    <a:pt x="88" y="1400"/>
                  </a:cubicBezTo>
                  <a:cubicBezTo>
                    <a:pt x="115" y="1420"/>
                    <a:pt x="147" y="1429"/>
                    <a:pt x="177" y="1429"/>
                  </a:cubicBezTo>
                  <a:cubicBezTo>
                    <a:pt x="225" y="1429"/>
                    <a:pt x="274" y="1404"/>
                    <a:pt x="304" y="1363"/>
                  </a:cubicBezTo>
                  <a:lnTo>
                    <a:pt x="1091" y="244"/>
                  </a:lnTo>
                  <a:cubicBezTo>
                    <a:pt x="1141" y="174"/>
                    <a:pt x="1124" y="78"/>
                    <a:pt x="1054" y="28"/>
                  </a:cubicBezTo>
                  <a:cubicBezTo>
                    <a:pt x="1027" y="9"/>
                    <a:pt x="996" y="0"/>
                    <a:pt x="965"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8" name="Google Shape;5578;p68"/>
            <p:cNvSpPr/>
            <p:nvPr/>
          </p:nvSpPr>
          <p:spPr>
            <a:xfrm>
              <a:off x="1508175" y="2583663"/>
              <a:ext cx="40825" cy="53175"/>
            </a:xfrm>
            <a:custGeom>
              <a:avLst/>
              <a:gdLst/>
              <a:ahLst/>
              <a:cxnLst/>
              <a:rect l="l" t="t" r="r" b="b"/>
              <a:pathLst>
                <a:path w="1633" h="2127" extrusionOk="0">
                  <a:moveTo>
                    <a:pt x="1457" y="1"/>
                  </a:moveTo>
                  <a:cubicBezTo>
                    <a:pt x="1408" y="1"/>
                    <a:pt x="1360" y="23"/>
                    <a:pt x="1330" y="66"/>
                  </a:cubicBezTo>
                  <a:lnTo>
                    <a:pt x="51" y="1882"/>
                  </a:lnTo>
                  <a:cubicBezTo>
                    <a:pt x="1" y="1952"/>
                    <a:pt x="18" y="2048"/>
                    <a:pt x="88" y="2098"/>
                  </a:cubicBezTo>
                  <a:cubicBezTo>
                    <a:pt x="115" y="2118"/>
                    <a:pt x="147" y="2127"/>
                    <a:pt x="178" y="2127"/>
                  </a:cubicBezTo>
                  <a:cubicBezTo>
                    <a:pt x="225" y="2127"/>
                    <a:pt x="274" y="2104"/>
                    <a:pt x="304" y="2061"/>
                  </a:cubicBezTo>
                  <a:lnTo>
                    <a:pt x="1583" y="245"/>
                  </a:lnTo>
                  <a:cubicBezTo>
                    <a:pt x="1633" y="175"/>
                    <a:pt x="1615" y="78"/>
                    <a:pt x="1545" y="28"/>
                  </a:cubicBezTo>
                  <a:cubicBezTo>
                    <a:pt x="1518" y="10"/>
                    <a:pt x="1488" y="1"/>
                    <a:pt x="1457"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9" name="Google Shape;5579;p68"/>
            <p:cNvSpPr/>
            <p:nvPr/>
          </p:nvSpPr>
          <p:spPr>
            <a:xfrm>
              <a:off x="1474750" y="2577588"/>
              <a:ext cx="28525" cy="35750"/>
            </a:xfrm>
            <a:custGeom>
              <a:avLst/>
              <a:gdLst/>
              <a:ahLst/>
              <a:cxnLst/>
              <a:rect l="l" t="t" r="r" b="b"/>
              <a:pathLst>
                <a:path w="1141" h="1430" extrusionOk="0">
                  <a:moveTo>
                    <a:pt x="965" y="1"/>
                  </a:moveTo>
                  <a:cubicBezTo>
                    <a:pt x="917" y="1"/>
                    <a:pt x="869" y="23"/>
                    <a:pt x="838" y="66"/>
                  </a:cubicBezTo>
                  <a:lnTo>
                    <a:pt x="50" y="1184"/>
                  </a:lnTo>
                  <a:cubicBezTo>
                    <a:pt x="0" y="1254"/>
                    <a:pt x="18" y="1351"/>
                    <a:pt x="88" y="1401"/>
                  </a:cubicBezTo>
                  <a:cubicBezTo>
                    <a:pt x="115" y="1420"/>
                    <a:pt x="146" y="1430"/>
                    <a:pt x="176" y="1430"/>
                  </a:cubicBezTo>
                  <a:cubicBezTo>
                    <a:pt x="225" y="1430"/>
                    <a:pt x="273" y="1405"/>
                    <a:pt x="303" y="1362"/>
                  </a:cubicBezTo>
                  <a:lnTo>
                    <a:pt x="1091" y="245"/>
                  </a:lnTo>
                  <a:cubicBezTo>
                    <a:pt x="1141" y="175"/>
                    <a:pt x="1124" y="78"/>
                    <a:pt x="1054" y="28"/>
                  </a:cubicBezTo>
                  <a:cubicBezTo>
                    <a:pt x="1027" y="10"/>
                    <a:pt x="996" y="1"/>
                    <a:pt x="965"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0" name="Google Shape;5580;p68"/>
            <p:cNvSpPr/>
            <p:nvPr/>
          </p:nvSpPr>
          <p:spPr>
            <a:xfrm>
              <a:off x="1490000" y="2588363"/>
              <a:ext cx="28575" cy="35725"/>
            </a:xfrm>
            <a:custGeom>
              <a:avLst/>
              <a:gdLst/>
              <a:ahLst/>
              <a:cxnLst/>
              <a:rect l="l" t="t" r="r" b="b"/>
              <a:pathLst>
                <a:path w="1143" h="1429" extrusionOk="0">
                  <a:moveTo>
                    <a:pt x="965" y="0"/>
                  </a:moveTo>
                  <a:cubicBezTo>
                    <a:pt x="917" y="0"/>
                    <a:pt x="868" y="23"/>
                    <a:pt x="838" y="66"/>
                  </a:cubicBezTo>
                  <a:lnTo>
                    <a:pt x="51" y="1184"/>
                  </a:lnTo>
                  <a:cubicBezTo>
                    <a:pt x="1" y="1253"/>
                    <a:pt x="19" y="1350"/>
                    <a:pt x="88" y="1400"/>
                  </a:cubicBezTo>
                  <a:cubicBezTo>
                    <a:pt x="115" y="1420"/>
                    <a:pt x="146" y="1429"/>
                    <a:pt x="178" y="1429"/>
                  </a:cubicBezTo>
                  <a:cubicBezTo>
                    <a:pt x="226" y="1429"/>
                    <a:pt x="273" y="1404"/>
                    <a:pt x="305" y="1363"/>
                  </a:cubicBezTo>
                  <a:lnTo>
                    <a:pt x="1092" y="244"/>
                  </a:lnTo>
                  <a:cubicBezTo>
                    <a:pt x="1142" y="174"/>
                    <a:pt x="1124" y="78"/>
                    <a:pt x="1055" y="28"/>
                  </a:cubicBezTo>
                  <a:cubicBezTo>
                    <a:pt x="1028" y="9"/>
                    <a:pt x="996" y="0"/>
                    <a:pt x="965"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1" name="Google Shape;5581;p68"/>
            <p:cNvSpPr/>
            <p:nvPr/>
          </p:nvSpPr>
          <p:spPr>
            <a:xfrm>
              <a:off x="1557550" y="2618463"/>
              <a:ext cx="40850" cy="53175"/>
            </a:xfrm>
            <a:custGeom>
              <a:avLst/>
              <a:gdLst/>
              <a:ahLst/>
              <a:cxnLst/>
              <a:rect l="l" t="t" r="r" b="b"/>
              <a:pathLst>
                <a:path w="1634" h="2127" extrusionOk="0">
                  <a:moveTo>
                    <a:pt x="1457" y="0"/>
                  </a:moveTo>
                  <a:cubicBezTo>
                    <a:pt x="1408" y="0"/>
                    <a:pt x="1360" y="23"/>
                    <a:pt x="1329" y="65"/>
                  </a:cubicBezTo>
                  <a:lnTo>
                    <a:pt x="51" y="1882"/>
                  </a:lnTo>
                  <a:cubicBezTo>
                    <a:pt x="1" y="1951"/>
                    <a:pt x="19" y="2048"/>
                    <a:pt x="89" y="2098"/>
                  </a:cubicBezTo>
                  <a:cubicBezTo>
                    <a:pt x="115" y="2118"/>
                    <a:pt x="148" y="2126"/>
                    <a:pt x="178" y="2126"/>
                  </a:cubicBezTo>
                  <a:cubicBezTo>
                    <a:pt x="226" y="2126"/>
                    <a:pt x="275" y="2104"/>
                    <a:pt x="305" y="2061"/>
                  </a:cubicBezTo>
                  <a:lnTo>
                    <a:pt x="1584" y="243"/>
                  </a:lnTo>
                  <a:cubicBezTo>
                    <a:pt x="1634" y="175"/>
                    <a:pt x="1615" y="77"/>
                    <a:pt x="1546" y="27"/>
                  </a:cubicBezTo>
                  <a:cubicBezTo>
                    <a:pt x="1519" y="9"/>
                    <a:pt x="1488" y="0"/>
                    <a:pt x="1457"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2" name="Google Shape;5582;p68"/>
            <p:cNvSpPr/>
            <p:nvPr/>
          </p:nvSpPr>
          <p:spPr>
            <a:xfrm>
              <a:off x="1524150" y="2612363"/>
              <a:ext cx="28575" cy="35725"/>
            </a:xfrm>
            <a:custGeom>
              <a:avLst/>
              <a:gdLst/>
              <a:ahLst/>
              <a:cxnLst/>
              <a:rect l="l" t="t" r="r" b="b"/>
              <a:pathLst>
                <a:path w="1143" h="1429" extrusionOk="0">
                  <a:moveTo>
                    <a:pt x="966" y="1"/>
                  </a:moveTo>
                  <a:cubicBezTo>
                    <a:pt x="917" y="1"/>
                    <a:pt x="869" y="24"/>
                    <a:pt x="838" y="66"/>
                  </a:cubicBezTo>
                  <a:lnTo>
                    <a:pt x="51" y="1184"/>
                  </a:lnTo>
                  <a:cubicBezTo>
                    <a:pt x="1" y="1254"/>
                    <a:pt x="19" y="1350"/>
                    <a:pt x="88" y="1400"/>
                  </a:cubicBezTo>
                  <a:cubicBezTo>
                    <a:pt x="115" y="1420"/>
                    <a:pt x="148" y="1429"/>
                    <a:pt x="178" y="1429"/>
                  </a:cubicBezTo>
                  <a:cubicBezTo>
                    <a:pt x="226" y="1429"/>
                    <a:pt x="275" y="1406"/>
                    <a:pt x="305" y="1363"/>
                  </a:cubicBezTo>
                  <a:lnTo>
                    <a:pt x="1092" y="244"/>
                  </a:lnTo>
                  <a:cubicBezTo>
                    <a:pt x="1142" y="176"/>
                    <a:pt x="1124" y="79"/>
                    <a:pt x="1055" y="29"/>
                  </a:cubicBezTo>
                  <a:cubicBezTo>
                    <a:pt x="1028" y="10"/>
                    <a:pt x="997" y="1"/>
                    <a:pt x="966"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3" name="Google Shape;5583;p68"/>
            <p:cNvSpPr/>
            <p:nvPr/>
          </p:nvSpPr>
          <p:spPr>
            <a:xfrm>
              <a:off x="1539400" y="2623138"/>
              <a:ext cx="28525" cy="35750"/>
            </a:xfrm>
            <a:custGeom>
              <a:avLst/>
              <a:gdLst/>
              <a:ahLst/>
              <a:cxnLst/>
              <a:rect l="l" t="t" r="r" b="b"/>
              <a:pathLst>
                <a:path w="1141" h="1430" extrusionOk="0">
                  <a:moveTo>
                    <a:pt x="965" y="1"/>
                  </a:moveTo>
                  <a:cubicBezTo>
                    <a:pt x="917" y="1"/>
                    <a:pt x="869" y="23"/>
                    <a:pt x="838" y="66"/>
                  </a:cubicBezTo>
                  <a:lnTo>
                    <a:pt x="49" y="1184"/>
                  </a:lnTo>
                  <a:cubicBezTo>
                    <a:pt x="1" y="1254"/>
                    <a:pt x="18" y="1351"/>
                    <a:pt x="88" y="1401"/>
                  </a:cubicBezTo>
                  <a:cubicBezTo>
                    <a:pt x="115" y="1419"/>
                    <a:pt x="146" y="1429"/>
                    <a:pt x="176" y="1429"/>
                  </a:cubicBezTo>
                  <a:cubicBezTo>
                    <a:pt x="226" y="1429"/>
                    <a:pt x="274" y="1405"/>
                    <a:pt x="304" y="1362"/>
                  </a:cubicBezTo>
                  <a:lnTo>
                    <a:pt x="1091" y="245"/>
                  </a:lnTo>
                  <a:cubicBezTo>
                    <a:pt x="1141" y="175"/>
                    <a:pt x="1124" y="78"/>
                    <a:pt x="1054" y="28"/>
                  </a:cubicBezTo>
                  <a:cubicBezTo>
                    <a:pt x="1027" y="9"/>
                    <a:pt x="996" y="1"/>
                    <a:pt x="965"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4" name="Google Shape;5584;p68"/>
            <p:cNvSpPr/>
            <p:nvPr/>
          </p:nvSpPr>
          <p:spPr>
            <a:xfrm>
              <a:off x="1606950" y="2653288"/>
              <a:ext cx="40825" cy="53150"/>
            </a:xfrm>
            <a:custGeom>
              <a:avLst/>
              <a:gdLst/>
              <a:ahLst/>
              <a:cxnLst/>
              <a:rect l="l" t="t" r="r" b="b"/>
              <a:pathLst>
                <a:path w="1633" h="2126" extrusionOk="0">
                  <a:moveTo>
                    <a:pt x="1456" y="0"/>
                  </a:moveTo>
                  <a:cubicBezTo>
                    <a:pt x="1408" y="0"/>
                    <a:pt x="1360" y="23"/>
                    <a:pt x="1329" y="65"/>
                  </a:cubicBezTo>
                  <a:lnTo>
                    <a:pt x="51" y="1879"/>
                  </a:lnTo>
                  <a:cubicBezTo>
                    <a:pt x="1" y="1949"/>
                    <a:pt x="18" y="2046"/>
                    <a:pt x="88" y="2096"/>
                  </a:cubicBezTo>
                  <a:cubicBezTo>
                    <a:pt x="115" y="2116"/>
                    <a:pt x="146" y="2125"/>
                    <a:pt x="178" y="2125"/>
                  </a:cubicBezTo>
                  <a:cubicBezTo>
                    <a:pt x="228" y="2125"/>
                    <a:pt x="275" y="2102"/>
                    <a:pt x="303" y="2058"/>
                  </a:cubicBezTo>
                  <a:lnTo>
                    <a:pt x="1582" y="243"/>
                  </a:lnTo>
                  <a:cubicBezTo>
                    <a:pt x="1632" y="175"/>
                    <a:pt x="1615" y="78"/>
                    <a:pt x="1545" y="28"/>
                  </a:cubicBezTo>
                  <a:cubicBezTo>
                    <a:pt x="1518" y="9"/>
                    <a:pt x="1487" y="0"/>
                    <a:pt x="1456"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5" name="Google Shape;5585;p68"/>
            <p:cNvSpPr/>
            <p:nvPr/>
          </p:nvSpPr>
          <p:spPr>
            <a:xfrm>
              <a:off x="1573550" y="2647163"/>
              <a:ext cx="28575" cy="35725"/>
            </a:xfrm>
            <a:custGeom>
              <a:avLst/>
              <a:gdLst/>
              <a:ahLst/>
              <a:cxnLst/>
              <a:rect l="l" t="t" r="r" b="b"/>
              <a:pathLst>
                <a:path w="1143" h="1429" extrusionOk="0">
                  <a:moveTo>
                    <a:pt x="965" y="0"/>
                  </a:moveTo>
                  <a:cubicBezTo>
                    <a:pt x="917" y="0"/>
                    <a:pt x="868" y="23"/>
                    <a:pt x="838" y="65"/>
                  </a:cubicBezTo>
                  <a:lnTo>
                    <a:pt x="51" y="1184"/>
                  </a:lnTo>
                  <a:cubicBezTo>
                    <a:pt x="1" y="1253"/>
                    <a:pt x="18" y="1350"/>
                    <a:pt x="88" y="1400"/>
                  </a:cubicBezTo>
                  <a:cubicBezTo>
                    <a:pt x="115" y="1420"/>
                    <a:pt x="146" y="1428"/>
                    <a:pt x="178" y="1428"/>
                  </a:cubicBezTo>
                  <a:cubicBezTo>
                    <a:pt x="225" y="1428"/>
                    <a:pt x="274" y="1406"/>
                    <a:pt x="304" y="1363"/>
                  </a:cubicBezTo>
                  <a:lnTo>
                    <a:pt x="1092" y="244"/>
                  </a:lnTo>
                  <a:cubicBezTo>
                    <a:pt x="1142" y="174"/>
                    <a:pt x="1124" y="78"/>
                    <a:pt x="1054" y="28"/>
                  </a:cubicBezTo>
                  <a:cubicBezTo>
                    <a:pt x="1027" y="9"/>
                    <a:pt x="996" y="0"/>
                    <a:pt x="965"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6" name="Google Shape;5586;p68"/>
            <p:cNvSpPr/>
            <p:nvPr/>
          </p:nvSpPr>
          <p:spPr>
            <a:xfrm>
              <a:off x="1588800" y="2657913"/>
              <a:ext cx="28575" cy="35725"/>
            </a:xfrm>
            <a:custGeom>
              <a:avLst/>
              <a:gdLst/>
              <a:ahLst/>
              <a:cxnLst/>
              <a:rect l="l" t="t" r="r" b="b"/>
              <a:pathLst>
                <a:path w="1143" h="1429" extrusionOk="0">
                  <a:moveTo>
                    <a:pt x="967" y="1"/>
                  </a:moveTo>
                  <a:cubicBezTo>
                    <a:pt x="918" y="1"/>
                    <a:pt x="870" y="23"/>
                    <a:pt x="839" y="65"/>
                  </a:cubicBezTo>
                  <a:lnTo>
                    <a:pt x="51" y="1184"/>
                  </a:lnTo>
                  <a:cubicBezTo>
                    <a:pt x="1" y="1254"/>
                    <a:pt x="19" y="1350"/>
                    <a:pt x="89" y="1400"/>
                  </a:cubicBezTo>
                  <a:cubicBezTo>
                    <a:pt x="115" y="1420"/>
                    <a:pt x="148" y="1429"/>
                    <a:pt x="178" y="1429"/>
                  </a:cubicBezTo>
                  <a:cubicBezTo>
                    <a:pt x="226" y="1429"/>
                    <a:pt x="275" y="1406"/>
                    <a:pt x="305" y="1363"/>
                  </a:cubicBezTo>
                  <a:lnTo>
                    <a:pt x="1092" y="244"/>
                  </a:lnTo>
                  <a:cubicBezTo>
                    <a:pt x="1142" y="175"/>
                    <a:pt x="1125" y="78"/>
                    <a:pt x="1055" y="28"/>
                  </a:cubicBezTo>
                  <a:cubicBezTo>
                    <a:pt x="1028" y="10"/>
                    <a:pt x="997" y="1"/>
                    <a:pt x="967"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7" name="Google Shape;5587;p68"/>
            <p:cNvSpPr/>
            <p:nvPr/>
          </p:nvSpPr>
          <p:spPr>
            <a:xfrm>
              <a:off x="1656400" y="2688013"/>
              <a:ext cx="40800" cy="53200"/>
            </a:xfrm>
            <a:custGeom>
              <a:avLst/>
              <a:gdLst/>
              <a:ahLst/>
              <a:cxnLst/>
              <a:rect l="l" t="t" r="r" b="b"/>
              <a:pathLst>
                <a:path w="1632" h="2128" extrusionOk="0">
                  <a:moveTo>
                    <a:pt x="1455" y="1"/>
                  </a:moveTo>
                  <a:cubicBezTo>
                    <a:pt x="1406" y="1"/>
                    <a:pt x="1359" y="23"/>
                    <a:pt x="1329" y="66"/>
                  </a:cubicBezTo>
                  <a:lnTo>
                    <a:pt x="49" y="1882"/>
                  </a:lnTo>
                  <a:cubicBezTo>
                    <a:pt x="0" y="1952"/>
                    <a:pt x="17" y="2049"/>
                    <a:pt x="87" y="2098"/>
                  </a:cubicBezTo>
                  <a:cubicBezTo>
                    <a:pt x="114" y="2118"/>
                    <a:pt x="146" y="2128"/>
                    <a:pt x="176" y="2128"/>
                  </a:cubicBezTo>
                  <a:cubicBezTo>
                    <a:pt x="224" y="2128"/>
                    <a:pt x="273" y="2103"/>
                    <a:pt x="303" y="2061"/>
                  </a:cubicBezTo>
                  <a:lnTo>
                    <a:pt x="1582" y="245"/>
                  </a:lnTo>
                  <a:cubicBezTo>
                    <a:pt x="1632" y="175"/>
                    <a:pt x="1615" y="79"/>
                    <a:pt x="1545" y="29"/>
                  </a:cubicBezTo>
                  <a:cubicBezTo>
                    <a:pt x="1517" y="10"/>
                    <a:pt x="1486" y="1"/>
                    <a:pt x="1455"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8" name="Google Shape;5588;p68"/>
            <p:cNvSpPr/>
            <p:nvPr/>
          </p:nvSpPr>
          <p:spPr>
            <a:xfrm>
              <a:off x="1622925" y="2681938"/>
              <a:ext cx="28550" cy="35750"/>
            </a:xfrm>
            <a:custGeom>
              <a:avLst/>
              <a:gdLst/>
              <a:ahLst/>
              <a:cxnLst/>
              <a:rect l="l" t="t" r="r" b="b"/>
              <a:pathLst>
                <a:path w="1142" h="1430" extrusionOk="0">
                  <a:moveTo>
                    <a:pt x="965" y="1"/>
                  </a:moveTo>
                  <a:cubicBezTo>
                    <a:pt x="916" y="1"/>
                    <a:pt x="869" y="23"/>
                    <a:pt x="839" y="66"/>
                  </a:cubicBezTo>
                  <a:lnTo>
                    <a:pt x="50" y="1185"/>
                  </a:lnTo>
                  <a:cubicBezTo>
                    <a:pt x="0" y="1253"/>
                    <a:pt x="19" y="1351"/>
                    <a:pt x="89" y="1401"/>
                  </a:cubicBezTo>
                  <a:cubicBezTo>
                    <a:pt x="115" y="1421"/>
                    <a:pt x="147" y="1429"/>
                    <a:pt x="177" y="1429"/>
                  </a:cubicBezTo>
                  <a:cubicBezTo>
                    <a:pt x="227" y="1429"/>
                    <a:pt x="276" y="1406"/>
                    <a:pt x="305" y="1363"/>
                  </a:cubicBezTo>
                  <a:lnTo>
                    <a:pt x="1092" y="245"/>
                  </a:lnTo>
                  <a:cubicBezTo>
                    <a:pt x="1142" y="175"/>
                    <a:pt x="1125" y="79"/>
                    <a:pt x="1055" y="29"/>
                  </a:cubicBezTo>
                  <a:cubicBezTo>
                    <a:pt x="1027" y="10"/>
                    <a:pt x="996" y="1"/>
                    <a:pt x="965"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9" name="Google Shape;5589;p68"/>
            <p:cNvSpPr/>
            <p:nvPr/>
          </p:nvSpPr>
          <p:spPr>
            <a:xfrm>
              <a:off x="1638200" y="2692688"/>
              <a:ext cx="28575" cy="35750"/>
            </a:xfrm>
            <a:custGeom>
              <a:avLst/>
              <a:gdLst/>
              <a:ahLst/>
              <a:cxnLst/>
              <a:rect l="l" t="t" r="r" b="b"/>
              <a:pathLst>
                <a:path w="1143" h="1430" extrusionOk="0">
                  <a:moveTo>
                    <a:pt x="965" y="1"/>
                  </a:moveTo>
                  <a:cubicBezTo>
                    <a:pt x="917" y="1"/>
                    <a:pt x="869" y="23"/>
                    <a:pt x="838" y="66"/>
                  </a:cubicBezTo>
                  <a:lnTo>
                    <a:pt x="51" y="1185"/>
                  </a:lnTo>
                  <a:cubicBezTo>
                    <a:pt x="1" y="1253"/>
                    <a:pt x="18" y="1351"/>
                    <a:pt x="88" y="1401"/>
                  </a:cubicBezTo>
                  <a:cubicBezTo>
                    <a:pt x="115" y="1421"/>
                    <a:pt x="147" y="1429"/>
                    <a:pt x="178" y="1429"/>
                  </a:cubicBezTo>
                  <a:cubicBezTo>
                    <a:pt x="225" y="1429"/>
                    <a:pt x="274" y="1406"/>
                    <a:pt x="304" y="1363"/>
                  </a:cubicBezTo>
                  <a:lnTo>
                    <a:pt x="1092" y="245"/>
                  </a:lnTo>
                  <a:cubicBezTo>
                    <a:pt x="1142" y="175"/>
                    <a:pt x="1124" y="79"/>
                    <a:pt x="1054" y="29"/>
                  </a:cubicBezTo>
                  <a:cubicBezTo>
                    <a:pt x="1027" y="10"/>
                    <a:pt x="996" y="1"/>
                    <a:pt x="965"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0" name="Google Shape;5590;p68"/>
            <p:cNvSpPr/>
            <p:nvPr/>
          </p:nvSpPr>
          <p:spPr>
            <a:xfrm>
              <a:off x="1705750" y="2722838"/>
              <a:ext cx="40850" cy="53200"/>
            </a:xfrm>
            <a:custGeom>
              <a:avLst/>
              <a:gdLst/>
              <a:ahLst/>
              <a:cxnLst/>
              <a:rect l="l" t="t" r="r" b="b"/>
              <a:pathLst>
                <a:path w="1634" h="2128" extrusionOk="0">
                  <a:moveTo>
                    <a:pt x="1457" y="1"/>
                  </a:moveTo>
                  <a:cubicBezTo>
                    <a:pt x="1408" y="1"/>
                    <a:pt x="1360" y="23"/>
                    <a:pt x="1330" y="66"/>
                  </a:cubicBezTo>
                  <a:lnTo>
                    <a:pt x="51" y="1882"/>
                  </a:lnTo>
                  <a:cubicBezTo>
                    <a:pt x="1" y="1952"/>
                    <a:pt x="19" y="2049"/>
                    <a:pt x="88" y="2098"/>
                  </a:cubicBezTo>
                  <a:cubicBezTo>
                    <a:pt x="115" y="2118"/>
                    <a:pt x="146" y="2128"/>
                    <a:pt x="178" y="2128"/>
                  </a:cubicBezTo>
                  <a:cubicBezTo>
                    <a:pt x="226" y="2128"/>
                    <a:pt x="274" y="2104"/>
                    <a:pt x="305" y="2061"/>
                  </a:cubicBezTo>
                  <a:lnTo>
                    <a:pt x="1584" y="245"/>
                  </a:lnTo>
                  <a:cubicBezTo>
                    <a:pt x="1634" y="175"/>
                    <a:pt x="1615" y="79"/>
                    <a:pt x="1545" y="29"/>
                  </a:cubicBezTo>
                  <a:cubicBezTo>
                    <a:pt x="1519" y="10"/>
                    <a:pt x="1487" y="1"/>
                    <a:pt x="1457"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1" name="Google Shape;5591;p68"/>
            <p:cNvSpPr/>
            <p:nvPr/>
          </p:nvSpPr>
          <p:spPr>
            <a:xfrm>
              <a:off x="1672350" y="2716738"/>
              <a:ext cx="28575" cy="35725"/>
            </a:xfrm>
            <a:custGeom>
              <a:avLst/>
              <a:gdLst/>
              <a:ahLst/>
              <a:cxnLst/>
              <a:rect l="l" t="t" r="r" b="b"/>
              <a:pathLst>
                <a:path w="1143" h="1429" extrusionOk="0">
                  <a:moveTo>
                    <a:pt x="967" y="0"/>
                  </a:moveTo>
                  <a:cubicBezTo>
                    <a:pt x="917" y="0"/>
                    <a:pt x="869" y="23"/>
                    <a:pt x="838" y="66"/>
                  </a:cubicBezTo>
                  <a:lnTo>
                    <a:pt x="51" y="1183"/>
                  </a:lnTo>
                  <a:cubicBezTo>
                    <a:pt x="1" y="1253"/>
                    <a:pt x="19" y="1350"/>
                    <a:pt x="88" y="1400"/>
                  </a:cubicBezTo>
                  <a:cubicBezTo>
                    <a:pt x="115" y="1419"/>
                    <a:pt x="148" y="1429"/>
                    <a:pt x="178" y="1429"/>
                  </a:cubicBezTo>
                  <a:cubicBezTo>
                    <a:pt x="227" y="1429"/>
                    <a:pt x="274" y="1407"/>
                    <a:pt x="305" y="1362"/>
                  </a:cubicBezTo>
                  <a:lnTo>
                    <a:pt x="1092" y="244"/>
                  </a:lnTo>
                  <a:cubicBezTo>
                    <a:pt x="1142" y="174"/>
                    <a:pt x="1124" y="77"/>
                    <a:pt x="1055" y="27"/>
                  </a:cubicBezTo>
                  <a:cubicBezTo>
                    <a:pt x="1028" y="9"/>
                    <a:pt x="997" y="0"/>
                    <a:pt x="967"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2" name="Google Shape;5592;p68"/>
            <p:cNvSpPr/>
            <p:nvPr/>
          </p:nvSpPr>
          <p:spPr>
            <a:xfrm>
              <a:off x="1687650" y="2727488"/>
              <a:ext cx="28525" cy="35725"/>
            </a:xfrm>
            <a:custGeom>
              <a:avLst/>
              <a:gdLst/>
              <a:ahLst/>
              <a:cxnLst/>
              <a:rect l="l" t="t" r="r" b="b"/>
              <a:pathLst>
                <a:path w="1141" h="1429" extrusionOk="0">
                  <a:moveTo>
                    <a:pt x="964" y="1"/>
                  </a:moveTo>
                  <a:cubicBezTo>
                    <a:pt x="916" y="1"/>
                    <a:pt x="868" y="23"/>
                    <a:pt x="838" y="66"/>
                  </a:cubicBezTo>
                  <a:lnTo>
                    <a:pt x="49" y="1185"/>
                  </a:lnTo>
                  <a:cubicBezTo>
                    <a:pt x="0" y="1253"/>
                    <a:pt x="17" y="1350"/>
                    <a:pt x="87" y="1400"/>
                  </a:cubicBezTo>
                  <a:cubicBezTo>
                    <a:pt x="115" y="1420"/>
                    <a:pt x="146" y="1429"/>
                    <a:pt x="176" y="1429"/>
                  </a:cubicBezTo>
                  <a:cubicBezTo>
                    <a:pt x="225" y="1429"/>
                    <a:pt x="273" y="1406"/>
                    <a:pt x="303" y="1363"/>
                  </a:cubicBezTo>
                  <a:lnTo>
                    <a:pt x="1090" y="244"/>
                  </a:lnTo>
                  <a:cubicBezTo>
                    <a:pt x="1140" y="174"/>
                    <a:pt x="1123" y="79"/>
                    <a:pt x="1053" y="29"/>
                  </a:cubicBezTo>
                  <a:cubicBezTo>
                    <a:pt x="1026" y="10"/>
                    <a:pt x="995" y="1"/>
                    <a:pt x="964"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3" name="Google Shape;5593;p68"/>
            <p:cNvSpPr/>
            <p:nvPr/>
          </p:nvSpPr>
          <p:spPr>
            <a:xfrm>
              <a:off x="1755200" y="2757638"/>
              <a:ext cx="40800" cy="53175"/>
            </a:xfrm>
            <a:custGeom>
              <a:avLst/>
              <a:gdLst/>
              <a:ahLst/>
              <a:cxnLst/>
              <a:rect l="l" t="t" r="r" b="b"/>
              <a:pathLst>
                <a:path w="1632" h="2127" extrusionOk="0">
                  <a:moveTo>
                    <a:pt x="1457" y="0"/>
                  </a:moveTo>
                  <a:cubicBezTo>
                    <a:pt x="1408" y="0"/>
                    <a:pt x="1360" y="23"/>
                    <a:pt x="1329" y="66"/>
                  </a:cubicBezTo>
                  <a:lnTo>
                    <a:pt x="50" y="1882"/>
                  </a:lnTo>
                  <a:cubicBezTo>
                    <a:pt x="0" y="1952"/>
                    <a:pt x="17" y="2048"/>
                    <a:pt x="87" y="2098"/>
                  </a:cubicBezTo>
                  <a:cubicBezTo>
                    <a:pt x="115" y="2118"/>
                    <a:pt x="146" y="2126"/>
                    <a:pt x="177" y="2126"/>
                  </a:cubicBezTo>
                  <a:cubicBezTo>
                    <a:pt x="225" y="2126"/>
                    <a:pt x="273" y="2103"/>
                    <a:pt x="303" y="2060"/>
                  </a:cubicBezTo>
                  <a:lnTo>
                    <a:pt x="1582" y="244"/>
                  </a:lnTo>
                  <a:cubicBezTo>
                    <a:pt x="1632" y="174"/>
                    <a:pt x="1615" y="77"/>
                    <a:pt x="1545" y="27"/>
                  </a:cubicBezTo>
                  <a:cubicBezTo>
                    <a:pt x="1518" y="9"/>
                    <a:pt x="1487" y="0"/>
                    <a:pt x="1457"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4" name="Google Shape;5594;p68"/>
            <p:cNvSpPr/>
            <p:nvPr/>
          </p:nvSpPr>
          <p:spPr>
            <a:xfrm>
              <a:off x="1721750" y="2751563"/>
              <a:ext cx="28550" cy="35725"/>
            </a:xfrm>
            <a:custGeom>
              <a:avLst/>
              <a:gdLst/>
              <a:ahLst/>
              <a:cxnLst/>
              <a:rect l="l" t="t" r="r" b="b"/>
              <a:pathLst>
                <a:path w="1142" h="1429" extrusionOk="0">
                  <a:moveTo>
                    <a:pt x="966" y="0"/>
                  </a:moveTo>
                  <a:cubicBezTo>
                    <a:pt x="917" y="0"/>
                    <a:pt x="869" y="23"/>
                    <a:pt x="838" y="66"/>
                  </a:cubicBezTo>
                  <a:lnTo>
                    <a:pt x="49" y="1183"/>
                  </a:lnTo>
                  <a:cubicBezTo>
                    <a:pt x="1" y="1253"/>
                    <a:pt x="18" y="1350"/>
                    <a:pt x="88" y="1400"/>
                  </a:cubicBezTo>
                  <a:cubicBezTo>
                    <a:pt x="114" y="1419"/>
                    <a:pt x="147" y="1429"/>
                    <a:pt x="177" y="1429"/>
                  </a:cubicBezTo>
                  <a:cubicBezTo>
                    <a:pt x="225" y="1429"/>
                    <a:pt x="274" y="1405"/>
                    <a:pt x="304" y="1362"/>
                  </a:cubicBezTo>
                  <a:lnTo>
                    <a:pt x="1091" y="244"/>
                  </a:lnTo>
                  <a:cubicBezTo>
                    <a:pt x="1141" y="174"/>
                    <a:pt x="1124" y="77"/>
                    <a:pt x="1054" y="27"/>
                  </a:cubicBezTo>
                  <a:cubicBezTo>
                    <a:pt x="1027" y="9"/>
                    <a:pt x="996" y="0"/>
                    <a:pt x="966"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5" name="Google Shape;5595;p68"/>
            <p:cNvSpPr/>
            <p:nvPr/>
          </p:nvSpPr>
          <p:spPr>
            <a:xfrm>
              <a:off x="1737000" y="2762263"/>
              <a:ext cx="28575" cy="35750"/>
            </a:xfrm>
            <a:custGeom>
              <a:avLst/>
              <a:gdLst/>
              <a:ahLst/>
              <a:cxnLst/>
              <a:rect l="l" t="t" r="r" b="b"/>
              <a:pathLst>
                <a:path w="1143" h="1430" extrusionOk="0">
                  <a:moveTo>
                    <a:pt x="967" y="1"/>
                  </a:moveTo>
                  <a:cubicBezTo>
                    <a:pt x="918" y="1"/>
                    <a:pt x="869" y="23"/>
                    <a:pt x="838" y="66"/>
                  </a:cubicBezTo>
                  <a:lnTo>
                    <a:pt x="51" y="1184"/>
                  </a:lnTo>
                  <a:cubicBezTo>
                    <a:pt x="1" y="1254"/>
                    <a:pt x="20" y="1351"/>
                    <a:pt x="88" y="1401"/>
                  </a:cubicBezTo>
                  <a:cubicBezTo>
                    <a:pt x="115" y="1420"/>
                    <a:pt x="147" y="1430"/>
                    <a:pt x="178" y="1430"/>
                  </a:cubicBezTo>
                  <a:cubicBezTo>
                    <a:pt x="227" y="1430"/>
                    <a:pt x="274" y="1405"/>
                    <a:pt x="305" y="1362"/>
                  </a:cubicBezTo>
                  <a:lnTo>
                    <a:pt x="1093" y="245"/>
                  </a:lnTo>
                  <a:cubicBezTo>
                    <a:pt x="1143" y="175"/>
                    <a:pt x="1124" y="78"/>
                    <a:pt x="1055" y="28"/>
                  </a:cubicBezTo>
                  <a:cubicBezTo>
                    <a:pt x="1028" y="10"/>
                    <a:pt x="997" y="1"/>
                    <a:pt x="967"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6" name="Google Shape;5596;p68"/>
            <p:cNvSpPr/>
            <p:nvPr/>
          </p:nvSpPr>
          <p:spPr>
            <a:xfrm>
              <a:off x="1804550" y="2792413"/>
              <a:ext cx="40850" cy="53175"/>
            </a:xfrm>
            <a:custGeom>
              <a:avLst/>
              <a:gdLst/>
              <a:ahLst/>
              <a:cxnLst/>
              <a:rect l="l" t="t" r="r" b="b"/>
              <a:pathLst>
                <a:path w="1634" h="2127" extrusionOk="0">
                  <a:moveTo>
                    <a:pt x="1458" y="1"/>
                  </a:moveTo>
                  <a:cubicBezTo>
                    <a:pt x="1409" y="1"/>
                    <a:pt x="1360" y="23"/>
                    <a:pt x="1330" y="65"/>
                  </a:cubicBezTo>
                  <a:lnTo>
                    <a:pt x="51" y="1882"/>
                  </a:lnTo>
                  <a:cubicBezTo>
                    <a:pt x="1" y="1952"/>
                    <a:pt x="19" y="2048"/>
                    <a:pt x="88" y="2098"/>
                  </a:cubicBezTo>
                  <a:cubicBezTo>
                    <a:pt x="115" y="2118"/>
                    <a:pt x="148" y="2127"/>
                    <a:pt x="178" y="2127"/>
                  </a:cubicBezTo>
                  <a:cubicBezTo>
                    <a:pt x="227" y="2127"/>
                    <a:pt x="275" y="2104"/>
                    <a:pt x="305" y="2061"/>
                  </a:cubicBezTo>
                  <a:lnTo>
                    <a:pt x="1584" y="244"/>
                  </a:lnTo>
                  <a:cubicBezTo>
                    <a:pt x="1634" y="175"/>
                    <a:pt x="1615" y="78"/>
                    <a:pt x="1547" y="28"/>
                  </a:cubicBezTo>
                  <a:cubicBezTo>
                    <a:pt x="1520" y="10"/>
                    <a:pt x="1489" y="1"/>
                    <a:pt x="1458"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7" name="Google Shape;5597;p68"/>
            <p:cNvSpPr/>
            <p:nvPr/>
          </p:nvSpPr>
          <p:spPr>
            <a:xfrm>
              <a:off x="1771150" y="2786338"/>
              <a:ext cx="28575" cy="35725"/>
            </a:xfrm>
            <a:custGeom>
              <a:avLst/>
              <a:gdLst/>
              <a:ahLst/>
              <a:cxnLst/>
              <a:rect l="l" t="t" r="r" b="b"/>
              <a:pathLst>
                <a:path w="1143" h="1429" extrusionOk="0">
                  <a:moveTo>
                    <a:pt x="966" y="1"/>
                  </a:moveTo>
                  <a:cubicBezTo>
                    <a:pt x="917" y="1"/>
                    <a:pt x="869" y="23"/>
                    <a:pt x="840" y="65"/>
                  </a:cubicBezTo>
                  <a:lnTo>
                    <a:pt x="51" y="1184"/>
                  </a:lnTo>
                  <a:cubicBezTo>
                    <a:pt x="1" y="1254"/>
                    <a:pt x="19" y="1350"/>
                    <a:pt x="89" y="1400"/>
                  </a:cubicBezTo>
                  <a:cubicBezTo>
                    <a:pt x="115" y="1420"/>
                    <a:pt x="148" y="1428"/>
                    <a:pt x="178" y="1428"/>
                  </a:cubicBezTo>
                  <a:cubicBezTo>
                    <a:pt x="227" y="1428"/>
                    <a:pt x="275" y="1405"/>
                    <a:pt x="305" y="1362"/>
                  </a:cubicBezTo>
                  <a:lnTo>
                    <a:pt x="1093" y="244"/>
                  </a:lnTo>
                  <a:cubicBezTo>
                    <a:pt x="1143" y="175"/>
                    <a:pt x="1125" y="78"/>
                    <a:pt x="1055" y="28"/>
                  </a:cubicBezTo>
                  <a:cubicBezTo>
                    <a:pt x="1028" y="10"/>
                    <a:pt x="997" y="1"/>
                    <a:pt x="966"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8" name="Google Shape;5598;p68"/>
            <p:cNvSpPr/>
            <p:nvPr/>
          </p:nvSpPr>
          <p:spPr>
            <a:xfrm>
              <a:off x="1786425" y="2797063"/>
              <a:ext cx="28525" cy="35700"/>
            </a:xfrm>
            <a:custGeom>
              <a:avLst/>
              <a:gdLst/>
              <a:ahLst/>
              <a:cxnLst/>
              <a:rect l="l" t="t" r="r" b="b"/>
              <a:pathLst>
                <a:path w="1141" h="1428" extrusionOk="0">
                  <a:moveTo>
                    <a:pt x="964" y="1"/>
                  </a:moveTo>
                  <a:cubicBezTo>
                    <a:pt x="916" y="1"/>
                    <a:pt x="868" y="23"/>
                    <a:pt x="837" y="65"/>
                  </a:cubicBezTo>
                  <a:lnTo>
                    <a:pt x="50" y="1183"/>
                  </a:lnTo>
                  <a:cubicBezTo>
                    <a:pt x="0" y="1254"/>
                    <a:pt x="17" y="1349"/>
                    <a:pt x="87" y="1399"/>
                  </a:cubicBezTo>
                  <a:cubicBezTo>
                    <a:pt x="114" y="1419"/>
                    <a:pt x="146" y="1428"/>
                    <a:pt x="176" y="1428"/>
                  </a:cubicBezTo>
                  <a:cubicBezTo>
                    <a:pt x="224" y="1428"/>
                    <a:pt x="273" y="1406"/>
                    <a:pt x="303" y="1362"/>
                  </a:cubicBezTo>
                  <a:lnTo>
                    <a:pt x="1090" y="243"/>
                  </a:lnTo>
                  <a:cubicBezTo>
                    <a:pt x="1140" y="175"/>
                    <a:pt x="1123" y="78"/>
                    <a:pt x="1053" y="28"/>
                  </a:cubicBezTo>
                  <a:cubicBezTo>
                    <a:pt x="1026" y="9"/>
                    <a:pt x="995" y="1"/>
                    <a:pt x="964"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9" name="Google Shape;5599;p68"/>
            <p:cNvSpPr/>
            <p:nvPr/>
          </p:nvSpPr>
          <p:spPr>
            <a:xfrm>
              <a:off x="1853950" y="2827188"/>
              <a:ext cx="40825" cy="53200"/>
            </a:xfrm>
            <a:custGeom>
              <a:avLst/>
              <a:gdLst/>
              <a:ahLst/>
              <a:cxnLst/>
              <a:rect l="l" t="t" r="r" b="b"/>
              <a:pathLst>
                <a:path w="1633" h="2128" extrusionOk="0">
                  <a:moveTo>
                    <a:pt x="1456" y="0"/>
                  </a:moveTo>
                  <a:cubicBezTo>
                    <a:pt x="1408" y="0"/>
                    <a:pt x="1360" y="23"/>
                    <a:pt x="1330" y="66"/>
                  </a:cubicBezTo>
                  <a:lnTo>
                    <a:pt x="51" y="1883"/>
                  </a:lnTo>
                  <a:cubicBezTo>
                    <a:pt x="1" y="1952"/>
                    <a:pt x="18" y="2049"/>
                    <a:pt x="88" y="2099"/>
                  </a:cubicBezTo>
                  <a:cubicBezTo>
                    <a:pt x="115" y="2119"/>
                    <a:pt x="147" y="2127"/>
                    <a:pt x="178" y="2127"/>
                  </a:cubicBezTo>
                  <a:cubicBezTo>
                    <a:pt x="228" y="2127"/>
                    <a:pt x="274" y="2103"/>
                    <a:pt x="304" y="2062"/>
                  </a:cubicBezTo>
                  <a:lnTo>
                    <a:pt x="1583" y="244"/>
                  </a:lnTo>
                  <a:cubicBezTo>
                    <a:pt x="1633" y="174"/>
                    <a:pt x="1615" y="79"/>
                    <a:pt x="1545" y="29"/>
                  </a:cubicBezTo>
                  <a:cubicBezTo>
                    <a:pt x="1518" y="10"/>
                    <a:pt x="1487" y="0"/>
                    <a:pt x="1456"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0" name="Google Shape;5600;p68"/>
            <p:cNvSpPr/>
            <p:nvPr/>
          </p:nvSpPr>
          <p:spPr>
            <a:xfrm>
              <a:off x="1820550" y="2821113"/>
              <a:ext cx="28575" cy="35725"/>
            </a:xfrm>
            <a:custGeom>
              <a:avLst/>
              <a:gdLst/>
              <a:ahLst/>
              <a:cxnLst/>
              <a:rect l="l" t="t" r="r" b="b"/>
              <a:pathLst>
                <a:path w="1143" h="1429" extrusionOk="0">
                  <a:moveTo>
                    <a:pt x="965" y="1"/>
                  </a:moveTo>
                  <a:cubicBezTo>
                    <a:pt x="917" y="1"/>
                    <a:pt x="869" y="23"/>
                    <a:pt x="838" y="66"/>
                  </a:cubicBezTo>
                  <a:lnTo>
                    <a:pt x="51" y="1185"/>
                  </a:lnTo>
                  <a:cubicBezTo>
                    <a:pt x="1" y="1253"/>
                    <a:pt x="18" y="1350"/>
                    <a:pt x="88" y="1400"/>
                  </a:cubicBezTo>
                  <a:cubicBezTo>
                    <a:pt x="115" y="1420"/>
                    <a:pt x="147" y="1429"/>
                    <a:pt x="178" y="1429"/>
                  </a:cubicBezTo>
                  <a:cubicBezTo>
                    <a:pt x="225" y="1429"/>
                    <a:pt x="274" y="1406"/>
                    <a:pt x="304" y="1363"/>
                  </a:cubicBezTo>
                  <a:lnTo>
                    <a:pt x="1093" y="244"/>
                  </a:lnTo>
                  <a:cubicBezTo>
                    <a:pt x="1143" y="174"/>
                    <a:pt x="1124" y="79"/>
                    <a:pt x="1054" y="29"/>
                  </a:cubicBezTo>
                  <a:cubicBezTo>
                    <a:pt x="1027" y="10"/>
                    <a:pt x="996" y="1"/>
                    <a:pt x="965"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1" name="Google Shape;5601;p68"/>
            <p:cNvSpPr/>
            <p:nvPr/>
          </p:nvSpPr>
          <p:spPr>
            <a:xfrm>
              <a:off x="1835825" y="2831888"/>
              <a:ext cx="28550" cy="35700"/>
            </a:xfrm>
            <a:custGeom>
              <a:avLst/>
              <a:gdLst/>
              <a:ahLst/>
              <a:cxnLst/>
              <a:rect l="l" t="t" r="r" b="b"/>
              <a:pathLst>
                <a:path w="1142" h="1428" extrusionOk="0">
                  <a:moveTo>
                    <a:pt x="965" y="1"/>
                  </a:moveTo>
                  <a:cubicBezTo>
                    <a:pt x="916" y="1"/>
                    <a:pt x="868" y="23"/>
                    <a:pt x="837" y="65"/>
                  </a:cubicBezTo>
                  <a:lnTo>
                    <a:pt x="50" y="1184"/>
                  </a:lnTo>
                  <a:cubicBezTo>
                    <a:pt x="0" y="1254"/>
                    <a:pt x="19" y="1349"/>
                    <a:pt x="87" y="1399"/>
                  </a:cubicBezTo>
                  <a:cubicBezTo>
                    <a:pt x="114" y="1419"/>
                    <a:pt x="147" y="1428"/>
                    <a:pt x="177" y="1428"/>
                  </a:cubicBezTo>
                  <a:cubicBezTo>
                    <a:pt x="226" y="1428"/>
                    <a:pt x="274" y="1405"/>
                    <a:pt x="304" y="1362"/>
                  </a:cubicBezTo>
                  <a:lnTo>
                    <a:pt x="1092" y="243"/>
                  </a:lnTo>
                  <a:cubicBezTo>
                    <a:pt x="1142" y="175"/>
                    <a:pt x="1123" y="78"/>
                    <a:pt x="1055" y="28"/>
                  </a:cubicBezTo>
                  <a:cubicBezTo>
                    <a:pt x="1027" y="9"/>
                    <a:pt x="996" y="1"/>
                    <a:pt x="965"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2" name="Google Shape;5602;p68"/>
            <p:cNvSpPr/>
            <p:nvPr/>
          </p:nvSpPr>
          <p:spPr>
            <a:xfrm>
              <a:off x="1903400" y="2862013"/>
              <a:ext cx="40825" cy="53175"/>
            </a:xfrm>
            <a:custGeom>
              <a:avLst/>
              <a:gdLst/>
              <a:ahLst/>
              <a:cxnLst/>
              <a:rect l="l" t="t" r="r" b="b"/>
              <a:pathLst>
                <a:path w="1633" h="2127" extrusionOk="0">
                  <a:moveTo>
                    <a:pt x="1456" y="1"/>
                  </a:moveTo>
                  <a:cubicBezTo>
                    <a:pt x="1407" y="1"/>
                    <a:pt x="1360" y="23"/>
                    <a:pt x="1329" y="66"/>
                  </a:cubicBezTo>
                  <a:lnTo>
                    <a:pt x="50" y="1880"/>
                  </a:lnTo>
                  <a:cubicBezTo>
                    <a:pt x="0" y="1950"/>
                    <a:pt x="18" y="2048"/>
                    <a:pt x="88" y="2098"/>
                  </a:cubicBezTo>
                  <a:cubicBezTo>
                    <a:pt x="115" y="2116"/>
                    <a:pt x="146" y="2126"/>
                    <a:pt x="176" y="2126"/>
                  </a:cubicBezTo>
                  <a:cubicBezTo>
                    <a:pt x="225" y="2126"/>
                    <a:pt x="273" y="2102"/>
                    <a:pt x="303" y="2059"/>
                  </a:cubicBezTo>
                  <a:lnTo>
                    <a:pt x="1582" y="244"/>
                  </a:lnTo>
                  <a:cubicBezTo>
                    <a:pt x="1632" y="174"/>
                    <a:pt x="1615" y="79"/>
                    <a:pt x="1545" y="29"/>
                  </a:cubicBezTo>
                  <a:cubicBezTo>
                    <a:pt x="1518" y="10"/>
                    <a:pt x="1487" y="1"/>
                    <a:pt x="1456"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3" name="Google Shape;5603;p68"/>
            <p:cNvSpPr/>
            <p:nvPr/>
          </p:nvSpPr>
          <p:spPr>
            <a:xfrm>
              <a:off x="1869925" y="2855913"/>
              <a:ext cx="28575" cy="35725"/>
            </a:xfrm>
            <a:custGeom>
              <a:avLst/>
              <a:gdLst/>
              <a:ahLst/>
              <a:cxnLst/>
              <a:rect l="l" t="t" r="r" b="b"/>
              <a:pathLst>
                <a:path w="1143" h="1429" extrusionOk="0">
                  <a:moveTo>
                    <a:pt x="966" y="0"/>
                  </a:moveTo>
                  <a:cubicBezTo>
                    <a:pt x="917" y="0"/>
                    <a:pt x="870" y="23"/>
                    <a:pt x="839" y="65"/>
                  </a:cubicBezTo>
                  <a:lnTo>
                    <a:pt x="51" y="1183"/>
                  </a:lnTo>
                  <a:cubicBezTo>
                    <a:pt x="1" y="1253"/>
                    <a:pt x="19" y="1350"/>
                    <a:pt x="89" y="1400"/>
                  </a:cubicBezTo>
                  <a:cubicBezTo>
                    <a:pt x="115" y="1419"/>
                    <a:pt x="148" y="1429"/>
                    <a:pt x="178" y="1429"/>
                  </a:cubicBezTo>
                  <a:cubicBezTo>
                    <a:pt x="228" y="1429"/>
                    <a:pt x="275" y="1406"/>
                    <a:pt x="305" y="1361"/>
                  </a:cubicBezTo>
                  <a:lnTo>
                    <a:pt x="1092" y="244"/>
                  </a:lnTo>
                  <a:cubicBezTo>
                    <a:pt x="1142" y="174"/>
                    <a:pt x="1125" y="78"/>
                    <a:pt x="1055" y="28"/>
                  </a:cubicBezTo>
                  <a:cubicBezTo>
                    <a:pt x="1028" y="9"/>
                    <a:pt x="997" y="0"/>
                    <a:pt x="966"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4" name="Google Shape;5604;p68"/>
            <p:cNvSpPr/>
            <p:nvPr/>
          </p:nvSpPr>
          <p:spPr>
            <a:xfrm>
              <a:off x="1885225" y="2866663"/>
              <a:ext cx="28550" cy="35725"/>
            </a:xfrm>
            <a:custGeom>
              <a:avLst/>
              <a:gdLst/>
              <a:ahLst/>
              <a:cxnLst/>
              <a:rect l="l" t="t" r="r" b="b"/>
              <a:pathLst>
                <a:path w="1142" h="1429" extrusionOk="0">
                  <a:moveTo>
                    <a:pt x="965" y="0"/>
                  </a:moveTo>
                  <a:cubicBezTo>
                    <a:pt x="916" y="0"/>
                    <a:pt x="868" y="23"/>
                    <a:pt x="837" y="66"/>
                  </a:cubicBezTo>
                  <a:lnTo>
                    <a:pt x="50" y="1184"/>
                  </a:lnTo>
                  <a:cubicBezTo>
                    <a:pt x="0" y="1253"/>
                    <a:pt x="17" y="1350"/>
                    <a:pt x="87" y="1400"/>
                  </a:cubicBezTo>
                  <a:cubicBezTo>
                    <a:pt x="114" y="1420"/>
                    <a:pt x="146" y="1429"/>
                    <a:pt x="177" y="1429"/>
                  </a:cubicBezTo>
                  <a:cubicBezTo>
                    <a:pt x="224" y="1429"/>
                    <a:pt x="273" y="1406"/>
                    <a:pt x="303" y="1363"/>
                  </a:cubicBezTo>
                  <a:lnTo>
                    <a:pt x="1092" y="244"/>
                  </a:lnTo>
                  <a:cubicBezTo>
                    <a:pt x="1142" y="174"/>
                    <a:pt x="1123" y="78"/>
                    <a:pt x="1053" y="28"/>
                  </a:cubicBezTo>
                  <a:cubicBezTo>
                    <a:pt x="1026" y="9"/>
                    <a:pt x="995" y="0"/>
                    <a:pt x="965"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5" name="Google Shape;5605;p68"/>
            <p:cNvSpPr/>
            <p:nvPr/>
          </p:nvSpPr>
          <p:spPr>
            <a:xfrm>
              <a:off x="1553700" y="2387213"/>
              <a:ext cx="32625" cy="41525"/>
            </a:xfrm>
            <a:custGeom>
              <a:avLst/>
              <a:gdLst/>
              <a:ahLst/>
              <a:cxnLst/>
              <a:rect l="l" t="t" r="r" b="b"/>
              <a:pathLst>
                <a:path w="1305" h="1661" extrusionOk="0">
                  <a:moveTo>
                    <a:pt x="1129" y="0"/>
                  </a:moveTo>
                  <a:cubicBezTo>
                    <a:pt x="1081" y="0"/>
                    <a:pt x="1033" y="23"/>
                    <a:pt x="1002" y="66"/>
                  </a:cubicBezTo>
                  <a:lnTo>
                    <a:pt x="49" y="1416"/>
                  </a:lnTo>
                  <a:cubicBezTo>
                    <a:pt x="0" y="1485"/>
                    <a:pt x="17" y="1582"/>
                    <a:pt x="87" y="1632"/>
                  </a:cubicBezTo>
                  <a:cubicBezTo>
                    <a:pt x="114" y="1652"/>
                    <a:pt x="146" y="1660"/>
                    <a:pt x="176" y="1660"/>
                  </a:cubicBezTo>
                  <a:cubicBezTo>
                    <a:pt x="225" y="1660"/>
                    <a:pt x="273" y="1638"/>
                    <a:pt x="303" y="1595"/>
                  </a:cubicBezTo>
                  <a:lnTo>
                    <a:pt x="1255" y="244"/>
                  </a:lnTo>
                  <a:cubicBezTo>
                    <a:pt x="1305" y="174"/>
                    <a:pt x="1288" y="77"/>
                    <a:pt x="1218" y="27"/>
                  </a:cubicBezTo>
                  <a:cubicBezTo>
                    <a:pt x="1191" y="9"/>
                    <a:pt x="1160" y="0"/>
                    <a:pt x="1129"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6" name="Google Shape;5606;p68"/>
            <p:cNvSpPr/>
            <p:nvPr/>
          </p:nvSpPr>
          <p:spPr>
            <a:xfrm>
              <a:off x="1548650" y="2392163"/>
              <a:ext cx="42675" cy="31575"/>
            </a:xfrm>
            <a:custGeom>
              <a:avLst/>
              <a:gdLst/>
              <a:ahLst/>
              <a:cxnLst/>
              <a:rect l="l" t="t" r="r" b="b"/>
              <a:pathLst>
                <a:path w="1707" h="1263" extrusionOk="0">
                  <a:moveTo>
                    <a:pt x="179" y="1"/>
                  </a:moveTo>
                  <a:cubicBezTo>
                    <a:pt x="130" y="1"/>
                    <a:pt x="81" y="23"/>
                    <a:pt x="51" y="66"/>
                  </a:cubicBezTo>
                  <a:cubicBezTo>
                    <a:pt x="1" y="135"/>
                    <a:pt x="19" y="232"/>
                    <a:pt x="89" y="282"/>
                  </a:cubicBezTo>
                  <a:lnTo>
                    <a:pt x="1441" y="1234"/>
                  </a:lnTo>
                  <a:cubicBezTo>
                    <a:pt x="1468" y="1254"/>
                    <a:pt x="1500" y="1262"/>
                    <a:pt x="1531" y="1262"/>
                  </a:cubicBezTo>
                  <a:cubicBezTo>
                    <a:pt x="1578" y="1262"/>
                    <a:pt x="1627" y="1239"/>
                    <a:pt x="1657" y="1197"/>
                  </a:cubicBezTo>
                  <a:cubicBezTo>
                    <a:pt x="1707" y="1127"/>
                    <a:pt x="1690" y="1029"/>
                    <a:pt x="1620" y="979"/>
                  </a:cubicBezTo>
                  <a:lnTo>
                    <a:pt x="268" y="28"/>
                  </a:lnTo>
                  <a:cubicBezTo>
                    <a:pt x="241" y="10"/>
                    <a:pt x="210" y="1"/>
                    <a:pt x="179"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07" name="Google Shape;5607;p68"/>
          <p:cNvGrpSpPr/>
          <p:nvPr/>
        </p:nvGrpSpPr>
        <p:grpSpPr>
          <a:xfrm>
            <a:off x="832738" y="3193038"/>
            <a:ext cx="491350" cy="799475"/>
            <a:chOff x="2865675" y="4906313"/>
            <a:chExt cx="491350" cy="799475"/>
          </a:xfrm>
        </p:grpSpPr>
        <p:sp>
          <p:nvSpPr>
            <p:cNvPr id="5608" name="Google Shape;5608;p68"/>
            <p:cNvSpPr/>
            <p:nvPr/>
          </p:nvSpPr>
          <p:spPr>
            <a:xfrm>
              <a:off x="2884425" y="4909613"/>
              <a:ext cx="472600" cy="791700"/>
            </a:xfrm>
            <a:custGeom>
              <a:avLst/>
              <a:gdLst/>
              <a:ahLst/>
              <a:cxnLst/>
              <a:rect l="l" t="t" r="r" b="b"/>
              <a:pathLst>
                <a:path w="18904" h="31668" extrusionOk="0">
                  <a:moveTo>
                    <a:pt x="11591" y="1"/>
                  </a:moveTo>
                  <a:lnTo>
                    <a:pt x="0" y="2953"/>
                  </a:lnTo>
                  <a:lnTo>
                    <a:pt x="7313" y="31668"/>
                  </a:lnTo>
                  <a:lnTo>
                    <a:pt x="18904" y="28716"/>
                  </a:lnTo>
                  <a:lnTo>
                    <a:pt x="115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9" name="Google Shape;5609;p68"/>
            <p:cNvSpPr/>
            <p:nvPr/>
          </p:nvSpPr>
          <p:spPr>
            <a:xfrm>
              <a:off x="2915425" y="4935788"/>
              <a:ext cx="413200" cy="735875"/>
            </a:xfrm>
            <a:custGeom>
              <a:avLst/>
              <a:gdLst/>
              <a:ahLst/>
              <a:cxnLst/>
              <a:rect l="l" t="t" r="r" b="b"/>
              <a:pathLst>
                <a:path w="16528" h="29435" extrusionOk="0">
                  <a:moveTo>
                    <a:pt x="9656" y="1"/>
                  </a:moveTo>
                  <a:lnTo>
                    <a:pt x="0" y="2461"/>
                  </a:lnTo>
                  <a:lnTo>
                    <a:pt x="0" y="5815"/>
                  </a:lnTo>
                  <a:lnTo>
                    <a:pt x="6016" y="29435"/>
                  </a:lnTo>
                  <a:lnTo>
                    <a:pt x="6870" y="29435"/>
                  </a:lnTo>
                  <a:lnTo>
                    <a:pt x="16528" y="26977"/>
                  </a:lnTo>
                  <a:lnTo>
                    <a:pt x="16528" y="23622"/>
                  </a:lnTo>
                  <a:lnTo>
                    <a:pt x="105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0" name="Google Shape;5610;p68"/>
            <p:cNvSpPr/>
            <p:nvPr/>
          </p:nvSpPr>
          <p:spPr>
            <a:xfrm>
              <a:off x="3037575" y="5510663"/>
              <a:ext cx="296200" cy="98850"/>
            </a:xfrm>
            <a:custGeom>
              <a:avLst/>
              <a:gdLst/>
              <a:ahLst/>
              <a:cxnLst/>
              <a:rect l="l" t="t" r="r" b="b"/>
              <a:pathLst>
                <a:path w="11848" h="3954" extrusionOk="0">
                  <a:moveTo>
                    <a:pt x="11592" y="0"/>
                  </a:moveTo>
                  <a:lnTo>
                    <a:pt x="1" y="2952"/>
                  </a:lnTo>
                  <a:lnTo>
                    <a:pt x="255" y="3954"/>
                  </a:lnTo>
                  <a:lnTo>
                    <a:pt x="11847" y="1002"/>
                  </a:lnTo>
                  <a:lnTo>
                    <a:pt x="1159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1" name="Google Shape;5611;p68"/>
            <p:cNvSpPr/>
            <p:nvPr/>
          </p:nvSpPr>
          <p:spPr>
            <a:xfrm>
              <a:off x="3050125" y="5560238"/>
              <a:ext cx="296175" cy="98825"/>
            </a:xfrm>
            <a:custGeom>
              <a:avLst/>
              <a:gdLst/>
              <a:ahLst/>
              <a:cxnLst/>
              <a:rect l="l" t="t" r="r" b="b"/>
              <a:pathLst>
                <a:path w="11847" h="3953" extrusionOk="0">
                  <a:moveTo>
                    <a:pt x="11593" y="0"/>
                  </a:moveTo>
                  <a:lnTo>
                    <a:pt x="1" y="2952"/>
                  </a:lnTo>
                  <a:lnTo>
                    <a:pt x="256" y="3952"/>
                  </a:lnTo>
                  <a:lnTo>
                    <a:pt x="11847" y="1000"/>
                  </a:lnTo>
                  <a:lnTo>
                    <a:pt x="1159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2" name="Google Shape;5612;p68"/>
            <p:cNvSpPr/>
            <p:nvPr/>
          </p:nvSpPr>
          <p:spPr>
            <a:xfrm>
              <a:off x="2893750" y="4946663"/>
              <a:ext cx="296175" cy="98825"/>
            </a:xfrm>
            <a:custGeom>
              <a:avLst/>
              <a:gdLst/>
              <a:ahLst/>
              <a:cxnLst/>
              <a:rect l="l" t="t" r="r" b="b"/>
              <a:pathLst>
                <a:path w="11847" h="3953" extrusionOk="0">
                  <a:moveTo>
                    <a:pt x="11591" y="0"/>
                  </a:moveTo>
                  <a:lnTo>
                    <a:pt x="0" y="2952"/>
                  </a:lnTo>
                  <a:lnTo>
                    <a:pt x="254" y="3952"/>
                  </a:lnTo>
                  <a:lnTo>
                    <a:pt x="11847" y="1000"/>
                  </a:lnTo>
                  <a:lnTo>
                    <a:pt x="1159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3" name="Google Shape;5613;p68"/>
            <p:cNvSpPr/>
            <p:nvPr/>
          </p:nvSpPr>
          <p:spPr>
            <a:xfrm>
              <a:off x="2906250" y="4996463"/>
              <a:ext cx="296175" cy="98850"/>
            </a:xfrm>
            <a:custGeom>
              <a:avLst/>
              <a:gdLst/>
              <a:ahLst/>
              <a:cxnLst/>
              <a:rect l="l" t="t" r="r" b="b"/>
              <a:pathLst>
                <a:path w="11847" h="3954" extrusionOk="0">
                  <a:moveTo>
                    <a:pt x="11591" y="0"/>
                  </a:moveTo>
                  <a:lnTo>
                    <a:pt x="0" y="2953"/>
                  </a:lnTo>
                  <a:lnTo>
                    <a:pt x="256" y="3954"/>
                  </a:lnTo>
                  <a:lnTo>
                    <a:pt x="11847" y="1000"/>
                  </a:lnTo>
                  <a:lnTo>
                    <a:pt x="1159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4" name="Google Shape;5614;p68"/>
            <p:cNvSpPr/>
            <p:nvPr/>
          </p:nvSpPr>
          <p:spPr>
            <a:xfrm>
              <a:off x="2865675" y="4906313"/>
              <a:ext cx="480675" cy="799475"/>
            </a:xfrm>
            <a:custGeom>
              <a:avLst/>
              <a:gdLst/>
              <a:ahLst/>
              <a:cxnLst/>
              <a:rect l="l" t="t" r="r" b="b"/>
              <a:pathLst>
                <a:path w="19227" h="31979" extrusionOk="0">
                  <a:moveTo>
                    <a:pt x="11638" y="344"/>
                  </a:moveTo>
                  <a:lnTo>
                    <a:pt x="18875" y="28761"/>
                  </a:lnTo>
                  <a:lnTo>
                    <a:pt x="7584" y="31635"/>
                  </a:lnTo>
                  <a:lnTo>
                    <a:pt x="347" y="3220"/>
                  </a:lnTo>
                  <a:lnTo>
                    <a:pt x="11638" y="344"/>
                  </a:lnTo>
                  <a:close/>
                  <a:moveTo>
                    <a:pt x="11751" y="1"/>
                  </a:moveTo>
                  <a:cubicBezTo>
                    <a:pt x="11738" y="1"/>
                    <a:pt x="11725" y="2"/>
                    <a:pt x="11712" y="5"/>
                  </a:cubicBezTo>
                  <a:lnTo>
                    <a:pt x="123" y="2957"/>
                  </a:lnTo>
                  <a:cubicBezTo>
                    <a:pt x="83" y="2967"/>
                    <a:pt x="50" y="2993"/>
                    <a:pt x="29" y="3029"/>
                  </a:cubicBezTo>
                  <a:cubicBezTo>
                    <a:pt x="7" y="3065"/>
                    <a:pt x="0" y="3107"/>
                    <a:pt x="10" y="3146"/>
                  </a:cubicBezTo>
                  <a:lnTo>
                    <a:pt x="7324" y="31863"/>
                  </a:lnTo>
                  <a:cubicBezTo>
                    <a:pt x="7341" y="31933"/>
                    <a:pt x="7404" y="31978"/>
                    <a:pt x="7474" y="31978"/>
                  </a:cubicBezTo>
                  <a:cubicBezTo>
                    <a:pt x="7487" y="31978"/>
                    <a:pt x="7499" y="31977"/>
                    <a:pt x="7513" y="31975"/>
                  </a:cubicBezTo>
                  <a:lnTo>
                    <a:pt x="19103" y="29023"/>
                  </a:lnTo>
                  <a:cubicBezTo>
                    <a:pt x="19142" y="29012"/>
                    <a:pt x="19176" y="28988"/>
                    <a:pt x="19198" y="28952"/>
                  </a:cubicBezTo>
                  <a:cubicBezTo>
                    <a:pt x="19219" y="28916"/>
                    <a:pt x="19226" y="28872"/>
                    <a:pt x="19215" y="28833"/>
                  </a:cubicBezTo>
                  <a:lnTo>
                    <a:pt x="11902" y="118"/>
                  </a:lnTo>
                  <a:cubicBezTo>
                    <a:pt x="11884" y="47"/>
                    <a:pt x="11822" y="1"/>
                    <a:pt x="11751"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5" name="Google Shape;5615;p68"/>
            <p:cNvSpPr/>
            <p:nvPr/>
          </p:nvSpPr>
          <p:spPr>
            <a:xfrm>
              <a:off x="3018725" y="5507363"/>
              <a:ext cx="304225" cy="106575"/>
            </a:xfrm>
            <a:custGeom>
              <a:avLst/>
              <a:gdLst/>
              <a:ahLst/>
              <a:cxnLst/>
              <a:rect l="l" t="t" r="r" b="b"/>
              <a:pathLst>
                <a:path w="12169" h="4263" extrusionOk="0">
                  <a:moveTo>
                    <a:pt x="11640" y="345"/>
                  </a:moveTo>
                  <a:lnTo>
                    <a:pt x="11818" y="1042"/>
                  </a:lnTo>
                  <a:lnTo>
                    <a:pt x="529" y="3918"/>
                  </a:lnTo>
                  <a:lnTo>
                    <a:pt x="351" y="3220"/>
                  </a:lnTo>
                  <a:lnTo>
                    <a:pt x="11640" y="345"/>
                  </a:lnTo>
                  <a:close/>
                  <a:moveTo>
                    <a:pt x="11751" y="0"/>
                  </a:moveTo>
                  <a:cubicBezTo>
                    <a:pt x="11739" y="0"/>
                    <a:pt x="11726" y="2"/>
                    <a:pt x="11713" y="5"/>
                  </a:cubicBezTo>
                  <a:lnTo>
                    <a:pt x="123" y="2957"/>
                  </a:lnTo>
                  <a:cubicBezTo>
                    <a:pt x="83" y="2968"/>
                    <a:pt x="51" y="2993"/>
                    <a:pt x="29" y="3028"/>
                  </a:cubicBezTo>
                  <a:cubicBezTo>
                    <a:pt x="8" y="3064"/>
                    <a:pt x="1" y="3107"/>
                    <a:pt x="11" y="3147"/>
                  </a:cubicBezTo>
                  <a:lnTo>
                    <a:pt x="266" y="4147"/>
                  </a:lnTo>
                  <a:cubicBezTo>
                    <a:pt x="283" y="4217"/>
                    <a:pt x="346" y="4263"/>
                    <a:pt x="416" y="4263"/>
                  </a:cubicBezTo>
                  <a:cubicBezTo>
                    <a:pt x="429" y="4263"/>
                    <a:pt x="441" y="4261"/>
                    <a:pt x="455" y="4260"/>
                  </a:cubicBezTo>
                  <a:lnTo>
                    <a:pt x="12046" y="1307"/>
                  </a:lnTo>
                  <a:cubicBezTo>
                    <a:pt x="12084" y="1297"/>
                    <a:pt x="12118" y="1271"/>
                    <a:pt x="12140" y="1235"/>
                  </a:cubicBezTo>
                  <a:cubicBezTo>
                    <a:pt x="12161" y="1199"/>
                    <a:pt x="12168" y="1157"/>
                    <a:pt x="12157" y="1118"/>
                  </a:cubicBezTo>
                  <a:lnTo>
                    <a:pt x="11903" y="118"/>
                  </a:lnTo>
                  <a:cubicBezTo>
                    <a:pt x="11885" y="46"/>
                    <a:pt x="11822" y="0"/>
                    <a:pt x="11751"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6" name="Google Shape;5616;p68"/>
            <p:cNvSpPr/>
            <p:nvPr/>
          </p:nvSpPr>
          <p:spPr>
            <a:xfrm>
              <a:off x="3031325" y="5556963"/>
              <a:ext cx="304275" cy="106600"/>
            </a:xfrm>
            <a:custGeom>
              <a:avLst/>
              <a:gdLst/>
              <a:ahLst/>
              <a:cxnLst/>
              <a:rect l="l" t="t" r="r" b="b"/>
              <a:pathLst>
                <a:path w="12171" h="4264" extrusionOk="0">
                  <a:moveTo>
                    <a:pt x="11642" y="344"/>
                  </a:moveTo>
                  <a:lnTo>
                    <a:pt x="11820" y="1043"/>
                  </a:lnTo>
                  <a:lnTo>
                    <a:pt x="530" y="3919"/>
                  </a:lnTo>
                  <a:lnTo>
                    <a:pt x="351" y="3220"/>
                  </a:lnTo>
                  <a:lnTo>
                    <a:pt x="11642" y="344"/>
                  </a:lnTo>
                  <a:close/>
                  <a:moveTo>
                    <a:pt x="11754" y="1"/>
                  </a:moveTo>
                  <a:cubicBezTo>
                    <a:pt x="11741" y="1"/>
                    <a:pt x="11728" y="2"/>
                    <a:pt x="11714" y="6"/>
                  </a:cubicBezTo>
                  <a:lnTo>
                    <a:pt x="125" y="2957"/>
                  </a:lnTo>
                  <a:cubicBezTo>
                    <a:pt x="85" y="2969"/>
                    <a:pt x="51" y="2993"/>
                    <a:pt x="30" y="3029"/>
                  </a:cubicBezTo>
                  <a:cubicBezTo>
                    <a:pt x="8" y="3065"/>
                    <a:pt x="1" y="3107"/>
                    <a:pt x="12" y="3148"/>
                  </a:cubicBezTo>
                  <a:lnTo>
                    <a:pt x="268" y="4148"/>
                  </a:lnTo>
                  <a:cubicBezTo>
                    <a:pt x="285" y="4216"/>
                    <a:pt x="348" y="4263"/>
                    <a:pt x="418" y="4263"/>
                  </a:cubicBezTo>
                  <a:cubicBezTo>
                    <a:pt x="430" y="4263"/>
                    <a:pt x="442" y="4262"/>
                    <a:pt x="457" y="4259"/>
                  </a:cubicBezTo>
                  <a:lnTo>
                    <a:pt x="12046" y="1307"/>
                  </a:lnTo>
                  <a:cubicBezTo>
                    <a:pt x="12086" y="1297"/>
                    <a:pt x="12120" y="1271"/>
                    <a:pt x="12142" y="1236"/>
                  </a:cubicBezTo>
                  <a:cubicBezTo>
                    <a:pt x="12163" y="1200"/>
                    <a:pt x="12170" y="1157"/>
                    <a:pt x="12159" y="1119"/>
                  </a:cubicBezTo>
                  <a:lnTo>
                    <a:pt x="11903" y="118"/>
                  </a:lnTo>
                  <a:cubicBezTo>
                    <a:pt x="11885" y="47"/>
                    <a:pt x="11824" y="1"/>
                    <a:pt x="11754" y="1"/>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7" name="Google Shape;5617;p68"/>
            <p:cNvSpPr/>
            <p:nvPr/>
          </p:nvSpPr>
          <p:spPr>
            <a:xfrm>
              <a:off x="2874800" y="4943463"/>
              <a:ext cx="304525" cy="106600"/>
            </a:xfrm>
            <a:custGeom>
              <a:avLst/>
              <a:gdLst/>
              <a:ahLst/>
              <a:cxnLst/>
              <a:rect l="l" t="t" r="r" b="b"/>
              <a:pathLst>
                <a:path w="12181" h="4264" extrusionOk="0">
                  <a:moveTo>
                    <a:pt x="11651" y="344"/>
                  </a:moveTo>
                  <a:lnTo>
                    <a:pt x="11830" y="1043"/>
                  </a:lnTo>
                  <a:lnTo>
                    <a:pt x="539" y="3919"/>
                  </a:lnTo>
                  <a:lnTo>
                    <a:pt x="361" y="3220"/>
                  </a:lnTo>
                  <a:lnTo>
                    <a:pt x="11651" y="344"/>
                  </a:lnTo>
                  <a:close/>
                  <a:moveTo>
                    <a:pt x="11764" y="0"/>
                  </a:moveTo>
                  <a:cubicBezTo>
                    <a:pt x="11751" y="0"/>
                    <a:pt x="11738" y="2"/>
                    <a:pt x="11724" y="5"/>
                  </a:cubicBezTo>
                  <a:lnTo>
                    <a:pt x="135" y="2957"/>
                  </a:lnTo>
                  <a:cubicBezTo>
                    <a:pt x="51" y="2979"/>
                    <a:pt x="1" y="3063"/>
                    <a:pt x="22" y="3147"/>
                  </a:cubicBezTo>
                  <a:lnTo>
                    <a:pt x="278" y="4148"/>
                  </a:lnTo>
                  <a:cubicBezTo>
                    <a:pt x="288" y="4186"/>
                    <a:pt x="314" y="4220"/>
                    <a:pt x="349" y="4242"/>
                  </a:cubicBezTo>
                  <a:cubicBezTo>
                    <a:pt x="372" y="4256"/>
                    <a:pt x="401" y="4263"/>
                    <a:pt x="428" y="4263"/>
                  </a:cubicBezTo>
                  <a:cubicBezTo>
                    <a:pt x="439" y="4263"/>
                    <a:pt x="454" y="4262"/>
                    <a:pt x="467" y="4259"/>
                  </a:cubicBezTo>
                  <a:lnTo>
                    <a:pt x="12056" y="1307"/>
                  </a:lnTo>
                  <a:cubicBezTo>
                    <a:pt x="12096" y="1297"/>
                    <a:pt x="12130" y="1271"/>
                    <a:pt x="12152" y="1236"/>
                  </a:cubicBezTo>
                  <a:cubicBezTo>
                    <a:pt x="12173" y="1200"/>
                    <a:pt x="12180" y="1157"/>
                    <a:pt x="12169" y="1118"/>
                  </a:cubicBezTo>
                  <a:lnTo>
                    <a:pt x="11913" y="118"/>
                  </a:lnTo>
                  <a:cubicBezTo>
                    <a:pt x="11895" y="47"/>
                    <a:pt x="11834" y="0"/>
                    <a:pt x="11764"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8" name="Google Shape;5618;p68"/>
            <p:cNvSpPr/>
            <p:nvPr/>
          </p:nvSpPr>
          <p:spPr>
            <a:xfrm>
              <a:off x="2887700" y="4993038"/>
              <a:ext cx="304225" cy="106575"/>
            </a:xfrm>
            <a:custGeom>
              <a:avLst/>
              <a:gdLst/>
              <a:ahLst/>
              <a:cxnLst/>
              <a:rect l="l" t="t" r="r" b="b"/>
              <a:pathLst>
                <a:path w="12169" h="4263" extrusionOk="0">
                  <a:moveTo>
                    <a:pt x="11640" y="344"/>
                  </a:moveTo>
                  <a:lnTo>
                    <a:pt x="11818" y="1043"/>
                  </a:lnTo>
                  <a:lnTo>
                    <a:pt x="529" y="3918"/>
                  </a:lnTo>
                  <a:lnTo>
                    <a:pt x="351" y="3219"/>
                  </a:lnTo>
                  <a:lnTo>
                    <a:pt x="11640" y="344"/>
                  </a:lnTo>
                  <a:close/>
                  <a:moveTo>
                    <a:pt x="11751" y="0"/>
                  </a:moveTo>
                  <a:cubicBezTo>
                    <a:pt x="11739" y="0"/>
                    <a:pt x="11727" y="1"/>
                    <a:pt x="11714" y="4"/>
                  </a:cubicBezTo>
                  <a:lnTo>
                    <a:pt x="123" y="2958"/>
                  </a:lnTo>
                  <a:cubicBezTo>
                    <a:pt x="85" y="2968"/>
                    <a:pt x="51" y="2993"/>
                    <a:pt x="29" y="3029"/>
                  </a:cubicBezTo>
                  <a:cubicBezTo>
                    <a:pt x="8" y="3065"/>
                    <a:pt x="1" y="3108"/>
                    <a:pt x="12" y="3146"/>
                  </a:cubicBezTo>
                  <a:lnTo>
                    <a:pt x="266" y="4146"/>
                  </a:lnTo>
                  <a:cubicBezTo>
                    <a:pt x="285" y="4216"/>
                    <a:pt x="348" y="4262"/>
                    <a:pt x="416" y="4262"/>
                  </a:cubicBezTo>
                  <a:cubicBezTo>
                    <a:pt x="429" y="4262"/>
                    <a:pt x="442" y="4261"/>
                    <a:pt x="456" y="4259"/>
                  </a:cubicBezTo>
                  <a:lnTo>
                    <a:pt x="12046" y="1307"/>
                  </a:lnTo>
                  <a:cubicBezTo>
                    <a:pt x="12086" y="1296"/>
                    <a:pt x="12119" y="1272"/>
                    <a:pt x="12140" y="1236"/>
                  </a:cubicBezTo>
                  <a:cubicBezTo>
                    <a:pt x="12161" y="1200"/>
                    <a:pt x="12169" y="1157"/>
                    <a:pt x="12159" y="1117"/>
                  </a:cubicBezTo>
                  <a:lnTo>
                    <a:pt x="11903" y="117"/>
                  </a:lnTo>
                  <a:cubicBezTo>
                    <a:pt x="11884" y="45"/>
                    <a:pt x="11822" y="0"/>
                    <a:pt x="11751"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19" name="Google Shape;5619;p68"/>
          <p:cNvGrpSpPr/>
          <p:nvPr/>
        </p:nvGrpSpPr>
        <p:grpSpPr>
          <a:xfrm>
            <a:off x="1531500" y="3542238"/>
            <a:ext cx="814400" cy="1093000"/>
            <a:chOff x="1531500" y="3542238"/>
            <a:chExt cx="814400" cy="1093000"/>
          </a:xfrm>
        </p:grpSpPr>
        <p:sp>
          <p:nvSpPr>
            <p:cNvPr id="5620" name="Google Shape;5620;p68"/>
            <p:cNvSpPr/>
            <p:nvPr/>
          </p:nvSpPr>
          <p:spPr>
            <a:xfrm>
              <a:off x="1576200" y="4162363"/>
              <a:ext cx="23175" cy="30575"/>
            </a:xfrm>
            <a:custGeom>
              <a:avLst/>
              <a:gdLst/>
              <a:ahLst/>
              <a:cxnLst/>
              <a:rect l="l" t="t" r="r" b="b"/>
              <a:pathLst>
                <a:path w="927" h="1223" extrusionOk="0">
                  <a:moveTo>
                    <a:pt x="672" y="0"/>
                  </a:moveTo>
                  <a:cubicBezTo>
                    <a:pt x="596" y="0"/>
                    <a:pt x="521" y="40"/>
                    <a:pt x="481" y="111"/>
                  </a:cubicBezTo>
                  <a:cubicBezTo>
                    <a:pt x="332" y="370"/>
                    <a:pt x="191" y="633"/>
                    <a:pt x="56" y="901"/>
                  </a:cubicBezTo>
                  <a:cubicBezTo>
                    <a:pt x="1" y="1008"/>
                    <a:pt x="43" y="1142"/>
                    <a:pt x="154" y="1198"/>
                  </a:cubicBezTo>
                  <a:cubicBezTo>
                    <a:pt x="185" y="1214"/>
                    <a:pt x="220" y="1223"/>
                    <a:pt x="254" y="1223"/>
                  </a:cubicBezTo>
                  <a:cubicBezTo>
                    <a:pt x="334" y="1223"/>
                    <a:pt x="412" y="1179"/>
                    <a:pt x="451" y="1102"/>
                  </a:cubicBezTo>
                  <a:cubicBezTo>
                    <a:pt x="582" y="844"/>
                    <a:pt x="722" y="586"/>
                    <a:pt x="866" y="333"/>
                  </a:cubicBezTo>
                  <a:cubicBezTo>
                    <a:pt x="927" y="224"/>
                    <a:pt x="888" y="90"/>
                    <a:pt x="782" y="30"/>
                  </a:cubicBezTo>
                  <a:cubicBezTo>
                    <a:pt x="748" y="10"/>
                    <a:pt x="710" y="0"/>
                    <a:pt x="672" y="0"/>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1" name="Google Shape;5621;p68"/>
            <p:cNvSpPr/>
            <p:nvPr/>
          </p:nvSpPr>
          <p:spPr>
            <a:xfrm>
              <a:off x="1551175" y="4222263"/>
              <a:ext cx="19725" cy="32000"/>
            </a:xfrm>
            <a:custGeom>
              <a:avLst/>
              <a:gdLst/>
              <a:ahLst/>
              <a:cxnLst/>
              <a:rect l="l" t="t" r="r" b="b"/>
              <a:pathLst>
                <a:path w="789" h="1280" extrusionOk="0">
                  <a:moveTo>
                    <a:pt x="540" y="1"/>
                  </a:moveTo>
                  <a:cubicBezTo>
                    <a:pt x="451" y="1"/>
                    <a:pt x="366" y="55"/>
                    <a:pt x="332" y="144"/>
                  </a:cubicBezTo>
                  <a:cubicBezTo>
                    <a:pt x="226" y="423"/>
                    <a:pt x="128" y="706"/>
                    <a:pt x="37" y="991"/>
                  </a:cubicBezTo>
                  <a:cubicBezTo>
                    <a:pt x="0" y="1108"/>
                    <a:pt x="64" y="1232"/>
                    <a:pt x="180" y="1270"/>
                  </a:cubicBezTo>
                  <a:cubicBezTo>
                    <a:pt x="202" y="1277"/>
                    <a:pt x="226" y="1280"/>
                    <a:pt x="249" y="1280"/>
                  </a:cubicBezTo>
                  <a:cubicBezTo>
                    <a:pt x="342" y="1280"/>
                    <a:pt x="429" y="1220"/>
                    <a:pt x="458" y="1125"/>
                  </a:cubicBezTo>
                  <a:cubicBezTo>
                    <a:pt x="548" y="849"/>
                    <a:pt x="643" y="575"/>
                    <a:pt x="746" y="301"/>
                  </a:cubicBezTo>
                  <a:cubicBezTo>
                    <a:pt x="789" y="187"/>
                    <a:pt x="732" y="59"/>
                    <a:pt x="617" y="15"/>
                  </a:cubicBezTo>
                  <a:cubicBezTo>
                    <a:pt x="592" y="5"/>
                    <a:pt x="566" y="1"/>
                    <a:pt x="540" y="1"/>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2" name="Google Shape;5622;p68"/>
            <p:cNvSpPr/>
            <p:nvPr/>
          </p:nvSpPr>
          <p:spPr>
            <a:xfrm>
              <a:off x="2123450" y="4018838"/>
              <a:ext cx="24425" cy="29775"/>
            </a:xfrm>
            <a:custGeom>
              <a:avLst/>
              <a:gdLst/>
              <a:ahLst/>
              <a:cxnLst/>
              <a:rect l="l" t="t" r="r" b="b"/>
              <a:pathLst>
                <a:path w="977" h="1191" extrusionOk="0">
                  <a:moveTo>
                    <a:pt x="250" y="0"/>
                  </a:moveTo>
                  <a:cubicBezTo>
                    <a:pt x="205" y="0"/>
                    <a:pt x="160" y="14"/>
                    <a:pt x="121" y="42"/>
                  </a:cubicBezTo>
                  <a:cubicBezTo>
                    <a:pt x="22" y="113"/>
                    <a:pt x="0" y="253"/>
                    <a:pt x="71" y="350"/>
                  </a:cubicBezTo>
                  <a:cubicBezTo>
                    <a:pt x="242" y="584"/>
                    <a:pt x="395" y="827"/>
                    <a:pt x="528" y="1073"/>
                  </a:cubicBezTo>
                  <a:cubicBezTo>
                    <a:pt x="568" y="1148"/>
                    <a:pt x="644" y="1190"/>
                    <a:pt x="724" y="1190"/>
                  </a:cubicBezTo>
                  <a:cubicBezTo>
                    <a:pt x="759" y="1190"/>
                    <a:pt x="795" y="1182"/>
                    <a:pt x="829" y="1164"/>
                  </a:cubicBezTo>
                  <a:cubicBezTo>
                    <a:pt x="936" y="1105"/>
                    <a:pt x="976" y="972"/>
                    <a:pt x="918" y="864"/>
                  </a:cubicBezTo>
                  <a:cubicBezTo>
                    <a:pt x="776" y="599"/>
                    <a:pt x="610" y="341"/>
                    <a:pt x="430" y="91"/>
                  </a:cubicBezTo>
                  <a:cubicBezTo>
                    <a:pt x="386" y="32"/>
                    <a:pt x="319" y="0"/>
                    <a:pt x="250" y="0"/>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3" name="Google Shape;5623;p68"/>
            <p:cNvSpPr/>
            <p:nvPr/>
          </p:nvSpPr>
          <p:spPr>
            <a:xfrm>
              <a:off x="2075275" y="3973738"/>
              <a:ext cx="30475" cy="24025"/>
            </a:xfrm>
            <a:custGeom>
              <a:avLst/>
              <a:gdLst/>
              <a:ahLst/>
              <a:cxnLst/>
              <a:rect l="l" t="t" r="r" b="b"/>
              <a:pathLst>
                <a:path w="1219" h="961" extrusionOk="0">
                  <a:moveTo>
                    <a:pt x="255" y="0"/>
                  </a:moveTo>
                  <a:cubicBezTo>
                    <a:pt x="181" y="0"/>
                    <a:pt x="109" y="37"/>
                    <a:pt x="67" y="103"/>
                  </a:cubicBezTo>
                  <a:cubicBezTo>
                    <a:pt x="0" y="207"/>
                    <a:pt x="33" y="343"/>
                    <a:pt x="135" y="408"/>
                  </a:cubicBezTo>
                  <a:cubicBezTo>
                    <a:pt x="373" y="557"/>
                    <a:pt x="607" y="727"/>
                    <a:pt x="830" y="910"/>
                  </a:cubicBezTo>
                  <a:cubicBezTo>
                    <a:pt x="871" y="945"/>
                    <a:pt x="921" y="961"/>
                    <a:pt x="970" y="961"/>
                  </a:cubicBezTo>
                  <a:cubicBezTo>
                    <a:pt x="1034" y="961"/>
                    <a:pt x="1098" y="934"/>
                    <a:pt x="1140" y="882"/>
                  </a:cubicBezTo>
                  <a:cubicBezTo>
                    <a:pt x="1218" y="788"/>
                    <a:pt x="1204" y="648"/>
                    <a:pt x="1111" y="570"/>
                  </a:cubicBezTo>
                  <a:cubicBezTo>
                    <a:pt x="874" y="374"/>
                    <a:pt x="626" y="195"/>
                    <a:pt x="372" y="34"/>
                  </a:cubicBezTo>
                  <a:cubicBezTo>
                    <a:pt x="335" y="11"/>
                    <a:pt x="295" y="0"/>
                    <a:pt x="255" y="0"/>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4" name="Google Shape;5624;p68"/>
            <p:cNvSpPr/>
            <p:nvPr/>
          </p:nvSpPr>
          <p:spPr>
            <a:xfrm>
              <a:off x="2081575" y="4191713"/>
              <a:ext cx="29200" cy="14175"/>
            </a:xfrm>
            <a:custGeom>
              <a:avLst/>
              <a:gdLst/>
              <a:ahLst/>
              <a:cxnLst/>
              <a:rect l="l" t="t" r="r" b="b"/>
              <a:pathLst>
                <a:path w="1168" h="567" extrusionOk="0">
                  <a:moveTo>
                    <a:pt x="1016" y="0"/>
                  </a:moveTo>
                  <a:cubicBezTo>
                    <a:pt x="785" y="84"/>
                    <a:pt x="544" y="125"/>
                    <a:pt x="300" y="125"/>
                  </a:cubicBezTo>
                  <a:lnTo>
                    <a:pt x="233" y="124"/>
                  </a:lnTo>
                  <a:cubicBezTo>
                    <a:pt x="231" y="124"/>
                    <a:pt x="230" y="124"/>
                    <a:pt x="228" y="124"/>
                  </a:cubicBezTo>
                  <a:cubicBezTo>
                    <a:pt x="110" y="124"/>
                    <a:pt x="8" y="218"/>
                    <a:pt x="5" y="336"/>
                  </a:cubicBezTo>
                  <a:cubicBezTo>
                    <a:pt x="1" y="458"/>
                    <a:pt x="97" y="561"/>
                    <a:pt x="218" y="565"/>
                  </a:cubicBezTo>
                  <a:lnTo>
                    <a:pt x="300" y="566"/>
                  </a:lnTo>
                  <a:cubicBezTo>
                    <a:pt x="591" y="566"/>
                    <a:pt x="880" y="517"/>
                    <a:pt x="1163" y="419"/>
                  </a:cubicBezTo>
                  <a:cubicBezTo>
                    <a:pt x="1165" y="419"/>
                    <a:pt x="1165" y="419"/>
                    <a:pt x="1168" y="417"/>
                  </a:cubicBezTo>
                  <a:lnTo>
                    <a:pt x="1016" y="0"/>
                  </a:ln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5" name="Google Shape;5625;p68"/>
            <p:cNvSpPr/>
            <p:nvPr/>
          </p:nvSpPr>
          <p:spPr>
            <a:xfrm>
              <a:off x="2097400" y="3688113"/>
              <a:ext cx="27925" cy="26725"/>
            </a:xfrm>
            <a:custGeom>
              <a:avLst/>
              <a:gdLst/>
              <a:ahLst/>
              <a:cxnLst/>
              <a:rect l="l" t="t" r="r" b="b"/>
              <a:pathLst>
                <a:path w="1117" h="1069" extrusionOk="0">
                  <a:moveTo>
                    <a:pt x="872" y="0"/>
                  </a:moveTo>
                  <a:cubicBezTo>
                    <a:pt x="817" y="0"/>
                    <a:pt x="761" y="21"/>
                    <a:pt x="719" y="63"/>
                  </a:cubicBezTo>
                  <a:cubicBezTo>
                    <a:pt x="504" y="268"/>
                    <a:pt x="294" y="480"/>
                    <a:pt x="85" y="694"/>
                  </a:cubicBezTo>
                  <a:cubicBezTo>
                    <a:pt x="0" y="783"/>
                    <a:pt x="4" y="922"/>
                    <a:pt x="91" y="1006"/>
                  </a:cubicBezTo>
                  <a:cubicBezTo>
                    <a:pt x="133" y="1047"/>
                    <a:pt x="189" y="1068"/>
                    <a:pt x="245" y="1068"/>
                  </a:cubicBezTo>
                  <a:cubicBezTo>
                    <a:pt x="304" y="1068"/>
                    <a:pt x="360" y="1045"/>
                    <a:pt x="404" y="1000"/>
                  </a:cubicBezTo>
                  <a:cubicBezTo>
                    <a:pt x="607" y="790"/>
                    <a:pt x="814" y="584"/>
                    <a:pt x="1025" y="382"/>
                  </a:cubicBezTo>
                  <a:cubicBezTo>
                    <a:pt x="1112" y="297"/>
                    <a:pt x="1116" y="156"/>
                    <a:pt x="1031" y="68"/>
                  </a:cubicBezTo>
                  <a:cubicBezTo>
                    <a:pt x="988" y="23"/>
                    <a:pt x="930" y="0"/>
                    <a:pt x="872" y="0"/>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6" name="Google Shape;5626;p68"/>
            <p:cNvSpPr/>
            <p:nvPr/>
          </p:nvSpPr>
          <p:spPr>
            <a:xfrm>
              <a:off x="2054275" y="3736838"/>
              <a:ext cx="26125" cy="28550"/>
            </a:xfrm>
            <a:custGeom>
              <a:avLst/>
              <a:gdLst/>
              <a:ahLst/>
              <a:cxnLst/>
              <a:rect l="l" t="t" r="r" b="b"/>
              <a:pathLst>
                <a:path w="1045" h="1142" extrusionOk="0">
                  <a:moveTo>
                    <a:pt x="797" y="0"/>
                  </a:moveTo>
                  <a:cubicBezTo>
                    <a:pt x="732" y="0"/>
                    <a:pt x="668" y="28"/>
                    <a:pt x="623" y="82"/>
                  </a:cubicBezTo>
                  <a:cubicBezTo>
                    <a:pt x="435" y="312"/>
                    <a:pt x="250" y="547"/>
                    <a:pt x="73" y="787"/>
                  </a:cubicBezTo>
                  <a:cubicBezTo>
                    <a:pt x="1" y="885"/>
                    <a:pt x="21" y="1022"/>
                    <a:pt x="118" y="1097"/>
                  </a:cubicBezTo>
                  <a:cubicBezTo>
                    <a:pt x="157" y="1127"/>
                    <a:pt x="205" y="1141"/>
                    <a:pt x="250" y="1141"/>
                  </a:cubicBezTo>
                  <a:cubicBezTo>
                    <a:pt x="318" y="1141"/>
                    <a:pt x="385" y="1111"/>
                    <a:pt x="428" y="1053"/>
                  </a:cubicBezTo>
                  <a:cubicBezTo>
                    <a:pt x="603" y="818"/>
                    <a:pt x="782" y="588"/>
                    <a:pt x="966" y="363"/>
                  </a:cubicBezTo>
                  <a:cubicBezTo>
                    <a:pt x="1044" y="266"/>
                    <a:pt x="1030" y="126"/>
                    <a:pt x="935" y="49"/>
                  </a:cubicBezTo>
                  <a:cubicBezTo>
                    <a:pt x="895" y="16"/>
                    <a:pt x="846" y="0"/>
                    <a:pt x="797" y="0"/>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7" name="Google Shape;5627;p68"/>
            <p:cNvSpPr/>
            <p:nvPr/>
          </p:nvSpPr>
          <p:spPr>
            <a:xfrm>
              <a:off x="2018625" y="3790938"/>
              <a:ext cx="23600" cy="30325"/>
            </a:xfrm>
            <a:custGeom>
              <a:avLst/>
              <a:gdLst/>
              <a:ahLst/>
              <a:cxnLst/>
              <a:rect l="l" t="t" r="r" b="b"/>
              <a:pathLst>
                <a:path w="944" h="1213" extrusionOk="0">
                  <a:moveTo>
                    <a:pt x="689" y="1"/>
                  </a:moveTo>
                  <a:cubicBezTo>
                    <a:pt x="613" y="1"/>
                    <a:pt x="540" y="39"/>
                    <a:pt x="499" y="109"/>
                  </a:cubicBezTo>
                  <a:cubicBezTo>
                    <a:pt x="346" y="364"/>
                    <a:pt x="199" y="624"/>
                    <a:pt x="57" y="886"/>
                  </a:cubicBezTo>
                  <a:cubicBezTo>
                    <a:pt x="0" y="995"/>
                    <a:pt x="41" y="1127"/>
                    <a:pt x="148" y="1187"/>
                  </a:cubicBezTo>
                  <a:cubicBezTo>
                    <a:pt x="180" y="1204"/>
                    <a:pt x="216" y="1212"/>
                    <a:pt x="251" y="1212"/>
                  </a:cubicBezTo>
                  <a:cubicBezTo>
                    <a:pt x="329" y="1212"/>
                    <a:pt x="407" y="1170"/>
                    <a:pt x="447" y="1096"/>
                  </a:cubicBezTo>
                  <a:cubicBezTo>
                    <a:pt x="584" y="839"/>
                    <a:pt x="729" y="585"/>
                    <a:pt x="879" y="336"/>
                  </a:cubicBezTo>
                  <a:cubicBezTo>
                    <a:pt x="943" y="231"/>
                    <a:pt x="908" y="95"/>
                    <a:pt x="803" y="32"/>
                  </a:cubicBezTo>
                  <a:cubicBezTo>
                    <a:pt x="767" y="11"/>
                    <a:pt x="727" y="1"/>
                    <a:pt x="689" y="1"/>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8" name="Google Shape;5628;p68"/>
            <p:cNvSpPr/>
            <p:nvPr/>
          </p:nvSpPr>
          <p:spPr>
            <a:xfrm>
              <a:off x="2014400" y="3948613"/>
              <a:ext cx="33525" cy="17300"/>
            </a:xfrm>
            <a:custGeom>
              <a:avLst/>
              <a:gdLst/>
              <a:ahLst/>
              <a:cxnLst/>
              <a:rect l="l" t="t" r="r" b="b"/>
              <a:pathLst>
                <a:path w="1341" h="692" extrusionOk="0">
                  <a:moveTo>
                    <a:pt x="240" y="1"/>
                  </a:moveTo>
                  <a:cubicBezTo>
                    <a:pt x="140" y="1"/>
                    <a:pt x="52" y="69"/>
                    <a:pt x="29" y="171"/>
                  </a:cubicBezTo>
                  <a:cubicBezTo>
                    <a:pt x="0" y="288"/>
                    <a:pt x="73" y="407"/>
                    <a:pt x="192" y="437"/>
                  </a:cubicBezTo>
                  <a:cubicBezTo>
                    <a:pt x="475" y="505"/>
                    <a:pt x="753" y="586"/>
                    <a:pt x="1020" y="678"/>
                  </a:cubicBezTo>
                  <a:cubicBezTo>
                    <a:pt x="1044" y="688"/>
                    <a:pt x="1070" y="691"/>
                    <a:pt x="1092" y="691"/>
                  </a:cubicBezTo>
                  <a:cubicBezTo>
                    <a:pt x="1184" y="691"/>
                    <a:pt x="1270" y="634"/>
                    <a:pt x="1301" y="542"/>
                  </a:cubicBezTo>
                  <a:cubicBezTo>
                    <a:pt x="1340" y="427"/>
                    <a:pt x="1279" y="301"/>
                    <a:pt x="1165" y="261"/>
                  </a:cubicBezTo>
                  <a:cubicBezTo>
                    <a:pt x="885" y="164"/>
                    <a:pt x="592" y="78"/>
                    <a:pt x="294" y="8"/>
                  </a:cubicBezTo>
                  <a:cubicBezTo>
                    <a:pt x="276" y="3"/>
                    <a:pt x="258" y="1"/>
                    <a:pt x="240" y="1"/>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9" name="Google Shape;5629;p68"/>
            <p:cNvSpPr/>
            <p:nvPr/>
          </p:nvSpPr>
          <p:spPr>
            <a:xfrm>
              <a:off x="2023575" y="4165238"/>
              <a:ext cx="29100" cy="25550"/>
            </a:xfrm>
            <a:custGeom>
              <a:avLst/>
              <a:gdLst/>
              <a:ahLst/>
              <a:cxnLst/>
              <a:rect l="l" t="t" r="r" b="b"/>
              <a:pathLst>
                <a:path w="1164" h="1022" extrusionOk="0">
                  <a:moveTo>
                    <a:pt x="244" y="0"/>
                  </a:moveTo>
                  <a:cubicBezTo>
                    <a:pt x="189" y="0"/>
                    <a:pt x="134" y="21"/>
                    <a:pt x="91" y="62"/>
                  </a:cubicBezTo>
                  <a:cubicBezTo>
                    <a:pt x="3" y="148"/>
                    <a:pt x="1" y="287"/>
                    <a:pt x="86" y="374"/>
                  </a:cubicBezTo>
                  <a:cubicBezTo>
                    <a:pt x="308" y="604"/>
                    <a:pt x="542" y="808"/>
                    <a:pt x="783" y="980"/>
                  </a:cubicBezTo>
                  <a:cubicBezTo>
                    <a:pt x="823" y="1008"/>
                    <a:pt x="867" y="1021"/>
                    <a:pt x="911" y="1021"/>
                  </a:cubicBezTo>
                  <a:cubicBezTo>
                    <a:pt x="981" y="1021"/>
                    <a:pt x="1049" y="988"/>
                    <a:pt x="1093" y="929"/>
                  </a:cubicBezTo>
                  <a:cubicBezTo>
                    <a:pt x="1163" y="830"/>
                    <a:pt x="1141" y="691"/>
                    <a:pt x="1042" y="620"/>
                  </a:cubicBezTo>
                  <a:cubicBezTo>
                    <a:pt x="822" y="467"/>
                    <a:pt x="606" y="279"/>
                    <a:pt x="403" y="67"/>
                  </a:cubicBezTo>
                  <a:cubicBezTo>
                    <a:pt x="360" y="23"/>
                    <a:pt x="302" y="0"/>
                    <a:pt x="244" y="0"/>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0" name="Google Shape;5630;p68"/>
            <p:cNvSpPr/>
            <p:nvPr/>
          </p:nvSpPr>
          <p:spPr>
            <a:xfrm>
              <a:off x="2313375" y="3542238"/>
              <a:ext cx="32525" cy="20750"/>
            </a:xfrm>
            <a:custGeom>
              <a:avLst/>
              <a:gdLst/>
              <a:ahLst/>
              <a:cxnLst/>
              <a:rect l="l" t="t" r="r" b="b"/>
              <a:pathLst>
                <a:path w="1301" h="830" extrusionOk="0">
                  <a:moveTo>
                    <a:pt x="1047" y="1"/>
                  </a:moveTo>
                  <a:cubicBezTo>
                    <a:pt x="1015" y="1"/>
                    <a:pt x="983" y="8"/>
                    <a:pt x="953" y="22"/>
                  </a:cubicBezTo>
                  <a:cubicBezTo>
                    <a:pt x="685" y="151"/>
                    <a:pt x="420" y="281"/>
                    <a:pt x="153" y="411"/>
                  </a:cubicBezTo>
                  <a:cubicBezTo>
                    <a:pt x="44" y="466"/>
                    <a:pt x="0" y="600"/>
                    <a:pt x="54" y="707"/>
                  </a:cubicBezTo>
                  <a:cubicBezTo>
                    <a:pt x="94" y="785"/>
                    <a:pt x="172" y="829"/>
                    <a:pt x="253" y="829"/>
                  </a:cubicBezTo>
                  <a:cubicBezTo>
                    <a:pt x="287" y="829"/>
                    <a:pt x="321" y="822"/>
                    <a:pt x="352" y="807"/>
                  </a:cubicBezTo>
                  <a:cubicBezTo>
                    <a:pt x="614" y="676"/>
                    <a:pt x="881" y="549"/>
                    <a:pt x="1145" y="422"/>
                  </a:cubicBezTo>
                  <a:cubicBezTo>
                    <a:pt x="1252" y="371"/>
                    <a:pt x="1301" y="239"/>
                    <a:pt x="1248" y="127"/>
                  </a:cubicBezTo>
                  <a:cubicBezTo>
                    <a:pt x="1210" y="48"/>
                    <a:pt x="1130" y="1"/>
                    <a:pt x="1047" y="1"/>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1" name="Google Shape;5631;p68"/>
            <p:cNvSpPr/>
            <p:nvPr/>
          </p:nvSpPr>
          <p:spPr>
            <a:xfrm>
              <a:off x="2254900" y="3572438"/>
              <a:ext cx="31825" cy="21925"/>
            </a:xfrm>
            <a:custGeom>
              <a:avLst/>
              <a:gdLst/>
              <a:ahLst/>
              <a:cxnLst/>
              <a:rect l="l" t="t" r="r" b="b"/>
              <a:pathLst>
                <a:path w="1273" h="877" extrusionOk="0">
                  <a:moveTo>
                    <a:pt x="1023" y="1"/>
                  </a:moveTo>
                  <a:cubicBezTo>
                    <a:pt x="987" y="1"/>
                    <a:pt x="950" y="9"/>
                    <a:pt x="917" y="28"/>
                  </a:cubicBezTo>
                  <a:cubicBezTo>
                    <a:pt x="659" y="172"/>
                    <a:pt x="399" y="316"/>
                    <a:pt x="143" y="465"/>
                  </a:cubicBezTo>
                  <a:cubicBezTo>
                    <a:pt x="36" y="526"/>
                    <a:pt x="1" y="662"/>
                    <a:pt x="60" y="767"/>
                  </a:cubicBezTo>
                  <a:cubicBezTo>
                    <a:pt x="101" y="838"/>
                    <a:pt x="177" y="876"/>
                    <a:pt x="252" y="876"/>
                  </a:cubicBezTo>
                  <a:cubicBezTo>
                    <a:pt x="290" y="876"/>
                    <a:pt x="328" y="868"/>
                    <a:pt x="362" y="847"/>
                  </a:cubicBezTo>
                  <a:cubicBezTo>
                    <a:pt x="615" y="699"/>
                    <a:pt x="873" y="556"/>
                    <a:pt x="1128" y="414"/>
                  </a:cubicBezTo>
                  <a:cubicBezTo>
                    <a:pt x="1235" y="356"/>
                    <a:pt x="1273" y="221"/>
                    <a:pt x="1215" y="113"/>
                  </a:cubicBezTo>
                  <a:cubicBezTo>
                    <a:pt x="1176" y="42"/>
                    <a:pt x="1100" y="1"/>
                    <a:pt x="1023" y="1"/>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2" name="Google Shape;5632;p68"/>
            <p:cNvSpPr/>
            <p:nvPr/>
          </p:nvSpPr>
          <p:spPr>
            <a:xfrm>
              <a:off x="2136325" y="4144288"/>
              <a:ext cx="22525" cy="30775"/>
            </a:xfrm>
            <a:custGeom>
              <a:avLst/>
              <a:gdLst/>
              <a:ahLst/>
              <a:cxnLst/>
              <a:rect l="l" t="t" r="r" b="b"/>
              <a:pathLst>
                <a:path w="901" h="1231" extrusionOk="0">
                  <a:moveTo>
                    <a:pt x="651" y="0"/>
                  </a:moveTo>
                  <a:cubicBezTo>
                    <a:pt x="561" y="0"/>
                    <a:pt x="478" y="55"/>
                    <a:pt x="443" y="145"/>
                  </a:cubicBezTo>
                  <a:cubicBezTo>
                    <a:pt x="343" y="414"/>
                    <a:pt x="217" y="662"/>
                    <a:pt x="67" y="888"/>
                  </a:cubicBezTo>
                  <a:cubicBezTo>
                    <a:pt x="0" y="988"/>
                    <a:pt x="27" y="1127"/>
                    <a:pt x="129" y="1194"/>
                  </a:cubicBezTo>
                  <a:cubicBezTo>
                    <a:pt x="166" y="1220"/>
                    <a:pt x="209" y="1231"/>
                    <a:pt x="251" y="1231"/>
                  </a:cubicBezTo>
                  <a:cubicBezTo>
                    <a:pt x="322" y="1231"/>
                    <a:pt x="393" y="1198"/>
                    <a:pt x="436" y="1132"/>
                  </a:cubicBezTo>
                  <a:cubicBezTo>
                    <a:pt x="604" y="881"/>
                    <a:pt x="746" y="598"/>
                    <a:pt x="858" y="299"/>
                  </a:cubicBezTo>
                  <a:cubicBezTo>
                    <a:pt x="901" y="184"/>
                    <a:pt x="844" y="57"/>
                    <a:pt x="729" y="14"/>
                  </a:cubicBezTo>
                  <a:cubicBezTo>
                    <a:pt x="703" y="5"/>
                    <a:pt x="677" y="0"/>
                    <a:pt x="651" y="0"/>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3" name="Google Shape;5633;p68"/>
            <p:cNvSpPr/>
            <p:nvPr/>
          </p:nvSpPr>
          <p:spPr>
            <a:xfrm>
              <a:off x="2150700" y="4078863"/>
              <a:ext cx="14250" cy="33025"/>
            </a:xfrm>
            <a:custGeom>
              <a:avLst/>
              <a:gdLst/>
              <a:ahLst/>
              <a:cxnLst/>
              <a:rect l="l" t="t" r="r" b="b"/>
              <a:pathLst>
                <a:path w="570" h="1321" extrusionOk="0">
                  <a:moveTo>
                    <a:pt x="239" y="1"/>
                  </a:moveTo>
                  <a:cubicBezTo>
                    <a:pt x="226" y="1"/>
                    <a:pt x="212" y="2"/>
                    <a:pt x="198" y="5"/>
                  </a:cubicBezTo>
                  <a:cubicBezTo>
                    <a:pt x="78" y="30"/>
                    <a:pt x="1" y="147"/>
                    <a:pt x="24" y="266"/>
                  </a:cubicBezTo>
                  <a:cubicBezTo>
                    <a:pt x="80" y="544"/>
                    <a:pt x="114" y="827"/>
                    <a:pt x="123" y="1105"/>
                  </a:cubicBezTo>
                  <a:cubicBezTo>
                    <a:pt x="127" y="1227"/>
                    <a:pt x="226" y="1321"/>
                    <a:pt x="346" y="1321"/>
                  </a:cubicBezTo>
                  <a:lnTo>
                    <a:pt x="353" y="1321"/>
                  </a:lnTo>
                  <a:cubicBezTo>
                    <a:pt x="475" y="1317"/>
                    <a:pt x="570" y="1214"/>
                    <a:pt x="567" y="1091"/>
                  </a:cubicBezTo>
                  <a:cubicBezTo>
                    <a:pt x="555" y="786"/>
                    <a:pt x="520" y="480"/>
                    <a:pt x="459" y="176"/>
                  </a:cubicBezTo>
                  <a:cubicBezTo>
                    <a:pt x="438" y="73"/>
                    <a:pt x="342" y="1"/>
                    <a:pt x="239" y="1"/>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4" name="Google Shape;5634;p68"/>
            <p:cNvSpPr/>
            <p:nvPr/>
          </p:nvSpPr>
          <p:spPr>
            <a:xfrm>
              <a:off x="2145925" y="3644763"/>
              <a:ext cx="29675" cy="24925"/>
            </a:xfrm>
            <a:custGeom>
              <a:avLst/>
              <a:gdLst/>
              <a:ahLst/>
              <a:cxnLst/>
              <a:rect l="l" t="t" r="r" b="b"/>
              <a:pathLst>
                <a:path w="1187" h="997" extrusionOk="0">
                  <a:moveTo>
                    <a:pt x="937" y="0"/>
                  </a:moveTo>
                  <a:cubicBezTo>
                    <a:pt x="889" y="0"/>
                    <a:pt x="841" y="16"/>
                    <a:pt x="802" y="47"/>
                  </a:cubicBezTo>
                  <a:cubicBezTo>
                    <a:pt x="568" y="230"/>
                    <a:pt x="335" y="415"/>
                    <a:pt x="107" y="605"/>
                  </a:cubicBezTo>
                  <a:cubicBezTo>
                    <a:pt x="13" y="683"/>
                    <a:pt x="1" y="824"/>
                    <a:pt x="79" y="917"/>
                  </a:cubicBezTo>
                  <a:cubicBezTo>
                    <a:pt x="122" y="971"/>
                    <a:pt x="185" y="997"/>
                    <a:pt x="249" y="997"/>
                  </a:cubicBezTo>
                  <a:cubicBezTo>
                    <a:pt x="298" y="997"/>
                    <a:pt x="349" y="981"/>
                    <a:pt x="390" y="946"/>
                  </a:cubicBezTo>
                  <a:cubicBezTo>
                    <a:pt x="616" y="759"/>
                    <a:pt x="843" y="576"/>
                    <a:pt x="1073" y="394"/>
                  </a:cubicBezTo>
                  <a:cubicBezTo>
                    <a:pt x="1169" y="320"/>
                    <a:pt x="1186" y="180"/>
                    <a:pt x="1112" y="85"/>
                  </a:cubicBezTo>
                  <a:cubicBezTo>
                    <a:pt x="1068" y="29"/>
                    <a:pt x="1002" y="0"/>
                    <a:pt x="937" y="0"/>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5" name="Google Shape;5635;p68"/>
            <p:cNvSpPr/>
            <p:nvPr/>
          </p:nvSpPr>
          <p:spPr>
            <a:xfrm>
              <a:off x="2198775" y="3606413"/>
              <a:ext cx="31025" cy="23375"/>
            </a:xfrm>
            <a:custGeom>
              <a:avLst/>
              <a:gdLst/>
              <a:ahLst/>
              <a:cxnLst/>
              <a:rect l="l" t="t" r="r" b="b"/>
              <a:pathLst>
                <a:path w="1241" h="935" extrusionOk="0">
                  <a:moveTo>
                    <a:pt x="988" y="0"/>
                  </a:moveTo>
                  <a:cubicBezTo>
                    <a:pt x="947" y="0"/>
                    <a:pt x="906" y="11"/>
                    <a:pt x="869" y="35"/>
                  </a:cubicBezTo>
                  <a:cubicBezTo>
                    <a:pt x="618" y="197"/>
                    <a:pt x="372" y="361"/>
                    <a:pt x="127" y="530"/>
                  </a:cubicBezTo>
                  <a:cubicBezTo>
                    <a:pt x="26" y="599"/>
                    <a:pt x="1" y="737"/>
                    <a:pt x="70" y="839"/>
                  </a:cubicBezTo>
                  <a:cubicBezTo>
                    <a:pt x="113" y="900"/>
                    <a:pt x="182" y="934"/>
                    <a:pt x="253" y="934"/>
                  </a:cubicBezTo>
                  <a:cubicBezTo>
                    <a:pt x="296" y="934"/>
                    <a:pt x="340" y="921"/>
                    <a:pt x="380" y="896"/>
                  </a:cubicBezTo>
                  <a:cubicBezTo>
                    <a:pt x="621" y="730"/>
                    <a:pt x="863" y="567"/>
                    <a:pt x="1110" y="408"/>
                  </a:cubicBezTo>
                  <a:cubicBezTo>
                    <a:pt x="1212" y="340"/>
                    <a:pt x="1240" y="204"/>
                    <a:pt x="1175" y="102"/>
                  </a:cubicBezTo>
                  <a:cubicBezTo>
                    <a:pt x="1132" y="35"/>
                    <a:pt x="1060" y="0"/>
                    <a:pt x="988" y="0"/>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6" name="Google Shape;5636;p68"/>
            <p:cNvSpPr/>
            <p:nvPr/>
          </p:nvSpPr>
          <p:spPr>
            <a:xfrm>
              <a:off x="1531500" y="4351713"/>
              <a:ext cx="11900" cy="33175"/>
            </a:xfrm>
            <a:custGeom>
              <a:avLst/>
              <a:gdLst/>
              <a:ahLst/>
              <a:cxnLst/>
              <a:rect l="l" t="t" r="r" b="b"/>
              <a:pathLst>
                <a:path w="476" h="1327" extrusionOk="0">
                  <a:moveTo>
                    <a:pt x="248" y="0"/>
                  </a:moveTo>
                  <a:cubicBezTo>
                    <a:pt x="132" y="0"/>
                    <a:pt x="34" y="90"/>
                    <a:pt x="27" y="209"/>
                  </a:cubicBezTo>
                  <a:cubicBezTo>
                    <a:pt x="10" y="507"/>
                    <a:pt x="2" y="804"/>
                    <a:pt x="0" y="1105"/>
                  </a:cubicBezTo>
                  <a:cubicBezTo>
                    <a:pt x="0" y="1227"/>
                    <a:pt x="100" y="1326"/>
                    <a:pt x="222" y="1326"/>
                  </a:cubicBezTo>
                  <a:cubicBezTo>
                    <a:pt x="343" y="1326"/>
                    <a:pt x="443" y="1227"/>
                    <a:pt x="443" y="1106"/>
                  </a:cubicBezTo>
                  <a:cubicBezTo>
                    <a:pt x="446" y="816"/>
                    <a:pt x="454" y="524"/>
                    <a:pt x="468" y="233"/>
                  </a:cubicBezTo>
                  <a:cubicBezTo>
                    <a:pt x="475" y="109"/>
                    <a:pt x="382" y="6"/>
                    <a:pt x="258" y="0"/>
                  </a:cubicBezTo>
                  <a:cubicBezTo>
                    <a:pt x="255" y="0"/>
                    <a:pt x="251" y="0"/>
                    <a:pt x="248" y="0"/>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7" name="Google Shape;5637;p68"/>
            <p:cNvSpPr/>
            <p:nvPr/>
          </p:nvSpPr>
          <p:spPr>
            <a:xfrm>
              <a:off x="1564100" y="4546413"/>
              <a:ext cx="21475" cy="31375"/>
            </a:xfrm>
            <a:custGeom>
              <a:avLst/>
              <a:gdLst/>
              <a:ahLst/>
              <a:cxnLst/>
              <a:rect l="l" t="t" r="r" b="b"/>
              <a:pathLst>
                <a:path w="859" h="1255" extrusionOk="0">
                  <a:moveTo>
                    <a:pt x="252" y="0"/>
                  </a:moveTo>
                  <a:cubicBezTo>
                    <a:pt x="224" y="0"/>
                    <a:pt x="195" y="6"/>
                    <a:pt x="167" y="18"/>
                  </a:cubicBezTo>
                  <a:cubicBezTo>
                    <a:pt x="53" y="63"/>
                    <a:pt x="1" y="192"/>
                    <a:pt x="46" y="305"/>
                  </a:cubicBezTo>
                  <a:cubicBezTo>
                    <a:pt x="160" y="582"/>
                    <a:pt x="280" y="856"/>
                    <a:pt x="407" y="1126"/>
                  </a:cubicBezTo>
                  <a:cubicBezTo>
                    <a:pt x="443" y="1206"/>
                    <a:pt x="524" y="1254"/>
                    <a:pt x="606" y="1254"/>
                  </a:cubicBezTo>
                  <a:cubicBezTo>
                    <a:pt x="639" y="1254"/>
                    <a:pt x="670" y="1247"/>
                    <a:pt x="700" y="1233"/>
                  </a:cubicBezTo>
                  <a:cubicBezTo>
                    <a:pt x="811" y="1182"/>
                    <a:pt x="859" y="1048"/>
                    <a:pt x="806" y="939"/>
                  </a:cubicBezTo>
                  <a:cubicBezTo>
                    <a:pt x="684" y="674"/>
                    <a:pt x="568" y="407"/>
                    <a:pt x="456" y="138"/>
                  </a:cubicBezTo>
                  <a:cubicBezTo>
                    <a:pt x="421" y="53"/>
                    <a:pt x="339" y="0"/>
                    <a:pt x="252" y="0"/>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8" name="Google Shape;5638;p68"/>
            <p:cNvSpPr/>
            <p:nvPr/>
          </p:nvSpPr>
          <p:spPr>
            <a:xfrm>
              <a:off x="1536325" y="4285888"/>
              <a:ext cx="15875" cy="32875"/>
            </a:xfrm>
            <a:custGeom>
              <a:avLst/>
              <a:gdLst/>
              <a:ahLst/>
              <a:cxnLst/>
              <a:rect l="l" t="t" r="r" b="b"/>
              <a:pathLst>
                <a:path w="635" h="1315" extrusionOk="0">
                  <a:moveTo>
                    <a:pt x="396" y="0"/>
                  </a:moveTo>
                  <a:cubicBezTo>
                    <a:pt x="293" y="0"/>
                    <a:pt x="197" y="70"/>
                    <a:pt x="177" y="176"/>
                  </a:cubicBezTo>
                  <a:cubicBezTo>
                    <a:pt x="116" y="468"/>
                    <a:pt x="64" y="763"/>
                    <a:pt x="17" y="1056"/>
                  </a:cubicBezTo>
                  <a:cubicBezTo>
                    <a:pt x="0" y="1181"/>
                    <a:pt x="84" y="1295"/>
                    <a:pt x="204" y="1313"/>
                  </a:cubicBezTo>
                  <a:cubicBezTo>
                    <a:pt x="214" y="1314"/>
                    <a:pt x="227" y="1314"/>
                    <a:pt x="237" y="1314"/>
                  </a:cubicBezTo>
                  <a:cubicBezTo>
                    <a:pt x="343" y="1314"/>
                    <a:pt x="440" y="1236"/>
                    <a:pt x="455" y="1126"/>
                  </a:cubicBezTo>
                  <a:cubicBezTo>
                    <a:pt x="499" y="839"/>
                    <a:pt x="552" y="551"/>
                    <a:pt x="610" y="266"/>
                  </a:cubicBezTo>
                  <a:cubicBezTo>
                    <a:pt x="634" y="147"/>
                    <a:pt x="559" y="31"/>
                    <a:pt x="438" y="4"/>
                  </a:cubicBezTo>
                  <a:cubicBezTo>
                    <a:pt x="424" y="1"/>
                    <a:pt x="410" y="0"/>
                    <a:pt x="396" y="0"/>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9" name="Google Shape;5639;p68"/>
            <p:cNvSpPr/>
            <p:nvPr/>
          </p:nvSpPr>
          <p:spPr>
            <a:xfrm>
              <a:off x="1543875" y="4483338"/>
              <a:ext cx="18125" cy="32425"/>
            </a:xfrm>
            <a:custGeom>
              <a:avLst/>
              <a:gdLst/>
              <a:ahLst/>
              <a:cxnLst/>
              <a:rect l="l" t="t" r="r" b="b"/>
              <a:pathLst>
                <a:path w="725" h="1297" extrusionOk="0">
                  <a:moveTo>
                    <a:pt x="243" y="0"/>
                  </a:moveTo>
                  <a:cubicBezTo>
                    <a:pt x="225" y="0"/>
                    <a:pt x="208" y="2"/>
                    <a:pt x="190" y="6"/>
                  </a:cubicBezTo>
                  <a:cubicBezTo>
                    <a:pt x="73" y="35"/>
                    <a:pt x="0" y="155"/>
                    <a:pt x="30" y="274"/>
                  </a:cubicBezTo>
                  <a:cubicBezTo>
                    <a:pt x="101" y="565"/>
                    <a:pt x="179" y="853"/>
                    <a:pt x="264" y="1139"/>
                  </a:cubicBezTo>
                  <a:cubicBezTo>
                    <a:pt x="292" y="1236"/>
                    <a:pt x="380" y="1297"/>
                    <a:pt x="477" y="1297"/>
                  </a:cubicBezTo>
                  <a:cubicBezTo>
                    <a:pt x="498" y="1297"/>
                    <a:pt x="519" y="1294"/>
                    <a:pt x="541" y="1288"/>
                  </a:cubicBezTo>
                  <a:cubicBezTo>
                    <a:pt x="657" y="1253"/>
                    <a:pt x="725" y="1131"/>
                    <a:pt x="689" y="1013"/>
                  </a:cubicBezTo>
                  <a:cubicBezTo>
                    <a:pt x="604" y="734"/>
                    <a:pt x="528" y="453"/>
                    <a:pt x="458" y="169"/>
                  </a:cubicBezTo>
                  <a:cubicBezTo>
                    <a:pt x="434" y="69"/>
                    <a:pt x="344" y="0"/>
                    <a:pt x="243" y="0"/>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0" name="Google Shape;5640;p68"/>
            <p:cNvSpPr/>
            <p:nvPr/>
          </p:nvSpPr>
          <p:spPr>
            <a:xfrm>
              <a:off x="1533225" y="4417963"/>
              <a:ext cx="14275" cy="33025"/>
            </a:xfrm>
            <a:custGeom>
              <a:avLst/>
              <a:gdLst/>
              <a:ahLst/>
              <a:cxnLst/>
              <a:rect l="l" t="t" r="r" b="b"/>
              <a:pathLst>
                <a:path w="571" h="1321" extrusionOk="0">
                  <a:moveTo>
                    <a:pt x="235" y="1"/>
                  </a:moveTo>
                  <a:cubicBezTo>
                    <a:pt x="227" y="1"/>
                    <a:pt x="219" y="1"/>
                    <a:pt x="211" y="2"/>
                  </a:cubicBezTo>
                  <a:cubicBezTo>
                    <a:pt x="89" y="12"/>
                    <a:pt x="1" y="121"/>
                    <a:pt x="11" y="243"/>
                  </a:cubicBezTo>
                  <a:cubicBezTo>
                    <a:pt x="39" y="541"/>
                    <a:pt x="75" y="837"/>
                    <a:pt x="116" y="1131"/>
                  </a:cubicBezTo>
                  <a:cubicBezTo>
                    <a:pt x="131" y="1242"/>
                    <a:pt x="225" y="1321"/>
                    <a:pt x="334" y="1321"/>
                  </a:cubicBezTo>
                  <a:cubicBezTo>
                    <a:pt x="344" y="1321"/>
                    <a:pt x="355" y="1321"/>
                    <a:pt x="365" y="1320"/>
                  </a:cubicBezTo>
                  <a:cubicBezTo>
                    <a:pt x="487" y="1303"/>
                    <a:pt x="571" y="1192"/>
                    <a:pt x="555" y="1069"/>
                  </a:cubicBezTo>
                  <a:cubicBezTo>
                    <a:pt x="514" y="781"/>
                    <a:pt x="480" y="491"/>
                    <a:pt x="452" y="201"/>
                  </a:cubicBezTo>
                  <a:cubicBezTo>
                    <a:pt x="441" y="88"/>
                    <a:pt x="344" y="1"/>
                    <a:pt x="235" y="1"/>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1" name="Google Shape;5641;p68"/>
            <p:cNvSpPr/>
            <p:nvPr/>
          </p:nvSpPr>
          <p:spPr>
            <a:xfrm>
              <a:off x="1593850" y="4605638"/>
              <a:ext cx="24600" cy="29600"/>
            </a:xfrm>
            <a:custGeom>
              <a:avLst/>
              <a:gdLst/>
              <a:ahLst/>
              <a:cxnLst/>
              <a:rect l="l" t="t" r="r" b="b"/>
              <a:pathLst>
                <a:path w="984" h="1184" extrusionOk="0">
                  <a:moveTo>
                    <a:pt x="253" y="0"/>
                  </a:moveTo>
                  <a:cubicBezTo>
                    <a:pt x="214" y="0"/>
                    <a:pt x="174" y="10"/>
                    <a:pt x="138" y="32"/>
                  </a:cubicBezTo>
                  <a:cubicBezTo>
                    <a:pt x="33" y="96"/>
                    <a:pt x="1" y="231"/>
                    <a:pt x="63" y="336"/>
                  </a:cubicBezTo>
                  <a:cubicBezTo>
                    <a:pt x="219" y="591"/>
                    <a:pt x="381" y="842"/>
                    <a:pt x="550" y="1089"/>
                  </a:cubicBezTo>
                  <a:cubicBezTo>
                    <a:pt x="592" y="1151"/>
                    <a:pt x="662" y="1184"/>
                    <a:pt x="732" y="1184"/>
                  </a:cubicBezTo>
                  <a:cubicBezTo>
                    <a:pt x="775" y="1184"/>
                    <a:pt x="819" y="1172"/>
                    <a:pt x="856" y="1146"/>
                  </a:cubicBezTo>
                  <a:cubicBezTo>
                    <a:pt x="957" y="1076"/>
                    <a:pt x="983" y="940"/>
                    <a:pt x="914" y="839"/>
                  </a:cubicBezTo>
                  <a:cubicBezTo>
                    <a:pt x="752" y="600"/>
                    <a:pt x="594" y="354"/>
                    <a:pt x="443" y="106"/>
                  </a:cubicBezTo>
                  <a:cubicBezTo>
                    <a:pt x="401" y="38"/>
                    <a:pt x="328" y="0"/>
                    <a:pt x="253" y="0"/>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2" name="Google Shape;5642;p68"/>
            <p:cNvSpPr/>
            <p:nvPr/>
          </p:nvSpPr>
          <p:spPr>
            <a:xfrm>
              <a:off x="1758400" y="3983988"/>
              <a:ext cx="32175" cy="21275"/>
            </a:xfrm>
            <a:custGeom>
              <a:avLst/>
              <a:gdLst/>
              <a:ahLst/>
              <a:cxnLst/>
              <a:rect l="l" t="t" r="r" b="b"/>
              <a:pathLst>
                <a:path w="1287" h="851" extrusionOk="0">
                  <a:moveTo>
                    <a:pt x="1038" y="0"/>
                  </a:moveTo>
                  <a:cubicBezTo>
                    <a:pt x="1005" y="0"/>
                    <a:pt x="971" y="8"/>
                    <a:pt x="939" y="23"/>
                  </a:cubicBezTo>
                  <a:cubicBezTo>
                    <a:pt x="672" y="154"/>
                    <a:pt x="407" y="291"/>
                    <a:pt x="145" y="436"/>
                  </a:cubicBezTo>
                  <a:cubicBezTo>
                    <a:pt x="38" y="494"/>
                    <a:pt x="0" y="629"/>
                    <a:pt x="58" y="737"/>
                  </a:cubicBezTo>
                  <a:cubicBezTo>
                    <a:pt x="99" y="810"/>
                    <a:pt x="173" y="850"/>
                    <a:pt x="251" y="850"/>
                  </a:cubicBezTo>
                  <a:cubicBezTo>
                    <a:pt x="287" y="850"/>
                    <a:pt x="325" y="842"/>
                    <a:pt x="358" y="822"/>
                  </a:cubicBezTo>
                  <a:cubicBezTo>
                    <a:pt x="613" y="680"/>
                    <a:pt x="872" y="545"/>
                    <a:pt x="1133" y="418"/>
                  </a:cubicBezTo>
                  <a:cubicBezTo>
                    <a:pt x="1242" y="365"/>
                    <a:pt x="1286" y="232"/>
                    <a:pt x="1234" y="123"/>
                  </a:cubicBezTo>
                  <a:cubicBezTo>
                    <a:pt x="1198" y="45"/>
                    <a:pt x="1120" y="0"/>
                    <a:pt x="1038" y="0"/>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3" name="Google Shape;5643;p68"/>
            <p:cNvSpPr/>
            <p:nvPr/>
          </p:nvSpPr>
          <p:spPr>
            <a:xfrm>
              <a:off x="1818725" y="3959438"/>
              <a:ext cx="33425" cy="18225"/>
            </a:xfrm>
            <a:custGeom>
              <a:avLst/>
              <a:gdLst/>
              <a:ahLst/>
              <a:cxnLst/>
              <a:rect l="l" t="t" r="r" b="b"/>
              <a:pathLst>
                <a:path w="1337" h="729" extrusionOk="0">
                  <a:moveTo>
                    <a:pt x="1086" y="0"/>
                  </a:moveTo>
                  <a:cubicBezTo>
                    <a:pt x="1065" y="0"/>
                    <a:pt x="1043" y="3"/>
                    <a:pt x="1022" y="10"/>
                  </a:cubicBezTo>
                  <a:cubicBezTo>
                    <a:pt x="737" y="99"/>
                    <a:pt x="455" y="194"/>
                    <a:pt x="175" y="299"/>
                  </a:cubicBezTo>
                  <a:cubicBezTo>
                    <a:pt x="60" y="342"/>
                    <a:pt x="1" y="469"/>
                    <a:pt x="43" y="583"/>
                  </a:cubicBezTo>
                  <a:cubicBezTo>
                    <a:pt x="77" y="672"/>
                    <a:pt x="161" y="729"/>
                    <a:pt x="252" y="729"/>
                  </a:cubicBezTo>
                  <a:cubicBezTo>
                    <a:pt x="276" y="729"/>
                    <a:pt x="303" y="725"/>
                    <a:pt x="327" y="715"/>
                  </a:cubicBezTo>
                  <a:cubicBezTo>
                    <a:pt x="601" y="613"/>
                    <a:pt x="876" y="519"/>
                    <a:pt x="1154" y="432"/>
                  </a:cubicBezTo>
                  <a:cubicBezTo>
                    <a:pt x="1270" y="397"/>
                    <a:pt x="1337" y="272"/>
                    <a:pt x="1298" y="156"/>
                  </a:cubicBezTo>
                  <a:cubicBezTo>
                    <a:pt x="1269" y="62"/>
                    <a:pt x="1182" y="0"/>
                    <a:pt x="1086" y="0"/>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4" name="Google Shape;5644;p68"/>
            <p:cNvSpPr/>
            <p:nvPr/>
          </p:nvSpPr>
          <p:spPr>
            <a:xfrm>
              <a:off x="1653525" y="4058988"/>
              <a:ext cx="28000" cy="26500"/>
            </a:xfrm>
            <a:custGeom>
              <a:avLst/>
              <a:gdLst/>
              <a:ahLst/>
              <a:cxnLst/>
              <a:rect l="l" t="t" r="r" b="b"/>
              <a:pathLst>
                <a:path w="1120" h="1060" extrusionOk="0">
                  <a:moveTo>
                    <a:pt x="876" y="0"/>
                  </a:moveTo>
                  <a:cubicBezTo>
                    <a:pt x="822" y="0"/>
                    <a:pt x="768" y="20"/>
                    <a:pt x="725" y="60"/>
                  </a:cubicBezTo>
                  <a:cubicBezTo>
                    <a:pt x="508" y="264"/>
                    <a:pt x="294" y="471"/>
                    <a:pt x="86" y="685"/>
                  </a:cubicBezTo>
                  <a:cubicBezTo>
                    <a:pt x="0" y="771"/>
                    <a:pt x="2" y="912"/>
                    <a:pt x="90" y="997"/>
                  </a:cubicBezTo>
                  <a:cubicBezTo>
                    <a:pt x="132" y="1039"/>
                    <a:pt x="189" y="1059"/>
                    <a:pt x="244" y="1059"/>
                  </a:cubicBezTo>
                  <a:cubicBezTo>
                    <a:pt x="301" y="1059"/>
                    <a:pt x="359" y="1037"/>
                    <a:pt x="402" y="991"/>
                  </a:cubicBezTo>
                  <a:cubicBezTo>
                    <a:pt x="606" y="783"/>
                    <a:pt x="813" y="579"/>
                    <a:pt x="1026" y="381"/>
                  </a:cubicBezTo>
                  <a:cubicBezTo>
                    <a:pt x="1114" y="299"/>
                    <a:pt x="1119" y="159"/>
                    <a:pt x="1036" y="69"/>
                  </a:cubicBezTo>
                  <a:cubicBezTo>
                    <a:pt x="993" y="24"/>
                    <a:pt x="935" y="0"/>
                    <a:pt x="876" y="0"/>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5" name="Google Shape;5645;p68"/>
            <p:cNvSpPr/>
            <p:nvPr/>
          </p:nvSpPr>
          <p:spPr>
            <a:xfrm>
              <a:off x="1610725" y="4107588"/>
              <a:ext cx="25850" cy="28675"/>
            </a:xfrm>
            <a:custGeom>
              <a:avLst/>
              <a:gdLst/>
              <a:ahLst/>
              <a:cxnLst/>
              <a:rect l="l" t="t" r="r" b="b"/>
              <a:pathLst>
                <a:path w="1034" h="1147" extrusionOk="0">
                  <a:moveTo>
                    <a:pt x="785" y="0"/>
                  </a:moveTo>
                  <a:cubicBezTo>
                    <a:pt x="720" y="0"/>
                    <a:pt x="656" y="28"/>
                    <a:pt x="612" y="82"/>
                  </a:cubicBezTo>
                  <a:cubicBezTo>
                    <a:pt x="426" y="316"/>
                    <a:pt x="245" y="555"/>
                    <a:pt x="72" y="796"/>
                  </a:cubicBezTo>
                  <a:cubicBezTo>
                    <a:pt x="1" y="895"/>
                    <a:pt x="22" y="1033"/>
                    <a:pt x="121" y="1104"/>
                  </a:cubicBezTo>
                  <a:cubicBezTo>
                    <a:pt x="160" y="1132"/>
                    <a:pt x="206" y="1146"/>
                    <a:pt x="250" y="1146"/>
                  </a:cubicBezTo>
                  <a:cubicBezTo>
                    <a:pt x="320" y="1146"/>
                    <a:pt x="386" y="1115"/>
                    <a:pt x="429" y="1054"/>
                  </a:cubicBezTo>
                  <a:cubicBezTo>
                    <a:pt x="599" y="818"/>
                    <a:pt x="776" y="586"/>
                    <a:pt x="958" y="358"/>
                  </a:cubicBezTo>
                  <a:cubicBezTo>
                    <a:pt x="1033" y="263"/>
                    <a:pt x="1018" y="124"/>
                    <a:pt x="923" y="47"/>
                  </a:cubicBezTo>
                  <a:cubicBezTo>
                    <a:pt x="881" y="16"/>
                    <a:pt x="833" y="0"/>
                    <a:pt x="785" y="0"/>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6" name="Google Shape;5646;p68"/>
            <p:cNvSpPr/>
            <p:nvPr/>
          </p:nvSpPr>
          <p:spPr>
            <a:xfrm>
              <a:off x="1702975" y="4017463"/>
              <a:ext cx="30475" cy="24100"/>
            </a:xfrm>
            <a:custGeom>
              <a:avLst/>
              <a:gdLst/>
              <a:ahLst/>
              <a:cxnLst/>
              <a:rect l="l" t="t" r="r" b="b"/>
              <a:pathLst>
                <a:path w="1219" h="964" extrusionOk="0">
                  <a:moveTo>
                    <a:pt x="966" y="1"/>
                  </a:moveTo>
                  <a:cubicBezTo>
                    <a:pt x="923" y="1"/>
                    <a:pt x="880" y="14"/>
                    <a:pt x="842" y="40"/>
                  </a:cubicBezTo>
                  <a:cubicBezTo>
                    <a:pt x="596" y="210"/>
                    <a:pt x="354" y="383"/>
                    <a:pt x="117" y="566"/>
                  </a:cubicBezTo>
                  <a:cubicBezTo>
                    <a:pt x="19" y="640"/>
                    <a:pt x="1" y="779"/>
                    <a:pt x="76" y="877"/>
                  </a:cubicBezTo>
                  <a:cubicBezTo>
                    <a:pt x="120" y="934"/>
                    <a:pt x="185" y="963"/>
                    <a:pt x="252" y="963"/>
                  </a:cubicBezTo>
                  <a:cubicBezTo>
                    <a:pt x="298" y="963"/>
                    <a:pt x="345" y="949"/>
                    <a:pt x="386" y="918"/>
                  </a:cubicBezTo>
                  <a:cubicBezTo>
                    <a:pt x="618" y="741"/>
                    <a:pt x="854" y="570"/>
                    <a:pt x="1093" y="403"/>
                  </a:cubicBezTo>
                  <a:cubicBezTo>
                    <a:pt x="1195" y="334"/>
                    <a:pt x="1219" y="196"/>
                    <a:pt x="1149" y="95"/>
                  </a:cubicBezTo>
                  <a:cubicBezTo>
                    <a:pt x="1106" y="34"/>
                    <a:pt x="1036" y="1"/>
                    <a:pt x="966" y="1"/>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7" name="Google Shape;5647;p68"/>
            <p:cNvSpPr/>
            <p:nvPr/>
          </p:nvSpPr>
          <p:spPr>
            <a:xfrm>
              <a:off x="1991875" y="3850163"/>
              <a:ext cx="20450" cy="31725"/>
            </a:xfrm>
            <a:custGeom>
              <a:avLst/>
              <a:gdLst/>
              <a:ahLst/>
              <a:cxnLst/>
              <a:rect l="l" t="t" r="r" b="b"/>
              <a:pathLst>
                <a:path w="818" h="1269" extrusionOk="0">
                  <a:moveTo>
                    <a:pt x="567" y="1"/>
                  </a:moveTo>
                  <a:cubicBezTo>
                    <a:pt x="481" y="1"/>
                    <a:pt x="397" y="52"/>
                    <a:pt x="361" y="138"/>
                  </a:cubicBezTo>
                  <a:cubicBezTo>
                    <a:pt x="248" y="414"/>
                    <a:pt x="141" y="692"/>
                    <a:pt x="42" y="975"/>
                  </a:cubicBezTo>
                  <a:cubicBezTo>
                    <a:pt x="1" y="1089"/>
                    <a:pt x="62" y="1216"/>
                    <a:pt x="177" y="1257"/>
                  </a:cubicBezTo>
                  <a:cubicBezTo>
                    <a:pt x="201" y="1265"/>
                    <a:pt x="226" y="1268"/>
                    <a:pt x="249" y="1268"/>
                  </a:cubicBezTo>
                  <a:cubicBezTo>
                    <a:pt x="340" y="1268"/>
                    <a:pt x="426" y="1211"/>
                    <a:pt x="459" y="1121"/>
                  </a:cubicBezTo>
                  <a:cubicBezTo>
                    <a:pt x="555" y="847"/>
                    <a:pt x="659" y="575"/>
                    <a:pt x="771" y="305"/>
                  </a:cubicBezTo>
                  <a:cubicBezTo>
                    <a:pt x="818" y="193"/>
                    <a:pt x="764" y="63"/>
                    <a:pt x="650" y="17"/>
                  </a:cubicBezTo>
                  <a:cubicBezTo>
                    <a:pt x="623" y="6"/>
                    <a:pt x="595" y="1"/>
                    <a:pt x="567" y="1"/>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8" name="Google Shape;5648;p68"/>
            <p:cNvSpPr/>
            <p:nvPr/>
          </p:nvSpPr>
          <p:spPr>
            <a:xfrm>
              <a:off x="1988725" y="4109188"/>
              <a:ext cx="21475" cy="31250"/>
            </a:xfrm>
            <a:custGeom>
              <a:avLst/>
              <a:gdLst/>
              <a:ahLst/>
              <a:cxnLst/>
              <a:rect l="l" t="t" r="r" b="b"/>
              <a:pathLst>
                <a:path w="859" h="1250" extrusionOk="0">
                  <a:moveTo>
                    <a:pt x="249" y="0"/>
                  </a:moveTo>
                  <a:cubicBezTo>
                    <a:pt x="224" y="0"/>
                    <a:pt x="199" y="5"/>
                    <a:pt x="174" y="14"/>
                  </a:cubicBezTo>
                  <a:cubicBezTo>
                    <a:pt x="57" y="57"/>
                    <a:pt x="1" y="184"/>
                    <a:pt x="42" y="298"/>
                  </a:cubicBezTo>
                  <a:lnTo>
                    <a:pt x="103" y="455"/>
                  </a:lnTo>
                  <a:cubicBezTo>
                    <a:pt x="191" y="684"/>
                    <a:pt x="297" y="910"/>
                    <a:pt x="412" y="1132"/>
                  </a:cubicBezTo>
                  <a:cubicBezTo>
                    <a:pt x="452" y="1207"/>
                    <a:pt x="530" y="1249"/>
                    <a:pt x="608" y="1249"/>
                  </a:cubicBezTo>
                  <a:cubicBezTo>
                    <a:pt x="643" y="1249"/>
                    <a:pt x="678" y="1241"/>
                    <a:pt x="710" y="1224"/>
                  </a:cubicBezTo>
                  <a:cubicBezTo>
                    <a:pt x="819" y="1167"/>
                    <a:pt x="859" y="1032"/>
                    <a:pt x="802" y="925"/>
                  </a:cubicBezTo>
                  <a:cubicBezTo>
                    <a:pt x="694" y="719"/>
                    <a:pt x="596" y="506"/>
                    <a:pt x="514" y="295"/>
                  </a:cubicBezTo>
                  <a:lnTo>
                    <a:pt x="457" y="145"/>
                  </a:lnTo>
                  <a:cubicBezTo>
                    <a:pt x="424" y="56"/>
                    <a:pt x="339" y="0"/>
                    <a:pt x="249" y="0"/>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9" name="Google Shape;5649;p68"/>
            <p:cNvSpPr/>
            <p:nvPr/>
          </p:nvSpPr>
          <p:spPr>
            <a:xfrm>
              <a:off x="1972750" y="4044963"/>
              <a:ext cx="15800" cy="32900"/>
            </a:xfrm>
            <a:custGeom>
              <a:avLst/>
              <a:gdLst/>
              <a:ahLst/>
              <a:cxnLst/>
              <a:rect l="l" t="t" r="r" b="b"/>
              <a:pathLst>
                <a:path w="632" h="1316" extrusionOk="0">
                  <a:moveTo>
                    <a:pt x="240" y="1"/>
                  </a:moveTo>
                  <a:cubicBezTo>
                    <a:pt x="229" y="1"/>
                    <a:pt x="217" y="2"/>
                    <a:pt x="206" y="4"/>
                  </a:cubicBezTo>
                  <a:cubicBezTo>
                    <a:pt x="85" y="21"/>
                    <a:pt x="0" y="133"/>
                    <a:pt x="18" y="253"/>
                  </a:cubicBezTo>
                  <a:cubicBezTo>
                    <a:pt x="58" y="550"/>
                    <a:pt x="112" y="847"/>
                    <a:pt x="173" y="1140"/>
                  </a:cubicBezTo>
                  <a:cubicBezTo>
                    <a:pt x="197" y="1245"/>
                    <a:pt x="287" y="1315"/>
                    <a:pt x="390" y="1315"/>
                  </a:cubicBezTo>
                  <a:cubicBezTo>
                    <a:pt x="406" y="1315"/>
                    <a:pt x="421" y="1314"/>
                    <a:pt x="437" y="1310"/>
                  </a:cubicBezTo>
                  <a:cubicBezTo>
                    <a:pt x="556" y="1284"/>
                    <a:pt x="631" y="1167"/>
                    <a:pt x="607" y="1047"/>
                  </a:cubicBezTo>
                  <a:cubicBezTo>
                    <a:pt x="546" y="765"/>
                    <a:pt x="496" y="479"/>
                    <a:pt x="455" y="191"/>
                  </a:cubicBezTo>
                  <a:cubicBezTo>
                    <a:pt x="440" y="82"/>
                    <a:pt x="346" y="1"/>
                    <a:pt x="240" y="1"/>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0" name="Google Shape;5650;p68"/>
            <p:cNvSpPr/>
            <p:nvPr/>
          </p:nvSpPr>
          <p:spPr>
            <a:xfrm>
              <a:off x="1949100" y="3913213"/>
              <a:ext cx="42675" cy="40025"/>
            </a:xfrm>
            <a:custGeom>
              <a:avLst/>
              <a:gdLst/>
              <a:ahLst/>
              <a:cxnLst/>
              <a:rect l="l" t="t" r="r" b="b"/>
              <a:pathLst>
                <a:path w="1707" h="1601" extrusionOk="0">
                  <a:moveTo>
                    <a:pt x="1463" y="1"/>
                  </a:moveTo>
                  <a:cubicBezTo>
                    <a:pt x="1362" y="1"/>
                    <a:pt x="1272" y="70"/>
                    <a:pt x="1248" y="171"/>
                  </a:cubicBezTo>
                  <a:cubicBezTo>
                    <a:pt x="1179" y="465"/>
                    <a:pt x="1118" y="757"/>
                    <a:pt x="1067" y="1051"/>
                  </a:cubicBezTo>
                  <a:cubicBezTo>
                    <a:pt x="1060" y="1089"/>
                    <a:pt x="1062" y="1124"/>
                    <a:pt x="1074" y="1156"/>
                  </a:cubicBezTo>
                  <a:cubicBezTo>
                    <a:pt x="828" y="1141"/>
                    <a:pt x="584" y="1134"/>
                    <a:pt x="339" y="1134"/>
                  </a:cubicBezTo>
                  <a:lnTo>
                    <a:pt x="220" y="1134"/>
                  </a:lnTo>
                  <a:cubicBezTo>
                    <a:pt x="97" y="1136"/>
                    <a:pt x="0" y="1235"/>
                    <a:pt x="2" y="1358"/>
                  </a:cubicBezTo>
                  <a:cubicBezTo>
                    <a:pt x="3" y="1479"/>
                    <a:pt x="102" y="1575"/>
                    <a:pt x="223" y="1575"/>
                  </a:cubicBezTo>
                  <a:lnTo>
                    <a:pt x="338" y="1575"/>
                  </a:lnTo>
                  <a:cubicBezTo>
                    <a:pt x="590" y="1575"/>
                    <a:pt x="841" y="1582"/>
                    <a:pt x="1094" y="1601"/>
                  </a:cubicBezTo>
                  <a:lnTo>
                    <a:pt x="1108" y="1601"/>
                  </a:lnTo>
                  <a:cubicBezTo>
                    <a:pt x="1223" y="1601"/>
                    <a:pt x="1320" y="1510"/>
                    <a:pt x="1328" y="1394"/>
                  </a:cubicBezTo>
                  <a:cubicBezTo>
                    <a:pt x="1329" y="1363"/>
                    <a:pt x="1325" y="1334"/>
                    <a:pt x="1316" y="1309"/>
                  </a:cubicBezTo>
                  <a:cubicBezTo>
                    <a:pt x="1408" y="1294"/>
                    <a:pt x="1485" y="1225"/>
                    <a:pt x="1502" y="1127"/>
                  </a:cubicBezTo>
                  <a:cubicBezTo>
                    <a:pt x="1554" y="842"/>
                    <a:pt x="1613" y="557"/>
                    <a:pt x="1678" y="273"/>
                  </a:cubicBezTo>
                  <a:cubicBezTo>
                    <a:pt x="1706" y="154"/>
                    <a:pt x="1632" y="35"/>
                    <a:pt x="1513" y="7"/>
                  </a:cubicBezTo>
                  <a:cubicBezTo>
                    <a:pt x="1496" y="3"/>
                    <a:pt x="1479" y="1"/>
                    <a:pt x="1463" y="1"/>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1" name="Google Shape;5651;p68"/>
            <p:cNvSpPr/>
            <p:nvPr/>
          </p:nvSpPr>
          <p:spPr>
            <a:xfrm>
              <a:off x="1883150" y="3944888"/>
              <a:ext cx="33350" cy="14600"/>
            </a:xfrm>
            <a:custGeom>
              <a:avLst/>
              <a:gdLst/>
              <a:ahLst/>
              <a:cxnLst/>
              <a:rect l="l" t="t" r="r" b="b"/>
              <a:pathLst>
                <a:path w="1334" h="584" extrusionOk="0">
                  <a:moveTo>
                    <a:pt x="1096" y="0"/>
                  </a:moveTo>
                  <a:cubicBezTo>
                    <a:pt x="1086" y="0"/>
                    <a:pt x="1077" y="1"/>
                    <a:pt x="1067" y="2"/>
                  </a:cubicBezTo>
                  <a:cubicBezTo>
                    <a:pt x="780" y="40"/>
                    <a:pt x="494" y="88"/>
                    <a:pt x="210" y="145"/>
                  </a:cubicBezTo>
                  <a:lnTo>
                    <a:pt x="225" y="366"/>
                  </a:lnTo>
                  <a:lnTo>
                    <a:pt x="182" y="151"/>
                  </a:lnTo>
                  <a:cubicBezTo>
                    <a:pt x="61" y="174"/>
                    <a:pt x="0" y="287"/>
                    <a:pt x="23" y="408"/>
                  </a:cubicBezTo>
                  <a:cubicBezTo>
                    <a:pt x="43" y="512"/>
                    <a:pt x="147" y="583"/>
                    <a:pt x="253" y="583"/>
                  </a:cubicBezTo>
                  <a:cubicBezTo>
                    <a:pt x="270" y="583"/>
                    <a:pt x="284" y="582"/>
                    <a:pt x="298" y="581"/>
                  </a:cubicBezTo>
                  <a:cubicBezTo>
                    <a:pt x="572" y="527"/>
                    <a:pt x="849" y="478"/>
                    <a:pt x="1128" y="442"/>
                  </a:cubicBezTo>
                  <a:cubicBezTo>
                    <a:pt x="1248" y="426"/>
                    <a:pt x="1334" y="314"/>
                    <a:pt x="1316" y="192"/>
                  </a:cubicBezTo>
                  <a:cubicBezTo>
                    <a:pt x="1301" y="80"/>
                    <a:pt x="1204" y="0"/>
                    <a:pt x="1096" y="0"/>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2" name="Google Shape;5652;p68"/>
            <p:cNvSpPr/>
            <p:nvPr/>
          </p:nvSpPr>
          <p:spPr>
            <a:xfrm>
              <a:off x="1969950" y="3978813"/>
              <a:ext cx="11825" cy="33150"/>
            </a:xfrm>
            <a:custGeom>
              <a:avLst/>
              <a:gdLst/>
              <a:ahLst/>
              <a:cxnLst/>
              <a:rect l="l" t="t" r="r" b="b"/>
              <a:pathLst>
                <a:path w="473" h="1326" extrusionOk="0">
                  <a:moveTo>
                    <a:pt x="257" y="1"/>
                  </a:moveTo>
                  <a:cubicBezTo>
                    <a:pt x="129" y="1"/>
                    <a:pt x="30" y="89"/>
                    <a:pt x="23" y="209"/>
                  </a:cubicBezTo>
                  <a:cubicBezTo>
                    <a:pt x="7" y="480"/>
                    <a:pt x="0" y="751"/>
                    <a:pt x="0" y="1025"/>
                  </a:cubicBezTo>
                  <a:lnTo>
                    <a:pt x="0" y="1104"/>
                  </a:lnTo>
                  <a:cubicBezTo>
                    <a:pt x="0" y="1226"/>
                    <a:pt x="99" y="1325"/>
                    <a:pt x="221" y="1325"/>
                  </a:cubicBezTo>
                  <a:cubicBezTo>
                    <a:pt x="222" y="1325"/>
                    <a:pt x="223" y="1325"/>
                    <a:pt x="224" y="1325"/>
                  </a:cubicBezTo>
                  <a:cubicBezTo>
                    <a:pt x="346" y="1325"/>
                    <a:pt x="442" y="1226"/>
                    <a:pt x="442" y="1105"/>
                  </a:cubicBezTo>
                  <a:lnTo>
                    <a:pt x="442" y="1022"/>
                  </a:lnTo>
                  <a:cubicBezTo>
                    <a:pt x="442" y="759"/>
                    <a:pt x="450" y="497"/>
                    <a:pt x="465" y="235"/>
                  </a:cubicBezTo>
                  <a:cubicBezTo>
                    <a:pt x="472" y="113"/>
                    <a:pt x="379" y="8"/>
                    <a:pt x="257" y="1"/>
                  </a:cubicBezTo>
                  <a:close/>
                </a:path>
              </a:pathLst>
            </a:custGeom>
            <a:solidFill>
              <a:srgbClr val="26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53" name="Google Shape;5653;p68"/>
          <p:cNvGrpSpPr/>
          <p:nvPr/>
        </p:nvGrpSpPr>
        <p:grpSpPr>
          <a:xfrm>
            <a:off x="559275" y="274000"/>
            <a:ext cx="682425" cy="1193700"/>
            <a:chOff x="559275" y="274000"/>
            <a:chExt cx="682425" cy="1193700"/>
          </a:xfrm>
        </p:grpSpPr>
        <p:sp>
          <p:nvSpPr>
            <p:cNvPr id="5654" name="Google Shape;5654;p68"/>
            <p:cNvSpPr/>
            <p:nvPr/>
          </p:nvSpPr>
          <p:spPr>
            <a:xfrm>
              <a:off x="559275" y="274000"/>
              <a:ext cx="473375" cy="130625"/>
            </a:xfrm>
            <a:custGeom>
              <a:avLst/>
              <a:gdLst/>
              <a:ahLst/>
              <a:cxnLst/>
              <a:rect l="l" t="t" r="r" b="b"/>
              <a:pathLst>
                <a:path w="18935" h="5225" extrusionOk="0">
                  <a:moveTo>
                    <a:pt x="9790" y="405"/>
                  </a:moveTo>
                  <a:cubicBezTo>
                    <a:pt x="10062" y="405"/>
                    <a:pt x="10333" y="408"/>
                    <a:pt x="10604" y="415"/>
                  </a:cubicBezTo>
                  <a:lnTo>
                    <a:pt x="10604" y="415"/>
                  </a:lnTo>
                  <a:cubicBezTo>
                    <a:pt x="10635" y="464"/>
                    <a:pt x="10688" y="500"/>
                    <a:pt x="10764" y="500"/>
                  </a:cubicBezTo>
                  <a:cubicBezTo>
                    <a:pt x="12383" y="516"/>
                    <a:pt x="13994" y="656"/>
                    <a:pt x="15586" y="953"/>
                  </a:cubicBezTo>
                  <a:cubicBezTo>
                    <a:pt x="16223" y="1070"/>
                    <a:pt x="16906" y="1184"/>
                    <a:pt x="17481" y="1504"/>
                  </a:cubicBezTo>
                  <a:cubicBezTo>
                    <a:pt x="18633" y="2139"/>
                    <a:pt x="18629" y="3479"/>
                    <a:pt x="17306" y="3973"/>
                  </a:cubicBezTo>
                  <a:cubicBezTo>
                    <a:pt x="15932" y="4487"/>
                    <a:pt x="14113" y="4408"/>
                    <a:pt x="12655" y="4527"/>
                  </a:cubicBezTo>
                  <a:cubicBezTo>
                    <a:pt x="11145" y="4652"/>
                    <a:pt x="9629" y="4740"/>
                    <a:pt x="8115" y="4758"/>
                  </a:cubicBezTo>
                  <a:cubicBezTo>
                    <a:pt x="7922" y="4760"/>
                    <a:pt x="7730" y="4761"/>
                    <a:pt x="7537" y="4761"/>
                  </a:cubicBezTo>
                  <a:cubicBezTo>
                    <a:pt x="6232" y="4761"/>
                    <a:pt x="4919" y="4710"/>
                    <a:pt x="3624" y="4554"/>
                  </a:cubicBezTo>
                  <a:cubicBezTo>
                    <a:pt x="2798" y="4454"/>
                    <a:pt x="1899" y="4304"/>
                    <a:pt x="1186" y="3843"/>
                  </a:cubicBezTo>
                  <a:cubicBezTo>
                    <a:pt x="387" y="3327"/>
                    <a:pt x="417" y="2298"/>
                    <a:pt x="1223" y="1769"/>
                  </a:cubicBezTo>
                  <a:cubicBezTo>
                    <a:pt x="1561" y="1547"/>
                    <a:pt x="1999" y="1442"/>
                    <a:pt x="2384" y="1339"/>
                  </a:cubicBezTo>
                  <a:cubicBezTo>
                    <a:pt x="4790" y="689"/>
                    <a:pt x="7296" y="405"/>
                    <a:pt x="9790" y="405"/>
                  </a:cubicBezTo>
                  <a:close/>
                  <a:moveTo>
                    <a:pt x="9410" y="1"/>
                  </a:moveTo>
                  <a:cubicBezTo>
                    <a:pt x="6796" y="1"/>
                    <a:pt x="4042" y="275"/>
                    <a:pt x="1655" y="1143"/>
                  </a:cubicBezTo>
                  <a:cubicBezTo>
                    <a:pt x="875" y="1426"/>
                    <a:pt x="1" y="2061"/>
                    <a:pt x="111" y="3008"/>
                  </a:cubicBezTo>
                  <a:cubicBezTo>
                    <a:pt x="243" y="4121"/>
                    <a:pt x="1655" y="4583"/>
                    <a:pt x="2577" y="4786"/>
                  </a:cubicBezTo>
                  <a:cubicBezTo>
                    <a:pt x="4056" y="5112"/>
                    <a:pt x="5611" y="5224"/>
                    <a:pt x="7176" y="5224"/>
                  </a:cubicBezTo>
                  <a:cubicBezTo>
                    <a:pt x="9025" y="5224"/>
                    <a:pt x="10888" y="5068"/>
                    <a:pt x="12655" y="4924"/>
                  </a:cubicBezTo>
                  <a:cubicBezTo>
                    <a:pt x="14169" y="4800"/>
                    <a:pt x="15968" y="4865"/>
                    <a:pt x="17411" y="4354"/>
                  </a:cubicBezTo>
                  <a:cubicBezTo>
                    <a:pt x="18191" y="4079"/>
                    <a:pt x="18934" y="3382"/>
                    <a:pt x="18790" y="2481"/>
                  </a:cubicBezTo>
                  <a:cubicBezTo>
                    <a:pt x="18618" y="1403"/>
                    <a:pt x="17349" y="938"/>
                    <a:pt x="16432" y="722"/>
                  </a:cubicBezTo>
                  <a:cubicBezTo>
                    <a:pt x="14833" y="346"/>
                    <a:pt x="13175" y="175"/>
                    <a:pt x="11532" y="123"/>
                  </a:cubicBezTo>
                  <a:lnTo>
                    <a:pt x="11532" y="123"/>
                  </a:lnTo>
                  <a:cubicBezTo>
                    <a:pt x="11501" y="81"/>
                    <a:pt x="11452" y="52"/>
                    <a:pt x="11386" y="49"/>
                  </a:cubicBezTo>
                  <a:cubicBezTo>
                    <a:pt x="10742" y="19"/>
                    <a:pt x="10081" y="1"/>
                    <a:pt x="941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5" name="Google Shape;5655;p68"/>
            <p:cNvSpPr/>
            <p:nvPr/>
          </p:nvSpPr>
          <p:spPr>
            <a:xfrm>
              <a:off x="559275" y="1337100"/>
              <a:ext cx="473375" cy="130600"/>
            </a:xfrm>
            <a:custGeom>
              <a:avLst/>
              <a:gdLst/>
              <a:ahLst/>
              <a:cxnLst/>
              <a:rect l="l" t="t" r="r" b="b"/>
              <a:pathLst>
                <a:path w="18935" h="5224" extrusionOk="0">
                  <a:moveTo>
                    <a:pt x="9790" y="404"/>
                  </a:moveTo>
                  <a:cubicBezTo>
                    <a:pt x="10062" y="404"/>
                    <a:pt x="10333" y="408"/>
                    <a:pt x="10604" y="414"/>
                  </a:cubicBezTo>
                  <a:lnTo>
                    <a:pt x="10604" y="414"/>
                  </a:lnTo>
                  <a:cubicBezTo>
                    <a:pt x="10635" y="464"/>
                    <a:pt x="10688" y="499"/>
                    <a:pt x="10764" y="500"/>
                  </a:cubicBezTo>
                  <a:cubicBezTo>
                    <a:pt x="12383" y="516"/>
                    <a:pt x="13994" y="656"/>
                    <a:pt x="15586" y="952"/>
                  </a:cubicBezTo>
                  <a:cubicBezTo>
                    <a:pt x="16223" y="1071"/>
                    <a:pt x="16906" y="1186"/>
                    <a:pt x="17481" y="1503"/>
                  </a:cubicBezTo>
                  <a:cubicBezTo>
                    <a:pt x="18633" y="2139"/>
                    <a:pt x="18629" y="3479"/>
                    <a:pt x="17306" y="3973"/>
                  </a:cubicBezTo>
                  <a:cubicBezTo>
                    <a:pt x="15932" y="4487"/>
                    <a:pt x="14113" y="4408"/>
                    <a:pt x="12655" y="4528"/>
                  </a:cubicBezTo>
                  <a:cubicBezTo>
                    <a:pt x="11145" y="4651"/>
                    <a:pt x="9629" y="4740"/>
                    <a:pt x="8115" y="4757"/>
                  </a:cubicBezTo>
                  <a:cubicBezTo>
                    <a:pt x="7922" y="4759"/>
                    <a:pt x="7730" y="4760"/>
                    <a:pt x="7537" y="4760"/>
                  </a:cubicBezTo>
                  <a:cubicBezTo>
                    <a:pt x="6232" y="4760"/>
                    <a:pt x="4919" y="4710"/>
                    <a:pt x="3624" y="4554"/>
                  </a:cubicBezTo>
                  <a:cubicBezTo>
                    <a:pt x="2798" y="4454"/>
                    <a:pt x="1899" y="4303"/>
                    <a:pt x="1186" y="3842"/>
                  </a:cubicBezTo>
                  <a:cubicBezTo>
                    <a:pt x="387" y="3327"/>
                    <a:pt x="417" y="2298"/>
                    <a:pt x="1223" y="1768"/>
                  </a:cubicBezTo>
                  <a:cubicBezTo>
                    <a:pt x="1561" y="1546"/>
                    <a:pt x="1999" y="1443"/>
                    <a:pt x="2384" y="1339"/>
                  </a:cubicBezTo>
                  <a:cubicBezTo>
                    <a:pt x="4790" y="689"/>
                    <a:pt x="7296" y="404"/>
                    <a:pt x="9790" y="404"/>
                  </a:cubicBezTo>
                  <a:close/>
                  <a:moveTo>
                    <a:pt x="9410" y="0"/>
                  </a:moveTo>
                  <a:cubicBezTo>
                    <a:pt x="6796" y="0"/>
                    <a:pt x="4042" y="274"/>
                    <a:pt x="1655" y="1143"/>
                  </a:cubicBezTo>
                  <a:cubicBezTo>
                    <a:pt x="875" y="1426"/>
                    <a:pt x="1" y="2060"/>
                    <a:pt x="111" y="3008"/>
                  </a:cubicBezTo>
                  <a:cubicBezTo>
                    <a:pt x="243" y="4120"/>
                    <a:pt x="1655" y="4583"/>
                    <a:pt x="2577" y="4786"/>
                  </a:cubicBezTo>
                  <a:cubicBezTo>
                    <a:pt x="4056" y="5112"/>
                    <a:pt x="5611" y="5224"/>
                    <a:pt x="7176" y="5224"/>
                  </a:cubicBezTo>
                  <a:cubicBezTo>
                    <a:pt x="9025" y="5224"/>
                    <a:pt x="10888" y="5067"/>
                    <a:pt x="12655" y="4923"/>
                  </a:cubicBezTo>
                  <a:cubicBezTo>
                    <a:pt x="14169" y="4800"/>
                    <a:pt x="15968" y="4865"/>
                    <a:pt x="17411" y="4353"/>
                  </a:cubicBezTo>
                  <a:cubicBezTo>
                    <a:pt x="18191" y="4079"/>
                    <a:pt x="18934" y="3383"/>
                    <a:pt x="18790" y="2481"/>
                  </a:cubicBezTo>
                  <a:cubicBezTo>
                    <a:pt x="18618" y="1403"/>
                    <a:pt x="17349" y="938"/>
                    <a:pt x="16432" y="722"/>
                  </a:cubicBezTo>
                  <a:cubicBezTo>
                    <a:pt x="14833" y="345"/>
                    <a:pt x="13175" y="175"/>
                    <a:pt x="11533" y="122"/>
                  </a:cubicBezTo>
                  <a:lnTo>
                    <a:pt x="11533" y="122"/>
                  </a:lnTo>
                  <a:cubicBezTo>
                    <a:pt x="11501" y="81"/>
                    <a:pt x="11452" y="52"/>
                    <a:pt x="11386" y="49"/>
                  </a:cubicBezTo>
                  <a:cubicBezTo>
                    <a:pt x="10742" y="18"/>
                    <a:pt x="10081" y="0"/>
                    <a:pt x="941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6" name="Google Shape;5656;p68"/>
            <p:cNvSpPr/>
            <p:nvPr/>
          </p:nvSpPr>
          <p:spPr>
            <a:xfrm>
              <a:off x="778525" y="345075"/>
              <a:ext cx="30250" cy="1061250"/>
            </a:xfrm>
            <a:custGeom>
              <a:avLst/>
              <a:gdLst/>
              <a:ahLst/>
              <a:cxnLst/>
              <a:rect l="l" t="t" r="r" b="b"/>
              <a:pathLst>
                <a:path w="1210" h="42450" extrusionOk="0">
                  <a:moveTo>
                    <a:pt x="314" y="1"/>
                  </a:moveTo>
                  <a:cubicBezTo>
                    <a:pt x="216" y="1"/>
                    <a:pt x="116" y="64"/>
                    <a:pt x="113" y="191"/>
                  </a:cubicBezTo>
                  <a:cubicBezTo>
                    <a:pt x="0" y="5211"/>
                    <a:pt x="161" y="10249"/>
                    <a:pt x="232" y="15268"/>
                  </a:cubicBezTo>
                  <a:cubicBezTo>
                    <a:pt x="329" y="22116"/>
                    <a:pt x="447" y="28963"/>
                    <a:pt x="609" y="35809"/>
                  </a:cubicBezTo>
                  <a:cubicBezTo>
                    <a:pt x="662" y="37958"/>
                    <a:pt x="690" y="40112"/>
                    <a:pt x="809" y="42259"/>
                  </a:cubicBezTo>
                  <a:cubicBezTo>
                    <a:pt x="816" y="42386"/>
                    <a:pt x="918" y="42450"/>
                    <a:pt x="1017" y="42450"/>
                  </a:cubicBezTo>
                  <a:cubicBezTo>
                    <a:pt x="1115" y="42450"/>
                    <a:pt x="1210" y="42387"/>
                    <a:pt x="1203" y="42259"/>
                  </a:cubicBezTo>
                  <a:cubicBezTo>
                    <a:pt x="924" y="37246"/>
                    <a:pt x="916" y="32206"/>
                    <a:pt x="822" y="27185"/>
                  </a:cubicBezTo>
                  <a:cubicBezTo>
                    <a:pt x="693" y="20340"/>
                    <a:pt x="583" y="13491"/>
                    <a:pt x="520" y="6643"/>
                  </a:cubicBezTo>
                  <a:cubicBezTo>
                    <a:pt x="500" y="4494"/>
                    <a:pt x="458" y="2340"/>
                    <a:pt x="507" y="191"/>
                  </a:cubicBezTo>
                  <a:cubicBezTo>
                    <a:pt x="510" y="64"/>
                    <a:pt x="413" y="1"/>
                    <a:pt x="31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7" name="Google Shape;5657;p68"/>
            <p:cNvSpPr/>
            <p:nvPr/>
          </p:nvSpPr>
          <p:spPr>
            <a:xfrm>
              <a:off x="645975" y="1342275"/>
              <a:ext cx="162375" cy="115225"/>
            </a:xfrm>
            <a:custGeom>
              <a:avLst/>
              <a:gdLst/>
              <a:ahLst/>
              <a:cxnLst/>
              <a:rect l="l" t="t" r="r" b="b"/>
              <a:pathLst>
                <a:path w="6495" h="4609" extrusionOk="0">
                  <a:moveTo>
                    <a:pt x="3404" y="1"/>
                  </a:moveTo>
                  <a:cubicBezTo>
                    <a:pt x="3254" y="1"/>
                    <a:pt x="3119" y="198"/>
                    <a:pt x="3255" y="339"/>
                  </a:cubicBezTo>
                  <a:cubicBezTo>
                    <a:pt x="4050" y="1150"/>
                    <a:pt x="4902" y="1882"/>
                    <a:pt x="5819" y="2544"/>
                  </a:cubicBezTo>
                  <a:lnTo>
                    <a:pt x="5819" y="2544"/>
                  </a:lnTo>
                  <a:cubicBezTo>
                    <a:pt x="3965" y="3143"/>
                    <a:pt x="2100" y="3703"/>
                    <a:pt x="222" y="4222"/>
                  </a:cubicBezTo>
                  <a:cubicBezTo>
                    <a:pt x="1" y="4282"/>
                    <a:pt x="70" y="4608"/>
                    <a:pt x="274" y="4608"/>
                  </a:cubicBezTo>
                  <a:cubicBezTo>
                    <a:pt x="292" y="4608"/>
                    <a:pt x="311" y="4606"/>
                    <a:pt x="330" y="4600"/>
                  </a:cubicBezTo>
                  <a:cubicBezTo>
                    <a:pt x="2336" y="4045"/>
                    <a:pt x="4327" y="3444"/>
                    <a:pt x="6307" y="2798"/>
                  </a:cubicBezTo>
                  <a:cubicBezTo>
                    <a:pt x="6475" y="2742"/>
                    <a:pt x="6495" y="2535"/>
                    <a:pt x="6353" y="2439"/>
                  </a:cubicBezTo>
                  <a:cubicBezTo>
                    <a:pt x="5334" y="1734"/>
                    <a:pt x="4400" y="946"/>
                    <a:pt x="3534" y="59"/>
                  </a:cubicBezTo>
                  <a:cubicBezTo>
                    <a:pt x="3494" y="18"/>
                    <a:pt x="3448" y="1"/>
                    <a:pt x="340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8" name="Google Shape;5658;p68"/>
            <p:cNvSpPr/>
            <p:nvPr/>
          </p:nvSpPr>
          <p:spPr>
            <a:xfrm>
              <a:off x="580325" y="1358250"/>
              <a:ext cx="49875" cy="75275"/>
            </a:xfrm>
            <a:custGeom>
              <a:avLst/>
              <a:gdLst/>
              <a:ahLst/>
              <a:cxnLst/>
              <a:rect l="l" t="t" r="r" b="b"/>
              <a:pathLst>
                <a:path w="1995" h="3011" extrusionOk="0">
                  <a:moveTo>
                    <a:pt x="1725" y="0"/>
                  </a:moveTo>
                  <a:cubicBezTo>
                    <a:pt x="1665" y="0"/>
                    <a:pt x="1606" y="28"/>
                    <a:pt x="1568" y="96"/>
                  </a:cubicBezTo>
                  <a:cubicBezTo>
                    <a:pt x="1074" y="969"/>
                    <a:pt x="582" y="1843"/>
                    <a:pt x="88" y="2716"/>
                  </a:cubicBezTo>
                  <a:cubicBezTo>
                    <a:pt x="1" y="2867"/>
                    <a:pt x="137" y="3010"/>
                    <a:pt x="270" y="3010"/>
                  </a:cubicBezTo>
                  <a:cubicBezTo>
                    <a:pt x="330" y="3010"/>
                    <a:pt x="389" y="2982"/>
                    <a:pt x="427" y="2913"/>
                  </a:cubicBezTo>
                  <a:cubicBezTo>
                    <a:pt x="921" y="2040"/>
                    <a:pt x="1413" y="1167"/>
                    <a:pt x="1907" y="294"/>
                  </a:cubicBezTo>
                  <a:cubicBezTo>
                    <a:pt x="1994" y="142"/>
                    <a:pt x="1858" y="0"/>
                    <a:pt x="172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9" name="Google Shape;5659;p68"/>
            <p:cNvSpPr/>
            <p:nvPr/>
          </p:nvSpPr>
          <p:spPr>
            <a:xfrm>
              <a:off x="604825" y="1351950"/>
              <a:ext cx="59550" cy="93800"/>
            </a:xfrm>
            <a:custGeom>
              <a:avLst/>
              <a:gdLst/>
              <a:ahLst/>
              <a:cxnLst/>
              <a:rect l="l" t="t" r="r" b="b"/>
              <a:pathLst>
                <a:path w="2382" h="3752" extrusionOk="0">
                  <a:moveTo>
                    <a:pt x="2109" y="1"/>
                  </a:moveTo>
                  <a:cubicBezTo>
                    <a:pt x="2049" y="1"/>
                    <a:pt x="1989" y="27"/>
                    <a:pt x="1948" y="92"/>
                  </a:cubicBezTo>
                  <a:cubicBezTo>
                    <a:pt x="1255" y="1174"/>
                    <a:pt x="632" y="2295"/>
                    <a:pt x="75" y="3452"/>
                  </a:cubicBezTo>
                  <a:cubicBezTo>
                    <a:pt x="1" y="3608"/>
                    <a:pt x="138" y="3752"/>
                    <a:pt x="266" y="3752"/>
                  </a:cubicBezTo>
                  <a:cubicBezTo>
                    <a:pt x="325" y="3752"/>
                    <a:pt x="382" y="3722"/>
                    <a:pt x="416" y="3651"/>
                  </a:cubicBezTo>
                  <a:cubicBezTo>
                    <a:pt x="972" y="2493"/>
                    <a:pt x="1597" y="1373"/>
                    <a:pt x="2287" y="291"/>
                  </a:cubicBezTo>
                  <a:cubicBezTo>
                    <a:pt x="2382" y="142"/>
                    <a:pt x="2246" y="1"/>
                    <a:pt x="210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0" name="Google Shape;5660;p68"/>
            <p:cNvSpPr/>
            <p:nvPr/>
          </p:nvSpPr>
          <p:spPr>
            <a:xfrm>
              <a:off x="635450" y="1346800"/>
              <a:ext cx="55475" cy="101725"/>
            </a:xfrm>
            <a:custGeom>
              <a:avLst/>
              <a:gdLst/>
              <a:ahLst/>
              <a:cxnLst/>
              <a:rect l="l" t="t" r="r" b="b"/>
              <a:pathLst>
                <a:path w="2219" h="4069" extrusionOk="0">
                  <a:moveTo>
                    <a:pt x="1980" y="0"/>
                  </a:moveTo>
                  <a:cubicBezTo>
                    <a:pt x="1901" y="0"/>
                    <a:pt x="1823" y="41"/>
                    <a:pt x="1791" y="136"/>
                  </a:cubicBezTo>
                  <a:cubicBezTo>
                    <a:pt x="1364" y="1417"/>
                    <a:pt x="799" y="2627"/>
                    <a:pt x="93" y="3777"/>
                  </a:cubicBezTo>
                  <a:cubicBezTo>
                    <a:pt x="0" y="3927"/>
                    <a:pt x="137" y="4069"/>
                    <a:pt x="273" y="4069"/>
                  </a:cubicBezTo>
                  <a:cubicBezTo>
                    <a:pt x="333" y="4069"/>
                    <a:pt x="392" y="4041"/>
                    <a:pt x="432" y="3976"/>
                  </a:cubicBezTo>
                  <a:cubicBezTo>
                    <a:pt x="1157" y="2797"/>
                    <a:pt x="1735" y="1553"/>
                    <a:pt x="2170" y="242"/>
                  </a:cubicBezTo>
                  <a:cubicBezTo>
                    <a:pt x="2219" y="96"/>
                    <a:pt x="2099" y="0"/>
                    <a:pt x="198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1" name="Google Shape;5661;p68"/>
            <p:cNvSpPr/>
            <p:nvPr/>
          </p:nvSpPr>
          <p:spPr>
            <a:xfrm>
              <a:off x="676175" y="1343100"/>
              <a:ext cx="54225" cy="102325"/>
            </a:xfrm>
            <a:custGeom>
              <a:avLst/>
              <a:gdLst/>
              <a:ahLst/>
              <a:cxnLst/>
              <a:rect l="l" t="t" r="r" b="b"/>
              <a:pathLst>
                <a:path w="2169" h="4093" extrusionOk="0">
                  <a:moveTo>
                    <a:pt x="1901" y="0"/>
                  </a:moveTo>
                  <a:cubicBezTo>
                    <a:pt x="1842" y="0"/>
                    <a:pt x="1785" y="29"/>
                    <a:pt x="1749" y="98"/>
                  </a:cubicBezTo>
                  <a:cubicBezTo>
                    <a:pt x="1109" y="1318"/>
                    <a:pt x="548" y="2567"/>
                    <a:pt x="56" y="3854"/>
                  </a:cubicBezTo>
                  <a:cubicBezTo>
                    <a:pt x="0" y="3998"/>
                    <a:pt x="119" y="4093"/>
                    <a:pt x="241" y="4093"/>
                  </a:cubicBezTo>
                  <a:cubicBezTo>
                    <a:pt x="320" y="4093"/>
                    <a:pt x="400" y="4053"/>
                    <a:pt x="435" y="3960"/>
                  </a:cubicBezTo>
                  <a:cubicBezTo>
                    <a:pt x="915" y="2708"/>
                    <a:pt x="1466" y="1487"/>
                    <a:pt x="2089" y="298"/>
                  </a:cubicBezTo>
                  <a:cubicBezTo>
                    <a:pt x="2169" y="143"/>
                    <a:pt x="2032" y="0"/>
                    <a:pt x="19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2" name="Google Shape;5662;p68"/>
            <p:cNvSpPr/>
            <p:nvPr/>
          </p:nvSpPr>
          <p:spPr>
            <a:xfrm>
              <a:off x="710925" y="1365025"/>
              <a:ext cx="37700" cy="62300"/>
            </a:xfrm>
            <a:custGeom>
              <a:avLst/>
              <a:gdLst/>
              <a:ahLst/>
              <a:cxnLst/>
              <a:rect l="l" t="t" r="r" b="b"/>
              <a:pathLst>
                <a:path w="1508" h="2492" extrusionOk="0">
                  <a:moveTo>
                    <a:pt x="1269" y="1"/>
                  </a:moveTo>
                  <a:cubicBezTo>
                    <a:pt x="1190" y="1"/>
                    <a:pt x="1111" y="42"/>
                    <a:pt x="1078" y="136"/>
                  </a:cubicBezTo>
                  <a:cubicBezTo>
                    <a:pt x="826" y="860"/>
                    <a:pt x="498" y="1546"/>
                    <a:pt x="93" y="2199"/>
                  </a:cubicBezTo>
                  <a:cubicBezTo>
                    <a:pt x="1" y="2350"/>
                    <a:pt x="137" y="2491"/>
                    <a:pt x="274" y="2491"/>
                  </a:cubicBezTo>
                  <a:cubicBezTo>
                    <a:pt x="334" y="2491"/>
                    <a:pt x="394" y="2464"/>
                    <a:pt x="434" y="2398"/>
                  </a:cubicBezTo>
                  <a:cubicBezTo>
                    <a:pt x="855" y="1716"/>
                    <a:pt x="1194" y="996"/>
                    <a:pt x="1457" y="242"/>
                  </a:cubicBezTo>
                  <a:cubicBezTo>
                    <a:pt x="1507" y="96"/>
                    <a:pt x="1389" y="1"/>
                    <a:pt x="126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3" name="Google Shape;5663;p68"/>
            <p:cNvSpPr/>
            <p:nvPr/>
          </p:nvSpPr>
          <p:spPr>
            <a:xfrm>
              <a:off x="745150" y="1379950"/>
              <a:ext cx="27825" cy="41125"/>
            </a:xfrm>
            <a:custGeom>
              <a:avLst/>
              <a:gdLst/>
              <a:ahLst/>
              <a:cxnLst/>
              <a:rect l="l" t="t" r="r" b="b"/>
              <a:pathLst>
                <a:path w="1113" h="1645" extrusionOk="0">
                  <a:moveTo>
                    <a:pt x="847" y="1"/>
                  </a:moveTo>
                  <a:cubicBezTo>
                    <a:pt x="788" y="1"/>
                    <a:pt x="731" y="30"/>
                    <a:pt x="695" y="101"/>
                  </a:cubicBezTo>
                  <a:lnTo>
                    <a:pt x="78" y="1347"/>
                  </a:lnTo>
                  <a:cubicBezTo>
                    <a:pt x="1" y="1502"/>
                    <a:pt x="137" y="1645"/>
                    <a:pt x="266" y="1645"/>
                  </a:cubicBezTo>
                  <a:cubicBezTo>
                    <a:pt x="325" y="1645"/>
                    <a:pt x="382" y="1616"/>
                    <a:pt x="418" y="1544"/>
                  </a:cubicBezTo>
                  <a:lnTo>
                    <a:pt x="1035" y="299"/>
                  </a:lnTo>
                  <a:cubicBezTo>
                    <a:pt x="1112" y="143"/>
                    <a:pt x="976" y="1"/>
                    <a:pt x="8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4" name="Google Shape;5664;p68"/>
            <p:cNvSpPr/>
            <p:nvPr/>
          </p:nvSpPr>
          <p:spPr>
            <a:xfrm>
              <a:off x="1012000" y="329550"/>
              <a:ext cx="19575" cy="1081500"/>
            </a:xfrm>
            <a:custGeom>
              <a:avLst/>
              <a:gdLst/>
              <a:ahLst/>
              <a:cxnLst/>
              <a:rect l="l" t="t" r="r" b="b"/>
              <a:pathLst>
                <a:path w="783" h="43260" extrusionOk="0">
                  <a:moveTo>
                    <a:pt x="288" y="1"/>
                  </a:moveTo>
                  <a:cubicBezTo>
                    <a:pt x="189" y="1"/>
                    <a:pt x="89" y="64"/>
                    <a:pt x="86" y="191"/>
                  </a:cubicBezTo>
                  <a:cubicBezTo>
                    <a:pt x="1" y="5117"/>
                    <a:pt x="122" y="10055"/>
                    <a:pt x="152" y="14983"/>
                  </a:cubicBezTo>
                  <a:cubicBezTo>
                    <a:pt x="200" y="22371"/>
                    <a:pt x="250" y="29760"/>
                    <a:pt x="288" y="37150"/>
                  </a:cubicBezTo>
                  <a:cubicBezTo>
                    <a:pt x="300" y="39121"/>
                    <a:pt x="337" y="41097"/>
                    <a:pt x="303" y="43069"/>
                  </a:cubicBezTo>
                  <a:cubicBezTo>
                    <a:pt x="301" y="43196"/>
                    <a:pt x="399" y="43259"/>
                    <a:pt x="497" y="43259"/>
                  </a:cubicBezTo>
                  <a:cubicBezTo>
                    <a:pt x="596" y="43259"/>
                    <a:pt x="695" y="43196"/>
                    <a:pt x="696" y="43069"/>
                  </a:cubicBezTo>
                  <a:cubicBezTo>
                    <a:pt x="782" y="38142"/>
                    <a:pt x="660" y="33203"/>
                    <a:pt x="630" y="28277"/>
                  </a:cubicBezTo>
                  <a:cubicBezTo>
                    <a:pt x="585" y="20889"/>
                    <a:pt x="535" y="13498"/>
                    <a:pt x="494" y="6110"/>
                  </a:cubicBezTo>
                  <a:cubicBezTo>
                    <a:pt x="484" y="4139"/>
                    <a:pt x="446" y="2163"/>
                    <a:pt x="480" y="191"/>
                  </a:cubicBezTo>
                  <a:cubicBezTo>
                    <a:pt x="483" y="64"/>
                    <a:pt x="386" y="1"/>
                    <a:pt x="28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5" name="Google Shape;5665;p68"/>
            <p:cNvSpPr/>
            <p:nvPr/>
          </p:nvSpPr>
          <p:spPr>
            <a:xfrm>
              <a:off x="566375" y="338900"/>
              <a:ext cx="16725" cy="1066425"/>
            </a:xfrm>
            <a:custGeom>
              <a:avLst/>
              <a:gdLst/>
              <a:ahLst/>
              <a:cxnLst/>
              <a:rect l="l" t="t" r="r" b="b"/>
              <a:pathLst>
                <a:path w="669" h="42657" extrusionOk="0">
                  <a:moveTo>
                    <a:pt x="193" y="1"/>
                  </a:moveTo>
                  <a:cubicBezTo>
                    <a:pt x="95" y="1"/>
                    <a:pt x="1" y="63"/>
                    <a:pt x="9" y="189"/>
                  </a:cubicBezTo>
                  <a:cubicBezTo>
                    <a:pt x="296" y="5056"/>
                    <a:pt x="113" y="9991"/>
                    <a:pt x="133" y="14866"/>
                  </a:cubicBezTo>
                  <a:cubicBezTo>
                    <a:pt x="160" y="22113"/>
                    <a:pt x="176" y="29358"/>
                    <a:pt x="175" y="36606"/>
                  </a:cubicBezTo>
                  <a:cubicBezTo>
                    <a:pt x="175" y="38558"/>
                    <a:pt x="202" y="40514"/>
                    <a:pt x="155" y="42466"/>
                  </a:cubicBezTo>
                  <a:cubicBezTo>
                    <a:pt x="152" y="42593"/>
                    <a:pt x="249" y="42656"/>
                    <a:pt x="347" y="42656"/>
                  </a:cubicBezTo>
                  <a:cubicBezTo>
                    <a:pt x="446" y="42656"/>
                    <a:pt x="545" y="42593"/>
                    <a:pt x="548" y="42466"/>
                  </a:cubicBezTo>
                  <a:cubicBezTo>
                    <a:pt x="669" y="37578"/>
                    <a:pt x="570" y="32676"/>
                    <a:pt x="563" y="27787"/>
                  </a:cubicBezTo>
                  <a:cubicBezTo>
                    <a:pt x="551" y="20542"/>
                    <a:pt x="534" y="13295"/>
                    <a:pt x="483" y="6050"/>
                  </a:cubicBezTo>
                  <a:cubicBezTo>
                    <a:pt x="468" y="4103"/>
                    <a:pt x="518" y="2136"/>
                    <a:pt x="404" y="190"/>
                  </a:cubicBezTo>
                  <a:cubicBezTo>
                    <a:pt x="395" y="64"/>
                    <a:pt x="292" y="1"/>
                    <a:pt x="19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6" name="Google Shape;5666;p68"/>
            <p:cNvSpPr/>
            <p:nvPr/>
          </p:nvSpPr>
          <p:spPr>
            <a:xfrm>
              <a:off x="776675" y="277225"/>
              <a:ext cx="88550" cy="75350"/>
            </a:xfrm>
            <a:custGeom>
              <a:avLst/>
              <a:gdLst/>
              <a:ahLst/>
              <a:cxnLst/>
              <a:rect l="l" t="t" r="r" b="b"/>
              <a:pathLst>
                <a:path w="3542" h="3014" extrusionOk="0">
                  <a:moveTo>
                    <a:pt x="3257" y="0"/>
                  </a:moveTo>
                  <a:cubicBezTo>
                    <a:pt x="3212" y="0"/>
                    <a:pt x="3167" y="17"/>
                    <a:pt x="3126" y="59"/>
                  </a:cubicBezTo>
                  <a:cubicBezTo>
                    <a:pt x="2213" y="1002"/>
                    <a:pt x="1227" y="1861"/>
                    <a:pt x="167" y="2634"/>
                  </a:cubicBezTo>
                  <a:cubicBezTo>
                    <a:pt x="0" y="2758"/>
                    <a:pt x="107" y="3013"/>
                    <a:pt x="264" y="3013"/>
                  </a:cubicBezTo>
                  <a:cubicBezTo>
                    <a:pt x="296" y="3013"/>
                    <a:pt x="331" y="3002"/>
                    <a:pt x="366" y="2977"/>
                  </a:cubicBezTo>
                  <a:cubicBezTo>
                    <a:pt x="1454" y="2183"/>
                    <a:pt x="2468" y="1305"/>
                    <a:pt x="3405" y="338"/>
                  </a:cubicBezTo>
                  <a:cubicBezTo>
                    <a:pt x="3541" y="198"/>
                    <a:pt x="3406" y="0"/>
                    <a:pt x="325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7" name="Google Shape;5667;p68"/>
            <p:cNvSpPr/>
            <p:nvPr/>
          </p:nvSpPr>
          <p:spPr>
            <a:xfrm>
              <a:off x="562175" y="340075"/>
              <a:ext cx="227100" cy="16200"/>
            </a:xfrm>
            <a:custGeom>
              <a:avLst/>
              <a:gdLst/>
              <a:ahLst/>
              <a:cxnLst/>
              <a:rect l="l" t="t" r="r" b="b"/>
              <a:pathLst>
                <a:path w="9084" h="648" extrusionOk="0">
                  <a:moveTo>
                    <a:pt x="6065" y="1"/>
                  </a:moveTo>
                  <a:cubicBezTo>
                    <a:pt x="4126" y="1"/>
                    <a:pt x="2188" y="85"/>
                    <a:pt x="254" y="254"/>
                  </a:cubicBezTo>
                  <a:cubicBezTo>
                    <a:pt x="10" y="273"/>
                    <a:pt x="1" y="648"/>
                    <a:pt x="236" y="648"/>
                  </a:cubicBezTo>
                  <a:cubicBezTo>
                    <a:pt x="242" y="648"/>
                    <a:pt x="248" y="648"/>
                    <a:pt x="254" y="647"/>
                  </a:cubicBezTo>
                  <a:cubicBezTo>
                    <a:pt x="2188" y="478"/>
                    <a:pt x="4126" y="394"/>
                    <a:pt x="6065" y="394"/>
                  </a:cubicBezTo>
                  <a:cubicBezTo>
                    <a:pt x="6987" y="394"/>
                    <a:pt x="7908" y="413"/>
                    <a:pt x="8830" y="451"/>
                  </a:cubicBezTo>
                  <a:cubicBezTo>
                    <a:pt x="8834" y="451"/>
                    <a:pt x="8838" y="451"/>
                    <a:pt x="8841" y="451"/>
                  </a:cubicBezTo>
                  <a:cubicBezTo>
                    <a:pt x="9084" y="451"/>
                    <a:pt x="9080" y="69"/>
                    <a:pt x="8830" y="57"/>
                  </a:cubicBezTo>
                  <a:cubicBezTo>
                    <a:pt x="7908" y="20"/>
                    <a:pt x="6987" y="1"/>
                    <a:pt x="606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8" name="Google Shape;5668;p68"/>
            <p:cNvSpPr/>
            <p:nvPr/>
          </p:nvSpPr>
          <p:spPr>
            <a:xfrm>
              <a:off x="1057950" y="348925"/>
              <a:ext cx="98400" cy="518525"/>
            </a:xfrm>
            <a:custGeom>
              <a:avLst/>
              <a:gdLst/>
              <a:ahLst/>
              <a:cxnLst/>
              <a:rect l="l" t="t" r="r" b="b"/>
              <a:pathLst>
                <a:path w="3936" h="20741" extrusionOk="0">
                  <a:moveTo>
                    <a:pt x="296" y="1"/>
                  </a:moveTo>
                  <a:cubicBezTo>
                    <a:pt x="139" y="1"/>
                    <a:pt x="1" y="198"/>
                    <a:pt x="150" y="330"/>
                  </a:cubicBezTo>
                  <a:cubicBezTo>
                    <a:pt x="1635" y="1645"/>
                    <a:pt x="1542" y="3783"/>
                    <a:pt x="1571" y="5606"/>
                  </a:cubicBezTo>
                  <a:cubicBezTo>
                    <a:pt x="1605" y="7787"/>
                    <a:pt x="1641" y="9970"/>
                    <a:pt x="1676" y="12151"/>
                  </a:cubicBezTo>
                  <a:cubicBezTo>
                    <a:pt x="1704" y="13987"/>
                    <a:pt x="1598" y="15880"/>
                    <a:pt x="1827" y="17705"/>
                  </a:cubicBezTo>
                  <a:cubicBezTo>
                    <a:pt x="1979" y="18926"/>
                    <a:pt x="2394" y="20121"/>
                    <a:pt x="3544" y="20717"/>
                  </a:cubicBezTo>
                  <a:cubicBezTo>
                    <a:pt x="3576" y="20733"/>
                    <a:pt x="3607" y="20741"/>
                    <a:pt x="3637" y="20741"/>
                  </a:cubicBezTo>
                  <a:cubicBezTo>
                    <a:pt x="3817" y="20741"/>
                    <a:pt x="3935" y="20477"/>
                    <a:pt x="3743" y="20378"/>
                  </a:cubicBezTo>
                  <a:cubicBezTo>
                    <a:pt x="2112" y="19530"/>
                    <a:pt x="2151" y="17401"/>
                    <a:pt x="2126" y="15808"/>
                  </a:cubicBezTo>
                  <a:cubicBezTo>
                    <a:pt x="2092" y="13692"/>
                    <a:pt x="2058" y="11574"/>
                    <a:pt x="2026" y="9456"/>
                  </a:cubicBezTo>
                  <a:cubicBezTo>
                    <a:pt x="1996" y="7541"/>
                    <a:pt x="2051" y="5604"/>
                    <a:pt x="1907" y="3695"/>
                  </a:cubicBezTo>
                  <a:cubicBezTo>
                    <a:pt x="1806" y="2329"/>
                    <a:pt x="1485" y="989"/>
                    <a:pt x="426" y="53"/>
                  </a:cubicBezTo>
                  <a:cubicBezTo>
                    <a:pt x="385" y="16"/>
                    <a:pt x="340" y="1"/>
                    <a:pt x="29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9" name="Google Shape;5669;p68"/>
            <p:cNvSpPr/>
            <p:nvPr/>
          </p:nvSpPr>
          <p:spPr>
            <a:xfrm>
              <a:off x="1069300" y="860700"/>
              <a:ext cx="90975" cy="548425"/>
            </a:xfrm>
            <a:custGeom>
              <a:avLst/>
              <a:gdLst/>
              <a:ahLst/>
              <a:cxnLst/>
              <a:rect l="l" t="t" r="r" b="b"/>
              <a:pathLst>
                <a:path w="3639" h="21937" extrusionOk="0">
                  <a:moveTo>
                    <a:pt x="3328" y="1"/>
                  </a:moveTo>
                  <a:cubicBezTo>
                    <a:pt x="3300" y="1"/>
                    <a:pt x="3270" y="7"/>
                    <a:pt x="3240" y="21"/>
                  </a:cubicBezTo>
                  <a:cubicBezTo>
                    <a:pt x="2166" y="512"/>
                    <a:pt x="1796" y="1622"/>
                    <a:pt x="1652" y="2724"/>
                  </a:cubicBezTo>
                  <a:cubicBezTo>
                    <a:pt x="1388" y="4755"/>
                    <a:pt x="1429" y="6861"/>
                    <a:pt x="1336" y="8907"/>
                  </a:cubicBezTo>
                  <a:cubicBezTo>
                    <a:pt x="1239" y="11058"/>
                    <a:pt x="1141" y="13208"/>
                    <a:pt x="1044" y="15360"/>
                  </a:cubicBezTo>
                  <a:cubicBezTo>
                    <a:pt x="951" y="17426"/>
                    <a:pt x="1139" y="19785"/>
                    <a:pt x="86" y="21642"/>
                  </a:cubicBezTo>
                  <a:cubicBezTo>
                    <a:pt x="0" y="21794"/>
                    <a:pt x="136" y="21937"/>
                    <a:pt x="270" y="21937"/>
                  </a:cubicBezTo>
                  <a:cubicBezTo>
                    <a:pt x="329" y="21937"/>
                    <a:pt x="388" y="21908"/>
                    <a:pt x="427" y="21841"/>
                  </a:cubicBezTo>
                  <a:cubicBezTo>
                    <a:pt x="1220" y="20445"/>
                    <a:pt x="1279" y="18882"/>
                    <a:pt x="1350" y="17315"/>
                  </a:cubicBezTo>
                  <a:cubicBezTo>
                    <a:pt x="1443" y="15296"/>
                    <a:pt x="1532" y="13274"/>
                    <a:pt x="1624" y="11253"/>
                  </a:cubicBezTo>
                  <a:cubicBezTo>
                    <a:pt x="1715" y="9233"/>
                    <a:pt x="1807" y="7212"/>
                    <a:pt x="1897" y="5190"/>
                  </a:cubicBezTo>
                  <a:cubicBezTo>
                    <a:pt x="1967" y="3636"/>
                    <a:pt x="1731" y="1142"/>
                    <a:pt x="3438" y="359"/>
                  </a:cubicBezTo>
                  <a:cubicBezTo>
                    <a:pt x="3639" y="268"/>
                    <a:pt x="3515" y="1"/>
                    <a:pt x="332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0" name="Google Shape;5670;p68"/>
            <p:cNvSpPr/>
            <p:nvPr/>
          </p:nvSpPr>
          <p:spPr>
            <a:xfrm>
              <a:off x="1188400" y="823775"/>
              <a:ext cx="53300" cy="65750"/>
            </a:xfrm>
            <a:custGeom>
              <a:avLst/>
              <a:gdLst/>
              <a:ahLst/>
              <a:cxnLst/>
              <a:rect l="l" t="t" r="r" b="b"/>
              <a:pathLst>
                <a:path w="2132" h="2630" extrusionOk="0">
                  <a:moveTo>
                    <a:pt x="1423" y="1"/>
                  </a:moveTo>
                  <a:cubicBezTo>
                    <a:pt x="1364" y="1"/>
                    <a:pt x="1305" y="29"/>
                    <a:pt x="1267" y="97"/>
                  </a:cubicBezTo>
                  <a:lnTo>
                    <a:pt x="59" y="2271"/>
                  </a:lnTo>
                  <a:cubicBezTo>
                    <a:pt x="1" y="2376"/>
                    <a:pt x="49" y="2532"/>
                    <a:pt x="178" y="2560"/>
                  </a:cubicBezTo>
                  <a:cubicBezTo>
                    <a:pt x="388" y="2606"/>
                    <a:pt x="594" y="2629"/>
                    <a:pt x="796" y="2629"/>
                  </a:cubicBezTo>
                  <a:cubicBezTo>
                    <a:pt x="1180" y="2629"/>
                    <a:pt x="1554" y="2547"/>
                    <a:pt x="1927" y="2387"/>
                  </a:cubicBezTo>
                  <a:cubicBezTo>
                    <a:pt x="2132" y="2299"/>
                    <a:pt x="2003" y="2029"/>
                    <a:pt x="1812" y="2029"/>
                  </a:cubicBezTo>
                  <a:cubicBezTo>
                    <a:pt x="1785" y="2029"/>
                    <a:pt x="1757" y="2034"/>
                    <a:pt x="1728" y="2046"/>
                  </a:cubicBezTo>
                  <a:cubicBezTo>
                    <a:pt x="1428" y="2175"/>
                    <a:pt x="1121" y="2239"/>
                    <a:pt x="808" y="2239"/>
                  </a:cubicBezTo>
                  <a:cubicBezTo>
                    <a:pt x="719" y="2239"/>
                    <a:pt x="629" y="2233"/>
                    <a:pt x="539" y="2223"/>
                  </a:cubicBezTo>
                  <a:lnTo>
                    <a:pt x="539" y="2223"/>
                  </a:lnTo>
                  <a:lnTo>
                    <a:pt x="1610" y="297"/>
                  </a:lnTo>
                  <a:cubicBezTo>
                    <a:pt x="1694" y="143"/>
                    <a:pt x="1556" y="1"/>
                    <a:pt x="142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1" name="Google Shape;5671;p68"/>
            <p:cNvSpPr/>
            <p:nvPr/>
          </p:nvSpPr>
          <p:spPr>
            <a:xfrm>
              <a:off x="1227650" y="842500"/>
              <a:ext cx="13450" cy="71775"/>
            </a:xfrm>
            <a:custGeom>
              <a:avLst/>
              <a:gdLst/>
              <a:ahLst/>
              <a:cxnLst/>
              <a:rect l="l" t="t" r="r" b="b"/>
              <a:pathLst>
                <a:path w="538" h="2871" extrusionOk="0">
                  <a:moveTo>
                    <a:pt x="349" y="1"/>
                  </a:moveTo>
                  <a:cubicBezTo>
                    <a:pt x="250" y="1"/>
                    <a:pt x="143" y="64"/>
                    <a:pt x="128" y="188"/>
                  </a:cubicBezTo>
                  <a:cubicBezTo>
                    <a:pt x="25" y="1018"/>
                    <a:pt x="1" y="1847"/>
                    <a:pt x="61" y="2682"/>
                  </a:cubicBezTo>
                  <a:cubicBezTo>
                    <a:pt x="70" y="2807"/>
                    <a:pt x="173" y="2871"/>
                    <a:pt x="272" y="2871"/>
                  </a:cubicBezTo>
                  <a:cubicBezTo>
                    <a:pt x="370" y="2871"/>
                    <a:pt x="463" y="2808"/>
                    <a:pt x="455" y="2682"/>
                  </a:cubicBezTo>
                  <a:cubicBezTo>
                    <a:pt x="395" y="1847"/>
                    <a:pt x="419" y="1018"/>
                    <a:pt x="522" y="188"/>
                  </a:cubicBezTo>
                  <a:cubicBezTo>
                    <a:pt x="537" y="63"/>
                    <a:pt x="447" y="1"/>
                    <a:pt x="34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72" name="Google Shape;5672;p68"/>
          <p:cNvGrpSpPr/>
          <p:nvPr/>
        </p:nvGrpSpPr>
        <p:grpSpPr>
          <a:xfrm>
            <a:off x="8119200" y="2152975"/>
            <a:ext cx="766000" cy="583375"/>
            <a:chOff x="8119200" y="2152975"/>
            <a:chExt cx="766000" cy="583375"/>
          </a:xfrm>
        </p:grpSpPr>
        <p:sp>
          <p:nvSpPr>
            <p:cNvPr id="5673" name="Google Shape;5673;p68"/>
            <p:cNvSpPr/>
            <p:nvPr/>
          </p:nvSpPr>
          <p:spPr>
            <a:xfrm>
              <a:off x="8129000" y="2200200"/>
              <a:ext cx="71850" cy="76075"/>
            </a:xfrm>
            <a:custGeom>
              <a:avLst/>
              <a:gdLst/>
              <a:ahLst/>
              <a:cxnLst/>
              <a:rect l="l" t="t" r="r" b="b"/>
              <a:pathLst>
                <a:path w="2874" h="3043" extrusionOk="0">
                  <a:moveTo>
                    <a:pt x="279" y="0"/>
                  </a:moveTo>
                  <a:cubicBezTo>
                    <a:pt x="134" y="0"/>
                    <a:pt x="0" y="198"/>
                    <a:pt x="128" y="341"/>
                  </a:cubicBezTo>
                  <a:cubicBezTo>
                    <a:pt x="908" y="1220"/>
                    <a:pt x="1687" y="2101"/>
                    <a:pt x="2467" y="2980"/>
                  </a:cubicBezTo>
                  <a:cubicBezTo>
                    <a:pt x="2506" y="3024"/>
                    <a:pt x="2552" y="3043"/>
                    <a:pt x="2596" y="3043"/>
                  </a:cubicBezTo>
                  <a:cubicBezTo>
                    <a:pt x="2740" y="3043"/>
                    <a:pt x="2873" y="2845"/>
                    <a:pt x="2746" y="2701"/>
                  </a:cubicBezTo>
                  <a:cubicBezTo>
                    <a:pt x="1966" y="1822"/>
                    <a:pt x="1187" y="941"/>
                    <a:pt x="407" y="62"/>
                  </a:cubicBezTo>
                  <a:cubicBezTo>
                    <a:pt x="368" y="18"/>
                    <a:pt x="323" y="0"/>
                    <a:pt x="27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4" name="Google Shape;5674;p68"/>
            <p:cNvSpPr/>
            <p:nvPr/>
          </p:nvSpPr>
          <p:spPr>
            <a:xfrm>
              <a:off x="8119200" y="2199525"/>
              <a:ext cx="77200" cy="83400"/>
            </a:xfrm>
            <a:custGeom>
              <a:avLst/>
              <a:gdLst/>
              <a:ahLst/>
              <a:cxnLst/>
              <a:rect l="l" t="t" r="r" b="b"/>
              <a:pathLst>
                <a:path w="3088" h="3336" extrusionOk="0">
                  <a:moveTo>
                    <a:pt x="2812" y="0"/>
                  </a:moveTo>
                  <a:cubicBezTo>
                    <a:pt x="2767" y="0"/>
                    <a:pt x="2721" y="19"/>
                    <a:pt x="2681" y="65"/>
                  </a:cubicBezTo>
                  <a:cubicBezTo>
                    <a:pt x="1830" y="1040"/>
                    <a:pt x="979" y="2015"/>
                    <a:pt x="127" y="2992"/>
                  </a:cubicBezTo>
                  <a:cubicBezTo>
                    <a:pt x="1" y="3138"/>
                    <a:pt x="133" y="3336"/>
                    <a:pt x="277" y="3336"/>
                  </a:cubicBezTo>
                  <a:cubicBezTo>
                    <a:pt x="321" y="3336"/>
                    <a:pt x="367" y="3317"/>
                    <a:pt x="407" y="3272"/>
                  </a:cubicBezTo>
                  <a:cubicBezTo>
                    <a:pt x="1258" y="2297"/>
                    <a:pt x="2109" y="1322"/>
                    <a:pt x="2960" y="344"/>
                  </a:cubicBezTo>
                  <a:cubicBezTo>
                    <a:pt x="3087" y="198"/>
                    <a:pt x="2956" y="0"/>
                    <a:pt x="281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5" name="Google Shape;5675;p68"/>
            <p:cNvSpPr/>
            <p:nvPr/>
          </p:nvSpPr>
          <p:spPr>
            <a:xfrm>
              <a:off x="8245625" y="2152975"/>
              <a:ext cx="40950" cy="70425"/>
            </a:xfrm>
            <a:custGeom>
              <a:avLst/>
              <a:gdLst/>
              <a:ahLst/>
              <a:cxnLst/>
              <a:rect l="l" t="t" r="r" b="b"/>
              <a:pathLst>
                <a:path w="1638" h="2817" extrusionOk="0">
                  <a:moveTo>
                    <a:pt x="700" y="0"/>
                  </a:moveTo>
                  <a:cubicBezTo>
                    <a:pt x="434" y="0"/>
                    <a:pt x="171" y="147"/>
                    <a:pt x="59" y="414"/>
                  </a:cubicBezTo>
                  <a:cubicBezTo>
                    <a:pt x="0" y="555"/>
                    <a:pt x="117" y="647"/>
                    <a:pt x="240" y="647"/>
                  </a:cubicBezTo>
                  <a:cubicBezTo>
                    <a:pt x="319" y="647"/>
                    <a:pt x="401" y="608"/>
                    <a:pt x="439" y="518"/>
                  </a:cubicBezTo>
                  <a:cubicBezTo>
                    <a:pt x="475" y="431"/>
                    <a:pt x="569" y="394"/>
                    <a:pt x="666" y="394"/>
                  </a:cubicBezTo>
                  <a:cubicBezTo>
                    <a:pt x="760" y="394"/>
                    <a:pt x="856" y="428"/>
                    <a:pt x="907" y="487"/>
                  </a:cubicBezTo>
                  <a:cubicBezTo>
                    <a:pt x="1140" y="757"/>
                    <a:pt x="767" y="1075"/>
                    <a:pt x="500" y="1091"/>
                  </a:cubicBezTo>
                  <a:cubicBezTo>
                    <a:pt x="293" y="1104"/>
                    <a:pt x="217" y="1437"/>
                    <a:pt x="449" y="1477"/>
                  </a:cubicBezTo>
                  <a:cubicBezTo>
                    <a:pt x="742" y="1530"/>
                    <a:pt x="1100" y="1709"/>
                    <a:pt x="1103" y="2053"/>
                  </a:cubicBezTo>
                  <a:cubicBezTo>
                    <a:pt x="1104" y="2244"/>
                    <a:pt x="924" y="2429"/>
                    <a:pt x="741" y="2429"/>
                  </a:cubicBezTo>
                  <a:cubicBezTo>
                    <a:pt x="670" y="2429"/>
                    <a:pt x="599" y="2401"/>
                    <a:pt x="537" y="2335"/>
                  </a:cubicBezTo>
                  <a:cubicBezTo>
                    <a:pt x="497" y="2292"/>
                    <a:pt x="451" y="2274"/>
                    <a:pt x="407" y="2274"/>
                  </a:cubicBezTo>
                  <a:cubicBezTo>
                    <a:pt x="259" y="2274"/>
                    <a:pt x="126" y="2471"/>
                    <a:pt x="258" y="2614"/>
                  </a:cubicBezTo>
                  <a:cubicBezTo>
                    <a:pt x="388" y="2754"/>
                    <a:pt x="558" y="2816"/>
                    <a:pt x="730" y="2816"/>
                  </a:cubicBezTo>
                  <a:cubicBezTo>
                    <a:pt x="1024" y="2816"/>
                    <a:pt x="1325" y="2635"/>
                    <a:pt x="1451" y="2349"/>
                  </a:cubicBezTo>
                  <a:cubicBezTo>
                    <a:pt x="1638" y="1917"/>
                    <a:pt x="1382" y="1516"/>
                    <a:pt x="1022" y="1285"/>
                  </a:cubicBezTo>
                  <a:lnTo>
                    <a:pt x="1022" y="1285"/>
                  </a:lnTo>
                  <a:cubicBezTo>
                    <a:pt x="1352" y="1042"/>
                    <a:pt x="1540" y="618"/>
                    <a:pt x="1233" y="249"/>
                  </a:cubicBezTo>
                  <a:cubicBezTo>
                    <a:pt x="1093" y="80"/>
                    <a:pt x="895" y="0"/>
                    <a:pt x="7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6" name="Google Shape;5676;p68"/>
            <p:cNvSpPr/>
            <p:nvPr/>
          </p:nvSpPr>
          <p:spPr>
            <a:xfrm>
              <a:off x="8308075" y="2228850"/>
              <a:ext cx="54025" cy="12200"/>
            </a:xfrm>
            <a:custGeom>
              <a:avLst/>
              <a:gdLst/>
              <a:ahLst/>
              <a:cxnLst/>
              <a:rect l="l" t="t" r="r" b="b"/>
              <a:pathLst>
                <a:path w="2161" h="488" extrusionOk="0">
                  <a:moveTo>
                    <a:pt x="239" y="1"/>
                  </a:moveTo>
                  <a:cubicBezTo>
                    <a:pt x="1" y="1"/>
                    <a:pt x="5" y="381"/>
                    <a:pt x="253" y="395"/>
                  </a:cubicBezTo>
                  <a:lnTo>
                    <a:pt x="1906" y="487"/>
                  </a:lnTo>
                  <a:cubicBezTo>
                    <a:pt x="1911" y="487"/>
                    <a:pt x="1915" y="487"/>
                    <a:pt x="1919" y="487"/>
                  </a:cubicBezTo>
                  <a:cubicBezTo>
                    <a:pt x="2161" y="487"/>
                    <a:pt x="2155" y="107"/>
                    <a:pt x="1906" y="93"/>
                  </a:cubicBezTo>
                  <a:lnTo>
                    <a:pt x="253" y="1"/>
                  </a:lnTo>
                  <a:cubicBezTo>
                    <a:pt x="248" y="1"/>
                    <a:pt x="244" y="1"/>
                    <a:pt x="23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7" name="Google Shape;5677;p68"/>
            <p:cNvSpPr/>
            <p:nvPr/>
          </p:nvSpPr>
          <p:spPr>
            <a:xfrm>
              <a:off x="8303150" y="2258700"/>
              <a:ext cx="55825" cy="13925"/>
            </a:xfrm>
            <a:custGeom>
              <a:avLst/>
              <a:gdLst/>
              <a:ahLst/>
              <a:cxnLst/>
              <a:rect l="l" t="t" r="r" b="b"/>
              <a:pathLst>
                <a:path w="2233" h="557" extrusionOk="0">
                  <a:moveTo>
                    <a:pt x="267" y="1"/>
                  </a:moveTo>
                  <a:cubicBezTo>
                    <a:pt x="68" y="1"/>
                    <a:pt x="1" y="324"/>
                    <a:pt x="223" y="389"/>
                  </a:cubicBezTo>
                  <a:cubicBezTo>
                    <a:pt x="606" y="502"/>
                    <a:pt x="990" y="556"/>
                    <a:pt x="1378" y="556"/>
                  </a:cubicBezTo>
                  <a:cubicBezTo>
                    <a:pt x="1582" y="556"/>
                    <a:pt x="1786" y="541"/>
                    <a:pt x="1993" y="512"/>
                  </a:cubicBezTo>
                  <a:cubicBezTo>
                    <a:pt x="2232" y="478"/>
                    <a:pt x="2145" y="131"/>
                    <a:pt x="1920" y="131"/>
                  </a:cubicBezTo>
                  <a:cubicBezTo>
                    <a:pt x="1909" y="131"/>
                    <a:pt x="1898" y="131"/>
                    <a:pt x="1887" y="133"/>
                  </a:cubicBezTo>
                  <a:cubicBezTo>
                    <a:pt x="1721" y="156"/>
                    <a:pt x="1556" y="168"/>
                    <a:pt x="1392" y="168"/>
                  </a:cubicBezTo>
                  <a:cubicBezTo>
                    <a:pt x="1032" y="168"/>
                    <a:pt x="676" y="113"/>
                    <a:pt x="327" y="10"/>
                  </a:cubicBezTo>
                  <a:cubicBezTo>
                    <a:pt x="306" y="4"/>
                    <a:pt x="286" y="1"/>
                    <a:pt x="2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8" name="Google Shape;5678;p68"/>
            <p:cNvSpPr/>
            <p:nvPr/>
          </p:nvSpPr>
          <p:spPr>
            <a:xfrm>
              <a:off x="8456250" y="2187550"/>
              <a:ext cx="63950" cy="88925"/>
            </a:xfrm>
            <a:custGeom>
              <a:avLst/>
              <a:gdLst/>
              <a:ahLst/>
              <a:cxnLst/>
              <a:rect l="l" t="t" r="r" b="b"/>
              <a:pathLst>
                <a:path w="2558" h="3557" extrusionOk="0">
                  <a:moveTo>
                    <a:pt x="1910" y="1"/>
                  </a:moveTo>
                  <a:cubicBezTo>
                    <a:pt x="945" y="1"/>
                    <a:pt x="8" y="755"/>
                    <a:pt x="5" y="1781"/>
                  </a:cubicBezTo>
                  <a:cubicBezTo>
                    <a:pt x="1" y="2805"/>
                    <a:pt x="949" y="3556"/>
                    <a:pt x="1910" y="3556"/>
                  </a:cubicBezTo>
                  <a:cubicBezTo>
                    <a:pt x="2050" y="3556"/>
                    <a:pt x="2190" y="3540"/>
                    <a:pt x="2328" y="3507"/>
                  </a:cubicBezTo>
                  <a:cubicBezTo>
                    <a:pt x="2558" y="3453"/>
                    <a:pt x="2483" y="3122"/>
                    <a:pt x="2274" y="3122"/>
                  </a:cubicBezTo>
                  <a:cubicBezTo>
                    <a:pt x="2258" y="3122"/>
                    <a:pt x="2241" y="3124"/>
                    <a:pt x="2223" y="3128"/>
                  </a:cubicBezTo>
                  <a:cubicBezTo>
                    <a:pt x="2118" y="3153"/>
                    <a:pt x="2010" y="3165"/>
                    <a:pt x="1902" y="3165"/>
                  </a:cubicBezTo>
                  <a:cubicBezTo>
                    <a:pt x="1151" y="3165"/>
                    <a:pt x="398" y="2579"/>
                    <a:pt x="398" y="1781"/>
                  </a:cubicBezTo>
                  <a:cubicBezTo>
                    <a:pt x="396" y="980"/>
                    <a:pt x="1148" y="391"/>
                    <a:pt x="1900" y="391"/>
                  </a:cubicBezTo>
                  <a:cubicBezTo>
                    <a:pt x="2007" y="391"/>
                    <a:pt x="2114" y="403"/>
                    <a:pt x="2219" y="428"/>
                  </a:cubicBezTo>
                  <a:cubicBezTo>
                    <a:pt x="2237" y="432"/>
                    <a:pt x="2254" y="434"/>
                    <a:pt x="2270" y="434"/>
                  </a:cubicBezTo>
                  <a:cubicBezTo>
                    <a:pt x="2481" y="434"/>
                    <a:pt x="2554" y="103"/>
                    <a:pt x="2325" y="49"/>
                  </a:cubicBezTo>
                  <a:cubicBezTo>
                    <a:pt x="2188" y="16"/>
                    <a:pt x="2049" y="1"/>
                    <a:pt x="191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9" name="Google Shape;5679;p68"/>
            <p:cNvSpPr/>
            <p:nvPr/>
          </p:nvSpPr>
          <p:spPr>
            <a:xfrm>
              <a:off x="8541900" y="2164775"/>
              <a:ext cx="42975" cy="66950"/>
            </a:xfrm>
            <a:custGeom>
              <a:avLst/>
              <a:gdLst/>
              <a:ahLst/>
              <a:cxnLst/>
              <a:rect l="l" t="t" r="r" b="b"/>
              <a:pathLst>
                <a:path w="1719" h="2678" extrusionOk="0">
                  <a:moveTo>
                    <a:pt x="700" y="1"/>
                  </a:moveTo>
                  <a:cubicBezTo>
                    <a:pt x="596" y="1"/>
                    <a:pt x="492" y="30"/>
                    <a:pt x="396" y="94"/>
                  </a:cubicBezTo>
                  <a:cubicBezTo>
                    <a:pt x="221" y="212"/>
                    <a:pt x="328" y="468"/>
                    <a:pt x="491" y="468"/>
                  </a:cubicBezTo>
                  <a:cubicBezTo>
                    <a:pt x="524" y="468"/>
                    <a:pt x="559" y="458"/>
                    <a:pt x="594" y="434"/>
                  </a:cubicBezTo>
                  <a:cubicBezTo>
                    <a:pt x="646" y="400"/>
                    <a:pt x="691" y="385"/>
                    <a:pt x="729" y="385"/>
                  </a:cubicBezTo>
                  <a:cubicBezTo>
                    <a:pt x="901" y="385"/>
                    <a:pt x="939" y="686"/>
                    <a:pt x="895" y="824"/>
                  </a:cubicBezTo>
                  <a:cubicBezTo>
                    <a:pt x="845" y="977"/>
                    <a:pt x="719" y="1090"/>
                    <a:pt x="603" y="1196"/>
                  </a:cubicBezTo>
                  <a:cubicBezTo>
                    <a:pt x="469" y="1313"/>
                    <a:pt x="580" y="1527"/>
                    <a:pt x="741" y="1532"/>
                  </a:cubicBezTo>
                  <a:cubicBezTo>
                    <a:pt x="1052" y="1541"/>
                    <a:pt x="1313" y="1942"/>
                    <a:pt x="1062" y="2191"/>
                  </a:cubicBezTo>
                  <a:cubicBezTo>
                    <a:pt x="994" y="2259"/>
                    <a:pt x="900" y="2289"/>
                    <a:pt x="804" y="2289"/>
                  </a:cubicBezTo>
                  <a:cubicBezTo>
                    <a:pt x="662" y="2289"/>
                    <a:pt x="515" y="2222"/>
                    <a:pt x="439" y="2113"/>
                  </a:cubicBezTo>
                  <a:cubicBezTo>
                    <a:pt x="396" y="2051"/>
                    <a:pt x="336" y="2025"/>
                    <a:pt x="275" y="2025"/>
                  </a:cubicBezTo>
                  <a:cubicBezTo>
                    <a:pt x="136" y="2025"/>
                    <a:pt x="0" y="2165"/>
                    <a:pt x="100" y="2312"/>
                  </a:cubicBezTo>
                  <a:cubicBezTo>
                    <a:pt x="260" y="2545"/>
                    <a:pt x="538" y="2677"/>
                    <a:pt x="811" y="2677"/>
                  </a:cubicBezTo>
                  <a:cubicBezTo>
                    <a:pt x="1045" y="2677"/>
                    <a:pt x="1276" y="2581"/>
                    <a:pt x="1427" y="2370"/>
                  </a:cubicBezTo>
                  <a:cubicBezTo>
                    <a:pt x="1719" y="1962"/>
                    <a:pt x="1494" y="1450"/>
                    <a:pt x="1102" y="1237"/>
                  </a:cubicBezTo>
                  <a:lnTo>
                    <a:pt x="1102" y="1237"/>
                  </a:lnTo>
                  <a:cubicBezTo>
                    <a:pt x="1297" y="984"/>
                    <a:pt x="1417" y="669"/>
                    <a:pt x="1263" y="361"/>
                  </a:cubicBezTo>
                  <a:cubicBezTo>
                    <a:pt x="1152" y="142"/>
                    <a:pt x="928" y="1"/>
                    <a:pt x="70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0" name="Google Shape;5680;p68"/>
            <p:cNvSpPr/>
            <p:nvPr/>
          </p:nvSpPr>
          <p:spPr>
            <a:xfrm>
              <a:off x="8639650" y="2187675"/>
              <a:ext cx="16500" cy="84125"/>
            </a:xfrm>
            <a:custGeom>
              <a:avLst/>
              <a:gdLst/>
              <a:ahLst/>
              <a:cxnLst/>
              <a:rect l="l" t="t" r="r" b="b"/>
              <a:pathLst>
                <a:path w="660" h="3365" extrusionOk="0">
                  <a:moveTo>
                    <a:pt x="418" y="1"/>
                  </a:moveTo>
                  <a:cubicBezTo>
                    <a:pt x="341" y="1"/>
                    <a:pt x="270" y="43"/>
                    <a:pt x="251" y="142"/>
                  </a:cubicBezTo>
                  <a:cubicBezTo>
                    <a:pt x="64" y="1147"/>
                    <a:pt x="1" y="2154"/>
                    <a:pt x="67" y="3174"/>
                  </a:cubicBezTo>
                  <a:cubicBezTo>
                    <a:pt x="75" y="3301"/>
                    <a:pt x="178" y="3365"/>
                    <a:pt x="277" y="3365"/>
                  </a:cubicBezTo>
                  <a:cubicBezTo>
                    <a:pt x="375" y="3365"/>
                    <a:pt x="469" y="3302"/>
                    <a:pt x="460" y="3174"/>
                  </a:cubicBezTo>
                  <a:cubicBezTo>
                    <a:pt x="396" y="2189"/>
                    <a:pt x="450" y="1219"/>
                    <a:pt x="631" y="247"/>
                  </a:cubicBezTo>
                  <a:cubicBezTo>
                    <a:pt x="659" y="99"/>
                    <a:pt x="533" y="1"/>
                    <a:pt x="41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1" name="Google Shape;5681;p68"/>
            <p:cNvSpPr/>
            <p:nvPr/>
          </p:nvSpPr>
          <p:spPr>
            <a:xfrm>
              <a:off x="8614925" y="2211950"/>
              <a:ext cx="66450" cy="15000"/>
            </a:xfrm>
            <a:custGeom>
              <a:avLst/>
              <a:gdLst/>
              <a:ahLst/>
              <a:cxnLst/>
              <a:rect l="l" t="t" r="r" b="b"/>
              <a:pathLst>
                <a:path w="2658" h="600" extrusionOk="0">
                  <a:moveTo>
                    <a:pt x="2428" y="1"/>
                  </a:moveTo>
                  <a:cubicBezTo>
                    <a:pt x="2421" y="1"/>
                    <a:pt x="2413" y="1"/>
                    <a:pt x="2406" y="2"/>
                  </a:cubicBezTo>
                  <a:lnTo>
                    <a:pt x="253" y="205"/>
                  </a:lnTo>
                  <a:cubicBezTo>
                    <a:pt x="10" y="227"/>
                    <a:pt x="1" y="600"/>
                    <a:pt x="231" y="600"/>
                  </a:cubicBezTo>
                  <a:cubicBezTo>
                    <a:pt x="238" y="600"/>
                    <a:pt x="245" y="599"/>
                    <a:pt x="253" y="599"/>
                  </a:cubicBezTo>
                  <a:lnTo>
                    <a:pt x="2406" y="395"/>
                  </a:lnTo>
                  <a:cubicBezTo>
                    <a:pt x="2649" y="372"/>
                    <a:pt x="2657" y="1"/>
                    <a:pt x="242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2" name="Google Shape;5682;p68"/>
            <p:cNvSpPr/>
            <p:nvPr/>
          </p:nvSpPr>
          <p:spPr>
            <a:xfrm>
              <a:off x="8725725" y="2173225"/>
              <a:ext cx="75400" cy="91675"/>
            </a:xfrm>
            <a:custGeom>
              <a:avLst/>
              <a:gdLst/>
              <a:ahLst/>
              <a:cxnLst/>
              <a:rect l="l" t="t" r="r" b="b"/>
              <a:pathLst>
                <a:path w="3016" h="3667" extrusionOk="0">
                  <a:moveTo>
                    <a:pt x="290" y="0"/>
                  </a:moveTo>
                  <a:cubicBezTo>
                    <a:pt x="45" y="0"/>
                    <a:pt x="50" y="384"/>
                    <a:pt x="300" y="394"/>
                  </a:cubicBezTo>
                  <a:cubicBezTo>
                    <a:pt x="1202" y="434"/>
                    <a:pt x="2692" y="845"/>
                    <a:pt x="2411" y="2070"/>
                  </a:cubicBezTo>
                  <a:cubicBezTo>
                    <a:pt x="2251" y="2773"/>
                    <a:pt x="1299" y="2862"/>
                    <a:pt x="689" y="3166"/>
                  </a:cubicBezTo>
                  <a:lnTo>
                    <a:pt x="689" y="3166"/>
                  </a:lnTo>
                  <a:cubicBezTo>
                    <a:pt x="466" y="2325"/>
                    <a:pt x="411" y="1480"/>
                    <a:pt x="517" y="609"/>
                  </a:cubicBezTo>
                  <a:cubicBezTo>
                    <a:pt x="532" y="483"/>
                    <a:pt x="441" y="420"/>
                    <a:pt x="342" y="420"/>
                  </a:cubicBezTo>
                  <a:cubicBezTo>
                    <a:pt x="243" y="420"/>
                    <a:pt x="137" y="483"/>
                    <a:pt x="122" y="607"/>
                  </a:cubicBezTo>
                  <a:cubicBezTo>
                    <a:pt x="1" y="1599"/>
                    <a:pt x="87" y="2563"/>
                    <a:pt x="379" y="3519"/>
                  </a:cubicBezTo>
                  <a:cubicBezTo>
                    <a:pt x="403" y="3599"/>
                    <a:pt x="488" y="3667"/>
                    <a:pt x="575" y="3667"/>
                  </a:cubicBezTo>
                  <a:cubicBezTo>
                    <a:pt x="607" y="3667"/>
                    <a:pt x="639" y="3658"/>
                    <a:pt x="668" y="3636"/>
                  </a:cubicBezTo>
                  <a:cubicBezTo>
                    <a:pt x="1489" y="3027"/>
                    <a:pt x="3016" y="3068"/>
                    <a:pt x="2808" y="1644"/>
                  </a:cubicBezTo>
                  <a:cubicBezTo>
                    <a:pt x="2629" y="421"/>
                    <a:pt x="1362" y="49"/>
                    <a:pt x="300" y="0"/>
                  </a:cubicBezTo>
                  <a:cubicBezTo>
                    <a:pt x="297" y="0"/>
                    <a:pt x="294" y="0"/>
                    <a:pt x="29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3" name="Google Shape;5683;p68"/>
            <p:cNvSpPr/>
            <p:nvPr/>
          </p:nvSpPr>
          <p:spPr>
            <a:xfrm>
              <a:off x="8823550" y="2154525"/>
              <a:ext cx="9850" cy="59275"/>
            </a:xfrm>
            <a:custGeom>
              <a:avLst/>
              <a:gdLst/>
              <a:ahLst/>
              <a:cxnLst/>
              <a:rect l="l" t="t" r="r" b="b"/>
              <a:pathLst>
                <a:path w="394" h="2371" extrusionOk="0">
                  <a:moveTo>
                    <a:pt x="196" y="1"/>
                  </a:moveTo>
                  <a:cubicBezTo>
                    <a:pt x="98" y="1"/>
                    <a:pt x="0" y="64"/>
                    <a:pt x="0" y="190"/>
                  </a:cubicBezTo>
                  <a:lnTo>
                    <a:pt x="0" y="2180"/>
                  </a:lnTo>
                  <a:cubicBezTo>
                    <a:pt x="0" y="2307"/>
                    <a:pt x="98" y="2371"/>
                    <a:pt x="197" y="2371"/>
                  </a:cubicBezTo>
                  <a:cubicBezTo>
                    <a:pt x="295" y="2371"/>
                    <a:pt x="394" y="2307"/>
                    <a:pt x="394" y="2180"/>
                  </a:cubicBezTo>
                  <a:lnTo>
                    <a:pt x="394" y="190"/>
                  </a:lnTo>
                  <a:cubicBezTo>
                    <a:pt x="394" y="64"/>
                    <a:pt x="295" y="1"/>
                    <a:pt x="19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4" name="Google Shape;5684;p68"/>
            <p:cNvSpPr/>
            <p:nvPr/>
          </p:nvSpPr>
          <p:spPr>
            <a:xfrm>
              <a:off x="8134575" y="2359900"/>
              <a:ext cx="63875" cy="81375"/>
            </a:xfrm>
            <a:custGeom>
              <a:avLst/>
              <a:gdLst/>
              <a:ahLst/>
              <a:cxnLst/>
              <a:rect l="l" t="t" r="r" b="b"/>
              <a:pathLst>
                <a:path w="2555" h="3255" extrusionOk="0">
                  <a:moveTo>
                    <a:pt x="703" y="0"/>
                  </a:moveTo>
                  <a:cubicBezTo>
                    <a:pt x="539" y="0"/>
                    <a:pt x="363" y="49"/>
                    <a:pt x="182" y="161"/>
                  </a:cubicBezTo>
                  <a:cubicBezTo>
                    <a:pt x="1" y="275"/>
                    <a:pt x="110" y="532"/>
                    <a:pt x="278" y="532"/>
                  </a:cubicBezTo>
                  <a:cubicBezTo>
                    <a:pt x="310" y="532"/>
                    <a:pt x="344" y="523"/>
                    <a:pt x="379" y="501"/>
                  </a:cubicBezTo>
                  <a:cubicBezTo>
                    <a:pt x="484" y="436"/>
                    <a:pt x="587" y="409"/>
                    <a:pt x="683" y="409"/>
                  </a:cubicBezTo>
                  <a:cubicBezTo>
                    <a:pt x="1153" y="409"/>
                    <a:pt x="1439" y="1079"/>
                    <a:pt x="864" y="1373"/>
                  </a:cubicBezTo>
                  <a:cubicBezTo>
                    <a:pt x="693" y="1462"/>
                    <a:pt x="769" y="1740"/>
                    <a:pt x="957" y="1740"/>
                  </a:cubicBezTo>
                  <a:cubicBezTo>
                    <a:pt x="959" y="1740"/>
                    <a:pt x="962" y="1740"/>
                    <a:pt x="964" y="1740"/>
                  </a:cubicBezTo>
                  <a:cubicBezTo>
                    <a:pt x="1021" y="1737"/>
                    <a:pt x="1085" y="1736"/>
                    <a:pt x="1152" y="1736"/>
                  </a:cubicBezTo>
                  <a:cubicBezTo>
                    <a:pt x="1579" y="1736"/>
                    <a:pt x="2139" y="1810"/>
                    <a:pt x="2018" y="2362"/>
                  </a:cubicBezTo>
                  <a:cubicBezTo>
                    <a:pt x="1930" y="2767"/>
                    <a:pt x="1565" y="2876"/>
                    <a:pt x="1190" y="2876"/>
                  </a:cubicBezTo>
                  <a:cubicBezTo>
                    <a:pt x="974" y="2876"/>
                    <a:pt x="754" y="2840"/>
                    <a:pt x="583" y="2803"/>
                  </a:cubicBezTo>
                  <a:cubicBezTo>
                    <a:pt x="567" y="2800"/>
                    <a:pt x="551" y="2798"/>
                    <a:pt x="536" y="2798"/>
                  </a:cubicBezTo>
                  <a:cubicBezTo>
                    <a:pt x="323" y="2798"/>
                    <a:pt x="247" y="3132"/>
                    <a:pt x="477" y="3183"/>
                  </a:cubicBezTo>
                  <a:cubicBezTo>
                    <a:pt x="679" y="3226"/>
                    <a:pt x="906" y="3255"/>
                    <a:pt x="1132" y="3255"/>
                  </a:cubicBezTo>
                  <a:cubicBezTo>
                    <a:pt x="1726" y="3255"/>
                    <a:pt x="2318" y="3054"/>
                    <a:pt x="2437" y="2377"/>
                  </a:cubicBezTo>
                  <a:cubicBezTo>
                    <a:pt x="2554" y="1708"/>
                    <a:pt x="2009" y="1444"/>
                    <a:pt x="1457" y="1368"/>
                  </a:cubicBezTo>
                  <a:lnTo>
                    <a:pt x="1457" y="1368"/>
                  </a:lnTo>
                  <a:cubicBezTo>
                    <a:pt x="1816" y="804"/>
                    <a:pt x="1368" y="0"/>
                    <a:pt x="70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5" name="Google Shape;5685;p68"/>
            <p:cNvSpPr/>
            <p:nvPr/>
          </p:nvSpPr>
          <p:spPr>
            <a:xfrm>
              <a:off x="8185825" y="2364575"/>
              <a:ext cx="60200" cy="75275"/>
            </a:xfrm>
            <a:custGeom>
              <a:avLst/>
              <a:gdLst/>
              <a:ahLst/>
              <a:cxnLst/>
              <a:rect l="l" t="t" r="r" b="b"/>
              <a:pathLst>
                <a:path w="2408" h="3011" extrusionOk="0">
                  <a:moveTo>
                    <a:pt x="1849" y="0"/>
                  </a:moveTo>
                  <a:cubicBezTo>
                    <a:pt x="1840" y="0"/>
                    <a:pt x="1830" y="1"/>
                    <a:pt x="1820" y="2"/>
                  </a:cubicBezTo>
                  <a:cubicBezTo>
                    <a:pt x="1290" y="71"/>
                    <a:pt x="762" y="141"/>
                    <a:pt x="232" y="211"/>
                  </a:cubicBezTo>
                  <a:cubicBezTo>
                    <a:pt x="75" y="233"/>
                    <a:pt x="1" y="360"/>
                    <a:pt x="62" y="508"/>
                  </a:cubicBezTo>
                  <a:cubicBezTo>
                    <a:pt x="187" y="798"/>
                    <a:pt x="310" y="1087"/>
                    <a:pt x="433" y="1376"/>
                  </a:cubicBezTo>
                  <a:cubicBezTo>
                    <a:pt x="461" y="1441"/>
                    <a:pt x="529" y="1472"/>
                    <a:pt x="597" y="1472"/>
                  </a:cubicBezTo>
                  <a:cubicBezTo>
                    <a:pt x="652" y="1472"/>
                    <a:pt x="708" y="1452"/>
                    <a:pt x="742" y="1415"/>
                  </a:cubicBezTo>
                  <a:cubicBezTo>
                    <a:pt x="847" y="1307"/>
                    <a:pt x="986" y="1259"/>
                    <a:pt x="1127" y="1259"/>
                  </a:cubicBezTo>
                  <a:cubicBezTo>
                    <a:pt x="1408" y="1259"/>
                    <a:pt x="1701" y="1448"/>
                    <a:pt x="1763" y="1739"/>
                  </a:cubicBezTo>
                  <a:cubicBezTo>
                    <a:pt x="1882" y="2297"/>
                    <a:pt x="1271" y="2614"/>
                    <a:pt x="799" y="2614"/>
                  </a:cubicBezTo>
                  <a:cubicBezTo>
                    <a:pt x="760" y="2614"/>
                    <a:pt x="721" y="2612"/>
                    <a:pt x="683" y="2608"/>
                  </a:cubicBezTo>
                  <a:cubicBezTo>
                    <a:pt x="674" y="2606"/>
                    <a:pt x="665" y="2606"/>
                    <a:pt x="656" y="2606"/>
                  </a:cubicBezTo>
                  <a:cubicBezTo>
                    <a:pt x="433" y="2606"/>
                    <a:pt x="445" y="2971"/>
                    <a:pt x="683" y="3001"/>
                  </a:cubicBezTo>
                  <a:cubicBezTo>
                    <a:pt x="731" y="3007"/>
                    <a:pt x="780" y="3010"/>
                    <a:pt x="829" y="3010"/>
                  </a:cubicBezTo>
                  <a:cubicBezTo>
                    <a:pt x="1576" y="3010"/>
                    <a:pt x="2408" y="2343"/>
                    <a:pt x="2111" y="1534"/>
                  </a:cubicBezTo>
                  <a:cubicBezTo>
                    <a:pt x="1959" y="1121"/>
                    <a:pt x="1534" y="868"/>
                    <a:pt x="1119" y="868"/>
                  </a:cubicBezTo>
                  <a:cubicBezTo>
                    <a:pt x="970" y="868"/>
                    <a:pt x="821" y="901"/>
                    <a:pt x="687" y="971"/>
                  </a:cubicBezTo>
                  <a:lnTo>
                    <a:pt x="687" y="971"/>
                  </a:lnTo>
                  <a:cubicBezTo>
                    <a:pt x="630" y="837"/>
                    <a:pt x="573" y="703"/>
                    <a:pt x="516" y="569"/>
                  </a:cubicBezTo>
                  <a:lnTo>
                    <a:pt x="516" y="569"/>
                  </a:lnTo>
                  <a:cubicBezTo>
                    <a:pt x="951" y="512"/>
                    <a:pt x="1385" y="455"/>
                    <a:pt x="1821" y="397"/>
                  </a:cubicBezTo>
                  <a:cubicBezTo>
                    <a:pt x="2059" y="364"/>
                    <a:pt x="2070" y="0"/>
                    <a:pt x="184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6" name="Google Shape;5686;p68"/>
            <p:cNvSpPr/>
            <p:nvPr/>
          </p:nvSpPr>
          <p:spPr>
            <a:xfrm>
              <a:off x="8306975" y="2371100"/>
              <a:ext cx="56250" cy="16275"/>
            </a:xfrm>
            <a:custGeom>
              <a:avLst/>
              <a:gdLst/>
              <a:ahLst/>
              <a:cxnLst/>
              <a:rect l="l" t="t" r="r" b="b"/>
              <a:pathLst>
                <a:path w="2250" h="651" extrusionOk="0">
                  <a:moveTo>
                    <a:pt x="307" y="0"/>
                  </a:moveTo>
                  <a:cubicBezTo>
                    <a:pt x="85" y="0"/>
                    <a:pt x="0" y="343"/>
                    <a:pt x="238" y="383"/>
                  </a:cubicBezTo>
                  <a:cubicBezTo>
                    <a:pt x="795" y="471"/>
                    <a:pt x="1352" y="560"/>
                    <a:pt x="1907" y="647"/>
                  </a:cubicBezTo>
                  <a:cubicBezTo>
                    <a:pt x="1920" y="649"/>
                    <a:pt x="1932" y="650"/>
                    <a:pt x="1943" y="650"/>
                  </a:cubicBezTo>
                  <a:cubicBezTo>
                    <a:pt x="2166" y="650"/>
                    <a:pt x="2250" y="306"/>
                    <a:pt x="2013" y="268"/>
                  </a:cubicBezTo>
                  <a:cubicBezTo>
                    <a:pt x="1456" y="181"/>
                    <a:pt x="901" y="90"/>
                    <a:pt x="344" y="3"/>
                  </a:cubicBezTo>
                  <a:cubicBezTo>
                    <a:pt x="331" y="1"/>
                    <a:pt x="319" y="0"/>
                    <a:pt x="30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7" name="Google Shape;5687;p68"/>
            <p:cNvSpPr/>
            <p:nvPr/>
          </p:nvSpPr>
          <p:spPr>
            <a:xfrm>
              <a:off x="8320475" y="2398975"/>
              <a:ext cx="50050" cy="9875"/>
            </a:xfrm>
            <a:custGeom>
              <a:avLst/>
              <a:gdLst/>
              <a:ahLst/>
              <a:cxnLst/>
              <a:rect l="l" t="t" r="r" b="b"/>
              <a:pathLst>
                <a:path w="2002" h="395" extrusionOk="0">
                  <a:moveTo>
                    <a:pt x="255" y="0"/>
                  </a:moveTo>
                  <a:cubicBezTo>
                    <a:pt x="0" y="0"/>
                    <a:pt x="0" y="394"/>
                    <a:pt x="255" y="394"/>
                  </a:cubicBezTo>
                  <a:lnTo>
                    <a:pt x="1746" y="394"/>
                  </a:lnTo>
                  <a:cubicBezTo>
                    <a:pt x="2001" y="394"/>
                    <a:pt x="2001" y="0"/>
                    <a:pt x="174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8" name="Google Shape;5688;p68"/>
            <p:cNvSpPr/>
            <p:nvPr/>
          </p:nvSpPr>
          <p:spPr>
            <a:xfrm>
              <a:off x="8461700" y="2345125"/>
              <a:ext cx="60525" cy="74975"/>
            </a:xfrm>
            <a:custGeom>
              <a:avLst/>
              <a:gdLst/>
              <a:ahLst/>
              <a:cxnLst/>
              <a:rect l="l" t="t" r="r" b="b"/>
              <a:pathLst>
                <a:path w="2421" h="2999" extrusionOk="0">
                  <a:moveTo>
                    <a:pt x="1679" y="0"/>
                  </a:moveTo>
                  <a:cubicBezTo>
                    <a:pt x="827" y="0"/>
                    <a:pt x="1" y="718"/>
                    <a:pt x="74" y="1625"/>
                  </a:cubicBezTo>
                  <a:cubicBezTo>
                    <a:pt x="139" y="2427"/>
                    <a:pt x="906" y="2998"/>
                    <a:pt x="1671" y="2998"/>
                  </a:cubicBezTo>
                  <a:cubicBezTo>
                    <a:pt x="1856" y="2998"/>
                    <a:pt x="2041" y="2965"/>
                    <a:pt x="2216" y="2893"/>
                  </a:cubicBezTo>
                  <a:cubicBezTo>
                    <a:pt x="2421" y="2809"/>
                    <a:pt x="2364" y="2498"/>
                    <a:pt x="2184" y="2498"/>
                  </a:cubicBezTo>
                  <a:cubicBezTo>
                    <a:pt x="2161" y="2498"/>
                    <a:pt x="2136" y="2503"/>
                    <a:pt x="2110" y="2514"/>
                  </a:cubicBezTo>
                  <a:cubicBezTo>
                    <a:pt x="1968" y="2572"/>
                    <a:pt x="1817" y="2599"/>
                    <a:pt x="1666" y="2599"/>
                  </a:cubicBezTo>
                  <a:cubicBezTo>
                    <a:pt x="1117" y="2599"/>
                    <a:pt x="567" y="2237"/>
                    <a:pt x="475" y="1656"/>
                  </a:cubicBezTo>
                  <a:cubicBezTo>
                    <a:pt x="363" y="952"/>
                    <a:pt x="1026" y="399"/>
                    <a:pt x="1680" y="399"/>
                  </a:cubicBezTo>
                  <a:cubicBezTo>
                    <a:pt x="1786" y="399"/>
                    <a:pt x="1892" y="413"/>
                    <a:pt x="1994" y="444"/>
                  </a:cubicBezTo>
                  <a:cubicBezTo>
                    <a:pt x="2015" y="450"/>
                    <a:pt x="2035" y="453"/>
                    <a:pt x="2053" y="453"/>
                  </a:cubicBezTo>
                  <a:cubicBezTo>
                    <a:pt x="2253" y="453"/>
                    <a:pt x="2321" y="130"/>
                    <a:pt x="2100" y="62"/>
                  </a:cubicBezTo>
                  <a:cubicBezTo>
                    <a:pt x="1962" y="20"/>
                    <a:pt x="1820" y="0"/>
                    <a:pt x="167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9" name="Google Shape;5689;p68"/>
            <p:cNvSpPr/>
            <p:nvPr/>
          </p:nvSpPr>
          <p:spPr>
            <a:xfrm>
              <a:off x="8536900" y="2324275"/>
              <a:ext cx="45775" cy="47675"/>
            </a:xfrm>
            <a:custGeom>
              <a:avLst/>
              <a:gdLst/>
              <a:ahLst/>
              <a:cxnLst/>
              <a:rect l="l" t="t" r="r" b="b"/>
              <a:pathLst>
                <a:path w="1831" h="1907" extrusionOk="0">
                  <a:moveTo>
                    <a:pt x="1228" y="0"/>
                  </a:moveTo>
                  <a:cubicBezTo>
                    <a:pt x="1194" y="0"/>
                    <a:pt x="1159" y="12"/>
                    <a:pt x="1123" y="39"/>
                  </a:cubicBezTo>
                  <a:cubicBezTo>
                    <a:pt x="647" y="397"/>
                    <a:pt x="276" y="850"/>
                    <a:pt x="40" y="1399"/>
                  </a:cubicBezTo>
                  <a:cubicBezTo>
                    <a:pt x="1" y="1488"/>
                    <a:pt x="4" y="1618"/>
                    <a:pt x="110" y="1669"/>
                  </a:cubicBezTo>
                  <a:cubicBezTo>
                    <a:pt x="455" y="1828"/>
                    <a:pt x="807" y="1906"/>
                    <a:pt x="1171" y="1906"/>
                  </a:cubicBezTo>
                  <a:cubicBezTo>
                    <a:pt x="1310" y="1906"/>
                    <a:pt x="1452" y="1895"/>
                    <a:pt x="1596" y="1872"/>
                  </a:cubicBezTo>
                  <a:cubicBezTo>
                    <a:pt x="1830" y="1832"/>
                    <a:pt x="1749" y="1489"/>
                    <a:pt x="1527" y="1489"/>
                  </a:cubicBezTo>
                  <a:cubicBezTo>
                    <a:pt x="1515" y="1489"/>
                    <a:pt x="1503" y="1490"/>
                    <a:pt x="1490" y="1492"/>
                  </a:cubicBezTo>
                  <a:cubicBezTo>
                    <a:pt x="1380" y="1510"/>
                    <a:pt x="1271" y="1519"/>
                    <a:pt x="1162" y="1519"/>
                  </a:cubicBezTo>
                  <a:cubicBezTo>
                    <a:pt x="927" y="1519"/>
                    <a:pt x="694" y="1478"/>
                    <a:pt x="471" y="1397"/>
                  </a:cubicBezTo>
                  <a:lnTo>
                    <a:pt x="471" y="1397"/>
                  </a:lnTo>
                  <a:cubicBezTo>
                    <a:pt x="675" y="999"/>
                    <a:pt x="956" y="652"/>
                    <a:pt x="1318" y="379"/>
                  </a:cubicBezTo>
                  <a:cubicBezTo>
                    <a:pt x="1485" y="255"/>
                    <a:pt x="1382" y="0"/>
                    <a:pt x="122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0" name="Google Shape;5690;p68"/>
            <p:cNvSpPr/>
            <p:nvPr/>
          </p:nvSpPr>
          <p:spPr>
            <a:xfrm>
              <a:off x="8569775" y="2348525"/>
              <a:ext cx="14150" cy="43425"/>
            </a:xfrm>
            <a:custGeom>
              <a:avLst/>
              <a:gdLst/>
              <a:ahLst/>
              <a:cxnLst/>
              <a:rect l="l" t="t" r="r" b="b"/>
              <a:pathLst>
                <a:path w="566" h="1737" extrusionOk="0">
                  <a:moveTo>
                    <a:pt x="284" y="1"/>
                  </a:moveTo>
                  <a:cubicBezTo>
                    <a:pt x="277" y="1"/>
                    <a:pt x="269" y="1"/>
                    <a:pt x="262" y="1"/>
                  </a:cubicBezTo>
                  <a:cubicBezTo>
                    <a:pt x="179" y="4"/>
                    <a:pt x="90" y="59"/>
                    <a:pt x="72" y="146"/>
                  </a:cubicBezTo>
                  <a:lnTo>
                    <a:pt x="72" y="150"/>
                  </a:lnTo>
                  <a:cubicBezTo>
                    <a:pt x="53" y="245"/>
                    <a:pt x="99" y="375"/>
                    <a:pt x="211" y="391"/>
                  </a:cubicBezTo>
                  <a:cubicBezTo>
                    <a:pt x="219" y="394"/>
                    <a:pt x="228" y="394"/>
                    <a:pt x="236" y="395"/>
                  </a:cubicBezTo>
                  <a:cubicBezTo>
                    <a:pt x="241" y="396"/>
                    <a:pt x="246" y="396"/>
                    <a:pt x="251" y="397"/>
                  </a:cubicBezTo>
                  <a:lnTo>
                    <a:pt x="251" y="397"/>
                  </a:lnTo>
                  <a:cubicBezTo>
                    <a:pt x="234" y="398"/>
                    <a:pt x="220" y="398"/>
                    <a:pt x="208" y="398"/>
                  </a:cubicBezTo>
                  <a:cubicBezTo>
                    <a:pt x="182" y="398"/>
                    <a:pt x="169" y="397"/>
                    <a:pt x="162" y="397"/>
                  </a:cubicBezTo>
                  <a:cubicBezTo>
                    <a:pt x="143" y="397"/>
                    <a:pt x="183" y="407"/>
                    <a:pt x="145" y="487"/>
                  </a:cubicBezTo>
                  <a:cubicBezTo>
                    <a:pt x="99" y="581"/>
                    <a:pt x="112" y="753"/>
                    <a:pt x="99" y="857"/>
                  </a:cubicBezTo>
                  <a:cubicBezTo>
                    <a:pt x="70" y="1089"/>
                    <a:pt x="44" y="1320"/>
                    <a:pt x="16" y="1549"/>
                  </a:cubicBezTo>
                  <a:cubicBezTo>
                    <a:pt x="0" y="1674"/>
                    <a:pt x="90" y="1736"/>
                    <a:pt x="189" y="1736"/>
                  </a:cubicBezTo>
                  <a:cubicBezTo>
                    <a:pt x="287" y="1736"/>
                    <a:pt x="394" y="1674"/>
                    <a:pt x="409" y="1549"/>
                  </a:cubicBezTo>
                  <a:cubicBezTo>
                    <a:pt x="457" y="1147"/>
                    <a:pt x="543" y="732"/>
                    <a:pt x="558" y="325"/>
                  </a:cubicBezTo>
                  <a:cubicBezTo>
                    <a:pt x="565" y="147"/>
                    <a:pt x="472" y="1"/>
                    <a:pt x="28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1" name="Google Shape;5691;p68"/>
            <p:cNvSpPr/>
            <p:nvPr/>
          </p:nvSpPr>
          <p:spPr>
            <a:xfrm>
              <a:off x="8627825" y="2351425"/>
              <a:ext cx="45775" cy="77700"/>
            </a:xfrm>
            <a:custGeom>
              <a:avLst/>
              <a:gdLst/>
              <a:ahLst/>
              <a:cxnLst/>
              <a:rect l="l" t="t" r="r" b="b"/>
              <a:pathLst>
                <a:path w="1831" h="3108" extrusionOk="0">
                  <a:moveTo>
                    <a:pt x="946" y="0"/>
                  </a:moveTo>
                  <a:cubicBezTo>
                    <a:pt x="606" y="0"/>
                    <a:pt x="260" y="355"/>
                    <a:pt x="299" y="726"/>
                  </a:cubicBezTo>
                  <a:cubicBezTo>
                    <a:pt x="344" y="1164"/>
                    <a:pt x="722" y="1431"/>
                    <a:pt x="1018" y="1706"/>
                  </a:cubicBezTo>
                  <a:cubicBezTo>
                    <a:pt x="1326" y="1991"/>
                    <a:pt x="1556" y="2519"/>
                    <a:pt x="1002" y="2674"/>
                  </a:cubicBezTo>
                  <a:cubicBezTo>
                    <a:pt x="885" y="2707"/>
                    <a:pt x="763" y="2719"/>
                    <a:pt x="639" y="2719"/>
                  </a:cubicBezTo>
                  <a:cubicBezTo>
                    <a:pt x="508" y="2719"/>
                    <a:pt x="376" y="2706"/>
                    <a:pt x="251" y="2691"/>
                  </a:cubicBezTo>
                  <a:cubicBezTo>
                    <a:pt x="242" y="2690"/>
                    <a:pt x="233" y="2690"/>
                    <a:pt x="225" y="2690"/>
                  </a:cubicBezTo>
                  <a:cubicBezTo>
                    <a:pt x="0" y="2690"/>
                    <a:pt x="10" y="3057"/>
                    <a:pt x="251" y="3085"/>
                  </a:cubicBezTo>
                  <a:cubicBezTo>
                    <a:pt x="365" y="3098"/>
                    <a:pt x="491" y="3107"/>
                    <a:pt x="620" y="3107"/>
                  </a:cubicBezTo>
                  <a:cubicBezTo>
                    <a:pt x="1080" y="3107"/>
                    <a:pt x="1582" y="2990"/>
                    <a:pt x="1738" y="2521"/>
                  </a:cubicBezTo>
                  <a:cubicBezTo>
                    <a:pt x="1831" y="2236"/>
                    <a:pt x="1731" y="1951"/>
                    <a:pt x="1562" y="1718"/>
                  </a:cubicBezTo>
                  <a:cubicBezTo>
                    <a:pt x="1439" y="1546"/>
                    <a:pt x="1277" y="1414"/>
                    <a:pt x="1119" y="1274"/>
                  </a:cubicBezTo>
                  <a:cubicBezTo>
                    <a:pt x="998" y="1164"/>
                    <a:pt x="869" y="1062"/>
                    <a:pt x="797" y="912"/>
                  </a:cubicBezTo>
                  <a:cubicBezTo>
                    <a:pt x="671" y="806"/>
                    <a:pt x="673" y="696"/>
                    <a:pt x="803" y="581"/>
                  </a:cubicBezTo>
                  <a:cubicBezTo>
                    <a:pt x="819" y="458"/>
                    <a:pt x="856" y="396"/>
                    <a:pt x="914" y="396"/>
                  </a:cubicBezTo>
                  <a:cubicBezTo>
                    <a:pt x="947" y="396"/>
                    <a:pt x="988" y="417"/>
                    <a:pt x="1036" y="458"/>
                  </a:cubicBezTo>
                  <a:cubicBezTo>
                    <a:pt x="1076" y="505"/>
                    <a:pt x="1122" y="524"/>
                    <a:pt x="1166" y="524"/>
                  </a:cubicBezTo>
                  <a:cubicBezTo>
                    <a:pt x="1308" y="524"/>
                    <a:pt x="1439" y="327"/>
                    <a:pt x="1316" y="180"/>
                  </a:cubicBezTo>
                  <a:cubicBezTo>
                    <a:pt x="1209" y="54"/>
                    <a:pt x="1078" y="0"/>
                    <a:pt x="94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2" name="Google Shape;5692;p68"/>
            <p:cNvSpPr/>
            <p:nvPr/>
          </p:nvSpPr>
          <p:spPr>
            <a:xfrm>
              <a:off x="8697825" y="2353100"/>
              <a:ext cx="13625" cy="72075"/>
            </a:xfrm>
            <a:custGeom>
              <a:avLst/>
              <a:gdLst/>
              <a:ahLst/>
              <a:cxnLst/>
              <a:rect l="l" t="t" r="r" b="b"/>
              <a:pathLst>
                <a:path w="545" h="2883" extrusionOk="0">
                  <a:moveTo>
                    <a:pt x="302" y="1"/>
                  </a:moveTo>
                  <a:cubicBezTo>
                    <a:pt x="227" y="1"/>
                    <a:pt x="158" y="44"/>
                    <a:pt x="145" y="143"/>
                  </a:cubicBezTo>
                  <a:cubicBezTo>
                    <a:pt x="30" y="994"/>
                    <a:pt x="0" y="1838"/>
                    <a:pt x="69" y="2694"/>
                  </a:cubicBezTo>
                  <a:cubicBezTo>
                    <a:pt x="78" y="2820"/>
                    <a:pt x="181" y="2883"/>
                    <a:pt x="280" y="2883"/>
                  </a:cubicBezTo>
                  <a:cubicBezTo>
                    <a:pt x="378" y="2883"/>
                    <a:pt x="472" y="2820"/>
                    <a:pt x="462" y="2694"/>
                  </a:cubicBezTo>
                  <a:cubicBezTo>
                    <a:pt x="398" y="1876"/>
                    <a:pt x="415" y="1061"/>
                    <a:pt x="524" y="248"/>
                  </a:cubicBezTo>
                  <a:cubicBezTo>
                    <a:pt x="545" y="99"/>
                    <a:pt x="416" y="1"/>
                    <a:pt x="30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3" name="Google Shape;5693;p68"/>
            <p:cNvSpPr/>
            <p:nvPr/>
          </p:nvSpPr>
          <p:spPr>
            <a:xfrm>
              <a:off x="8731300" y="2359875"/>
              <a:ext cx="16175" cy="61125"/>
            </a:xfrm>
            <a:custGeom>
              <a:avLst/>
              <a:gdLst/>
              <a:ahLst/>
              <a:cxnLst/>
              <a:rect l="l" t="t" r="r" b="b"/>
              <a:pathLst>
                <a:path w="647" h="2445" extrusionOk="0">
                  <a:moveTo>
                    <a:pt x="453" y="0"/>
                  </a:moveTo>
                  <a:cubicBezTo>
                    <a:pt x="368" y="0"/>
                    <a:pt x="278" y="45"/>
                    <a:pt x="247" y="136"/>
                  </a:cubicBezTo>
                  <a:cubicBezTo>
                    <a:pt x="237" y="163"/>
                    <a:pt x="227" y="190"/>
                    <a:pt x="217" y="216"/>
                  </a:cubicBezTo>
                  <a:cubicBezTo>
                    <a:pt x="199" y="269"/>
                    <a:pt x="203" y="316"/>
                    <a:pt x="222" y="353"/>
                  </a:cubicBezTo>
                  <a:lnTo>
                    <a:pt x="222" y="353"/>
                  </a:lnTo>
                  <a:cubicBezTo>
                    <a:pt x="152" y="988"/>
                    <a:pt x="84" y="1621"/>
                    <a:pt x="14" y="2256"/>
                  </a:cubicBezTo>
                  <a:cubicBezTo>
                    <a:pt x="0" y="2382"/>
                    <a:pt x="91" y="2445"/>
                    <a:pt x="189" y="2445"/>
                  </a:cubicBezTo>
                  <a:cubicBezTo>
                    <a:pt x="288" y="2445"/>
                    <a:pt x="394" y="2381"/>
                    <a:pt x="408" y="2256"/>
                  </a:cubicBezTo>
                  <a:cubicBezTo>
                    <a:pt x="483" y="1567"/>
                    <a:pt x="558" y="879"/>
                    <a:pt x="634" y="187"/>
                  </a:cubicBezTo>
                  <a:cubicBezTo>
                    <a:pt x="647" y="62"/>
                    <a:pt x="553" y="0"/>
                    <a:pt x="45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4" name="Google Shape;5694;p68"/>
            <p:cNvSpPr/>
            <p:nvPr/>
          </p:nvSpPr>
          <p:spPr>
            <a:xfrm>
              <a:off x="8730475" y="2337025"/>
              <a:ext cx="74475" cy="83775"/>
            </a:xfrm>
            <a:custGeom>
              <a:avLst/>
              <a:gdLst/>
              <a:ahLst/>
              <a:cxnLst/>
              <a:rect l="l" t="t" r="r" b="b"/>
              <a:pathLst>
                <a:path w="2979" h="3351" extrusionOk="0">
                  <a:moveTo>
                    <a:pt x="2786" y="0"/>
                  </a:moveTo>
                  <a:cubicBezTo>
                    <a:pt x="2688" y="0"/>
                    <a:pt x="2584" y="63"/>
                    <a:pt x="2575" y="189"/>
                  </a:cubicBezTo>
                  <a:cubicBezTo>
                    <a:pt x="2510" y="1055"/>
                    <a:pt x="2446" y="1921"/>
                    <a:pt x="2380" y="2785"/>
                  </a:cubicBezTo>
                  <a:lnTo>
                    <a:pt x="2380" y="2785"/>
                  </a:lnTo>
                  <a:cubicBezTo>
                    <a:pt x="1641" y="2236"/>
                    <a:pt x="985" y="1602"/>
                    <a:pt x="402" y="885"/>
                  </a:cubicBezTo>
                  <a:cubicBezTo>
                    <a:pt x="363" y="837"/>
                    <a:pt x="317" y="817"/>
                    <a:pt x="272" y="817"/>
                  </a:cubicBezTo>
                  <a:cubicBezTo>
                    <a:pt x="131" y="817"/>
                    <a:pt x="0" y="1015"/>
                    <a:pt x="120" y="1163"/>
                  </a:cubicBezTo>
                  <a:cubicBezTo>
                    <a:pt x="796" y="1990"/>
                    <a:pt x="1571" y="2706"/>
                    <a:pt x="2449" y="3319"/>
                  </a:cubicBezTo>
                  <a:cubicBezTo>
                    <a:pt x="2480" y="3341"/>
                    <a:pt x="2513" y="3351"/>
                    <a:pt x="2545" y="3351"/>
                  </a:cubicBezTo>
                  <a:cubicBezTo>
                    <a:pt x="2646" y="3351"/>
                    <a:pt x="2738" y="3252"/>
                    <a:pt x="2745" y="3148"/>
                  </a:cubicBezTo>
                  <a:cubicBezTo>
                    <a:pt x="2821" y="2164"/>
                    <a:pt x="2894" y="1176"/>
                    <a:pt x="2969" y="189"/>
                  </a:cubicBezTo>
                  <a:cubicBezTo>
                    <a:pt x="2979" y="63"/>
                    <a:pt x="2885" y="0"/>
                    <a:pt x="27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5" name="Google Shape;5695;p68"/>
            <p:cNvSpPr/>
            <p:nvPr/>
          </p:nvSpPr>
          <p:spPr>
            <a:xfrm>
              <a:off x="8840050" y="2323125"/>
              <a:ext cx="45150" cy="48900"/>
            </a:xfrm>
            <a:custGeom>
              <a:avLst/>
              <a:gdLst/>
              <a:ahLst/>
              <a:cxnLst/>
              <a:rect l="l" t="t" r="r" b="b"/>
              <a:pathLst>
                <a:path w="1806" h="1956" extrusionOk="0">
                  <a:moveTo>
                    <a:pt x="563" y="0"/>
                  </a:moveTo>
                  <a:cubicBezTo>
                    <a:pt x="409" y="0"/>
                    <a:pt x="257" y="66"/>
                    <a:pt x="143" y="219"/>
                  </a:cubicBezTo>
                  <a:cubicBezTo>
                    <a:pt x="38" y="363"/>
                    <a:pt x="177" y="503"/>
                    <a:pt x="321" y="503"/>
                  </a:cubicBezTo>
                  <a:cubicBezTo>
                    <a:pt x="381" y="503"/>
                    <a:pt x="442" y="478"/>
                    <a:pt x="487" y="419"/>
                  </a:cubicBezTo>
                  <a:cubicBezTo>
                    <a:pt x="506" y="394"/>
                    <a:pt x="531" y="384"/>
                    <a:pt x="559" y="384"/>
                  </a:cubicBezTo>
                  <a:cubicBezTo>
                    <a:pt x="634" y="384"/>
                    <a:pt x="728" y="457"/>
                    <a:pt x="766" y="498"/>
                  </a:cubicBezTo>
                  <a:cubicBezTo>
                    <a:pt x="872" y="612"/>
                    <a:pt x="869" y="735"/>
                    <a:pt x="800" y="870"/>
                  </a:cubicBezTo>
                  <a:cubicBezTo>
                    <a:pt x="669" y="1122"/>
                    <a:pt x="374" y="1269"/>
                    <a:pt x="135" y="1397"/>
                  </a:cubicBezTo>
                  <a:cubicBezTo>
                    <a:pt x="10" y="1463"/>
                    <a:pt x="0" y="1673"/>
                    <a:pt x="135" y="1736"/>
                  </a:cubicBezTo>
                  <a:cubicBezTo>
                    <a:pt x="447" y="1882"/>
                    <a:pt x="769" y="1956"/>
                    <a:pt x="1100" y="1956"/>
                  </a:cubicBezTo>
                  <a:cubicBezTo>
                    <a:pt x="1256" y="1956"/>
                    <a:pt x="1414" y="1939"/>
                    <a:pt x="1573" y="1906"/>
                  </a:cubicBezTo>
                  <a:cubicBezTo>
                    <a:pt x="1805" y="1858"/>
                    <a:pt x="1728" y="1522"/>
                    <a:pt x="1513" y="1522"/>
                  </a:cubicBezTo>
                  <a:cubicBezTo>
                    <a:pt x="1498" y="1522"/>
                    <a:pt x="1483" y="1524"/>
                    <a:pt x="1467" y="1527"/>
                  </a:cubicBezTo>
                  <a:cubicBezTo>
                    <a:pt x="1341" y="1553"/>
                    <a:pt x="1215" y="1566"/>
                    <a:pt x="1090" y="1566"/>
                  </a:cubicBezTo>
                  <a:cubicBezTo>
                    <a:pt x="954" y="1566"/>
                    <a:pt x="819" y="1551"/>
                    <a:pt x="687" y="1520"/>
                  </a:cubicBezTo>
                  <a:lnTo>
                    <a:pt x="687" y="1520"/>
                  </a:lnTo>
                  <a:cubicBezTo>
                    <a:pt x="1048" y="1268"/>
                    <a:pt x="1374" y="905"/>
                    <a:pt x="1197" y="459"/>
                  </a:cubicBezTo>
                  <a:cubicBezTo>
                    <a:pt x="1089" y="187"/>
                    <a:pt x="822" y="0"/>
                    <a:pt x="56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6" name="Google Shape;5696;p68"/>
            <p:cNvSpPr/>
            <p:nvPr/>
          </p:nvSpPr>
          <p:spPr>
            <a:xfrm>
              <a:off x="8308050" y="2490150"/>
              <a:ext cx="58325" cy="9875"/>
            </a:xfrm>
            <a:custGeom>
              <a:avLst/>
              <a:gdLst/>
              <a:ahLst/>
              <a:cxnLst/>
              <a:rect l="l" t="t" r="r" b="b"/>
              <a:pathLst>
                <a:path w="2333" h="395" extrusionOk="0">
                  <a:moveTo>
                    <a:pt x="254" y="1"/>
                  </a:moveTo>
                  <a:cubicBezTo>
                    <a:pt x="0" y="1"/>
                    <a:pt x="0" y="395"/>
                    <a:pt x="254" y="395"/>
                  </a:cubicBezTo>
                  <a:lnTo>
                    <a:pt x="2077" y="395"/>
                  </a:lnTo>
                  <a:cubicBezTo>
                    <a:pt x="2332" y="395"/>
                    <a:pt x="2332" y="1"/>
                    <a:pt x="20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7" name="Google Shape;5697;p68"/>
            <p:cNvSpPr/>
            <p:nvPr/>
          </p:nvSpPr>
          <p:spPr>
            <a:xfrm>
              <a:off x="8312200" y="2510875"/>
              <a:ext cx="45875" cy="9875"/>
            </a:xfrm>
            <a:custGeom>
              <a:avLst/>
              <a:gdLst/>
              <a:ahLst/>
              <a:cxnLst/>
              <a:rect l="l" t="t" r="r" b="b"/>
              <a:pathLst>
                <a:path w="1835" h="395" extrusionOk="0">
                  <a:moveTo>
                    <a:pt x="255" y="1"/>
                  </a:moveTo>
                  <a:cubicBezTo>
                    <a:pt x="0" y="1"/>
                    <a:pt x="0" y="395"/>
                    <a:pt x="255" y="395"/>
                  </a:cubicBezTo>
                  <a:lnTo>
                    <a:pt x="1581" y="395"/>
                  </a:lnTo>
                  <a:cubicBezTo>
                    <a:pt x="1834" y="395"/>
                    <a:pt x="1834" y="1"/>
                    <a:pt x="158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8" name="Google Shape;5698;p68"/>
            <p:cNvSpPr/>
            <p:nvPr/>
          </p:nvSpPr>
          <p:spPr>
            <a:xfrm>
              <a:off x="8439000" y="2494350"/>
              <a:ext cx="75925" cy="95025"/>
            </a:xfrm>
            <a:custGeom>
              <a:avLst/>
              <a:gdLst/>
              <a:ahLst/>
              <a:cxnLst/>
              <a:rect l="l" t="t" r="r" b="b"/>
              <a:pathLst>
                <a:path w="3037" h="3801" extrusionOk="0">
                  <a:moveTo>
                    <a:pt x="2449" y="1"/>
                  </a:moveTo>
                  <a:cubicBezTo>
                    <a:pt x="2439" y="1"/>
                    <a:pt x="2428" y="2"/>
                    <a:pt x="2417" y="3"/>
                  </a:cubicBezTo>
                  <a:cubicBezTo>
                    <a:pt x="689" y="262"/>
                    <a:pt x="0" y="2574"/>
                    <a:pt x="1543" y="3588"/>
                  </a:cubicBezTo>
                  <a:cubicBezTo>
                    <a:pt x="1739" y="3716"/>
                    <a:pt x="2003" y="3800"/>
                    <a:pt x="2249" y="3800"/>
                  </a:cubicBezTo>
                  <a:cubicBezTo>
                    <a:pt x="2586" y="3800"/>
                    <a:pt x="2890" y="3643"/>
                    <a:pt x="2939" y="3226"/>
                  </a:cubicBezTo>
                  <a:cubicBezTo>
                    <a:pt x="3036" y="2406"/>
                    <a:pt x="2152" y="2212"/>
                    <a:pt x="1513" y="2212"/>
                  </a:cubicBezTo>
                  <a:cubicBezTo>
                    <a:pt x="1456" y="2212"/>
                    <a:pt x="1400" y="2214"/>
                    <a:pt x="1347" y="2216"/>
                  </a:cubicBezTo>
                  <a:cubicBezTo>
                    <a:pt x="1099" y="2229"/>
                    <a:pt x="1093" y="2610"/>
                    <a:pt x="1335" y="2610"/>
                  </a:cubicBezTo>
                  <a:cubicBezTo>
                    <a:pt x="1339" y="2610"/>
                    <a:pt x="1343" y="2610"/>
                    <a:pt x="1347" y="2610"/>
                  </a:cubicBezTo>
                  <a:cubicBezTo>
                    <a:pt x="1429" y="2606"/>
                    <a:pt x="1502" y="2603"/>
                    <a:pt x="1571" y="2603"/>
                  </a:cubicBezTo>
                  <a:cubicBezTo>
                    <a:pt x="1726" y="2603"/>
                    <a:pt x="1862" y="2617"/>
                    <a:pt x="2040" y="2662"/>
                  </a:cubicBezTo>
                  <a:cubicBezTo>
                    <a:pt x="2470" y="2676"/>
                    <a:pt x="2484" y="2925"/>
                    <a:pt x="2085" y="3409"/>
                  </a:cubicBezTo>
                  <a:cubicBezTo>
                    <a:pt x="1994" y="3373"/>
                    <a:pt x="1907" y="3335"/>
                    <a:pt x="1818" y="3299"/>
                  </a:cubicBezTo>
                  <a:cubicBezTo>
                    <a:pt x="1439" y="3083"/>
                    <a:pt x="1181" y="2657"/>
                    <a:pt x="1093" y="2238"/>
                  </a:cubicBezTo>
                  <a:cubicBezTo>
                    <a:pt x="898" y="1299"/>
                    <a:pt x="1635" y="516"/>
                    <a:pt x="2523" y="383"/>
                  </a:cubicBezTo>
                  <a:cubicBezTo>
                    <a:pt x="2760" y="349"/>
                    <a:pt x="2675" y="1"/>
                    <a:pt x="244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9" name="Google Shape;5699;p68"/>
            <p:cNvSpPr/>
            <p:nvPr/>
          </p:nvSpPr>
          <p:spPr>
            <a:xfrm>
              <a:off x="8519475" y="2497075"/>
              <a:ext cx="58600" cy="75375"/>
            </a:xfrm>
            <a:custGeom>
              <a:avLst/>
              <a:gdLst/>
              <a:ahLst/>
              <a:cxnLst/>
              <a:rect l="l" t="t" r="r" b="b"/>
              <a:pathLst>
                <a:path w="2344" h="3015" extrusionOk="0">
                  <a:moveTo>
                    <a:pt x="721" y="1"/>
                  </a:moveTo>
                  <a:cubicBezTo>
                    <a:pt x="500" y="1"/>
                    <a:pt x="281" y="88"/>
                    <a:pt x="120" y="284"/>
                  </a:cubicBezTo>
                  <a:cubicBezTo>
                    <a:pt x="0" y="433"/>
                    <a:pt x="131" y="630"/>
                    <a:pt x="272" y="630"/>
                  </a:cubicBezTo>
                  <a:cubicBezTo>
                    <a:pt x="316" y="630"/>
                    <a:pt x="362" y="610"/>
                    <a:pt x="400" y="563"/>
                  </a:cubicBezTo>
                  <a:cubicBezTo>
                    <a:pt x="493" y="450"/>
                    <a:pt x="624" y="394"/>
                    <a:pt x="756" y="394"/>
                  </a:cubicBezTo>
                  <a:cubicBezTo>
                    <a:pt x="873" y="394"/>
                    <a:pt x="991" y="438"/>
                    <a:pt x="1086" y="527"/>
                  </a:cubicBezTo>
                  <a:cubicBezTo>
                    <a:pt x="1285" y="713"/>
                    <a:pt x="1278" y="1024"/>
                    <a:pt x="1208" y="1260"/>
                  </a:cubicBezTo>
                  <a:cubicBezTo>
                    <a:pt x="1072" y="1721"/>
                    <a:pt x="648" y="2022"/>
                    <a:pt x="278" y="2292"/>
                  </a:cubicBezTo>
                  <a:cubicBezTo>
                    <a:pt x="154" y="2384"/>
                    <a:pt x="144" y="2614"/>
                    <a:pt x="326" y="2651"/>
                  </a:cubicBezTo>
                  <a:cubicBezTo>
                    <a:pt x="885" y="2772"/>
                    <a:pt x="1445" y="2889"/>
                    <a:pt x="2008" y="3009"/>
                  </a:cubicBezTo>
                  <a:cubicBezTo>
                    <a:pt x="2024" y="3013"/>
                    <a:pt x="2039" y="3014"/>
                    <a:pt x="2054" y="3014"/>
                  </a:cubicBezTo>
                  <a:cubicBezTo>
                    <a:pt x="2266" y="3014"/>
                    <a:pt x="2344" y="2680"/>
                    <a:pt x="2112" y="2630"/>
                  </a:cubicBezTo>
                  <a:cubicBezTo>
                    <a:pt x="1685" y="2538"/>
                    <a:pt x="1259" y="2448"/>
                    <a:pt x="830" y="2357"/>
                  </a:cubicBezTo>
                  <a:lnTo>
                    <a:pt x="830" y="2357"/>
                  </a:lnTo>
                  <a:cubicBezTo>
                    <a:pt x="1359" y="1912"/>
                    <a:pt x="1839" y="1321"/>
                    <a:pt x="1578" y="597"/>
                  </a:cubicBezTo>
                  <a:cubicBezTo>
                    <a:pt x="1445" y="230"/>
                    <a:pt x="1081" y="1"/>
                    <a:pt x="7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0" name="Google Shape;5700;p68"/>
            <p:cNvSpPr/>
            <p:nvPr/>
          </p:nvSpPr>
          <p:spPr>
            <a:xfrm>
              <a:off x="8629550" y="2498475"/>
              <a:ext cx="48225" cy="72425"/>
            </a:xfrm>
            <a:custGeom>
              <a:avLst/>
              <a:gdLst/>
              <a:ahLst/>
              <a:cxnLst/>
              <a:rect l="l" t="t" r="r" b="b"/>
              <a:pathLst>
                <a:path w="1929" h="2897" extrusionOk="0">
                  <a:moveTo>
                    <a:pt x="1214" y="1"/>
                  </a:moveTo>
                  <a:cubicBezTo>
                    <a:pt x="645" y="1"/>
                    <a:pt x="0" y="181"/>
                    <a:pt x="91" y="870"/>
                  </a:cubicBezTo>
                  <a:cubicBezTo>
                    <a:pt x="130" y="1150"/>
                    <a:pt x="332" y="1336"/>
                    <a:pt x="552" y="1487"/>
                  </a:cubicBezTo>
                  <a:cubicBezTo>
                    <a:pt x="717" y="1601"/>
                    <a:pt x="927" y="1686"/>
                    <a:pt x="1065" y="1838"/>
                  </a:cubicBezTo>
                  <a:cubicBezTo>
                    <a:pt x="1292" y="2089"/>
                    <a:pt x="1079" y="2523"/>
                    <a:pt x="763" y="2523"/>
                  </a:cubicBezTo>
                  <a:cubicBezTo>
                    <a:pt x="715" y="2523"/>
                    <a:pt x="663" y="2513"/>
                    <a:pt x="611" y="2490"/>
                  </a:cubicBezTo>
                  <a:cubicBezTo>
                    <a:pt x="582" y="2477"/>
                    <a:pt x="553" y="2471"/>
                    <a:pt x="526" y="2471"/>
                  </a:cubicBezTo>
                  <a:cubicBezTo>
                    <a:pt x="337" y="2471"/>
                    <a:pt x="209" y="2741"/>
                    <a:pt x="412" y="2830"/>
                  </a:cubicBezTo>
                  <a:cubicBezTo>
                    <a:pt x="515" y="2875"/>
                    <a:pt x="624" y="2896"/>
                    <a:pt x="733" y="2896"/>
                  </a:cubicBezTo>
                  <a:cubicBezTo>
                    <a:pt x="1180" y="2896"/>
                    <a:pt x="1618" y="2540"/>
                    <a:pt x="1580" y="2043"/>
                  </a:cubicBezTo>
                  <a:cubicBezTo>
                    <a:pt x="1557" y="1729"/>
                    <a:pt x="1330" y="1523"/>
                    <a:pt x="1086" y="1357"/>
                  </a:cubicBezTo>
                  <a:cubicBezTo>
                    <a:pt x="926" y="1248"/>
                    <a:pt x="683" y="1157"/>
                    <a:pt x="571" y="992"/>
                  </a:cubicBezTo>
                  <a:cubicBezTo>
                    <a:pt x="239" y="496"/>
                    <a:pt x="787" y="395"/>
                    <a:pt x="1212" y="395"/>
                  </a:cubicBezTo>
                  <a:cubicBezTo>
                    <a:pt x="1373" y="395"/>
                    <a:pt x="1516" y="409"/>
                    <a:pt x="1587" y="422"/>
                  </a:cubicBezTo>
                  <a:cubicBezTo>
                    <a:pt x="1601" y="425"/>
                    <a:pt x="1614" y="426"/>
                    <a:pt x="1627" y="426"/>
                  </a:cubicBezTo>
                  <a:cubicBezTo>
                    <a:pt x="1846" y="426"/>
                    <a:pt x="1929" y="85"/>
                    <a:pt x="1692" y="42"/>
                  </a:cubicBezTo>
                  <a:cubicBezTo>
                    <a:pt x="1555" y="18"/>
                    <a:pt x="1388" y="1"/>
                    <a:pt x="121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1" name="Google Shape;5701;p68"/>
            <p:cNvSpPr/>
            <p:nvPr/>
          </p:nvSpPr>
          <p:spPr>
            <a:xfrm>
              <a:off x="8695000" y="2498625"/>
              <a:ext cx="9850" cy="71725"/>
            </a:xfrm>
            <a:custGeom>
              <a:avLst/>
              <a:gdLst/>
              <a:ahLst/>
              <a:cxnLst/>
              <a:rect l="l" t="t" r="r" b="b"/>
              <a:pathLst>
                <a:path w="394" h="2869" extrusionOk="0">
                  <a:moveTo>
                    <a:pt x="197" y="0"/>
                  </a:moveTo>
                  <a:cubicBezTo>
                    <a:pt x="98" y="0"/>
                    <a:pt x="0" y="64"/>
                    <a:pt x="0" y="190"/>
                  </a:cubicBezTo>
                  <a:lnTo>
                    <a:pt x="0" y="2678"/>
                  </a:lnTo>
                  <a:cubicBezTo>
                    <a:pt x="0" y="2805"/>
                    <a:pt x="98" y="2868"/>
                    <a:pt x="197" y="2868"/>
                  </a:cubicBezTo>
                  <a:cubicBezTo>
                    <a:pt x="295" y="2868"/>
                    <a:pt x="394" y="2805"/>
                    <a:pt x="394" y="2678"/>
                  </a:cubicBezTo>
                  <a:lnTo>
                    <a:pt x="394" y="190"/>
                  </a:lnTo>
                  <a:cubicBezTo>
                    <a:pt x="394" y="64"/>
                    <a:pt x="295" y="0"/>
                    <a:pt x="19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2" name="Google Shape;5702;p68"/>
            <p:cNvSpPr/>
            <p:nvPr/>
          </p:nvSpPr>
          <p:spPr>
            <a:xfrm>
              <a:off x="8726300" y="2502525"/>
              <a:ext cx="16000" cy="63600"/>
            </a:xfrm>
            <a:custGeom>
              <a:avLst/>
              <a:gdLst/>
              <a:ahLst/>
              <a:cxnLst/>
              <a:rect l="l" t="t" r="r" b="b"/>
              <a:pathLst>
                <a:path w="640" h="2544" extrusionOk="0">
                  <a:moveTo>
                    <a:pt x="399" y="1"/>
                  </a:moveTo>
                  <a:cubicBezTo>
                    <a:pt x="321" y="1"/>
                    <a:pt x="246" y="43"/>
                    <a:pt x="222" y="142"/>
                  </a:cubicBezTo>
                  <a:cubicBezTo>
                    <a:pt x="49" y="873"/>
                    <a:pt x="1" y="1607"/>
                    <a:pt x="86" y="2355"/>
                  </a:cubicBezTo>
                  <a:cubicBezTo>
                    <a:pt x="101" y="2480"/>
                    <a:pt x="207" y="2543"/>
                    <a:pt x="306" y="2543"/>
                  </a:cubicBezTo>
                  <a:cubicBezTo>
                    <a:pt x="404" y="2543"/>
                    <a:pt x="494" y="2481"/>
                    <a:pt x="480" y="2355"/>
                  </a:cubicBezTo>
                  <a:cubicBezTo>
                    <a:pt x="400" y="1643"/>
                    <a:pt x="437" y="945"/>
                    <a:pt x="605" y="248"/>
                  </a:cubicBezTo>
                  <a:cubicBezTo>
                    <a:pt x="639" y="98"/>
                    <a:pt x="516" y="1"/>
                    <a:pt x="3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3" name="Google Shape;5703;p68"/>
            <p:cNvSpPr/>
            <p:nvPr/>
          </p:nvSpPr>
          <p:spPr>
            <a:xfrm>
              <a:off x="8726250" y="2490400"/>
              <a:ext cx="70100" cy="79175"/>
            </a:xfrm>
            <a:custGeom>
              <a:avLst/>
              <a:gdLst/>
              <a:ahLst/>
              <a:cxnLst/>
              <a:rect l="l" t="t" r="r" b="b"/>
              <a:pathLst>
                <a:path w="2804" h="3167" extrusionOk="0">
                  <a:moveTo>
                    <a:pt x="2612" y="0"/>
                  </a:moveTo>
                  <a:cubicBezTo>
                    <a:pt x="2513" y="0"/>
                    <a:pt x="2409" y="63"/>
                    <a:pt x="2399" y="189"/>
                  </a:cubicBezTo>
                  <a:cubicBezTo>
                    <a:pt x="2335" y="967"/>
                    <a:pt x="2272" y="1747"/>
                    <a:pt x="2208" y="2526"/>
                  </a:cubicBezTo>
                  <a:lnTo>
                    <a:pt x="2208" y="2526"/>
                  </a:lnTo>
                  <a:cubicBezTo>
                    <a:pt x="1611" y="1920"/>
                    <a:pt x="1012" y="1314"/>
                    <a:pt x="416" y="710"/>
                  </a:cubicBezTo>
                  <a:cubicBezTo>
                    <a:pt x="375" y="668"/>
                    <a:pt x="329" y="651"/>
                    <a:pt x="285" y="651"/>
                  </a:cubicBezTo>
                  <a:cubicBezTo>
                    <a:pt x="134" y="651"/>
                    <a:pt x="0" y="849"/>
                    <a:pt x="137" y="989"/>
                  </a:cubicBezTo>
                  <a:cubicBezTo>
                    <a:pt x="836" y="1695"/>
                    <a:pt x="1533" y="2402"/>
                    <a:pt x="2229" y="3109"/>
                  </a:cubicBezTo>
                  <a:cubicBezTo>
                    <a:pt x="2268" y="3149"/>
                    <a:pt x="2315" y="3167"/>
                    <a:pt x="2360" y="3167"/>
                  </a:cubicBezTo>
                  <a:cubicBezTo>
                    <a:pt x="2460" y="3167"/>
                    <a:pt x="2555" y="3082"/>
                    <a:pt x="2565" y="2969"/>
                  </a:cubicBezTo>
                  <a:cubicBezTo>
                    <a:pt x="2641" y="2042"/>
                    <a:pt x="2715" y="1115"/>
                    <a:pt x="2793" y="189"/>
                  </a:cubicBezTo>
                  <a:cubicBezTo>
                    <a:pt x="2803" y="63"/>
                    <a:pt x="2710" y="0"/>
                    <a:pt x="261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4" name="Google Shape;5704;p68"/>
            <p:cNvSpPr/>
            <p:nvPr/>
          </p:nvSpPr>
          <p:spPr>
            <a:xfrm>
              <a:off x="8835625" y="2469350"/>
              <a:ext cx="49200" cy="41050"/>
            </a:xfrm>
            <a:custGeom>
              <a:avLst/>
              <a:gdLst/>
              <a:ahLst/>
              <a:cxnLst/>
              <a:rect l="l" t="t" r="r" b="b"/>
              <a:pathLst>
                <a:path w="1968" h="1642" extrusionOk="0">
                  <a:moveTo>
                    <a:pt x="1197" y="0"/>
                  </a:moveTo>
                  <a:cubicBezTo>
                    <a:pt x="1152" y="0"/>
                    <a:pt x="1107" y="18"/>
                    <a:pt x="1066" y="60"/>
                  </a:cubicBezTo>
                  <a:cubicBezTo>
                    <a:pt x="738" y="408"/>
                    <a:pt x="409" y="754"/>
                    <a:pt x="83" y="1102"/>
                  </a:cubicBezTo>
                  <a:cubicBezTo>
                    <a:pt x="1" y="1188"/>
                    <a:pt x="4" y="1354"/>
                    <a:pt x="121" y="1411"/>
                  </a:cubicBezTo>
                  <a:cubicBezTo>
                    <a:pt x="432" y="1563"/>
                    <a:pt x="760" y="1642"/>
                    <a:pt x="1092" y="1642"/>
                  </a:cubicBezTo>
                  <a:cubicBezTo>
                    <a:pt x="1311" y="1642"/>
                    <a:pt x="1532" y="1607"/>
                    <a:pt x="1750" y="1537"/>
                  </a:cubicBezTo>
                  <a:cubicBezTo>
                    <a:pt x="1967" y="1467"/>
                    <a:pt x="1904" y="1147"/>
                    <a:pt x="1708" y="1147"/>
                  </a:cubicBezTo>
                  <a:cubicBezTo>
                    <a:pt x="1688" y="1147"/>
                    <a:pt x="1667" y="1151"/>
                    <a:pt x="1644" y="1158"/>
                  </a:cubicBezTo>
                  <a:cubicBezTo>
                    <a:pt x="1457" y="1218"/>
                    <a:pt x="1268" y="1249"/>
                    <a:pt x="1080" y="1249"/>
                  </a:cubicBezTo>
                  <a:cubicBezTo>
                    <a:pt x="904" y="1249"/>
                    <a:pt x="730" y="1222"/>
                    <a:pt x="559" y="1168"/>
                  </a:cubicBezTo>
                  <a:lnTo>
                    <a:pt x="559" y="1168"/>
                  </a:lnTo>
                  <a:cubicBezTo>
                    <a:pt x="820" y="892"/>
                    <a:pt x="1082" y="616"/>
                    <a:pt x="1342" y="339"/>
                  </a:cubicBezTo>
                  <a:cubicBezTo>
                    <a:pt x="1478" y="198"/>
                    <a:pt x="1345" y="0"/>
                    <a:pt x="119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5" name="Google Shape;5705;p68"/>
            <p:cNvSpPr/>
            <p:nvPr/>
          </p:nvSpPr>
          <p:spPr>
            <a:xfrm>
              <a:off x="8863300" y="2465200"/>
              <a:ext cx="15500" cy="71900"/>
            </a:xfrm>
            <a:custGeom>
              <a:avLst/>
              <a:gdLst/>
              <a:ahLst/>
              <a:cxnLst/>
              <a:rect l="l" t="t" r="r" b="b"/>
              <a:pathLst>
                <a:path w="620" h="2876" extrusionOk="0">
                  <a:moveTo>
                    <a:pt x="379" y="1"/>
                  </a:moveTo>
                  <a:cubicBezTo>
                    <a:pt x="302" y="1"/>
                    <a:pt x="230" y="44"/>
                    <a:pt x="211" y="143"/>
                  </a:cubicBezTo>
                  <a:cubicBezTo>
                    <a:pt x="46" y="988"/>
                    <a:pt x="1" y="1829"/>
                    <a:pt x="81" y="2687"/>
                  </a:cubicBezTo>
                  <a:cubicBezTo>
                    <a:pt x="92" y="2812"/>
                    <a:pt x="197" y="2875"/>
                    <a:pt x="295" y="2875"/>
                  </a:cubicBezTo>
                  <a:cubicBezTo>
                    <a:pt x="393" y="2875"/>
                    <a:pt x="486" y="2813"/>
                    <a:pt x="474" y="2687"/>
                  </a:cubicBezTo>
                  <a:cubicBezTo>
                    <a:pt x="397" y="1865"/>
                    <a:pt x="433" y="1056"/>
                    <a:pt x="590" y="247"/>
                  </a:cubicBezTo>
                  <a:cubicBezTo>
                    <a:pt x="620" y="98"/>
                    <a:pt x="494" y="1"/>
                    <a:pt x="37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6" name="Google Shape;5706;p68"/>
            <p:cNvSpPr/>
            <p:nvPr/>
          </p:nvSpPr>
          <p:spPr>
            <a:xfrm>
              <a:off x="8307200" y="2676025"/>
              <a:ext cx="51775" cy="14775"/>
            </a:xfrm>
            <a:custGeom>
              <a:avLst/>
              <a:gdLst/>
              <a:ahLst/>
              <a:cxnLst/>
              <a:rect l="l" t="t" r="r" b="b"/>
              <a:pathLst>
                <a:path w="2071" h="591" extrusionOk="0">
                  <a:moveTo>
                    <a:pt x="315" y="1"/>
                  </a:moveTo>
                  <a:cubicBezTo>
                    <a:pt x="89" y="1"/>
                    <a:pt x="0" y="349"/>
                    <a:pt x="240" y="382"/>
                  </a:cubicBezTo>
                  <a:cubicBezTo>
                    <a:pt x="736" y="451"/>
                    <a:pt x="1231" y="518"/>
                    <a:pt x="1726" y="588"/>
                  </a:cubicBezTo>
                  <a:cubicBezTo>
                    <a:pt x="1737" y="590"/>
                    <a:pt x="1748" y="590"/>
                    <a:pt x="1758" y="590"/>
                  </a:cubicBezTo>
                  <a:cubicBezTo>
                    <a:pt x="1984" y="590"/>
                    <a:pt x="2071" y="242"/>
                    <a:pt x="1832" y="209"/>
                  </a:cubicBezTo>
                  <a:cubicBezTo>
                    <a:pt x="1337" y="142"/>
                    <a:pt x="842" y="73"/>
                    <a:pt x="345" y="3"/>
                  </a:cubicBezTo>
                  <a:cubicBezTo>
                    <a:pt x="335" y="1"/>
                    <a:pt x="325" y="1"/>
                    <a:pt x="3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7" name="Google Shape;5707;p68"/>
            <p:cNvSpPr/>
            <p:nvPr/>
          </p:nvSpPr>
          <p:spPr>
            <a:xfrm>
              <a:off x="8308200" y="2696600"/>
              <a:ext cx="58225" cy="13825"/>
            </a:xfrm>
            <a:custGeom>
              <a:avLst/>
              <a:gdLst/>
              <a:ahLst/>
              <a:cxnLst/>
              <a:rect l="l" t="t" r="r" b="b"/>
              <a:pathLst>
                <a:path w="2329" h="553" extrusionOk="0">
                  <a:moveTo>
                    <a:pt x="232" y="1"/>
                  </a:moveTo>
                  <a:cubicBezTo>
                    <a:pt x="0" y="1"/>
                    <a:pt x="7" y="374"/>
                    <a:pt x="252" y="395"/>
                  </a:cubicBezTo>
                  <a:lnTo>
                    <a:pt x="2077" y="551"/>
                  </a:lnTo>
                  <a:cubicBezTo>
                    <a:pt x="2084" y="552"/>
                    <a:pt x="2090" y="552"/>
                    <a:pt x="2097" y="552"/>
                  </a:cubicBezTo>
                  <a:cubicBezTo>
                    <a:pt x="2329" y="552"/>
                    <a:pt x="2321" y="178"/>
                    <a:pt x="2077" y="158"/>
                  </a:cubicBezTo>
                  <a:lnTo>
                    <a:pt x="252" y="1"/>
                  </a:lnTo>
                  <a:cubicBezTo>
                    <a:pt x="245" y="1"/>
                    <a:pt x="239" y="1"/>
                    <a:pt x="23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8" name="Google Shape;5708;p68"/>
            <p:cNvSpPr/>
            <p:nvPr/>
          </p:nvSpPr>
          <p:spPr>
            <a:xfrm>
              <a:off x="8479825" y="2643375"/>
              <a:ext cx="65400" cy="88300"/>
            </a:xfrm>
            <a:custGeom>
              <a:avLst/>
              <a:gdLst/>
              <a:ahLst/>
              <a:cxnLst/>
              <a:rect l="l" t="t" r="r" b="b"/>
              <a:pathLst>
                <a:path w="2616" h="3532" extrusionOk="0">
                  <a:moveTo>
                    <a:pt x="937" y="0"/>
                  </a:moveTo>
                  <a:cubicBezTo>
                    <a:pt x="697" y="0"/>
                    <a:pt x="455" y="15"/>
                    <a:pt x="210" y="46"/>
                  </a:cubicBezTo>
                  <a:cubicBezTo>
                    <a:pt x="114" y="59"/>
                    <a:pt x="1" y="126"/>
                    <a:pt x="14" y="242"/>
                  </a:cubicBezTo>
                  <a:cubicBezTo>
                    <a:pt x="72" y="769"/>
                    <a:pt x="132" y="1294"/>
                    <a:pt x="192" y="1821"/>
                  </a:cubicBezTo>
                  <a:cubicBezTo>
                    <a:pt x="205" y="1925"/>
                    <a:pt x="279" y="2019"/>
                    <a:pt x="383" y="2019"/>
                  </a:cubicBezTo>
                  <a:cubicBezTo>
                    <a:pt x="401" y="2019"/>
                    <a:pt x="420" y="2016"/>
                    <a:pt x="440" y="2010"/>
                  </a:cubicBezTo>
                  <a:cubicBezTo>
                    <a:pt x="669" y="1941"/>
                    <a:pt x="908" y="1863"/>
                    <a:pt x="1137" y="1863"/>
                  </a:cubicBezTo>
                  <a:cubicBezTo>
                    <a:pt x="1309" y="1863"/>
                    <a:pt x="1475" y="1906"/>
                    <a:pt x="1628" y="2029"/>
                  </a:cubicBezTo>
                  <a:cubicBezTo>
                    <a:pt x="2115" y="2422"/>
                    <a:pt x="1847" y="3146"/>
                    <a:pt x="1243" y="3146"/>
                  </a:cubicBezTo>
                  <a:cubicBezTo>
                    <a:pt x="1198" y="3146"/>
                    <a:pt x="1151" y="3142"/>
                    <a:pt x="1103" y="3134"/>
                  </a:cubicBezTo>
                  <a:cubicBezTo>
                    <a:pt x="1090" y="3132"/>
                    <a:pt x="1077" y="3131"/>
                    <a:pt x="1064" y="3131"/>
                  </a:cubicBezTo>
                  <a:cubicBezTo>
                    <a:pt x="844" y="3131"/>
                    <a:pt x="761" y="3473"/>
                    <a:pt x="997" y="3513"/>
                  </a:cubicBezTo>
                  <a:cubicBezTo>
                    <a:pt x="1068" y="3526"/>
                    <a:pt x="1140" y="3532"/>
                    <a:pt x="1210" y="3532"/>
                  </a:cubicBezTo>
                  <a:cubicBezTo>
                    <a:pt x="1849" y="3532"/>
                    <a:pt x="2422" y="3039"/>
                    <a:pt x="2294" y="2337"/>
                  </a:cubicBezTo>
                  <a:cubicBezTo>
                    <a:pt x="2177" y="1694"/>
                    <a:pt x="1699" y="1492"/>
                    <a:pt x="1173" y="1492"/>
                  </a:cubicBezTo>
                  <a:cubicBezTo>
                    <a:pt x="969" y="1492"/>
                    <a:pt x="758" y="1523"/>
                    <a:pt x="558" y="1570"/>
                  </a:cubicBezTo>
                  <a:lnTo>
                    <a:pt x="558" y="1570"/>
                  </a:lnTo>
                  <a:cubicBezTo>
                    <a:pt x="514" y="1185"/>
                    <a:pt x="470" y="800"/>
                    <a:pt x="427" y="415"/>
                  </a:cubicBezTo>
                  <a:lnTo>
                    <a:pt x="427" y="415"/>
                  </a:lnTo>
                  <a:cubicBezTo>
                    <a:pt x="595" y="399"/>
                    <a:pt x="762" y="392"/>
                    <a:pt x="929" y="392"/>
                  </a:cubicBezTo>
                  <a:cubicBezTo>
                    <a:pt x="1382" y="392"/>
                    <a:pt x="1830" y="449"/>
                    <a:pt x="2282" y="564"/>
                  </a:cubicBezTo>
                  <a:cubicBezTo>
                    <a:pt x="2302" y="569"/>
                    <a:pt x="2320" y="572"/>
                    <a:pt x="2337" y="572"/>
                  </a:cubicBezTo>
                  <a:cubicBezTo>
                    <a:pt x="2543" y="572"/>
                    <a:pt x="2615" y="245"/>
                    <a:pt x="2387" y="186"/>
                  </a:cubicBezTo>
                  <a:cubicBezTo>
                    <a:pt x="1905" y="63"/>
                    <a:pt x="1425" y="0"/>
                    <a:pt x="93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9" name="Google Shape;5709;p68"/>
            <p:cNvSpPr/>
            <p:nvPr/>
          </p:nvSpPr>
          <p:spPr>
            <a:xfrm>
              <a:off x="8556325" y="2639275"/>
              <a:ext cx="48100" cy="92200"/>
            </a:xfrm>
            <a:custGeom>
              <a:avLst/>
              <a:gdLst/>
              <a:ahLst/>
              <a:cxnLst/>
              <a:rect l="l" t="t" r="r" b="b"/>
              <a:pathLst>
                <a:path w="1924" h="3688" extrusionOk="0">
                  <a:moveTo>
                    <a:pt x="1246" y="1"/>
                  </a:moveTo>
                  <a:cubicBezTo>
                    <a:pt x="900" y="1"/>
                    <a:pt x="563" y="54"/>
                    <a:pt x="217" y="169"/>
                  </a:cubicBezTo>
                  <a:cubicBezTo>
                    <a:pt x="1" y="241"/>
                    <a:pt x="65" y="560"/>
                    <a:pt x="258" y="560"/>
                  </a:cubicBezTo>
                  <a:cubicBezTo>
                    <a:pt x="278" y="560"/>
                    <a:pt x="300" y="557"/>
                    <a:pt x="322" y="549"/>
                  </a:cubicBezTo>
                  <a:cubicBezTo>
                    <a:pt x="637" y="446"/>
                    <a:pt x="944" y="391"/>
                    <a:pt x="1261" y="391"/>
                  </a:cubicBezTo>
                  <a:cubicBezTo>
                    <a:pt x="1317" y="391"/>
                    <a:pt x="1373" y="393"/>
                    <a:pt x="1429" y="396"/>
                  </a:cubicBezTo>
                  <a:lnTo>
                    <a:pt x="1429" y="396"/>
                  </a:lnTo>
                  <a:cubicBezTo>
                    <a:pt x="1014" y="1394"/>
                    <a:pt x="649" y="2408"/>
                    <a:pt x="341" y="3445"/>
                  </a:cubicBezTo>
                  <a:cubicBezTo>
                    <a:pt x="297" y="3592"/>
                    <a:pt x="417" y="3688"/>
                    <a:pt x="536" y="3688"/>
                  </a:cubicBezTo>
                  <a:cubicBezTo>
                    <a:pt x="614" y="3688"/>
                    <a:pt x="691" y="3646"/>
                    <a:pt x="720" y="3550"/>
                  </a:cubicBezTo>
                  <a:cubicBezTo>
                    <a:pt x="1048" y="2455"/>
                    <a:pt x="1434" y="1380"/>
                    <a:pt x="1881" y="328"/>
                  </a:cubicBezTo>
                  <a:cubicBezTo>
                    <a:pt x="1924" y="227"/>
                    <a:pt x="1904" y="57"/>
                    <a:pt x="1763" y="38"/>
                  </a:cubicBezTo>
                  <a:cubicBezTo>
                    <a:pt x="1587" y="13"/>
                    <a:pt x="1415" y="1"/>
                    <a:pt x="124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0" name="Google Shape;5710;p68"/>
            <p:cNvSpPr/>
            <p:nvPr/>
          </p:nvSpPr>
          <p:spPr>
            <a:xfrm>
              <a:off x="8606725" y="2701525"/>
              <a:ext cx="20675" cy="26575"/>
            </a:xfrm>
            <a:custGeom>
              <a:avLst/>
              <a:gdLst/>
              <a:ahLst/>
              <a:cxnLst/>
              <a:rect l="l" t="t" r="r" b="b"/>
              <a:pathLst>
                <a:path w="827" h="1063" extrusionOk="0">
                  <a:moveTo>
                    <a:pt x="559" y="0"/>
                  </a:moveTo>
                  <a:cubicBezTo>
                    <a:pt x="501" y="0"/>
                    <a:pt x="444" y="29"/>
                    <a:pt x="409" y="99"/>
                  </a:cubicBezTo>
                  <a:cubicBezTo>
                    <a:pt x="297" y="321"/>
                    <a:pt x="187" y="542"/>
                    <a:pt x="78" y="764"/>
                  </a:cubicBezTo>
                  <a:cubicBezTo>
                    <a:pt x="0" y="919"/>
                    <a:pt x="138" y="1062"/>
                    <a:pt x="267" y="1062"/>
                  </a:cubicBezTo>
                  <a:cubicBezTo>
                    <a:pt x="326" y="1062"/>
                    <a:pt x="383" y="1033"/>
                    <a:pt x="417" y="963"/>
                  </a:cubicBezTo>
                  <a:cubicBezTo>
                    <a:pt x="529" y="741"/>
                    <a:pt x="639" y="520"/>
                    <a:pt x="750" y="298"/>
                  </a:cubicBezTo>
                  <a:cubicBezTo>
                    <a:pt x="827" y="143"/>
                    <a:pt x="689" y="0"/>
                    <a:pt x="5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1" name="Google Shape;5711;p68"/>
            <p:cNvSpPr/>
            <p:nvPr/>
          </p:nvSpPr>
          <p:spPr>
            <a:xfrm>
              <a:off x="8635950" y="2642925"/>
              <a:ext cx="49500" cy="93425"/>
            </a:xfrm>
            <a:custGeom>
              <a:avLst/>
              <a:gdLst/>
              <a:ahLst/>
              <a:cxnLst/>
              <a:rect l="l" t="t" r="r" b="b"/>
              <a:pathLst>
                <a:path w="1980" h="3737" extrusionOk="0">
                  <a:moveTo>
                    <a:pt x="929" y="0"/>
                  </a:moveTo>
                  <a:cubicBezTo>
                    <a:pt x="682" y="0"/>
                    <a:pt x="429" y="48"/>
                    <a:pt x="225" y="101"/>
                  </a:cubicBezTo>
                  <a:cubicBezTo>
                    <a:pt x="0" y="158"/>
                    <a:pt x="71" y="487"/>
                    <a:pt x="275" y="487"/>
                  </a:cubicBezTo>
                  <a:cubicBezTo>
                    <a:pt x="292" y="487"/>
                    <a:pt x="310" y="484"/>
                    <a:pt x="329" y="479"/>
                  </a:cubicBezTo>
                  <a:cubicBezTo>
                    <a:pt x="479" y="440"/>
                    <a:pt x="719" y="372"/>
                    <a:pt x="923" y="372"/>
                  </a:cubicBezTo>
                  <a:cubicBezTo>
                    <a:pt x="1008" y="372"/>
                    <a:pt x="1088" y="384"/>
                    <a:pt x="1152" y="415"/>
                  </a:cubicBezTo>
                  <a:cubicBezTo>
                    <a:pt x="1653" y="657"/>
                    <a:pt x="1389" y="1262"/>
                    <a:pt x="1310" y="1617"/>
                  </a:cubicBezTo>
                  <a:lnTo>
                    <a:pt x="892" y="3491"/>
                  </a:lnTo>
                  <a:cubicBezTo>
                    <a:pt x="858" y="3640"/>
                    <a:pt x="982" y="3737"/>
                    <a:pt x="1099" y="3737"/>
                  </a:cubicBezTo>
                  <a:cubicBezTo>
                    <a:pt x="1176" y="3737"/>
                    <a:pt x="1249" y="3694"/>
                    <a:pt x="1271" y="3596"/>
                  </a:cubicBezTo>
                  <a:lnTo>
                    <a:pt x="1716" y="1599"/>
                  </a:lnTo>
                  <a:cubicBezTo>
                    <a:pt x="1795" y="1251"/>
                    <a:pt x="1980" y="796"/>
                    <a:pt x="1808" y="444"/>
                  </a:cubicBezTo>
                  <a:cubicBezTo>
                    <a:pt x="1641" y="103"/>
                    <a:pt x="1291" y="0"/>
                    <a:pt x="9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2" name="Google Shape;5712;p68"/>
            <p:cNvSpPr/>
            <p:nvPr/>
          </p:nvSpPr>
          <p:spPr>
            <a:xfrm>
              <a:off x="8695075" y="2643125"/>
              <a:ext cx="61700" cy="89750"/>
            </a:xfrm>
            <a:custGeom>
              <a:avLst/>
              <a:gdLst/>
              <a:ahLst/>
              <a:cxnLst/>
              <a:rect l="l" t="t" r="r" b="b"/>
              <a:pathLst>
                <a:path w="2468" h="3590" extrusionOk="0">
                  <a:moveTo>
                    <a:pt x="1528" y="0"/>
                  </a:moveTo>
                  <a:cubicBezTo>
                    <a:pt x="900" y="0"/>
                    <a:pt x="271" y="447"/>
                    <a:pt x="269" y="1140"/>
                  </a:cubicBezTo>
                  <a:cubicBezTo>
                    <a:pt x="268" y="1835"/>
                    <a:pt x="899" y="2285"/>
                    <a:pt x="1530" y="2285"/>
                  </a:cubicBezTo>
                  <a:cubicBezTo>
                    <a:pt x="1629" y="2285"/>
                    <a:pt x="1729" y="2273"/>
                    <a:pt x="1825" y="2250"/>
                  </a:cubicBezTo>
                  <a:lnTo>
                    <a:pt x="1825" y="2250"/>
                  </a:lnTo>
                  <a:cubicBezTo>
                    <a:pt x="1893" y="2787"/>
                    <a:pt x="1493" y="3212"/>
                    <a:pt x="1022" y="3212"/>
                  </a:cubicBezTo>
                  <a:cubicBezTo>
                    <a:pt x="827" y="3212"/>
                    <a:pt x="620" y="3139"/>
                    <a:pt x="429" y="2971"/>
                  </a:cubicBezTo>
                  <a:cubicBezTo>
                    <a:pt x="388" y="2935"/>
                    <a:pt x="343" y="2920"/>
                    <a:pt x="299" y="2920"/>
                  </a:cubicBezTo>
                  <a:cubicBezTo>
                    <a:pt x="140" y="2920"/>
                    <a:pt x="1" y="3119"/>
                    <a:pt x="150" y="3250"/>
                  </a:cubicBezTo>
                  <a:cubicBezTo>
                    <a:pt x="418" y="3486"/>
                    <a:pt x="722" y="3590"/>
                    <a:pt x="1013" y="3590"/>
                  </a:cubicBezTo>
                  <a:cubicBezTo>
                    <a:pt x="1785" y="3590"/>
                    <a:pt x="2468" y="2860"/>
                    <a:pt x="2157" y="1942"/>
                  </a:cubicBezTo>
                  <a:cubicBezTo>
                    <a:pt x="2126" y="1851"/>
                    <a:pt x="2052" y="1800"/>
                    <a:pt x="1968" y="1800"/>
                  </a:cubicBezTo>
                  <a:cubicBezTo>
                    <a:pt x="1935" y="1800"/>
                    <a:pt x="1901" y="1808"/>
                    <a:pt x="1868" y="1824"/>
                  </a:cubicBezTo>
                  <a:cubicBezTo>
                    <a:pt x="1762" y="1876"/>
                    <a:pt x="1644" y="1900"/>
                    <a:pt x="1524" y="1900"/>
                  </a:cubicBezTo>
                  <a:cubicBezTo>
                    <a:pt x="1102" y="1900"/>
                    <a:pt x="660" y="1599"/>
                    <a:pt x="661" y="1140"/>
                  </a:cubicBezTo>
                  <a:cubicBezTo>
                    <a:pt x="662" y="684"/>
                    <a:pt x="1102" y="387"/>
                    <a:pt x="1522" y="387"/>
                  </a:cubicBezTo>
                  <a:cubicBezTo>
                    <a:pt x="1644" y="387"/>
                    <a:pt x="1764" y="411"/>
                    <a:pt x="1871" y="464"/>
                  </a:cubicBezTo>
                  <a:cubicBezTo>
                    <a:pt x="1903" y="480"/>
                    <a:pt x="1934" y="487"/>
                    <a:pt x="1963" y="487"/>
                  </a:cubicBezTo>
                  <a:cubicBezTo>
                    <a:pt x="2146" y="487"/>
                    <a:pt x="2267" y="221"/>
                    <a:pt x="2071" y="123"/>
                  </a:cubicBezTo>
                  <a:cubicBezTo>
                    <a:pt x="1901" y="40"/>
                    <a:pt x="1715" y="0"/>
                    <a:pt x="152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13" name="Google Shape;5713;p68"/>
          <p:cNvGrpSpPr/>
          <p:nvPr/>
        </p:nvGrpSpPr>
        <p:grpSpPr>
          <a:xfrm>
            <a:off x="340400" y="2027350"/>
            <a:ext cx="373125" cy="345125"/>
            <a:chOff x="340400" y="2027350"/>
            <a:chExt cx="373125" cy="345125"/>
          </a:xfrm>
        </p:grpSpPr>
        <p:sp>
          <p:nvSpPr>
            <p:cNvPr id="5714" name="Google Shape;5714;p68"/>
            <p:cNvSpPr/>
            <p:nvPr/>
          </p:nvSpPr>
          <p:spPr>
            <a:xfrm>
              <a:off x="340400" y="2031750"/>
              <a:ext cx="348950" cy="339000"/>
            </a:xfrm>
            <a:custGeom>
              <a:avLst/>
              <a:gdLst/>
              <a:ahLst/>
              <a:cxnLst/>
              <a:rect l="l" t="t" r="r" b="b"/>
              <a:pathLst>
                <a:path w="13958" h="13560" extrusionOk="0">
                  <a:moveTo>
                    <a:pt x="6643" y="0"/>
                  </a:moveTo>
                  <a:lnTo>
                    <a:pt x="4775" y="4514"/>
                  </a:lnTo>
                  <a:lnTo>
                    <a:pt x="0" y="5533"/>
                  </a:lnTo>
                  <a:lnTo>
                    <a:pt x="3714" y="8705"/>
                  </a:lnTo>
                  <a:lnTo>
                    <a:pt x="3207" y="13560"/>
                  </a:lnTo>
                  <a:lnTo>
                    <a:pt x="3207" y="13560"/>
                  </a:lnTo>
                  <a:lnTo>
                    <a:pt x="7370" y="11008"/>
                  </a:lnTo>
                  <a:lnTo>
                    <a:pt x="11834" y="12991"/>
                  </a:lnTo>
                  <a:lnTo>
                    <a:pt x="10692" y="8242"/>
                  </a:lnTo>
                  <a:lnTo>
                    <a:pt x="13957" y="4611"/>
                  </a:lnTo>
                  <a:lnTo>
                    <a:pt x="9088" y="4228"/>
                  </a:lnTo>
                  <a:lnTo>
                    <a:pt x="664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5" name="Google Shape;5715;p68"/>
            <p:cNvSpPr/>
            <p:nvPr/>
          </p:nvSpPr>
          <p:spPr>
            <a:xfrm>
              <a:off x="358050" y="2027350"/>
              <a:ext cx="355475" cy="345125"/>
            </a:xfrm>
            <a:custGeom>
              <a:avLst/>
              <a:gdLst/>
              <a:ahLst/>
              <a:cxnLst/>
              <a:rect l="l" t="t" r="r" b="b"/>
              <a:pathLst>
                <a:path w="14219" h="13805" extrusionOk="0">
                  <a:moveTo>
                    <a:pt x="6786" y="398"/>
                  </a:moveTo>
                  <a:lnTo>
                    <a:pt x="9108" y="4411"/>
                  </a:lnTo>
                  <a:cubicBezTo>
                    <a:pt x="9128" y="4447"/>
                    <a:pt x="9165" y="4469"/>
                    <a:pt x="9203" y="4473"/>
                  </a:cubicBezTo>
                  <a:lnTo>
                    <a:pt x="13825" y="4834"/>
                  </a:lnTo>
                  <a:lnTo>
                    <a:pt x="10728" y="8282"/>
                  </a:lnTo>
                  <a:cubicBezTo>
                    <a:pt x="10699" y="8312"/>
                    <a:pt x="10689" y="8354"/>
                    <a:pt x="10699" y="8392"/>
                  </a:cubicBezTo>
                  <a:lnTo>
                    <a:pt x="11782" y="12900"/>
                  </a:lnTo>
                  <a:lnTo>
                    <a:pt x="7546" y="11018"/>
                  </a:lnTo>
                  <a:cubicBezTo>
                    <a:pt x="7530" y="11011"/>
                    <a:pt x="7513" y="11008"/>
                    <a:pt x="7496" y="11008"/>
                  </a:cubicBezTo>
                  <a:cubicBezTo>
                    <a:pt x="7474" y="11008"/>
                    <a:pt x="7453" y="11013"/>
                    <a:pt x="7434" y="11025"/>
                  </a:cubicBezTo>
                  <a:lnTo>
                    <a:pt x="3481" y="13449"/>
                  </a:lnTo>
                  <a:lnTo>
                    <a:pt x="3481" y="13449"/>
                  </a:lnTo>
                  <a:lnTo>
                    <a:pt x="3962" y="8838"/>
                  </a:lnTo>
                  <a:cubicBezTo>
                    <a:pt x="3965" y="8798"/>
                    <a:pt x="3949" y="8756"/>
                    <a:pt x="3919" y="8732"/>
                  </a:cubicBezTo>
                  <a:lnTo>
                    <a:pt x="393" y="5720"/>
                  </a:lnTo>
                  <a:lnTo>
                    <a:pt x="4924" y="4754"/>
                  </a:lnTo>
                  <a:cubicBezTo>
                    <a:pt x="4964" y="4746"/>
                    <a:pt x="4995" y="4719"/>
                    <a:pt x="5012" y="4681"/>
                  </a:cubicBezTo>
                  <a:lnTo>
                    <a:pt x="6786" y="398"/>
                  </a:lnTo>
                  <a:close/>
                  <a:moveTo>
                    <a:pt x="6777" y="0"/>
                  </a:moveTo>
                  <a:cubicBezTo>
                    <a:pt x="6773" y="0"/>
                    <a:pt x="6769" y="0"/>
                    <a:pt x="6766" y="1"/>
                  </a:cubicBezTo>
                  <a:cubicBezTo>
                    <a:pt x="6720" y="3"/>
                    <a:pt x="6678" y="32"/>
                    <a:pt x="6660" y="75"/>
                  </a:cubicBezTo>
                  <a:lnTo>
                    <a:pt x="4817" y="4527"/>
                  </a:lnTo>
                  <a:lnTo>
                    <a:pt x="104" y="5533"/>
                  </a:lnTo>
                  <a:cubicBezTo>
                    <a:pt x="59" y="5542"/>
                    <a:pt x="22" y="5577"/>
                    <a:pt x="12" y="5623"/>
                  </a:cubicBezTo>
                  <a:cubicBezTo>
                    <a:pt x="0" y="5669"/>
                    <a:pt x="14" y="5716"/>
                    <a:pt x="50" y="5746"/>
                  </a:cubicBezTo>
                  <a:lnTo>
                    <a:pt x="3715" y="8875"/>
                  </a:lnTo>
                  <a:lnTo>
                    <a:pt x="3215" y="13669"/>
                  </a:lnTo>
                  <a:cubicBezTo>
                    <a:pt x="3209" y="13714"/>
                    <a:pt x="3231" y="13760"/>
                    <a:pt x="3271" y="13784"/>
                  </a:cubicBezTo>
                  <a:cubicBezTo>
                    <a:pt x="3291" y="13797"/>
                    <a:pt x="3311" y="13804"/>
                    <a:pt x="3335" y="13804"/>
                  </a:cubicBezTo>
                  <a:cubicBezTo>
                    <a:pt x="3356" y="13804"/>
                    <a:pt x="3378" y="13797"/>
                    <a:pt x="3399" y="13784"/>
                  </a:cubicBezTo>
                  <a:lnTo>
                    <a:pt x="7507" y="11267"/>
                  </a:lnTo>
                  <a:lnTo>
                    <a:pt x="11914" y="13224"/>
                  </a:lnTo>
                  <a:cubicBezTo>
                    <a:pt x="11929" y="13231"/>
                    <a:pt x="11945" y="13234"/>
                    <a:pt x="11961" y="13234"/>
                  </a:cubicBezTo>
                  <a:cubicBezTo>
                    <a:pt x="11989" y="13234"/>
                    <a:pt x="12017" y="13225"/>
                    <a:pt x="12039" y="13206"/>
                  </a:cubicBezTo>
                  <a:cubicBezTo>
                    <a:pt x="12075" y="13177"/>
                    <a:pt x="12092" y="13129"/>
                    <a:pt x="12081" y="13084"/>
                  </a:cubicBezTo>
                  <a:lnTo>
                    <a:pt x="10956" y="8398"/>
                  </a:lnTo>
                  <a:lnTo>
                    <a:pt x="14178" y="4813"/>
                  </a:lnTo>
                  <a:cubicBezTo>
                    <a:pt x="14210" y="4780"/>
                    <a:pt x="14218" y="4730"/>
                    <a:pt x="14201" y="4687"/>
                  </a:cubicBezTo>
                  <a:cubicBezTo>
                    <a:pt x="14183" y="4644"/>
                    <a:pt x="14144" y="4613"/>
                    <a:pt x="14097" y="4610"/>
                  </a:cubicBezTo>
                  <a:lnTo>
                    <a:pt x="9293" y="4233"/>
                  </a:lnTo>
                  <a:lnTo>
                    <a:pt x="6880" y="61"/>
                  </a:lnTo>
                  <a:cubicBezTo>
                    <a:pt x="6859" y="25"/>
                    <a:pt x="6823" y="0"/>
                    <a:pt x="6777"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16" name="Google Shape;5716;p68"/>
          <p:cNvGrpSpPr/>
          <p:nvPr/>
        </p:nvGrpSpPr>
        <p:grpSpPr>
          <a:xfrm>
            <a:off x="8337675" y="3171275"/>
            <a:ext cx="373125" cy="345125"/>
            <a:chOff x="8185275" y="3018875"/>
            <a:chExt cx="373125" cy="345125"/>
          </a:xfrm>
        </p:grpSpPr>
        <p:sp>
          <p:nvSpPr>
            <p:cNvPr id="5717" name="Google Shape;5717;p68"/>
            <p:cNvSpPr/>
            <p:nvPr/>
          </p:nvSpPr>
          <p:spPr>
            <a:xfrm>
              <a:off x="8185275" y="3023275"/>
              <a:ext cx="348950" cy="339000"/>
            </a:xfrm>
            <a:custGeom>
              <a:avLst/>
              <a:gdLst/>
              <a:ahLst/>
              <a:cxnLst/>
              <a:rect l="l" t="t" r="r" b="b"/>
              <a:pathLst>
                <a:path w="13958" h="13560" extrusionOk="0">
                  <a:moveTo>
                    <a:pt x="6643" y="0"/>
                  </a:moveTo>
                  <a:lnTo>
                    <a:pt x="4775" y="4514"/>
                  </a:lnTo>
                  <a:lnTo>
                    <a:pt x="0" y="5533"/>
                  </a:lnTo>
                  <a:lnTo>
                    <a:pt x="3714" y="8705"/>
                  </a:lnTo>
                  <a:lnTo>
                    <a:pt x="3207" y="13560"/>
                  </a:lnTo>
                  <a:lnTo>
                    <a:pt x="3207" y="13560"/>
                  </a:lnTo>
                  <a:lnTo>
                    <a:pt x="7370" y="11008"/>
                  </a:lnTo>
                  <a:lnTo>
                    <a:pt x="11834" y="12991"/>
                  </a:lnTo>
                  <a:lnTo>
                    <a:pt x="10692" y="8242"/>
                  </a:lnTo>
                  <a:lnTo>
                    <a:pt x="13957" y="4611"/>
                  </a:lnTo>
                  <a:lnTo>
                    <a:pt x="9088" y="4228"/>
                  </a:lnTo>
                  <a:lnTo>
                    <a:pt x="664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8" name="Google Shape;5718;p68"/>
            <p:cNvSpPr/>
            <p:nvPr/>
          </p:nvSpPr>
          <p:spPr>
            <a:xfrm>
              <a:off x="8202925" y="3018875"/>
              <a:ext cx="355475" cy="345125"/>
            </a:xfrm>
            <a:custGeom>
              <a:avLst/>
              <a:gdLst/>
              <a:ahLst/>
              <a:cxnLst/>
              <a:rect l="l" t="t" r="r" b="b"/>
              <a:pathLst>
                <a:path w="14219" h="13805" extrusionOk="0">
                  <a:moveTo>
                    <a:pt x="6786" y="398"/>
                  </a:moveTo>
                  <a:lnTo>
                    <a:pt x="9108" y="4411"/>
                  </a:lnTo>
                  <a:cubicBezTo>
                    <a:pt x="9128" y="4447"/>
                    <a:pt x="9165" y="4469"/>
                    <a:pt x="9203" y="4473"/>
                  </a:cubicBezTo>
                  <a:lnTo>
                    <a:pt x="13825" y="4834"/>
                  </a:lnTo>
                  <a:lnTo>
                    <a:pt x="10728" y="8282"/>
                  </a:lnTo>
                  <a:cubicBezTo>
                    <a:pt x="10699" y="8312"/>
                    <a:pt x="10689" y="8354"/>
                    <a:pt x="10699" y="8392"/>
                  </a:cubicBezTo>
                  <a:lnTo>
                    <a:pt x="11782" y="12900"/>
                  </a:lnTo>
                  <a:lnTo>
                    <a:pt x="7546" y="11018"/>
                  </a:lnTo>
                  <a:cubicBezTo>
                    <a:pt x="7530" y="11011"/>
                    <a:pt x="7513" y="11008"/>
                    <a:pt x="7496" y="11008"/>
                  </a:cubicBezTo>
                  <a:cubicBezTo>
                    <a:pt x="7474" y="11008"/>
                    <a:pt x="7453" y="11013"/>
                    <a:pt x="7434" y="11025"/>
                  </a:cubicBezTo>
                  <a:lnTo>
                    <a:pt x="3481" y="13449"/>
                  </a:lnTo>
                  <a:lnTo>
                    <a:pt x="3481" y="13449"/>
                  </a:lnTo>
                  <a:lnTo>
                    <a:pt x="3962" y="8838"/>
                  </a:lnTo>
                  <a:cubicBezTo>
                    <a:pt x="3965" y="8798"/>
                    <a:pt x="3949" y="8756"/>
                    <a:pt x="3919" y="8732"/>
                  </a:cubicBezTo>
                  <a:lnTo>
                    <a:pt x="393" y="5720"/>
                  </a:lnTo>
                  <a:lnTo>
                    <a:pt x="4924" y="4754"/>
                  </a:lnTo>
                  <a:cubicBezTo>
                    <a:pt x="4964" y="4746"/>
                    <a:pt x="4995" y="4719"/>
                    <a:pt x="5012" y="4681"/>
                  </a:cubicBezTo>
                  <a:lnTo>
                    <a:pt x="6786" y="398"/>
                  </a:lnTo>
                  <a:close/>
                  <a:moveTo>
                    <a:pt x="6777" y="0"/>
                  </a:moveTo>
                  <a:cubicBezTo>
                    <a:pt x="6773" y="0"/>
                    <a:pt x="6769" y="0"/>
                    <a:pt x="6766" y="1"/>
                  </a:cubicBezTo>
                  <a:cubicBezTo>
                    <a:pt x="6720" y="3"/>
                    <a:pt x="6678" y="32"/>
                    <a:pt x="6660" y="75"/>
                  </a:cubicBezTo>
                  <a:lnTo>
                    <a:pt x="4817" y="4527"/>
                  </a:lnTo>
                  <a:lnTo>
                    <a:pt x="104" y="5533"/>
                  </a:lnTo>
                  <a:cubicBezTo>
                    <a:pt x="59" y="5542"/>
                    <a:pt x="22" y="5577"/>
                    <a:pt x="12" y="5623"/>
                  </a:cubicBezTo>
                  <a:cubicBezTo>
                    <a:pt x="0" y="5669"/>
                    <a:pt x="14" y="5716"/>
                    <a:pt x="50" y="5746"/>
                  </a:cubicBezTo>
                  <a:lnTo>
                    <a:pt x="3715" y="8875"/>
                  </a:lnTo>
                  <a:lnTo>
                    <a:pt x="3215" y="13669"/>
                  </a:lnTo>
                  <a:cubicBezTo>
                    <a:pt x="3209" y="13714"/>
                    <a:pt x="3231" y="13760"/>
                    <a:pt x="3271" y="13784"/>
                  </a:cubicBezTo>
                  <a:cubicBezTo>
                    <a:pt x="3291" y="13797"/>
                    <a:pt x="3311" y="13804"/>
                    <a:pt x="3335" y="13804"/>
                  </a:cubicBezTo>
                  <a:cubicBezTo>
                    <a:pt x="3356" y="13804"/>
                    <a:pt x="3378" y="13797"/>
                    <a:pt x="3399" y="13784"/>
                  </a:cubicBezTo>
                  <a:lnTo>
                    <a:pt x="7507" y="11267"/>
                  </a:lnTo>
                  <a:lnTo>
                    <a:pt x="11914" y="13224"/>
                  </a:lnTo>
                  <a:cubicBezTo>
                    <a:pt x="11929" y="13231"/>
                    <a:pt x="11945" y="13234"/>
                    <a:pt x="11961" y="13234"/>
                  </a:cubicBezTo>
                  <a:cubicBezTo>
                    <a:pt x="11989" y="13234"/>
                    <a:pt x="12017" y="13225"/>
                    <a:pt x="12039" y="13206"/>
                  </a:cubicBezTo>
                  <a:cubicBezTo>
                    <a:pt x="12075" y="13177"/>
                    <a:pt x="12092" y="13129"/>
                    <a:pt x="12081" y="13084"/>
                  </a:cubicBezTo>
                  <a:lnTo>
                    <a:pt x="10956" y="8398"/>
                  </a:lnTo>
                  <a:lnTo>
                    <a:pt x="14178" y="4813"/>
                  </a:lnTo>
                  <a:cubicBezTo>
                    <a:pt x="14210" y="4780"/>
                    <a:pt x="14218" y="4730"/>
                    <a:pt x="14201" y="4687"/>
                  </a:cubicBezTo>
                  <a:cubicBezTo>
                    <a:pt x="14183" y="4644"/>
                    <a:pt x="14144" y="4613"/>
                    <a:pt x="14097" y="4610"/>
                  </a:cubicBezTo>
                  <a:lnTo>
                    <a:pt x="9293" y="4233"/>
                  </a:lnTo>
                  <a:lnTo>
                    <a:pt x="6880" y="61"/>
                  </a:lnTo>
                  <a:cubicBezTo>
                    <a:pt x="6859" y="25"/>
                    <a:pt x="6823" y="0"/>
                    <a:pt x="6777" y="0"/>
                  </a:cubicBezTo>
                  <a:close/>
                </a:path>
              </a:pathLst>
            </a:custGeom>
            <a:solidFill>
              <a:srgbClr val="010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2"/>
          </p:nvPr>
        </p:nvSpPr>
        <p:spPr>
          <a:xfrm>
            <a:off x="663819" y="641838"/>
            <a:ext cx="7653703" cy="4158762"/>
          </a:xfrm>
        </p:spPr>
        <p:txBody>
          <a:bodyPr/>
          <a:lstStyle/>
          <a:p>
            <a:pPr algn="l"/>
            <a:r>
              <a:rPr lang="vi-VN" sz="2400" dirty="0">
                <a:latin typeface="+mn-lt"/>
              </a:rPr>
              <a:t>Ex 1: Mục lục của một chương được biểu diễn dưới dạng cây</a:t>
            </a:r>
          </a:p>
          <a:p>
            <a:pPr algn="l"/>
            <a:endParaRPr lang="vi-VN" sz="2400" dirty="0">
              <a:latin typeface="+mn-lt"/>
            </a:endParaRPr>
          </a:p>
          <a:p>
            <a:pPr marL="0" indent="0" algn="l"/>
            <a:r>
              <a:rPr lang="en-US" sz="2400" dirty="0" err="1">
                <a:latin typeface="+mn-lt"/>
              </a:rPr>
              <a:t>Chương</a:t>
            </a:r>
            <a:r>
              <a:rPr lang="en-US" sz="2400" dirty="0">
                <a:latin typeface="+mn-lt"/>
              </a:rPr>
              <a:t> 6</a:t>
            </a:r>
          </a:p>
          <a:p>
            <a:pPr marL="0" indent="0" algn="l"/>
            <a:r>
              <a:rPr lang="en-US" sz="2400" dirty="0">
                <a:latin typeface="+mn-lt"/>
              </a:rPr>
              <a:t>        6.1</a:t>
            </a:r>
          </a:p>
          <a:p>
            <a:pPr marL="0" indent="0" algn="l"/>
            <a:r>
              <a:rPr lang="en-US" sz="2400" dirty="0">
                <a:latin typeface="+mn-lt"/>
              </a:rPr>
              <a:t>        6.2</a:t>
            </a:r>
          </a:p>
          <a:p>
            <a:pPr marL="0" indent="0" algn="l"/>
            <a:r>
              <a:rPr lang="en-US" sz="2400" dirty="0">
                <a:latin typeface="+mn-lt"/>
              </a:rPr>
              <a:t>            6.2.1</a:t>
            </a:r>
          </a:p>
          <a:p>
            <a:pPr marL="0" indent="0" algn="l"/>
            <a:r>
              <a:rPr lang="en-US" sz="2400" dirty="0">
                <a:latin typeface="+mn-lt"/>
              </a:rPr>
              <a:t>            6.2.2</a:t>
            </a:r>
          </a:p>
          <a:p>
            <a:pPr marL="0" indent="0" algn="l"/>
            <a:r>
              <a:rPr lang="en-US" sz="2400" dirty="0">
                <a:latin typeface="+mn-lt"/>
              </a:rPr>
              <a:t>        6.3</a:t>
            </a:r>
          </a:p>
          <a:p>
            <a:pPr marL="0" indent="0" algn="l"/>
            <a:r>
              <a:rPr lang="en-US" sz="2400" dirty="0">
                <a:latin typeface="+mn-lt"/>
              </a:rPr>
              <a:t>            6.3.1</a:t>
            </a:r>
          </a:p>
          <a:p>
            <a:pPr marL="0" indent="0" algn="l"/>
            <a:r>
              <a:rPr lang="en-US" sz="2400" dirty="0">
                <a:latin typeface="+mn-lt"/>
              </a:rPr>
              <a:t>            6.3.2</a:t>
            </a:r>
          </a:p>
          <a:p>
            <a:endParaRPr lang="vi-VN" sz="2400" dirty="0">
              <a:latin typeface="+mn-lt"/>
            </a:endParaRPr>
          </a:p>
        </p:txBody>
      </p:sp>
      <p:pic>
        <p:nvPicPr>
          <p:cNvPr id="5" name="Picture 4"/>
          <p:cNvPicPr>
            <a:picLocks noChangeAspect="1"/>
          </p:cNvPicPr>
          <p:nvPr/>
        </p:nvPicPr>
        <p:blipFill>
          <a:blip r:embed="rId2"/>
          <a:stretch>
            <a:fillRect/>
          </a:stretch>
        </p:blipFill>
        <p:spPr>
          <a:xfrm>
            <a:off x="5218175" y="1206203"/>
            <a:ext cx="2784571" cy="1525466"/>
          </a:xfrm>
          <a:prstGeom prst="rect">
            <a:avLst/>
          </a:prstGeom>
        </p:spPr>
      </p:pic>
    </p:spTree>
    <p:extLst>
      <p:ext uri="{BB962C8B-B14F-4D97-AF65-F5344CB8AC3E}">
        <p14:creationId xmlns:p14="http://schemas.microsoft.com/office/powerpoint/2010/main" val="3224846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2"/>
          </p:nvPr>
        </p:nvSpPr>
        <p:spPr>
          <a:xfrm>
            <a:off x="914400" y="641838"/>
            <a:ext cx="7477858" cy="3675185"/>
          </a:xfrm>
        </p:spPr>
        <p:txBody>
          <a:bodyPr/>
          <a:lstStyle/>
          <a:p>
            <a:pPr marL="0" indent="0" algn="l"/>
            <a:r>
              <a:rPr lang="vi-VN" sz="2400" dirty="0">
                <a:latin typeface="+mn-lt"/>
              </a:rPr>
              <a:t>Ex 2: </a:t>
            </a:r>
            <a:r>
              <a:rPr lang="en-US" sz="2400" dirty="0" err="1">
                <a:latin typeface="+mn-lt"/>
              </a:rPr>
              <a:t>Các</a:t>
            </a:r>
            <a:r>
              <a:rPr lang="en-US" sz="2400" dirty="0">
                <a:latin typeface="+mn-lt"/>
              </a:rPr>
              <a:t> </a:t>
            </a:r>
            <a:r>
              <a:rPr lang="en-US" sz="2400" dirty="0" err="1">
                <a:latin typeface="+mn-lt"/>
              </a:rPr>
              <a:t>tập</a:t>
            </a:r>
            <a:r>
              <a:rPr lang="en-US" sz="2400" dirty="0">
                <a:latin typeface="+mn-lt"/>
              </a:rPr>
              <a:t> </a:t>
            </a:r>
            <a:r>
              <a:rPr lang="en-US" sz="2400" dirty="0" err="1">
                <a:latin typeface="+mn-lt"/>
              </a:rPr>
              <a:t>bao</a:t>
            </a:r>
            <a:r>
              <a:rPr lang="en-US" sz="2400" dirty="0">
                <a:latin typeface="+mn-lt"/>
              </a:rPr>
              <a:t> </a:t>
            </a:r>
            <a:r>
              <a:rPr lang="en-US" sz="2400" dirty="0" err="1">
                <a:latin typeface="+mn-lt"/>
              </a:rPr>
              <a:t>nhau</a:t>
            </a:r>
            <a:r>
              <a:rPr lang="en-US" sz="2400" dirty="0">
                <a:latin typeface="+mn-lt"/>
              </a:rPr>
              <a:t> </a:t>
            </a:r>
            <a:r>
              <a:rPr lang="en-US" sz="2400" dirty="0" err="1">
                <a:latin typeface="+mn-lt"/>
              </a:rPr>
              <a:t>được</a:t>
            </a:r>
            <a:r>
              <a:rPr lang="en-US" sz="2400" dirty="0">
                <a:latin typeface="+mn-lt"/>
              </a:rPr>
              <a:t> </a:t>
            </a:r>
            <a:r>
              <a:rPr lang="en-US" sz="2400" dirty="0" err="1">
                <a:latin typeface="+mn-lt"/>
              </a:rPr>
              <a:t>biểu</a:t>
            </a:r>
            <a:r>
              <a:rPr lang="en-US" sz="2400" dirty="0">
                <a:latin typeface="+mn-lt"/>
              </a:rPr>
              <a:t> </a:t>
            </a:r>
            <a:r>
              <a:rPr lang="en-US" sz="2400" dirty="0" err="1">
                <a:latin typeface="+mn-lt"/>
              </a:rPr>
              <a:t>diễn</a:t>
            </a:r>
            <a:r>
              <a:rPr lang="en-US" sz="2400" dirty="0">
                <a:latin typeface="+mn-lt"/>
              </a:rPr>
              <a:t> </a:t>
            </a:r>
            <a:r>
              <a:rPr lang="en-US" sz="2400" dirty="0" err="1">
                <a:latin typeface="+mn-lt"/>
              </a:rPr>
              <a:t>dạng</a:t>
            </a:r>
            <a:r>
              <a:rPr lang="en-US" sz="2400" dirty="0">
                <a:latin typeface="+mn-lt"/>
              </a:rPr>
              <a:t> </a:t>
            </a:r>
            <a:r>
              <a:rPr lang="en-US" sz="2400" dirty="0" err="1">
                <a:latin typeface="+mn-lt"/>
              </a:rPr>
              <a:t>cây</a:t>
            </a:r>
            <a:endParaRPr lang="en-US" sz="2400" dirty="0">
              <a:latin typeface="+mn-lt"/>
            </a:endParaRPr>
          </a:p>
          <a:p>
            <a:pPr marL="0" indent="0" algn="l"/>
            <a:r>
              <a:rPr lang="en-US" sz="2400" dirty="0" err="1">
                <a:latin typeface="+mn-lt"/>
              </a:rPr>
              <a:t>Có</a:t>
            </a:r>
            <a:r>
              <a:rPr lang="en-US" sz="2400" dirty="0">
                <a:latin typeface="+mn-lt"/>
              </a:rPr>
              <a:t> </a:t>
            </a:r>
            <a:r>
              <a:rPr lang="en-US" sz="2400" dirty="0" err="1">
                <a:latin typeface="+mn-lt"/>
              </a:rPr>
              <a:t>các</a:t>
            </a:r>
            <a:r>
              <a:rPr lang="en-US" sz="2400" dirty="0">
                <a:latin typeface="+mn-lt"/>
              </a:rPr>
              <a:t> </a:t>
            </a:r>
            <a:r>
              <a:rPr lang="en-US" sz="2400" dirty="0" err="1">
                <a:latin typeface="+mn-lt"/>
              </a:rPr>
              <a:t>tập</a:t>
            </a:r>
            <a:r>
              <a:rPr lang="en-US" sz="2400" dirty="0">
                <a:latin typeface="+mn-lt"/>
              </a:rPr>
              <a:t> </a:t>
            </a:r>
            <a:r>
              <a:rPr lang="en-US" sz="2400" dirty="0" err="1">
                <a:latin typeface="+mn-lt"/>
              </a:rPr>
              <a:t>bao</a:t>
            </a:r>
            <a:r>
              <a:rPr lang="en-US" sz="2400" dirty="0">
                <a:latin typeface="+mn-lt"/>
              </a:rPr>
              <a:t> </a:t>
            </a:r>
            <a:r>
              <a:rPr lang="en-US" sz="2400" dirty="0" err="1">
                <a:latin typeface="+mn-lt"/>
              </a:rPr>
              <a:t>nhau</a:t>
            </a:r>
            <a:r>
              <a:rPr lang="en-US" sz="2400" dirty="0">
                <a:latin typeface="+mn-lt"/>
              </a:rPr>
              <a:t> A, B, C, D, E, F</a:t>
            </a:r>
          </a:p>
          <a:p>
            <a:pPr marL="0" indent="0" algn="l"/>
            <a:endParaRPr lang="en-US" sz="2400" dirty="0">
              <a:latin typeface="+mn-lt"/>
            </a:endParaRPr>
          </a:p>
          <a:p>
            <a:pPr marL="0" indent="0" algn="l"/>
            <a:endParaRPr lang="en-US" sz="2400" dirty="0">
              <a:latin typeface="+mn-lt"/>
            </a:endParaRPr>
          </a:p>
          <a:p>
            <a:pPr algn="l"/>
            <a:endParaRPr lang="vi-VN" sz="2400" dirty="0">
              <a:latin typeface="+mn-lt"/>
            </a:endParaRPr>
          </a:p>
        </p:txBody>
      </p:sp>
      <p:pic>
        <p:nvPicPr>
          <p:cNvPr id="5" name="Picture 4"/>
          <p:cNvPicPr>
            <a:picLocks noChangeAspect="1"/>
          </p:cNvPicPr>
          <p:nvPr/>
        </p:nvPicPr>
        <p:blipFill>
          <a:blip r:embed="rId2"/>
          <a:stretch>
            <a:fillRect/>
          </a:stretch>
        </p:blipFill>
        <p:spPr>
          <a:xfrm>
            <a:off x="1012942" y="1802423"/>
            <a:ext cx="2657848" cy="1819636"/>
          </a:xfrm>
          <a:prstGeom prst="rect">
            <a:avLst/>
          </a:prstGeom>
        </p:spPr>
      </p:pic>
      <p:pic>
        <p:nvPicPr>
          <p:cNvPr id="6" name="Picture 5"/>
          <p:cNvPicPr>
            <a:picLocks noChangeAspect="1"/>
          </p:cNvPicPr>
          <p:nvPr/>
        </p:nvPicPr>
        <p:blipFill rotWithShape="1">
          <a:blip r:embed="rId3"/>
          <a:srcRect l="5787" t="1" b="-308"/>
          <a:stretch/>
        </p:blipFill>
        <p:spPr>
          <a:xfrm>
            <a:off x="5500192" y="1656308"/>
            <a:ext cx="2073778" cy="1965751"/>
          </a:xfrm>
          <a:prstGeom prst="rect">
            <a:avLst/>
          </a:prstGeom>
        </p:spPr>
      </p:pic>
    </p:spTree>
    <p:extLst>
      <p:ext uri="{BB962C8B-B14F-4D97-AF65-F5344CB8AC3E}">
        <p14:creationId xmlns:p14="http://schemas.microsoft.com/office/powerpoint/2010/main" val="320884804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64"/>
        <p:cNvGrpSpPr/>
        <p:nvPr/>
      </p:nvGrpSpPr>
      <p:grpSpPr>
        <a:xfrm>
          <a:off x="0" y="0"/>
          <a:ext cx="0" cy="0"/>
          <a:chOff x="0" y="0"/>
          <a:chExt cx="0" cy="0"/>
        </a:xfrm>
      </p:grpSpPr>
      <p:sp>
        <p:nvSpPr>
          <p:cNvPr id="2065" name="Google Shape;2065;p45"/>
          <p:cNvSpPr txBox="1">
            <a:spLocks noGrp="1"/>
          </p:cNvSpPr>
          <p:nvPr>
            <p:ph type="subTitle" idx="2"/>
          </p:nvPr>
        </p:nvSpPr>
        <p:spPr>
          <a:xfrm>
            <a:off x="617875" y="509954"/>
            <a:ext cx="7818004" cy="4229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vi-VN" sz="2800" dirty="0">
                <a:latin typeface="+mn-lt"/>
              </a:rPr>
              <a:t>Ví dụ 1:  Các đồ thị sau có là cây ?</a:t>
            </a:r>
            <a:endParaRPr sz="2800" dirty="0">
              <a:latin typeface="+mn-lt"/>
            </a:endParaRPr>
          </a:p>
        </p:txBody>
      </p:sp>
      <p:pic>
        <p:nvPicPr>
          <p:cNvPr id="238" name="Picture 237"/>
          <p:cNvPicPr>
            <a:picLocks noChangeAspect="1"/>
          </p:cNvPicPr>
          <p:nvPr/>
        </p:nvPicPr>
        <p:blipFill>
          <a:blip r:embed="rId3"/>
          <a:stretch>
            <a:fillRect/>
          </a:stretch>
        </p:blipFill>
        <p:spPr>
          <a:xfrm>
            <a:off x="776159" y="1449792"/>
            <a:ext cx="4967103" cy="2557318"/>
          </a:xfrm>
          <a:prstGeom prst="rect">
            <a:avLst/>
          </a:prstGeom>
        </p:spPr>
      </p:pic>
      <p:sp>
        <p:nvSpPr>
          <p:cNvPr id="4" name="TextBox 3"/>
          <p:cNvSpPr txBox="1"/>
          <p:nvPr/>
        </p:nvSpPr>
        <p:spPr>
          <a:xfrm>
            <a:off x="6487006" y="1226280"/>
            <a:ext cx="1948873" cy="3139321"/>
          </a:xfrm>
          <a:prstGeom prst="rect">
            <a:avLst/>
          </a:prstGeom>
          <a:noFill/>
        </p:spPr>
        <p:txBody>
          <a:bodyPr wrap="square" rtlCol="0">
            <a:spAutoFit/>
          </a:bodyPr>
          <a:lstStyle/>
          <a:p>
            <a:r>
              <a:rPr lang="vi-VN" sz="1800" b="1" dirty="0">
                <a:solidFill>
                  <a:schemeClr val="bg2">
                    <a:lumMod val="50000"/>
                  </a:schemeClr>
                </a:solidFill>
              </a:rPr>
              <a:t>Lời giải: </a:t>
            </a:r>
          </a:p>
          <a:p>
            <a:endParaRPr lang="vi-VN" sz="1800" dirty="0"/>
          </a:p>
          <a:p>
            <a:r>
              <a:rPr lang="vi-VN" sz="1800" dirty="0"/>
              <a:t>- G1 là cây</a:t>
            </a:r>
            <a:endParaRPr lang="en-US" sz="1800" dirty="0"/>
          </a:p>
          <a:p>
            <a:r>
              <a:rPr lang="vi-VN" sz="1800" dirty="0"/>
              <a:t>- G2 là cây</a:t>
            </a:r>
            <a:endParaRPr lang="en-US" sz="1800" dirty="0"/>
          </a:p>
          <a:p>
            <a:r>
              <a:rPr lang="vi-VN" sz="1800" dirty="0"/>
              <a:t>- G3 không là cây vì có chu trình e d a b e</a:t>
            </a:r>
            <a:endParaRPr lang="en-US" sz="1800" dirty="0"/>
          </a:p>
          <a:p>
            <a:r>
              <a:rPr lang="vi-VN" sz="1800" dirty="0"/>
              <a:t>- G4 không là cây vì không liên thông</a:t>
            </a:r>
            <a:endParaRPr lang="en-US" sz="1800" dirty="0"/>
          </a:p>
          <a:p>
            <a:endParaRPr lang="vi-VN" sz="1800"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65">
                                            <p:txEl>
                                              <p:pRg st="0" end="0"/>
                                            </p:txEl>
                                          </p:spTgt>
                                        </p:tgtEl>
                                        <p:attrNameLst>
                                          <p:attrName>style.visibility</p:attrName>
                                        </p:attrNameLst>
                                      </p:cBhvr>
                                      <p:to>
                                        <p:strVal val="visible"/>
                                      </p:to>
                                    </p:set>
                                    <p:anim calcmode="lin" valueType="num">
                                      <p:cBhvr additive="base">
                                        <p:cTn id="7" dur="500" fill="hold"/>
                                        <p:tgtEl>
                                          <p:spTgt spid="206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6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238"/>
                                        </p:tgtEl>
                                        <p:attrNameLst>
                                          <p:attrName>style.visibility</p:attrName>
                                        </p:attrNameLst>
                                      </p:cBhvr>
                                      <p:to>
                                        <p:strVal val="visible"/>
                                      </p:to>
                                    </p:set>
                                    <p:animEffect transition="in" filter="fade">
                                      <p:cBhvr>
                                        <p:cTn id="13" dur="1000"/>
                                        <p:tgtEl>
                                          <p:spTgt spid="238"/>
                                        </p:tgtEl>
                                      </p:cBhvr>
                                    </p:animEffect>
                                    <p:anim calcmode="lin" valueType="num">
                                      <p:cBhvr>
                                        <p:cTn id="14" dur="1000" fill="hold"/>
                                        <p:tgtEl>
                                          <p:spTgt spid="238"/>
                                        </p:tgtEl>
                                        <p:attrNameLst>
                                          <p:attrName>ppt_x</p:attrName>
                                        </p:attrNameLst>
                                      </p:cBhvr>
                                      <p:tavLst>
                                        <p:tav tm="0">
                                          <p:val>
                                            <p:strVal val="#ppt_x"/>
                                          </p:val>
                                        </p:tav>
                                        <p:tav tm="100000">
                                          <p:val>
                                            <p:strVal val="#ppt_x"/>
                                          </p:val>
                                        </p:tav>
                                      </p:tavLst>
                                    </p:anim>
                                    <p:anim calcmode="lin" valueType="num">
                                      <p:cBhvr>
                                        <p:cTn id="15" dur="1000" fill="hold"/>
                                        <p:tgtEl>
                                          <p:spTgt spid="238"/>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circle(in)">
                                      <p:cBhvr>
                                        <p:cTn id="20"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5" grpId="0" build="p"/>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03"/>
        <p:cNvGrpSpPr/>
        <p:nvPr/>
      </p:nvGrpSpPr>
      <p:grpSpPr>
        <a:xfrm>
          <a:off x="0" y="0"/>
          <a:ext cx="0" cy="0"/>
          <a:chOff x="0" y="0"/>
          <a:chExt cx="0" cy="0"/>
        </a:xfrm>
      </p:grpSpPr>
      <p:sp>
        <p:nvSpPr>
          <p:cNvPr id="7" name="Subtitle 6"/>
          <p:cNvSpPr>
            <a:spLocks noGrp="1"/>
          </p:cNvSpPr>
          <p:nvPr>
            <p:ph type="subTitle" idx="8"/>
          </p:nvPr>
        </p:nvSpPr>
        <p:spPr>
          <a:xfrm>
            <a:off x="885196" y="567104"/>
            <a:ext cx="7748850" cy="4229101"/>
          </a:xfrm>
        </p:spPr>
        <p:txBody>
          <a:bodyPr/>
          <a:lstStyle/>
          <a:p>
            <a:r>
              <a:rPr lang="vi-VN" sz="2400" b="1" dirty="0">
                <a:solidFill>
                  <a:srgbClr val="FF0000"/>
                </a:solidFill>
                <a:latin typeface="+mn-lt"/>
              </a:rPr>
              <a:t>1.2 - CÂY CÓ GỐC</a:t>
            </a:r>
          </a:p>
          <a:p>
            <a:r>
              <a:rPr lang="vi-VN" sz="1600" u="sng" dirty="0">
                <a:solidFill>
                  <a:srgbClr val="FF0000"/>
                </a:solidFill>
                <a:latin typeface="+mn-lt"/>
              </a:rPr>
              <a:t>Định nghĩa 2: </a:t>
            </a:r>
            <a:r>
              <a:rPr lang="vi-VN" sz="1600" dirty="0">
                <a:latin typeface="+mn-lt"/>
              </a:rPr>
              <a:t>Một cây có gốc là một cây trong đó một đỉnh được thiết kế là gốc và mọi cạnh được thiết kế ra xa gốc.</a:t>
            </a:r>
          </a:p>
          <a:p>
            <a:endParaRPr lang="vi-VN" sz="1600" dirty="0">
              <a:latin typeface="+mn-lt"/>
            </a:endParaRPr>
          </a:p>
          <a:p>
            <a:endParaRPr lang="vi-VN" sz="1600" dirty="0">
              <a:latin typeface="+mn-lt"/>
            </a:endParaRPr>
          </a:p>
          <a:p>
            <a:endParaRPr lang="vi-VN" sz="1600" dirty="0">
              <a:latin typeface="+mn-lt"/>
            </a:endParaRPr>
          </a:p>
          <a:p>
            <a:endParaRPr lang="vi-VN" sz="2400" b="1" dirty="0">
              <a:solidFill>
                <a:srgbClr val="FF0000"/>
              </a:solidFill>
              <a:latin typeface="+mn-lt"/>
            </a:endParaRPr>
          </a:p>
        </p:txBody>
      </p:sp>
      <p:pic>
        <p:nvPicPr>
          <p:cNvPr id="213" name="Picture 212"/>
          <p:cNvPicPr>
            <a:picLocks noChangeAspect="1"/>
          </p:cNvPicPr>
          <p:nvPr/>
        </p:nvPicPr>
        <p:blipFill>
          <a:blip r:embed="rId3"/>
          <a:stretch>
            <a:fillRect/>
          </a:stretch>
        </p:blipFill>
        <p:spPr>
          <a:xfrm>
            <a:off x="1047262" y="1776049"/>
            <a:ext cx="3454400" cy="2612990"/>
          </a:xfrm>
          <a:prstGeom prst="rect">
            <a:avLst/>
          </a:prstGeom>
        </p:spPr>
      </p:pic>
      <p:pic>
        <p:nvPicPr>
          <p:cNvPr id="214" name="Picture 213"/>
          <p:cNvPicPr>
            <a:picLocks noChangeAspect="1"/>
          </p:cNvPicPr>
          <p:nvPr/>
        </p:nvPicPr>
        <p:blipFill>
          <a:blip r:embed="rId4"/>
          <a:stretch>
            <a:fillRect/>
          </a:stretch>
        </p:blipFill>
        <p:spPr>
          <a:xfrm>
            <a:off x="5294923" y="1869832"/>
            <a:ext cx="3213100" cy="261262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arn(inVertic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arn(inVertic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13"/>
                                        </p:tgtEl>
                                        <p:attrNameLst>
                                          <p:attrName>style.visibility</p:attrName>
                                        </p:attrNameLst>
                                      </p:cBhvr>
                                      <p:to>
                                        <p:strVal val="visible"/>
                                      </p:to>
                                    </p:set>
                                    <p:animEffect transition="in" filter="barn(inVertical)">
                                      <p:cBhvr>
                                        <p:cTn id="17" dur="500"/>
                                        <p:tgtEl>
                                          <p:spTgt spid="213"/>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14"/>
                                        </p:tgtEl>
                                        <p:attrNameLst>
                                          <p:attrName>style.visibility</p:attrName>
                                        </p:attrNameLst>
                                      </p:cBhvr>
                                      <p:to>
                                        <p:strVal val="visible"/>
                                      </p:to>
                                    </p:set>
                                    <p:animEffect transition="in" filter="barn(inVertical)">
                                      <p:cBhvr>
                                        <p:cTn id="22" dur="500"/>
                                        <p:tgtEl>
                                          <p:spTgt spid="2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theme/theme1.xml><?xml version="1.0" encoding="utf-8"?>
<a:theme xmlns:a="http://schemas.openxmlformats.org/drawingml/2006/main" name="Math Mystery Escape Room by Slidesgo">
  <a:themeElements>
    <a:clrScheme name="Simple Light">
      <a:dk1>
        <a:srgbClr val="629CAE"/>
      </a:dk1>
      <a:lt1>
        <a:srgbClr val="72B5CA"/>
      </a:lt1>
      <a:dk2>
        <a:srgbClr val="A8E1F2"/>
      </a:dk2>
      <a:lt2>
        <a:srgbClr val="9F7494"/>
      </a:lt2>
      <a:accent1>
        <a:srgbClr val="B885AB"/>
      </a:accent1>
      <a:accent2>
        <a:srgbClr val="E6C7DE"/>
      </a:accent2>
      <a:accent3>
        <a:srgbClr val="C44253"/>
      </a:accent3>
      <a:accent4>
        <a:srgbClr val="FF657D"/>
      </a:accent4>
      <a:accent5>
        <a:srgbClr val="FAC539"/>
      </a:accent5>
      <a:accent6>
        <a:srgbClr val="FFE15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514</TotalTime>
  <Words>3749</Words>
  <Application>Microsoft Office PowerPoint</Application>
  <PresentationFormat>On-screen Show (16:9)</PresentationFormat>
  <Paragraphs>401</Paragraphs>
  <Slides>50</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Arial</vt:lpstr>
      <vt:lpstr>Wingdings</vt:lpstr>
      <vt:lpstr>Bahiana</vt:lpstr>
      <vt:lpstr>Didact Gothic</vt:lpstr>
      <vt:lpstr>Math Mystery Escape Room by Slidesgo</vt:lpstr>
      <vt:lpstr>CẤU TRÚC RỜI RẠC</vt:lpstr>
      <vt:lpstr>ĐỊNH  NGHĨA VÀ TÍNH CHẤT CỦA CÂY</vt:lpstr>
      <vt:lpstr>ĐỊNH NGHĨA VÀ TÍNH CHẤT CỦA CÂY</vt:lpstr>
      <vt:lpstr>i, ĐỊNH NGHĨA VÀ TÍNH CHẤT CỦA CÂY</vt:lpstr>
      <vt:lpstr>1, GIỚI THIỆU VỀ CÂY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 Duyệt cây</vt:lpstr>
      <vt:lpstr>PowerPoint Presentation</vt:lpstr>
      <vt:lpstr>PowerPoint Presentation</vt:lpstr>
      <vt:lpstr>PowerPoint Presentation</vt:lpstr>
      <vt:lpstr>PowerPoint Presentation</vt:lpstr>
      <vt:lpstr>PowerPoint Presentation</vt:lpstr>
      <vt:lpstr>II</vt:lpstr>
      <vt:lpstr>II, cây khung của đồ thị</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BÀI TOÁN TÌM CÂY KHUNG NHỎ NHẤT</vt:lpstr>
      <vt:lpstr>III,bài toán tìm CÂY KHUNG NHỎ NHẤT</vt:lpstr>
      <vt:lpstr>PowerPoint Presentation</vt:lpstr>
      <vt:lpstr>PowerPoint Presentation</vt:lpstr>
      <vt:lpstr>Kết luận và bài tập</vt:lpstr>
      <vt:lpstr>Iv, kết luận và bài tập</vt:lpstr>
      <vt:lpstr>PowerPoint Presentation</vt:lpstr>
      <vt:lpstr>Một số câu hỏi </vt:lpstr>
      <vt:lpstr>PowerPoint Presentation</vt:lpstr>
      <vt:lpstr>PowerPoint Presentation</vt:lpstr>
      <vt:lpstr>PowerPoint Presentation</vt:lpstr>
      <vt:lpstr>PowerPoint Presentation</vt:lpstr>
      <vt:lpstr>PowerPoint Presentation</vt:lpstr>
      <vt:lpstr>PowerPoint Presentation</vt:lpstr>
      <vt:lpstr>THANKS a lot!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CẤU TRÚC RỜI RẠC</dc:title>
  <dc:creator>Admin</dc:creator>
  <cp:lastModifiedBy>Phu Dinh</cp:lastModifiedBy>
  <cp:revision>66</cp:revision>
  <dcterms:modified xsi:type="dcterms:W3CDTF">2024-06-24T05:38:06Z</dcterms:modified>
</cp:coreProperties>
</file>