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82" r:id="rId6"/>
    <p:sldId id="284" r:id="rId7"/>
    <p:sldId id="285" r:id="rId8"/>
    <p:sldId id="286" r:id="rId9"/>
    <p:sldId id="287" r:id="rId10"/>
    <p:sldId id="288" r:id="rId11"/>
    <p:sldId id="28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0" d="100"/>
          <a:sy n="70" d="100"/>
        </p:scale>
        <p:origin x="96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27-Jun-18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27-Jun-18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089-7700-4361-9677-2834B2CBDABF}" type="datetime1">
              <a:rPr lang="en-US" smtClean="0"/>
              <a:t>27-Jun-18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12FC-CF44-49BA-9EE4-780614458989}" type="datetime1">
              <a:rPr lang="en-US" smtClean="0"/>
              <a:t>27-Jun-18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kern="1200" cap="none" spc="0" baseline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F9D5-FFB7-42DD-A3A3-05064AE4F1AE}" type="datetime1">
              <a:rPr lang="en-US" smtClean="0"/>
              <a:t>27-Jun-18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143000"/>
            <a:ext cx="4977104" cy="502920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1132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143000"/>
            <a:ext cx="4977104" cy="502920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1132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18FB-65DA-4A2A-8082-86C9555BF674}" type="datetime1">
              <a:rPr lang="en-US" smtClean="0"/>
              <a:t>27-Jun-18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108820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1849485"/>
            <a:ext cx="4977104" cy="432271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1132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106144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1846809"/>
            <a:ext cx="4977104" cy="4325391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1132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4A30-5936-4D7F-8DFC-25192BA17E78}" type="datetime1">
              <a:rPr lang="en-US" smtClean="0"/>
              <a:t>27-Jun-18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942C-9977-4ED4-9DC5-EA7E7E079A96}" type="datetime1">
              <a:rPr lang="en-US" smtClean="0"/>
              <a:t>27-Jun-18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8F14-50B1-4065-9334-9CC5D6E2F38E}" type="datetime1">
              <a:rPr lang="en-US" smtClean="0"/>
              <a:t>27-Jun-18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5633-DB94-4A13-82C6-7E95B8A9179F}" type="datetime1">
              <a:rPr lang="en-US" smtClean="0"/>
              <a:t>27-Jun-18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1279-0244-4266-96FA-1874E43FD740}" type="datetime1">
              <a:rPr lang="en-US" smtClean="0"/>
              <a:t>27-Jun-18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411" y="76200"/>
            <a:ext cx="8990251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143000"/>
            <a:ext cx="10157354" cy="5029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58484AE5-AFB9-4616-AC4A-8428B9C54CB8}" type="datetime1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 descr="Logo Hoa S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0"/>
            <a:ext cx="21301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000" b="1" kern="1200" cap="none" spc="0" baseline="0">
          <a:ln w="22225">
            <a:solidFill>
              <a:schemeClr val="accent1"/>
            </a:solidFill>
            <a:prstDash val="solid"/>
          </a:ln>
          <a:solidFill>
            <a:schemeClr val="accent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6755" y="1295400"/>
            <a:ext cx="6679829" cy="2463799"/>
          </a:xfrm>
        </p:spPr>
        <p:txBody>
          <a:bodyPr>
            <a:prstTxWarp prst="textCanUp">
              <a:avLst/>
            </a:prstTxWarp>
            <a:normAutofit/>
          </a:bodyPr>
          <a:lstStyle/>
          <a:p>
            <a:pPr algn="ctr"/>
            <a:r>
              <a:rPr lang="en-US" smtClean="0">
                <a:effectLst>
                  <a:reflection blurRad="6350" stA="55000" endA="300" endPos="45500" dir="5400000" sy="-100000" algn="bl" rotWithShape="0"/>
                </a:effectLst>
              </a:rPr>
              <a:t>Buổi bảo vệ đồ án chuyên ngành A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724400"/>
            <a:ext cx="7008574" cy="1752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Giảng viên phản biện: Trang Hồng Sơn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2383" y="838200"/>
            <a:ext cx="7008574" cy="3200400"/>
          </a:xfrm>
        </p:spPr>
        <p:txBody>
          <a:bodyPr>
            <a:prstTxWarp prst="textCanUp">
              <a:avLst/>
            </a:prstTxWarp>
            <a:normAutofit/>
          </a:bodyPr>
          <a:lstStyle/>
          <a:p>
            <a:pPr algn="ctr"/>
            <a:r>
              <a:rPr lang="en-US">
                <a:effectLst>
                  <a:reflection blurRad="6350" stA="55000" endA="300" endPos="45500" dir="5400000" sy="-100000" algn="bl" rotWithShape="0"/>
                </a:effectLst>
              </a:rPr>
              <a:t>Đề </a:t>
            </a:r>
            <a:r>
              <a:rPr lang="en-US" smtClean="0">
                <a:effectLst>
                  <a:reflection blurRad="6350" stA="55000" endA="300" endPos="45500" dir="5400000" sy="-100000" algn="bl" rotWithShape="0"/>
                </a:effectLst>
              </a:rPr>
              <a:t>tài:</a:t>
            </a:r>
            <a:br>
              <a:rPr lang="en-US" smtClean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US" smtClean="0">
                <a:effectLst>
                  <a:reflection blurRad="6350" stA="55000" endA="300" endPos="45500" dir="5400000" sy="-100000" algn="bl" rotWithShape="0"/>
                </a:effectLst>
              </a:rPr>
              <a:t>Xây </a:t>
            </a:r>
            <a:r>
              <a:rPr lang="en-US">
                <a:effectLst>
                  <a:reflection blurRad="6350" stA="55000" endA="300" endPos="45500" dir="5400000" sy="-100000" algn="bl" rotWithShape="0"/>
                </a:effectLst>
              </a:rPr>
              <a:t>dựng hệ thống quản lý phòng khám bệnh nhi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Nhóm:  - Hồ Quốc Bảo</a:t>
            </a:r>
          </a:p>
          <a:p>
            <a:r>
              <a:rPr lang="en-US"/>
              <a:t>	    - Mai Đức Tiến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Giảng viên hướng dẫn: Nguyễn Thị </a:t>
            </a:r>
            <a:r>
              <a:rPr lang="en-US" smtClean="0"/>
              <a:t>Thanh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 txBox="1">
            <a:spLocks noGrp="1"/>
          </p:cNvSpPr>
          <p:nvPr>
            <p:ph type="title"/>
          </p:nvPr>
        </p:nvSpPr>
        <p:spPr>
          <a:xfrm>
            <a:off x="1744988" y="966759"/>
            <a:ext cx="8990251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rtlCol="0" anchor="t" anchorCtr="1" compatLnSpc="1">
            <a:prstTxWarp prst="textChevron">
              <a:avLst/>
            </a:prstTxWarp>
            <a:noAutofit/>
          </a:bodyPr>
          <a:lstStyle/>
          <a:p>
            <a:pPr lvl="0" algn="ctr"/>
            <a:r>
              <a:rPr lang="vi-VN" dirty="0"/>
              <a:t>Phân công </a:t>
            </a:r>
            <a:r>
              <a:rPr lang="vi-VN"/>
              <a:t>công việc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F036-272C-4885-9637-A22CD7188F25}" type="datetime1">
              <a:rPr lang="en-US" smtClean="0"/>
              <a:t>27-Jun-18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53D2-5330-491B-B871-FD02C4ABDD3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50438"/>
              </p:ext>
            </p:extLst>
          </p:nvPr>
        </p:nvGraphicFramePr>
        <p:xfrm>
          <a:off x="531812" y="2478206"/>
          <a:ext cx="11191014" cy="3100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5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 thiệu công cụ sử dụng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Đức</a:t>
                      </a:r>
                      <a:r>
                        <a:rPr lang="en-US" sz="2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Tiến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Quy trình nghiệp vụ của phòng khám</a:t>
                      </a:r>
                    </a:p>
                    <a:p>
                      <a:pPr marL="968375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60425" algn="l"/>
                        </a:tabLst>
                        <a:defRPr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 khi có hệ thống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 Quốc Bảo</a:t>
                      </a:r>
                      <a:endParaRPr lang="en-US" sz="24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132">
                <a:tc>
                  <a:txBody>
                    <a:bodyPr/>
                    <a:lstStyle/>
                    <a:p>
                      <a:pPr marL="952393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 khi có hệ thống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Đức</a:t>
                      </a:r>
                      <a:r>
                        <a:rPr lang="en-US" sz="2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Tiến</a:t>
                      </a:r>
                      <a:endParaRPr 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132"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 phần mềm theo quy trình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 Quốc Bảo</a:t>
                      </a:r>
                      <a:endParaRPr lang="en-US" sz="2400" b="1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3914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công cụ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600200"/>
            <a:ext cx="10157354" cy="4572000"/>
          </a:xfrm>
        </p:spPr>
        <p:txBody>
          <a:bodyPr/>
          <a:lstStyle/>
          <a:p>
            <a:r>
              <a:rPr lang="en-US" smtClean="0"/>
              <a:t>Ngôn ngữ lập trình: C#, SQL</a:t>
            </a:r>
          </a:p>
          <a:p>
            <a:r>
              <a:rPr lang="en-US" smtClean="0"/>
              <a:t>Môi trường lập trình: Winform</a:t>
            </a:r>
          </a:p>
          <a:p>
            <a:r>
              <a:rPr lang="en-US" smtClean="0"/>
              <a:t>Công cụ hỗ trợ lập trình phần mềm: DevExpress, Visual Studio, SQL </a:t>
            </a:r>
            <a:r>
              <a:rPr lang="en-US" smtClean="0"/>
              <a:t>Sever</a:t>
            </a:r>
            <a:endParaRPr lang="en-US" smtClean="0"/>
          </a:p>
          <a:p>
            <a:r>
              <a:rPr lang="en-US" smtClean="0"/>
              <a:t>Ngôn ngữ hỗ trợ xây dựng: Python</a:t>
            </a:r>
          </a:p>
          <a:p>
            <a:r>
              <a:rPr lang="en-US" smtClean="0"/>
              <a:t>Công cụ hỗ trợ xây dựng: Sublime </a:t>
            </a:r>
            <a:r>
              <a:rPr lang="en-US"/>
              <a:t>Text, Installer Project, Github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F6A-E1D7-42D1-8FB4-73A2CC3A83A1}" type="datetime1">
              <a:rPr lang="en-US" smtClean="0"/>
              <a:t>27-Jun-18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devex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96" y="947381"/>
            <a:ext cx="33147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78" y="4877592"/>
            <a:ext cx="1843884" cy="18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Quy trình nghiệp vụ phòng khám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7013" y="1542008"/>
            <a:ext cx="2209800" cy="1277392"/>
          </a:xfrm>
        </p:spPr>
        <p:txBody>
          <a:bodyPr/>
          <a:lstStyle/>
          <a:p>
            <a:pPr algn="ctr"/>
            <a:r>
              <a:rPr lang="en-US" sz="2800"/>
              <a:t>Trước khi có hệ </a:t>
            </a:r>
            <a:r>
              <a:rPr lang="en-US" sz="2800" smtClean="0"/>
              <a:t>thống</a:t>
            </a:r>
            <a:endParaRPr lang="en-US" sz="28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983682"/>
            <a:ext cx="7086600" cy="5721872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2742486" cy="320675"/>
          </a:xfrm>
        </p:spPr>
        <p:txBody>
          <a:bodyPr/>
          <a:lstStyle/>
          <a:p>
            <a:fld id="{317D4A30-5936-4D7F-8DFC-25192BA17E78}" type="datetime1">
              <a:rPr lang="en-US" smtClean="0"/>
              <a:t>27-Jun-18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nghiệp vụ phòng khám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4A30-5936-4D7F-8DFC-25192BA17E78}" type="datetime1">
              <a:rPr lang="en-US" smtClean="0"/>
              <a:t>27-Jun-18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6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013" y="1197856"/>
            <a:ext cx="2514600" cy="935743"/>
          </a:xfrm>
        </p:spPr>
        <p:txBody>
          <a:bodyPr/>
          <a:lstStyle/>
          <a:p>
            <a:pPr algn="ctr"/>
            <a:r>
              <a:rPr lang="en-US" sz="2800" smtClean="0"/>
              <a:t>Sau khi có hệ thống</a:t>
            </a:r>
            <a:endParaRPr lang="en-US" sz="280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990600"/>
            <a:ext cx="9202689" cy="9695045"/>
          </a:xfrm>
        </p:spPr>
      </p:pic>
    </p:spTree>
    <p:extLst>
      <p:ext uri="{BB962C8B-B14F-4D97-AF65-F5344CB8AC3E}">
        <p14:creationId xmlns:p14="http://schemas.microsoft.com/office/powerpoint/2010/main" val="2848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4A30-5936-4D7F-8DFC-25192BA17E78}" type="datetime1">
              <a:rPr lang="en-US" smtClean="0"/>
              <a:t>27-Jun-18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-7543800"/>
            <a:ext cx="8991600" cy="13583053"/>
          </a:xfrm>
        </p:spPr>
      </p:pic>
    </p:spTree>
    <p:extLst>
      <p:ext uri="{BB962C8B-B14F-4D97-AF65-F5344CB8AC3E}">
        <p14:creationId xmlns:p14="http://schemas.microsoft.com/office/powerpoint/2010/main" val="211903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Demo phần mềm theo quy </a:t>
            </a:r>
            <a:r>
              <a:rPr lang="en-US" smtClean="0"/>
              <a:t>trình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4A30-5936-4D7F-8DFC-25192BA17E78}" type="datetime1">
              <a:rPr lang="en-US" smtClean="0"/>
              <a:t>27-Jun-18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4873beb7-5857-4685-be1f-d57550cc96c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504</TotalTime>
  <Words>168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Buổi bảo vệ đồ án chuyên ngành A</vt:lpstr>
      <vt:lpstr>Đề tài: Xây dựng hệ thống quản lý phòng khám bệnh nhi</vt:lpstr>
      <vt:lpstr>Phân công công việc</vt:lpstr>
      <vt:lpstr>Giới thiệu công cụ sử dụng</vt:lpstr>
      <vt:lpstr>Quy trình nghiệp vụ phòng khám</vt:lpstr>
      <vt:lpstr>Quy trình nghiệp vụ phòng khám</vt:lpstr>
      <vt:lpstr>PowerPoint Presentation</vt:lpstr>
      <vt:lpstr>Demo phần mềm theo quy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Ho Bao</dc:creator>
  <cp:lastModifiedBy>Ho Bao</cp:lastModifiedBy>
  <cp:revision>52</cp:revision>
  <dcterms:created xsi:type="dcterms:W3CDTF">2018-06-24T07:10:53Z</dcterms:created>
  <dcterms:modified xsi:type="dcterms:W3CDTF">2018-06-27T10:10:25Z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