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GIT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4495800"/>
            <a:ext cx="4114800" cy="48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Made by </a:t>
            </a:r>
            <a:r>
              <a:rPr lang="en-US" dirty="0" err="1" smtClean="0"/>
              <a:t>Bao</a:t>
            </a:r>
            <a:r>
              <a:rPr lang="en-US" dirty="0" smtClean="0"/>
              <a:t>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3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02926" y="17318"/>
            <a:ext cx="1295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Modules-X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2909" y="58882"/>
            <a:ext cx="1295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9709" y="58882"/>
            <a:ext cx="1295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94509" y="16313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1437409" y="973282"/>
            <a:ext cx="0" cy="658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61509" y="16313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6"/>
            <a:endCxn id="12" idx="2"/>
          </p:cNvCxnSpPr>
          <p:nvPr/>
        </p:nvCxnSpPr>
        <p:spPr>
          <a:xfrm>
            <a:off x="1780309" y="1974273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04409" y="973282"/>
            <a:ext cx="0" cy="658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04109" y="1186372"/>
            <a:ext cx="106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Khởi</a:t>
            </a:r>
            <a:r>
              <a:rPr lang="en-US" sz="1300" dirty="0" smtClean="0"/>
              <a:t> </a:t>
            </a:r>
            <a:r>
              <a:rPr lang="en-US" sz="1300" dirty="0" err="1" smtClean="0"/>
              <a:t>tạo</a:t>
            </a:r>
            <a:r>
              <a:rPr lang="en-US" sz="1300" dirty="0" smtClean="0"/>
              <a:t> project</a:t>
            </a:r>
            <a:endParaRPr 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7309" y="1044969"/>
            <a:ext cx="1184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Khởi</a:t>
            </a:r>
            <a:r>
              <a:rPr lang="en-US" sz="1300" dirty="0" smtClean="0"/>
              <a:t> </a:t>
            </a:r>
            <a:r>
              <a:rPr lang="en-US" sz="1300" dirty="0" err="1" smtClean="0"/>
              <a:t>tạo</a:t>
            </a:r>
            <a:r>
              <a:rPr lang="en-US" sz="1300" dirty="0" smtClean="0"/>
              <a:t> </a:t>
            </a:r>
            <a:r>
              <a:rPr lang="en-US" sz="1300" dirty="0" err="1" smtClean="0"/>
              <a:t>nhánh</a:t>
            </a:r>
            <a:r>
              <a:rPr lang="en-US" sz="1300" dirty="0" smtClean="0"/>
              <a:t> </a:t>
            </a:r>
            <a:r>
              <a:rPr lang="en-US" sz="1300" dirty="0" err="1" smtClean="0"/>
              <a:t>dev</a:t>
            </a:r>
            <a:endParaRPr lang="en-US" sz="1300" dirty="0"/>
          </a:p>
        </p:txBody>
      </p:sp>
      <p:sp>
        <p:nvSpPr>
          <p:cNvPr id="19" name="Oval 18"/>
          <p:cNvSpPr/>
          <p:nvPr/>
        </p:nvSpPr>
        <p:spPr>
          <a:xfrm>
            <a:off x="3761509" y="28505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4104409" y="2297437"/>
            <a:ext cx="0" cy="553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2294" y="2360546"/>
            <a:ext cx="15932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Khởi</a:t>
            </a:r>
            <a:r>
              <a:rPr lang="en-US" sz="1300" dirty="0" smtClean="0"/>
              <a:t> </a:t>
            </a:r>
            <a:r>
              <a:rPr lang="en-US" sz="1300" dirty="0" err="1" smtClean="0"/>
              <a:t>tạo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modules</a:t>
            </a:r>
            <a:endParaRPr lang="en-US" sz="1300" dirty="0"/>
          </a:p>
        </p:txBody>
      </p:sp>
      <p:sp>
        <p:nvSpPr>
          <p:cNvPr id="23" name="Oval 22"/>
          <p:cNvSpPr/>
          <p:nvPr/>
        </p:nvSpPr>
        <p:spPr>
          <a:xfrm>
            <a:off x="6407726" y="28505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4454235" y="3193473"/>
            <a:ext cx="1953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00109" y="10391"/>
            <a:ext cx="1295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Modules-Y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28709" y="35363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86944" y="426938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28709" y="50984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9" idx="5"/>
            <a:endCxn id="28" idx="2"/>
          </p:cNvCxnSpPr>
          <p:nvPr/>
        </p:nvCxnSpPr>
        <p:spPr>
          <a:xfrm>
            <a:off x="4346876" y="3435940"/>
            <a:ext cx="3681833" cy="44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4"/>
            <a:endCxn id="31" idx="0"/>
          </p:cNvCxnSpPr>
          <p:nvPr/>
        </p:nvCxnSpPr>
        <p:spPr>
          <a:xfrm flipH="1">
            <a:off x="6729844" y="3536373"/>
            <a:ext cx="20782" cy="73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32" idx="0"/>
          </p:cNvCxnSpPr>
          <p:nvPr/>
        </p:nvCxnSpPr>
        <p:spPr>
          <a:xfrm>
            <a:off x="8371609" y="4222173"/>
            <a:ext cx="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761509" y="4269387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64926" y="3922858"/>
            <a:ext cx="106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commits</a:t>
            </a:r>
            <a:endParaRPr lang="en-US" sz="1300" dirty="0"/>
          </a:p>
        </p:txBody>
      </p:sp>
      <p:cxnSp>
        <p:nvCxnSpPr>
          <p:cNvPr id="62" name="Straight Arrow Connector 61"/>
          <p:cNvCxnSpPr>
            <a:stCxn id="31" idx="2"/>
            <a:endCxn id="59" idx="6"/>
          </p:cNvCxnSpPr>
          <p:nvPr/>
        </p:nvCxnSpPr>
        <p:spPr>
          <a:xfrm flipH="1">
            <a:off x="4447309" y="4612287"/>
            <a:ext cx="193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751117" y="51365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9" idx="4"/>
            <a:endCxn id="65" idx="0"/>
          </p:cNvCxnSpPr>
          <p:nvPr/>
        </p:nvCxnSpPr>
        <p:spPr>
          <a:xfrm flipH="1">
            <a:off x="4094017" y="4955187"/>
            <a:ext cx="10392" cy="181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65" idx="6"/>
          </p:cNvCxnSpPr>
          <p:nvPr/>
        </p:nvCxnSpPr>
        <p:spPr>
          <a:xfrm flipH="1">
            <a:off x="4436917" y="5441373"/>
            <a:ext cx="3591792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9" idx="4"/>
            <a:endCxn id="59" idx="0"/>
          </p:cNvCxnSpPr>
          <p:nvPr/>
        </p:nvCxnSpPr>
        <p:spPr>
          <a:xfrm>
            <a:off x="4104409" y="3536373"/>
            <a:ext cx="0" cy="73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83726" y="4206876"/>
            <a:ext cx="106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Merge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66013" y="5136573"/>
            <a:ext cx="106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Merge</a:t>
            </a:r>
          </a:p>
        </p:txBody>
      </p:sp>
      <p:sp>
        <p:nvSpPr>
          <p:cNvPr id="83" name="Oval 82"/>
          <p:cNvSpPr/>
          <p:nvPr/>
        </p:nvSpPr>
        <p:spPr>
          <a:xfrm>
            <a:off x="1094509" y="513657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endCxn id="83" idx="6"/>
          </p:cNvCxnSpPr>
          <p:nvPr/>
        </p:nvCxnSpPr>
        <p:spPr>
          <a:xfrm flipH="1">
            <a:off x="1780309" y="5479473"/>
            <a:ext cx="1939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" idx="4"/>
            <a:endCxn id="83" idx="0"/>
          </p:cNvCxnSpPr>
          <p:nvPr/>
        </p:nvCxnSpPr>
        <p:spPr>
          <a:xfrm>
            <a:off x="1437409" y="2317173"/>
            <a:ext cx="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09800" y="5101381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Public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năng</a:t>
            </a:r>
            <a:endParaRPr lang="en-US" sz="1300" dirty="0" smtClean="0"/>
          </a:p>
        </p:txBody>
      </p:sp>
      <p:sp>
        <p:nvSpPr>
          <p:cNvPr id="89" name="Oval 88"/>
          <p:cNvSpPr/>
          <p:nvPr/>
        </p:nvSpPr>
        <p:spPr>
          <a:xfrm>
            <a:off x="1094509" y="6172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3" idx="4"/>
            <a:endCxn id="89" idx="0"/>
          </p:cNvCxnSpPr>
          <p:nvPr/>
        </p:nvCxnSpPr>
        <p:spPr>
          <a:xfrm>
            <a:off x="1437409" y="5822373"/>
            <a:ext cx="0" cy="34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05000" y="6368906"/>
            <a:ext cx="8659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thúc</a:t>
            </a:r>
            <a:endParaRPr lang="en-US" sz="1300" dirty="0" smtClean="0"/>
          </a:p>
        </p:txBody>
      </p:sp>
      <p:cxnSp>
        <p:nvCxnSpPr>
          <p:cNvPr id="94" name="Straight Arrow Connector 93"/>
          <p:cNvCxnSpPr>
            <a:endCxn id="23" idx="0"/>
          </p:cNvCxnSpPr>
          <p:nvPr/>
        </p:nvCxnSpPr>
        <p:spPr>
          <a:xfrm>
            <a:off x="6750626" y="2192482"/>
            <a:ext cx="0" cy="658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28" idx="0"/>
          </p:cNvCxnSpPr>
          <p:nvPr/>
        </p:nvCxnSpPr>
        <p:spPr>
          <a:xfrm>
            <a:off x="8371609" y="2878282"/>
            <a:ext cx="0" cy="658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3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/>
              <a:t>: https://git-scm.com/downloads</a:t>
            </a:r>
          </a:p>
          <a:p>
            <a:r>
              <a:rPr lang="en-US" dirty="0"/>
              <a:t>Docs: https://git-scm.com/doc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GIT Process</vt:lpstr>
      <vt:lpstr>PowerPoint Presentation</vt:lpstr>
      <vt:lpstr>GIT Process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Bảo</dc:creator>
  <cp:lastModifiedBy>Hoàng Bảo</cp:lastModifiedBy>
  <cp:revision>7</cp:revision>
  <dcterms:created xsi:type="dcterms:W3CDTF">2006-08-16T00:00:00Z</dcterms:created>
  <dcterms:modified xsi:type="dcterms:W3CDTF">2016-04-12T11:08:30Z</dcterms:modified>
</cp:coreProperties>
</file>