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png" ContentType="image/png"/>
  <Override PartName="/ppt/media/image10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040" cy="515124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Picture 10" descr="A picture containing text, red, sign, orange&#10;&#10;Description automatically generated"/>
          <p:cNvPicPr/>
          <p:nvPr/>
        </p:nvPicPr>
        <p:blipFill>
          <a:blip r:embed="rId2"/>
          <a:stretch/>
        </p:blipFill>
        <p:spPr>
          <a:xfrm>
            <a:off x="10582200" y="5243760"/>
            <a:ext cx="1356840" cy="135684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637280" y="753120"/>
            <a:ext cx="7857360" cy="3938400"/>
          </a:xfrm>
          <a:prstGeom prst="rect">
            <a:avLst/>
          </a:prstGeom>
          <a:noFill/>
          <a:ln w="66600">
            <a:solidFill>
              <a:srgbClr val="6a1f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27" descr=""/>
          <p:cNvPicPr/>
          <p:nvPr/>
        </p:nvPicPr>
        <p:blipFill>
          <a:blip r:embed="rId3"/>
          <a:stretch/>
        </p:blipFill>
        <p:spPr>
          <a:xfrm>
            <a:off x="7681680" y="1234080"/>
            <a:ext cx="3846960" cy="368748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60" y="0"/>
            <a:ext cx="4776120" cy="685692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1166400" y="2958480"/>
            <a:ext cx="239472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VN" sz="4400" spc="-1" strike="noStrike">
                <a:solidFill>
                  <a:srgbClr val="6a1f7a"/>
                </a:solidFill>
                <a:latin typeface="Arial"/>
                <a:ea typeface="DejaVu Sans"/>
              </a:rPr>
              <a:t>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828000" y="1931400"/>
            <a:ext cx="3071160" cy="2994120"/>
          </a:xfrm>
          <a:prstGeom prst="rect">
            <a:avLst/>
          </a:prstGeom>
          <a:noFill/>
          <a:ln w="63360">
            <a:solidFill>
              <a:srgbClr val="6a1f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"/>
          <p:cNvSpPr/>
          <p:nvPr/>
        </p:nvSpPr>
        <p:spPr>
          <a:xfrm>
            <a:off x="0" y="6719040"/>
            <a:ext cx="12191040" cy="15192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60" y="6719040"/>
            <a:ext cx="12179160" cy="14004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0" y="6719040"/>
            <a:ext cx="12179160" cy="14004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60" y="6719040"/>
            <a:ext cx="12179160" cy="14004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0" y="0"/>
            <a:ext cx="12191040" cy="515124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2"/>
          <p:cNvSpPr/>
          <p:nvPr/>
        </p:nvSpPr>
        <p:spPr>
          <a:xfrm>
            <a:off x="2915640" y="1431720"/>
            <a:ext cx="6359760" cy="2730240"/>
          </a:xfrm>
          <a:prstGeom prst="rect">
            <a:avLst/>
          </a:prstGeom>
          <a:noFill/>
          <a:ln w="63360">
            <a:solidFill>
              <a:srgbClr val="6a1f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05" name="Picture 7" descr="A picture containing text, red, sign, orange&#10;&#10;Description automatically generated"/>
          <p:cNvPicPr/>
          <p:nvPr/>
        </p:nvPicPr>
        <p:blipFill>
          <a:blip r:embed="rId2"/>
          <a:stretch/>
        </p:blipFill>
        <p:spPr>
          <a:xfrm>
            <a:off x="10991880" y="5744160"/>
            <a:ext cx="957240" cy="957240"/>
          </a:xfrm>
          <a:prstGeom prst="rect">
            <a:avLst/>
          </a:prstGeom>
          <a:ln>
            <a:noFill/>
          </a:ln>
        </p:spPr>
      </p:pic>
      <p:sp>
        <p:nvSpPr>
          <p:cNvPr id="206" name="CustomShape 3"/>
          <p:cNvSpPr/>
          <p:nvPr/>
        </p:nvSpPr>
        <p:spPr>
          <a:xfrm>
            <a:off x="3764880" y="2243520"/>
            <a:ext cx="464508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VN" sz="6600" spc="-1" strike="noStrike">
                <a:solidFill>
                  <a:srgbClr val="6a1f7a"/>
                </a:solidFill>
                <a:latin typeface="Arial"/>
                <a:ea typeface="DejaVu Sans"/>
              </a:rPr>
              <a:t>T</a:t>
            </a:r>
            <a:r>
              <a:rPr b="1" lang="en-VN" sz="6600" spc="-1" strike="noStrike">
                <a:solidFill>
                  <a:srgbClr val="6a1f7a"/>
                </a:solidFill>
                <a:latin typeface="Arial"/>
                <a:ea typeface="DejaVu Sans"/>
              </a:rPr>
              <a:t>h</a:t>
            </a:r>
            <a:r>
              <a:rPr b="1" lang="en-VN" sz="6600" spc="-1" strike="noStrike">
                <a:solidFill>
                  <a:srgbClr val="6a1f7a"/>
                </a:solidFill>
                <a:latin typeface="Arial"/>
                <a:ea typeface="DejaVu Sans"/>
              </a:rPr>
              <a:t>a</a:t>
            </a:r>
            <a:r>
              <a:rPr b="1" lang="en-VN" sz="6600" spc="-1" strike="noStrike">
                <a:solidFill>
                  <a:srgbClr val="6a1f7a"/>
                </a:solidFill>
                <a:latin typeface="Arial"/>
                <a:ea typeface="DejaVu Sans"/>
              </a:rPr>
              <a:t>n</a:t>
            </a:r>
            <a:r>
              <a:rPr b="1" lang="en-VN" sz="6600" spc="-1" strike="noStrike">
                <a:solidFill>
                  <a:srgbClr val="6a1f7a"/>
                </a:solidFill>
                <a:latin typeface="Arial"/>
                <a:ea typeface="DejaVu Sans"/>
              </a:rPr>
              <a:t>k</a:t>
            </a:r>
            <a:r>
              <a:rPr b="1" lang="en-VN" sz="6600" spc="-1" strike="noStrike">
                <a:solidFill>
                  <a:srgbClr val="6a1f7a"/>
                </a:solidFill>
                <a:latin typeface="Arial"/>
                <a:ea typeface="DejaVu Sans"/>
              </a:rPr>
              <a:t> </a:t>
            </a:r>
            <a:r>
              <a:rPr b="0" lang="en-V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VN" sz="6600" spc="-1" strike="noStrike">
                <a:solidFill>
                  <a:srgbClr val="6a1f7a"/>
                </a:solidFill>
                <a:latin typeface="Arial"/>
                <a:ea typeface="DejaVu Sans"/>
              </a:rPr>
              <a:t>y</a:t>
            </a:r>
            <a:r>
              <a:rPr b="1" lang="en-VN" sz="6600" spc="-1" strike="noStrike">
                <a:solidFill>
                  <a:srgbClr val="6a1f7a"/>
                </a:solidFill>
                <a:latin typeface="Arial"/>
                <a:ea typeface="DejaVu Sans"/>
              </a:rPr>
              <a:t>o</a:t>
            </a:r>
            <a:r>
              <a:rPr b="1" lang="en-VN" sz="6600" spc="-1" strike="noStrike">
                <a:solidFill>
                  <a:srgbClr val="6a1f7a"/>
                </a:solidFill>
                <a:latin typeface="Arial"/>
                <a:ea typeface="DejaVu Sans"/>
              </a:rPr>
              <a:t>u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hub.com/helm/helm/releases" TargetMode="External"/><Relationship Id="rId2" Type="http://schemas.openxmlformats.org/officeDocument/2006/relationships/hyperlink" Target="file:///C:/helm" TargetMode="External"/><Relationship Id="rId3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charts.helm.sh/stable" TargetMode="External"/><Relationship Id="rId2" Type="http://schemas.openxmlformats.org/officeDocument/2006/relationships/hyperlink" Target="https://kubernetes.github.io/ingress-nginx" TargetMode="External"/><Relationship Id="rId3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565560" y="6150240"/>
            <a:ext cx="4182120" cy="29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Compiled and presented by Nguyen Canh Hat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2043360" y="1116360"/>
            <a:ext cx="5784120" cy="29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br/>
            <a:br/>
            <a:r>
              <a:rPr b="1" lang="en-US" sz="4000" spc="-1" strike="noStrike">
                <a:solidFill>
                  <a:srgbClr val="c9211e"/>
                </a:solidFill>
                <a:latin typeface="Arial"/>
                <a:ea typeface="DejaVu Sans"/>
              </a:rPr>
              <a:t>Helm</a:t>
            </a:r>
            <a:r>
              <a:rPr b="1" lang="en-US" sz="3300" spc="-1" strike="noStrike">
                <a:solidFill>
                  <a:srgbClr val="c9211e"/>
                </a:solidFill>
                <a:latin typeface="Arial"/>
                <a:ea typeface="DejaVu Sans"/>
              </a:rPr>
              <a:t> </a:t>
            </a:r>
            <a:br/>
            <a:br/>
            <a:r>
              <a:rPr b="1" lang="en-US" sz="3000" spc="-1" strike="noStrike">
                <a:solidFill>
                  <a:srgbClr val="c9211e"/>
                </a:solidFill>
                <a:latin typeface="Arial"/>
                <a:ea typeface="DejaVu Sans"/>
              </a:rPr>
              <a:t>Knowledge Sharing and Learning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566280" y="5740560"/>
            <a:ext cx="5650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400" spc="-1" strike="noStrike">
                <a:solidFill>
                  <a:srgbClr val="3c3e41"/>
                </a:solidFill>
                <a:latin typeface="Arial"/>
                <a:ea typeface="DejaVu Sans"/>
              </a:rPr>
              <a:t>A part of DevOps knowledge sharing and learning courses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685800" y="0"/>
            <a:ext cx="10960920" cy="11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2- Helm Installation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On Windows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274320" y="1554480"/>
            <a:ext cx="11064240" cy="44805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AutoNum type="arabicParenR"/>
            </a:pPr>
            <a:r>
              <a:rPr b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Download Helm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Download the .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zip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file for 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Windows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from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  <a:hlinkClick r:id="rId1"/>
              </a:rPr>
              <a:t>https://github.com/helm/helm/releases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OpenSymbol" charset="2"/>
              <a:buAutoNum type="arabicParenR"/>
            </a:pPr>
            <a:r>
              <a:rPr b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Extract Helm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Extract the .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zip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file to a directory of your choice, e.g., 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  <a:hlinkClick r:id="rId2"/>
              </a:rPr>
              <a:t>C:\helm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OpenSymbol" charset="2"/>
              <a:buAutoNum type="arabicParenR"/>
            </a:pPr>
            <a:r>
              <a:rPr b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Set Environment Variables (Optional):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If you want to use Helm without specifying the full path, add the Helm binary path to your system's PATH environment variable.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OpenSymbol" charset="2"/>
              <a:buAutoNum type="arabicParenR"/>
            </a:pPr>
            <a:r>
              <a:rPr b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Verify Helm Installation: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Open a Command Prompt and type “</a:t>
            </a:r>
            <a:r>
              <a:rPr b="0" lang="en-US" sz="1800" spc="-1" strike="noStrike">
                <a:solidFill>
                  <a:srgbClr val="ff4000"/>
                </a:solidFill>
                <a:latin typeface="Arial"/>
                <a:ea typeface="DejaVu Sans"/>
              </a:rPr>
              <a:t>helm version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”.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10515240" y="6202080"/>
            <a:ext cx="1588320" cy="4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100ADE32-C46F-4679-A8C9-F228EAD920E9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685800" y="0"/>
            <a:ext cx="10960920" cy="11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2- Helm Installation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On Ubuntu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274320" y="1554480"/>
            <a:ext cx="11064240" cy="44805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AutoNum type="arabicParenR"/>
            </a:pPr>
            <a:r>
              <a:rPr b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Install Helm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use apt: 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   sudo apt update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   sudo apt install helm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use snap: 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sudo snap install helm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OpenSymbol" charset="2"/>
              <a:buAutoNum type="arabicParenR"/>
            </a:pPr>
            <a:r>
              <a:rPr b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Verify Helm Installation:</a:t>
            </a:r>
            <a:br/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Open a Command Prompt and type “</a:t>
            </a:r>
            <a:r>
              <a:rPr b="0" lang="en-US" sz="1800" spc="-1" strike="noStrike">
                <a:solidFill>
                  <a:srgbClr val="ff4000"/>
                </a:solidFill>
                <a:latin typeface="Arial"/>
                <a:ea typeface="DejaVu Sans"/>
              </a:rPr>
              <a:t>helm version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”.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10515240" y="6202080"/>
            <a:ext cx="1588320" cy="4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6F21395D-7066-4130-9028-6D100816722E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1"/>
          <a:stretch/>
        </p:blipFill>
        <p:spPr>
          <a:xfrm>
            <a:off x="694440" y="4099320"/>
            <a:ext cx="8811360" cy="21888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3428640" y="376920"/>
            <a:ext cx="5698080" cy="52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DejaVu Sans"/>
              </a:rPr>
              <a:t>Questions and Answers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10515240" y="6202080"/>
            <a:ext cx="1588320" cy="4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A6C98938-7F46-41DC-B05B-F4DC8C4F26EC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84" name="Picture 412" descr=""/>
          <p:cNvPicPr/>
          <p:nvPr/>
        </p:nvPicPr>
        <p:blipFill>
          <a:blip r:embed="rId1"/>
          <a:stretch/>
        </p:blipFill>
        <p:spPr>
          <a:xfrm>
            <a:off x="4114440" y="2105280"/>
            <a:ext cx="4637880" cy="3142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5852160" y="365760"/>
            <a:ext cx="5214960" cy="58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Introduction to Helm</a:t>
            </a:r>
            <a:endParaRPr b="0" lang="en-US" sz="1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What is Helm</a:t>
            </a:r>
            <a:endParaRPr b="0" lang="en-US" sz="1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Why use it</a:t>
            </a:r>
            <a:endParaRPr b="0" lang="en-US" sz="1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How Helm works</a:t>
            </a:r>
            <a:endParaRPr b="0" lang="en-US" sz="1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Components of Helm: Helm CLI, Helm Chart</a:t>
            </a:r>
            <a:endParaRPr b="0" lang="en-US" sz="16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Helm Installation</a:t>
            </a:r>
            <a:endParaRPr b="0" lang="en-US" sz="16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Helm Chart</a:t>
            </a:r>
            <a:endParaRPr b="0" lang="en-US" sz="1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Helm CLI commands</a:t>
            </a:r>
            <a:endParaRPr b="0" lang="en-US" sz="1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Helm chart structure</a:t>
            </a:r>
            <a:endParaRPr b="0" lang="en-US" sz="1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Metadata, dependencies and resources</a:t>
            </a:r>
            <a:endParaRPr b="0" lang="en-US" sz="1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Conditional statements and loops</a:t>
            </a:r>
            <a:endParaRPr b="0" lang="en-US" sz="16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Chart Repository</a:t>
            </a:r>
            <a:endParaRPr b="0" lang="en-US" sz="1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What is a chart repository</a:t>
            </a:r>
            <a:endParaRPr b="0" lang="en-US" sz="1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Publish helm charts to a repository</a:t>
            </a:r>
            <a:endParaRPr b="0" lang="en-US" sz="1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Search and install charts from repositories</a:t>
            </a:r>
            <a:endParaRPr b="0" lang="en-US" sz="16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Questions and Answers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685800" y="0"/>
            <a:ext cx="10960920" cy="11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Introduction to Helm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What is Helm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274320" y="1554480"/>
            <a:ext cx="11064240" cy="44805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A package manager as “apt-get”, “yum”, “npm”, but dedicated to Kubernetes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10515240" y="6202080"/>
            <a:ext cx="1588320" cy="4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2C4CED78-8203-41D7-AFA9-B248410311BD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1"/>
          <a:stretch/>
        </p:blipFill>
        <p:spPr>
          <a:xfrm>
            <a:off x="2745360" y="2250000"/>
            <a:ext cx="5209920" cy="341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685800" y="0"/>
            <a:ext cx="10960920" cy="11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Introduction to Helm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Why use it (1)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274320" y="1554480"/>
            <a:ext cx="11064240" cy="44805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Templating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Reusability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10515240" y="6202080"/>
            <a:ext cx="1588320" cy="4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408F8306-8463-48FD-B8E3-5E4B69444832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1"/>
          <a:stretch/>
        </p:blipFill>
        <p:spPr>
          <a:xfrm>
            <a:off x="1960920" y="2336040"/>
            <a:ext cx="6543000" cy="351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685800" y="0"/>
            <a:ext cx="10960920" cy="11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Introduction to Helm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Why use it (2)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274320" y="1554480"/>
            <a:ext cx="11064240" cy="44805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Versioning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Rollback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10515240" y="6202080"/>
            <a:ext cx="1588320" cy="4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94417478-1703-448F-A804-B73AF0A735B3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1814040" y="2743200"/>
            <a:ext cx="8975880" cy="204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685800" y="0"/>
            <a:ext cx="10960920" cy="11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Introduction to Helm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Why use it (3)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274320" y="1554480"/>
            <a:ext cx="11064240" cy="44805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Simplified Installation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10515240" y="6202080"/>
            <a:ext cx="1588320" cy="4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6976F81E-D14A-4B9C-A7F8-9EC9B9DA75B4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1948680" y="2011680"/>
            <a:ext cx="8324640" cy="390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685800" y="0"/>
            <a:ext cx="10960920" cy="11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Introduction to Helm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How Helm works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274320" y="1554480"/>
            <a:ext cx="11064240" cy="44805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 charts to define, create, install, and upgrade Kubernetes applications.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10515240" y="6202080"/>
            <a:ext cx="1588320" cy="4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B2133811-27AC-421A-896E-F0DE93709B19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1"/>
          <a:stretch/>
        </p:blipFill>
        <p:spPr>
          <a:xfrm>
            <a:off x="2115000" y="2154960"/>
            <a:ext cx="7029000" cy="378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5800" y="0"/>
            <a:ext cx="10960920" cy="11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Introduction to Helm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Components of Helm – Helm CLI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274320" y="1554480"/>
            <a:ext cx="11064240" cy="44805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 charset="2"/>
              <a:buChar char="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Definition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 a command-line tool used for managing K8s applications and resources as Helm charts.</a:t>
            </a:r>
            <a:endParaRPr b="0" i="1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 charset="2"/>
              <a:buChar char="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Format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ff4000"/>
                </a:solidFill>
                <a:latin typeface="Arial"/>
                <a:ea typeface="DejaVu Sans"/>
              </a:rPr>
              <a:t>helm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[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action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] [</a:t>
            </a:r>
            <a:r>
              <a:rPr b="0" lang="en-US" sz="1800" spc="-1" strike="noStrike">
                <a:latin typeface="Arial"/>
                <a:ea typeface="DejaVu Sans"/>
              </a:rPr>
              <a:t>option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]</a:t>
            </a:r>
            <a:endParaRPr b="0" i="1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 charset="2"/>
              <a:buChar char="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Example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:</a:t>
            </a:r>
            <a:endParaRPr b="0" i="1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helm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repo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add stable 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  <a:hlinkClick r:id="rId1"/>
              </a:rPr>
              <a:t>https://charts.helm.sh/stable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akar"/>
                <a:ea typeface="DejaVu Sans"/>
              </a:rPr>
              <a:t>"</a:t>
            </a:r>
            <a:r>
              <a:rPr b="0" i="1" lang="en-US" sz="1600" spc="-1" strike="noStrike">
                <a:solidFill>
                  <a:srgbClr val="3c3e41"/>
                </a:solidFill>
                <a:latin typeface="aakar"/>
                <a:ea typeface="DejaVu Sans"/>
              </a:rPr>
              <a:t>stable" has been added to your repositories</a:t>
            </a:r>
            <a:endParaRPr b="0" i="1" lang="en-US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helm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a933"/>
                </a:solidFill>
                <a:latin typeface="Arial"/>
                <a:ea typeface="DejaVu Sans"/>
              </a:rPr>
              <a:t>repo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list</a:t>
            </a:r>
            <a:br/>
            <a:r>
              <a:rPr b="0" i="1" lang="en-US" sz="1600" spc="-1" strike="noStrike">
                <a:solidFill>
                  <a:srgbClr val="3c3e41"/>
                </a:solidFill>
                <a:latin typeface="aakar"/>
                <a:ea typeface="DejaVu Sans"/>
              </a:rPr>
              <a:t>NAME         URL                                       </a:t>
            </a:r>
            <a:br/>
            <a:r>
              <a:rPr b="0" i="1" lang="en-US" sz="1600" spc="-1" strike="noStrike">
                <a:solidFill>
                  <a:srgbClr val="3c3e41"/>
                </a:solidFill>
                <a:latin typeface="aakar"/>
                <a:ea typeface="DejaVu Sans"/>
              </a:rPr>
              <a:t>ingress-nginx    </a:t>
            </a:r>
            <a:r>
              <a:rPr b="0" i="1" lang="en-US" sz="1600" spc="-1" strike="noStrike">
                <a:solidFill>
                  <a:srgbClr val="3c3e41"/>
                </a:solidFill>
                <a:latin typeface="aakar"/>
                <a:ea typeface="DejaVu Sans"/>
                <a:hlinkClick r:id="rId2"/>
              </a:rPr>
              <a:t>https://kubernetes.github.io/ingress-nginx</a:t>
            </a:r>
            <a:br/>
            <a:r>
              <a:rPr b="0" i="1" lang="en-US" sz="1600" spc="-1" strike="noStrike">
                <a:solidFill>
                  <a:srgbClr val="3c3e41"/>
                </a:solidFill>
                <a:latin typeface="aakar"/>
                <a:ea typeface="DejaVu Sans"/>
              </a:rPr>
              <a:t>nginx-stable     https://helm.nginx.com/stable             </a:t>
            </a:r>
            <a:br/>
            <a:r>
              <a:rPr b="0" i="1" lang="en-US" sz="1600" spc="-1" strike="noStrike">
                <a:solidFill>
                  <a:srgbClr val="3c3e41"/>
                </a:solidFill>
                <a:latin typeface="aakar"/>
                <a:ea typeface="DejaVu Sans"/>
              </a:rPr>
              <a:t>stable          https://charts.helm.sh/stable </a:t>
            </a:r>
            <a:endParaRPr b="0" i="1" lang="en-US" sz="16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10515240" y="6202080"/>
            <a:ext cx="1588320" cy="4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D6EF633A-B1EF-4349-B794-98ADE3ACFEB1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685800" y="0"/>
            <a:ext cx="10960920" cy="11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Introduction to Helm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Components of Helm – Helm Chart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274320" y="1554480"/>
            <a:ext cx="11064240" cy="44805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 charset="2"/>
              <a:buChar char="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Definition:</a:t>
            </a:r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 collection of files and directories that defines how to deploy an application onto a Kubernetes cluster</a:t>
            </a:r>
            <a:br/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my-chart/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├── charts/                       # Subcharts (optional)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├── templates/                 # Kubernetes manifest templates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├── deployment.yaml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├── service.yaml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   ├── …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├── values.yaml               # Default configuration values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├── Chart.yaml                # Chart metadata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├── _helpers.tpl               # Common templates, functions, or values</a:t>
            </a:r>
            <a:br/>
            <a:r>
              <a:rPr b="0" i="1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└── README.md</a:t>
            </a:r>
            <a:endParaRPr b="0" i="1" lang="en-US" sz="18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10515240" y="6202080"/>
            <a:ext cx="1588320" cy="4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96131EC3-8837-432F-A768-CACBA237D0A8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NTG</Template>
  <TotalTime>1638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2022-06-07T02:52:35Z</dcterms:created>
  <dc:creator>Hien Trang Ngoc</dc:creator>
  <dc:description/>
  <dc:language>en-US</dc:language>
  <cp:lastModifiedBy/>
  <dcterms:modified xsi:type="dcterms:W3CDTF">2023-09-02T12:03:09Z</dcterms:modified>
  <cp:revision>437</cp:revision>
  <dc:subject/>
  <dc:title>Title of the  presentation (style 1)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lianceAssetId">
    <vt:lpwstr/>
  </property>
  <property fmtid="{D5CDD505-2E9C-101B-9397-08002B2CF9AE}" pid="4" name="ContentTypeId">
    <vt:lpwstr>0x010100409ED3CD6D966B46B07A514663589B2D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MediaServiceImageTags">
    <vt:lpwstr/>
  </property>
  <property fmtid="{D5CDD505-2E9C-101B-9397-08002B2CF9AE}" pid="10" name="Notes">
    <vt:i4>0</vt:i4>
  </property>
  <property fmtid="{D5CDD505-2E9C-101B-9397-08002B2CF9AE}" pid="11" name="Order">
    <vt:i4>2154200</vt:i4>
  </property>
  <property fmtid="{D5CDD505-2E9C-101B-9397-08002B2CF9AE}" pid="12" name="PresentationFormat">
    <vt:lpwstr>Widescreen</vt:lpwstr>
  </property>
  <property fmtid="{D5CDD505-2E9C-101B-9397-08002B2CF9AE}" pid="13" name="ScaleCrop">
    <vt:bool>0</vt:bool>
  </property>
  <property fmtid="{D5CDD505-2E9C-101B-9397-08002B2CF9AE}" pid="14" name="ShareDoc">
    <vt:bool>0</vt:bool>
  </property>
  <property fmtid="{D5CDD505-2E9C-101B-9397-08002B2CF9AE}" pid="15" name="Slides">
    <vt:i4>30</vt:i4>
  </property>
</Properties>
</file>