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5.jpeg" ContentType="image/jpeg"/>
  <Override PartName="/ppt/media/image20.png" ContentType="image/pn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7.jpeg" ContentType="image/jpeg"/>
  <Override PartName="/ppt/media/image28.png" ContentType="image/png"/>
  <Override PartName="/ppt/media/image8.jpeg" ContentType="image/jpeg"/>
  <Override PartName="/ppt/media/image30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4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240" cy="5149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5040" cy="1355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5560" cy="393660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5160" cy="36856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4320" cy="68551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2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69360" cy="299232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89240" cy="1501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7360" cy="138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7360" cy="138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89240" cy="51494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7960" cy="27284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5440" cy="9554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4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artifacthub.io/" TargetMode="External"/><Relationship Id="rId2" Type="http://schemas.openxmlformats.org/officeDocument/2006/relationships/hyperlink" Target="https://bitnami.com/stacks/helm" TargetMode="External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8032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82320" cy="29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49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DF91D5B-B1BE-43FF-BF99-B717BA6EDD3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D8382AB-4CE8-47BD-AF5B-930331B9B9E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09560" cy="2170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search for Helm charts in repositories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stable/nginx-ingress</a:t>
            </a:r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347B688-8010-4FD0-B8D5-A0D63E3FF6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9840" y="2651760"/>
            <a:ext cx="9538920" cy="1827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94720" y="4846320"/>
            <a:ext cx="9828360" cy="341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render the Kubernetes manifest files for a Helm char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8D49D42-55DF-4025-8B82-7B25FFF3408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640080" y="2699640"/>
            <a:ext cx="7790040" cy="26942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deploy a Helm chart as a new release.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.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D2B94C7-B792-4A97-81E2-F322130FEA4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79600" y="2652120"/>
            <a:ext cx="3475800" cy="103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upgrade a release to a new version of a chart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</a:t>
            </a:r>
            <a:r>
              <a:rPr b="0" i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new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_values.yaml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0C0EFF2-6870-4C46-81DC-7E2B351D588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current installed release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all releases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[specific-version]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rollback to a specific version (but create a new version)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my-release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my-release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C55E5F1-DC1E-49E7-ADC3-5F767D627C4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56200" y="3138480"/>
            <a:ext cx="9754920" cy="3992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550800" y="4114800"/>
            <a:ext cx="9781560" cy="5421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548640" y="5079240"/>
            <a:ext cx="3666240" cy="13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uninstall a release and clean up associated resources (not include pvc)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3C94451-DA8C-405D-946E-62B1692CD09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573840" y="2625480"/>
            <a:ext cx="2809080" cy="2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Definition: a format that consists of necessary </a:t>
            </a:r>
            <a:r>
              <a:rPr b="0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files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folders such as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deploying and managing a Kubernetes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C649224-8F40-4327-A2B5-C53C702C9C7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640080" y="2377440"/>
            <a:ext cx="6989760" cy="2703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default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values and configuration settings for a Helm chart. These values are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overridable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installing the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38CAA66-4DB2-4B67-A29E-BE664D27B6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06240" y="2377440"/>
            <a:ext cx="4970520" cy="23702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6258240" y="2377440"/>
            <a:ext cx="4713480" cy="2833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52160" y="365760"/>
            <a:ext cx="5213160" cy="58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Dependencies</a:t>
            </a:r>
            <a:endParaRPr b="0" lang="en-US" sz="1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Repository</a:t>
            </a:r>
            <a:endParaRPr b="0" lang="en-US" sz="16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provide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about the Helm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itself.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8FB3785-C64D-4931-8226-39CF2DC0485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98680" y="1924560"/>
            <a:ext cx="3332160" cy="12747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_helper.tpl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an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file used to store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reusable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template functions.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5DD7637-47D8-466E-9078-886CA4470D1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99320" y="2103120"/>
            <a:ext cx="5351760" cy="12844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5943600" y="2103120"/>
            <a:ext cx="4685040" cy="3865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 the Kubernetes manifest templates (.yaml files) for an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86F322-C365-4522-8AA6-15BAC33D1E4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3002760" cy="2460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Store subcharts that a Helm chart may depend on. These subcharts permit us to modularize the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F7BE4A6-F25B-4EA9-8637-1C41A579367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56560" y="2194560"/>
            <a:ext cx="2277000" cy="3747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feature of Helm that allows us to declare and manage external dependencies for a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Main benefits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Simplified installation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Easy version management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 “Chart.yaml”, we define name, version and repository for a chart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ingress-nginx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version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4.6.1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repository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https://kubernetes.github.io/ingress-nginx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Commands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dependency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update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798C606-D80F-48D2-8D00-2E589DD28E3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404640" y="4872600"/>
            <a:ext cx="6752160" cy="11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control the flow and behavior of Helm templates based on specific conditions or values. They include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with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createService: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service.yaml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F126CE9-575E-4204-A4B2-3E67F96B716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98880" y="3634560"/>
            <a:ext cx="2885040" cy="213408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3415680" y="3632760"/>
            <a:ext cx="2894400" cy="21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loop through items in a collection and execute a block of code for each item. It onlny includes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range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input: 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9C89F8D-1B4F-4D05-BB6E-869A11E7313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122480" y="2677680"/>
            <a:ext cx="1912680" cy="158868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075480" y="2681280"/>
            <a:ext cx="2970720" cy="157716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1209240" y="4628880"/>
            <a:ext cx="2304000" cy="13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4- Helm Chart Repository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server that stores Helm charts.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Kinds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Helm hub / Artifact 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https://artifacthub.io/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Bitnami charts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https://bitnami.com/stacks/helm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Github, ...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Artifactory, Gitlab,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 using Github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a helm chart: upload the whole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local folder structure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a Github repo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Reference: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3C08E97-0A6B-4C4A-87EF-19CA859F1DE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496440" y="4229640"/>
            <a:ext cx="9019080" cy="97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428640" y="376920"/>
            <a:ext cx="569628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6B75AE5-7ED6-426C-9D92-FFD421286A2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5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6080" cy="31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3EE066C-BF84-4E4B-A8D7-9AD335FF0DC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8120" cy="34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81A5430-5F8E-40CB-B569-86914B5AF9E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1200" cy="35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1E760A1-E145-4723-8FCE-D717F6A882D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4080" cy="204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107E316-BA1E-4749-8A23-307A35FF0E3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2840" cy="39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0E2A9B0-2096-4B3C-BF60-A20628F718E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7200" cy="37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 u="sng">
                <a:solidFill>
                  <a:srgbClr val="0000ff"/>
                </a:solidFill>
                <a:uFillTx/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782AA58-4994-4DE9-8447-DA6C26FB723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59120" cy="11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74320" y="1554480"/>
            <a:ext cx="11062440" cy="447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charts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_helper.tpl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Chart.yaml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0515240" y="6202080"/>
            <a:ext cx="15865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E1DCFFD-5E07-458F-AFFF-637E187D193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1858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2023-10-01T12:12:15Z</dcterms:modified>
  <cp:revision>554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