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61" r:id="rId6"/>
    <p:sldId id="262" r:id="rId7"/>
    <p:sldId id="265" r:id="rId8"/>
    <p:sldId id="266" r:id="rId9"/>
    <p:sldId id="267" r:id="rId10"/>
    <p:sldId id="268" r:id="rId11"/>
    <p:sldId id="269" r:id="rId12"/>
    <p:sldId id="270" r:id="rId13"/>
    <p:sldId id="271" r:id="rId14"/>
    <p:sldId id="287" r:id="rId15"/>
    <p:sldId id="272" r:id="rId16"/>
    <p:sldId id="273" r:id="rId17"/>
    <p:sldId id="274" r:id="rId18"/>
    <p:sldId id="275" r:id="rId19"/>
    <p:sldId id="276" r:id="rId20"/>
    <p:sldId id="277" r:id="rId21"/>
    <p:sldId id="278" r:id="rId22"/>
    <p:sldId id="279" r:id="rId23"/>
    <p:sldId id="280" r:id="rId24"/>
    <p:sldId id="285" r:id="rId25"/>
    <p:sldId id="286"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799" autoAdjust="0"/>
  </p:normalViewPr>
  <p:slideViewPr>
    <p:cSldViewPr snapToGrid="0">
      <p:cViewPr varScale="1">
        <p:scale>
          <a:sx n="70" d="100"/>
          <a:sy n="70" d="100"/>
        </p:scale>
        <p:origin x="1094"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2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711E23-67AA-4272-B56F-F9CCB8C6B0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9E5AAF9-855D-4EF1-9829-1E6C96E2EF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EDB0A9-C676-45DC-B2B5-60C73CB04033}" type="datetimeFigureOut">
              <a:rPr lang="en-GB" smtClean="0"/>
              <a:t>29/12/2023</a:t>
            </a:fld>
            <a:endParaRPr lang="en-GB"/>
          </a:p>
        </p:txBody>
      </p:sp>
      <p:sp>
        <p:nvSpPr>
          <p:cNvPr id="4" name="Footer Placeholder 3">
            <a:extLst>
              <a:ext uri="{FF2B5EF4-FFF2-40B4-BE49-F238E27FC236}">
                <a16:creationId xmlns:a16="http://schemas.microsoft.com/office/drawing/2014/main" id="{4C2E5419-A377-4258-B826-B4180082F1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E54C7AC-F3F1-4927-8FF6-A3D844A60E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DAC3D4-18F4-40EB-ABB9-5488A09968AD}" type="slidenum">
              <a:rPr lang="en-GB" smtClean="0"/>
              <a:t>‹#›</a:t>
            </a:fld>
            <a:endParaRPr lang="en-GB"/>
          </a:p>
        </p:txBody>
      </p:sp>
    </p:spTree>
    <p:extLst>
      <p:ext uri="{BB962C8B-B14F-4D97-AF65-F5344CB8AC3E}">
        <p14:creationId xmlns:p14="http://schemas.microsoft.com/office/powerpoint/2010/main" val="1931677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ECD1D-140F-4B81-8831-CB8B28F67AE5}" type="datetimeFigureOut">
              <a:rPr lang="en-GB" smtClean="0"/>
              <a:t>29/12/2023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18458-3CE2-416B-9686-394566D212CE}" type="slidenum">
              <a:rPr lang="en-GB" smtClean="0"/>
              <a:t>‹#›</a:t>
            </a:fld>
            <a:endParaRPr lang="en-GB"/>
          </a:p>
        </p:txBody>
      </p:sp>
    </p:spTree>
    <p:extLst>
      <p:ext uri="{BB962C8B-B14F-4D97-AF65-F5344CB8AC3E}">
        <p14:creationId xmlns:p14="http://schemas.microsoft.com/office/powerpoint/2010/main" val="48262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jobs.hybrid-technologies.vn/blog/top-thu-vien-python-tot-nhat/#1_Pillow-_Xu_ly_hinh_anh"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jobs.hybrid-technologies.vn/blog/top-thu-vien-python-tot-nhat/#4OpenCV_Python_8211_Xu_ly_hinh_anh" TargetMode="External"/><Relationship Id="rId5" Type="http://schemas.openxmlformats.org/officeDocument/2006/relationships/hyperlink" Target="https://jobs.hybrid-technologies.vn/blog/top-thu-vien-python-tot-nhat/#3_Numpy-_Xu_ly_mang_da_chieu_ma_tran" TargetMode="External"/><Relationship Id="rId4" Type="http://schemas.openxmlformats.org/officeDocument/2006/relationships/hyperlink" Target="https://jobs.hybrid-technologies.vn/blog/top-thu-vien-python-tot-nhat/#2Matplotlib-_Ve_do_thi_2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018458-3CE2-416B-9686-394566D212CE}" type="slidenum">
              <a:rPr lang="en-GB" smtClean="0"/>
              <a:t>4</a:t>
            </a:fld>
            <a:endParaRPr lang="en-GB"/>
          </a:p>
        </p:txBody>
      </p:sp>
    </p:spTree>
    <p:extLst>
      <p:ext uri="{BB962C8B-B14F-4D97-AF65-F5344CB8AC3E}">
        <p14:creationId xmlns:p14="http://schemas.microsoft.com/office/powerpoint/2010/main" val="370155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018458-3CE2-416B-9686-394566D212CE}" type="slidenum">
              <a:rPr lang="en-GB" smtClean="0"/>
              <a:t>5</a:t>
            </a:fld>
            <a:endParaRPr lang="en-GB"/>
          </a:p>
        </p:txBody>
      </p:sp>
    </p:spTree>
    <p:extLst>
      <p:ext uri="{BB962C8B-B14F-4D97-AF65-F5344CB8AC3E}">
        <p14:creationId xmlns:p14="http://schemas.microsoft.com/office/powerpoint/2010/main" val="294411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GB" b="0" i="0" u="none" strike="noStrike" dirty="0">
                <a:solidFill>
                  <a:srgbClr val="4A4A4A"/>
                </a:solidFill>
                <a:effectLst/>
                <a:latin typeface="Roboto"/>
                <a:hlinkClick r:id="rId3"/>
              </a:rPr>
              <a:t>1. Pillow- </a:t>
            </a:r>
            <a:r>
              <a:rPr lang="en-GB" b="0" i="0" u="none" strike="noStrike" dirty="0" err="1">
                <a:solidFill>
                  <a:srgbClr val="4A4A4A"/>
                </a:solidFill>
                <a:effectLst/>
                <a:latin typeface="Roboto"/>
                <a:hlinkClick r:id="rId3"/>
              </a:rPr>
              <a:t>Xử</a:t>
            </a:r>
            <a:r>
              <a:rPr lang="en-GB" b="0" i="0" u="none" strike="noStrike" dirty="0">
                <a:solidFill>
                  <a:srgbClr val="4A4A4A"/>
                </a:solidFill>
                <a:effectLst/>
                <a:latin typeface="Roboto"/>
                <a:hlinkClick r:id="rId3"/>
              </a:rPr>
              <a:t> </a:t>
            </a:r>
            <a:r>
              <a:rPr lang="en-GB" b="0" i="0" u="none" strike="noStrike" dirty="0" err="1">
                <a:solidFill>
                  <a:srgbClr val="4A4A4A"/>
                </a:solidFill>
                <a:effectLst/>
                <a:latin typeface="Roboto"/>
                <a:hlinkClick r:id="rId3"/>
              </a:rPr>
              <a:t>lý</a:t>
            </a:r>
            <a:r>
              <a:rPr lang="en-GB" b="0" i="0" u="none" strike="noStrike" dirty="0">
                <a:solidFill>
                  <a:srgbClr val="4A4A4A"/>
                </a:solidFill>
                <a:effectLst/>
                <a:latin typeface="Roboto"/>
                <a:hlinkClick r:id="rId3"/>
              </a:rPr>
              <a:t> </a:t>
            </a:r>
            <a:r>
              <a:rPr lang="en-GB" b="0" i="0" u="none" strike="noStrike" dirty="0" err="1">
                <a:solidFill>
                  <a:srgbClr val="4A4A4A"/>
                </a:solidFill>
                <a:effectLst/>
                <a:latin typeface="Roboto"/>
                <a:hlinkClick r:id="rId3"/>
              </a:rPr>
              <a:t>hình</a:t>
            </a:r>
            <a:r>
              <a:rPr lang="en-GB" b="0" i="0" u="none" strike="noStrike" dirty="0">
                <a:solidFill>
                  <a:srgbClr val="4A4A4A"/>
                </a:solidFill>
                <a:effectLst/>
                <a:latin typeface="Roboto"/>
                <a:hlinkClick r:id="rId3"/>
              </a:rPr>
              <a:t> </a:t>
            </a:r>
            <a:r>
              <a:rPr lang="en-GB" b="0" i="0" u="none" strike="noStrike" dirty="0" err="1">
                <a:solidFill>
                  <a:srgbClr val="4A4A4A"/>
                </a:solidFill>
                <a:effectLst/>
                <a:latin typeface="Roboto"/>
                <a:hlinkClick r:id="rId3"/>
              </a:rPr>
              <a:t>ảnh</a:t>
            </a:r>
            <a:endParaRPr lang="en-GB" b="0" i="0" dirty="0">
              <a:solidFill>
                <a:srgbClr val="4A4A4A"/>
              </a:solidFill>
              <a:effectLst/>
              <a:latin typeface="Roboto"/>
            </a:endParaRPr>
          </a:p>
          <a:p>
            <a:pPr algn="just">
              <a:buFont typeface="Arial" panose="020B0604020202020204" pitchFamily="34" charset="0"/>
              <a:buChar char="•"/>
            </a:pPr>
            <a:r>
              <a:rPr lang="en-GB" b="0" i="0" u="none" strike="noStrike" dirty="0">
                <a:solidFill>
                  <a:srgbClr val="4A4A4A"/>
                </a:solidFill>
                <a:effectLst/>
                <a:latin typeface="Roboto"/>
                <a:hlinkClick r:id="rId4"/>
              </a:rPr>
              <a:t>2. Matplotlib- </a:t>
            </a:r>
            <a:r>
              <a:rPr lang="en-GB" b="0" i="0" u="none" strike="noStrike" dirty="0" err="1">
                <a:solidFill>
                  <a:srgbClr val="4A4A4A"/>
                </a:solidFill>
                <a:effectLst/>
                <a:latin typeface="Roboto"/>
                <a:hlinkClick r:id="rId4"/>
              </a:rPr>
              <a:t>Vẽ</a:t>
            </a:r>
            <a:r>
              <a:rPr lang="en-GB" b="0" i="0" u="none" strike="noStrike" dirty="0">
                <a:solidFill>
                  <a:srgbClr val="4A4A4A"/>
                </a:solidFill>
                <a:effectLst/>
                <a:latin typeface="Roboto"/>
                <a:hlinkClick r:id="rId4"/>
              </a:rPr>
              <a:t> </a:t>
            </a:r>
            <a:r>
              <a:rPr lang="en-GB" b="0" i="0" u="none" strike="noStrike" dirty="0" err="1">
                <a:solidFill>
                  <a:srgbClr val="4A4A4A"/>
                </a:solidFill>
                <a:effectLst/>
                <a:latin typeface="Roboto"/>
                <a:hlinkClick r:id="rId4"/>
              </a:rPr>
              <a:t>đồ</a:t>
            </a:r>
            <a:r>
              <a:rPr lang="en-GB" b="0" i="0" u="none" strike="noStrike" dirty="0">
                <a:solidFill>
                  <a:srgbClr val="4A4A4A"/>
                </a:solidFill>
                <a:effectLst/>
                <a:latin typeface="Roboto"/>
                <a:hlinkClick r:id="rId4"/>
              </a:rPr>
              <a:t> </a:t>
            </a:r>
            <a:r>
              <a:rPr lang="en-GB" b="0" i="0" u="none" strike="noStrike" dirty="0" err="1">
                <a:solidFill>
                  <a:srgbClr val="4A4A4A"/>
                </a:solidFill>
                <a:effectLst/>
                <a:latin typeface="Roboto"/>
                <a:hlinkClick r:id="rId4"/>
              </a:rPr>
              <a:t>thị</a:t>
            </a:r>
            <a:r>
              <a:rPr lang="en-GB" b="0" i="0" u="none" strike="noStrike" dirty="0">
                <a:solidFill>
                  <a:srgbClr val="4A4A4A"/>
                </a:solidFill>
                <a:effectLst/>
                <a:latin typeface="Roboto"/>
                <a:hlinkClick r:id="rId4"/>
              </a:rPr>
              <a:t> 2D</a:t>
            </a:r>
            <a:endParaRPr lang="en-GB" b="0" i="0" dirty="0">
              <a:solidFill>
                <a:srgbClr val="4A4A4A"/>
              </a:solidFill>
              <a:effectLst/>
              <a:latin typeface="Roboto"/>
            </a:endParaRPr>
          </a:p>
          <a:p>
            <a:pPr algn="just">
              <a:buFont typeface="Arial" panose="020B0604020202020204" pitchFamily="34" charset="0"/>
              <a:buChar char="•"/>
            </a:pPr>
            <a:r>
              <a:rPr lang="en-GB" b="0" i="0" u="none" strike="noStrike" dirty="0">
                <a:solidFill>
                  <a:srgbClr val="4A4A4A"/>
                </a:solidFill>
                <a:effectLst/>
                <a:latin typeface="Roboto"/>
                <a:hlinkClick r:id="rId5"/>
              </a:rPr>
              <a:t>3. </a:t>
            </a:r>
            <a:r>
              <a:rPr lang="en-GB" b="0" i="0" u="none" strike="noStrike" dirty="0" err="1">
                <a:solidFill>
                  <a:srgbClr val="4A4A4A"/>
                </a:solidFill>
                <a:effectLst/>
                <a:latin typeface="Roboto"/>
                <a:hlinkClick r:id="rId5"/>
              </a:rPr>
              <a:t>Numpy</a:t>
            </a:r>
            <a:r>
              <a:rPr lang="en-GB" b="0" i="0" u="none" strike="noStrike" dirty="0">
                <a:solidFill>
                  <a:srgbClr val="4A4A4A"/>
                </a:solidFill>
                <a:effectLst/>
                <a:latin typeface="Roboto"/>
                <a:hlinkClick r:id="rId5"/>
              </a:rPr>
              <a:t>- </a:t>
            </a:r>
            <a:r>
              <a:rPr lang="en-GB" b="0" i="0" u="none" strike="noStrike" dirty="0" err="1">
                <a:solidFill>
                  <a:srgbClr val="4A4A4A"/>
                </a:solidFill>
                <a:effectLst/>
                <a:latin typeface="Roboto"/>
                <a:hlinkClick r:id="rId5"/>
              </a:rPr>
              <a:t>Xử</a:t>
            </a:r>
            <a:r>
              <a:rPr lang="en-GB" b="0" i="0" u="none" strike="noStrike" dirty="0">
                <a:solidFill>
                  <a:srgbClr val="4A4A4A"/>
                </a:solidFill>
                <a:effectLst/>
                <a:latin typeface="Roboto"/>
                <a:hlinkClick r:id="rId5"/>
              </a:rPr>
              <a:t> </a:t>
            </a:r>
            <a:r>
              <a:rPr lang="en-GB" b="0" i="0" u="none" strike="noStrike" dirty="0" err="1">
                <a:solidFill>
                  <a:srgbClr val="4A4A4A"/>
                </a:solidFill>
                <a:effectLst/>
                <a:latin typeface="Roboto"/>
                <a:hlinkClick r:id="rId5"/>
              </a:rPr>
              <a:t>lý</a:t>
            </a:r>
            <a:r>
              <a:rPr lang="en-GB" b="0" i="0" u="none" strike="noStrike" dirty="0">
                <a:solidFill>
                  <a:srgbClr val="4A4A4A"/>
                </a:solidFill>
                <a:effectLst/>
                <a:latin typeface="Roboto"/>
                <a:hlinkClick r:id="rId5"/>
              </a:rPr>
              <a:t> </a:t>
            </a:r>
            <a:r>
              <a:rPr lang="en-GB" b="0" i="0" u="none" strike="noStrike" dirty="0" err="1">
                <a:solidFill>
                  <a:srgbClr val="4A4A4A"/>
                </a:solidFill>
                <a:effectLst/>
                <a:latin typeface="Roboto"/>
                <a:hlinkClick r:id="rId5"/>
              </a:rPr>
              <a:t>mảng</a:t>
            </a:r>
            <a:r>
              <a:rPr lang="en-GB" b="0" i="0" u="none" strike="noStrike" dirty="0">
                <a:solidFill>
                  <a:srgbClr val="4A4A4A"/>
                </a:solidFill>
                <a:effectLst/>
                <a:latin typeface="Roboto"/>
                <a:hlinkClick r:id="rId5"/>
              </a:rPr>
              <a:t> </a:t>
            </a:r>
            <a:r>
              <a:rPr lang="en-GB" b="0" i="0" u="none" strike="noStrike" dirty="0" err="1">
                <a:solidFill>
                  <a:srgbClr val="4A4A4A"/>
                </a:solidFill>
                <a:effectLst/>
                <a:latin typeface="Roboto"/>
                <a:hlinkClick r:id="rId5"/>
              </a:rPr>
              <a:t>đa</a:t>
            </a:r>
            <a:r>
              <a:rPr lang="en-GB" b="0" i="0" u="none" strike="noStrike" dirty="0">
                <a:solidFill>
                  <a:srgbClr val="4A4A4A"/>
                </a:solidFill>
                <a:effectLst/>
                <a:latin typeface="Roboto"/>
                <a:hlinkClick r:id="rId5"/>
              </a:rPr>
              <a:t> </a:t>
            </a:r>
            <a:r>
              <a:rPr lang="en-GB" b="0" i="0" u="none" strike="noStrike" dirty="0" err="1">
                <a:solidFill>
                  <a:srgbClr val="4A4A4A"/>
                </a:solidFill>
                <a:effectLst/>
                <a:latin typeface="Roboto"/>
                <a:hlinkClick r:id="rId5"/>
              </a:rPr>
              <a:t>chiều</a:t>
            </a:r>
            <a:r>
              <a:rPr lang="en-GB" b="0" i="0" u="none" strike="noStrike" dirty="0">
                <a:solidFill>
                  <a:srgbClr val="4A4A4A"/>
                </a:solidFill>
                <a:effectLst/>
                <a:latin typeface="Roboto"/>
                <a:hlinkClick r:id="rId5"/>
              </a:rPr>
              <a:t>, ma </a:t>
            </a:r>
            <a:r>
              <a:rPr lang="en-GB" b="0" i="0" u="none" strike="noStrike" dirty="0" err="1">
                <a:solidFill>
                  <a:srgbClr val="4A4A4A"/>
                </a:solidFill>
                <a:effectLst/>
                <a:latin typeface="Roboto"/>
                <a:hlinkClick r:id="rId5"/>
              </a:rPr>
              <a:t>trận</a:t>
            </a:r>
            <a:endParaRPr lang="en-GB" b="0" i="0" dirty="0">
              <a:solidFill>
                <a:srgbClr val="4A4A4A"/>
              </a:solidFill>
              <a:effectLst/>
              <a:latin typeface="Roboto"/>
            </a:endParaRPr>
          </a:p>
          <a:p>
            <a:pPr algn="just">
              <a:buFont typeface="Arial" panose="020B0604020202020204" pitchFamily="34" charset="0"/>
              <a:buChar char="•"/>
            </a:pPr>
            <a:r>
              <a:rPr lang="en-GB" b="0" i="0" u="none" strike="noStrike" dirty="0">
                <a:solidFill>
                  <a:srgbClr val="4A4A4A"/>
                </a:solidFill>
                <a:effectLst/>
                <a:latin typeface="Roboto"/>
                <a:hlinkClick r:id="rId6"/>
              </a:rPr>
              <a:t>4. OpenCV (Python) – </a:t>
            </a:r>
            <a:r>
              <a:rPr lang="en-GB" b="0" i="0" u="none" strike="noStrike" dirty="0" err="1">
                <a:solidFill>
                  <a:srgbClr val="4A4A4A"/>
                </a:solidFill>
                <a:effectLst/>
                <a:latin typeface="Roboto"/>
                <a:hlinkClick r:id="rId6"/>
              </a:rPr>
              <a:t>Xử</a:t>
            </a:r>
            <a:r>
              <a:rPr lang="en-GB" b="0" i="0" u="none" strike="noStrike" dirty="0">
                <a:solidFill>
                  <a:srgbClr val="4A4A4A"/>
                </a:solidFill>
                <a:effectLst/>
                <a:latin typeface="Roboto"/>
                <a:hlinkClick r:id="rId6"/>
              </a:rPr>
              <a:t> </a:t>
            </a:r>
            <a:r>
              <a:rPr lang="en-GB" b="0" i="0" u="none" strike="noStrike" dirty="0" err="1">
                <a:solidFill>
                  <a:srgbClr val="4A4A4A"/>
                </a:solidFill>
                <a:effectLst/>
                <a:latin typeface="Roboto"/>
                <a:hlinkClick r:id="rId6"/>
              </a:rPr>
              <a:t>lý</a:t>
            </a:r>
            <a:r>
              <a:rPr lang="en-GB" b="0" i="0" u="none" strike="noStrike" dirty="0">
                <a:solidFill>
                  <a:srgbClr val="4A4A4A"/>
                </a:solidFill>
                <a:effectLst/>
                <a:latin typeface="Roboto"/>
                <a:hlinkClick r:id="rId6"/>
              </a:rPr>
              <a:t> </a:t>
            </a:r>
            <a:r>
              <a:rPr lang="en-GB" b="0" i="0" u="none" strike="noStrike" dirty="0" err="1">
                <a:solidFill>
                  <a:srgbClr val="4A4A4A"/>
                </a:solidFill>
                <a:effectLst/>
                <a:latin typeface="Roboto"/>
                <a:hlinkClick r:id="rId6"/>
              </a:rPr>
              <a:t>hình</a:t>
            </a:r>
            <a:r>
              <a:rPr lang="en-GB" b="0" i="0" u="none" strike="noStrike" dirty="0">
                <a:solidFill>
                  <a:srgbClr val="4A4A4A"/>
                </a:solidFill>
                <a:effectLst/>
                <a:latin typeface="Roboto"/>
                <a:hlinkClick r:id="rId6"/>
              </a:rPr>
              <a:t> </a:t>
            </a:r>
            <a:r>
              <a:rPr lang="en-GB" b="0" i="0" u="none" strike="noStrike" dirty="0" err="1">
                <a:solidFill>
                  <a:srgbClr val="4A4A4A"/>
                </a:solidFill>
                <a:effectLst/>
                <a:latin typeface="Roboto"/>
                <a:hlinkClick r:id="rId6"/>
              </a:rPr>
              <a:t>ảnh</a:t>
            </a:r>
            <a:endParaRPr lang="en-GB" b="0" i="0" dirty="0">
              <a:solidFill>
                <a:srgbClr val="4A4A4A"/>
              </a:solidFill>
              <a:effectLst/>
              <a:latin typeface="Roboto"/>
            </a:endParaRPr>
          </a:p>
          <a:p>
            <a:endParaRPr lang="en-GB" dirty="0"/>
          </a:p>
        </p:txBody>
      </p:sp>
      <p:sp>
        <p:nvSpPr>
          <p:cNvPr id="4" name="Slide Number Placeholder 3"/>
          <p:cNvSpPr>
            <a:spLocks noGrp="1"/>
          </p:cNvSpPr>
          <p:nvPr>
            <p:ph type="sldNum" sz="quarter" idx="5"/>
          </p:nvPr>
        </p:nvSpPr>
        <p:spPr/>
        <p:txBody>
          <a:bodyPr/>
          <a:lstStyle/>
          <a:p>
            <a:fld id="{C7018458-3CE2-416B-9686-394566D212CE}" type="slidenum">
              <a:rPr lang="en-GB" smtClean="0"/>
              <a:t>11</a:t>
            </a:fld>
            <a:endParaRPr lang="en-GB"/>
          </a:p>
        </p:txBody>
      </p:sp>
    </p:spTree>
    <p:extLst>
      <p:ext uri="{BB962C8B-B14F-4D97-AF65-F5344CB8AC3E}">
        <p14:creationId xmlns:p14="http://schemas.microsoft.com/office/powerpoint/2010/main" val="2329029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2 camera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quét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cư</a:t>
            </a:r>
            <a:r>
              <a:rPr lang="en-US" sz="1800" dirty="0">
                <a:effectLst/>
                <a:latin typeface="Times New Roman" panose="02020603050405020304" pitchFamily="18"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xe</a:t>
            </a:r>
            <a:r>
              <a:rPr lang="en-US" sz="1800" dirty="0">
                <a:effectLst/>
                <a:latin typeface="Times New Roman" panose="02020603050405020304" pitchFamily="18" charset="0"/>
                <a:ea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C7018458-3CE2-416B-9686-394566D212CE}" type="slidenum">
              <a:rPr lang="en-GB" smtClean="0"/>
              <a:t>13</a:t>
            </a:fld>
            <a:endParaRPr lang="en-GB"/>
          </a:p>
        </p:txBody>
      </p:sp>
    </p:spTree>
    <p:extLst>
      <p:ext uri="{BB962C8B-B14F-4D97-AF65-F5344CB8AC3E}">
        <p14:creationId xmlns:p14="http://schemas.microsoft.com/office/powerpoint/2010/main" val="207804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Camera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đó</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US" dirty="0"/>
              <a:t>-</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mốc</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đêm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252095">
              <a:lnSpc>
                <a:spcPct val="150000"/>
              </a:lnSpc>
            </a:pP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5k/</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lượt</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đêm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 30k /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đêm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Ô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tô</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 500k/</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đêm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C7018458-3CE2-416B-9686-394566D212CE}" type="slidenum">
              <a:rPr lang="en-GB" smtClean="0"/>
              <a:t>15</a:t>
            </a:fld>
            <a:endParaRPr lang="en-GB"/>
          </a:p>
        </p:txBody>
      </p:sp>
    </p:spTree>
    <p:extLst>
      <p:ext uri="{BB962C8B-B14F-4D97-AF65-F5344CB8AC3E}">
        <p14:creationId xmlns:p14="http://schemas.microsoft.com/office/powerpoint/2010/main" val="166484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err="1">
                <a:effectLst/>
                <a:latin typeface="Times New Roman" panose="02020603050405020304" pitchFamily="18" charset="0"/>
                <a:ea typeface="Times New Roman" panose="02020603050405020304" pitchFamily="18" charset="0"/>
              </a:rPr>
              <a:t>Xác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định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vùng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chứa</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biển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số</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vì</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biển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số</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xe</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có</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những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đặc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trưng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cơ</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bản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được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quy</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định</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bởi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các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cơ</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quan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chức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năng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nên</a:t>
            </a:r>
            <a:r>
              <a:rPr lang="en-US" sz="1800" kern="0" dirty="0">
                <a:effectLst/>
                <a:latin typeface="Times New Roman" panose="02020603050405020304" pitchFamily="18" charset="0"/>
                <a:ea typeface="Times New Roman" panose="02020603050405020304" pitchFamily="18" charset="0"/>
              </a:rPr>
              <a:t> ta </a:t>
            </a:r>
            <a:r>
              <a:rPr lang="en-US" sz="1800" kern="0" dirty="0" err="1">
                <a:effectLst/>
                <a:latin typeface="Times New Roman" panose="02020603050405020304" pitchFamily="18" charset="0"/>
                <a:ea typeface="Times New Roman" panose="02020603050405020304" pitchFamily="18" charset="0"/>
              </a:rPr>
              <a:t>có</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thể</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dựa</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vào</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đặc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trưng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này</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để</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phân</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biệt</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các</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đối</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tượng</a:t>
            </a:r>
            <a:r>
              <a:rPr lang="en-US" sz="1800" kern="0" dirty="0">
                <a:effectLst/>
                <a:latin typeface="Times New Roman" panose="02020603050405020304" pitchFamily="18" charset="0"/>
                <a:ea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rPr>
              <a:t>khác</a:t>
            </a:r>
            <a:endParaRPr lang="en-US" dirty="0"/>
          </a:p>
        </p:txBody>
      </p:sp>
      <p:sp>
        <p:nvSpPr>
          <p:cNvPr id="4" name="Slide Number Placeholder 3"/>
          <p:cNvSpPr>
            <a:spLocks noGrp="1"/>
          </p:cNvSpPr>
          <p:nvPr>
            <p:ph type="sldNum" sz="quarter" idx="5"/>
          </p:nvPr>
        </p:nvSpPr>
        <p:spPr/>
        <p:txBody>
          <a:bodyPr/>
          <a:lstStyle/>
          <a:p>
            <a:fld id="{C7018458-3CE2-416B-9686-394566D212CE}" type="slidenum">
              <a:rPr lang="en-GB" smtClean="0"/>
              <a:t>16</a:t>
            </a:fld>
            <a:endParaRPr lang="en-GB"/>
          </a:p>
        </p:txBody>
      </p:sp>
    </p:spTree>
    <p:extLst>
      <p:ext uri="{BB962C8B-B14F-4D97-AF65-F5344CB8AC3E}">
        <p14:creationId xmlns:p14="http://schemas.microsoft.com/office/powerpoint/2010/main" val="139452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800"/>
              </a:spcAft>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ngưỡng</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Sau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nhị</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viền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quanh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7018458-3CE2-416B-9686-394566D212CE}" type="slidenum">
              <a:rPr lang="en-GB" smtClean="0"/>
              <a:t>18</a:t>
            </a:fld>
            <a:endParaRPr lang="en-GB"/>
          </a:p>
        </p:txBody>
      </p:sp>
    </p:spTree>
    <p:extLst>
      <p:ext uri="{BB962C8B-B14F-4D97-AF65-F5344CB8AC3E}">
        <p14:creationId xmlns:p14="http://schemas.microsoft.com/office/powerpoint/2010/main" val="633154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50EDCE-E1D2-4824-A312-39BC6D2A2A27}"/>
              </a:ext>
            </a:extLst>
          </p:cNvPr>
          <p:cNvSpPr>
            <a:spLocks noGrp="1"/>
          </p:cNvSpPr>
          <p:nvPr>
            <p:ph type="dt" sz="half" idx="10"/>
          </p:nvPr>
        </p:nvSpPr>
        <p:spPr/>
        <p:txBody>
          <a:bodyPr/>
          <a:lstStyle/>
          <a:p>
            <a:fld id="{68D549D5-7A01-498D-BF6B-D6F3D724C4DD}" type="datetime1">
              <a:rPr lang="en-GB" smtClean="0"/>
              <a:t>29/12/2023</a:t>
            </a:fld>
            <a:endParaRPr lang="en-GB"/>
          </a:p>
        </p:txBody>
      </p:sp>
      <p:sp>
        <p:nvSpPr>
          <p:cNvPr id="5" name="Footer Placeholder 4">
            <a:extLst>
              <a:ext uri="{FF2B5EF4-FFF2-40B4-BE49-F238E27FC236}">
                <a16:creationId xmlns:a16="http://schemas.microsoft.com/office/drawing/2014/main" id="{0772B8D8-6CBA-48DB-8D7A-142A52384A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21BA3E-7460-436E-8B04-65C919C0ED68}"/>
              </a:ext>
            </a:extLst>
          </p:cNvPr>
          <p:cNvSpPr>
            <a:spLocks noGrp="1"/>
          </p:cNvSpPr>
          <p:nvPr>
            <p:ph type="sldNum" sz="quarter" idx="12"/>
          </p:nvPr>
        </p:nvSpPr>
        <p:spPr/>
        <p:txBody>
          <a:bodyPr/>
          <a:lstStyle>
            <a:lvl1pPr>
              <a:defRPr sz="2000">
                <a:solidFill>
                  <a:schemeClr val="bg1"/>
                </a:solidFill>
                <a:highlight>
                  <a:srgbClr val="0000FF"/>
                </a:highlight>
                <a:latin typeface="Times New Roman" panose="02020603050405020304" pitchFamily="18" charset="0"/>
                <a:cs typeface="Times New Roman" panose="02020603050405020304" pitchFamily="18" charset="0"/>
              </a:defRPr>
            </a:lvl1pPr>
          </a:lstStyle>
          <a:p>
            <a:fld id="{AE64DD53-AF9D-4710-8F1C-43C8D2744BAB}" type="slidenum">
              <a:rPr lang="en-GB" smtClean="0"/>
              <a:pPr/>
              <a:t>‹#›</a:t>
            </a:fld>
            <a:r>
              <a:rPr lang="en-GB"/>
              <a:t>/28</a:t>
            </a:r>
            <a:endParaRPr lang="en-GB" dirty="0"/>
          </a:p>
        </p:txBody>
      </p:sp>
    </p:spTree>
    <p:extLst>
      <p:ext uri="{BB962C8B-B14F-4D97-AF65-F5344CB8AC3E}">
        <p14:creationId xmlns:p14="http://schemas.microsoft.com/office/powerpoint/2010/main" val="273654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F97F-FC35-4DCF-B4E7-703DD66E0B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6D8C2A-8045-489E-9973-6186BD38C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AE2C4C-0CDF-4F20-BF5E-FA759CFDA0FC}"/>
              </a:ext>
            </a:extLst>
          </p:cNvPr>
          <p:cNvSpPr>
            <a:spLocks noGrp="1"/>
          </p:cNvSpPr>
          <p:nvPr>
            <p:ph type="dt" sz="half" idx="10"/>
          </p:nvPr>
        </p:nvSpPr>
        <p:spPr/>
        <p:txBody>
          <a:bodyPr/>
          <a:lstStyle/>
          <a:p>
            <a:fld id="{DF760D08-812A-4D6C-BB88-D7A8A06C0D82}" type="datetime1">
              <a:rPr lang="en-GB" smtClean="0"/>
              <a:t>29/12/2023</a:t>
            </a:fld>
            <a:endParaRPr lang="en-GB"/>
          </a:p>
        </p:txBody>
      </p:sp>
      <p:sp>
        <p:nvSpPr>
          <p:cNvPr id="5" name="Footer Placeholder 4">
            <a:extLst>
              <a:ext uri="{FF2B5EF4-FFF2-40B4-BE49-F238E27FC236}">
                <a16:creationId xmlns:a16="http://schemas.microsoft.com/office/drawing/2014/main" id="{09D9463A-330A-49FF-823A-3EEAF681F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0CC84D-3EC4-4256-8D85-7DE70F1FEF40}"/>
              </a:ext>
            </a:extLst>
          </p:cNvPr>
          <p:cNvSpPr>
            <a:spLocks noGrp="1"/>
          </p:cNvSpPr>
          <p:nvPr>
            <p:ph type="sldNum" sz="quarter" idx="12"/>
          </p:nvPr>
        </p:nvSpPr>
        <p:spPr/>
        <p:txBody>
          <a:bodyPr/>
          <a:lstStyle/>
          <a:p>
            <a:fld id="{AE64DD53-AF9D-4710-8F1C-43C8D2744BAB}" type="slidenum">
              <a:rPr lang="en-GB" smtClean="0"/>
              <a:t>‹#›</a:t>
            </a:fld>
            <a:r>
              <a:rPr lang="en-GB" dirty="0"/>
              <a:t>/28</a:t>
            </a:r>
          </a:p>
        </p:txBody>
      </p:sp>
    </p:spTree>
    <p:extLst>
      <p:ext uri="{BB962C8B-B14F-4D97-AF65-F5344CB8AC3E}">
        <p14:creationId xmlns:p14="http://schemas.microsoft.com/office/powerpoint/2010/main" val="405937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470515-F390-4139-9379-EABC7D1255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98F549-0053-49CD-B17D-CB87FF427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9B0098-D70C-4037-A2D1-3CE96D425FF1}"/>
              </a:ext>
            </a:extLst>
          </p:cNvPr>
          <p:cNvSpPr>
            <a:spLocks noGrp="1"/>
          </p:cNvSpPr>
          <p:nvPr>
            <p:ph type="dt" sz="half" idx="10"/>
          </p:nvPr>
        </p:nvSpPr>
        <p:spPr/>
        <p:txBody>
          <a:bodyPr/>
          <a:lstStyle/>
          <a:p>
            <a:fld id="{0A3F0FF8-FE68-4467-AEE1-A0EFC1C8F0E7}" type="datetime1">
              <a:rPr lang="en-GB" smtClean="0"/>
              <a:t>29/12/2023</a:t>
            </a:fld>
            <a:endParaRPr lang="en-GB"/>
          </a:p>
        </p:txBody>
      </p:sp>
      <p:sp>
        <p:nvSpPr>
          <p:cNvPr id="5" name="Footer Placeholder 4">
            <a:extLst>
              <a:ext uri="{FF2B5EF4-FFF2-40B4-BE49-F238E27FC236}">
                <a16:creationId xmlns:a16="http://schemas.microsoft.com/office/drawing/2014/main" id="{6B6158D3-6FBA-42E0-B3A1-D6B735FBA7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457284-F647-47C4-BA4D-BAABD39C7975}"/>
              </a:ext>
            </a:extLst>
          </p:cNvPr>
          <p:cNvSpPr>
            <a:spLocks noGrp="1"/>
          </p:cNvSpPr>
          <p:nvPr>
            <p:ph type="sldNum" sz="quarter" idx="12"/>
          </p:nvPr>
        </p:nvSpPr>
        <p:spPr/>
        <p:txBody>
          <a:bodyPr/>
          <a:lstStyle/>
          <a:p>
            <a:fld id="{AE64DD53-AF9D-4710-8F1C-43C8D2744BAB}" type="slidenum">
              <a:rPr lang="en-GB" smtClean="0"/>
              <a:t>‹#›</a:t>
            </a:fld>
            <a:r>
              <a:rPr lang="en-GB" dirty="0"/>
              <a:t>/28</a:t>
            </a:r>
          </a:p>
        </p:txBody>
      </p:sp>
    </p:spTree>
    <p:extLst>
      <p:ext uri="{BB962C8B-B14F-4D97-AF65-F5344CB8AC3E}">
        <p14:creationId xmlns:p14="http://schemas.microsoft.com/office/powerpoint/2010/main" val="109031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E40F-455E-4AB7-BF74-D1E81C66F5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D6FD9F-20AF-4545-AB4D-78DD3F578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882E60-B8A5-4DD3-810F-F3A7690C25BF}"/>
              </a:ext>
            </a:extLst>
          </p:cNvPr>
          <p:cNvSpPr>
            <a:spLocks noGrp="1"/>
          </p:cNvSpPr>
          <p:nvPr>
            <p:ph type="dt" sz="half" idx="10"/>
          </p:nvPr>
        </p:nvSpPr>
        <p:spPr/>
        <p:txBody>
          <a:bodyPr/>
          <a:lstStyle/>
          <a:p>
            <a:fld id="{A525BCA4-D3E8-4759-9D8C-41E72439DDAD}" type="datetime1">
              <a:rPr lang="en-GB" smtClean="0"/>
              <a:t>29/12/2023</a:t>
            </a:fld>
            <a:endParaRPr lang="en-GB"/>
          </a:p>
        </p:txBody>
      </p:sp>
      <p:sp>
        <p:nvSpPr>
          <p:cNvPr id="5" name="Footer Placeholder 4">
            <a:extLst>
              <a:ext uri="{FF2B5EF4-FFF2-40B4-BE49-F238E27FC236}">
                <a16:creationId xmlns:a16="http://schemas.microsoft.com/office/drawing/2014/main" id="{850148F7-5DFA-43B4-9D6A-6D525DF04F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9D0B72-F707-491B-9F40-17F3EF6F0F64}"/>
              </a:ext>
            </a:extLst>
          </p:cNvPr>
          <p:cNvSpPr>
            <a:spLocks noGrp="1"/>
          </p:cNvSpPr>
          <p:nvPr>
            <p:ph type="sldNum" sz="quarter" idx="12"/>
          </p:nvPr>
        </p:nvSpPr>
        <p:spPr/>
        <p:txBody>
          <a:bodyPr/>
          <a:lstStyle>
            <a:lvl1pPr>
              <a:defRPr sz="2000">
                <a:solidFill>
                  <a:schemeClr val="bg1"/>
                </a:solidFill>
                <a:highlight>
                  <a:srgbClr val="0000FF"/>
                </a:highlight>
                <a:latin typeface="Times New Roman" panose="02020603050405020304" pitchFamily="18" charset="0"/>
                <a:cs typeface="Times New Roman" panose="02020603050405020304" pitchFamily="18" charset="0"/>
              </a:defRPr>
            </a:lvl1pPr>
          </a:lstStyle>
          <a:p>
            <a:fld id="{AE64DD53-AF9D-4710-8F1C-43C8D2744BAB}" type="slidenum">
              <a:rPr lang="en-GB" smtClean="0"/>
              <a:pPr/>
              <a:t>‹#›</a:t>
            </a:fld>
            <a:r>
              <a:rPr lang="en-GB" dirty="0"/>
              <a:t>/28</a:t>
            </a:r>
          </a:p>
        </p:txBody>
      </p:sp>
    </p:spTree>
    <p:extLst>
      <p:ext uri="{BB962C8B-B14F-4D97-AF65-F5344CB8AC3E}">
        <p14:creationId xmlns:p14="http://schemas.microsoft.com/office/powerpoint/2010/main" val="305147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1266E-B795-493E-AC4F-F883BD15AAD1}"/>
              </a:ext>
            </a:extLst>
          </p:cNvPr>
          <p:cNvSpPr>
            <a:spLocks noGrp="1"/>
          </p:cNvSpPr>
          <p:nvPr>
            <p:ph type="dt" sz="half" idx="10"/>
          </p:nvPr>
        </p:nvSpPr>
        <p:spPr/>
        <p:txBody>
          <a:bodyPr/>
          <a:lstStyle/>
          <a:p>
            <a:fld id="{9024D236-8094-4A7C-9A06-90DF29BB2140}" type="datetime1">
              <a:rPr lang="en-GB" smtClean="0"/>
              <a:t>29/12/2023</a:t>
            </a:fld>
            <a:endParaRPr lang="en-GB"/>
          </a:p>
        </p:txBody>
      </p:sp>
      <p:sp>
        <p:nvSpPr>
          <p:cNvPr id="5" name="Footer Placeholder 4">
            <a:extLst>
              <a:ext uri="{FF2B5EF4-FFF2-40B4-BE49-F238E27FC236}">
                <a16:creationId xmlns:a16="http://schemas.microsoft.com/office/drawing/2014/main" id="{54DF575E-95AD-46F9-8A29-437B867D0E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6F2A86-A4D8-4BAE-8CEF-4EDA27EF44AD}"/>
              </a:ext>
            </a:extLst>
          </p:cNvPr>
          <p:cNvSpPr>
            <a:spLocks noGrp="1"/>
          </p:cNvSpPr>
          <p:nvPr>
            <p:ph type="sldNum" sz="quarter" idx="12"/>
          </p:nvPr>
        </p:nvSpPr>
        <p:spPr/>
        <p:txBody>
          <a:bodyPr/>
          <a:lstStyle/>
          <a:p>
            <a:fld id="{AE64DD53-AF9D-4710-8F1C-43C8D2744BAB}" type="slidenum">
              <a:rPr lang="en-GB" smtClean="0"/>
              <a:pPr/>
              <a:t>‹#›</a:t>
            </a:fld>
            <a:r>
              <a:rPr lang="en-GB" dirty="0"/>
              <a:t>/28</a:t>
            </a:r>
          </a:p>
        </p:txBody>
      </p:sp>
    </p:spTree>
    <p:extLst>
      <p:ext uri="{BB962C8B-B14F-4D97-AF65-F5344CB8AC3E}">
        <p14:creationId xmlns:p14="http://schemas.microsoft.com/office/powerpoint/2010/main" val="292940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FC3B-D38E-4D8E-9EC2-594146E176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87946F-AC27-41BD-BCF6-9C9AFC8EF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E45C51-0477-432D-ACC8-70543C93E4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BE3E82-2337-4064-A007-DF2A38769C37}"/>
              </a:ext>
            </a:extLst>
          </p:cNvPr>
          <p:cNvSpPr>
            <a:spLocks noGrp="1"/>
          </p:cNvSpPr>
          <p:nvPr>
            <p:ph type="dt" sz="half" idx="10"/>
          </p:nvPr>
        </p:nvSpPr>
        <p:spPr/>
        <p:txBody>
          <a:bodyPr/>
          <a:lstStyle/>
          <a:p>
            <a:fld id="{F630B301-EDD8-45EE-A64E-A6A90158D832}" type="datetime1">
              <a:rPr lang="en-GB" smtClean="0"/>
              <a:t>29/12/2023</a:t>
            </a:fld>
            <a:endParaRPr lang="en-GB"/>
          </a:p>
        </p:txBody>
      </p:sp>
      <p:sp>
        <p:nvSpPr>
          <p:cNvPr id="6" name="Footer Placeholder 5">
            <a:extLst>
              <a:ext uri="{FF2B5EF4-FFF2-40B4-BE49-F238E27FC236}">
                <a16:creationId xmlns:a16="http://schemas.microsoft.com/office/drawing/2014/main" id="{96E71BBA-DE3C-4F09-9307-2694B323AD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47F1B5-5279-4BC9-BB0B-BB7BE52528AF}"/>
              </a:ext>
            </a:extLst>
          </p:cNvPr>
          <p:cNvSpPr>
            <a:spLocks noGrp="1"/>
          </p:cNvSpPr>
          <p:nvPr>
            <p:ph type="sldNum" sz="quarter" idx="12"/>
          </p:nvPr>
        </p:nvSpPr>
        <p:spPr/>
        <p:txBody>
          <a:bodyPr/>
          <a:lstStyle/>
          <a:p>
            <a:fld id="{AE64DD53-AF9D-4710-8F1C-43C8D2744BAB}" type="slidenum">
              <a:rPr lang="en-GB" smtClean="0"/>
              <a:pPr/>
              <a:t>‹#›</a:t>
            </a:fld>
            <a:r>
              <a:rPr lang="en-GB" dirty="0"/>
              <a:t>/28</a:t>
            </a:r>
          </a:p>
        </p:txBody>
      </p:sp>
    </p:spTree>
    <p:extLst>
      <p:ext uri="{BB962C8B-B14F-4D97-AF65-F5344CB8AC3E}">
        <p14:creationId xmlns:p14="http://schemas.microsoft.com/office/powerpoint/2010/main" val="343907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C96A-D511-445D-9F55-303C9DA158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6BE3D4-F01B-4825-A05F-25600B0578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0CD83-EDC1-4807-B874-2D5E46A58B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E60A5C1-9EAA-49EE-A34F-6F008B399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37B86D-4AEB-4FBC-9AAE-16FE39B0A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E974E6-D14F-4481-96F8-A8D12B0668CA}"/>
              </a:ext>
            </a:extLst>
          </p:cNvPr>
          <p:cNvSpPr>
            <a:spLocks noGrp="1"/>
          </p:cNvSpPr>
          <p:nvPr>
            <p:ph type="dt" sz="half" idx="10"/>
          </p:nvPr>
        </p:nvSpPr>
        <p:spPr/>
        <p:txBody>
          <a:bodyPr/>
          <a:lstStyle/>
          <a:p>
            <a:fld id="{A90947C9-A4FD-4FDE-AABC-08727CBF3E69}" type="datetime1">
              <a:rPr lang="en-GB" smtClean="0"/>
              <a:t>29/12/2023</a:t>
            </a:fld>
            <a:endParaRPr lang="en-GB"/>
          </a:p>
        </p:txBody>
      </p:sp>
      <p:sp>
        <p:nvSpPr>
          <p:cNvPr id="8" name="Footer Placeholder 7">
            <a:extLst>
              <a:ext uri="{FF2B5EF4-FFF2-40B4-BE49-F238E27FC236}">
                <a16:creationId xmlns:a16="http://schemas.microsoft.com/office/drawing/2014/main" id="{5E44A50C-F02C-4FF7-B66E-47437371A5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818930-29F9-4D6C-B367-08124F69A6F6}"/>
              </a:ext>
            </a:extLst>
          </p:cNvPr>
          <p:cNvSpPr>
            <a:spLocks noGrp="1"/>
          </p:cNvSpPr>
          <p:nvPr>
            <p:ph type="sldNum" sz="quarter" idx="12"/>
          </p:nvPr>
        </p:nvSpPr>
        <p:spPr/>
        <p:txBody>
          <a:bodyPr/>
          <a:lstStyle/>
          <a:p>
            <a:fld id="{AE64DD53-AF9D-4710-8F1C-43C8D2744BAB}" type="slidenum">
              <a:rPr lang="en-GB" smtClean="0"/>
              <a:t>‹#›</a:t>
            </a:fld>
            <a:r>
              <a:rPr lang="en-GB" dirty="0"/>
              <a:t>/28</a:t>
            </a:r>
          </a:p>
        </p:txBody>
      </p:sp>
    </p:spTree>
    <p:extLst>
      <p:ext uri="{BB962C8B-B14F-4D97-AF65-F5344CB8AC3E}">
        <p14:creationId xmlns:p14="http://schemas.microsoft.com/office/powerpoint/2010/main" val="61140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77D9-3B00-4F08-A6D3-344C805705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8A00321-73BB-4D8F-9128-391FA6F94A75}"/>
              </a:ext>
            </a:extLst>
          </p:cNvPr>
          <p:cNvSpPr>
            <a:spLocks noGrp="1"/>
          </p:cNvSpPr>
          <p:nvPr>
            <p:ph type="dt" sz="half" idx="10"/>
          </p:nvPr>
        </p:nvSpPr>
        <p:spPr/>
        <p:txBody>
          <a:bodyPr/>
          <a:lstStyle/>
          <a:p>
            <a:fld id="{5317839D-6AA9-4A92-915B-D9F3C111BECB}" type="datetime1">
              <a:rPr lang="en-GB" smtClean="0"/>
              <a:t>29/12/2023</a:t>
            </a:fld>
            <a:endParaRPr lang="en-GB"/>
          </a:p>
        </p:txBody>
      </p:sp>
      <p:sp>
        <p:nvSpPr>
          <p:cNvPr id="4" name="Footer Placeholder 3">
            <a:extLst>
              <a:ext uri="{FF2B5EF4-FFF2-40B4-BE49-F238E27FC236}">
                <a16:creationId xmlns:a16="http://schemas.microsoft.com/office/drawing/2014/main" id="{30EE30D4-D65B-4071-91E2-7AA454CD86C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D6F688-54A0-4E95-AFE3-CB6C0FFADBEE}"/>
              </a:ext>
            </a:extLst>
          </p:cNvPr>
          <p:cNvSpPr>
            <a:spLocks noGrp="1"/>
          </p:cNvSpPr>
          <p:nvPr>
            <p:ph type="sldNum" sz="quarter" idx="12"/>
          </p:nvPr>
        </p:nvSpPr>
        <p:spPr/>
        <p:txBody>
          <a:bodyPr/>
          <a:lstStyle/>
          <a:p>
            <a:fld id="{AE64DD53-AF9D-4710-8F1C-43C8D2744BAB}" type="slidenum">
              <a:rPr lang="en-GB" smtClean="0"/>
              <a:t>‹#›</a:t>
            </a:fld>
            <a:r>
              <a:rPr lang="en-GB" dirty="0"/>
              <a:t>/28</a:t>
            </a:r>
          </a:p>
        </p:txBody>
      </p:sp>
    </p:spTree>
    <p:extLst>
      <p:ext uri="{BB962C8B-B14F-4D97-AF65-F5344CB8AC3E}">
        <p14:creationId xmlns:p14="http://schemas.microsoft.com/office/powerpoint/2010/main" val="134105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E2C26-0F7A-4F33-B26A-AD709DEBEB2E}"/>
              </a:ext>
            </a:extLst>
          </p:cNvPr>
          <p:cNvSpPr>
            <a:spLocks noGrp="1"/>
          </p:cNvSpPr>
          <p:nvPr>
            <p:ph type="dt" sz="half" idx="10"/>
          </p:nvPr>
        </p:nvSpPr>
        <p:spPr/>
        <p:txBody>
          <a:bodyPr/>
          <a:lstStyle/>
          <a:p>
            <a:fld id="{BB444A4C-6424-47F2-AC0A-2D58E683E9CF}" type="datetime1">
              <a:rPr lang="en-GB" smtClean="0"/>
              <a:t>29/12/2023</a:t>
            </a:fld>
            <a:endParaRPr lang="en-GB"/>
          </a:p>
        </p:txBody>
      </p:sp>
      <p:sp>
        <p:nvSpPr>
          <p:cNvPr id="3" name="Footer Placeholder 2">
            <a:extLst>
              <a:ext uri="{FF2B5EF4-FFF2-40B4-BE49-F238E27FC236}">
                <a16:creationId xmlns:a16="http://schemas.microsoft.com/office/drawing/2014/main" id="{E3456896-D571-4115-B855-054BB521AF8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133CFC-833A-4D00-97C5-7C832E1EF2CB}"/>
              </a:ext>
            </a:extLst>
          </p:cNvPr>
          <p:cNvSpPr>
            <a:spLocks noGrp="1"/>
          </p:cNvSpPr>
          <p:nvPr>
            <p:ph type="sldNum" sz="quarter" idx="12"/>
          </p:nvPr>
        </p:nvSpPr>
        <p:spPr/>
        <p:txBody>
          <a:bodyPr/>
          <a:lstStyle/>
          <a:p>
            <a:fld id="{AE64DD53-AF9D-4710-8F1C-43C8D2744BAB}" type="slidenum">
              <a:rPr lang="en-GB" smtClean="0"/>
              <a:t>‹#›</a:t>
            </a:fld>
            <a:r>
              <a:rPr lang="en-GB" dirty="0"/>
              <a:t>/28</a:t>
            </a:r>
          </a:p>
        </p:txBody>
      </p:sp>
    </p:spTree>
    <p:extLst>
      <p:ext uri="{BB962C8B-B14F-4D97-AF65-F5344CB8AC3E}">
        <p14:creationId xmlns:p14="http://schemas.microsoft.com/office/powerpoint/2010/main" val="65430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04BE-BE78-4BEE-8A17-46CED5444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42F43D-979C-4A60-81FA-9074D9BEA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BFFE248-02D4-4E00-960B-9DFCDDFB8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4BBD0-AAE1-4452-9A48-C66D596AA2A3}"/>
              </a:ext>
            </a:extLst>
          </p:cNvPr>
          <p:cNvSpPr>
            <a:spLocks noGrp="1"/>
          </p:cNvSpPr>
          <p:nvPr>
            <p:ph type="dt" sz="half" idx="10"/>
          </p:nvPr>
        </p:nvSpPr>
        <p:spPr/>
        <p:txBody>
          <a:bodyPr/>
          <a:lstStyle/>
          <a:p>
            <a:fld id="{5BB0C046-FD35-40F9-A792-CB69198B6787}" type="datetime1">
              <a:rPr lang="en-GB" smtClean="0"/>
              <a:t>29/12/2023</a:t>
            </a:fld>
            <a:endParaRPr lang="en-GB"/>
          </a:p>
        </p:txBody>
      </p:sp>
      <p:sp>
        <p:nvSpPr>
          <p:cNvPr id="6" name="Footer Placeholder 5">
            <a:extLst>
              <a:ext uri="{FF2B5EF4-FFF2-40B4-BE49-F238E27FC236}">
                <a16:creationId xmlns:a16="http://schemas.microsoft.com/office/drawing/2014/main" id="{38108176-E4BA-4A94-BD84-20E0A74B80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C51406-3502-4563-B6A2-8A9A3C71A8FA}"/>
              </a:ext>
            </a:extLst>
          </p:cNvPr>
          <p:cNvSpPr>
            <a:spLocks noGrp="1"/>
          </p:cNvSpPr>
          <p:nvPr>
            <p:ph type="sldNum" sz="quarter" idx="12"/>
          </p:nvPr>
        </p:nvSpPr>
        <p:spPr/>
        <p:txBody>
          <a:bodyPr/>
          <a:lstStyle/>
          <a:p>
            <a:fld id="{AE64DD53-AF9D-4710-8F1C-43C8D2744BAB}" type="slidenum">
              <a:rPr lang="en-GB" smtClean="0"/>
              <a:t>‹#›</a:t>
            </a:fld>
            <a:r>
              <a:rPr lang="en-GB" dirty="0"/>
              <a:t>/28</a:t>
            </a:r>
          </a:p>
        </p:txBody>
      </p:sp>
    </p:spTree>
    <p:extLst>
      <p:ext uri="{BB962C8B-B14F-4D97-AF65-F5344CB8AC3E}">
        <p14:creationId xmlns:p14="http://schemas.microsoft.com/office/powerpoint/2010/main" val="286003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18D7-E1AF-4B0F-92A4-CABC0DA5F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D29F1F-B485-4544-8FCE-8ECF0E91A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A51B227-703C-4ACF-87F2-20C0B741D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99C9B-124B-4A3B-A6BB-6D8F89E7E78C}"/>
              </a:ext>
            </a:extLst>
          </p:cNvPr>
          <p:cNvSpPr>
            <a:spLocks noGrp="1"/>
          </p:cNvSpPr>
          <p:nvPr>
            <p:ph type="dt" sz="half" idx="10"/>
          </p:nvPr>
        </p:nvSpPr>
        <p:spPr/>
        <p:txBody>
          <a:bodyPr/>
          <a:lstStyle/>
          <a:p>
            <a:fld id="{D3C8B019-D9C1-469A-B3F3-6DDD51CD20F1}" type="datetime1">
              <a:rPr lang="en-GB" smtClean="0"/>
              <a:t>29/12/2023</a:t>
            </a:fld>
            <a:endParaRPr lang="en-GB"/>
          </a:p>
        </p:txBody>
      </p:sp>
      <p:sp>
        <p:nvSpPr>
          <p:cNvPr id="6" name="Footer Placeholder 5">
            <a:extLst>
              <a:ext uri="{FF2B5EF4-FFF2-40B4-BE49-F238E27FC236}">
                <a16:creationId xmlns:a16="http://schemas.microsoft.com/office/drawing/2014/main" id="{32738D12-157D-4E9A-B49C-D23A26F257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2F2989-FFC8-4550-B1D7-C59EBB09BD1C}"/>
              </a:ext>
            </a:extLst>
          </p:cNvPr>
          <p:cNvSpPr>
            <a:spLocks noGrp="1"/>
          </p:cNvSpPr>
          <p:nvPr>
            <p:ph type="sldNum" sz="quarter" idx="12"/>
          </p:nvPr>
        </p:nvSpPr>
        <p:spPr/>
        <p:txBody>
          <a:bodyPr/>
          <a:lstStyle/>
          <a:p>
            <a:fld id="{AE64DD53-AF9D-4710-8F1C-43C8D2744BAB}" type="slidenum">
              <a:rPr lang="en-GB" smtClean="0"/>
              <a:t>‹#›</a:t>
            </a:fld>
            <a:r>
              <a:rPr lang="en-GB" dirty="0"/>
              <a:t>/28</a:t>
            </a:r>
          </a:p>
        </p:txBody>
      </p:sp>
    </p:spTree>
    <p:extLst>
      <p:ext uri="{BB962C8B-B14F-4D97-AF65-F5344CB8AC3E}">
        <p14:creationId xmlns:p14="http://schemas.microsoft.com/office/powerpoint/2010/main" val="41619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DE1C80-5988-46A0-80E5-CE5260E48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17D1D2-45B6-4C22-8BC5-63BDEE199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4D9721-E8B6-416E-9150-B7C2E5902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EC96D-5DF9-42EA-B9F3-D21A7F319113}" type="datetime1">
              <a:rPr lang="en-GB" smtClean="0"/>
              <a:t>29/12/2023</a:t>
            </a:fld>
            <a:endParaRPr lang="en-GB"/>
          </a:p>
        </p:txBody>
      </p:sp>
      <p:sp>
        <p:nvSpPr>
          <p:cNvPr id="5" name="Footer Placeholder 4">
            <a:extLst>
              <a:ext uri="{FF2B5EF4-FFF2-40B4-BE49-F238E27FC236}">
                <a16:creationId xmlns:a16="http://schemas.microsoft.com/office/drawing/2014/main" id="{152FD617-B372-42A3-9D36-88ADC34F3B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3CEBA3-FFBF-4D71-AE73-C9A1BF4B5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bg1"/>
                </a:solidFill>
                <a:highlight>
                  <a:srgbClr val="0000FF"/>
                </a:highlight>
                <a:latin typeface="Times New Roman" panose="02020603050405020304" pitchFamily="18" charset="0"/>
                <a:cs typeface="Times New Roman" panose="02020603050405020304" pitchFamily="18" charset="0"/>
              </a:defRPr>
            </a:lvl1pPr>
          </a:lstStyle>
          <a:p>
            <a:fld id="{AE64DD53-AF9D-4710-8F1C-43C8D2744BAB}" type="slidenum">
              <a:rPr lang="en-GB" smtClean="0"/>
              <a:pPr/>
              <a:t>‹#›</a:t>
            </a:fld>
            <a:r>
              <a:rPr lang="en-GB"/>
              <a:t>/28</a:t>
            </a:r>
            <a:endParaRPr lang="en-GB" dirty="0"/>
          </a:p>
        </p:txBody>
      </p:sp>
    </p:spTree>
    <p:extLst>
      <p:ext uri="{BB962C8B-B14F-4D97-AF65-F5344CB8AC3E}">
        <p14:creationId xmlns:p14="http://schemas.microsoft.com/office/powerpoint/2010/main" val="64131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inasupport.com/tag/google-inc/" TargetMode="External"/><Relationship Id="rId2" Type="http://schemas.openxmlformats.org/officeDocument/2006/relationships/hyperlink" Target="https://vinasupport.com/tag/nasa/" TargetMode="Externa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djangoproject.com/" TargetMode="External"/><Relationship Id="rId3" Type="http://schemas.openxmlformats.org/officeDocument/2006/relationships/hyperlink" Target="https://vinasupport.com/tag/open-source/" TargetMode="External"/><Relationship Id="rId7" Type="http://schemas.openxmlformats.org/officeDocument/2006/relationships/hyperlink" Target="https://vinasupport.com/tag/web-framework/" TargetMode="External"/><Relationship Id="rId2" Type="http://schemas.openxmlformats.org/officeDocument/2006/relationships/hyperlink" Target="https://vinasupport.com/tag/phan-mem-ma-nguon-mo/" TargetMode="External"/><Relationship Id="rId1" Type="http://schemas.openxmlformats.org/officeDocument/2006/relationships/slideLayout" Target="../slideLayouts/slideLayout2.xml"/><Relationship Id="rId6" Type="http://schemas.openxmlformats.org/officeDocument/2006/relationships/hyperlink" Target="https://vinasupport.com/tag/django-software-foundation/" TargetMode="External"/><Relationship Id="rId5" Type="http://schemas.openxmlformats.org/officeDocument/2006/relationships/hyperlink" Target="https://en.wikipedia.org/wiki/Django_Software_Foundation" TargetMode="External"/><Relationship Id="rId4" Type="http://schemas.openxmlformats.org/officeDocument/2006/relationships/hyperlink" Target="https://vinasupport.com/tag/mo-hinh-mtv/" TargetMode="Externa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892350-5347-4D9C-97EB-8584020B4D2F}"/>
              </a:ext>
            </a:extLst>
          </p:cNvPr>
          <p:cNvSpPr>
            <a:spLocks noGrp="1"/>
          </p:cNvSpPr>
          <p:nvPr>
            <p:ph type="subTitle" idx="4294967295"/>
          </p:nvPr>
        </p:nvSpPr>
        <p:spPr>
          <a:xfrm>
            <a:off x="3089855" y="658510"/>
            <a:ext cx="7708774" cy="960328"/>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TRƯỜNG ĐẠI HỌC CÔNG NGHIỆP HÀ NỘI</a:t>
            </a:r>
          </a:p>
          <a:p>
            <a:pPr marL="0" indent="0" algn="ctr">
              <a:buNone/>
            </a:pPr>
            <a:r>
              <a:rPr lang="en-US" sz="2000" dirty="0">
                <a:latin typeface="Times New Roman" panose="02020603050405020304" pitchFamily="18" charset="0"/>
                <a:cs typeface="Times New Roman" panose="02020603050405020304" pitchFamily="18" charset="0"/>
              </a:rPr>
              <a:t>KHOA CÔNG NGHỆ THÔNG TIN</a:t>
            </a:r>
            <a:endParaRPr lang="en-GB"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3DBDA8-F31F-4738-BC7B-857800B6CC7E}"/>
              </a:ext>
            </a:extLst>
          </p:cNvPr>
          <p:cNvSpPr txBox="1"/>
          <p:nvPr/>
        </p:nvSpPr>
        <p:spPr>
          <a:xfrm>
            <a:off x="2927796" y="2329934"/>
            <a:ext cx="633640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ĐỒ ÁN TỐT NGHIỆP</a:t>
            </a:r>
            <a:endParaRPr lang="en-GB"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AA8E87A-A4AD-4A71-BC7B-72DC792AD6C9}"/>
              </a:ext>
            </a:extLst>
          </p:cNvPr>
          <p:cNvSpPr txBox="1"/>
          <p:nvPr/>
        </p:nvSpPr>
        <p:spPr>
          <a:xfrm>
            <a:off x="1837386" y="2863307"/>
            <a:ext cx="8873543" cy="1133965"/>
          </a:xfrm>
          <a:prstGeom prst="rect">
            <a:avLst/>
          </a:prstGeom>
          <a:noFill/>
        </p:spPr>
        <p:txBody>
          <a:bodyPr wrap="square" rtlCol="0">
            <a:spAutoFit/>
          </a:bodyPr>
          <a:lstStyle/>
          <a:p>
            <a:pPr algn="ctr">
              <a:lnSpc>
                <a:spcPct val="150000"/>
              </a:lnSpc>
            </a:pPr>
            <a:r>
              <a:rPr lang="en-US" sz="2400" b="1" kern="0" dirty="0" err="1">
                <a:effectLst/>
                <a:latin typeface="Times New Roman" panose="02020603050405020304" pitchFamily="18" charset="0"/>
                <a:ea typeface="Times New Roman" panose="02020603050405020304" pitchFamily="18" charset="0"/>
              </a:rPr>
              <a:t>Nghiên</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cứu</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kỹ</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thuật</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nhận</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dạng</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biển</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số</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xe</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tự</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động</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phát</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triển</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giải</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pháp</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quản</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lý</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bãi</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gửi</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xe</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trong</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khu</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chung</a:t>
            </a:r>
            <a:r>
              <a:rPr lang="en-US" sz="2400" b="1" kern="0" dirty="0">
                <a:effectLst/>
                <a:latin typeface="Times New Roman" panose="02020603050405020304" pitchFamily="18" charset="0"/>
                <a:ea typeface="Times New Roman" panose="02020603050405020304" pitchFamily="18" charset="0"/>
              </a:rPr>
              <a:t> </a:t>
            </a:r>
            <a:r>
              <a:rPr lang="en-US" sz="2400" b="1" kern="0" dirty="0" err="1">
                <a:effectLst/>
                <a:latin typeface="Times New Roman" panose="02020603050405020304" pitchFamily="18" charset="0"/>
                <a:ea typeface="Times New Roman" panose="02020603050405020304" pitchFamily="18" charset="0"/>
              </a:rPr>
              <a:t>cư</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081E68F-90A5-4136-A17D-979593BB27E2}"/>
              </a:ext>
            </a:extLst>
          </p:cNvPr>
          <p:cNvSpPr txBox="1"/>
          <p:nvPr/>
        </p:nvSpPr>
        <p:spPr>
          <a:xfrm>
            <a:off x="4508678" y="4427201"/>
            <a:ext cx="5705341"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Khoa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C99F154-7614-442E-AA5A-308E0CB4A8C4}"/>
              </a:ext>
            </a:extLst>
          </p:cNvPr>
          <p:cNvSpPr txBox="1"/>
          <p:nvPr/>
        </p:nvSpPr>
        <p:spPr>
          <a:xfrm>
            <a:off x="7361349" y="4882810"/>
            <a:ext cx="4830651" cy="873572"/>
          </a:xfrm>
          <a:prstGeom prst="rect">
            <a:avLst/>
          </a:prstGeom>
          <a:noFill/>
        </p:spPr>
        <p:txBody>
          <a:bodyPr wrap="square" rtlCol="0">
            <a:spAutoFit/>
          </a:bodyPr>
          <a:lstStyle/>
          <a:p>
            <a:pPr>
              <a:lnSpc>
                <a:spcPct val="150000"/>
              </a:lnSpc>
            </a:pPr>
            <a:r>
              <a:rPr lang="en-US" i="1" dirty="0" err="1">
                <a:latin typeface="Times New Roman" panose="02020603050405020304" pitchFamily="18" charset="0"/>
                <a:cs typeface="Times New Roman" panose="02020603050405020304" pitchFamily="18" charset="0"/>
              </a:rPr>
              <a:t>Giảng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viên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hướng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dẫn</a:t>
            </a:r>
            <a:r>
              <a:rPr lang="en-US" i="1">
                <a:latin typeface="Times New Roman" panose="02020603050405020304" pitchFamily="18" charset="0"/>
                <a:cs typeface="Times New Roman" panose="02020603050405020304" pitchFamily="18" charset="0"/>
              </a:rPr>
              <a:t>: TS</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Phạm</a:t>
            </a:r>
            <a:r>
              <a:rPr lang="en-US" i="1" dirty="0">
                <a:latin typeface="Times New Roman" panose="02020603050405020304" pitchFamily="18" charset="0"/>
                <a:cs typeface="Times New Roman" panose="02020603050405020304" pitchFamily="18" charset="0"/>
              </a:rPr>
              <a:t> Văn Hà</a:t>
            </a:r>
          </a:p>
          <a:p>
            <a:pPr>
              <a:lnSpc>
                <a:spcPct val="150000"/>
              </a:lnSpc>
            </a:pPr>
            <a:r>
              <a:rPr lang="en-US" i="1" dirty="0">
                <a:latin typeface="Times New Roman" panose="02020603050405020304" pitchFamily="18" charset="0"/>
                <a:cs typeface="Times New Roman" panose="02020603050405020304" pitchFamily="18" charset="0"/>
              </a:rPr>
              <a:t>Sinh </a:t>
            </a:r>
            <a:r>
              <a:rPr lang="en-US" i="1" dirty="0" err="1">
                <a:latin typeface="Times New Roman" panose="02020603050405020304" pitchFamily="18" charset="0"/>
                <a:cs typeface="Times New Roman" panose="02020603050405020304" pitchFamily="18" charset="0"/>
              </a:rPr>
              <a:t>viên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thực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hiện</a:t>
            </a:r>
            <a:r>
              <a:rPr lang="en-US" i="1" dirty="0">
                <a:latin typeface="Times New Roman" panose="02020603050405020304" pitchFamily="18" charset="0"/>
                <a:cs typeface="Times New Roman" panose="02020603050405020304" pitchFamily="18" charset="0"/>
              </a:rPr>
              <a:t>: Phan </a:t>
            </a:r>
            <a:r>
              <a:rPr lang="en-US" i="1" dirty="0" err="1">
                <a:latin typeface="Times New Roman" panose="02020603050405020304" pitchFamily="18" charset="0"/>
                <a:cs typeface="Times New Roman" panose="02020603050405020304" pitchFamily="18" charset="0"/>
              </a:rPr>
              <a:t>Hữu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Bảo</a:t>
            </a:r>
            <a:r>
              <a:rPr lang="en-US" i="1" dirty="0">
                <a:latin typeface="Times New Roman" panose="02020603050405020304" pitchFamily="18" charset="0"/>
                <a:cs typeface="Times New Roman" panose="02020603050405020304" pitchFamily="18" charset="0"/>
              </a:rPr>
              <a:t> – KHMT01</a:t>
            </a:r>
            <a:endParaRPr lang="en-GB"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3B35728-FCC6-4030-A1DE-39E233193F10}"/>
              </a:ext>
            </a:extLst>
          </p:cNvPr>
          <p:cNvSpPr txBox="1"/>
          <p:nvPr/>
        </p:nvSpPr>
        <p:spPr>
          <a:xfrm>
            <a:off x="4202804" y="6356350"/>
            <a:ext cx="378638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Hà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2023</a:t>
            </a:r>
            <a:endParaRPr lang="en-GB"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86F4737-94BD-2655-2F4E-C35ACA7E23C5}"/>
              </a:ext>
            </a:extLst>
          </p:cNvPr>
          <p:cNvPicPr>
            <a:picLocks noChangeAspect="1"/>
          </p:cNvPicPr>
          <p:nvPr/>
        </p:nvPicPr>
        <p:blipFill rotWithShape="1">
          <a:blip r:embed="rId2">
            <a:extLst>
              <a:ext uri="{28A0092B-C50C-407E-A947-70E740481C1C}">
                <a14:useLocalDpi xmlns:a14="http://schemas.microsoft.com/office/drawing/2010/main" val="0"/>
              </a:ext>
            </a:extLst>
          </a:blip>
          <a:srcRect b="26829"/>
          <a:stretch/>
        </p:blipFill>
        <p:spPr>
          <a:xfrm>
            <a:off x="461197" y="263445"/>
            <a:ext cx="2466599" cy="1804841"/>
          </a:xfrm>
          <a:prstGeom prst="rect">
            <a:avLst/>
          </a:prstGeom>
        </p:spPr>
      </p:pic>
    </p:spTree>
    <p:extLst>
      <p:ext uri="{BB962C8B-B14F-4D97-AF65-F5344CB8AC3E}">
        <p14:creationId xmlns:p14="http://schemas.microsoft.com/office/powerpoint/2010/main" val="210805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8" name="TextBox 7">
            <a:extLst>
              <a:ext uri="{FF2B5EF4-FFF2-40B4-BE49-F238E27FC236}">
                <a16:creationId xmlns:a16="http://schemas.microsoft.com/office/drawing/2014/main" id="{F12C5BD5-32EC-4F03-A8E8-689332327CBA}"/>
              </a:ext>
            </a:extLst>
          </p:cNvPr>
          <p:cNvSpPr txBox="1"/>
          <p:nvPr/>
        </p:nvSpPr>
        <p:spPr>
          <a:xfrm>
            <a:off x="636961" y="1466698"/>
            <a:ext cx="5597769" cy="3782061"/>
          </a:xfrm>
          <a:prstGeom prst="rect">
            <a:avLst/>
          </a:prstGeom>
          <a:noFill/>
        </p:spPr>
        <p:txBody>
          <a:bodyPr wrap="square">
            <a:spAutoFit/>
          </a:bodyPr>
          <a:lstStyle/>
          <a:p>
            <a:pPr marL="252095">
              <a:lnSpc>
                <a:spcPct val="150000"/>
              </a:lnSpc>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framework Django</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Python</a:t>
            </a:r>
          </a:p>
          <a:p>
            <a:pPr marL="342900" lvl="0" indent="-342900">
              <a:lnSpc>
                <a:spcPct val="150000"/>
              </a:lnSpc>
              <a:buFont typeface="Times New Roman" panose="02020603050405020304" pitchFamily="18" charset="0"/>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Django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cốt</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lĩnh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vực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IOT,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ty Blue chip, IT giants (</a:t>
            </a:r>
            <a:r>
              <a:rPr lang="en-GB" sz="1800" u="sng" dirty="0">
                <a:solidFill>
                  <a:srgbClr val="0078B9"/>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NASA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u="sng" dirty="0">
                <a:solidFill>
                  <a:srgbClr val="0078B9"/>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Google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chính</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ORM,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MVT.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Multi-Site,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cộng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trợ</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mở</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rộng</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5A538B2-6461-123D-1952-30AC1DCFD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754" y="1296563"/>
            <a:ext cx="5102046" cy="3395180"/>
          </a:xfrm>
          <a:prstGeom prst="rect">
            <a:avLst/>
          </a:prstGeom>
        </p:spPr>
      </p:pic>
    </p:spTree>
    <p:extLst>
      <p:ext uri="{BB962C8B-B14F-4D97-AF65-F5344CB8AC3E}">
        <p14:creationId xmlns:p14="http://schemas.microsoft.com/office/powerpoint/2010/main" val="235170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5B74EABA-331A-48A5-A43A-1299FEBFB1F1}"/>
              </a:ext>
            </a:extLst>
          </p:cNvPr>
          <p:cNvSpPr txBox="1"/>
          <p:nvPr/>
        </p:nvSpPr>
        <p:spPr>
          <a:xfrm>
            <a:off x="176251" y="1275457"/>
            <a:ext cx="4288952" cy="458074"/>
          </a:xfrm>
          <a:prstGeom prst="rect">
            <a:avLst/>
          </a:prstGeom>
          <a:noFill/>
        </p:spPr>
        <p:txBody>
          <a:bodyPr wrap="square">
            <a:spAutoFit/>
          </a:bodyPr>
          <a:lstStyle/>
          <a:p>
            <a:pPr marL="252095">
              <a:lnSpc>
                <a:spcPct val="150000"/>
              </a:lnSpc>
            </a:pP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OpenCV </a:t>
            </a:r>
            <a:r>
              <a:rPr lang="en-GB"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gì</a:t>
            </a: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DE64E3F-A9A3-421A-A2E2-1402F3B343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78606"/>
            <a:ext cx="5661224" cy="3634154"/>
          </a:xfrm>
          <a:prstGeom prst="rect">
            <a:avLst/>
          </a:prstGeom>
          <a:noFill/>
          <a:ln>
            <a:noFill/>
          </a:ln>
        </p:spPr>
      </p:pic>
      <p:sp>
        <p:nvSpPr>
          <p:cNvPr id="12" name="TextBox 11">
            <a:extLst>
              <a:ext uri="{FF2B5EF4-FFF2-40B4-BE49-F238E27FC236}">
                <a16:creationId xmlns:a16="http://schemas.microsoft.com/office/drawing/2014/main" id="{BDDB5B2C-2B92-4599-BADA-51ADBC28E920}"/>
              </a:ext>
            </a:extLst>
          </p:cNvPr>
          <p:cNvSpPr txBox="1"/>
          <p:nvPr/>
        </p:nvSpPr>
        <p:spPr>
          <a:xfrm>
            <a:off x="434776" y="1733531"/>
            <a:ext cx="5402699" cy="1294393"/>
          </a:xfrm>
          <a:prstGeom prst="rect">
            <a:avLst/>
          </a:prstGeom>
          <a:noFill/>
        </p:spPr>
        <p:txBody>
          <a:bodyPr wrap="square">
            <a:spAutoFit/>
          </a:bodyPr>
          <a:lstStyle/>
          <a:p>
            <a:pPr algn="just">
              <a:lnSpc>
                <a:spcPct val="150000"/>
              </a:lnSpc>
            </a:pPr>
            <a:r>
              <a:rPr lang="en-GB" sz="1800" dirty="0">
                <a:effectLst/>
                <a:latin typeface="Times New Roman" panose="02020603050405020304" pitchFamily="18" charset="0"/>
                <a:ea typeface="Calibri" panose="020F0502020204030204" pitchFamily="34" charset="0"/>
              </a:rPr>
              <a:t>OpenCV </a:t>
            </a:r>
            <a:r>
              <a:rPr lang="en-GB" sz="1800" dirty="0" err="1">
                <a:effectLst/>
                <a:latin typeface="Times New Roman" panose="02020603050405020304" pitchFamily="18" charset="0"/>
                <a:ea typeface="Calibri" panose="020F0502020204030204" pitchFamily="34" charset="0"/>
              </a:rPr>
              <a:t>viết</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tắt</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của</a:t>
            </a:r>
            <a:r>
              <a:rPr lang="en-GB" sz="1800" dirty="0">
                <a:effectLst/>
                <a:latin typeface="Times New Roman" panose="02020603050405020304" pitchFamily="18" charset="0"/>
                <a:ea typeface="Calibri" panose="020F0502020204030204" pitchFamily="34" charset="0"/>
              </a:rPr>
              <a:t> Open Source Computer Vision </a:t>
            </a:r>
            <a:r>
              <a:rPr lang="en-GB" sz="1800" dirty="0" err="1">
                <a:effectLst/>
                <a:latin typeface="Times New Roman" panose="02020603050405020304" pitchFamily="18" charset="0"/>
                <a:ea typeface="Calibri" panose="020F0502020204030204" pitchFamily="34" charset="0"/>
              </a:rPr>
              <a:t>được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xem</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là</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một</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trong</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những</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thư</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viện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mã</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nguồn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mở</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hàng</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đầu</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cho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việc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xử</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lý</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ảnh</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theo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thời</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gian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thực</a:t>
            </a:r>
            <a:endParaRPr lang="en-GB" dirty="0"/>
          </a:p>
        </p:txBody>
      </p:sp>
      <p:sp>
        <p:nvSpPr>
          <p:cNvPr id="14" name="TextBox 13">
            <a:extLst>
              <a:ext uri="{FF2B5EF4-FFF2-40B4-BE49-F238E27FC236}">
                <a16:creationId xmlns:a16="http://schemas.microsoft.com/office/drawing/2014/main" id="{74DFCAA1-DDE3-4C04-9608-FAA1151E6ECC}"/>
              </a:ext>
            </a:extLst>
          </p:cNvPr>
          <p:cNvSpPr txBox="1"/>
          <p:nvPr/>
        </p:nvSpPr>
        <p:spPr>
          <a:xfrm>
            <a:off x="420485" y="3027924"/>
            <a:ext cx="5416990" cy="1294393"/>
          </a:xfrm>
          <a:prstGeom prst="rect">
            <a:avLst/>
          </a:prstGeom>
          <a:noFill/>
        </p:spPr>
        <p:txBody>
          <a:bodyPr wrap="square">
            <a:spAutoFit/>
          </a:bodyPr>
          <a:lstStyle/>
          <a:p>
            <a:pPr algn="just">
              <a:lnSpc>
                <a:spcPct val="150000"/>
              </a:lnSpc>
            </a:pPr>
            <a:r>
              <a:rPr lang="en-GB" sz="1800" dirty="0">
                <a:effectLst/>
                <a:latin typeface="Times New Roman" panose="02020603050405020304" pitchFamily="18" charset="0"/>
                <a:ea typeface="Calibri" panose="020F0502020204030204" pitchFamily="34" charset="0"/>
              </a:rPr>
              <a:t>OpenCV </a:t>
            </a:r>
            <a:r>
              <a:rPr lang="en-GB" sz="1800" dirty="0" err="1">
                <a:effectLst/>
                <a:latin typeface="Times New Roman" panose="02020603050405020304" pitchFamily="18" charset="0"/>
                <a:ea typeface="Calibri" panose="020F0502020204030204" pitchFamily="34" charset="0"/>
              </a:rPr>
              <a:t>chính</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thức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được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ra</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mắt</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đầu</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tiên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vào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năm</a:t>
            </a:r>
            <a:r>
              <a:rPr lang="en-GB" sz="1800" dirty="0">
                <a:effectLst/>
                <a:latin typeface="Times New Roman" panose="02020603050405020304" pitchFamily="18" charset="0"/>
                <a:ea typeface="Calibri" panose="020F0502020204030204" pitchFamily="34" charset="0"/>
              </a:rPr>
              <a:t> 1999, OpenCV </a:t>
            </a:r>
            <a:r>
              <a:rPr lang="en-GB" sz="1800" dirty="0" err="1">
                <a:effectLst/>
                <a:latin typeface="Times New Roman" panose="02020603050405020304" pitchFamily="18" charset="0"/>
                <a:ea typeface="Calibri" panose="020F0502020204030204" pitchFamily="34" charset="0"/>
              </a:rPr>
              <a:t>là</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thư</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viện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mã</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nguồn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mở</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miễn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phí</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cho</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cả</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học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thuật</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và</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thương</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mại</a:t>
            </a:r>
            <a:endParaRPr lang="en-GB" dirty="0"/>
          </a:p>
        </p:txBody>
      </p:sp>
      <p:sp>
        <p:nvSpPr>
          <p:cNvPr id="15" name="TextBox 14">
            <a:extLst>
              <a:ext uri="{FF2B5EF4-FFF2-40B4-BE49-F238E27FC236}">
                <a16:creationId xmlns:a16="http://schemas.microsoft.com/office/drawing/2014/main" id="{D2FD0352-84E9-495F-8D42-1A4370BF3E67}"/>
              </a:ext>
            </a:extLst>
          </p:cNvPr>
          <p:cNvSpPr txBox="1"/>
          <p:nvPr/>
        </p:nvSpPr>
        <p:spPr>
          <a:xfrm>
            <a:off x="343009" y="4515400"/>
            <a:ext cx="9439293" cy="1704569"/>
          </a:xfrm>
          <a:prstGeom prst="rect">
            <a:avLst/>
          </a:prstGeom>
          <a:noFill/>
        </p:spPr>
        <p:txBody>
          <a:bodyPr wrap="square" rtlCol="0">
            <a:spAutoFit/>
          </a:bodyPr>
          <a:lstStyle/>
          <a:p>
            <a:pPr algn="just">
              <a:lnSpc>
                <a:spcPct val="150000"/>
              </a:lnSpc>
            </a:pPr>
            <a:r>
              <a:rPr lang="en-US" b="1" dirty="0" err="1">
                <a:latin typeface="Times New Roman" panose="02020603050405020304" pitchFamily="18" charset="0"/>
                <a:cs typeface="Times New Roman" panose="02020603050405020304" pitchFamily="18" charset="0"/>
              </a:rPr>
              <a:t>Tại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viện</a:t>
            </a:r>
            <a:r>
              <a:rPr lang="en-US" b="1" dirty="0">
                <a:latin typeface="Times New Roman" panose="02020603050405020304" pitchFamily="18" charset="0"/>
                <a:cs typeface="Times New Roman" panose="02020603050405020304" pitchFamily="18" charset="0"/>
              </a:rPr>
              <a:t> OpenCV?</a:t>
            </a:r>
          </a:p>
          <a:p>
            <a:pPr algn="just">
              <a:lnSpc>
                <a:spcPct val="150000"/>
              </a:lnSpc>
            </a:pPr>
            <a:r>
              <a:rPr lang="en-US" b="1" dirty="0">
                <a:latin typeface="Times New Roman" panose="02020603050405020304" pitchFamily="18" charset="0"/>
                <a:cs typeface="Times New Roman" panose="02020603050405020304" pitchFamily="18" charset="0"/>
              </a:rPr>
              <a:t>-</a:t>
            </a:r>
            <a:r>
              <a:rPr lang="vi-VN" b="0" i="0" dirty="0">
                <a:effectLst/>
                <a:latin typeface="Times New Roman" panose="02020603050405020304" pitchFamily="18" charset="0"/>
                <a:cs typeface="Times New Roman" panose="02020603050405020304" pitchFamily="18" charset="0"/>
              </a:rPr>
              <a:t>Đối với các công nghệ hiện đại, OpenCV cũng là một yếu tố không thể thiếu. Tất cả những ứng dụng công nghệ như robot, xe tự lái, bảng cảm ứng thông minh… đều có sự góp mặt của OpenCV trong khâu xử lý hình ảnh. </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688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8" name="TextBox 7">
            <a:extLst>
              <a:ext uri="{FF2B5EF4-FFF2-40B4-BE49-F238E27FC236}">
                <a16:creationId xmlns:a16="http://schemas.microsoft.com/office/drawing/2014/main" id="{C7E5DBD4-B197-44EB-B9F6-FFEB1C5DFDFF}"/>
              </a:ext>
            </a:extLst>
          </p:cNvPr>
          <p:cNvSpPr txBox="1"/>
          <p:nvPr/>
        </p:nvSpPr>
        <p:spPr>
          <a:xfrm>
            <a:off x="850231" y="1174022"/>
            <a:ext cx="6096000" cy="458074"/>
          </a:xfrm>
          <a:prstGeom prst="rect">
            <a:avLst/>
          </a:prstGeom>
          <a:noFill/>
        </p:spPr>
        <p:txBody>
          <a:bodyPr wrap="square">
            <a:spAutoFit/>
          </a:bodyPr>
          <a:lstStyle/>
          <a:p>
            <a:pPr marL="252095">
              <a:lnSpc>
                <a:spcPct val="150000"/>
              </a:lnSpc>
            </a:pP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OpenCV </a:t>
            </a:r>
            <a:r>
              <a:rPr lang="en-GB" sz="1800" b="1" u="sng"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a:effectLst/>
                <a:latin typeface="Times New Roman" panose="02020603050405020304" pitchFamily="18" charset="0"/>
                <a:ea typeface="Calibri" panose="020F0502020204030204" pitchFamily="34" charset="0"/>
                <a:cs typeface="Times New Roman" panose="02020603050405020304" pitchFamily="18" charset="0"/>
              </a:rPr>
              <a:t>lĩnh</a:t>
            </a: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u="sng" dirty="0" err="1">
                <a:effectLst/>
                <a:latin typeface="Times New Roman" panose="02020603050405020304" pitchFamily="18" charset="0"/>
                <a:ea typeface="Calibri" panose="020F0502020204030204" pitchFamily="34" charset="0"/>
                <a:cs typeface="Times New Roman" panose="02020603050405020304" pitchFamily="18" charset="0"/>
              </a:rPr>
              <a:t>vực</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6CC4502-E021-45EB-A491-25854D513354}"/>
              </a:ext>
            </a:extLst>
          </p:cNvPr>
          <p:cNvSpPr txBox="1"/>
          <p:nvPr/>
        </p:nvSpPr>
        <p:spPr>
          <a:xfrm>
            <a:off x="850231" y="1712936"/>
            <a:ext cx="7603957" cy="873572"/>
          </a:xfrm>
          <a:prstGeom prst="rect">
            <a:avLst/>
          </a:prstGeom>
          <a:noFill/>
        </p:spPr>
        <p:txBody>
          <a:bodyPr wrap="square">
            <a:spAutoFit/>
          </a:bodyPr>
          <a:lstStyle/>
          <a:p>
            <a:pPr marL="252095">
              <a:lnSpc>
                <a:spcPct val="150000"/>
              </a:lnSpc>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Giám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đếm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3" name="TextBox 12">
            <a:extLst>
              <a:ext uri="{FF2B5EF4-FFF2-40B4-BE49-F238E27FC236}">
                <a16:creationId xmlns:a16="http://schemas.microsoft.com/office/drawing/2014/main" id="{30B46C86-62D6-4BD6-9766-51F99F591F62}"/>
              </a:ext>
            </a:extLst>
          </p:cNvPr>
          <p:cNvSpPr txBox="1"/>
          <p:nvPr/>
        </p:nvSpPr>
        <p:spPr>
          <a:xfrm>
            <a:off x="1055630" y="2809050"/>
            <a:ext cx="6096000" cy="646331"/>
          </a:xfrm>
          <a:prstGeom prst="rect">
            <a:avLst/>
          </a:prstGeom>
          <a:noFill/>
        </p:spPr>
        <p:txBody>
          <a:bodyPr wrap="square">
            <a:spAutoFit/>
          </a:bodyPr>
          <a:lstStyle/>
          <a:p>
            <a:r>
              <a:rPr lang="en-GB" sz="1800">
                <a:effectLst/>
                <a:latin typeface="Times New Roman" panose="02020603050405020304" pitchFamily="18" charset="0"/>
                <a:ea typeface="Calibri" panose="020F0502020204030204" pitchFamily="34" charset="0"/>
              </a:rPr>
              <a:t>Nhận dạng khuôn mặt (Phần mềm điểm danh lớp học, phầm mềm chấm công tại công ty…)</a:t>
            </a:r>
            <a:endParaRPr lang="en-GB" dirty="0"/>
          </a:p>
        </p:txBody>
      </p:sp>
      <p:sp>
        <p:nvSpPr>
          <p:cNvPr id="15" name="TextBox 14">
            <a:extLst>
              <a:ext uri="{FF2B5EF4-FFF2-40B4-BE49-F238E27FC236}">
                <a16:creationId xmlns:a16="http://schemas.microsoft.com/office/drawing/2014/main" id="{948846B3-F242-4FCA-9003-55B3B3DF5A39}"/>
              </a:ext>
            </a:extLst>
          </p:cNvPr>
          <p:cNvSpPr txBox="1"/>
          <p:nvPr/>
        </p:nvSpPr>
        <p:spPr>
          <a:xfrm>
            <a:off x="803526" y="3562984"/>
            <a:ext cx="6301399" cy="1289071"/>
          </a:xfrm>
          <a:prstGeom prst="rect">
            <a:avLst/>
          </a:prstGeom>
          <a:noFill/>
        </p:spPr>
        <p:txBody>
          <a:bodyPr wrap="square">
            <a:spAutoFit/>
          </a:bodyPr>
          <a:lstStyle/>
          <a:p>
            <a:pPr marL="252095">
              <a:lnSpc>
                <a:spcPct val="150000"/>
              </a:lnSpc>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street view</a:t>
            </a:r>
          </a:p>
          <a:p>
            <a:pPr marL="252095">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robot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hơi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lái</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học</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C7D6979D-DC12-435B-8235-3A893B11AA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96009" y="2746212"/>
            <a:ext cx="4752114" cy="3050562"/>
          </a:xfrm>
          <a:prstGeom prst="rect">
            <a:avLst/>
          </a:prstGeom>
          <a:noFill/>
          <a:ln>
            <a:noFill/>
          </a:ln>
        </p:spPr>
      </p:pic>
    </p:spTree>
    <p:extLst>
      <p:ext uri="{BB962C8B-B14F-4D97-AF65-F5344CB8AC3E}">
        <p14:creationId xmlns:p14="http://schemas.microsoft.com/office/powerpoint/2010/main" val="178740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87B5FC1B-8A3F-4765-ACC6-FEBD9749DA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9319" y="1113516"/>
            <a:ext cx="11258172" cy="4427371"/>
          </a:xfrm>
          <a:prstGeom prst="rect">
            <a:avLst/>
          </a:prstGeom>
          <a:noFill/>
          <a:ln>
            <a:noFill/>
          </a:ln>
        </p:spPr>
      </p:pic>
    </p:spTree>
    <p:extLst>
      <p:ext uri="{BB962C8B-B14F-4D97-AF65-F5344CB8AC3E}">
        <p14:creationId xmlns:p14="http://schemas.microsoft.com/office/powerpoint/2010/main" val="333623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10" name="Picture 9">
            <a:extLst>
              <a:ext uri="{FF2B5EF4-FFF2-40B4-BE49-F238E27FC236}">
                <a16:creationId xmlns:a16="http://schemas.microsoft.com/office/drawing/2014/main" id="{0B121277-84C7-4B07-8681-FB45B436C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1215116"/>
            <a:ext cx="5951621" cy="4976496"/>
          </a:xfrm>
          <a:prstGeom prst="rect">
            <a:avLst/>
          </a:prstGeom>
        </p:spPr>
      </p:pic>
      <p:pic>
        <p:nvPicPr>
          <p:cNvPr id="11" name="Picture 10">
            <a:extLst>
              <a:ext uri="{FF2B5EF4-FFF2-40B4-BE49-F238E27FC236}">
                <a16:creationId xmlns:a16="http://schemas.microsoft.com/office/drawing/2014/main" id="{2BFB713B-327F-4B66-99FA-9D326DFBE313}"/>
              </a:ext>
            </a:extLst>
          </p:cNvPr>
          <p:cNvPicPr>
            <a:picLocks noChangeAspect="1"/>
          </p:cNvPicPr>
          <p:nvPr/>
        </p:nvPicPr>
        <p:blipFill>
          <a:blip r:embed="rId3"/>
          <a:stretch>
            <a:fillRect/>
          </a:stretch>
        </p:blipFill>
        <p:spPr>
          <a:xfrm>
            <a:off x="6096000" y="1215116"/>
            <a:ext cx="5883083" cy="4615866"/>
          </a:xfrm>
          <a:prstGeom prst="rect">
            <a:avLst/>
          </a:prstGeom>
        </p:spPr>
      </p:pic>
    </p:spTree>
    <p:extLst>
      <p:ext uri="{BB962C8B-B14F-4D97-AF65-F5344CB8AC3E}">
        <p14:creationId xmlns:p14="http://schemas.microsoft.com/office/powerpoint/2010/main" val="174552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8" name="TextBox 7">
            <a:extLst>
              <a:ext uri="{FF2B5EF4-FFF2-40B4-BE49-F238E27FC236}">
                <a16:creationId xmlns:a16="http://schemas.microsoft.com/office/drawing/2014/main" id="{25C61014-CAFE-4E03-868D-87F608BB06E9}"/>
              </a:ext>
            </a:extLst>
          </p:cNvPr>
          <p:cNvSpPr txBox="1"/>
          <p:nvPr/>
        </p:nvSpPr>
        <p:spPr>
          <a:xfrm>
            <a:off x="522856" y="1113516"/>
            <a:ext cx="11669144" cy="3617913"/>
          </a:xfrm>
          <a:prstGeom prst="rect">
            <a:avLst/>
          </a:prstGeom>
          <a:noFill/>
        </p:spPr>
        <p:txBody>
          <a:bodyPr wrap="square">
            <a:spAutoFit/>
          </a:bodyPr>
          <a:lstStyle/>
          <a:p>
            <a:pPr marL="252095">
              <a:lnSpc>
                <a:spcPct val="150000"/>
              </a:lnSpc>
            </a:pPr>
            <a:r>
              <a:rPr lang="en-GB" sz="2000" b="1"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b="1"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b="1" dirty="0" err="1">
                <a:effectLst/>
                <a:latin typeface="Times New Roman" panose="02020603050405020304" pitchFamily="18" charset="0"/>
                <a:ea typeface="Calibri" panose="020F0502020204030204" pitchFamily="34" charset="0"/>
                <a:cs typeface="Times New Roman" panose="02020603050405020304" pitchFamily="18" charset="0"/>
              </a:rPr>
              <a:t>phầm</a:t>
            </a: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b="1"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ô </a:t>
            </a:r>
            <a:r>
              <a:rPr lang="en-GB" sz="2000" dirty="0" err="1">
                <a:effectLst/>
                <a:latin typeface="Times New Roman" panose="02020603050405020304" pitchFamily="18" charset="0"/>
                <a:ea typeface="Calibri" panose="020F0502020204030204" pitchFamily="34" charset="0"/>
                <a:cs typeface="Times New Roman" panose="02020603050405020304" pitchFamily="18" charset="0"/>
              </a:rPr>
              <a:t>tô</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50000"/>
              </a:lnSpc>
              <a:spcAft>
                <a:spcPts val="800"/>
              </a:spcAf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Xe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vạch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kẻ</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dirty="0" err="1">
                <a:latin typeface="Times New Roman" panose="02020603050405020304" pitchFamily="18" charset="0"/>
                <a:ea typeface="Calibri" panose="020F0502020204030204" pitchFamily="34" charset="0"/>
                <a:cs typeface="Times New Roman" panose="02020603050405020304" pitchFamily="18" charset="0"/>
              </a:rPr>
              <a:t>p</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hần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text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CSDL =&gt;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cảm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vừa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rồi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50000"/>
              </a:lnSpc>
              <a:spcAft>
                <a:spcPts val="800"/>
              </a:spcAf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Sau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cảm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chiếu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CSDL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vé</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soát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khớp</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6A03800F-A552-43D7-B087-72D679394F0D}"/>
              </a:ext>
            </a:extLst>
          </p:cNvPr>
          <p:cNvSpPr txBox="1"/>
          <p:nvPr/>
        </p:nvSpPr>
        <p:spPr>
          <a:xfrm>
            <a:off x="541355" y="4866339"/>
            <a:ext cx="11650645" cy="458074"/>
          </a:xfrm>
          <a:prstGeom prst="rect">
            <a:avLst/>
          </a:prstGeom>
          <a:noFill/>
        </p:spPr>
        <p:txBody>
          <a:bodyPr wrap="square">
            <a:spAutoFit/>
          </a:bodyPr>
          <a:lstStyle/>
          <a:p>
            <a:pPr marL="252095">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31931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E714C41E-6EAE-460D-B15A-38E470AC4605}"/>
              </a:ext>
            </a:extLst>
          </p:cNvPr>
          <p:cNvPicPr>
            <a:picLocks noChangeAspect="1"/>
          </p:cNvPicPr>
          <p:nvPr/>
        </p:nvPicPr>
        <p:blipFill>
          <a:blip r:embed="rId3"/>
          <a:stretch>
            <a:fillRect/>
          </a:stretch>
        </p:blipFill>
        <p:spPr>
          <a:xfrm>
            <a:off x="2128838" y="2052620"/>
            <a:ext cx="7934325" cy="3819525"/>
          </a:xfrm>
          <a:prstGeom prst="rect">
            <a:avLst/>
          </a:prstGeom>
        </p:spPr>
      </p:pic>
      <p:sp>
        <p:nvSpPr>
          <p:cNvPr id="10" name="TextBox 9">
            <a:extLst>
              <a:ext uri="{FF2B5EF4-FFF2-40B4-BE49-F238E27FC236}">
                <a16:creationId xmlns:a16="http://schemas.microsoft.com/office/drawing/2014/main" id="{A8E955AA-054C-40AB-8F06-A74E10A1549A}"/>
              </a:ext>
            </a:extLst>
          </p:cNvPr>
          <p:cNvSpPr txBox="1"/>
          <p:nvPr/>
        </p:nvSpPr>
        <p:spPr>
          <a:xfrm>
            <a:off x="1406942" y="985855"/>
            <a:ext cx="8495800" cy="458074"/>
          </a:xfrm>
          <a:prstGeom prst="rect">
            <a:avLst/>
          </a:prstGeom>
          <a:noFill/>
        </p:spPr>
        <p:txBody>
          <a:bodyPr wrap="square">
            <a:spAutoFit/>
          </a:bodyPr>
          <a:lstStyle/>
          <a:p>
            <a:pPr>
              <a:lnSpc>
                <a:spcPct val="150000"/>
              </a:lnSpc>
              <a:spcAft>
                <a:spcPts val="800"/>
              </a:spcAft>
            </a:pP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OpenCV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Python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xe</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4036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8" name="TextBox 7">
            <a:extLst>
              <a:ext uri="{FF2B5EF4-FFF2-40B4-BE49-F238E27FC236}">
                <a16:creationId xmlns:a16="http://schemas.microsoft.com/office/drawing/2014/main" id="{C852E559-F643-430C-A243-A95609312C1A}"/>
              </a:ext>
            </a:extLst>
          </p:cNvPr>
          <p:cNvSpPr txBox="1"/>
          <p:nvPr/>
        </p:nvSpPr>
        <p:spPr>
          <a:xfrm>
            <a:off x="1170940" y="978606"/>
            <a:ext cx="9416849" cy="4505336"/>
          </a:xfrm>
          <a:prstGeom prst="rect">
            <a:avLst/>
          </a:prstGeom>
          <a:noFill/>
        </p:spPr>
        <p:txBody>
          <a:bodyPr wrap="square" rtlCol="0">
            <a:spAutoFit/>
          </a:bodyPr>
          <a:lstStyle/>
          <a:p>
            <a:pPr marL="342900" indent="-342900">
              <a:lnSpc>
                <a:spcPct val="150000"/>
              </a:lnSpc>
              <a:buAutoNum type="arabicPeriod"/>
            </a:pPr>
            <a:r>
              <a:rPr lang="en-GB" sz="1800" b="1" dirty="0" err="1">
                <a:effectLst/>
                <a:latin typeface="Times New Roman" panose="02020603050405020304" pitchFamily="18" charset="0"/>
                <a:ea typeface="Calibri" panose="020F0502020204030204" pitchFamily="34" charset="0"/>
              </a:rPr>
              <a:t>Xác</a:t>
            </a:r>
            <a:r>
              <a:rPr lang="en-GB" sz="1800" b="1" dirty="0">
                <a:effectLst/>
                <a:latin typeface="Times New Roman" panose="02020603050405020304" pitchFamily="18" charset="0"/>
                <a:ea typeface="Calibri" panose="020F0502020204030204" pitchFamily="34" charset="0"/>
              </a:rPr>
              <a:t> </a:t>
            </a:r>
            <a:r>
              <a:rPr lang="en-GB" sz="1800" b="1" dirty="0" err="1">
                <a:effectLst/>
                <a:latin typeface="Times New Roman" panose="02020603050405020304" pitchFamily="18" charset="0"/>
                <a:ea typeface="Calibri" panose="020F0502020204030204" pitchFamily="34" charset="0"/>
              </a:rPr>
              <a:t>định</a:t>
            </a:r>
            <a:r>
              <a:rPr lang="en-GB" sz="1800" b="1" dirty="0">
                <a:effectLst/>
                <a:latin typeface="Times New Roman" panose="02020603050405020304" pitchFamily="18" charset="0"/>
                <a:ea typeface="Calibri" panose="020F0502020204030204" pitchFamily="34" charset="0"/>
              </a:rPr>
              <a:t> </a:t>
            </a:r>
            <a:r>
              <a:rPr lang="en-GB" sz="1800" b="1" dirty="0" err="1">
                <a:effectLst/>
                <a:latin typeface="Times New Roman" panose="02020603050405020304" pitchFamily="18" charset="0"/>
                <a:ea typeface="Calibri" panose="020F0502020204030204" pitchFamily="34" charset="0"/>
              </a:rPr>
              <a:t>vùng</a:t>
            </a:r>
            <a:r>
              <a:rPr lang="en-GB" sz="1800" b="1" dirty="0">
                <a:effectLst/>
                <a:latin typeface="Times New Roman" panose="02020603050405020304" pitchFamily="18" charset="0"/>
                <a:ea typeface="Calibri" panose="020F0502020204030204" pitchFamily="34" charset="0"/>
              </a:rPr>
              <a:t> </a:t>
            </a:r>
            <a:r>
              <a:rPr lang="en-GB" b="1" dirty="0" err="1">
                <a:latin typeface="Times New Roman" panose="02020603050405020304" pitchFamily="18" charset="0"/>
                <a:ea typeface="Calibri" panose="020F0502020204030204" pitchFamily="34" charset="0"/>
              </a:rPr>
              <a:t>chứa</a:t>
            </a:r>
            <a:r>
              <a:rPr lang="en-GB" b="1" dirty="0">
                <a:latin typeface="Times New Roman" panose="02020603050405020304" pitchFamily="18" charset="0"/>
                <a:ea typeface="Calibri" panose="020F0502020204030204" pitchFamily="34" charset="0"/>
              </a:rPr>
              <a:t> </a:t>
            </a:r>
            <a:r>
              <a:rPr lang="en-GB" sz="1800" b="1" dirty="0" err="1">
                <a:effectLst/>
                <a:latin typeface="Times New Roman" panose="02020603050405020304" pitchFamily="18" charset="0"/>
                <a:ea typeface="Calibri" panose="020F0502020204030204" pitchFamily="34" charset="0"/>
              </a:rPr>
              <a:t>biển</a:t>
            </a:r>
            <a:r>
              <a:rPr lang="en-GB" sz="1800" b="1" dirty="0">
                <a:effectLst/>
                <a:latin typeface="Times New Roman" panose="02020603050405020304" pitchFamily="18" charset="0"/>
                <a:ea typeface="Calibri" panose="020F0502020204030204" pitchFamily="34" charset="0"/>
              </a:rPr>
              <a:t> </a:t>
            </a:r>
            <a:r>
              <a:rPr lang="en-GB" sz="1800" b="1" dirty="0" err="1">
                <a:effectLst/>
                <a:latin typeface="Times New Roman" panose="02020603050405020304" pitchFamily="18" charset="0"/>
                <a:ea typeface="Calibri" panose="020F0502020204030204" pitchFamily="34" charset="0"/>
              </a:rPr>
              <a:t>số</a:t>
            </a:r>
            <a:endParaRPr lang="en-GB" sz="1800" b="1" dirty="0">
              <a:effectLst/>
              <a:latin typeface="Times New Roman" panose="02020603050405020304" pitchFamily="18" charset="0"/>
              <a:ea typeface="Calibri" panose="020F0502020204030204" pitchFamily="34" charset="0"/>
            </a:endParaRPr>
          </a:p>
          <a:p>
            <a:pPr marL="342900" lvl="0" indent="-342900">
              <a:lnSpc>
                <a:spcPct val="150000"/>
              </a:lnSpc>
              <a:buFont typeface="Times New Roman" panose="02020603050405020304" pitchFamily="18" charset="0"/>
              <a:buChar char="-"/>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Giai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đoạn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biển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camera</a:t>
            </a:r>
          </a:p>
          <a:p>
            <a:pPr marL="342900" lvl="0" indent="-342900">
              <a:lnSpc>
                <a:spcPct val="150000"/>
              </a:lnSpc>
              <a:spcAft>
                <a:spcPts val="800"/>
              </a:spcAft>
              <a:buFont typeface="Times New Roman" panose="02020603050405020304" pitchFamily="18" charset="0"/>
              <a:buChar char="-"/>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Giai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đoạn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giải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tách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biển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khỏi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chụp</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xoay</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biển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ngang</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50000"/>
              </a:lnSpc>
              <a:spcAft>
                <a:spcPts val="800"/>
              </a:spcAft>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Tách</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biển</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số</a:t>
            </a:r>
            <a:endParaRPr lang="en-GB"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Sau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biển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tách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biển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Biển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xe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tách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50000"/>
              </a:lnSpc>
              <a:spcAft>
                <a:spcPts val="800"/>
              </a:spcAft>
              <a:buFont typeface="Times New Roman" panose="02020603050405020304" pitchFamily="18" charset="0"/>
              <a:buChar char="-"/>
            </a:pP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vùng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bỏ</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vùng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vì</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vùng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biển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defTabSz="352425">
              <a:lnSpc>
                <a:spcPct val="150000"/>
              </a:lnSpc>
            </a:pP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Bước</a:t>
            </a:r>
            <a:r>
              <a:rPr lang="en-GB" sz="1800" dirty="0">
                <a:effectLst/>
                <a:latin typeface="Times New Roman" panose="02020603050405020304" pitchFamily="18" charset="0"/>
                <a:ea typeface="Calibri" panose="020F0502020204030204" pitchFamily="34" charset="0"/>
              </a:rPr>
              <a:t> 2: </a:t>
            </a:r>
            <a:r>
              <a:rPr lang="en-GB" sz="1800" dirty="0" err="1">
                <a:effectLst/>
                <a:latin typeface="Times New Roman" panose="02020603050405020304" pitchFamily="18" charset="0"/>
                <a:ea typeface="Calibri" panose="020F0502020204030204" pitchFamily="34" charset="0"/>
              </a:rPr>
              <a:t>tách</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biển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số</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ra</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khỏi</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vùng</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trên</a:t>
            </a:r>
            <a:endParaRPr lang="en-GB" sz="1800" dirty="0">
              <a:effectLst/>
              <a:latin typeface="Times New Roman" panose="02020603050405020304" pitchFamily="18" charset="0"/>
              <a:ea typeface="Calibri" panose="020F0502020204030204" pitchFamily="34" charset="0"/>
            </a:endParaRPr>
          </a:p>
          <a:p>
            <a:pPr defTabSz="352425">
              <a:lnSpc>
                <a:spcPct val="150000"/>
              </a:lnSpc>
            </a:pPr>
            <a:endParaRPr lang="en-GB" sz="1800" dirty="0">
              <a:effectLst/>
              <a:latin typeface="Times New Roman" panose="02020603050405020304" pitchFamily="18" charset="0"/>
              <a:ea typeface="Calibri" panose="020F0502020204030204" pitchFamily="34" charset="0"/>
            </a:endParaRPr>
          </a:p>
        </p:txBody>
      </p:sp>
      <p:pic>
        <p:nvPicPr>
          <p:cNvPr id="11" name="Picture 10">
            <a:extLst>
              <a:ext uri="{FF2B5EF4-FFF2-40B4-BE49-F238E27FC236}">
                <a16:creationId xmlns:a16="http://schemas.microsoft.com/office/drawing/2014/main" id="{C8DF66FF-C85C-4AAF-AE67-94E3184D509E}"/>
              </a:ext>
            </a:extLst>
          </p:cNvPr>
          <p:cNvPicPr/>
          <p:nvPr/>
        </p:nvPicPr>
        <p:blipFill>
          <a:blip r:embed="rId2"/>
          <a:stretch>
            <a:fillRect/>
          </a:stretch>
        </p:blipFill>
        <p:spPr>
          <a:xfrm>
            <a:off x="1847348" y="5441313"/>
            <a:ext cx="8497303" cy="752475"/>
          </a:xfrm>
          <a:prstGeom prst="rect">
            <a:avLst/>
          </a:prstGeom>
        </p:spPr>
      </p:pic>
    </p:spTree>
    <p:extLst>
      <p:ext uri="{BB962C8B-B14F-4D97-AF65-F5344CB8AC3E}">
        <p14:creationId xmlns:p14="http://schemas.microsoft.com/office/powerpoint/2010/main" val="255423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4CADF2CB-8278-4044-B25C-ACB541F62FFB}"/>
              </a:ext>
            </a:extLst>
          </p:cNvPr>
          <p:cNvSpPr txBox="1"/>
          <p:nvPr/>
        </p:nvSpPr>
        <p:spPr>
          <a:xfrm>
            <a:off x="1055630" y="1235242"/>
            <a:ext cx="11024075" cy="5866350"/>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đoạn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tự</a:t>
            </a:r>
            <a:endParaRPr lang="en-US" sz="2000" b="1" dirty="0">
              <a:latin typeface="Times New Roman" panose="02020603050405020304" pitchFamily="18" charset="0"/>
              <a:cs typeface="Times New Roman" panose="02020603050405020304" pitchFamily="18" charset="0"/>
            </a:endParaRPr>
          </a:p>
          <a:p>
            <a:pPr>
              <a:lnSpc>
                <a:spcPct val="150000"/>
              </a:lnSpc>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ngưỡng</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Sau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nhị</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viền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quanh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tượng</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countor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viền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quanh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thước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Sau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cắt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ma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lượt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ma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chương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text.</a:t>
            </a:r>
          </a:p>
          <a:p>
            <a:pPr>
              <a:lnSpc>
                <a:spcPct val="150000"/>
              </a:lnSpc>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43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8" name="Picture 7">
            <a:extLst>
              <a:ext uri="{FF2B5EF4-FFF2-40B4-BE49-F238E27FC236}">
                <a16:creationId xmlns:a16="http://schemas.microsoft.com/office/drawing/2014/main" id="{064F361A-140D-445D-BAC9-441CA807BB35}"/>
              </a:ext>
            </a:extLst>
          </p:cNvPr>
          <p:cNvPicPr/>
          <p:nvPr/>
        </p:nvPicPr>
        <p:blipFill>
          <a:blip r:embed="rId2"/>
          <a:stretch>
            <a:fillRect/>
          </a:stretch>
        </p:blipFill>
        <p:spPr>
          <a:xfrm>
            <a:off x="817528" y="978607"/>
            <a:ext cx="4492410" cy="5006660"/>
          </a:xfrm>
          <a:prstGeom prst="rect">
            <a:avLst/>
          </a:prstGeom>
        </p:spPr>
      </p:pic>
      <p:sp>
        <p:nvSpPr>
          <p:cNvPr id="2" name="TextBox 1">
            <a:extLst>
              <a:ext uri="{FF2B5EF4-FFF2-40B4-BE49-F238E27FC236}">
                <a16:creationId xmlns:a16="http://schemas.microsoft.com/office/drawing/2014/main" id="{41ED3981-0CA5-46C3-A402-89BA0E6AE8DB}"/>
              </a:ext>
            </a:extLst>
          </p:cNvPr>
          <p:cNvSpPr txBox="1"/>
          <p:nvPr/>
        </p:nvSpPr>
        <p:spPr>
          <a:xfrm>
            <a:off x="699319" y="6219908"/>
            <a:ext cx="3785937"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GB"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072A163-A96E-482D-8706-513C1AEB2879}"/>
              </a:ext>
            </a:extLst>
          </p:cNvPr>
          <p:cNvPicPr/>
          <p:nvPr/>
        </p:nvPicPr>
        <p:blipFill>
          <a:blip r:embed="rId3"/>
          <a:stretch>
            <a:fillRect/>
          </a:stretch>
        </p:blipFill>
        <p:spPr>
          <a:xfrm>
            <a:off x="7264315" y="1164807"/>
            <a:ext cx="3451811" cy="3599957"/>
          </a:xfrm>
          <a:prstGeom prst="rect">
            <a:avLst/>
          </a:prstGeom>
        </p:spPr>
      </p:pic>
      <p:sp>
        <p:nvSpPr>
          <p:cNvPr id="3" name="TextBox 2">
            <a:extLst>
              <a:ext uri="{FF2B5EF4-FFF2-40B4-BE49-F238E27FC236}">
                <a16:creationId xmlns:a16="http://schemas.microsoft.com/office/drawing/2014/main" id="{5F7ACA5D-79CC-427D-A8A6-0AE39160B8C2}"/>
              </a:ext>
            </a:extLst>
          </p:cNvPr>
          <p:cNvSpPr txBox="1"/>
          <p:nvPr/>
        </p:nvSpPr>
        <p:spPr>
          <a:xfrm>
            <a:off x="7264315" y="5133474"/>
            <a:ext cx="4508451" cy="369332"/>
          </a:xfrm>
          <a:prstGeom prst="rect">
            <a:avLst/>
          </a:prstGeom>
          <a:noFill/>
        </p:spPr>
        <p:txBody>
          <a:bodyPr wrap="square" rtlCol="0">
            <a:spAutoFit/>
          </a:bodyPr>
          <a:lstStyle/>
          <a:p>
            <a:r>
              <a:rPr lang="en-GB" sz="1800" dirty="0" err="1">
                <a:effectLst/>
                <a:latin typeface="Times New Roman" panose="02020603050405020304" pitchFamily="18" charset="0"/>
                <a:ea typeface="Calibri" panose="020F0502020204030204" pitchFamily="34" charset="0"/>
              </a:rPr>
              <a:t>Các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giai</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đoạn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trong</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việc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phân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đoạn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từng</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ký</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tự</a:t>
            </a:r>
            <a:endParaRPr lang="en-GB" dirty="0"/>
          </a:p>
        </p:txBody>
      </p:sp>
    </p:spTree>
    <p:extLst>
      <p:ext uri="{BB962C8B-B14F-4D97-AF65-F5344CB8AC3E}">
        <p14:creationId xmlns:p14="http://schemas.microsoft.com/office/powerpoint/2010/main" val="131692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901D88-1F1D-4555-92C2-8BAB01ADFD66}"/>
              </a:ext>
            </a:extLst>
          </p:cNvPr>
          <p:cNvSpPr txBox="1">
            <a:spLocks/>
          </p:cNvSpPr>
          <p:nvPr/>
        </p:nvSpPr>
        <p:spPr>
          <a:xfrm>
            <a:off x="786694" y="80631"/>
            <a:ext cx="10058400" cy="8052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latin typeface="Times New Roman" panose="02020603050405020304" pitchFamily="18" charset="0"/>
                <a:cs typeface="Times New Roman" panose="02020603050405020304" pitchFamily="18" charset="0"/>
              </a:rPr>
              <a:t>NỘI DUNG BÁO CÁO</a:t>
            </a:r>
            <a:endParaRPr lang="en-US" sz="32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D08DD9D-F562-426A-815C-D2F1C8582426}"/>
              </a:ext>
            </a:extLst>
          </p:cNvPr>
          <p:cNvCxnSpPr/>
          <p:nvPr/>
        </p:nvCxnSpPr>
        <p:spPr>
          <a:xfrm>
            <a:off x="786694" y="885929"/>
            <a:ext cx="10293682" cy="0"/>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40" name="Group 39">
            <a:extLst>
              <a:ext uri="{FF2B5EF4-FFF2-40B4-BE49-F238E27FC236}">
                <a16:creationId xmlns:a16="http://schemas.microsoft.com/office/drawing/2014/main" id="{496D91C3-0B63-4ADB-8BFF-CAF071574C05}"/>
              </a:ext>
            </a:extLst>
          </p:cNvPr>
          <p:cNvGrpSpPr/>
          <p:nvPr/>
        </p:nvGrpSpPr>
        <p:grpSpPr>
          <a:xfrm>
            <a:off x="466121" y="1824926"/>
            <a:ext cx="5752991" cy="713753"/>
            <a:chOff x="556284" y="2292246"/>
            <a:chExt cx="6116724" cy="758880"/>
          </a:xfrm>
        </p:grpSpPr>
        <p:sp>
          <p:nvSpPr>
            <p:cNvPr id="41" name="テキスト プレースホルダー 12">
              <a:extLst>
                <a:ext uri="{FF2B5EF4-FFF2-40B4-BE49-F238E27FC236}">
                  <a16:creationId xmlns:a16="http://schemas.microsoft.com/office/drawing/2014/main" id="{5DFBE650-CDC4-4A88-9DB3-9DCD5810A1CE}"/>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dirty="0" err="1">
                  <a:latin typeface="Times New Roman" panose="02020603050405020304" pitchFamily="18" charset="0"/>
                  <a:cs typeface="Times New Roman" panose="02020603050405020304" pitchFamily="18" charset="0"/>
                </a:rPr>
                <a:t>Thực</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trạng</a:t>
              </a:r>
              <a:endParaRPr kumimoji="1" lang="ja-JP" altLang="en-US" sz="2400" dirty="0">
                <a:latin typeface="Times New Roman" panose="02020603050405020304" pitchFamily="18" charset="0"/>
                <a:cs typeface="Times New Roman" panose="02020603050405020304" pitchFamily="18" charset="0"/>
              </a:endParaRPr>
            </a:p>
          </p:txBody>
        </p:sp>
        <p:sp>
          <p:nvSpPr>
            <p:cNvPr id="42" name="円/楕円 4">
              <a:extLst>
                <a:ext uri="{FF2B5EF4-FFF2-40B4-BE49-F238E27FC236}">
                  <a16:creationId xmlns:a16="http://schemas.microsoft.com/office/drawing/2014/main" id="{AB0F190C-07C8-4E07-BDBF-51B2E33C7B84}"/>
                </a:ext>
              </a:extLst>
            </p:cNvPr>
            <p:cNvSpPr/>
            <p:nvPr/>
          </p:nvSpPr>
          <p:spPr>
            <a:xfrm>
              <a:off x="556284" y="2292246"/>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3" name="テキスト ボックス 18">
              <a:extLst>
                <a:ext uri="{FF2B5EF4-FFF2-40B4-BE49-F238E27FC236}">
                  <a16:creationId xmlns:a16="http://schemas.microsoft.com/office/drawing/2014/main" id="{09D577BC-EDDB-4AD4-88DA-D605D95E726E}"/>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a:solidFill>
                    <a:prstClr val="white"/>
                  </a:solidFill>
                  <a:latin typeface="Times New Roman" panose="02020603050405020304" pitchFamily="18" charset="0"/>
                  <a:cs typeface="Times New Roman" panose="02020603050405020304" pitchFamily="18" charset="0"/>
                </a:rPr>
                <a:t>1</a:t>
              </a: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nvGrpSpPr>
          <p:cNvPr id="44" name="Group 43">
            <a:extLst>
              <a:ext uri="{FF2B5EF4-FFF2-40B4-BE49-F238E27FC236}">
                <a16:creationId xmlns:a16="http://schemas.microsoft.com/office/drawing/2014/main" id="{8DD0FDB6-17C7-4254-B61B-9934C852E89B}"/>
              </a:ext>
            </a:extLst>
          </p:cNvPr>
          <p:cNvGrpSpPr/>
          <p:nvPr/>
        </p:nvGrpSpPr>
        <p:grpSpPr>
          <a:xfrm>
            <a:off x="466121" y="2740160"/>
            <a:ext cx="5752991" cy="713753"/>
            <a:chOff x="556284" y="2292246"/>
            <a:chExt cx="6116724" cy="758880"/>
          </a:xfrm>
        </p:grpSpPr>
        <p:sp>
          <p:nvSpPr>
            <p:cNvPr id="45" name="テキスト プレースホルダー 12">
              <a:extLst>
                <a:ext uri="{FF2B5EF4-FFF2-40B4-BE49-F238E27FC236}">
                  <a16:creationId xmlns:a16="http://schemas.microsoft.com/office/drawing/2014/main" id="{8C580A90-7CDE-4F54-9EB0-D0F93804F82D}"/>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dirty="0" err="1">
                  <a:latin typeface="Times New Roman" panose="02020603050405020304" pitchFamily="18" charset="0"/>
                  <a:cs typeface="Times New Roman" panose="02020603050405020304" pitchFamily="18" charset="0"/>
                </a:rPr>
                <a:t>Phương</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pháp</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nghiên</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cứu</a:t>
              </a:r>
              <a:endParaRPr kumimoji="1" lang="ja-JP" altLang="en-US" sz="2400" dirty="0">
                <a:latin typeface="Times New Roman" panose="02020603050405020304" pitchFamily="18" charset="0"/>
                <a:cs typeface="Times New Roman" panose="02020603050405020304" pitchFamily="18" charset="0"/>
              </a:endParaRPr>
            </a:p>
          </p:txBody>
        </p:sp>
        <p:sp>
          <p:nvSpPr>
            <p:cNvPr id="46" name="円/楕円 4">
              <a:extLst>
                <a:ext uri="{FF2B5EF4-FFF2-40B4-BE49-F238E27FC236}">
                  <a16:creationId xmlns:a16="http://schemas.microsoft.com/office/drawing/2014/main" id="{5250A837-4475-488E-8B0F-5338E138042D}"/>
                </a:ext>
              </a:extLst>
            </p:cNvPr>
            <p:cNvSpPr/>
            <p:nvPr/>
          </p:nvSpPr>
          <p:spPr>
            <a:xfrm>
              <a:off x="556284" y="2292246"/>
              <a:ext cx="757677" cy="758880"/>
            </a:xfrm>
            <a:prstGeom prst="rect">
              <a:avLst/>
            </a:prstGeom>
            <a:solidFill>
              <a:schemeClr val="accent4">
                <a:lumMod val="75000"/>
              </a:schemeClr>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7" name="テキスト ボックス 18">
              <a:extLst>
                <a:ext uri="{FF2B5EF4-FFF2-40B4-BE49-F238E27FC236}">
                  <a16:creationId xmlns:a16="http://schemas.microsoft.com/office/drawing/2014/main" id="{1256FB25-9912-4E69-8424-B707EEFADE41}"/>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3</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nvGrpSpPr>
          <p:cNvPr id="48" name="Group 47">
            <a:extLst>
              <a:ext uri="{FF2B5EF4-FFF2-40B4-BE49-F238E27FC236}">
                <a16:creationId xmlns:a16="http://schemas.microsoft.com/office/drawing/2014/main" id="{651EFDFB-9E3E-4242-BCDB-E4BAC469F1E6}"/>
              </a:ext>
            </a:extLst>
          </p:cNvPr>
          <p:cNvGrpSpPr/>
          <p:nvPr/>
        </p:nvGrpSpPr>
        <p:grpSpPr>
          <a:xfrm>
            <a:off x="465943" y="3785479"/>
            <a:ext cx="5752991" cy="713753"/>
            <a:chOff x="556284" y="2292246"/>
            <a:chExt cx="6116724" cy="758880"/>
          </a:xfrm>
        </p:grpSpPr>
        <p:sp>
          <p:nvSpPr>
            <p:cNvPr id="49" name="テキスト プレースホルダー 12">
              <a:extLst>
                <a:ext uri="{FF2B5EF4-FFF2-40B4-BE49-F238E27FC236}">
                  <a16:creationId xmlns:a16="http://schemas.microsoft.com/office/drawing/2014/main" id="{F1D2183B-0BD8-4A83-B041-46E7D337C89B}"/>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dirty="0" err="1">
                  <a:latin typeface="Times New Roman" panose="02020603050405020304" pitchFamily="18" charset="0"/>
                  <a:cs typeface="Times New Roman" panose="02020603050405020304" pitchFamily="18" charset="0"/>
                </a:rPr>
                <a:t>Kết</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quả</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đạt</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được</a:t>
              </a:r>
              <a:endParaRPr kumimoji="1" lang="ja-JP" altLang="en-US" sz="2400" dirty="0">
                <a:latin typeface="Times New Roman" panose="02020603050405020304" pitchFamily="18" charset="0"/>
                <a:cs typeface="Times New Roman" panose="02020603050405020304" pitchFamily="18" charset="0"/>
              </a:endParaRPr>
            </a:p>
          </p:txBody>
        </p:sp>
        <p:sp>
          <p:nvSpPr>
            <p:cNvPr id="50" name="円/楕円 4">
              <a:extLst>
                <a:ext uri="{FF2B5EF4-FFF2-40B4-BE49-F238E27FC236}">
                  <a16:creationId xmlns:a16="http://schemas.microsoft.com/office/drawing/2014/main" id="{48FB2496-AFE0-4CAD-8AFD-4EFAD85749C9}"/>
                </a:ext>
              </a:extLst>
            </p:cNvPr>
            <p:cNvSpPr/>
            <p:nvPr/>
          </p:nvSpPr>
          <p:spPr>
            <a:xfrm>
              <a:off x="556284" y="2292246"/>
              <a:ext cx="757677" cy="758880"/>
            </a:xfrm>
            <a:prstGeom prst="rect">
              <a:avLst/>
            </a:prstGeom>
            <a:solidFill>
              <a:schemeClr val="accent6">
                <a:lumMod val="60000"/>
                <a:lumOff val="40000"/>
              </a:schemeClr>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1" name="テキスト ボックス 18">
              <a:extLst>
                <a:ext uri="{FF2B5EF4-FFF2-40B4-BE49-F238E27FC236}">
                  <a16:creationId xmlns:a16="http://schemas.microsoft.com/office/drawing/2014/main" id="{19E1D96C-B8AC-4742-842D-39FA31524390}"/>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dirty="0">
                  <a:ln>
                    <a:noFill/>
                  </a:ln>
                  <a:solidFill>
                    <a:prstClr val="white"/>
                  </a:solidFill>
                  <a:effectLst/>
                  <a:uLnTx/>
                  <a:uFillTx/>
                  <a:latin typeface="Times New Roman" panose="02020603050405020304" pitchFamily="18" charset="0"/>
                  <a:cs typeface="Times New Roman" panose="02020603050405020304" pitchFamily="18" charset="0"/>
                </a:rPr>
                <a:t>5</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nvGrpSpPr>
          <p:cNvPr id="52" name="Group 51">
            <a:extLst>
              <a:ext uri="{FF2B5EF4-FFF2-40B4-BE49-F238E27FC236}">
                <a16:creationId xmlns:a16="http://schemas.microsoft.com/office/drawing/2014/main" id="{B3002917-FF6D-48B8-A2D1-E925B03E1A69}"/>
              </a:ext>
            </a:extLst>
          </p:cNvPr>
          <p:cNvGrpSpPr/>
          <p:nvPr/>
        </p:nvGrpSpPr>
        <p:grpSpPr>
          <a:xfrm>
            <a:off x="6334244" y="1833791"/>
            <a:ext cx="5752991" cy="713753"/>
            <a:chOff x="556284" y="2292246"/>
            <a:chExt cx="6116724" cy="758880"/>
          </a:xfrm>
        </p:grpSpPr>
        <p:sp>
          <p:nvSpPr>
            <p:cNvPr id="53" name="テキスト プレースホルダー 12">
              <a:extLst>
                <a:ext uri="{FF2B5EF4-FFF2-40B4-BE49-F238E27FC236}">
                  <a16:creationId xmlns:a16="http://schemas.microsoft.com/office/drawing/2014/main" id="{C7800809-941C-4901-94AF-F19F39D90B0B}"/>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dirty="0" err="1">
                  <a:latin typeface="Times New Roman" panose="02020603050405020304" pitchFamily="18" charset="0"/>
                  <a:cs typeface="Times New Roman" panose="02020603050405020304" pitchFamily="18" charset="0"/>
                </a:rPr>
                <a:t>Mục</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tiêu</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và</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phạm</a:t>
              </a:r>
              <a:r>
                <a:rPr kumimoji="1" lang="en-US" altLang="ja-JP" sz="2400" dirty="0">
                  <a:latin typeface="Times New Roman" panose="02020603050405020304" pitchFamily="18" charset="0"/>
                  <a:cs typeface="Times New Roman" panose="02020603050405020304" pitchFamily="18" charset="0"/>
                </a:rPr>
                <a:t> vi </a:t>
              </a:r>
              <a:r>
                <a:rPr kumimoji="1" lang="en-US" altLang="ja-JP" sz="2400" dirty="0" err="1">
                  <a:latin typeface="Times New Roman" panose="02020603050405020304" pitchFamily="18" charset="0"/>
                  <a:cs typeface="Times New Roman" panose="02020603050405020304" pitchFamily="18" charset="0"/>
                </a:rPr>
                <a:t>nghiên</a:t>
              </a:r>
              <a:r>
                <a:rPr kumimoji="1" lang="en-US" altLang="ja-JP" sz="2400" dirty="0">
                  <a:latin typeface="Times New Roman" panose="02020603050405020304" pitchFamily="18" charset="0"/>
                  <a:cs typeface="Times New Roman" panose="02020603050405020304" pitchFamily="18" charset="0"/>
                </a:rPr>
                <a:t> </a:t>
              </a:r>
              <a:r>
                <a:rPr kumimoji="1" lang="en-US" altLang="ja-JP" sz="2400" dirty="0" err="1">
                  <a:latin typeface="Times New Roman" panose="02020603050405020304" pitchFamily="18" charset="0"/>
                  <a:cs typeface="Times New Roman" panose="02020603050405020304" pitchFamily="18" charset="0"/>
                </a:rPr>
                <a:t>cứu</a:t>
              </a:r>
              <a:endParaRPr kumimoji="1" lang="ja-JP" altLang="en-US" sz="2400" dirty="0">
                <a:latin typeface="Times New Roman" panose="02020603050405020304" pitchFamily="18" charset="0"/>
                <a:cs typeface="Times New Roman" panose="02020603050405020304" pitchFamily="18" charset="0"/>
              </a:endParaRPr>
            </a:p>
          </p:txBody>
        </p:sp>
        <p:sp>
          <p:nvSpPr>
            <p:cNvPr id="54" name="円/楕円 4">
              <a:extLst>
                <a:ext uri="{FF2B5EF4-FFF2-40B4-BE49-F238E27FC236}">
                  <a16:creationId xmlns:a16="http://schemas.microsoft.com/office/drawing/2014/main" id="{296EE384-24AB-4023-80AE-905851F05D2C}"/>
                </a:ext>
              </a:extLst>
            </p:cNvPr>
            <p:cNvSpPr/>
            <p:nvPr/>
          </p:nvSpPr>
          <p:spPr>
            <a:xfrm>
              <a:off x="556284" y="2292246"/>
              <a:ext cx="757677" cy="758880"/>
            </a:xfrm>
            <a:prstGeom prst="rect">
              <a:avLst/>
            </a:prstGeom>
            <a:solidFill>
              <a:srgbClr val="00206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5" name="テキスト ボックス 18">
              <a:extLst>
                <a:ext uri="{FF2B5EF4-FFF2-40B4-BE49-F238E27FC236}">
                  <a16:creationId xmlns:a16="http://schemas.microsoft.com/office/drawing/2014/main" id="{A96D96F6-79DE-474D-8EC1-39BE416D5CAE}"/>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dirty="0">
                  <a:solidFill>
                    <a:prstClr val="white"/>
                  </a:solidFill>
                  <a:latin typeface="Times New Roman" panose="02020603050405020304" pitchFamily="18" charset="0"/>
                  <a:cs typeface="Times New Roman" panose="02020603050405020304" pitchFamily="18" charset="0"/>
                </a:rPr>
                <a:t>2</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nvGrpSpPr>
          <p:cNvPr id="56" name="Group 55">
            <a:extLst>
              <a:ext uri="{FF2B5EF4-FFF2-40B4-BE49-F238E27FC236}">
                <a16:creationId xmlns:a16="http://schemas.microsoft.com/office/drawing/2014/main" id="{4DFBACC3-D9E1-44C2-BC93-02BF1771084E}"/>
              </a:ext>
            </a:extLst>
          </p:cNvPr>
          <p:cNvGrpSpPr/>
          <p:nvPr/>
        </p:nvGrpSpPr>
        <p:grpSpPr>
          <a:xfrm>
            <a:off x="6334244" y="2784017"/>
            <a:ext cx="5752991" cy="713753"/>
            <a:chOff x="556284" y="2292246"/>
            <a:chExt cx="6116724" cy="758880"/>
          </a:xfrm>
        </p:grpSpPr>
        <p:sp>
          <p:nvSpPr>
            <p:cNvPr id="57" name="テキスト プレースホルダー 12">
              <a:extLst>
                <a:ext uri="{FF2B5EF4-FFF2-40B4-BE49-F238E27FC236}">
                  <a16:creationId xmlns:a16="http://schemas.microsoft.com/office/drawing/2014/main" id="{C648FE57-9F8F-4846-AC30-8ADBAA48622A}"/>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dirty="0" err="1">
                  <a:latin typeface="Times New Roman" panose="02020603050405020304" pitchFamily="18" charset="0"/>
                  <a:cs typeface="Times New Roman" panose="02020603050405020304" pitchFamily="18" charset="0"/>
                </a:rPr>
                <a:t>Nội</a:t>
              </a:r>
              <a:r>
                <a:rPr kumimoji="1" lang="en-US" altLang="ja-JP" sz="2400" dirty="0">
                  <a:latin typeface="Times New Roman" panose="02020603050405020304" pitchFamily="18" charset="0"/>
                  <a:cs typeface="Times New Roman" panose="02020603050405020304" pitchFamily="18" charset="0"/>
                </a:rPr>
                <a:t> dung </a:t>
              </a:r>
              <a:r>
                <a:rPr kumimoji="1" lang="en-US" altLang="ja-JP" sz="2400" dirty="0" err="1">
                  <a:latin typeface="Times New Roman" panose="02020603050405020304" pitchFamily="18" charset="0"/>
                  <a:cs typeface="Times New Roman" panose="02020603050405020304" pitchFamily="18" charset="0"/>
                </a:rPr>
                <a:t>chính</a:t>
              </a:r>
              <a:endParaRPr kumimoji="1" lang="ja-JP" altLang="en-US" sz="2400" dirty="0">
                <a:latin typeface="Times New Roman" panose="02020603050405020304" pitchFamily="18" charset="0"/>
                <a:cs typeface="Times New Roman" panose="02020603050405020304" pitchFamily="18" charset="0"/>
              </a:endParaRPr>
            </a:p>
          </p:txBody>
        </p:sp>
        <p:sp>
          <p:nvSpPr>
            <p:cNvPr id="58" name="円/楕円 4">
              <a:extLst>
                <a:ext uri="{FF2B5EF4-FFF2-40B4-BE49-F238E27FC236}">
                  <a16:creationId xmlns:a16="http://schemas.microsoft.com/office/drawing/2014/main" id="{F8C1B68E-752C-40BC-A6B0-E5B000FDFA29}"/>
                </a:ext>
              </a:extLst>
            </p:cNvPr>
            <p:cNvSpPr/>
            <p:nvPr/>
          </p:nvSpPr>
          <p:spPr>
            <a:xfrm>
              <a:off x="556284" y="2292246"/>
              <a:ext cx="757677" cy="758880"/>
            </a:xfrm>
            <a:prstGeom prst="rect">
              <a:avLst/>
            </a:prstGeom>
            <a:solidFill>
              <a:srgbClr val="00B05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9" name="テキスト ボックス 18">
              <a:extLst>
                <a:ext uri="{FF2B5EF4-FFF2-40B4-BE49-F238E27FC236}">
                  <a16:creationId xmlns:a16="http://schemas.microsoft.com/office/drawing/2014/main" id="{A04F7719-C61A-4CFE-93EB-719299A66BC4}"/>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20821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396335" y="2296400"/>
              <a:ext cx="5276673"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10" name="Picture 9">
            <a:extLst>
              <a:ext uri="{FF2B5EF4-FFF2-40B4-BE49-F238E27FC236}">
                <a16:creationId xmlns:a16="http://schemas.microsoft.com/office/drawing/2014/main" id="{26DAD374-FF16-4949-931A-8CBE7F426C81}"/>
              </a:ext>
            </a:extLst>
          </p:cNvPr>
          <p:cNvPicPr/>
          <p:nvPr/>
        </p:nvPicPr>
        <p:blipFill>
          <a:blip r:embed="rId2"/>
          <a:stretch>
            <a:fillRect/>
          </a:stretch>
        </p:blipFill>
        <p:spPr>
          <a:xfrm>
            <a:off x="2177142" y="863976"/>
            <a:ext cx="7837716" cy="4475137"/>
          </a:xfrm>
          <a:prstGeom prst="rect">
            <a:avLst/>
          </a:prstGeom>
        </p:spPr>
      </p:pic>
      <p:sp>
        <p:nvSpPr>
          <p:cNvPr id="12" name="TextBox 11">
            <a:extLst>
              <a:ext uri="{FF2B5EF4-FFF2-40B4-BE49-F238E27FC236}">
                <a16:creationId xmlns:a16="http://schemas.microsoft.com/office/drawing/2014/main" id="{742CC723-5EE2-42EC-B410-9B9451C7D725}"/>
              </a:ext>
            </a:extLst>
          </p:cNvPr>
          <p:cNvSpPr txBox="1"/>
          <p:nvPr/>
        </p:nvSpPr>
        <p:spPr>
          <a:xfrm>
            <a:off x="2887578" y="5657349"/>
            <a:ext cx="6096000" cy="369332"/>
          </a:xfrm>
          <a:prstGeom prst="rect">
            <a:avLst/>
          </a:prstGeom>
          <a:noFill/>
        </p:spPr>
        <p:txBody>
          <a:bodyPr wrap="square">
            <a:spAutoFit/>
          </a:bodyPr>
          <a:lstStyle/>
          <a:p>
            <a:pPr algn="ct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Ảnh</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được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ký</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tự</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phân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tách</a:t>
            </a:r>
            <a:endParaRPr lang="en-GB" dirty="0"/>
          </a:p>
        </p:txBody>
      </p:sp>
    </p:spTree>
    <p:extLst>
      <p:ext uri="{BB962C8B-B14F-4D97-AF65-F5344CB8AC3E}">
        <p14:creationId xmlns:p14="http://schemas.microsoft.com/office/powerpoint/2010/main" val="3356805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8" name="Picture 7">
            <a:extLst>
              <a:ext uri="{FF2B5EF4-FFF2-40B4-BE49-F238E27FC236}">
                <a16:creationId xmlns:a16="http://schemas.microsoft.com/office/drawing/2014/main" id="{064F361A-140D-445D-BAC9-441CA807BB35}"/>
              </a:ext>
            </a:extLst>
          </p:cNvPr>
          <p:cNvPicPr/>
          <p:nvPr/>
        </p:nvPicPr>
        <p:blipFill>
          <a:blip r:embed="rId2"/>
          <a:stretch>
            <a:fillRect/>
          </a:stretch>
        </p:blipFill>
        <p:spPr>
          <a:xfrm>
            <a:off x="817528" y="978607"/>
            <a:ext cx="4492410" cy="5006660"/>
          </a:xfrm>
          <a:prstGeom prst="rect">
            <a:avLst/>
          </a:prstGeom>
        </p:spPr>
      </p:pic>
      <p:sp>
        <p:nvSpPr>
          <p:cNvPr id="2" name="TextBox 1">
            <a:extLst>
              <a:ext uri="{FF2B5EF4-FFF2-40B4-BE49-F238E27FC236}">
                <a16:creationId xmlns:a16="http://schemas.microsoft.com/office/drawing/2014/main" id="{41ED3981-0CA5-46C3-A402-89BA0E6AE8DB}"/>
              </a:ext>
            </a:extLst>
          </p:cNvPr>
          <p:cNvSpPr txBox="1"/>
          <p:nvPr/>
        </p:nvSpPr>
        <p:spPr>
          <a:xfrm>
            <a:off x="699319" y="6219908"/>
            <a:ext cx="3785937"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GB"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072A163-A96E-482D-8706-513C1AEB2879}"/>
              </a:ext>
            </a:extLst>
          </p:cNvPr>
          <p:cNvPicPr/>
          <p:nvPr/>
        </p:nvPicPr>
        <p:blipFill>
          <a:blip r:embed="rId3"/>
          <a:stretch>
            <a:fillRect/>
          </a:stretch>
        </p:blipFill>
        <p:spPr>
          <a:xfrm>
            <a:off x="7264315" y="1164807"/>
            <a:ext cx="3451811" cy="3599957"/>
          </a:xfrm>
          <a:prstGeom prst="rect">
            <a:avLst/>
          </a:prstGeom>
        </p:spPr>
      </p:pic>
      <p:sp>
        <p:nvSpPr>
          <p:cNvPr id="3" name="TextBox 2">
            <a:extLst>
              <a:ext uri="{FF2B5EF4-FFF2-40B4-BE49-F238E27FC236}">
                <a16:creationId xmlns:a16="http://schemas.microsoft.com/office/drawing/2014/main" id="{5F7ACA5D-79CC-427D-A8A6-0AE39160B8C2}"/>
              </a:ext>
            </a:extLst>
          </p:cNvPr>
          <p:cNvSpPr txBox="1"/>
          <p:nvPr/>
        </p:nvSpPr>
        <p:spPr>
          <a:xfrm>
            <a:off x="7264315" y="5133474"/>
            <a:ext cx="4508451" cy="369332"/>
          </a:xfrm>
          <a:prstGeom prst="rect">
            <a:avLst/>
          </a:prstGeom>
          <a:noFill/>
        </p:spPr>
        <p:txBody>
          <a:bodyPr wrap="square" rtlCol="0">
            <a:spAutoFit/>
          </a:bodyPr>
          <a:lstStyle/>
          <a:p>
            <a:r>
              <a:rPr lang="en-GB" sz="1800" dirty="0" err="1">
                <a:effectLst/>
                <a:latin typeface="Times New Roman" panose="02020603050405020304" pitchFamily="18" charset="0"/>
                <a:ea typeface="Calibri" panose="020F0502020204030204" pitchFamily="34" charset="0"/>
              </a:rPr>
              <a:t>Các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giai</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đoạn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trong</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việc</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phân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đoạn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từng</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ký</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tự</a:t>
            </a:r>
            <a:endParaRPr lang="en-GB" dirty="0"/>
          </a:p>
        </p:txBody>
      </p:sp>
    </p:spTree>
    <p:extLst>
      <p:ext uri="{BB962C8B-B14F-4D97-AF65-F5344CB8AC3E}">
        <p14:creationId xmlns:p14="http://schemas.microsoft.com/office/powerpoint/2010/main" val="4070004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96982CDB-D397-4FA4-AD5A-865C74CAF616}"/>
              </a:ext>
            </a:extLst>
          </p:cNvPr>
          <p:cNvSpPr txBox="1"/>
          <p:nvPr/>
        </p:nvSpPr>
        <p:spPr>
          <a:xfrm>
            <a:off x="1170940" y="1403502"/>
            <a:ext cx="6096000" cy="369332"/>
          </a:xfrm>
          <a:prstGeom prst="rect">
            <a:avLst/>
          </a:prstGeom>
          <a:noFill/>
        </p:spPr>
        <p:txBody>
          <a:bodyPr wrap="square">
            <a:spAutoFit/>
          </a:bodyPr>
          <a:lstStyle/>
          <a:p>
            <a:r>
              <a:rPr lang="en-GB" sz="1800" b="1">
                <a:effectLst/>
                <a:latin typeface="Times New Roman" panose="02020603050405020304" pitchFamily="18" charset="0"/>
                <a:ea typeface="Calibri" panose="020F0502020204030204" pitchFamily="34" charset="0"/>
              </a:rPr>
              <a:t>Những khó khăn của nhận dạng biển số xe</a:t>
            </a:r>
            <a:endParaRPr lang="en-GB" dirty="0"/>
          </a:p>
        </p:txBody>
      </p:sp>
      <p:sp>
        <p:nvSpPr>
          <p:cNvPr id="13" name="TextBox 12">
            <a:extLst>
              <a:ext uri="{FF2B5EF4-FFF2-40B4-BE49-F238E27FC236}">
                <a16:creationId xmlns:a16="http://schemas.microsoft.com/office/drawing/2014/main" id="{B283122F-4B09-46F8-BC9F-4EA52F923E93}"/>
              </a:ext>
            </a:extLst>
          </p:cNvPr>
          <p:cNvSpPr txBox="1"/>
          <p:nvPr/>
        </p:nvSpPr>
        <p:spPr>
          <a:xfrm>
            <a:off x="1055630" y="2087935"/>
            <a:ext cx="6211310" cy="3366563"/>
          </a:xfrm>
          <a:prstGeom prst="rect">
            <a:avLst/>
          </a:prstGeom>
          <a:noFill/>
        </p:spPr>
        <p:txBody>
          <a:bodyPr wrap="square">
            <a:spAutoFit/>
          </a:bodyPr>
          <a:lstStyle/>
          <a:p>
            <a:pPr marL="252095">
              <a:lnSpc>
                <a:spcPct val="150000"/>
              </a:lnSpc>
            </a:pP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ảnh</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chụp</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camera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máy kỹ thuật số, máy hồng ngoại, v.v...) Ảnh hưởng rất nhiều đế chất lượng nhận diện</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lâu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mờ</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mưa</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sáng</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997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34575801-8D63-4A98-8E4F-FED1C400989A}"/>
              </a:ext>
            </a:extLst>
          </p:cNvPr>
          <p:cNvSpPr txBox="1"/>
          <p:nvPr/>
        </p:nvSpPr>
        <p:spPr>
          <a:xfrm>
            <a:off x="1315319" y="1467671"/>
            <a:ext cx="6096000" cy="400110"/>
          </a:xfrm>
          <a:prstGeom prst="rect">
            <a:avLst/>
          </a:prstGeom>
          <a:noFill/>
        </p:spPr>
        <p:txBody>
          <a:bodyPr wrap="square">
            <a:spAutoFit/>
          </a:bodyPr>
          <a:lstStyle/>
          <a:p>
            <a:r>
              <a:rPr lang="en-US" sz="2000" b="1" dirty="0" err="1">
                <a:effectLst/>
                <a:latin typeface="Times New Roman" panose="02020603050405020304" pitchFamily="18" charset="0"/>
                <a:ea typeface="Calibri" panose="020F0502020204030204" pitchFamily="34" charset="0"/>
              </a:rPr>
              <a:t>Hướng</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phát</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triển</a:t>
            </a:r>
            <a:endParaRPr lang="en-GB" sz="2000" dirty="0"/>
          </a:p>
        </p:txBody>
      </p:sp>
      <p:sp>
        <p:nvSpPr>
          <p:cNvPr id="13" name="TextBox 12">
            <a:extLst>
              <a:ext uri="{FF2B5EF4-FFF2-40B4-BE49-F238E27FC236}">
                <a16:creationId xmlns:a16="http://schemas.microsoft.com/office/drawing/2014/main" id="{B432DE91-F3C3-4394-B6C5-6FD0805559CA}"/>
              </a:ext>
            </a:extLst>
          </p:cNvPr>
          <p:cNvSpPr txBox="1"/>
          <p:nvPr/>
        </p:nvSpPr>
        <p:spPr>
          <a:xfrm>
            <a:off x="978155" y="2085976"/>
            <a:ext cx="7363740" cy="2535566"/>
          </a:xfrm>
          <a:prstGeom prst="rect">
            <a:avLst/>
          </a:prstGeom>
          <a:noFill/>
        </p:spPr>
        <p:txBody>
          <a:bodyPr wrap="square">
            <a:spAutoFit/>
          </a:bodyPr>
          <a:lstStyle/>
          <a:p>
            <a:pPr marL="252095">
              <a:lnSpc>
                <a:spcPct val="150000"/>
              </a:lnSpc>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hầm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camera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chấm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7023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35401B7-BBB6-4B11-A7B2-ABBCD89F92B8}"/>
              </a:ext>
            </a:extLst>
          </p:cNvPr>
          <p:cNvGrpSpPr/>
          <p:nvPr/>
        </p:nvGrpSpPr>
        <p:grpSpPr>
          <a:xfrm>
            <a:off x="192988" y="278005"/>
            <a:ext cx="5752991" cy="713753"/>
            <a:chOff x="556284" y="2292246"/>
            <a:chExt cx="6116724" cy="758880"/>
          </a:xfrm>
        </p:grpSpPr>
        <p:sp>
          <p:nvSpPr>
            <p:cNvPr id="7" name="テキスト プレースホルダー 12">
              <a:extLst>
                <a:ext uri="{FF2B5EF4-FFF2-40B4-BE49-F238E27FC236}">
                  <a16:creationId xmlns:a16="http://schemas.microsoft.com/office/drawing/2014/main" id="{FBD845F3-1AB5-40AE-BBE3-9C3236F284DD}"/>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Kết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quả</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đạt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được</a:t>
              </a:r>
              <a:endParaRPr kumimoji="1" lang="ja-JP" altLang="en-US" sz="2400" b="1" dirty="0">
                <a:latin typeface="Times New Roman" panose="02020603050405020304" pitchFamily="18" charset="0"/>
                <a:cs typeface="Times New Roman" panose="02020603050405020304" pitchFamily="18" charset="0"/>
              </a:endParaRPr>
            </a:p>
          </p:txBody>
        </p:sp>
        <p:sp>
          <p:nvSpPr>
            <p:cNvPr id="12" name="円/楕円 4">
              <a:extLst>
                <a:ext uri="{FF2B5EF4-FFF2-40B4-BE49-F238E27FC236}">
                  <a16:creationId xmlns:a16="http://schemas.microsoft.com/office/drawing/2014/main" id="{CF125E3E-DD50-4369-AED3-2A249576863F}"/>
                </a:ext>
              </a:extLst>
            </p:cNvPr>
            <p:cNvSpPr/>
            <p:nvPr/>
          </p:nvSpPr>
          <p:spPr>
            <a:xfrm>
              <a:off x="556284" y="2292246"/>
              <a:ext cx="757677" cy="758880"/>
            </a:xfrm>
            <a:prstGeom prst="rect">
              <a:avLst/>
            </a:prstGeom>
            <a:solidFill>
              <a:schemeClr val="accent6">
                <a:lumMod val="60000"/>
                <a:lumOff val="40000"/>
              </a:schemeClr>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テキスト ボックス 18">
              <a:extLst>
                <a:ext uri="{FF2B5EF4-FFF2-40B4-BE49-F238E27FC236}">
                  <a16:creationId xmlns:a16="http://schemas.microsoft.com/office/drawing/2014/main" id="{33221FF9-1BDA-4FBD-93ED-5757CEA017D8}"/>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dirty="0">
                  <a:ln>
                    <a:noFill/>
                  </a:ln>
                  <a:solidFill>
                    <a:prstClr val="white"/>
                  </a:solidFill>
                  <a:effectLst/>
                  <a:uLnTx/>
                  <a:uFillTx/>
                  <a:latin typeface="Times New Roman" panose="02020603050405020304" pitchFamily="18" charset="0"/>
                  <a:cs typeface="Times New Roman" panose="02020603050405020304" pitchFamily="18" charset="0"/>
                </a:rPr>
                <a:t>5</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4F492CC0-A4DA-42DD-A8DA-45AA3538FD8F}"/>
              </a:ext>
            </a:extLst>
          </p:cNvPr>
          <p:cNvSpPr txBox="1"/>
          <p:nvPr/>
        </p:nvSpPr>
        <p:spPr>
          <a:xfrm>
            <a:off x="949822" y="1367078"/>
            <a:ext cx="36166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5.1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mặt</a:t>
            </a:r>
            <a:r>
              <a:rPr lang="en-US" b="1" dirty="0">
                <a:latin typeface="Times New Roman" panose="02020603050405020304" pitchFamily="18" charset="0"/>
                <a:cs typeface="Times New Roman" panose="02020603050405020304" pitchFamily="18" charset="0"/>
              </a:rPr>
              <a:t> khoa </a:t>
            </a:r>
            <a:r>
              <a:rPr lang="en-US" b="1" dirty="0" err="1">
                <a:latin typeface="Times New Roman" panose="02020603050405020304" pitchFamily="18" charset="0"/>
                <a:cs typeface="Times New Roman" panose="02020603050405020304" pitchFamily="18" charset="0"/>
              </a:rPr>
              <a:t>học</a:t>
            </a:r>
            <a:endParaRPr lang="en-GB"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1836FC-1C9F-43CB-92B4-11363585762B}"/>
              </a:ext>
            </a:extLst>
          </p:cNvPr>
          <p:cNvSpPr txBox="1"/>
          <p:nvPr/>
        </p:nvSpPr>
        <p:spPr>
          <a:xfrm>
            <a:off x="1012208" y="2074837"/>
            <a:ext cx="5593308" cy="873572"/>
          </a:xfrm>
          <a:prstGeom prst="rect">
            <a:avLst/>
          </a:prstGeom>
          <a:noFill/>
        </p:spPr>
        <p:txBody>
          <a:bodyPr wrap="square" rtlCol="0">
            <a:spAutoFit/>
          </a:bodyPr>
          <a:lstStyle/>
          <a:p>
            <a:pPr algn="just">
              <a:lnSpc>
                <a:spcPct val="150000"/>
              </a:lnSpc>
            </a:pPr>
            <a:r>
              <a:rPr lang="vi-VN" sz="1800" b="0" i="0" u="none" strike="noStrike" dirty="0">
                <a:effectLst/>
                <a:latin typeface="Times New Roman" panose="02020603050405020304" pitchFamily="18" charset="0"/>
                <a:cs typeface="Times New Roman" panose="02020603050405020304" pitchFamily="18" charset="0"/>
              </a:rPr>
              <a:t>Đề tài đã áp dụng kết hợp được nhiều công nghệ, các thư viện phổ biến trong quá trình thực thi công việc</a:t>
            </a:r>
            <a:endParaRPr lang="en-GB" dirty="0">
              <a:latin typeface="Times New Roman" panose="02020603050405020304" pitchFamily="18" charset="0"/>
              <a:cs typeface="Times New Roman" panose="02020603050405020304" pitchFamily="18" charset="0"/>
            </a:endParaRPr>
          </a:p>
        </p:txBody>
      </p:sp>
      <p:pic>
        <p:nvPicPr>
          <p:cNvPr id="2050" name="Picture 2" descr="Keras">
            <a:extLst>
              <a:ext uri="{FF2B5EF4-FFF2-40B4-BE49-F238E27FC236}">
                <a16:creationId xmlns:a16="http://schemas.microsoft.com/office/drawing/2014/main" id="{E3DA0DD8-18CC-4CFA-8006-410EC2DAE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7069540" y="952059"/>
            <a:ext cx="3423095" cy="27049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F22739E-A829-44EC-A6D5-058B060F4D52}"/>
              </a:ext>
            </a:extLst>
          </p:cNvPr>
          <p:cNvSpPr txBox="1"/>
          <p:nvPr/>
        </p:nvSpPr>
        <p:spPr>
          <a:xfrm>
            <a:off x="1020919" y="3179203"/>
            <a:ext cx="5593308" cy="1704569"/>
          </a:xfrm>
          <a:prstGeom prst="rect">
            <a:avLst/>
          </a:prstGeom>
          <a:noFill/>
        </p:spPr>
        <p:txBody>
          <a:bodyPr wrap="square" rtlCol="0">
            <a:spAutoFit/>
          </a:bodyPr>
          <a:lstStyle/>
          <a:p>
            <a:pPr algn="just">
              <a:lnSpc>
                <a:spcPct val="150000"/>
              </a:lnSpc>
            </a:pPr>
            <a:r>
              <a:rPr lang="en-US" sz="1800" b="0" i="0" u="none" strike="noStrike" dirty="0" err="1">
                <a:effectLst/>
                <a:latin typeface="Times New Roman" panose="02020603050405020304" pitchFamily="18" charset="0"/>
                <a:cs typeface="Times New Roman" panose="02020603050405020304" pitchFamily="18" charset="0"/>
              </a:rPr>
              <a:t>Từ</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đề</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tài</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trên</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có</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thể</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phát</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triển</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ứng</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dụng</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với</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các</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đề</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tài</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liên</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quan</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đến</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giao</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2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F09835-BB65-4F9E-9603-0ED860B8B5B6}"/>
              </a:ext>
            </a:extLst>
          </p:cNvPr>
          <p:cNvSpPr txBox="1"/>
          <p:nvPr/>
        </p:nvSpPr>
        <p:spPr>
          <a:xfrm>
            <a:off x="949822" y="1367078"/>
            <a:ext cx="36166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5.2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mặt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tế</a:t>
            </a:r>
            <a:endParaRPr lang="en-GB" b="1"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93CBC140-0960-4291-9820-B686D69E2678}"/>
              </a:ext>
            </a:extLst>
          </p:cNvPr>
          <p:cNvGrpSpPr/>
          <p:nvPr/>
        </p:nvGrpSpPr>
        <p:grpSpPr>
          <a:xfrm>
            <a:off x="192988" y="278005"/>
            <a:ext cx="5752991" cy="713753"/>
            <a:chOff x="556284" y="2292246"/>
            <a:chExt cx="6116724" cy="758880"/>
          </a:xfrm>
        </p:grpSpPr>
        <p:sp>
          <p:nvSpPr>
            <p:cNvPr id="12" name="テキスト プレースホルダー 12">
              <a:extLst>
                <a:ext uri="{FF2B5EF4-FFF2-40B4-BE49-F238E27FC236}">
                  <a16:creationId xmlns:a16="http://schemas.microsoft.com/office/drawing/2014/main" id="{2E6E4E9F-C8B3-4B36-BE58-4C23818D51C7}"/>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Kết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quả</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đạt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được</a:t>
              </a:r>
              <a:endParaRPr kumimoji="1" lang="ja-JP" altLang="en-US" sz="2400" b="1" dirty="0">
                <a:latin typeface="Times New Roman" panose="02020603050405020304" pitchFamily="18" charset="0"/>
                <a:cs typeface="Times New Roman" panose="02020603050405020304" pitchFamily="18" charset="0"/>
              </a:endParaRPr>
            </a:p>
          </p:txBody>
        </p:sp>
        <p:sp>
          <p:nvSpPr>
            <p:cNvPr id="13" name="円/楕円 4">
              <a:extLst>
                <a:ext uri="{FF2B5EF4-FFF2-40B4-BE49-F238E27FC236}">
                  <a16:creationId xmlns:a16="http://schemas.microsoft.com/office/drawing/2014/main" id="{C9F7C97B-5930-47B6-8B98-95CE7B934EE4}"/>
                </a:ext>
              </a:extLst>
            </p:cNvPr>
            <p:cNvSpPr/>
            <p:nvPr/>
          </p:nvSpPr>
          <p:spPr>
            <a:xfrm>
              <a:off x="556284" y="2292246"/>
              <a:ext cx="757677" cy="758880"/>
            </a:xfrm>
            <a:prstGeom prst="rect">
              <a:avLst/>
            </a:prstGeom>
            <a:solidFill>
              <a:schemeClr val="accent6">
                <a:lumMod val="60000"/>
                <a:lumOff val="40000"/>
              </a:schemeClr>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4" name="テキスト ボックス 18">
              <a:extLst>
                <a:ext uri="{FF2B5EF4-FFF2-40B4-BE49-F238E27FC236}">
                  <a16:creationId xmlns:a16="http://schemas.microsoft.com/office/drawing/2014/main" id="{2C69564D-4FFE-4F7D-AC89-A44023C3436A}"/>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dirty="0">
                  <a:ln>
                    <a:noFill/>
                  </a:ln>
                  <a:solidFill>
                    <a:prstClr val="white"/>
                  </a:solidFill>
                  <a:effectLst/>
                  <a:uLnTx/>
                  <a:uFillTx/>
                  <a:latin typeface="Times New Roman" panose="02020603050405020304" pitchFamily="18" charset="0"/>
                  <a:cs typeface="Times New Roman" panose="02020603050405020304" pitchFamily="18" charset="0"/>
                </a:rPr>
                <a:t>5</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3076" name="Picture 4" descr="Person waiting sign icon Time symbol Royalty Free Vector">
            <a:extLst>
              <a:ext uri="{FF2B5EF4-FFF2-40B4-BE49-F238E27FC236}">
                <a16:creationId xmlns:a16="http://schemas.microsoft.com/office/drawing/2014/main" id="{5FAC5194-8ADB-4AE4-8464-DDC95BD9D8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130"/>
          <a:stretch/>
        </p:blipFill>
        <p:spPr bwMode="auto">
          <a:xfrm>
            <a:off x="7521268" y="991758"/>
            <a:ext cx="3185239" cy="31242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EE8B7EE-DDE2-4CE6-9D06-7E62B6EE2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609" y="2308557"/>
            <a:ext cx="4306336" cy="1690237"/>
          </a:xfrm>
          <a:prstGeom prst="rect">
            <a:avLst/>
          </a:prstGeom>
        </p:spPr>
      </p:pic>
      <p:sp>
        <p:nvSpPr>
          <p:cNvPr id="16" name="TextBox 15">
            <a:extLst>
              <a:ext uri="{FF2B5EF4-FFF2-40B4-BE49-F238E27FC236}">
                <a16:creationId xmlns:a16="http://schemas.microsoft.com/office/drawing/2014/main" id="{432F6A6F-0FC6-4EC8-AE90-869D213E4498}"/>
              </a:ext>
            </a:extLst>
          </p:cNvPr>
          <p:cNvSpPr txBox="1"/>
          <p:nvPr/>
        </p:nvSpPr>
        <p:spPr>
          <a:xfrm>
            <a:off x="549298" y="4312693"/>
            <a:ext cx="5032611" cy="646331"/>
          </a:xfrm>
          <a:prstGeom prst="rect">
            <a:avLst/>
          </a:prstGeom>
          <a:noFill/>
        </p:spPr>
        <p:txBody>
          <a:bodyPr wrap="square">
            <a:spAutoFit/>
          </a:bodyPr>
          <a:lstStyle/>
          <a:p>
            <a:pPr algn="ctr" rtl="0">
              <a:spcBef>
                <a:spcPts val="0"/>
              </a:spcBef>
              <a:spcAft>
                <a:spcPts val="0"/>
              </a:spcAft>
            </a:pPr>
            <a:r>
              <a:rPr lang="en-US" sz="1800" b="0" i="0" u="none" strike="noStrike" dirty="0" err="1">
                <a:effectLst/>
                <a:latin typeface="Times New Roman" panose="02020603050405020304" pitchFamily="18" charset="0"/>
                <a:cs typeface="Times New Roman" panose="02020603050405020304" pitchFamily="18" charset="0"/>
              </a:rPr>
              <a:t>Xử</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lý</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được</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cá</a:t>
            </a:r>
            <a:r>
              <a:rPr lang="en-US" dirty="0" err="1">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426EA4F-B8E9-4658-A0E5-B85DA3DE085B}"/>
              </a:ext>
            </a:extLst>
          </p:cNvPr>
          <p:cNvSpPr txBox="1"/>
          <p:nvPr/>
        </p:nvSpPr>
        <p:spPr>
          <a:xfrm>
            <a:off x="5945979" y="4281508"/>
            <a:ext cx="6093724" cy="646331"/>
          </a:xfrm>
          <a:prstGeom prst="rect">
            <a:avLst/>
          </a:prstGeom>
          <a:noFill/>
        </p:spPr>
        <p:txBody>
          <a:bodyPr wrap="square">
            <a:spAutoFit/>
          </a:bodyPr>
          <a:lstStyle/>
          <a:p>
            <a:pPr algn="ctr"/>
            <a:r>
              <a:rPr lang="vi-VN" sz="1800" b="0" i="0" u="none" strike="noStrike" dirty="0">
                <a:effectLst/>
                <a:latin typeface="Times New Roman" panose="02020603050405020304" pitchFamily="18" charset="0"/>
                <a:cs typeface="Times New Roman" panose="02020603050405020304" pitchFamily="18" charset="0"/>
              </a:rPr>
              <a:t>Tiết kiệm thời gian hơn</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và</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độ</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chính</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xác</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kiểm</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soát</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được</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phương</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tiện</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gửi</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xe</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dễ</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dàng</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err="1">
                <a:effectLst/>
                <a:latin typeface="Times New Roman" panose="02020603050405020304" pitchFamily="18" charset="0"/>
                <a:cs typeface="Times New Roman" panose="02020603050405020304" pitchFamily="18" charset="0"/>
              </a:rPr>
              <a:t>hơn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908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941FFDC-E55F-4F9A-B4EF-6C18F85D8F2E}"/>
              </a:ext>
            </a:extLst>
          </p:cNvPr>
          <p:cNvGrpSpPr/>
          <p:nvPr/>
        </p:nvGrpSpPr>
        <p:grpSpPr>
          <a:xfrm>
            <a:off x="343009" y="278818"/>
            <a:ext cx="5752991" cy="713753"/>
            <a:chOff x="556284" y="2292246"/>
            <a:chExt cx="6116724" cy="758880"/>
          </a:xfrm>
        </p:grpSpPr>
        <p:sp>
          <p:nvSpPr>
            <p:cNvPr id="11" name="テキスト プレースホルダー 12">
              <a:extLst>
                <a:ext uri="{FF2B5EF4-FFF2-40B4-BE49-F238E27FC236}">
                  <a16:creationId xmlns:a16="http://schemas.microsoft.com/office/drawing/2014/main" id="{DB39CE1D-0BEB-4D9C-9AB5-C2EE12DD5759}"/>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Kết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quả</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đạt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được</a:t>
              </a:r>
              <a:endParaRPr kumimoji="1" lang="ja-JP" altLang="en-US" sz="2400" b="1" dirty="0">
                <a:latin typeface="Times New Roman" panose="02020603050405020304" pitchFamily="18" charset="0"/>
                <a:cs typeface="Times New Roman" panose="02020603050405020304" pitchFamily="18" charset="0"/>
              </a:endParaRPr>
            </a:p>
          </p:txBody>
        </p:sp>
        <p:sp>
          <p:nvSpPr>
            <p:cNvPr id="12" name="円/楕円 4">
              <a:extLst>
                <a:ext uri="{FF2B5EF4-FFF2-40B4-BE49-F238E27FC236}">
                  <a16:creationId xmlns:a16="http://schemas.microsoft.com/office/drawing/2014/main" id="{3C5A60FE-CC02-49CC-BCB9-8A76BD5B9834}"/>
                </a:ext>
              </a:extLst>
            </p:cNvPr>
            <p:cNvSpPr/>
            <p:nvPr/>
          </p:nvSpPr>
          <p:spPr>
            <a:xfrm>
              <a:off x="556284" y="2292246"/>
              <a:ext cx="757676" cy="758880"/>
            </a:xfrm>
            <a:prstGeom prst="rect">
              <a:avLst/>
            </a:prstGeom>
            <a:solidFill>
              <a:schemeClr val="accent1">
                <a:lumMod val="60000"/>
                <a:lumOff val="40000"/>
              </a:schemeClr>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テキスト ボックス 18">
              <a:extLst>
                <a:ext uri="{FF2B5EF4-FFF2-40B4-BE49-F238E27FC236}">
                  <a16:creationId xmlns:a16="http://schemas.microsoft.com/office/drawing/2014/main" id="{7A52ECA3-A04F-45C4-A9E8-ECA09DF144C5}"/>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5</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14" name="Picture 13">
            <a:extLst>
              <a:ext uri="{FF2B5EF4-FFF2-40B4-BE49-F238E27FC236}">
                <a16:creationId xmlns:a16="http://schemas.microsoft.com/office/drawing/2014/main" id="{95316470-3BAE-4EEF-9FDF-538E8EFDCA2F}"/>
              </a:ext>
            </a:extLst>
          </p:cNvPr>
          <p:cNvPicPr/>
          <p:nvPr/>
        </p:nvPicPr>
        <p:blipFill>
          <a:blip r:embed="rId2"/>
          <a:stretch>
            <a:fillRect/>
          </a:stretch>
        </p:blipFill>
        <p:spPr>
          <a:xfrm>
            <a:off x="846471" y="1392655"/>
            <a:ext cx="4217081" cy="4783555"/>
          </a:xfrm>
          <a:prstGeom prst="rect">
            <a:avLst/>
          </a:prstGeom>
        </p:spPr>
      </p:pic>
      <p:pic>
        <p:nvPicPr>
          <p:cNvPr id="15" name="Picture 14">
            <a:extLst>
              <a:ext uri="{FF2B5EF4-FFF2-40B4-BE49-F238E27FC236}">
                <a16:creationId xmlns:a16="http://schemas.microsoft.com/office/drawing/2014/main" id="{C85D69DF-6DE9-473A-B3D6-C8E8C7DF38E2}"/>
              </a:ext>
            </a:extLst>
          </p:cNvPr>
          <p:cNvPicPr/>
          <p:nvPr/>
        </p:nvPicPr>
        <p:blipFill rotWithShape="1">
          <a:blip r:embed="rId3">
            <a:extLst>
              <a:ext uri="{28A0092B-C50C-407E-A947-70E740481C1C}">
                <a14:useLocalDpi xmlns:a14="http://schemas.microsoft.com/office/drawing/2010/main" val="0"/>
              </a:ext>
            </a:extLst>
          </a:blip>
          <a:srcRect b="26552"/>
          <a:stretch/>
        </p:blipFill>
        <p:spPr bwMode="auto">
          <a:xfrm>
            <a:off x="5411454" y="278818"/>
            <a:ext cx="5934075" cy="2028825"/>
          </a:xfrm>
          <a:prstGeom prst="rect">
            <a:avLst/>
          </a:prstGeom>
          <a:noFill/>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39569290-9D7D-43F2-8CDA-D362944E64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57076" y="2499560"/>
            <a:ext cx="5934075" cy="3676650"/>
          </a:xfrm>
          <a:prstGeom prst="rect">
            <a:avLst/>
          </a:prstGeom>
          <a:noFill/>
          <a:ln>
            <a:noFill/>
          </a:ln>
        </p:spPr>
      </p:pic>
    </p:spTree>
    <p:extLst>
      <p:ext uri="{BB962C8B-B14F-4D97-AF65-F5344CB8AC3E}">
        <p14:creationId xmlns:p14="http://schemas.microsoft.com/office/powerpoint/2010/main" val="699796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941FFDC-E55F-4F9A-B4EF-6C18F85D8F2E}"/>
              </a:ext>
            </a:extLst>
          </p:cNvPr>
          <p:cNvGrpSpPr/>
          <p:nvPr/>
        </p:nvGrpSpPr>
        <p:grpSpPr>
          <a:xfrm>
            <a:off x="343009" y="278818"/>
            <a:ext cx="5752991" cy="713753"/>
            <a:chOff x="556284" y="2292246"/>
            <a:chExt cx="6116724" cy="758880"/>
          </a:xfrm>
        </p:grpSpPr>
        <p:sp>
          <p:nvSpPr>
            <p:cNvPr id="11" name="テキスト プレースホルダー 12">
              <a:extLst>
                <a:ext uri="{FF2B5EF4-FFF2-40B4-BE49-F238E27FC236}">
                  <a16:creationId xmlns:a16="http://schemas.microsoft.com/office/drawing/2014/main" id="{DB39CE1D-0BEB-4D9C-9AB5-C2EE12DD5759}"/>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Kết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quả</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đạt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được</a:t>
              </a:r>
              <a:endParaRPr kumimoji="1" lang="ja-JP" altLang="en-US" sz="2400" b="1" dirty="0">
                <a:latin typeface="Times New Roman" panose="02020603050405020304" pitchFamily="18" charset="0"/>
                <a:cs typeface="Times New Roman" panose="02020603050405020304" pitchFamily="18" charset="0"/>
              </a:endParaRPr>
            </a:p>
          </p:txBody>
        </p:sp>
        <p:sp>
          <p:nvSpPr>
            <p:cNvPr id="12" name="円/楕円 4">
              <a:extLst>
                <a:ext uri="{FF2B5EF4-FFF2-40B4-BE49-F238E27FC236}">
                  <a16:creationId xmlns:a16="http://schemas.microsoft.com/office/drawing/2014/main" id="{3C5A60FE-CC02-49CC-BCB9-8A76BD5B9834}"/>
                </a:ext>
              </a:extLst>
            </p:cNvPr>
            <p:cNvSpPr/>
            <p:nvPr/>
          </p:nvSpPr>
          <p:spPr>
            <a:xfrm>
              <a:off x="556284" y="2292246"/>
              <a:ext cx="757676" cy="758880"/>
            </a:xfrm>
            <a:prstGeom prst="rect">
              <a:avLst/>
            </a:prstGeom>
            <a:solidFill>
              <a:schemeClr val="accent1">
                <a:lumMod val="60000"/>
                <a:lumOff val="40000"/>
              </a:schemeClr>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テキスト ボックス 18">
              <a:extLst>
                <a:ext uri="{FF2B5EF4-FFF2-40B4-BE49-F238E27FC236}">
                  <a16:creationId xmlns:a16="http://schemas.microsoft.com/office/drawing/2014/main" id="{7A52ECA3-A04F-45C4-A9E8-ECA09DF144C5}"/>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5</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D43EDC9D-65E5-4975-9CEC-C7EF339F02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6780" y="1206492"/>
            <a:ext cx="8547052" cy="4445016"/>
          </a:xfrm>
          <a:prstGeom prst="rect">
            <a:avLst/>
          </a:prstGeom>
          <a:noFill/>
          <a:ln>
            <a:noFill/>
          </a:ln>
        </p:spPr>
      </p:pic>
      <p:sp>
        <p:nvSpPr>
          <p:cNvPr id="2" name="TextBox 1">
            <a:extLst>
              <a:ext uri="{FF2B5EF4-FFF2-40B4-BE49-F238E27FC236}">
                <a16:creationId xmlns:a16="http://schemas.microsoft.com/office/drawing/2014/main" id="{7BAC83A2-FE46-44E6-87D3-BBEAA27537FD}"/>
              </a:ext>
            </a:extLst>
          </p:cNvPr>
          <p:cNvSpPr txBox="1"/>
          <p:nvPr/>
        </p:nvSpPr>
        <p:spPr>
          <a:xfrm>
            <a:off x="5221638" y="5865429"/>
            <a:ext cx="2638993" cy="369332"/>
          </a:xfrm>
          <a:prstGeom prst="rect">
            <a:avLst/>
          </a:prstGeom>
          <a:noFill/>
        </p:spPr>
        <p:txBody>
          <a:bodyPr wrap="square" rtlCol="0">
            <a:spAutoFit/>
          </a:bodyPr>
          <a:lstStyle/>
          <a:p>
            <a:r>
              <a:rPr lang="en-US" dirty="0" err="1"/>
              <a:t>Quản</a:t>
            </a:r>
            <a:r>
              <a:rPr lang="en-US" dirty="0"/>
              <a:t> </a:t>
            </a:r>
            <a:r>
              <a:rPr lang="en-US" dirty="0" err="1"/>
              <a:t>lý</a:t>
            </a:r>
            <a:r>
              <a:rPr lang="en-US" dirty="0"/>
              <a:t> </a:t>
            </a:r>
            <a:r>
              <a:rPr lang="en-US" dirty="0" err="1"/>
              <a:t>thông</a:t>
            </a:r>
            <a:r>
              <a:rPr lang="en-US" dirty="0"/>
              <a:t> tin </a:t>
            </a:r>
            <a:r>
              <a:rPr lang="en-US" dirty="0" err="1"/>
              <a:t>giá</a:t>
            </a:r>
            <a:r>
              <a:rPr lang="en-US" dirty="0"/>
              <a:t> </a:t>
            </a:r>
            <a:r>
              <a:rPr lang="en-US" dirty="0" err="1"/>
              <a:t>xe</a:t>
            </a:r>
            <a:endParaRPr lang="en-GB" dirty="0"/>
          </a:p>
        </p:txBody>
      </p:sp>
    </p:spTree>
    <p:extLst>
      <p:ext uri="{BB962C8B-B14F-4D97-AF65-F5344CB8AC3E}">
        <p14:creationId xmlns:p14="http://schemas.microsoft.com/office/powerpoint/2010/main" val="157671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941FFDC-E55F-4F9A-B4EF-6C18F85D8F2E}"/>
              </a:ext>
            </a:extLst>
          </p:cNvPr>
          <p:cNvGrpSpPr/>
          <p:nvPr/>
        </p:nvGrpSpPr>
        <p:grpSpPr>
          <a:xfrm>
            <a:off x="343009" y="278818"/>
            <a:ext cx="5752991" cy="713753"/>
            <a:chOff x="556284" y="2292246"/>
            <a:chExt cx="6116724" cy="758880"/>
          </a:xfrm>
        </p:grpSpPr>
        <p:sp>
          <p:nvSpPr>
            <p:cNvPr id="11" name="テキスト プレースホルダー 12">
              <a:extLst>
                <a:ext uri="{FF2B5EF4-FFF2-40B4-BE49-F238E27FC236}">
                  <a16:creationId xmlns:a16="http://schemas.microsoft.com/office/drawing/2014/main" id="{DB39CE1D-0BEB-4D9C-9AB5-C2EE12DD5759}"/>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Kết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quả</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đạt</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được</a:t>
              </a:r>
              <a:endParaRPr kumimoji="1" lang="ja-JP" altLang="en-US" sz="2400" b="1" dirty="0">
                <a:latin typeface="Times New Roman" panose="02020603050405020304" pitchFamily="18" charset="0"/>
                <a:cs typeface="Times New Roman" panose="02020603050405020304" pitchFamily="18" charset="0"/>
              </a:endParaRPr>
            </a:p>
          </p:txBody>
        </p:sp>
        <p:sp>
          <p:nvSpPr>
            <p:cNvPr id="12" name="円/楕円 4">
              <a:extLst>
                <a:ext uri="{FF2B5EF4-FFF2-40B4-BE49-F238E27FC236}">
                  <a16:creationId xmlns:a16="http://schemas.microsoft.com/office/drawing/2014/main" id="{3C5A60FE-CC02-49CC-BCB9-8A76BD5B9834}"/>
                </a:ext>
              </a:extLst>
            </p:cNvPr>
            <p:cNvSpPr/>
            <p:nvPr/>
          </p:nvSpPr>
          <p:spPr>
            <a:xfrm>
              <a:off x="556284" y="2292246"/>
              <a:ext cx="757676" cy="758880"/>
            </a:xfrm>
            <a:prstGeom prst="rect">
              <a:avLst/>
            </a:prstGeom>
            <a:solidFill>
              <a:schemeClr val="accent1">
                <a:lumMod val="60000"/>
                <a:lumOff val="40000"/>
              </a:schemeClr>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テキスト ボックス 18">
              <a:extLst>
                <a:ext uri="{FF2B5EF4-FFF2-40B4-BE49-F238E27FC236}">
                  <a16:creationId xmlns:a16="http://schemas.microsoft.com/office/drawing/2014/main" id="{7A52ECA3-A04F-45C4-A9E8-ECA09DF144C5}"/>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5</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8" name="Picture 7">
            <a:extLst>
              <a:ext uri="{FF2B5EF4-FFF2-40B4-BE49-F238E27FC236}">
                <a16:creationId xmlns:a16="http://schemas.microsoft.com/office/drawing/2014/main" id="{9DEA5E5A-26A8-461E-BB73-D92F0AE5D6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148263"/>
            <a:ext cx="7490911" cy="5110172"/>
          </a:xfrm>
          <a:prstGeom prst="rect">
            <a:avLst/>
          </a:prstGeom>
          <a:noFill/>
          <a:ln>
            <a:noFill/>
          </a:ln>
        </p:spPr>
      </p:pic>
      <p:sp>
        <p:nvSpPr>
          <p:cNvPr id="3" name="TextBox 2">
            <a:extLst>
              <a:ext uri="{FF2B5EF4-FFF2-40B4-BE49-F238E27FC236}">
                <a16:creationId xmlns:a16="http://schemas.microsoft.com/office/drawing/2014/main" id="{D5E7A365-7693-4801-8E76-AE8023D9D414}"/>
              </a:ext>
            </a:extLst>
          </p:cNvPr>
          <p:cNvSpPr txBox="1"/>
          <p:nvPr/>
        </p:nvSpPr>
        <p:spPr>
          <a:xfrm>
            <a:off x="4620127" y="6390609"/>
            <a:ext cx="3529263" cy="369332"/>
          </a:xfrm>
          <a:prstGeom prst="rect">
            <a:avLst/>
          </a:prstGeom>
          <a:noFill/>
        </p:spPr>
        <p:txBody>
          <a:bodyPr wrap="square" rtlCol="0">
            <a:spAutoFit/>
          </a:bodyPr>
          <a:lstStyle/>
          <a:p>
            <a:r>
              <a:rPr lang="en-US" dirty="0" err="1"/>
              <a:t>Nhận</a:t>
            </a:r>
            <a:r>
              <a:rPr lang="en-US" dirty="0"/>
              <a:t> </a:t>
            </a:r>
            <a:r>
              <a:rPr lang="en-US" dirty="0" err="1"/>
              <a:t>diện</a:t>
            </a:r>
            <a:r>
              <a:rPr lang="en-US" dirty="0"/>
              <a:t> </a:t>
            </a:r>
            <a:r>
              <a:rPr lang="en-US" dirty="0" err="1"/>
              <a:t>biển</a:t>
            </a:r>
            <a:r>
              <a:rPr lang="en-US" dirty="0"/>
              <a:t> </a:t>
            </a:r>
            <a:r>
              <a:rPr lang="en-US" dirty="0" err="1"/>
              <a:t>số</a:t>
            </a:r>
            <a:r>
              <a:rPr lang="en-US" dirty="0"/>
              <a:t> </a:t>
            </a:r>
            <a:r>
              <a:rPr lang="en-US" dirty="0" err="1"/>
              <a:t>xe</a:t>
            </a:r>
            <a:endParaRPr lang="en-GB" dirty="0"/>
          </a:p>
        </p:txBody>
      </p:sp>
    </p:spTree>
    <p:extLst>
      <p:ext uri="{BB962C8B-B14F-4D97-AF65-F5344CB8AC3E}">
        <p14:creationId xmlns:p14="http://schemas.microsoft.com/office/powerpoint/2010/main" val="94257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D0A0AD1-759B-408A-B71A-246CDF3F8BE5}"/>
              </a:ext>
            </a:extLst>
          </p:cNvPr>
          <p:cNvGrpSpPr/>
          <p:nvPr/>
        </p:nvGrpSpPr>
        <p:grpSpPr>
          <a:xfrm>
            <a:off x="343009" y="240824"/>
            <a:ext cx="5752991" cy="713753"/>
            <a:chOff x="556284" y="2292246"/>
            <a:chExt cx="6116724" cy="758880"/>
          </a:xfrm>
        </p:grpSpPr>
        <p:sp>
          <p:nvSpPr>
            <p:cNvPr id="5" name="テキスト プレースホルダー 12">
              <a:extLst>
                <a:ext uri="{FF2B5EF4-FFF2-40B4-BE49-F238E27FC236}">
                  <a16:creationId xmlns:a16="http://schemas.microsoft.com/office/drawing/2014/main" id="{F065DE94-2886-49A6-A3A9-74D78B9C75E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Thực</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trạng</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594087D2-A76B-4E0A-830B-86FF75BADFBB}"/>
                </a:ext>
              </a:extLst>
            </p:cNvPr>
            <p:cNvSpPr/>
            <p:nvPr/>
          </p:nvSpPr>
          <p:spPr>
            <a:xfrm>
              <a:off x="556284" y="2292246"/>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394AC10-72A0-40BF-AB5A-B77E474D87B8}"/>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a:solidFill>
                    <a:prstClr val="white"/>
                  </a:solidFill>
                  <a:latin typeface="Times New Roman" panose="02020603050405020304" pitchFamily="18" charset="0"/>
                  <a:cs typeface="Times New Roman" panose="02020603050405020304" pitchFamily="18" charset="0"/>
                </a:rPr>
                <a:t>1</a:t>
              </a: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C2AA3DC7-CF42-45BF-B08A-971E6118A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381" y="1085355"/>
            <a:ext cx="8812490" cy="4687289"/>
          </a:xfrm>
          <a:prstGeom prst="rect">
            <a:avLst/>
          </a:prstGeom>
        </p:spPr>
      </p:pic>
      <p:sp>
        <p:nvSpPr>
          <p:cNvPr id="12" name="TextBox 11">
            <a:extLst>
              <a:ext uri="{FF2B5EF4-FFF2-40B4-BE49-F238E27FC236}">
                <a16:creationId xmlns:a16="http://schemas.microsoft.com/office/drawing/2014/main" id="{544E6C30-EA43-47E9-A0B9-5749E8DEF410}"/>
              </a:ext>
            </a:extLst>
          </p:cNvPr>
          <p:cNvSpPr txBox="1"/>
          <p:nvPr/>
        </p:nvSpPr>
        <p:spPr>
          <a:xfrm>
            <a:off x="2357639" y="5983471"/>
            <a:ext cx="7268514"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88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0C70B1-C9FD-47C5-B4F3-04CEE4B8DB98}"/>
              </a:ext>
            </a:extLst>
          </p:cNvPr>
          <p:cNvGrpSpPr/>
          <p:nvPr/>
        </p:nvGrpSpPr>
        <p:grpSpPr>
          <a:xfrm>
            <a:off x="343009" y="240824"/>
            <a:ext cx="5752991" cy="713753"/>
            <a:chOff x="556284" y="2292246"/>
            <a:chExt cx="6116724" cy="758880"/>
          </a:xfrm>
        </p:grpSpPr>
        <p:sp>
          <p:nvSpPr>
            <p:cNvPr id="5" name="テキスト プレースホルダー 12">
              <a:extLst>
                <a:ext uri="{FF2B5EF4-FFF2-40B4-BE49-F238E27FC236}">
                  <a16:creationId xmlns:a16="http://schemas.microsoft.com/office/drawing/2014/main" id="{833CB658-1833-487F-8D1D-97C20951B4E9}"/>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Thực</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trạng</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2564777C-BA2B-4ADB-8D07-E7B2AA05448D}"/>
                </a:ext>
              </a:extLst>
            </p:cNvPr>
            <p:cNvSpPr/>
            <p:nvPr/>
          </p:nvSpPr>
          <p:spPr>
            <a:xfrm>
              <a:off x="556284" y="2292246"/>
              <a:ext cx="757677" cy="758880"/>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272C2CAE-2BE3-4A3D-AA0C-133826128820}"/>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a:solidFill>
                    <a:prstClr val="white"/>
                  </a:solidFill>
                  <a:latin typeface="Times New Roman" panose="02020603050405020304" pitchFamily="18" charset="0"/>
                  <a:cs typeface="Times New Roman" panose="02020603050405020304" pitchFamily="18" charset="0"/>
                </a:rPr>
                <a:t>1</a:t>
              </a: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34EECF19-DCE4-4322-BFAB-18FCAE8A101D}"/>
              </a:ext>
            </a:extLst>
          </p:cNvPr>
          <p:cNvSpPr txBox="1"/>
          <p:nvPr/>
        </p:nvSpPr>
        <p:spPr>
          <a:xfrm>
            <a:off x="279037" y="1438003"/>
            <a:ext cx="5816964" cy="3782061"/>
          </a:xfrm>
          <a:prstGeom prst="rect">
            <a:avLst/>
          </a:prstGeom>
          <a:noFill/>
        </p:spPr>
        <p:txBody>
          <a:bodyPr wrap="square" rtlCol="0">
            <a:spAutoFit/>
          </a:bodyPr>
          <a:lstStyle/>
          <a:p>
            <a:pPr algn="just">
              <a:lnSpc>
                <a:spcPct val="150000"/>
              </a:lnSpc>
            </a:pP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ở:</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a:t>
            </a:r>
            <a:r>
              <a:rPr lang="en-US" dirty="0">
                <a:latin typeface="Times New Roman" panose="02020603050405020304" pitchFamily="18" charset="0"/>
                <a:cs typeface="Times New Roman" panose="02020603050405020304" pitchFamily="18" charset="0"/>
              </a:rPr>
              <a:t> mini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HN</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Symbol" panose="05050102010706020507" pitchFamily="18" charset="2"/>
              <a:buChar char="Þ"/>
            </a:pP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Symbol" panose="05050102010706020507" pitchFamily="18" charset="2"/>
              <a:buChar char="Þ"/>
            </a:pPr>
            <a:endParaRPr lang="en-GB"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3B19688-D00E-40AE-B6DE-E7F6BB8D8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254" y="1296753"/>
            <a:ext cx="5231082" cy="3923311"/>
          </a:xfrm>
          <a:prstGeom prst="rect">
            <a:avLst/>
          </a:prstGeom>
        </p:spPr>
      </p:pic>
    </p:spTree>
    <p:extLst>
      <p:ext uri="{BB962C8B-B14F-4D97-AF65-F5344CB8AC3E}">
        <p14:creationId xmlns:p14="http://schemas.microsoft.com/office/powerpoint/2010/main" val="406209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A556778-853B-4BF5-B10C-E6F9A6AE2035}"/>
              </a:ext>
            </a:extLst>
          </p:cNvPr>
          <p:cNvGrpSpPr/>
          <p:nvPr/>
        </p:nvGrpSpPr>
        <p:grpSpPr>
          <a:xfrm>
            <a:off x="233694" y="250651"/>
            <a:ext cx="5752991" cy="713753"/>
            <a:chOff x="556284" y="2292246"/>
            <a:chExt cx="6116724" cy="758880"/>
          </a:xfrm>
        </p:grpSpPr>
        <p:sp>
          <p:nvSpPr>
            <p:cNvPr id="7" name="テキスト プレースホルダー 12">
              <a:extLst>
                <a:ext uri="{FF2B5EF4-FFF2-40B4-BE49-F238E27FC236}">
                  <a16:creationId xmlns:a16="http://schemas.microsoft.com/office/drawing/2014/main" id="{5D12E630-F1DD-4BA0-B46A-6D22DAF52150}"/>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Mục</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tiêu</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và</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phạm</a:t>
              </a:r>
              <a:r>
                <a:rPr kumimoji="1" lang="en-US" altLang="ja-JP" sz="2400" b="1" dirty="0">
                  <a:latin typeface="Times New Roman" panose="02020603050405020304" pitchFamily="18" charset="0"/>
                  <a:cs typeface="Times New Roman" panose="02020603050405020304" pitchFamily="18" charset="0"/>
                </a:rPr>
                <a:t> vi </a:t>
              </a:r>
              <a:r>
                <a:rPr kumimoji="1" lang="en-US" altLang="ja-JP" sz="2400" b="1" dirty="0" err="1">
                  <a:latin typeface="Times New Roman" panose="02020603050405020304" pitchFamily="18" charset="0"/>
                  <a:cs typeface="Times New Roman" panose="02020603050405020304" pitchFamily="18" charset="0"/>
                </a:rPr>
                <a:t>nghiên</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cứu</a:t>
              </a:r>
              <a:endParaRPr kumimoji="1" lang="ja-JP" altLang="en-US" sz="2400" b="1" dirty="0">
                <a:latin typeface="Times New Roman" panose="02020603050405020304" pitchFamily="18" charset="0"/>
                <a:cs typeface="Times New Roman" panose="02020603050405020304" pitchFamily="18" charset="0"/>
              </a:endParaRPr>
            </a:p>
          </p:txBody>
        </p:sp>
        <p:sp>
          <p:nvSpPr>
            <p:cNvPr id="12" name="円/楕円 4">
              <a:extLst>
                <a:ext uri="{FF2B5EF4-FFF2-40B4-BE49-F238E27FC236}">
                  <a16:creationId xmlns:a16="http://schemas.microsoft.com/office/drawing/2014/main" id="{2FE5E8EA-4BAA-4C52-8CFA-D8260103E7DC}"/>
                </a:ext>
              </a:extLst>
            </p:cNvPr>
            <p:cNvSpPr/>
            <p:nvPr/>
          </p:nvSpPr>
          <p:spPr>
            <a:xfrm>
              <a:off x="556284" y="2292246"/>
              <a:ext cx="757677" cy="758880"/>
            </a:xfrm>
            <a:prstGeom prst="rect">
              <a:avLst/>
            </a:prstGeom>
            <a:solidFill>
              <a:srgbClr val="00206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テキスト ボックス 18">
              <a:extLst>
                <a:ext uri="{FF2B5EF4-FFF2-40B4-BE49-F238E27FC236}">
                  <a16:creationId xmlns:a16="http://schemas.microsoft.com/office/drawing/2014/main" id="{435EEA55-A7F7-456B-AFE9-D1AAF46A15FA}"/>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dirty="0">
                  <a:solidFill>
                    <a:prstClr val="white"/>
                  </a:solidFill>
                  <a:latin typeface="Times New Roman" panose="02020603050405020304" pitchFamily="18" charset="0"/>
                  <a:cs typeface="Times New Roman" panose="02020603050405020304" pitchFamily="18" charset="0"/>
                </a:rPr>
                <a:t>2</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1026" name="Picture 2" descr="Knowledge Png Page - Knowledge Illustration Png, Transparent Png ...">
            <a:extLst>
              <a:ext uri="{FF2B5EF4-FFF2-40B4-BE49-F238E27FC236}">
                <a16:creationId xmlns:a16="http://schemas.microsoft.com/office/drawing/2014/main" id="{048F96DA-0FF7-44B0-9F82-AE898AEC1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2487" y="847226"/>
            <a:ext cx="2777888" cy="22223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ổ Hợp Tâm Linh Thiên Thu">
            <a:extLst>
              <a:ext uri="{FF2B5EF4-FFF2-40B4-BE49-F238E27FC236}">
                <a16:creationId xmlns:a16="http://schemas.microsoft.com/office/drawing/2014/main" id="{82250D4D-C90D-43B2-A52F-45CEC14AB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871" y="3069536"/>
            <a:ext cx="2529519" cy="252951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9430327-F92C-4499-AABD-1E3B025F7886}"/>
              </a:ext>
            </a:extLst>
          </p:cNvPr>
          <p:cNvSpPr txBox="1"/>
          <p:nvPr/>
        </p:nvSpPr>
        <p:spPr>
          <a:xfrm>
            <a:off x="601528" y="1676389"/>
            <a:ext cx="6093724" cy="707886"/>
          </a:xfrm>
          <a:prstGeom prst="rect">
            <a:avLst/>
          </a:prstGeom>
          <a:noFill/>
        </p:spPr>
        <p:txBody>
          <a:bodyPr wrap="square">
            <a:spAutoFit/>
          </a:bodyPr>
          <a:lstStyle/>
          <a:p>
            <a:pPr algn="ctr" rtl="0">
              <a:spcBef>
                <a:spcPts val="0"/>
              </a:spcBef>
              <a:spcAft>
                <a:spcPts val="0"/>
              </a:spcAft>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python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viện</a:t>
            </a:r>
            <a:r>
              <a:rPr lang="en-US" sz="2000" dirty="0">
                <a:latin typeface="Times New Roman" panose="02020603050405020304" pitchFamily="18" charset="0"/>
                <a:cs typeface="Times New Roman" panose="02020603050405020304" pitchFamily="18" charset="0"/>
              </a:rPr>
              <a:t> OpenCV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Django Framework</a:t>
            </a:r>
            <a:endParaRPr lang="en-GB"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67BCA94-8A6F-483F-B287-5F5C43BC867E}"/>
              </a:ext>
            </a:extLst>
          </p:cNvPr>
          <p:cNvSpPr txBox="1"/>
          <p:nvPr/>
        </p:nvSpPr>
        <p:spPr>
          <a:xfrm>
            <a:off x="4353829" y="4066611"/>
            <a:ext cx="6640742" cy="1631216"/>
          </a:xfrm>
          <a:prstGeom prst="rect">
            <a:avLst/>
          </a:prstGeom>
          <a:noFill/>
        </p:spPr>
        <p:txBody>
          <a:bodyPr wrap="square">
            <a:spAutoFit/>
          </a:bodyPr>
          <a:lstStyle/>
          <a:p>
            <a:pPr rtl="0">
              <a:spcBef>
                <a:spcPts val="0"/>
              </a:spcBef>
              <a:spcAft>
                <a:spcPts val="0"/>
              </a:spcAft>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endParaRPr lang="en-US" sz="2000" dirty="0">
              <a:latin typeface="Times New Roman" panose="02020603050405020304" pitchFamily="18" charset="0"/>
              <a:cs typeface="Times New Roman" panose="02020603050405020304" pitchFamily="18" charset="0"/>
            </a:endParaRPr>
          </a:p>
          <a:p>
            <a:pPr rtl="0">
              <a:spcBef>
                <a:spcPts val="0"/>
              </a:spcBef>
              <a:spcAft>
                <a:spcPts val="0"/>
              </a:spcAft>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camera,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giờ</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tháng</a:t>
            </a:r>
            <a:endParaRPr lang="en-US" sz="2000" dirty="0">
              <a:latin typeface="Times New Roman" panose="02020603050405020304" pitchFamily="18" charset="0"/>
              <a:cs typeface="Times New Roman" panose="02020603050405020304" pitchFamily="18" charset="0"/>
            </a:endParaRPr>
          </a:p>
          <a:p>
            <a:pPr rtl="0">
              <a:spcBef>
                <a:spcPts val="0"/>
              </a:spcBef>
              <a:spcAft>
                <a:spcPts val="0"/>
              </a:spcAft>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endParaRPr lang="en-US" sz="2000" dirty="0">
              <a:latin typeface="Times New Roman" panose="02020603050405020304" pitchFamily="18" charset="0"/>
              <a:cs typeface="Times New Roman" panose="02020603050405020304" pitchFamily="18" charset="0"/>
            </a:endParaRPr>
          </a:p>
          <a:p>
            <a:pPr rtl="0">
              <a:spcBef>
                <a:spcPts val="0"/>
              </a:spcBef>
              <a:spcAft>
                <a:spcPts val="0"/>
              </a:spcAft>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91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E950347-F317-4183-A526-5C3E4314C9AF}"/>
              </a:ext>
            </a:extLst>
          </p:cNvPr>
          <p:cNvGrpSpPr/>
          <p:nvPr/>
        </p:nvGrpSpPr>
        <p:grpSpPr>
          <a:xfrm>
            <a:off x="220047" y="177295"/>
            <a:ext cx="5752991" cy="713753"/>
            <a:chOff x="556284" y="2292246"/>
            <a:chExt cx="6116724" cy="758880"/>
          </a:xfrm>
        </p:grpSpPr>
        <p:sp>
          <p:nvSpPr>
            <p:cNvPr id="7" name="テキスト プレースホルダー 12">
              <a:extLst>
                <a:ext uri="{FF2B5EF4-FFF2-40B4-BE49-F238E27FC236}">
                  <a16:creationId xmlns:a16="http://schemas.microsoft.com/office/drawing/2014/main" id="{46021CFA-26C8-4EDF-B0F5-8CCB73E75274}"/>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Phương</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pháp</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nghiên</a:t>
              </a:r>
              <a:r>
                <a:rPr kumimoji="1" lang="en-US" altLang="ja-JP" sz="2400" b="1" dirty="0">
                  <a:latin typeface="Times New Roman" panose="02020603050405020304" pitchFamily="18" charset="0"/>
                  <a:cs typeface="Times New Roman" panose="02020603050405020304" pitchFamily="18" charset="0"/>
                </a:rPr>
                <a:t> </a:t>
              </a:r>
              <a:r>
                <a:rPr kumimoji="1" lang="en-US" altLang="ja-JP" sz="2400" b="1" dirty="0" err="1">
                  <a:latin typeface="Times New Roman" panose="02020603050405020304" pitchFamily="18" charset="0"/>
                  <a:cs typeface="Times New Roman" panose="02020603050405020304" pitchFamily="18" charset="0"/>
                </a:rPr>
                <a:t>cứu</a:t>
              </a:r>
              <a:endParaRPr kumimoji="1" lang="ja-JP" altLang="en-US" sz="2400" b="1" dirty="0">
                <a:latin typeface="Times New Roman" panose="02020603050405020304" pitchFamily="18" charset="0"/>
                <a:cs typeface="Times New Roman" panose="02020603050405020304" pitchFamily="18" charset="0"/>
              </a:endParaRPr>
            </a:p>
          </p:txBody>
        </p:sp>
        <p:sp>
          <p:nvSpPr>
            <p:cNvPr id="12" name="円/楕円 4">
              <a:extLst>
                <a:ext uri="{FF2B5EF4-FFF2-40B4-BE49-F238E27FC236}">
                  <a16:creationId xmlns:a16="http://schemas.microsoft.com/office/drawing/2014/main" id="{116066AA-C895-4161-87B7-1357576CB187}"/>
                </a:ext>
              </a:extLst>
            </p:cNvPr>
            <p:cNvSpPr/>
            <p:nvPr/>
          </p:nvSpPr>
          <p:spPr>
            <a:xfrm>
              <a:off x="556284" y="2292246"/>
              <a:ext cx="757677" cy="758880"/>
            </a:xfrm>
            <a:prstGeom prst="rect">
              <a:avLst/>
            </a:prstGeom>
            <a:solidFill>
              <a:srgbClr val="00B05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テキスト ボックス 18">
              <a:extLst>
                <a:ext uri="{FF2B5EF4-FFF2-40B4-BE49-F238E27FC236}">
                  <a16:creationId xmlns:a16="http://schemas.microsoft.com/office/drawing/2014/main" id="{75303ACD-0420-4D6D-B9EB-62537D9C2554}"/>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noProof="0" dirty="0">
                  <a:solidFill>
                    <a:prstClr val="white"/>
                  </a:solidFill>
                  <a:latin typeface="Times New Roman" panose="02020603050405020304" pitchFamily="18" charset="0"/>
                  <a:cs typeface="Times New Roman" panose="02020603050405020304" pitchFamily="18" charset="0"/>
                </a:rPr>
                <a:t>3</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B1C9838F-3694-448B-9C85-B707E082E2FC}"/>
              </a:ext>
            </a:extLst>
          </p:cNvPr>
          <p:cNvSpPr txBox="1"/>
          <p:nvPr/>
        </p:nvSpPr>
        <p:spPr>
          <a:xfrm>
            <a:off x="437189" y="1251448"/>
            <a:ext cx="5430211" cy="5011949"/>
          </a:xfrm>
          <a:prstGeom prst="rect">
            <a:avLst/>
          </a:prstGeom>
          <a:noFill/>
        </p:spPr>
        <p:txBody>
          <a:bodyPr wrap="square">
            <a:spAutoFit/>
          </a:bodyPr>
          <a:lstStyle/>
          <a:p>
            <a:pPr algn="just">
              <a:lnSpc>
                <a:spcPct val="150000"/>
              </a:lnSpc>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Khai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nguồn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tài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liệu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trên</a:t>
            </a:r>
            <a:r>
              <a:rPr lang="en-GB" sz="2400" dirty="0">
                <a:latin typeface="Times New Roman" panose="02020603050405020304" pitchFamily="18" charset="0"/>
                <a:cs typeface="Times New Roman" panose="02020603050405020304" pitchFamily="18" charset="0"/>
              </a:rPr>
              <a:t> internet </a:t>
            </a:r>
            <a:r>
              <a:rPr lang="en-GB" sz="2400" dirty="0" err="1">
                <a:latin typeface="Times New Roman" panose="02020603050405020304" pitchFamily="18" charset="0"/>
                <a:cs typeface="Times New Roman" panose="02020603050405020304" pitchFamily="18" charset="0"/>
              </a:rPr>
              <a:t>và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bài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giảng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trên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youtube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diễn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đàn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về</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vấn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đề</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được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nêu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tổng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quan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tình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hình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nghiên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cứu</a:t>
            </a:r>
            <a:endParaRPr lang="en-GB" sz="2400" dirty="0">
              <a:latin typeface="Times New Roman" panose="02020603050405020304" pitchFamily="18" charset="0"/>
              <a:cs typeface="Times New Roman" panose="02020603050405020304" pitchFamily="18" charset="0"/>
            </a:endParaRPr>
          </a:p>
          <a:p>
            <a:pPr algn="just">
              <a:lnSpc>
                <a:spcPct val="150000"/>
              </a:lnSpc>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Khảo</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sát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tìm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hiểu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quy</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trình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hoạt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động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thực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hiện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nhận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diện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biển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số</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xe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tại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chung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cư</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hoặc</a:t>
            </a:r>
            <a:r>
              <a:rPr lang="en-GB" sz="2400" dirty="0">
                <a:latin typeface="Times New Roman" panose="02020603050405020304" pitchFamily="18" charset="0"/>
                <a:cs typeface="Times New Roman" panose="02020603050405020304" pitchFamily="18" charset="0"/>
              </a:rPr>
              <a:t> ở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bãi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đỗ</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xe</a:t>
            </a:r>
            <a:r>
              <a:rPr lang="en-GB" sz="2400" dirty="0">
                <a:latin typeface="Times New Roman" panose="02020603050405020304" pitchFamily="18" charset="0"/>
                <a:cs typeface="Times New Roman" panose="02020603050405020304" pitchFamily="18" charset="0"/>
              </a:rPr>
              <a:t>...</a:t>
            </a:r>
          </a:p>
          <a:p>
            <a:pPr algn="just">
              <a:lnSpc>
                <a:spcPct val="150000"/>
              </a:lnSpc>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Nghiên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cứu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phương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pháp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xử</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lý</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ảnh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sử</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dụng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thư</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viện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của</a:t>
            </a:r>
            <a:r>
              <a:rPr lang="en-GB" sz="2400" dirty="0">
                <a:latin typeface="Times New Roman" panose="02020603050405020304" pitchFamily="18" charset="0"/>
                <a:cs typeface="Times New Roman" panose="02020603050405020304" pitchFamily="18" charset="0"/>
              </a:rPr>
              <a:t> python</a:t>
            </a:r>
          </a:p>
        </p:txBody>
      </p:sp>
      <p:pic>
        <p:nvPicPr>
          <p:cNvPr id="3" name="Picture 2">
            <a:extLst>
              <a:ext uri="{FF2B5EF4-FFF2-40B4-BE49-F238E27FC236}">
                <a16:creationId xmlns:a16="http://schemas.microsoft.com/office/drawing/2014/main" id="{5CA0B369-3224-6C62-AE05-A757D8821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629" y="1477814"/>
            <a:ext cx="5805305" cy="3902371"/>
          </a:xfrm>
          <a:prstGeom prst="rect">
            <a:avLst/>
          </a:prstGeom>
        </p:spPr>
      </p:pic>
    </p:spTree>
    <p:extLst>
      <p:ext uri="{BB962C8B-B14F-4D97-AF65-F5344CB8AC3E}">
        <p14:creationId xmlns:p14="http://schemas.microsoft.com/office/powerpoint/2010/main" val="7701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845065-23B2-4033-91A1-447D17CF8235}"/>
              </a:ext>
            </a:extLst>
          </p:cNvPr>
          <p:cNvGrpSpPr/>
          <p:nvPr/>
        </p:nvGrpSpPr>
        <p:grpSpPr>
          <a:xfrm>
            <a:off x="343009" y="264853"/>
            <a:ext cx="5752991" cy="713753"/>
            <a:chOff x="556284" y="2292246"/>
            <a:chExt cx="6116724" cy="758880"/>
          </a:xfrm>
        </p:grpSpPr>
        <p:sp>
          <p:nvSpPr>
            <p:cNvPr id="9" name="テキスト プレースホルダー 12">
              <a:extLst>
                <a:ext uri="{FF2B5EF4-FFF2-40B4-BE49-F238E27FC236}">
                  <a16:creationId xmlns:a16="http://schemas.microsoft.com/office/drawing/2014/main" id="{97BCC3BE-6082-45DE-8B51-6DCE9CF20BF7}"/>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10" name="円/楕円 4">
              <a:extLst>
                <a:ext uri="{FF2B5EF4-FFF2-40B4-BE49-F238E27FC236}">
                  <a16:creationId xmlns:a16="http://schemas.microsoft.com/office/drawing/2014/main" id="{FFECE9EE-E4C5-4DB1-B326-A52AFC384CC3}"/>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1" name="テキスト ボックス 18">
              <a:extLst>
                <a:ext uri="{FF2B5EF4-FFF2-40B4-BE49-F238E27FC236}">
                  <a16:creationId xmlns:a16="http://schemas.microsoft.com/office/drawing/2014/main" id="{71FE2FBF-DFB0-427C-9657-9C5C163C40A3}"/>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12" name="TextBox 11">
            <a:extLst>
              <a:ext uri="{FF2B5EF4-FFF2-40B4-BE49-F238E27FC236}">
                <a16:creationId xmlns:a16="http://schemas.microsoft.com/office/drawing/2014/main" id="{F74A9DB4-CC89-4762-963C-8BFC6FEABF79}"/>
              </a:ext>
            </a:extLst>
          </p:cNvPr>
          <p:cNvSpPr txBox="1"/>
          <p:nvPr/>
        </p:nvSpPr>
        <p:spPr>
          <a:xfrm>
            <a:off x="343008" y="1272133"/>
            <a:ext cx="292062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6.1 Python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3C68102-7B25-48FE-BA17-1DB95FFBE1D1}"/>
              </a:ext>
            </a:extLst>
          </p:cNvPr>
          <p:cNvSpPr txBox="1"/>
          <p:nvPr/>
        </p:nvSpPr>
        <p:spPr>
          <a:xfrm>
            <a:off x="343008" y="1641465"/>
            <a:ext cx="3456105" cy="1704569"/>
          </a:xfrm>
          <a:prstGeom prst="rect">
            <a:avLst/>
          </a:prstGeom>
          <a:noFill/>
        </p:spPr>
        <p:txBody>
          <a:bodyPr wrap="square">
            <a:spAutoFit/>
          </a:bodyPr>
          <a:lstStyle/>
          <a:p>
            <a:pPr algn="just">
              <a:lnSpc>
                <a:spcPct val="150000"/>
              </a:lnSpc>
            </a:pPr>
            <a:r>
              <a:rPr lang="en-GB" dirty="0" err="1">
                <a:latin typeface="Times New Roman" panose="02020603050405020304" pitchFamily="18" charset="0"/>
                <a:cs typeface="Times New Roman" panose="02020603050405020304" pitchFamily="18" charset="0"/>
              </a:rPr>
              <a:t>Là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một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ngôn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ngữ</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lập</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trình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mã</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nguồn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mở</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mục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đích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một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loại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ngôn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ngữ</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bậc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cao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thông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dịch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hướng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đối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tượng</a:t>
            </a:r>
            <a:endParaRPr lang="en-GB"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50FC8EF8-B02C-4C0B-80CA-B362BA009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964" y="1213808"/>
            <a:ext cx="6361303" cy="3726376"/>
          </a:xfrm>
          <a:prstGeom prst="rect">
            <a:avLst/>
          </a:prstGeom>
        </p:spPr>
      </p:pic>
      <p:sp>
        <p:nvSpPr>
          <p:cNvPr id="21" name="TextBox 20">
            <a:extLst>
              <a:ext uri="{FF2B5EF4-FFF2-40B4-BE49-F238E27FC236}">
                <a16:creationId xmlns:a16="http://schemas.microsoft.com/office/drawing/2014/main" id="{A4F54D32-65BF-4D48-888E-4C22252C7163}"/>
              </a:ext>
            </a:extLst>
          </p:cNvPr>
          <p:cNvSpPr txBox="1"/>
          <p:nvPr/>
        </p:nvSpPr>
        <p:spPr>
          <a:xfrm>
            <a:off x="251577" y="3459969"/>
            <a:ext cx="4183064" cy="2951064"/>
          </a:xfrm>
          <a:prstGeom prst="rect">
            <a:avLst/>
          </a:prstGeom>
          <a:noFill/>
        </p:spPr>
        <p:txBody>
          <a:bodyPr wrap="square" rtlCol="0">
            <a:spAutoFit/>
          </a:bodyPr>
          <a:lstStyle/>
          <a:p>
            <a:pPr algn="just">
              <a:lnSpc>
                <a:spcPct val="150000"/>
              </a:lnSpc>
            </a:pP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internet</a:t>
            </a:r>
          </a:p>
        </p:txBody>
      </p:sp>
    </p:spTree>
    <p:extLst>
      <p:ext uri="{BB962C8B-B14F-4D97-AF65-F5344CB8AC3E}">
        <p14:creationId xmlns:p14="http://schemas.microsoft.com/office/powerpoint/2010/main" val="72197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sp>
        <p:nvSpPr>
          <p:cNvPr id="8" name="TextBox 7">
            <a:extLst>
              <a:ext uri="{FF2B5EF4-FFF2-40B4-BE49-F238E27FC236}">
                <a16:creationId xmlns:a16="http://schemas.microsoft.com/office/drawing/2014/main" id="{AB76D401-CC0D-42D0-810F-14D59AF371E1}"/>
              </a:ext>
            </a:extLst>
          </p:cNvPr>
          <p:cNvSpPr txBox="1"/>
          <p:nvPr/>
        </p:nvSpPr>
        <p:spPr>
          <a:xfrm>
            <a:off x="791570" y="1241946"/>
            <a:ext cx="6469039"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Django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9BA2A83-B32F-4327-A1D6-B9797EB75779}"/>
              </a:ext>
            </a:extLst>
          </p:cNvPr>
          <p:cNvSpPr txBox="1"/>
          <p:nvPr/>
        </p:nvSpPr>
        <p:spPr>
          <a:xfrm>
            <a:off x="545664" y="1611278"/>
            <a:ext cx="10877511" cy="873572"/>
          </a:xfrm>
          <a:prstGeom prst="rect">
            <a:avLst/>
          </a:prstGeom>
          <a:noFill/>
        </p:spPr>
        <p:txBody>
          <a:bodyPr wrap="square">
            <a:spAutoFit/>
          </a:bodyPr>
          <a:lstStyle/>
          <a:p>
            <a:pPr marL="252095">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Django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1 web framework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miễn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phần</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mềm</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mã</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nguồn</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mở</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Open source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mô</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hình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MTV</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(Model-Template-</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Vews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hlinkClick r:id="rId5" tooltip="Django Software Foundation">
                  <a:extLst>
                    <a:ext uri="{A12FA001-AC4F-418D-AE19-62706E023703}">
                      <ahyp:hlinkClr xmlns:ahyp="http://schemas.microsoft.com/office/drawing/2018/hyperlinkcolor" val="tx"/>
                    </a:ext>
                  </a:extLst>
                </a:hlinkClick>
              </a:rPr>
              <a:t>Django Software Foundation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(DSF)</a:t>
            </a:r>
          </a:p>
        </p:txBody>
      </p:sp>
      <p:sp>
        <p:nvSpPr>
          <p:cNvPr id="10" name="TextBox 9">
            <a:extLst>
              <a:ext uri="{FF2B5EF4-FFF2-40B4-BE49-F238E27FC236}">
                <a16:creationId xmlns:a16="http://schemas.microsoft.com/office/drawing/2014/main" id="{357491F5-A4DE-427C-98BB-F66161DD716D}"/>
              </a:ext>
            </a:extLst>
          </p:cNvPr>
          <p:cNvSpPr txBox="1"/>
          <p:nvPr/>
        </p:nvSpPr>
        <p:spPr>
          <a:xfrm>
            <a:off x="791570" y="2660498"/>
            <a:ext cx="6093724" cy="3366563"/>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Original author: Adrian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Holovaty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Simon Willison</a:t>
            </a:r>
          </a:p>
          <a:p>
            <a:pPr marL="342900" lvl="0" indent="-342900">
              <a:lnSpc>
                <a:spcPct val="15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Developer(s): </a:t>
            </a:r>
            <a:r>
              <a:rPr lang="en-GB" sz="1800" u="none" strike="noStrike"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Django Software Foundation</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21/07/2005; 15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năm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ổn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3.1.1</a:t>
            </a:r>
          </a:p>
          <a:p>
            <a:pPr marL="342900" lvl="0" indent="-342900">
              <a:lnSpc>
                <a:spcPct val="150000"/>
              </a:lnSpc>
              <a:buFont typeface="Symbol" panose="05050102010706020507" pitchFamily="18" charset="2"/>
              <a:buChar char=""/>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Python</a:t>
            </a:r>
          </a:p>
          <a:p>
            <a:pPr marL="342900" lvl="0" indent="-342900">
              <a:lnSpc>
                <a:spcPct val="150000"/>
              </a:lnSpc>
              <a:buFont typeface="Symbol" panose="05050102010706020507" pitchFamily="18" charset="2"/>
              <a:buChar char=""/>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u="none" strike="noStrike"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Web framework</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License: 3-clause BSD</a:t>
            </a:r>
          </a:p>
          <a:p>
            <a:pPr marL="342900" lvl="0" indent="-342900">
              <a:lnSpc>
                <a:spcPct val="15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Website: </a:t>
            </a:r>
            <a:r>
              <a:rPr lang="en-GB"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www.djangoproject.com</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3AC3A7CE-ECEC-4901-AA34-037ACDB57594}"/>
              </a:ext>
            </a:extLst>
          </p:cNvPr>
          <p:cNvPicPr>
            <a:picLocks noChangeAspect="1"/>
          </p:cNvPicPr>
          <p:nvPr/>
        </p:nvPicPr>
        <p:blipFill>
          <a:blip r:embed="rId9"/>
          <a:stretch>
            <a:fillRect/>
          </a:stretch>
        </p:blipFill>
        <p:spPr>
          <a:xfrm>
            <a:off x="5984419" y="2916924"/>
            <a:ext cx="5771151" cy="3269207"/>
          </a:xfrm>
          <a:prstGeom prst="rect">
            <a:avLst/>
          </a:prstGeom>
        </p:spPr>
      </p:pic>
    </p:spTree>
    <p:extLst>
      <p:ext uri="{BB962C8B-B14F-4D97-AF65-F5344CB8AC3E}">
        <p14:creationId xmlns:p14="http://schemas.microsoft.com/office/powerpoint/2010/main" val="10955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79A0E4-027A-4E4D-BEAE-0BBF6E11AF1C}"/>
              </a:ext>
            </a:extLst>
          </p:cNvPr>
          <p:cNvGrpSpPr/>
          <p:nvPr/>
        </p:nvGrpSpPr>
        <p:grpSpPr>
          <a:xfrm>
            <a:off x="343009" y="264853"/>
            <a:ext cx="5752991" cy="713753"/>
            <a:chOff x="556284" y="2292246"/>
            <a:chExt cx="6116724" cy="758880"/>
          </a:xfrm>
        </p:grpSpPr>
        <p:sp>
          <p:nvSpPr>
            <p:cNvPr id="5" name="テキスト プレースホルダー 12">
              <a:extLst>
                <a:ext uri="{FF2B5EF4-FFF2-40B4-BE49-F238E27FC236}">
                  <a16:creationId xmlns:a16="http://schemas.microsoft.com/office/drawing/2014/main" id="{E78A8B57-41A8-471A-B5B6-AF1C35006EF6}"/>
                </a:ext>
              </a:extLst>
            </p:cNvPr>
            <p:cNvSpPr txBox="1">
              <a:spLocks/>
            </p:cNvSpPr>
            <p:nvPr/>
          </p:nvSpPr>
          <p:spPr>
            <a:xfrm>
              <a:off x="1436561" y="2296400"/>
              <a:ext cx="5236447" cy="754726"/>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sz="2400" b="1" dirty="0" err="1">
                  <a:latin typeface="Times New Roman" panose="02020603050405020304" pitchFamily="18" charset="0"/>
                  <a:cs typeface="Times New Roman" panose="02020603050405020304" pitchFamily="18" charset="0"/>
                </a:rPr>
                <a:t>Nội</a:t>
              </a:r>
              <a:r>
                <a:rPr kumimoji="1" lang="en-US" altLang="ja-JP" sz="2400" b="1" dirty="0">
                  <a:latin typeface="Times New Roman" panose="02020603050405020304" pitchFamily="18" charset="0"/>
                  <a:cs typeface="Times New Roman" panose="02020603050405020304" pitchFamily="18" charset="0"/>
                </a:rPr>
                <a:t> dung </a:t>
              </a:r>
              <a:r>
                <a:rPr kumimoji="1" lang="en-US" altLang="ja-JP" sz="2400" b="1" dirty="0" err="1">
                  <a:latin typeface="Times New Roman" panose="02020603050405020304" pitchFamily="18" charset="0"/>
                  <a:cs typeface="Times New Roman" panose="02020603050405020304" pitchFamily="18" charset="0"/>
                </a:rPr>
                <a:t>chính</a:t>
              </a:r>
              <a:endParaRPr kumimoji="1" lang="ja-JP" altLang="en-US" sz="2400" b="1" dirty="0">
                <a:latin typeface="Times New Roman" panose="02020603050405020304" pitchFamily="18" charset="0"/>
                <a:cs typeface="Times New Roman" panose="02020603050405020304" pitchFamily="18" charset="0"/>
              </a:endParaRPr>
            </a:p>
          </p:txBody>
        </p:sp>
        <p:sp>
          <p:nvSpPr>
            <p:cNvPr id="6" name="円/楕円 4">
              <a:extLst>
                <a:ext uri="{FF2B5EF4-FFF2-40B4-BE49-F238E27FC236}">
                  <a16:creationId xmlns:a16="http://schemas.microsoft.com/office/drawing/2014/main" id="{EEB9E18E-BD1B-4A60-B705-C52CCBDA0C57}"/>
                </a:ext>
              </a:extLst>
            </p:cNvPr>
            <p:cNvSpPr/>
            <p:nvPr/>
          </p:nvSpPr>
          <p:spPr>
            <a:xfrm>
              <a:off x="556284" y="2292246"/>
              <a:ext cx="757676" cy="758880"/>
            </a:xfrm>
            <a:prstGeom prst="rect">
              <a:avLst/>
            </a:prstGeom>
            <a:solidFill>
              <a:srgbClr val="FFC000"/>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テキスト ボックス 18">
              <a:extLst>
                <a:ext uri="{FF2B5EF4-FFF2-40B4-BE49-F238E27FC236}">
                  <a16:creationId xmlns:a16="http://schemas.microsoft.com/office/drawing/2014/main" id="{008E56A3-A506-45D6-A9A8-56169A2B20B9}"/>
                </a:ext>
              </a:extLst>
            </p:cNvPr>
            <p:cNvSpPr txBox="1"/>
            <p:nvPr/>
          </p:nvSpPr>
          <p:spPr>
            <a:xfrm>
              <a:off x="638658" y="2435686"/>
              <a:ext cx="592929" cy="490854"/>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endParaRPr kumimoji="1" lang="ja-JP" alt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BE4A3D98-4FEE-4B53-A172-4D9B58DEB1F9}"/>
              </a:ext>
            </a:extLst>
          </p:cNvPr>
          <p:cNvPicPr>
            <a:picLocks noChangeAspect="1"/>
          </p:cNvPicPr>
          <p:nvPr/>
        </p:nvPicPr>
        <p:blipFill>
          <a:blip r:embed="rId2"/>
          <a:stretch>
            <a:fillRect/>
          </a:stretch>
        </p:blipFill>
        <p:spPr>
          <a:xfrm>
            <a:off x="791570" y="2235814"/>
            <a:ext cx="5386137" cy="2386370"/>
          </a:xfrm>
          <a:prstGeom prst="rect">
            <a:avLst/>
          </a:prstGeom>
        </p:spPr>
      </p:pic>
      <p:sp>
        <p:nvSpPr>
          <p:cNvPr id="10" name="TextBox 9">
            <a:extLst>
              <a:ext uri="{FF2B5EF4-FFF2-40B4-BE49-F238E27FC236}">
                <a16:creationId xmlns:a16="http://schemas.microsoft.com/office/drawing/2014/main" id="{1D36AD0E-F4D7-46A5-B158-9D38C8D98C98}"/>
              </a:ext>
            </a:extLst>
          </p:cNvPr>
          <p:cNvSpPr txBox="1"/>
          <p:nvPr/>
        </p:nvSpPr>
        <p:spPr>
          <a:xfrm>
            <a:off x="791570" y="1241946"/>
            <a:ext cx="6469039"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Django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716128A-0D71-4E4B-8078-C5AA08A175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54801" y="1998291"/>
            <a:ext cx="4854978" cy="3106815"/>
          </a:xfrm>
          <a:prstGeom prst="rect">
            <a:avLst/>
          </a:prstGeom>
          <a:noFill/>
          <a:ln>
            <a:noFill/>
          </a:ln>
        </p:spPr>
      </p:pic>
    </p:spTree>
    <p:extLst>
      <p:ext uri="{BB962C8B-B14F-4D97-AF65-F5344CB8AC3E}">
        <p14:creationId xmlns:p14="http://schemas.microsoft.com/office/powerpoint/2010/main" val="680371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2000</Words>
  <Application>Microsoft Office PowerPoint</Application>
  <PresentationFormat>Widescreen</PresentationFormat>
  <Paragraphs>183</Paragraphs>
  <Slides>28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Roboto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dc:creator>
  <cp:lastModifiedBy>Lê Đăng</cp:lastModifiedBy>
  <cp:revision>104</cp:revision>
  <dcterms:created xsi:type="dcterms:W3CDTF">2021-04-22T16:56:28Z</dcterms:created>
  <dcterms:modified xsi:type="dcterms:W3CDTF">2023-12-28T23:26:44Z</dcterms:modified>
</cp:coreProperties>
</file>