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83" r:id="rId3"/>
    <p:sldId id="284" r:id="rId4"/>
    <p:sldId id="257" r:id="rId5"/>
    <p:sldId id="259" r:id="rId6"/>
    <p:sldId id="263" r:id="rId7"/>
    <p:sldId id="258" r:id="rId8"/>
    <p:sldId id="264" r:id="rId9"/>
    <p:sldId id="265" r:id="rId10"/>
    <p:sldId id="266" r:id="rId11"/>
    <p:sldId id="267" r:id="rId12"/>
    <p:sldId id="260"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5" r:id="rId27"/>
    <p:sldId id="286" r:id="rId28"/>
    <p:sldId id="287" r:id="rId29"/>
    <p:sldId id="288" r:id="rId30"/>
    <p:sldId id="289" r:id="rId31"/>
    <p:sldId id="290" r:id="rId32"/>
    <p:sldId id="291"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60" autoAdjust="0"/>
    <p:restoredTop sz="94660"/>
  </p:normalViewPr>
  <p:slideViewPr>
    <p:cSldViewPr snapToGrid="0">
      <p:cViewPr>
        <p:scale>
          <a:sx n="75" d="100"/>
          <a:sy n="75" d="100"/>
        </p:scale>
        <p:origin x="667" y="31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2058-DB4F-4183-9E00-1C925E245C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008910-6301-4EA6-8B06-D879377EA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24272B-9232-4EBC-91E9-C3F3FC187126}"/>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5" name="Footer Placeholder 4">
            <a:extLst>
              <a:ext uri="{FF2B5EF4-FFF2-40B4-BE49-F238E27FC236}">
                <a16:creationId xmlns:a16="http://schemas.microsoft.com/office/drawing/2014/main" id="{E665986F-0259-48DF-8BEC-CD527D620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C756C-D95D-4F1A-A3A9-580C9DBDEA22}"/>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854990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0B2D-1B0E-4625-B564-FE283760E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D1494-2F29-43AB-8811-A152F8B091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73FD2-6D53-4E95-8E8C-AB9B90C95BFD}"/>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5" name="Footer Placeholder 4">
            <a:extLst>
              <a:ext uri="{FF2B5EF4-FFF2-40B4-BE49-F238E27FC236}">
                <a16:creationId xmlns:a16="http://schemas.microsoft.com/office/drawing/2014/main" id="{0A0B4CE9-CC08-4B31-95AE-2866402C4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84A3-AC26-4E4D-A0F1-DE916C21AFAC}"/>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255120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BEB4B-6F1D-4163-A0D7-B8D1D3701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EFE9A-56A4-4631-88F2-3E6116F24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59F78-82EA-4A09-9C9B-073194279D03}"/>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5" name="Footer Placeholder 4">
            <a:extLst>
              <a:ext uri="{FF2B5EF4-FFF2-40B4-BE49-F238E27FC236}">
                <a16:creationId xmlns:a16="http://schemas.microsoft.com/office/drawing/2014/main" id="{8CCA1A1B-8030-42EC-96E8-4EE98E82A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A4EBF-9AA7-4DF9-985C-115BD14C9062}"/>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338461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708C7576-2057-11D0-FD41-FB207F75F313}"/>
              </a:ext>
            </a:extLst>
          </p:cNvPr>
          <p:cNvSpPr>
            <a:spLocks noGrp="1"/>
          </p:cNvSpPr>
          <p:nvPr>
            <p:ph type="pic" sz="quarter" idx="10"/>
          </p:nvPr>
        </p:nvSpPr>
        <p:spPr>
          <a:xfrm>
            <a:off x="1" y="0"/>
            <a:ext cx="12192000" cy="6858000"/>
          </a:xfrm>
        </p:spPr>
        <p:txBody>
          <a:bodyPr/>
          <a:lstStyle/>
          <a:p>
            <a:endParaRPr kumimoji="1" lang="ko-Kore-KR" altLang="en-US"/>
          </a:p>
        </p:txBody>
      </p:sp>
    </p:spTree>
    <p:extLst>
      <p:ext uri="{BB962C8B-B14F-4D97-AF65-F5344CB8AC3E}">
        <p14:creationId xmlns:p14="http://schemas.microsoft.com/office/powerpoint/2010/main" val="4086056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44B08C53-64C3-25BB-01E5-4F302EC1D617}"/>
              </a:ext>
            </a:extLst>
          </p:cNvPr>
          <p:cNvSpPr>
            <a:spLocks noGrp="1"/>
          </p:cNvSpPr>
          <p:nvPr>
            <p:ph type="pic" sz="quarter" idx="10"/>
          </p:nvPr>
        </p:nvSpPr>
        <p:spPr>
          <a:xfrm>
            <a:off x="5562600" y="603250"/>
            <a:ext cx="4292600" cy="5651500"/>
          </a:xfrm>
        </p:spPr>
        <p:txBody>
          <a:bodyPr/>
          <a:lstStyle/>
          <a:p>
            <a:endParaRPr kumimoji="1" lang="ko-Kore-KR" altLang="en-US"/>
          </a:p>
        </p:txBody>
      </p:sp>
    </p:spTree>
    <p:extLst>
      <p:ext uri="{BB962C8B-B14F-4D97-AF65-F5344CB8AC3E}">
        <p14:creationId xmlns:p14="http://schemas.microsoft.com/office/powerpoint/2010/main" val="2777602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79330D8A-E28F-0115-E780-18CB77007742}"/>
              </a:ext>
            </a:extLst>
          </p:cNvPr>
          <p:cNvSpPr>
            <a:spLocks noGrp="1"/>
          </p:cNvSpPr>
          <p:nvPr>
            <p:ph type="pic" sz="quarter" idx="10"/>
          </p:nvPr>
        </p:nvSpPr>
        <p:spPr>
          <a:xfrm>
            <a:off x="3035300" y="-1"/>
            <a:ext cx="4203700" cy="6115665"/>
          </a:xfrm>
        </p:spPr>
        <p:txBody>
          <a:bodyPr/>
          <a:lstStyle/>
          <a:p>
            <a:endParaRPr kumimoji="1" lang="ko-Kore-KR" altLang="en-US"/>
          </a:p>
        </p:txBody>
      </p:sp>
    </p:spTree>
    <p:extLst>
      <p:ext uri="{BB962C8B-B14F-4D97-AF65-F5344CB8AC3E}">
        <p14:creationId xmlns:p14="http://schemas.microsoft.com/office/powerpoint/2010/main" val="3279669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63A6D0F9-1994-6F98-2BBC-161F1EA90B4E}"/>
              </a:ext>
            </a:extLst>
          </p:cNvPr>
          <p:cNvSpPr>
            <a:spLocks noGrp="1"/>
          </p:cNvSpPr>
          <p:nvPr>
            <p:ph type="pic" sz="quarter" idx="10"/>
          </p:nvPr>
        </p:nvSpPr>
        <p:spPr>
          <a:xfrm>
            <a:off x="0" y="0"/>
            <a:ext cx="12192000" cy="1752600"/>
          </a:xfrm>
        </p:spPr>
        <p:txBody>
          <a:bodyPr/>
          <a:lstStyle/>
          <a:p>
            <a:endParaRPr kumimoji="1" lang="ko-Kore-KR" altLang="en-US"/>
          </a:p>
        </p:txBody>
      </p:sp>
      <p:sp>
        <p:nvSpPr>
          <p:cNvPr id="2" name="텍스트 개체 틀 2">
            <a:extLst>
              <a:ext uri="{FF2B5EF4-FFF2-40B4-BE49-F238E27FC236}">
                <a16:creationId xmlns:a16="http://schemas.microsoft.com/office/drawing/2014/main" id="{70CB0482-3A57-3D12-AD5F-4CAE9B106D35}"/>
              </a:ext>
            </a:extLst>
          </p:cNvPr>
          <p:cNvSpPr>
            <a:spLocks noGrp="1"/>
          </p:cNvSpPr>
          <p:nvPr>
            <p:ph type="body" sz="quarter" idx="13"/>
          </p:nvPr>
        </p:nvSpPr>
        <p:spPr>
          <a:xfrm>
            <a:off x="621744" y="3200399"/>
            <a:ext cx="10948511" cy="3057525"/>
          </a:xfrm>
        </p:spPr>
        <p:txBody>
          <a:bodyPr>
            <a:normAutofit/>
          </a:bodyPr>
          <a:lstStyle>
            <a:lvl1pPr marL="0" indent="0" algn="l">
              <a:lnSpc>
                <a:spcPct val="150000"/>
              </a:lnSpc>
              <a:buFontTx/>
              <a:buNone/>
              <a:defRPr sz="1400">
                <a:solidFill>
                  <a:schemeClr val="tx1"/>
                </a:solidFill>
                <a:latin typeface="+mn-lt"/>
              </a:defRPr>
            </a:lvl1pPr>
          </a:lstStyle>
          <a:p>
            <a:pPr lvl="0"/>
            <a:r>
              <a:rPr kumimoji="1" lang="ko-KR" altLang="en-US"/>
              <a:t>마스터 텍스트 스타일을 편집하려면 클릭</a:t>
            </a:r>
          </a:p>
        </p:txBody>
      </p:sp>
      <p:sp>
        <p:nvSpPr>
          <p:cNvPr id="3" name="텍스트 개체 틀 2">
            <a:extLst>
              <a:ext uri="{FF2B5EF4-FFF2-40B4-BE49-F238E27FC236}">
                <a16:creationId xmlns:a16="http://schemas.microsoft.com/office/drawing/2014/main" id="{C05A7A6B-4953-60DE-D491-0E7D4F0BA21E}"/>
              </a:ext>
            </a:extLst>
          </p:cNvPr>
          <p:cNvSpPr>
            <a:spLocks noGrp="1"/>
          </p:cNvSpPr>
          <p:nvPr>
            <p:ph type="body" sz="quarter" idx="14"/>
          </p:nvPr>
        </p:nvSpPr>
        <p:spPr>
          <a:xfrm>
            <a:off x="621745" y="2216664"/>
            <a:ext cx="10948511" cy="859911"/>
          </a:xfrm>
        </p:spPr>
        <p:txBody>
          <a:bodyPr>
            <a:noAutofit/>
          </a:bodyPr>
          <a:lstStyle>
            <a:lvl1pPr marL="0" indent="0" algn="l">
              <a:lnSpc>
                <a:spcPct val="100000"/>
              </a:lnSpc>
              <a:buFontTx/>
              <a:buNone/>
              <a:defRPr sz="4800" b="0" i="0">
                <a:solidFill>
                  <a:schemeClr val="tx2"/>
                </a:solidFill>
                <a:latin typeface="+mj-lt"/>
              </a:defRPr>
            </a:lvl1pPr>
          </a:lstStyle>
          <a:p>
            <a:pPr lvl="0"/>
            <a:r>
              <a:rPr kumimoji="1" lang="ko-KR" altLang="en-US" dirty="0"/>
              <a:t>마스터 텍스트 스타일을 편집하려면 클릭</a:t>
            </a:r>
          </a:p>
        </p:txBody>
      </p:sp>
    </p:spTree>
    <p:extLst>
      <p:ext uri="{BB962C8B-B14F-4D97-AF65-F5344CB8AC3E}">
        <p14:creationId xmlns:p14="http://schemas.microsoft.com/office/powerpoint/2010/main" val="2650005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사용자 지정 레이아웃">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D1686BF1-6462-1328-CF99-E9BE8F76678D}"/>
              </a:ext>
            </a:extLst>
          </p:cNvPr>
          <p:cNvSpPr>
            <a:spLocks noGrp="1"/>
          </p:cNvSpPr>
          <p:nvPr>
            <p:ph type="pic" sz="quarter" idx="10"/>
          </p:nvPr>
        </p:nvSpPr>
        <p:spPr>
          <a:xfrm>
            <a:off x="9474200" y="2501900"/>
            <a:ext cx="2717800" cy="4356100"/>
          </a:xfrm>
        </p:spPr>
        <p:txBody>
          <a:bodyPr/>
          <a:lstStyle/>
          <a:p>
            <a:endParaRPr kumimoji="1" lang="ko-Kore-KR" altLang="en-US"/>
          </a:p>
        </p:txBody>
      </p:sp>
      <p:sp>
        <p:nvSpPr>
          <p:cNvPr id="2" name="텍스트 개체 틀 2">
            <a:extLst>
              <a:ext uri="{FF2B5EF4-FFF2-40B4-BE49-F238E27FC236}">
                <a16:creationId xmlns:a16="http://schemas.microsoft.com/office/drawing/2014/main" id="{AC7B6F14-A55F-3632-727E-9E14F439BDAA}"/>
              </a:ext>
            </a:extLst>
          </p:cNvPr>
          <p:cNvSpPr>
            <a:spLocks noGrp="1"/>
          </p:cNvSpPr>
          <p:nvPr>
            <p:ph type="body" sz="quarter" idx="13"/>
          </p:nvPr>
        </p:nvSpPr>
        <p:spPr>
          <a:xfrm>
            <a:off x="683050" y="2679193"/>
            <a:ext cx="8038163" cy="3313464"/>
          </a:xfrm>
        </p:spPr>
        <p:txBody>
          <a:bodyPr>
            <a:normAutofit/>
          </a:bodyPr>
          <a:lstStyle>
            <a:lvl1pPr marL="0" indent="0" algn="l">
              <a:lnSpc>
                <a:spcPct val="150000"/>
              </a:lnSpc>
              <a:buFontTx/>
              <a:buNone/>
              <a:defRPr sz="1400">
                <a:solidFill>
                  <a:schemeClr val="tx1"/>
                </a:solidFill>
                <a:latin typeface="+mn-lt"/>
              </a:defRPr>
            </a:lvl1pPr>
          </a:lstStyle>
          <a:p>
            <a:pPr lvl="0"/>
            <a:r>
              <a:rPr kumimoji="1" lang="ko-KR" altLang="en-US"/>
              <a:t>마스터 텍스트 스타일을 편집하려면 클릭</a:t>
            </a:r>
          </a:p>
        </p:txBody>
      </p:sp>
      <p:sp>
        <p:nvSpPr>
          <p:cNvPr id="3" name="텍스트 개체 틀 2">
            <a:extLst>
              <a:ext uri="{FF2B5EF4-FFF2-40B4-BE49-F238E27FC236}">
                <a16:creationId xmlns:a16="http://schemas.microsoft.com/office/drawing/2014/main" id="{3103E842-C00E-637F-9DDA-86A16D94B36F}"/>
              </a:ext>
            </a:extLst>
          </p:cNvPr>
          <p:cNvSpPr>
            <a:spLocks noGrp="1"/>
          </p:cNvSpPr>
          <p:nvPr>
            <p:ph type="body" sz="quarter" idx="14"/>
          </p:nvPr>
        </p:nvSpPr>
        <p:spPr>
          <a:xfrm>
            <a:off x="683050" y="865343"/>
            <a:ext cx="8038163" cy="1715932"/>
          </a:xfrm>
        </p:spPr>
        <p:txBody>
          <a:bodyPr>
            <a:noAutofit/>
          </a:bodyPr>
          <a:lstStyle>
            <a:lvl1pPr marL="0" indent="0" algn="l">
              <a:lnSpc>
                <a:spcPct val="100000"/>
              </a:lnSpc>
              <a:buFontTx/>
              <a:buNone/>
              <a:defRPr sz="4800" b="0" i="0">
                <a:solidFill>
                  <a:schemeClr val="tx2"/>
                </a:solidFill>
                <a:latin typeface="+mj-lt"/>
              </a:defRPr>
            </a:lvl1pPr>
          </a:lstStyle>
          <a:p>
            <a:pPr lvl="0"/>
            <a:r>
              <a:rPr kumimoji="1" lang="ko-KR" altLang="en-US" dirty="0"/>
              <a:t>마스터 텍스트 스타일을 편집하려면 클릭</a:t>
            </a:r>
          </a:p>
        </p:txBody>
      </p:sp>
    </p:spTree>
    <p:extLst>
      <p:ext uri="{BB962C8B-B14F-4D97-AF65-F5344CB8AC3E}">
        <p14:creationId xmlns:p14="http://schemas.microsoft.com/office/powerpoint/2010/main" val="1703787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C279-F85A-4CF1-A9F0-0A0FB889A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C52273-DC27-44C2-B15B-F46457B763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78470-62B7-4280-AF1B-0F207EFF8F40}"/>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5" name="Footer Placeholder 4">
            <a:extLst>
              <a:ext uri="{FF2B5EF4-FFF2-40B4-BE49-F238E27FC236}">
                <a16:creationId xmlns:a16="http://schemas.microsoft.com/office/drawing/2014/main" id="{52B81296-DB62-4275-A5CE-8CB81A84D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978BD-6D8B-4B0D-8F04-B446B5F0C4C5}"/>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207349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BA9A-8E41-46D4-A981-135375F93C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607F2-52E0-44FE-9012-2CDE0FFF6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DAC3F-1334-41BE-B4AD-F141B3AD37AE}"/>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5" name="Footer Placeholder 4">
            <a:extLst>
              <a:ext uri="{FF2B5EF4-FFF2-40B4-BE49-F238E27FC236}">
                <a16:creationId xmlns:a16="http://schemas.microsoft.com/office/drawing/2014/main" id="{1348B0E3-95EE-4D1E-8888-B835C4E85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3AD69-01E1-4EA8-9DE2-D6646B02503B}"/>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3712196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3F68-5404-478F-B3DB-902F50A22F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78261-74C4-468A-B8D4-EE40A1A514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A2B4E7-5563-4B38-8E4A-FC972308E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079155-CB58-49DC-9203-3B12274B413A}"/>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6" name="Footer Placeholder 5">
            <a:extLst>
              <a:ext uri="{FF2B5EF4-FFF2-40B4-BE49-F238E27FC236}">
                <a16:creationId xmlns:a16="http://schemas.microsoft.com/office/drawing/2014/main" id="{3ADDADED-70EB-493F-BB3E-0A19DEFA0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E3902-4361-4129-9CF7-8CDFFAE1CB1C}"/>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543631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06EE-FD9E-4F66-B542-2983BA626F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BA911C-3BB2-4F46-99CA-094FAE5E5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BF245-0976-41D5-A833-8B7FF7497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628AA3-E3F2-4902-BE9A-F209E17DA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FCC2B-540B-4329-AC8A-39DB325A0D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73F7-0A0F-48A2-81DB-C12CE157DEA2}"/>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8" name="Footer Placeholder 7">
            <a:extLst>
              <a:ext uri="{FF2B5EF4-FFF2-40B4-BE49-F238E27FC236}">
                <a16:creationId xmlns:a16="http://schemas.microsoft.com/office/drawing/2014/main" id="{4222D29F-5C38-462B-8128-6E407D8C1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C2E307-95C7-4073-A767-29BA69A1A910}"/>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156712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65A7-0DA0-4FF2-A5E0-2387D4F2C4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77AB31-5C33-4383-A4C0-0629AD0B3110}"/>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4" name="Footer Placeholder 3">
            <a:extLst>
              <a:ext uri="{FF2B5EF4-FFF2-40B4-BE49-F238E27FC236}">
                <a16:creationId xmlns:a16="http://schemas.microsoft.com/office/drawing/2014/main" id="{9466C0D4-FDA0-4175-B0D8-6D85F0984E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12DB66-DAD8-4362-B768-17DF17AA7A43}"/>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3230021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244BF-74E3-40BF-9645-DF1B577F160C}"/>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3" name="Footer Placeholder 2">
            <a:extLst>
              <a:ext uri="{FF2B5EF4-FFF2-40B4-BE49-F238E27FC236}">
                <a16:creationId xmlns:a16="http://schemas.microsoft.com/office/drawing/2014/main" id="{8828C464-9D36-4E10-B67A-F5294DDC04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A98D90-7DA1-44E1-9B61-7F93A9A8C3A5}"/>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1282914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4646-10A1-4F35-A39E-0A45FDCF5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47CAA0-928B-4255-A119-E5CC12486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CCC47-8F24-4940-AFDD-2BCF36A7A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0E2E1-EEFE-425E-940D-2B8499DDA26E}"/>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6" name="Footer Placeholder 5">
            <a:extLst>
              <a:ext uri="{FF2B5EF4-FFF2-40B4-BE49-F238E27FC236}">
                <a16:creationId xmlns:a16="http://schemas.microsoft.com/office/drawing/2014/main" id="{468C6359-F08B-408A-AF46-B21781B49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7CB0E-62E3-4A01-B75B-4B3E9DA40911}"/>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3407295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894C-C50E-4BD5-A525-87B4D0BEC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9F007F-0FCE-4A07-8353-8F5F9519B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738009-653D-4509-BCB2-650959014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33268-AE4C-4CD4-834E-72175F78F1F6}"/>
              </a:ext>
            </a:extLst>
          </p:cNvPr>
          <p:cNvSpPr>
            <a:spLocks noGrp="1"/>
          </p:cNvSpPr>
          <p:nvPr>
            <p:ph type="dt" sz="half" idx="10"/>
          </p:nvPr>
        </p:nvSpPr>
        <p:spPr/>
        <p:txBody>
          <a:bodyPr/>
          <a:lstStyle/>
          <a:p>
            <a:fld id="{E01D039C-6736-4183-BB1C-151E48632182}" type="datetimeFigureOut">
              <a:rPr lang="en-US" smtClean="0"/>
              <a:t>17/12/2022</a:t>
            </a:fld>
            <a:endParaRPr lang="en-US"/>
          </a:p>
        </p:txBody>
      </p:sp>
      <p:sp>
        <p:nvSpPr>
          <p:cNvPr id="6" name="Footer Placeholder 5">
            <a:extLst>
              <a:ext uri="{FF2B5EF4-FFF2-40B4-BE49-F238E27FC236}">
                <a16:creationId xmlns:a16="http://schemas.microsoft.com/office/drawing/2014/main" id="{5178E95D-DD8E-4DDD-8E01-50C511F0A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27ED1-59CC-48AF-960B-3214B3C692EA}"/>
              </a:ext>
            </a:extLst>
          </p:cNvPr>
          <p:cNvSpPr>
            <a:spLocks noGrp="1"/>
          </p:cNvSpPr>
          <p:nvPr>
            <p:ph type="sldNum" sz="quarter" idx="12"/>
          </p:nvPr>
        </p:nvSpPr>
        <p:spPr/>
        <p:txBody>
          <a:bodyPr/>
          <a:lstStyle/>
          <a:p>
            <a:fld id="{EF739243-B8E8-4D92-8A9C-3C7CD8AE6A2A}" type="slidenum">
              <a:rPr lang="en-US" smtClean="0"/>
              <a:t>‹#›</a:t>
            </a:fld>
            <a:endParaRPr lang="en-US"/>
          </a:p>
        </p:txBody>
      </p:sp>
    </p:spTree>
    <p:extLst>
      <p:ext uri="{BB962C8B-B14F-4D97-AF65-F5344CB8AC3E}">
        <p14:creationId xmlns:p14="http://schemas.microsoft.com/office/powerpoint/2010/main" val="3924477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E9788-550C-40A0-AE94-539FA626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34731-309A-4676-B090-776618E0D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A6EFE-3978-49DA-B8BC-FA9AD1231A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D039C-6736-4183-BB1C-151E48632182}" type="datetimeFigureOut">
              <a:rPr lang="en-US" smtClean="0"/>
              <a:t>17/12/2022</a:t>
            </a:fld>
            <a:endParaRPr lang="en-US"/>
          </a:p>
        </p:txBody>
      </p:sp>
      <p:sp>
        <p:nvSpPr>
          <p:cNvPr id="5" name="Footer Placeholder 4">
            <a:extLst>
              <a:ext uri="{FF2B5EF4-FFF2-40B4-BE49-F238E27FC236}">
                <a16:creationId xmlns:a16="http://schemas.microsoft.com/office/drawing/2014/main" id="{86C5DA5C-52D8-4353-92DD-110D11ABD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B39CA4-6232-4E97-9FA9-FFE5B411E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39243-B8E8-4D92-8A9C-3C7CD8AE6A2A}" type="slidenum">
              <a:rPr lang="en-US" smtClean="0"/>
              <a:t>‹#›</a:t>
            </a:fld>
            <a:endParaRPr lang="en-US"/>
          </a:p>
        </p:txBody>
      </p:sp>
    </p:spTree>
    <p:extLst>
      <p:ext uri="{BB962C8B-B14F-4D97-AF65-F5344CB8AC3E}">
        <p14:creationId xmlns:p14="http://schemas.microsoft.com/office/powerpoint/2010/main" val="465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embers.com/en_US/" TargetMode="External"/><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members.com/en_US/" TargetMode="External"/><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logger.com/u/2/blog/post/edit/8228833911716783635/5542712208564810483"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slidemembers.com/en_US/" TargetMode="External"/><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slidemembers.com/en_US/" TargetMode="External"/><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CC4AB835-FD89-8F9E-DE96-F836B99A0BE5}"/>
              </a:ext>
            </a:extLst>
          </p:cNvPr>
          <p:cNvSpPr/>
          <p:nvPr/>
        </p:nvSpPr>
        <p:spPr>
          <a:xfrm>
            <a:off x="0" y="3979333"/>
            <a:ext cx="12192000" cy="287866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 name="그림 개체 틀 3">
            <a:extLst>
              <a:ext uri="{FF2B5EF4-FFF2-40B4-BE49-F238E27FC236}">
                <a16:creationId xmlns:a16="http://schemas.microsoft.com/office/drawing/2014/main" id="{FD82BC86-0A34-2488-E62F-214479F547F1}"/>
              </a:ext>
            </a:extLst>
          </p:cNvPr>
          <p:cNvPicPr>
            <a:picLocks noGrp="1" noChangeAspect="1"/>
          </p:cNvPicPr>
          <p:nvPr>
            <p:ph type="pic" sz="quarter" idx="10"/>
          </p:nvPr>
        </p:nvPicPr>
        <p:blipFill>
          <a:blip r:embed="rId2"/>
          <a:srcRect t="8510" b="8510"/>
          <a:stretch>
            <a:fillRect/>
          </a:stretch>
        </p:blipFill>
        <p:spPr/>
      </p:pic>
      <p:sp>
        <p:nvSpPr>
          <p:cNvPr id="9" name="직사각형 8">
            <a:extLst>
              <a:ext uri="{FF2B5EF4-FFF2-40B4-BE49-F238E27FC236}">
                <a16:creationId xmlns:a16="http://schemas.microsoft.com/office/drawing/2014/main" id="{B4903C89-5D84-1DF5-B196-A4B944929EB1}"/>
              </a:ext>
            </a:extLst>
          </p:cNvPr>
          <p:cNvSpPr/>
          <p:nvPr/>
        </p:nvSpPr>
        <p:spPr>
          <a:xfrm>
            <a:off x="0" y="4336026"/>
            <a:ext cx="12192000" cy="2521974"/>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자유형 14">
            <a:extLst>
              <a:ext uri="{FF2B5EF4-FFF2-40B4-BE49-F238E27FC236}">
                <a16:creationId xmlns:a16="http://schemas.microsoft.com/office/drawing/2014/main" id="{7A3BF33E-98E2-0366-5D13-78F1EA38BFE8}"/>
              </a:ext>
            </a:extLst>
          </p:cNvPr>
          <p:cNvSpPr/>
          <p:nvPr/>
        </p:nvSpPr>
        <p:spPr>
          <a:xfrm rot="5400000">
            <a:off x="9148599" y="3999576"/>
            <a:ext cx="632216" cy="2781312"/>
          </a:xfrm>
          <a:custGeom>
            <a:avLst/>
            <a:gdLst>
              <a:gd name="connsiteX0" fmla="*/ 0 w 632216"/>
              <a:gd name="connsiteY0" fmla="*/ 2465204 h 2781312"/>
              <a:gd name="connsiteX1" fmla="*/ 147 w 632216"/>
              <a:gd name="connsiteY1" fmla="*/ 2463741 h 2781312"/>
              <a:gd name="connsiteX2" fmla="*/ 0 w 632216"/>
              <a:gd name="connsiteY2" fmla="*/ 2463741 h 2781312"/>
              <a:gd name="connsiteX3" fmla="*/ 0 w 632216"/>
              <a:gd name="connsiteY3" fmla="*/ 1538100 h 2781312"/>
              <a:gd name="connsiteX4" fmla="*/ 0 w 632216"/>
              <a:gd name="connsiteY4" fmla="*/ 1536637 h 2781312"/>
              <a:gd name="connsiteX5" fmla="*/ 0 w 632216"/>
              <a:gd name="connsiteY5" fmla="*/ 1243213 h 2781312"/>
              <a:gd name="connsiteX6" fmla="*/ 0 w 632216"/>
              <a:gd name="connsiteY6" fmla="*/ 316108 h 2781312"/>
              <a:gd name="connsiteX7" fmla="*/ 316108 w 632216"/>
              <a:gd name="connsiteY7" fmla="*/ 0 h 2781312"/>
              <a:gd name="connsiteX8" fmla="*/ 632216 w 632216"/>
              <a:gd name="connsiteY8" fmla="*/ 316108 h 2781312"/>
              <a:gd name="connsiteX9" fmla="*/ 632215 w 632216"/>
              <a:gd name="connsiteY9" fmla="*/ 316116 h 2781312"/>
              <a:gd name="connsiteX10" fmla="*/ 632215 w 632216"/>
              <a:gd name="connsiteY10" fmla="*/ 1243205 h 2781312"/>
              <a:gd name="connsiteX11" fmla="*/ 632216 w 632216"/>
              <a:gd name="connsiteY11" fmla="*/ 1243213 h 2781312"/>
              <a:gd name="connsiteX12" fmla="*/ 632215 w 632216"/>
              <a:gd name="connsiteY12" fmla="*/ 1243220 h 2781312"/>
              <a:gd name="connsiteX13" fmla="*/ 632215 w 632216"/>
              <a:gd name="connsiteY13" fmla="*/ 1536637 h 2781312"/>
              <a:gd name="connsiteX14" fmla="*/ 632215 w 632216"/>
              <a:gd name="connsiteY14" fmla="*/ 1538093 h 2781312"/>
              <a:gd name="connsiteX15" fmla="*/ 632216 w 632216"/>
              <a:gd name="connsiteY15" fmla="*/ 1538100 h 2781312"/>
              <a:gd name="connsiteX16" fmla="*/ 632215 w 632216"/>
              <a:gd name="connsiteY16" fmla="*/ 1538108 h 2781312"/>
              <a:gd name="connsiteX17" fmla="*/ 632215 w 632216"/>
              <a:gd name="connsiteY17" fmla="*/ 2463741 h 2781312"/>
              <a:gd name="connsiteX18" fmla="*/ 632069 w 632216"/>
              <a:gd name="connsiteY18" fmla="*/ 2463741 h 2781312"/>
              <a:gd name="connsiteX19" fmla="*/ 632216 w 632216"/>
              <a:gd name="connsiteY19" fmla="*/ 2465204 h 2781312"/>
              <a:gd name="connsiteX20" fmla="*/ 316108 w 632216"/>
              <a:gd name="connsiteY20" fmla="*/ 2781312 h 2781312"/>
              <a:gd name="connsiteX21" fmla="*/ 0 w 632216"/>
              <a:gd name="connsiteY21" fmla="*/ 2465204 h 27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2216" h="2781312">
                <a:moveTo>
                  <a:pt x="0" y="2465204"/>
                </a:moveTo>
                <a:lnTo>
                  <a:pt x="147" y="2463741"/>
                </a:lnTo>
                <a:lnTo>
                  <a:pt x="0" y="2463741"/>
                </a:lnTo>
                <a:lnTo>
                  <a:pt x="0" y="1538100"/>
                </a:lnTo>
                <a:lnTo>
                  <a:pt x="0" y="1536637"/>
                </a:lnTo>
                <a:lnTo>
                  <a:pt x="0" y="1243213"/>
                </a:lnTo>
                <a:lnTo>
                  <a:pt x="0" y="316108"/>
                </a:lnTo>
                <a:cubicBezTo>
                  <a:pt x="0" y="141526"/>
                  <a:pt x="141526" y="0"/>
                  <a:pt x="316108" y="0"/>
                </a:cubicBezTo>
                <a:cubicBezTo>
                  <a:pt x="490690" y="0"/>
                  <a:pt x="632216" y="141526"/>
                  <a:pt x="632216" y="316108"/>
                </a:cubicBezTo>
                <a:lnTo>
                  <a:pt x="632215" y="316116"/>
                </a:lnTo>
                <a:lnTo>
                  <a:pt x="632215" y="1243205"/>
                </a:lnTo>
                <a:lnTo>
                  <a:pt x="632216" y="1243213"/>
                </a:lnTo>
                <a:lnTo>
                  <a:pt x="632215" y="1243220"/>
                </a:lnTo>
                <a:lnTo>
                  <a:pt x="632215" y="1536637"/>
                </a:lnTo>
                <a:lnTo>
                  <a:pt x="632215" y="1538093"/>
                </a:lnTo>
                <a:lnTo>
                  <a:pt x="632216" y="1538100"/>
                </a:lnTo>
                <a:lnTo>
                  <a:pt x="632215" y="1538108"/>
                </a:lnTo>
                <a:lnTo>
                  <a:pt x="632215" y="2463741"/>
                </a:lnTo>
                <a:lnTo>
                  <a:pt x="632069" y="2463741"/>
                </a:lnTo>
                <a:lnTo>
                  <a:pt x="632216" y="2465204"/>
                </a:lnTo>
                <a:cubicBezTo>
                  <a:pt x="632216" y="2639786"/>
                  <a:pt x="490690" y="2781312"/>
                  <a:pt x="316108" y="2781312"/>
                </a:cubicBezTo>
                <a:cubicBezTo>
                  <a:pt x="141526" y="2781312"/>
                  <a:pt x="0" y="2639786"/>
                  <a:pt x="0" y="246520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1" name="직선 연결선[R] 10">
            <a:extLst>
              <a:ext uri="{FF2B5EF4-FFF2-40B4-BE49-F238E27FC236}">
                <a16:creationId xmlns:a16="http://schemas.microsoft.com/office/drawing/2014/main" id="{46660EB4-64EB-1F8F-D4E2-75393B297EAE}"/>
              </a:ext>
            </a:extLst>
          </p:cNvPr>
          <p:cNvCxnSpPr/>
          <p:nvPr/>
        </p:nvCxnSpPr>
        <p:spPr>
          <a:xfrm>
            <a:off x="0" y="4572000"/>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9F9B8C-4510-2EF9-68A7-7EF2BCF5C13D}"/>
              </a:ext>
            </a:extLst>
          </p:cNvPr>
          <p:cNvSpPr txBox="1"/>
          <p:nvPr/>
        </p:nvSpPr>
        <p:spPr>
          <a:xfrm>
            <a:off x="632741" y="4814792"/>
            <a:ext cx="11621728" cy="1015663"/>
          </a:xfrm>
          <a:prstGeom prst="rect">
            <a:avLst/>
          </a:prstGeom>
          <a:noFill/>
        </p:spPr>
        <p:txBody>
          <a:bodyPr wrap="square" rtlCol="0">
            <a:spAutoFit/>
          </a:bodyPr>
          <a:lstStyle/>
          <a:p>
            <a:r>
              <a:rPr kumimoji="1" lang="en-US" altLang="ko-Kore-KR" sz="6000" dirty="0">
                <a:solidFill>
                  <a:schemeClr val="bg1"/>
                </a:solidFill>
                <a:latin typeface="+mj-lt"/>
                <a:ea typeface="NEXON Lv2 Gothic Bold" pitchFamily="2" charset="-127"/>
              </a:rPr>
              <a:t>Web Developer</a:t>
            </a:r>
            <a:endParaRPr kumimoji="1" lang="ko-Kore-KR" altLang="en-US" sz="6000" dirty="0">
              <a:solidFill>
                <a:schemeClr val="bg1"/>
              </a:solidFill>
              <a:latin typeface="+mj-lt"/>
              <a:ea typeface="NEXON Lv2 Gothic Bold" pitchFamily="2" charset="-127"/>
            </a:endParaRPr>
          </a:p>
        </p:txBody>
      </p:sp>
      <p:grpSp>
        <p:nvGrpSpPr>
          <p:cNvPr id="17" name="그룹 16">
            <a:extLst>
              <a:ext uri="{FF2B5EF4-FFF2-40B4-BE49-F238E27FC236}">
                <a16:creationId xmlns:a16="http://schemas.microsoft.com/office/drawing/2014/main" id="{BB86A949-367E-B209-8514-DC4942D4C2F9}"/>
              </a:ext>
            </a:extLst>
          </p:cNvPr>
          <p:cNvGrpSpPr/>
          <p:nvPr/>
        </p:nvGrpSpPr>
        <p:grpSpPr>
          <a:xfrm>
            <a:off x="5427663" y="6156959"/>
            <a:ext cx="1347606" cy="348343"/>
            <a:chOff x="5427663" y="6156959"/>
            <a:chExt cx="1347606" cy="348343"/>
          </a:xfrm>
        </p:grpSpPr>
        <p:grpSp>
          <p:nvGrpSpPr>
            <p:cNvPr id="18" name="그룹 17">
              <a:extLst>
                <a:ext uri="{FF2B5EF4-FFF2-40B4-BE49-F238E27FC236}">
                  <a16:creationId xmlns:a16="http://schemas.microsoft.com/office/drawing/2014/main" id="{951DE8CC-1F1C-F795-D2A7-C21E76CF1F7D}"/>
                </a:ext>
              </a:extLst>
            </p:cNvPr>
            <p:cNvGrpSpPr/>
            <p:nvPr/>
          </p:nvGrpSpPr>
          <p:grpSpPr>
            <a:xfrm>
              <a:off x="5427663" y="6166383"/>
              <a:ext cx="1335600" cy="338400"/>
              <a:chOff x="5427663" y="6166383"/>
              <a:chExt cx="1335600" cy="338400"/>
            </a:xfrm>
          </p:grpSpPr>
          <p:sp>
            <p:nvSpPr>
              <p:cNvPr id="20" name="AutoShape 3">
                <a:extLst>
                  <a:ext uri="{FF2B5EF4-FFF2-40B4-BE49-F238E27FC236}">
                    <a16:creationId xmlns:a16="http://schemas.microsoft.com/office/drawing/2014/main" id="{1C5B7778-C690-520E-9086-444E9BBA5D48}"/>
                  </a:ext>
                </a:extLst>
              </p:cNvPr>
              <p:cNvSpPr>
                <a:spLocks noChangeAspect="1" noChangeArrowheads="1" noTextEdit="1"/>
              </p:cNvSpPr>
              <p:nvPr/>
            </p:nvSpPr>
            <p:spPr bwMode="auto">
              <a:xfrm>
                <a:off x="5429245" y="6166383"/>
                <a:ext cx="1332435" cy="3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1" name="Freeform 5">
                <a:extLst>
                  <a:ext uri="{FF2B5EF4-FFF2-40B4-BE49-F238E27FC236}">
                    <a16:creationId xmlns:a16="http://schemas.microsoft.com/office/drawing/2014/main" id="{5D02DC04-1336-DA1B-E515-E5F623739798}"/>
                  </a:ext>
                </a:extLst>
              </p:cNvPr>
              <p:cNvSpPr>
                <a:spLocks/>
              </p:cNvSpPr>
              <p:nvPr/>
            </p:nvSpPr>
            <p:spPr bwMode="auto">
              <a:xfrm>
                <a:off x="5628635" y="6341793"/>
                <a:ext cx="85453" cy="130393"/>
              </a:xfrm>
              <a:custGeom>
                <a:avLst/>
                <a:gdLst>
                  <a:gd name="T0" fmla="*/ 83 w 83"/>
                  <a:gd name="T1" fmla="*/ 90 h 130"/>
                  <a:gd name="T2" fmla="*/ 79 w 83"/>
                  <a:gd name="T3" fmla="*/ 108 h 130"/>
                  <a:gd name="T4" fmla="*/ 69 w 83"/>
                  <a:gd name="T5" fmla="*/ 120 h 130"/>
                  <a:gd name="T6" fmla="*/ 54 w 83"/>
                  <a:gd name="T7" fmla="*/ 128 h 130"/>
                  <a:gd name="T8" fmla="*/ 36 w 83"/>
                  <a:gd name="T9" fmla="*/ 130 h 130"/>
                  <a:gd name="T10" fmla="*/ 24 w 83"/>
                  <a:gd name="T11" fmla="*/ 129 h 130"/>
                  <a:gd name="T12" fmla="*/ 14 w 83"/>
                  <a:gd name="T13" fmla="*/ 127 h 130"/>
                  <a:gd name="T14" fmla="*/ 7 w 83"/>
                  <a:gd name="T15" fmla="*/ 124 h 130"/>
                  <a:gd name="T16" fmla="*/ 3 w 83"/>
                  <a:gd name="T17" fmla="*/ 121 h 130"/>
                  <a:gd name="T18" fmla="*/ 1 w 83"/>
                  <a:gd name="T19" fmla="*/ 117 h 130"/>
                  <a:gd name="T20" fmla="*/ 0 w 83"/>
                  <a:gd name="T21" fmla="*/ 110 h 130"/>
                  <a:gd name="T22" fmla="*/ 0 w 83"/>
                  <a:gd name="T23" fmla="*/ 105 h 130"/>
                  <a:gd name="T24" fmla="*/ 1 w 83"/>
                  <a:gd name="T25" fmla="*/ 102 h 130"/>
                  <a:gd name="T26" fmla="*/ 2 w 83"/>
                  <a:gd name="T27" fmla="*/ 100 h 130"/>
                  <a:gd name="T28" fmla="*/ 4 w 83"/>
                  <a:gd name="T29" fmla="*/ 99 h 130"/>
                  <a:gd name="T30" fmla="*/ 8 w 83"/>
                  <a:gd name="T31" fmla="*/ 101 h 130"/>
                  <a:gd name="T32" fmla="*/ 14 w 83"/>
                  <a:gd name="T33" fmla="*/ 105 h 130"/>
                  <a:gd name="T34" fmla="*/ 24 w 83"/>
                  <a:gd name="T35" fmla="*/ 108 h 130"/>
                  <a:gd name="T36" fmla="*/ 36 w 83"/>
                  <a:gd name="T37" fmla="*/ 110 h 130"/>
                  <a:gd name="T38" fmla="*/ 45 w 83"/>
                  <a:gd name="T39" fmla="*/ 109 h 130"/>
                  <a:gd name="T40" fmla="*/ 51 w 83"/>
                  <a:gd name="T41" fmla="*/ 105 h 130"/>
                  <a:gd name="T42" fmla="*/ 55 w 83"/>
                  <a:gd name="T43" fmla="*/ 100 h 130"/>
                  <a:gd name="T44" fmla="*/ 56 w 83"/>
                  <a:gd name="T45" fmla="*/ 94 h 130"/>
                  <a:gd name="T46" fmla="*/ 54 w 83"/>
                  <a:gd name="T47" fmla="*/ 86 h 130"/>
                  <a:gd name="T48" fmla="*/ 48 w 83"/>
                  <a:gd name="T49" fmla="*/ 81 h 130"/>
                  <a:gd name="T50" fmla="*/ 39 w 83"/>
                  <a:gd name="T51" fmla="*/ 76 h 130"/>
                  <a:gd name="T52" fmla="*/ 29 w 83"/>
                  <a:gd name="T53" fmla="*/ 72 h 130"/>
                  <a:gd name="T54" fmla="*/ 19 w 83"/>
                  <a:gd name="T55" fmla="*/ 66 h 130"/>
                  <a:gd name="T56" fmla="*/ 11 w 83"/>
                  <a:gd name="T57" fmla="*/ 59 h 130"/>
                  <a:gd name="T58" fmla="*/ 5 w 83"/>
                  <a:gd name="T59" fmla="*/ 50 h 130"/>
                  <a:gd name="T60" fmla="*/ 2 w 83"/>
                  <a:gd name="T61" fmla="*/ 36 h 130"/>
                  <a:gd name="T62" fmla="*/ 6 w 83"/>
                  <a:gd name="T63" fmla="*/ 20 h 130"/>
                  <a:gd name="T64" fmla="*/ 15 w 83"/>
                  <a:gd name="T65" fmla="*/ 9 h 130"/>
                  <a:gd name="T66" fmla="*/ 28 w 83"/>
                  <a:gd name="T67" fmla="*/ 2 h 130"/>
                  <a:gd name="T68" fmla="*/ 45 w 83"/>
                  <a:gd name="T69" fmla="*/ 0 h 130"/>
                  <a:gd name="T70" fmla="*/ 54 w 83"/>
                  <a:gd name="T71" fmla="*/ 0 h 130"/>
                  <a:gd name="T72" fmla="*/ 62 w 83"/>
                  <a:gd name="T73" fmla="*/ 2 h 130"/>
                  <a:gd name="T74" fmla="*/ 69 w 83"/>
                  <a:gd name="T75" fmla="*/ 5 h 130"/>
                  <a:gd name="T76" fmla="*/ 73 w 83"/>
                  <a:gd name="T77" fmla="*/ 7 h 130"/>
                  <a:gd name="T78" fmla="*/ 75 w 83"/>
                  <a:gd name="T79" fmla="*/ 9 h 130"/>
                  <a:gd name="T80" fmla="*/ 75 w 83"/>
                  <a:gd name="T81" fmla="*/ 11 h 130"/>
                  <a:gd name="T82" fmla="*/ 75 w 83"/>
                  <a:gd name="T83" fmla="*/ 13 h 130"/>
                  <a:gd name="T84" fmla="*/ 76 w 83"/>
                  <a:gd name="T85" fmla="*/ 18 h 130"/>
                  <a:gd name="T86" fmla="*/ 75 w 83"/>
                  <a:gd name="T87" fmla="*/ 22 h 130"/>
                  <a:gd name="T88" fmla="*/ 75 w 83"/>
                  <a:gd name="T89" fmla="*/ 26 h 130"/>
                  <a:gd name="T90" fmla="*/ 74 w 83"/>
                  <a:gd name="T91" fmla="*/ 28 h 130"/>
                  <a:gd name="T92" fmla="*/ 72 w 83"/>
                  <a:gd name="T93" fmla="*/ 28 h 130"/>
                  <a:gd name="T94" fmla="*/ 69 w 83"/>
                  <a:gd name="T95" fmla="*/ 27 h 130"/>
                  <a:gd name="T96" fmla="*/ 63 w 83"/>
                  <a:gd name="T97" fmla="*/ 24 h 130"/>
                  <a:gd name="T98" fmla="*/ 55 w 83"/>
                  <a:gd name="T99" fmla="*/ 21 h 130"/>
                  <a:gd name="T100" fmla="*/ 45 w 83"/>
                  <a:gd name="T101" fmla="*/ 20 h 130"/>
                  <a:gd name="T102" fmla="*/ 38 w 83"/>
                  <a:gd name="T103" fmla="*/ 21 h 130"/>
                  <a:gd name="T104" fmla="*/ 33 w 83"/>
                  <a:gd name="T105" fmla="*/ 23 h 130"/>
                  <a:gd name="T106" fmla="*/ 30 w 83"/>
                  <a:gd name="T107" fmla="*/ 28 h 130"/>
                  <a:gd name="T108" fmla="*/ 28 w 83"/>
                  <a:gd name="T109" fmla="*/ 33 h 130"/>
                  <a:gd name="T110" fmla="*/ 31 w 83"/>
                  <a:gd name="T111" fmla="*/ 40 h 130"/>
                  <a:gd name="T112" fmla="*/ 37 w 83"/>
                  <a:gd name="T113" fmla="*/ 46 h 130"/>
                  <a:gd name="T114" fmla="*/ 46 w 83"/>
                  <a:gd name="T115" fmla="*/ 50 h 130"/>
                  <a:gd name="T116" fmla="*/ 56 w 83"/>
                  <a:gd name="T117" fmla="*/ 55 h 130"/>
                  <a:gd name="T118" fmla="*/ 66 w 83"/>
                  <a:gd name="T119" fmla="*/ 60 h 130"/>
                  <a:gd name="T120" fmla="*/ 74 w 83"/>
                  <a:gd name="T121" fmla="*/ 67 h 130"/>
                  <a:gd name="T122" fmla="*/ 81 w 83"/>
                  <a:gd name="T123" fmla="*/ 77 h 130"/>
                  <a:gd name="T124" fmla="*/ 83 w 83"/>
                  <a:gd name="T125" fmla="*/ 9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13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2" name="Freeform 6">
                <a:extLst>
                  <a:ext uri="{FF2B5EF4-FFF2-40B4-BE49-F238E27FC236}">
                    <a16:creationId xmlns:a16="http://schemas.microsoft.com/office/drawing/2014/main" id="{F5E9AB36-9504-252A-5DCA-70C1CE888B14}"/>
                  </a:ext>
                </a:extLst>
              </p:cNvPr>
              <p:cNvSpPr>
                <a:spLocks/>
              </p:cNvSpPr>
              <p:nvPr/>
            </p:nvSpPr>
            <p:spPr bwMode="auto">
              <a:xfrm>
                <a:off x="5726748" y="6334031"/>
                <a:ext cx="26902" cy="138155"/>
              </a:xfrm>
              <a:custGeom>
                <a:avLst/>
                <a:gdLst>
                  <a:gd name="T0" fmla="*/ 25 w 25"/>
                  <a:gd name="T1" fmla="*/ 133 h 137"/>
                  <a:gd name="T2" fmla="*/ 24 w 25"/>
                  <a:gd name="T3" fmla="*/ 135 h 137"/>
                  <a:gd name="T4" fmla="*/ 22 w 25"/>
                  <a:gd name="T5" fmla="*/ 136 h 137"/>
                  <a:gd name="T6" fmla="*/ 18 w 25"/>
                  <a:gd name="T7" fmla="*/ 137 h 137"/>
                  <a:gd name="T8" fmla="*/ 12 w 25"/>
                  <a:gd name="T9" fmla="*/ 137 h 137"/>
                  <a:gd name="T10" fmla="*/ 7 w 25"/>
                  <a:gd name="T11" fmla="*/ 137 h 137"/>
                  <a:gd name="T12" fmla="*/ 3 w 25"/>
                  <a:gd name="T13" fmla="*/ 136 h 137"/>
                  <a:gd name="T14" fmla="*/ 1 w 25"/>
                  <a:gd name="T15" fmla="*/ 135 h 137"/>
                  <a:gd name="T16" fmla="*/ 0 w 25"/>
                  <a:gd name="T17" fmla="*/ 133 h 137"/>
                  <a:gd name="T18" fmla="*/ 0 w 25"/>
                  <a:gd name="T19" fmla="*/ 4 h 137"/>
                  <a:gd name="T20" fmla="*/ 1 w 25"/>
                  <a:gd name="T21" fmla="*/ 3 h 137"/>
                  <a:gd name="T22" fmla="*/ 3 w 25"/>
                  <a:gd name="T23" fmla="*/ 1 h 137"/>
                  <a:gd name="T24" fmla="*/ 7 w 25"/>
                  <a:gd name="T25" fmla="*/ 1 h 137"/>
                  <a:gd name="T26" fmla="*/ 12 w 25"/>
                  <a:gd name="T27" fmla="*/ 0 h 137"/>
                  <a:gd name="T28" fmla="*/ 18 w 25"/>
                  <a:gd name="T29" fmla="*/ 1 h 137"/>
                  <a:gd name="T30" fmla="*/ 22 w 25"/>
                  <a:gd name="T31" fmla="*/ 1 h 137"/>
                  <a:gd name="T32" fmla="*/ 24 w 25"/>
                  <a:gd name="T33" fmla="*/ 3 h 137"/>
                  <a:gd name="T34" fmla="*/ 25 w 25"/>
                  <a:gd name="T35" fmla="*/ 4 h 137"/>
                  <a:gd name="T36" fmla="*/ 25 w 25"/>
                  <a:gd name="T37" fmla="*/ 1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37">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3" name="Freeform 7">
                <a:extLst>
                  <a:ext uri="{FF2B5EF4-FFF2-40B4-BE49-F238E27FC236}">
                    <a16:creationId xmlns:a16="http://schemas.microsoft.com/office/drawing/2014/main" id="{EBE4D903-6071-3D7C-FDD9-D3C05C9C6783}"/>
                  </a:ext>
                </a:extLst>
              </p:cNvPr>
              <p:cNvSpPr>
                <a:spLocks noEditPoints="1"/>
              </p:cNvSpPr>
              <p:nvPr/>
            </p:nvSpPr>
            <p:spPr bwMode="auto">
              <a:xfrm>
                <a:off x="5771057" y="6337135"/>
                <a:ext cx="28484" cy="135050"/>
              </a:xfrm>
              <a:custGeom>
                <a:avLst/>
                <a:gdLst>
                  <a:gd name="T0" fmla="*/ 28 w 28"/>
                  <a:gd name="T1" fmla="*/ 12 h 133"/>
                  <a:gd name="T2" fmla="*/ 25 w 28"/>
                  <a:gd name="T3" fmla="*/ 22 h 133"/>
                  <a:gd name="T4" fmla="*/ 14 w 28"/>
                  <a:gd name="T5" fmla="*/ 25 h 133"/>
                  <a:gd name="T6" fmla="*/ 2 w 28"/>
                  <a:gd name="T7" fmla="*/ 23 h 133"/>
                  <a:gd name="T8" fmla="*/ 0 w 28"/>
                  <a:gd name="T9" fmla="*/ 13 h 133"/>
                  <a:gd name="T10" fmla="*/ 3 w 28"/>
                  <a:gd name="T11" fmla="*/ 2 h 133"/>
                  <a:gd name="T12" fmla="*/ 14 w 28"/>
                  <a:gd name="T13" fmla="*/ 0 h 133"/>
                  <a:gd name="T14" fmla="*/ 25 w 28"/>
                  <a:gd name="T15" fmla="*/ 2 h 133"/>
                  <a:gd name="T16" fmla="*/ 28 w 28"/>
                  <a:gd name="T17" fmla="*/ 12 h 133"/>
                  <a:gd name="T18" fmla="*/ 26 w 28"/>
                  <a:gd name="T19" fmla="*/ 129 h 133"/>
                  <a:gd name="T20" fmla="*/ 25 w 28"/>
                  <a:gd name="T21" fmla="*/ 131 h 133"/>
                  <a:gd name="T22" fmla="*/ 23 w 28"/>
                  <a:gd name="T23" fmla="*/ 132 h 133"/>
                  <a:gd name="T24" fmla="*/ 20 w 28"/>
                  <a:gd name="T25" fmla="*/ 133 h 133"/>
                  <a:gd name="T26" fmla="*/ 14 w 28"/>
                  <a:gd name="T27" fmla="*/ 133 h 133"/>
                  <a:gd name="T28" fmla="*/ 8 w 28"/>
                  <a:gd name="T29" fmla="*/ 133 h 133"/>
                  <a:gd name="T30" fmla="*/ 4 w 28"/>
                  <a:gd name="T31" fmla="*/ 132 h 133"/>
                  <a:gd name="T32" fmla="*/ 2 w 28"/>
                  <a:gd name="T33" fmla="*/ 131 h 133"/>
                  <a:gd name="T34" fmla="*/ 1 w 28"/>
                  <a:gd name="T35" fmla="*/ 129 h 133"/>
                  <a:gd name="T36" fmla="*/ 1 w 28"/>
                  <a:gd name="T37" fmla="*/ 42 h 133"/>
                  <a:gd name="T38" fmla="*/ 2 w 28"/>
                  <a:gd name="T39" fmla="*/ 40 h 133"/>
                  <a:gd name="T40" fmla="*/ 4 w 28"/>
                  <a:gd name="T41" fmla="*/ 39 h 133"/>
                  <a:gd name="T42" fmla="*/ 8 w 28"/>
                  <a:gd name="T43" fmla="*/ 38 h 133"/>
                  <a:gd name="T44" fmla="*/ 14 w 28"/>
                  <a:gd name="T45" fmla="*/ 38 h 133"/>
                  <a:gd name="T46" fmla="*/ 20 w 28"/>
                  <a:gd name="T47" fmla="*/ 38 h 133"/>
                  <a:gd name="T48" fmla="*/ 23 w 28"/>
                  <a:gd name="T49" fmla="*/ 39 h 133"/>
                  <a:gd name="T50" fmla="*/ 25 w 28"/>
                  <a:gd name="T51" fmla="*/ 40 h 133"/>
                  <a:gd name="T52" fmla="*/ 26 w 28"/>
                  <a:gd name="T53" fmla="*/ 42 h 133"/>
                  <a:gd name="T54" fmla="*/ 26 w 28"/>
                  <a:gd name="T55" fmla="*/ 12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33">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4" name="Freeform 8">
                <a:extLst>
                  <a:ext uri="{FF2B5EF4-FFF2-40B4-BE49-F238E27FC236}">
                    <a16:creationId xmlns:a16="http://schemas.microsoft.com/office/drawing/2014/main" id="{4D38190D-8F9C-FC01-027F-8E34371E14D7}"/>
                  </a:ext>
                </a:extLst>
              </p:cNvPr>
              <p:cNvSpPr>
                <a:spLocks noEditPoints="1"/>
              </p:cNvSpPr>
              <p:nvPr/>
            </p:nvSpPr>
            <p:spPr bwMode="auto">
              <a:xfrm>
                <a:off x="5813784" y="6334031"/>
                <a:ext cx="88618" cy="138155"/>
              </a:xfrm>
              <a:custGeom>
                <a:avLst/>
                <a:gdLst>
                  <a:gd name="T0" fmla="*/ 88 w 88"/>
                  <a:gd name="T1" fmla="*/ 132 h 137"/>
                  <a:gd name="T2" fmla="*/ 87 w 88"/>
                  <a:gd name="T3" fmla="*/ 134 h 137"/>
                  <a:gd name="T4" fmla="*/ 85 w 88"/>
                  <a:gd name="T5" fmla="*/ 135 h 137"/>
                  <a:gd name="T6" fmla="*/ 82 w 88"/>
                  <a:gd name="T7" fmla="*/ 136 h 137"/>
                  <a:gd name="T8" fmla="*/ 77 w 88"/>
                  <a:gd name="T9" fmla="*/ 136 h 137"/>
                  <a:gd name="T10" fmla="*/ 72 w 88"/>
                  <a:gd name="T11" fmla="*/ 136 h 137"/>
                  <a:gd name="T12" fmla="*/ 69 w 88"/>
                  <a:gd name="T13" fmla="*/ 135 h 137"/>
                  <a:gd name="T14" fmla="*/ 67 w 88"/>
                  <a:gd name="T15" fmla="*/ 134 h 137"/>
                  <a:gd name="T16" fmla="*/ 67 w 88"/>
                  <a:gd name="T17" fmla="*/ 132 h 137"/>
                  <a:gd name="T18" fmla="*/ 67 w 88"/>
                  <a:gd name="T19" fmla="*/ 122 h 137"/>
                  <a:gd name="T20" fmla="*/ 52 w 88"/>
                  <a:gd name="T21" fmla="*/ 133 h 137"/>
                  <a:gd name="T22" fmla="*/ 36 w 88"/>
                  <a:gd name="T23" fmla="*/ 137 h 137"/>
                  <a:gd name="T24" fmla="*/ 19 w 88"/>
                  <a:gd name="T25" fmla="*/ 134 h 137"/>
                  <a:gd name="T26" fmla="*/ 8 w 88"/>
                  <a:gd name="T27" fmla="*/ 123 h 137"/>
                  <a:gd name="T28" fmla="*/ 2 w 88"/>
                  <a:gd name="T29" fmla="*/ 108 h 137"/>
                  <a:gd name="T30" fmla="*/ 0 w 88"/>
                  <a:gd name="T31" fmla="*/ 89 h 137"/>
                  <a:gd name="T32" fmla="*/ 2 w 88"/>
                  <a:gd name="T33" fmla="*/ 69 h 137"/>
                  <a:gd name="T34" fmla="*/ 9 w 88"/>
                  <a:gd name="T35" fmla="*/ 53 h 137"/>
                  <a:gd name="T36" fmla="*/ 21 w 88"/>
                  <a:gd name="T37" fmla="*/ 43 h 137"/>
                  <a:gd name="T38" fmla="*/ 38 w 88"/>
                  <a:gd name="T39" fmla="*/ 39 h 137"/>
                  <a:gd name="T40" fmla="*/ 51 w 88"/>
                  <a:gd name="T41" fmla="*/ 42 h 137"/>
                  <a:gd name="T42" fmla="*/ 63 w 88"/>
                  <a:gd name="T43" fmla="*/ 51 h 137"/>
                  <a:gd name="T44" fmla="*/ 63 w 88"/>
                  <a:gd name="T45" fmla="*/ 4 h 137"/>
                  <a:gd name="T46" fmla="*/ 64 w 88"/>
                  <a:gd name="T47" fmla="*/ 2 h 137"/>
                  <a:gd name="T48" fmla="*/ 66 w 88"/>
                  <a:gd name="T49" fmla="*/ 1 h 137"/>
                  <a:gd name="T50" fmla="*/ 69 w 88"/>
                  <a:gd name="T51" fmla="*/ 0 h 137"/>
                  <a:gd name="T52" fmla="*/ 75 w 88"/>
                  <a:gd name="T53" fmla="*/ 0 h 137"/>
                  <a:gd name="T54" fmla="*/ 81 w 88"/>
                  <a:gd name="T55" fmla="*/ 0 h 137"/>
                  <a:gd name="T56" fmla="*/ 85 w 88"/>
                  <a:gd name="T57" fmla="*/ 1 h 137"/>
                  <a:gd name="T58" fmla="*/ 87 w 88"/>
                  <a:gd name="T59" fmla="*/ 2 h 137"/>
                  <a:gd name="T60" fmla="*/ 88 w 88"/>
                  <a:gd name="T61" fmla="*/ 4 h 137"/>
                  <a:gd name="T62" fmla="*/ 88 w 88"/>
                  <a:gd name="T63" fmla="*/ 132 h 137"/>
                  <a:gd name="T64" fmla="*/ 63 w 88"/>
                  <a:gd name="T65" fmla="*/ 74 h 137"/>
                  <a:gd name="T66" fmla="*/ 53 w 88"/>
                  <a:gd name="T67" fmla="*/ 63 h 137"/>
                  <a:gd name="T68" fmla="*/ 43 w 88"/>
                  <a:gd name="T69" fmla="*/ 60 h 137"/>
                  <a:gd name="T70" fmla="*/ 34 w 88"/>
                  <a:gd name="T71" fmla="*/ 62 h 137"/>
                  <a:gd name="T72" fmla="*/ 29 w 88"/>
                  <a:gd name="T73" fmla="*/ 69 h 137"/>
                  <a:gd name="T74" fmla="*/ 26 w 88"/>
                  <a:gd name="T75" fmla="*/ 78 h 137"/>
                  <a:gd name="T76" fmla="*/ 25 w 88"/>
                  <a:gd name="T77" fmla="*/ 88 h 137"/>
                  <a:gd name="T78" fmla="*/ 26 w 88"/>
                  <a:gd name="T79" fmla="*/ 98 h 137"/>
                  <a:gd name="T80" fmla="*/ 28 w 88"/>
                  <a:gd name="T81" fmla="*/ 108 h 137"/>
                  <a:gd name="T82" fmla="*/ 34 w 88"/>
                  <a:gd name="T83" fmla="*/ 114 h 137"/>
                  <a:gd name="T84" fmla="*/ 42 w 88"/>
                  <a:gd name="T85" fmla="*/ 117 h 137"/>
                  <a:gd name="T86" fmla="*/ 47 w 88"/>
                  <a:gd name="T87" fmla="*/ 116 h 137"/>
                  <a:gd name="T88" fmla="*/ 52 w 88"/>
                  <a:gd name="T89" fmla="*/ 113 h 137"/>
                  <a:gd name="T90" fmla="*/ 57 w 88"/>
                  <a:gd name="T91" fmla="*/ 109 h 137"/>
                  <a:gd name="T92" fmla="*/ 63 w 88"/>
                  <a:gd name="T93" fmla="*/ 103 h 137"/>
                  <a:gd name="T94" fmla="*/ 63 w 88"/>
                  <a:gd name="T95" fmla="*/ 7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37">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5" name="Freeform 9">
                <a:extLst>
                  <a:ext uri="{FF2B5EF4-FFF2-40B4-BE49-F238E27FC236}">
                    <a16:creationId xmlns:a16="http://schemas.microsoft.com/office/drawing/2014/main" id="{D3141F29-7847-EDAC-EADC-092FF28E50FF}"/>
                  </a:ext>
                </a:extLst>
              </p:cNvPr>
              <p:cNvSpPr>
                <a:spLocks noEditPoints="1"/>
              </p:cNvSpPr>
              <p:nvPr/>
            </p:nvSpPr>
            <p:spPr bwMode="auto">
              <a:xfrm>
                <a:off x="5916644" y="6374390"/>
                <a:ext cx="88618" cy="97795"/>
              </a:xfrm>
              <a:custGeom>
                <a:avLst/>
                <a:gdLst>
                  <a:gd name="T0" fmla="*/ 86 w 86"/>
                  <a:gd name="T1" fmla="*/ 47 h 98"/>
                  <a:gd name="T2" fmla="*/ 84 w 86"/>
                  <a:gd name="T3" fmla="*/ 53 h 98"/>
                  <a:gd name="T4" fmla="*/ 78 w 86"/>
                  <a:gd name="T5" fmla="*/ 56 h 98"/>
                  <a:gd name="T6" fmla="*/ 25 w 86"/>
                  <a:gd name="T7" fmla="*/ 56 h 98"/>
                  <a:gd name="T8" fmla="*/ 27 w 86"/>
                  <a:gd name="T9" fmla="*/ 66 h 98"/>
                  <a:gd name="T10" fmla="*/ 31 w 86"/>
                  <a:gd name="T11" fmla="*/ 73 h 98"/>
                  <a:gd name="T12" fmla="*/ 38 w 86"/>
                  <a:gd name="T13" fmla="*/ 78 h 98"/>
                  <a:gd name="T14" fmla="*/ 49 w 86"/>
                  <a:gd name="T15" fmla="*/ 80 h 98"/>
                  <a:gd name="T16" fmla="*/ 61 w 86"/>
                  <a:gd name="T17" fmla="*/ 79 h 98"/>
                  <a:gd name="T18" fmla="*/ 69 w 86"/>
                  <a:gd name="T19" fmla="*/ 77 h 98"/>
                  <a:gd name="T20" fmla="*/ 75 w 86"/>
                  <a:gd name="T21" fmla="*/ 75 h 98"/>
                  <a:gd name="T22" fmla="*/ 79 w 86"/>
                  <a:gd name="T23" fmla="*/ 74 h 98"/>
                  <a:gd name="T24" fmla="*/ 80 w 86"/>
                  <a:gd name="T25" fmla="*/ 74 h 98"/>
                  <a:gd name="T26" fmla="*/ 81 w 86"/>
                  <a:gd name="T27" fmla="*/ 75 h 98"/>
                  <a:gd name="T28" fmla="*/ 82 w 86"/>
                  <a:gd name="T29" fmla="*/ 78 h 98"/>
                  <a:gd name="T30" fmla="*/ 82 w 86"/>
                  <a:gd name="T31" fmla="*/ 82 h 98"/>
                  <a:gd name="T32" fmla="*/ 82 w 86"/>
                  <a:gd name="T33" fmla="*/ 86 h 98"/>
                  <a:gd name="T34" fmla="*/ 81 w 86"/>
                  <a:gd name="T35" fmla="*/ 88 h 98"/>
                  <a:gd name="T36" fmla="*/ 81 w 86"/>
                  <a:gd name="T37" fmla="*/ 90 h 98"/>
                  <a:gd name="T38" fmla="*/ 80 w 86"/>
                  <a:gd name="T39" fmla="*/ 91 h 98"/>
                  <a:gd name="T40" fmla="*/ 76 w 86"/>
                  <a:gd name="T41" fmla="*/ 93 h 98"/>
                  <a:gd name="T42" fmla="*/ 69 w 86"/>
                  <a:gd name="T43" fmla="*/ 96 h 98"/>
                  <a:gd name="T44" fmla="*/ 59 w 86"/>
                  <a:gd name="T45" fmla="*/ 98 h 98"/>
                  <a:gd name="T46" fmla="*/ 47 w 86"/>
                  <a:gd name="T47" fmla="*/ 98 h 98"/>
                  <a:gd name="T48" fmla="*/ 26 w 86"/>
                  <a:gd name="T49" fmla="*/ 95 h 98"/>
                  <a:gd name="T50" fmla="*/ 12 w 86"/>
                  <a:gd name="T51" fmla="*/ 87 h 98"/>
                  <a:gd name="T52" fmla="*/ 3 w 86"/>
                  <a:gd name="T53" fmla="*/ 72 h 98"/>
                  <a:gd name="T54" fmla="*/ 0 w 86"/>
                  <a:gd name="T55" fmla="*/ 50 h 98"/>
                  <a:gd name="T56" fmla="*/ 3 w 86"/>
                  <a:gd name="T57" fmla="*/ 29 h 98"/>
                  <a:gd name="T58" fmla="*/ 12 w 86"/>
                  <a:gd name="T59" fmla="*/ 13 h 98"/>
                  <a:gd name="T60" fmla="*/ 26 w 86"/>
                  <a:gd name="T61" fmla="*/ 4 h 98"/>
                  <a:gd name="T62" fmla="*/ 45 w 86"/>
                  <a:gd name="T63" fmla="*/ 0 h 98"/>
                  <a:gd name="T64" fmla="*/ 63 w 86"/>
                  <a:gd name="T65" fmla="*/ 3 h 98"/>
                  <a:gd name="T66" fmla="*/ 76 w 86"/>
                  <a:gd name="T67" fmla="*/ 12 h 98"/>
                  <a:gd name="T68" fmla="*/ 84 w 86"/>
                  <a:gd name="T69" fmla="*/ 26 h 98"/>
                  <a:gd name="T70" fmla="*/ 86 w 86"/>
                  <a:gd name="T71" fmla="*/ 43 h 98"/>
                  <a:gd name="T72" fmla="*/ 86 w 86"/>
                  <a:gd name="T73" fmla="*/ 47 h 98"/>
                  <a:gd name="T74" fmla="*/ 62 w 86"/>
                  <a:gd name="T75" fmla="*/ 40 h 98"/>
                  <a:gd name="T76" fmla="*/ 58 w 86"/>
                  <a:gd name="T77" fmla="*/ 23 h 98"/>
                  <a:gd name="T78" fmla="*/ 44 w 86"/>
                  <a:gd name="T79" fmla="*/ 18 h 98"/>
                  <a:gd name="T80" fmla="*/ 36 w 86"/>
                  <a:gd name="T81" fmla="*/ 19 h 98"/>
                  <a:gd name="T82" fmla="*/ 30 w 86"/>
                  <a:gd name="T83" fmla="*/ 24 h 98"/>
                  <a:gd name="T84" fmla="*/ 27 w 86"/>
                  <a:gd name="T85" fmla="*/ 31 h 98"/>
                  <a:gd name="T86" fmla="*/ 25 w 86"/>
                  <a:gd name="T87" fmla="*/ 40 h 98"/>
                  <a:gd name="T88" fmla="*/ 62 w 86"/>
                  <a:gd name="T8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98">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6" name="Freeform 10">
                <a:extLst>
                  <a:ext uri="{FF2B5EF4-FFF2-40B4-BE49-F238E27FC236}">
                    <a16:creationId xmlns:a16="http://schemas.microsoft.com/office/drawing/2014/main" id="{C1F7C3C6-3508-BD64-4B48-8B77A918A09C}"/>
                  </a:ext>
                </a:extLst>
              </p:cNvPr>
              <p:cNvSpPr>
                <a:spLocks/>
              </p:cNvSpPr>
              <p:nvPr/>
            </p:nvSpPr>
            <p:spPr bwMode="auto">
              <a:xfrm>
                <a:off x="6063814" y="6343344"/>
                <a:ext cx="134510" cy="128841"/>
              </a:xfrm>
              <a:custGeom>
                <a:avLst/>
                <a:gdLst>
                  <a:gd name="T0" fmla="*/ 132 w 132"/>
                  <a:gd name="T1" fmla="*/ 124 h 127"/>
                  <a:gd name="T2" fmla="*/ 132 w 132"/>
                  <a:gd name="T3" fmla="*/ 125 h 127"/>
                  <a:gd name="T4" fmla="*/ 131 w 132"/>
                  <a:gd name="T5" fmla="*/ 126 h 127"/>
                  <a:gd name="T6" fmla="*/ 129 w 132"/>
                  <a:gd name="T7" fmla="*/ 127 h 127"/>
                  <a:gd name="T8" fmla="*/ 126 w 132"/>
                  <a:gd name="T9" fmla="*/ 127 h 127"/>
                  <a:gd name="T10" fmla="*/ 123 w 132"/>
                  <a:gd name="T11" fmla="*/ 127 h 127"/>
                  <a:gd name="T12" fmla="*/ 121 w 132"/>
                  <a:gd name="T13" fmla="*/ 126 h 127"/>
                  <a:gd name="T14" fmla="*/ 120 w 132"/>
                  <a:gd name="T15" fmla="*/ 125 h 127"/>
                  <a:gd name="T16" fmla="*/ 120 w 132"/>
                  <a:gd name="T17" fmla="*/ 124 h 127"/>
                  <a:gd name="T18" fmla="*/ 120 w 132"/>
                  <a:gd name="T19" fmla="*/ 10 h 127"/>
                  <a:gd name="T20" fmla="*/ 120 w 132"/>
                  <a:gd name="T21" fmla="*/ 10 h 127"/>
                  <a:gd name="T22" fmla="*/ 70 w 132"/>
                  <a:gd name="T23" fmla="*/ 125 h 127"/>
                  <a:gd name="T24" fmla="*/ 70 w 132"/>
                  <a:gd name="T25" fmla="*/ 126 h 127"/>
                  <a:gd name="T26" fmla="*/ 68 w 132"/>
                  <a:gd name="T27" fmla="*/ 126 h 127"/>
                  <a:gd name="T28" fmla="*/ 67 w 132"/>
                  <a:gd name="T29" fmla="*/ 127 h 127"/>
                  <a:gd name="T30" fmla="*/ 65 w 132"/>
                  <a:gd name="T31" fmla="*/ 127 h 127"/>
                  <a:gd name="T32" fmla="*/ 62 w 132"/>
                  <a:gd name="T33" fmla="*/ 127 h 127"/>
                  <a:gd name="T34" fmla="*/ 61 w 132"/>
                  <a:gd name="T35" fmla="*/ 126 h 127"/>
                  <a:gd name="T36" fmla="*/ 60 w 132"/>
                  <a:gd name="T37" fmla="*/ 126 h 127"/>
                  <a:gd name="T38" fmla="*/ 59 w 132"/>
                  <a:gd name="T39" fmla="*/ 125 h 127"/>
                  <a:gd name="T40" fmla="*/ 12 w 132"/>
                  <a:gd name="T41" fmla="*/ 10 h 127"/>
                  <a:gd name="T42" fmla="*/ 12 w 132"/>
                  <a:gd name="T43" fmla="*/ 10 h 127"/>
                  <a:gd name="T44" fmla="*/ 12 w 132"/>
                  <a:gd name="T45" fmla="*/ 124 h 127"/>
                  <a:gd name="T46" fmla="*/ 11 w 132"/>
                  <a:gd name="T47" fmla="*/ 125 h 127"/>
                  <a:gd name="T48" fmla="*/ 10 w 132"/>
                  <a:gd name="T49" fmla="*/ 126 h 127"/>
                  <a:gd name="T50" fmla="*/ 8 w 132"/>
                  <a:gd name="T51" fmla="*/ 127 h 127"/>
                  <a:gd name="T52" fmla="*/ 5 w 132"/>
                  <a:gd name="T53" fmla="*/ 127 h 127"/>
                  <a:gd name="T54" fmla="*/ 3 w 132"/>
                  <a:gd name="T55" fmla="*/ 127 h 127"/>
                  <a:gd name="T56" fmla="*/ 1 w 132"/>
                  <a:gd name="T57" fmla="*/ 126 h 127"/>
                  <a:gd name="T58" fmla="*/ 0 w 132"/>
                  <a:gd name="T59" fmla="*/ 125 h 127"/>
                  <a:gd name="T60" fmla="*/ 0 w 132"/>
                  <a:gd name="T61" fmla="*/ 124 h 127"/>
                  <a:gd name="T62" fmla="*/ 0 w 132"/>
                  <a:gd name="T63" fmla="*/ 6 h 127"/>
                  <a:gd name="T64" fmla="*/ 2 w 132"/>
                  <a:gd name="T65" fmla="*/ 1 h 127"/>
                  <a:gd name="T66" fmla="*/ 5 w 132"/>
                  <a:gd name="T67" fmla="*/ 0 h 127"/>
                  <a:gd name="T68" fmla="*/ 12 w 132"/>
                  <a:gd name="T69" fmla="*/ 0 h 127"/>
                  <a:gd name="T70" fmla="*/ 16 w 132"/>
                  <a:gd name="T71" fmla="*/ 0 h 127"/>
                  <a:gd name="T72" fmla="*/ 19 w 132"/>
                  <a:gd name="T73" fmla="*/ 2 h 127"/>
                  <a:gd name="T74" fmla="*/ 22 w 132"/>
                  <a:gd name="T75" fmla="*/ 4 h 127"/>
                  <a:gd name="T76" fmla="*/ 23 w 132"/>
                  <a:gd name="T77" fmla="*/ 8 h 127"/>
                  <a:gd name="T78" fmla="*/ 65 w 132"/>
                  <a:gd name="T79" fmla="*/ 108 h 127"/>
                  <a:gd name="T80" fmla="*/ 66 w 132"/>
                  <a:gd name="T81" fmla="*/ 108 h 127"/>
                  <a:gd name="T82" fmla="*/ 109 w 132"/>
                  <a:gd name="T83" fmla="*/ 8 h 127"/>
                  <a:gd name="T84" fmla="*/ 111 w 132"/>
                  <a:gd name="T85" fmla="*/ 4 h 127"/>
                  <a:gd name="T86" fmla="*/ 114 w 132"/>
                  <a:gd name="T87" fmla="*/ 2 h 127"/>
                  <a:gd name="T88" fmla="*/ 116 w 132"/>
                  <a:gd name="T89" fmla="*/ 0 h 127"/>
                  <a:gd name="T90" fmla="*/ 120 w 132"/>
                  <a:gd name="T91" fmla="*/ 0 h 127"/>
                  <a:gd name="T92" fmla="*/ 127 w 132"/>
                  <a:gd name="T93" fmla="*/ 0 h 127"/>
                  <a:gd name="T94" fmla="*/ 129 w 132"/>
                  <a:gd name="T95" fmla="*/ 0 h 127"/>
                  <a:gd name="T96" fmla="*/ 130 w 132"/>
                  <a:gd name="T97" fmla="*/ 1 h 127"/>
                  <a:gd name="T98" fmla="*/ 132 w 132"/>
                  <a:gd name="T99" fmla="*/ 3 h 127"/>
                  <a:gd name="T100" fmla="*/ 132 w 132"/>
                  <a:gd name="T101" fmla="*/ 6 h 127"/>
                  <a:gd name="T102" fmla="*/ 132 w 132"/>
                  <a:gd name="T103" fmla="*/ 1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127">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7" name="Freeform 11">
                <a:extLst>
                  <a:ext uri="{FF2B5EF4-FFF2-40B4-BE49-F238E27FC236}">
                    <a16:creationId xmlns:a16="http://schemas.microsoft.com/office/drawing/2014/main" id="{30F68C4D-40C8-2915-552B-C9FBE383B68B}"/>
                  </a:ext>
                </a:extLst>
              </p:cNvPr>
              <p:cNvSpPr>
                <a:spLocks noEditPoints="1"/>
              </p:cNvSpPr>
              <p:nvPr/>
            </p:nvSpPr>
            <p:spPr bwMode="auto">
              <a:xfrm>
                <a:off x="6217312" y="6375943"/>
                <a:ext cx="79123"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4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8" name="Freeform 12">
                <a:extLst>
                  <a:ext uri="{FF2B5EF4-FFF2-40B4-BE49-F238E27FC236}">
                    <a16:creationId xmlns:a16="http://schemas.microsoft.com/office/drawing/2014/main" id="{88A0DD48-6B02-4C37-B66B-42184EF9ECEE}"/>
                  </a:ext>
                </a:extLst>
              </p:cNvPr>
              <p:cNvSpPr>
                <a:spLocks/>
              </p:cNvSpPr>
              <p:nvPr/>
            </p:nvSpPr>
            <p:spPr bwMode="auto">
              <a:xfrm>
                <a:off x="6313843" y="6375943"/>
                <a:ext cx="129762" cy="96242"/>
              </a:xfrm>
              <a:custGeom>
                <a:avLst/>
                <a:gdLst>
                  <a:gd name="T0" fmla="*/ 126 w 126"/>
                  <a:gd name="T1" fmla="*/ 93 h 95"/>
                  <a:gd name="T2" fmla="*/ 123 w 126"/>
                  <a:gd name="T3" fmla="*/ 95 h 95"/>
                  <a:gd name="T4" fmla="*/ 118 w 126"/>
                  <a:gd name="T5" fmla="*/ 95 h 95"/>
                  <a:gd name="T6" fmla="*/ 115 w 126"/>
                  <a:gd name="T7" fmla="*/ 93 h 95"/>
                  <a:gd name="T8" fmla="*/ 115 w 126"/>
                  <a:gd name="T9" fmla="*/ 38 h 95"/>
                  <a:gd name="T10" fmla="*/ 110 w 126"/>
                  <a:gd name="T11" fmla="*/ 18 h 95"/>
                  <a:gd name="T12" fmla="*/ 95 w 126"/>
                  <a:gd name="T13" fmla="*/ 10 h 95"/>
                  <a:gd name="T14" fmla="*/ 69 w 126"/>
                  <a:gd name="T15" fmla="*/ 29 h 95"/>
                  <a:gd name="T16" fmla="*/ 69 w 126"/>
                  <a:gd name="T17" fmla="*/ 93 h 95"/>
                  <a:gd name="T18" fmla="*/ 66 w 126"/>
                  <a:gd name="T19" fmla="*/ 95 h 95"/>
                  <a:gd name="T20" fmla="*/ 60 w 126"/>
                  <a:gd name="T21" fmla="*/ 95 h 95"/>
                  <a:gd name="T22" fmla="*/ 58 w 126"/>
                  <a:gd name="T23" fmla="*/ 93 h 95"/>
                  <a:gd name="T24" fmla="*/ 57 w 126"/>
                  <a:gd name="T25" fmla="*/ 38 h 95"/>
                  <a:gd name="T26" fmla="*/ 53 w 126"/>
                  <a:gd name="T27" fmla="*/ 18 h 95"/>
                  <a:gd name="T28" fmla="*/ 38 w 126"/>
                  <a:gd name="T29" fmla="*/ 10 h 95"/>
                  <a:gd name="T30" fmla="*/ 12 w 126"/>
                  <a:gd name="T31" fmla="*/ 29 h 95"/>
                  <a:gd name="T32" fmla="*/ 11 w 126"/>
                  <a:gd name="T33" fmla="*/ 93 h 95"/>
                  <a:gd name="T34" fmla="*/ 9 w 126"/>
                  <a:gd name="T35" fmla="*/ 95 h 95"/>
                  <a:gd name="T36" fmla="*/ 3 w 126"/>
                  <a:gd name="T37" fmla="*/ 95 h 95"/>
                  <a:gd name="T38" fmla="*/ 0 w 126"/>
                  <a:gd name="T39" fmla="*/ 93 h 95"/>
                  <a:gd name="T40" fmla="*/ 0 w 126"/>
                  <a:gd name="T41" fmla="*/ 4 h 95"/>
                  <a:gd name="T42" fmla="*/ 1 w 126"/>
                  <a:gd name="T43" fmla="*/ 2 h 95"/>
                  <a:gd name="T44" fmla="*/ 6 w 126"/>
                  <a:gd name="T45" fmla="*/ 1 h 95"/>
                  <a:gd name="T46" fmla="*/ 10 w 126"/>
                  <a:gd name="T47" fmla="*/ 2 h 95"/>
                  <a:gd name="T48" fmla="*/ 11 w 126"/>
                  <a:gd name="T49" fmla="*/ 4 h 95"/>
                  <a:gd name="T50" fmla="*/ 26 w 126"/>
                  <a:gd name="T51" fmla="*/ 4 h 95"/>
                  <a:gd name="T52" fmla="*/ 49 w 126"/>
                  <a:gd name="T53" fmla="*/ 2 h 95"/>
                  <a:gd name="T54" fmla="*/ 63 w 126"/>
                  <a:gd name="T55" fmla="*/ 11 h 95"/>
                  <a:gd name="T56" fmla="*/ 75 w 126"/>
                  <a:gd name="T57" fmla="*/ 10 h 95"/>
                  <a:gd name="T58" fmla="*/ 90 w 126"/>
                  <a:gd name="T59" fmla="*/ 1 h 95"/>
                  <a:gd name="T60" fmla="*/ 111 w 126"/>
                  <a:gd name="T61" fmla="*/ 3 h 95"/>
                  <a:gd name="T62" fmla="*/ 125 w 126"/>
                  <a:gd name="T63" fmla="*/ 23 h 95"/>
                  <a:gd name="T64" fmla="*/ 126 w 126"/>
                  <a:gd name="T65" fmla="*/ 9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95">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9" name="Freeform 13">
                <a:extLst>
                  <a:ext uri="{FF2B5EF4-FFF2-40B4-BE49-F238E27FC236}">
                    <a16:creationId xmlns:a16="http://schemas.microsoft.com/office/drawing/2014/main" id="{AE37260A-DC82-763B-9DA8-88E273F9486B}"/>
                  </a:ext>
                </a:extLst>
              </p:cNvPr>
              <p:cNvSpPr>
                <a:spLocks noEditPoints="1"/>
              </p:cNvSpPr>
              <p:nvPr/>
            </p:nvSpPr>
            <p:spPr bwMode="auto">
              <a:xfrm>
                <a:off x="6467342" y="6334031"/>
                <a:ext cx="77541" cy="138155"/>
              </a:xfrm>
              <a:custGeom>
                <a:avLst/>
                <a:gdLst>
                  <a:gd name="T0" fmla="*/ 77 w 77"/>
                  <a:gd name="T1" fmla="*/ 89 h 138"/>
                  <a:gd name="T2" fmla="*/ 75 w 77"/>
                  <a:gd name="T3" fmla="*/ 109 h 138"/>
                  <a:gd name="T4" fmla="*/ 67 w 77"/>
                  <a:gd name="T5" fmla="*/ 125 h 138"/>
                  <a:gd name="T6" fmla="*/ 55 w 77"/>
                  <a:gd name="T7" fmla="*/ 134 h 138"/>
                  <a:gd name="T8" fmla="*/ 39 w 77"/>
                  <a:gd name="T9" fmla="*/ 138 h 138"/>
                  <a:gd name="T10" fmla="*/ 31 w 77"/>
                  <a:gd name="T11" fmla="*/ 137 h 138"/>
                  <a:gd name="T12" fmla="*/ 25 w 77"/>
                  <a:gd name="T13" fmla="*/ 134 h 138"/>
                  <a:gd name="T14" fmla="*/ 18 w 77"/>
                  <a:gd name="T15" fmla="*/ 130 h 138"/>
                  <a:gd name="T16" fmla="*/ 10 w 77"/>
                  <a:gd name="T17" fmla="*/ 123 h 138"/>
                  <a:gd name="T18" fmla="*/ 10 w 77"/>
                  <a:gd name="T19" fmla="*/ 134 h 138"/>
                  <a:gd name="T20" fmla="*/ 10 w 77"/>
                  <a:gd name="T21" fmla="*/ 135 h 138"/>
                  <a:gd name="T22" fmla="*/ 9 w 77"/>
                  <a:gd name="T23" fmla="*/ 136 h 138"/>
                  <a:gd name="T24" fmla="*/ 7 w 77"/>
                  <a:gd name="T25" fmla="*/ 137 h 138"/>
                  <a:gd name="T26" fmla="*/ 5 w 77"/>
                  <a:gd name="T27" fmla="*/ 137 h 138"/>
                  <a:gd name="T28" fmla="*/ 2 w 77"/>
                  <a:gd name="T29" fmla="*/ 137 h 138"/>
                  <a:gd name="T30" fmla="*/ 1 w 77"/>
                  <a:gd name="T31" fmla="*/ 136 h 138"/>
                  <a:gd name="T32" fmla="*/ 0 w 77"/>
                  <a:gd name="T33" fmla="*/ 135 h 138"/>
                  <a:gd name="T34" fmla="*/ 0 w 77"/>
                  <a:gd name="T35" fmla="*/ 134 h 138"/>
                  <a:gd name="T36" fmla="*/ 0 w 77"/>
                  <a:gd name="T37" fmla="*/ 3 h 138"/>
                  <a:gd name="T38" fmla="*/ 0 w 77"/>
                  <a:gd name="T39" fmla="*/ 1 h 138"/>
                  <a:gd name="T40" fmla="*/ 1 w 77"/>
                  <a:gd name="T41" fmla="*/ 1 h 138"/>
                  <a:gd name="T42" fmla="*/ 3 w 77"/>
                  <a:gd name="T43" fmla="*/ 0 h 138"/>
                  <a:gd name="T44" fmla="*/ 5 w 77"/>
                  <a:gd name="T45" fmla="*/ 0 h 138"/>
                  <a:gd name="T46" fmla="*/ 8 w 77"/>
                  <a:gd name="T47" fmla="*/ 0 h 138"/>
                  <a:gd name="T48" fmla="*/ 10 w 77"/>
                  <a:gd name="T49" fmla="*/ 1 h 138"/>
                  <a:gd name="T50" fmla="*/ 11 w 77"/>
                  <a:gd name="T51" fmla="*/ 1 h 138"/>
                  <a:gd name="T52" fmla="*/ 11 w 77"/>
                  <a:gd name="T53" fmla="*/ 3 h 138"/>
                  <a:gd name="T54" fmla="*/ 11 w 77"/>
                  <a:gd name="T55" fmla="*/ 58 h 138"/>
                  <a:gd name="T56" fmla="*/ 19 w 77"/>
                  <a:gd name="T57" fmla="*/ 50 h 138"/>
                  <a:gd name="T58" fmla="*/ 27 w 77"/>
                  <a:gd name="T59" fmla="*/ 46 h 138"/>
                  <a:gd name="T60" fmla="*/ 34 w 77"/>
                  <a:gd name="T61" fmla="*/ 43 h 138"/>
                  <a:gd name="T62" fmla="*/ 41 w 77"/>
                  <a:gd name="T63" fmla="*/ 42 h 138"/>
                  <a:gd name="T64" fmla="*/ 58 w 77"/>
                  <a:gd name="T65" fmla="*/ 46 h 138"/>
                  <a:gd name="T66" fmla="*/ 69 w 77"/>
                  <a:gd name="T67" fmla="*/ 56 h 138"/>
                  <a:gd name="T68" fmla="*/ 75 w 77"/>
                  <a:gd name="T69" fmla="*/ 71 h 138"/>
                  <a:gd name="T70" fmla="*/ 77 w 77"/>
                  <a:gd name="T71" fmla="*/ 89 h 138"/>
                  <a:gd name="T72" fmla="*/ 65 w 77"/>
                  <a:gd name="T73" fmla="*/ 91 h 138"/>
                  <a:gd name="T74" fmla="*/ 64 w 77"/>
                  <a:gd name="T75" fmla="*/ 76 h 138"/>
                  <a:gd name="T76" fmla="*/ 60 w 77"/>
                  <a:gd name="T77" fmla="*/ 64 h 138"/>
                  <a:gd name="T78" fmla="*/ 52 w 77"/>
                  <a:gd name="T79" fmla="*/ 55 h 138"/>
                  <a:gd name="T80" fmla="*/ 40 w 77"/>
                  <a:gd name="T81" fmla="*/ 52 h 138"/>
                  <a:gd name="T82" fmla="*/ 34 w 77"/>
                  <a:gd name="T83" fmla="*/ 53 h 138"/>
                  <a:gd name="T84" fmla="*/ 27 w 77"/>
                  <a:gd name="T85" fmla="*/ 56 h 138"/>
                  <a:gd name="T86" fmla="*/ 19 w 77"/>
                  <a:gd name="T87" fmla="*/ 62 h 138"/>
                  <a:gd name="T88" fmla="*/ 11 w 77"/>
                  <a:gd name="T89" fmla="*/ 71 h 138"/>
                  <a:gd name="T90" fmla="*/ 11 w 77"/>
                  <a:gd name="T91" fmla="*/ 110 h 138"/>
                  <a:gd name="T92" fmla="*/ 26 w 77"/>
                  <a:gd name="T93" fmla="*/ 123 h 138"/>
                  <a:gd name="T94" fmla="*/ 40 w 77"/>
                  <a:gd name="T95" fmla="*/ 128 h 138"/>
                  <a:gd name="T96" fmla="*/ 51 w 77"/>
                  <a:gd name="T97" fmla="*/ 125 h 138"/>
                  <a:gd name="T98" fmla="*/ 59 w 77"/>
                  <a:gd name="T99" fmla="*/ 116 h 138"/>
                  <a:gd name="T100" fmla="*/ 63 w 77"/>
                  <a:gd name="T101" fmla="*/ 104 h 138"/>
                  <a:gd name="T102" fmla="*/ 65 w 77"/>
                  <a:gd name="T103" fmla="*/ 9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 h="138">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0" name="Freeform 14">
                <a:extLst>
                  <a:ext uri="{FF2B5EF4-FFF2-40B4-BE49-F238E27FC236}">
                    <a16:creationId xmlns:a16="http://schemas.microsoft.com/office/drawing/2014/main" id="{B84A26CF-D226-FE41-1866-94F17B60044C}"/>
                  </a:ext>
                </a:extLst>
              </p:cNvPr>
              <p:cNvSpPr>
                <a:spLocks noEditPoints="1"/>
              </p:cNvSpPr>
              <p:nvPr/>
            </p:nvSpPr>
            <p:spPr bwMode="auto">
              <a:xfrm>
                <a:off x="6555960" y="6375943"/>
                <a:ext cx="80706"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3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1" name="Freeform 15">
                <a:extLst>
                  <a:ext uri="{FF2B5EF4-FFF2-40B4-BE49-F238E27FC236}">
                    <a16:creationId xmlns:a16="http://schemas.microsoft.com/office/drawing/2014/main" id="{46724BF5-0450-0FA2-499C-B9F753EAACFC}"/>
                  </a:ext>
                </a:extLst>
              </p:cNvPr>
              <p:cNvSpPr>
                <a:spLocks/>
              </p:cNvSpPr>
              <p:nvPr/>
            </p:nvSpPr>
            <p:spPr bwMode="auto">
              <a:xfrm>
                <a:off x="6654072" y="6375943"/>
                <a:ext cx="49057" cy="96242"/>
              </a:xfrm>
              <a:custGeom>
                <a:avLst/>
                <a:gdLst>
                  <a:gd name="T0" fmla="*/ 49 w 49"/>
                  <a:gd name="T1" fmla="*/ 8 h 95"/>
                  <a:gd name="T2" fmla="*/ 49 w 49"/>
                  <a:gd name="T3" fmla="*/ 11 h 95"/>
                  <a:gd name="T4" fmla="*/ 49 w 49"/>
                  <a:gd name="T5" fmla="*/ 12 h 95"/>
                  <a:gd name="T6" fmla="*/ 48 w 49"/>
                  <a:gd name="T7" fmla="*/ 13 h 95"/>
                  <a:gd name="T8" fmla="*/ 47 w 49"/>
                  <a:gd name="T9" fmla="*/ 14 h 95"/>
                  <a:gd name="T10" fmla="*/ 45 w 49"/>
                  <a:gd name="T11" fmla="*/ 13 h 95"/>
                  <a:gd name="T12" fmla="*/ 42 w 49"/>
                  <a:gd name="T13" fmla="*/ 12 h 95"/>
                  <a:gd name="T14" fmla="*/ 39 w 49"/>
                  <a:gd name="T15" fmla="*/ 11 h 95"/>
                  <a:gd name="T16" fmla="*/ 35 w 49"/>
                  <a:gd name="T17" fmla="*/ 11 h 95"/>
                  <a:gd name="T18" fmla="*/ 30 w 49"/>
                  <a:gd name="T19" fmla="*/ 12 h 95"/>
                  <a:gd name="T20" fmla="*/ 24 w 49"/>
                  <a:gd name="T21" fmla="*/ 16 h 95"/>
                  <a:gd name="T22" fmla="*/ 18 w 49"/>
                  <a:gd name="T23" fmla="*/ 22 h 95"/>
                  <a:gd name="T24" fmla="*/ 12 w 49"/>
                  <a:gd name="T25" fmla="*/ 32 h 95"/>
                  <a:gd name="T26" fmla="*/ 12 w 49"/>
                  <a:gd name="T27" fmla="*/ 92 h 95"/>
                  <a:gd name="T28" fmla="*/ 11 w 49"/>
                  <a:gd name="T29" fmla="*/ 93 h 95"/>
                  <a:gd name="T30" fmla="*/ 10 w 49"/>
                  <a:gd name="T31" fmla="*/ 94 h 95"/>
                  <a:gd name="T32" fmla="*/ 9 w 49"/>
                  <a:gd name="T33" fmla="*/ 95 h 95"/>
                  <a:gd name="T34" fmla="*/ 6 w 49"/>
                  <a:gd name="T35" fmla="*/ 95 h 95"/>
                  <a:gd name="T36" fmla="*/ 3 w 49"/>
                  <a:gd name="T37" fmla="*/ 95 h 95"/>
                  <a:gd name="T38" fmla="*/ 1 w 49"/>
                  <a:gd name="T39" fmla="*/ 94 h 95"/>
                  <a:gd name="T40" fmla="*/ 0 w 49"/>
                  <a:gd name="T41" fmla="*/ 93 h 95"/>
                  <a:gd name="T42" fmla="*/ 0 w 49"/>
                  <a:gd name="T43" fmla="*/ 92 h 95"/>
                  <a:gd name="T44" fmla="*/ 0 w 49"/>
                  <a:gd name="T45" fmla="*/ 4 h 95"/>
                  <a:gd name="T46" fmla="*/ 0 w 49"/>
                  <a:gd name="T47" fmla="*/ 3 h 95"/>
                  <a:gd name="T48" fmla="*/ 1 w 49"/>
                  <a:gd name="T49" fmla="*/ 2 h 95"/>
                  <a:gd name="T50" fmla="*/ 3 w 49"/>
                  <a:gd name="T51" fmla="*/ 1 h 95"/>
                  <a:gd name="T52" fmla="*/ 6 w 49"/>
                  <a:gd name="T53" fmla="*/ 1 h 95"/>
                  <a:gd name="T54" fmla="*/ 8 w 49"/>
                  <a:gd name="T55" fmla="*/ 1 h 95"/>
                  <a:gd name="T56" fmla="*/ 10 w 49"/>
                  <a:gd name="T57" fmla="*/ 2 h 95"/>
                  <a:gd name="T58" fmla="*/ 11 w 49"/>
                  <a:gd name="T59" fmla="*/ 3 h 95"/>
                  <a:gd name="T60" fmla="*/ 11 w 49"/>
                  <a:gd name="T61" fmla="*/ 4 h 95"/>
                  <a:gd name="T62" fmla="*/ 11 w 49"/>
                  <a:gd name="T63" fmla="*/ 18 h 95"/>
                  <a:gd name="T64" fmla="*/ 18 w 49"/>
                  <a:gd name="T65" fmla="*/ 9 h 95"/>
                  <a:gd name="T66" fmla="*/ 24 w 49"/>
                  <a:gd name="T67" fmla="*/ 3 h 95"/>
                  <a:gd name="T68" fmla="*/ 30 w 49"/>
                  <a:gd name="T69" fmla="*/ 1 h 95"/>
                  <a:gd name="T70" fmla="*/ 36 w 49"/>
                  <a:gd name="T71" fmla="*/ 0 h 95"/>
                  <a:gd name="T72" fmla="*/ 39 w 49"/>
                  <a:gd name="T73" fmla="*/ 0 h 95"/>
                  <a:gd name="T74" fmla="*/ 42 w 49"/>
                  <a:gd name="T75" fmla="*/ 1 h 95"/>
                  <a:gd name="T76" fmla="*/ 46 w 49"/>
                  <a:gd name="T77" fmla="*/ 2 h 95"/>
                  <a:gd name="T78" fmla="*/ 48 w 49"/>
                  <a:gd name="T79" fmla="*/ 3 h 95"/>
                  <a:gd name="T80" fmla="*/ 49 w 49"/>
                  <a:gd name="T81" fmla="*/ 4 h 95"/>
                  <a:gd name="T82" fmla="*/ 49 w 49"/>
                  <a:gd name="T83" fmla="*/ 4 h 95"/>
                  <a:gd name="T84" fmla="*/ 49 w 49"/>
                  <a:gd name="T85" fmla="*/ 6 h 95"/>
                  <a:gd name="T86" fmla="*/ 49 w 49"/>
                  <a:gd name="T8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95">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2" name="Freeform 16">
                <a:extLst>
                  <a:ext uri="{FF2B5EF4-FFF2-40B4-BE49-F238E27FC236}">
                    <a16:creationId xmlns:a16="http://schemas.microsoft.com/office/drawing/2014/main" id="{667A05B0-A02E-322A-F133-22AEE1766738}"/>
                  </a:ext>
                </a:extLst>
              </p:cNvPr>
              <p:cNvSpPr>
                <a:spLocks/>
              </p:cNvSpPr>
              <p:nvPr/>
            </p:nvSpPr>
            <p:spPr bwMode="auto">
              <a:xfrm>
                <a:off x="6701546" y="6375943"/>
                <a:ext cx="61717" cy="96242"/>
              </a:xfrm>
              <a:custGeom>
                <a:avLst/>
                <a:gdLst>
                  <a:gd name="T0" fmla="*/ 60 w 60"/>
                  <a:gd name="T1" fmla="*/ 69 h 96"/>
                  <a:gd name="T2" fmla="*/ 58 w 60"/>
                  <a:gd name="T3" fmla="*/ 80 h 96"/>
                  <a:gd name="T4" fmla="*/ 51 w 60"/>
                  <a:gd name="T5" fmla="*/ 89 h 96"/>
                  <a:gd name="T6" fmla="*/ 41 w 60"/>
                  <a:gd name="T7" fmla="*/ 94 h 96"/>
                  <a:gd name="T8" fmla="*/ 27 w 60"/>
                  <a:gd name="T9" fmla="*/ 96 h 96"/>
                  <a:gd name="T10" fmla="*/ 19 w 60"/>
                  <a:gd name="T11" fmla="*/ 95 h 96"/>
                  <a:gd name="T12" fmla="*/ 11 w 60"/>
                  <a:gd name="T13" fmla="*/ 93 h 96"/>
                  <a:gd name="T14" fmla="*/ 6 w 60"/>
                  <a:gd name="T15" fmla="*/ 91 h 96"/>
                  <a:gd name="T16" fmla="*/ 2 w 60"/>
                  <a:gd name="T17" fmla="*/ 89 h 96"/>
                  <a:gd name="T18" fmla="*/ 1 w 60"/>
                  <a:gd name="T19" fmla="*/ 86 h 96"/>
                  <a:gd name="T20" fmla="*/ 0 w 60"/>
                  <a:gd name="T21" fmla="*/ 82 h 96"/>
                  <a:gd name="T22" fmla="*/ 0 w 60"/>
                  <a:gd name="T23" fmla="*/ 80 h 96"/>
                  <a:gd name="T24" fmla="*/ 1 w 60"/>
                  <a:gd name="T25" fmla="*/ 78 h 96"/>
                  <a:gd name="T26" fmla="*/ 2 w 60"/>
                  <a:gd name="T27" fmla="*/ 77 h 96"/>
                  <a:gd name="T28" fmla="*/ 3 w 60"/>
                  <a:gd name="T29" fmla="*/ 77 h 96"/>
                  <a:gd name="T30" fmla="*/ 6 w 60"/>
                  <a:gd name="T31" fmla="*/ 78 h 96"/>
                  <a:gd name="T32" fmla="*/ 11 w 60"/>
                  <a:gd name="T33" fmla="*/ 81 h 96"/>
                  <a:gd name="T34" fmla="*/ 18 w 60"/>
                  <a:gd name="T35" fmla="*/ 84 h 96"/>
                  <a:gd name="T36" fmla="*/ 28 w 60"/>
                  <a:gd name="T37" fmla="*/ 86 h 96"/>
                  <a:gd name="T38" fmla="*/ 36 w 60"/>
                  <a:gd name="T39" fmla="*/ 85 h 96"/>
                  <a:gd name="T40" fmla="*/ 43 w 60"/>
                  <a:gd name="T41" fmla="*/ 82 h 96"/>
                  <a:gd name="T42" fmla="*/ 47 w 60"/>
                  <a:gd name="T43" fmla="*/ 77 h 96"/>
                  <a:gd name="T44" fmla="*/ 49 w 60"/>
                  <a:gd name="T45" fmla="*/ 70 h 96"/>
                  <a:gd name="T46" fmla="*/ 47 w 60"/>
                  <a:gd name="T47" fmla="*/ 63 h 96"/>
                  <a:gd name="T48" fmla="*/ 42 w 60"/>
                  <a:gd name="T49" fmla="*/ 58 h 96"/>
                  <a:gd name="T50" fmla="*/ 34 w 60"/>
                  <a:gd name="T51" fmla="*/ 54 h 96"/>
                  <a:gd name="T52" fmla="*/ 26 w 60"/>
                  <a:gd name="T53" fmla="*/ 51 h 96"/>
                  <a:gd name="T54" fmla="*/ 18 w 60"/>
                  <a:gd name="T55" fmla="*/ 47 h 96"/>
                  <a:gd name="T56" fmla="*/ 10 w 60"/>
                  <a:gd name="T57" fmla="*/ 42 h 96"/>
                  <a:gd name="T58" fmla="*/ 5 w 60"/>
                  <a:gd name="T59" fmla="*/ 35 h 96"/>
                  <a:gd name="T60" fmla="*/ 3 w 60"/>
                  <a:gd name="T61" fmla="*/ 25 h 96"/>
                  <a:gd name="T62" fmla="*/ 5 w 60"/>
                  <a:gd name="T63" fmla="*/ 16 h 96"/>
                  <a:gd name="T64" fmla="*/ 10 w 60"/>
                  <a:gd name="T65" fmla="*/ 8 h 96"/>
                  <a:gd name="T66" fmla="*/ 20 w 60"/>
                  <a:gd name="T67" fmla="*/ 2 h 96"/>
                  <a:gd name="T68" fmla="*/ 33 w 60"/>
                  <a:gd name="T69" fmla="*/ 0 h 96"/>
                  <a:gd name="T70" fmla="*/ 40 w 60"/>
                  <a:gd name="T71" fmla="*/ 1 h 96"/>
                  <a:gd name="T72" fmla="*/ 46 w 60"/>
                  <a:gd name="T73" fmla="*/ 2 h 96"/>
                  <a:gd name="T74" fmla="*/ 51 w 60"/>
                  <a:gd name="T75" fmla="*/ 4 h 96"/>
                  <a:gd name="T76" fmla="*/ 54 w 60"/>
                  <a:gd name="T77" fmla="*/ 6 h 96"/>
                  <a:gd name="T78" fmla="*/ 55 w 60"/>
                  <a:gd name="T79" fmla="*/ 7 h 96"/>
                  <a:gd name="T80" fmla="*/ 56 w 60"/>
                  <a:gd name="T81" fmla="*/ 8 h 96"/>
                  <a:gd name="T82" fmla="*/ 56 w 60"/>
                  <a:gd name="T83" fmla="*/ 10 h 96"/>
                  <a:gd name="T84" fmla="*/ 56 w 60"/>
                  <a:gd name="T85" fmla="*/ 12 h 96"/>
                  <a:gd name="T86" fmla="*/ 56 w 60"/>
                  <a:gd name="T87" fmla="*/ 14 h 96"/>
                  <a:gd name="T88" fmla="*/ 55 w 60"/>
                  <a:gd name="T89" fmla="*/ 15 h 96"/>
                  <a:gd name="T90" fmla="*/ 55 w 60"/>
                  <a:gd name="T91" fmla="*/ 16 h 96"/>
                  <a:gd name="T92" fmla="*/ 54 w 60"/>
                  <a:gd name="T93" fmla="*/ 17 h 96"/>
                  <a:gd name="T94" fmla="*/ 51 w 60"/>
                  <a:gd name="T95" fmla="*/ 16 h 96"/>
                  <a:gd name="T96" fmla="*/ 47 w 60"/>
                  <a:gd name="T97" fmla="*/ 13 h 96"/>
                  <a:gd name="T98" fmla="*/ 41 w 60"/>
                  <a:gd name="T99" fmla="*/ 11 h 96"/>
                  <a:gd name="T100" fmla="*/ 33 w 60"/>
                  <a:gd name="T101" fmla="*/ 10 h 96"/>
                  <a:gd name="T102" fmla="*/ 25 w 60"/>
                  <a:gd name="T103" fmla="*/ 11 h 96"/>
                  <a:gd name="T104" fmla="*/ 19 w 60"/>
                  <a:gd name="T105" fmla="*/ 14 h 96"/>
                  <a:gd name="T106" fmla="*/ 16 w 60"/>
                  <a:gd name="T107" fmla="*/ 19 h 96"/>
                  <a:gd name="T108" fmla="*/ 15 w 60"/>
                  <a:gd name="T109" fmla="*/ 24 h 96"/>
                  <a:gd name="T110" fmla="*/ 16 w 60"/>
                  <a:gd name="T111" fmla="*/ 32 h 96"/>
                  <a:gd name="T112" fmla="*/ 22 w 60"/>
                  <a:gd name="T113" fmla="*/ 37 h 96"/>
                  <a:gd name="T114" fmla="*/ 29 w 60"/>
                  <a:gd name="T115" fmla="*/ 41 h 96"/>
                  <a:gd name="T116" fmla="*/ 37 w 60"/>
                  <a:gd name="T117" fmla="*/ 44 h 96"/>
                  <a:gd name="T118" fmla="*/ 46 w 60"/>
                  <a:gd name="T119" fmla="*/ 48 h 96"/>
                  <a:gd name="T120" fmla="*/ 53 w 60"/>
                  <a:gd name="T121" fmla="*/ 52 h 96"/>
                  <a:gd name="T122" fmla="*/ 58 w 60"/>
                  <a:gd name="T123" fmla="*/ 59 h 96"/>
                  <a:gd name="T124" fmla="*/ 60 w 60"/>
                  <a:gd name="T125" fmla="*/ 6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 h="96">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3" name="Freeform 17">
                <a:extLst>
                  <a:ext uri="{FF2B5EF4-FFF2-40B4-BE49-F238E27FC236}">
                    <a16:creationId xmlns:a16="http://schemas.microsoft.com/office/drawing/2014/main" id="{000A4B97-FC5B-44DA-A8DC-6E331F95EE73}"/>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55B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4" name="Freeform 18">
                <a:extLst>
                  <a:ext uri="{FF2B5EF4-FFF2-40B4-BE49-F238E27FC236}">
                    <a16:creationId xmlns:a16="http://schemas.microsoft.com/office/drawing/2014/main" id="{4B1AFD3B-AA7D-7890-0E85-8DBEAB77A178}"/>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Lst>
                <a:ahLst/>
                <a:cxnLst>
                  <a:cxn ang="0">
                    <a:pos x="T0" y="T1"/>
                  </a:cxn>
                  <a:cxn ang="0">
                    <a:pos x="T2" y="T3"/>
                  </a:cxn>
                  <a:cxn ang="0">
                    <a:pos x="T4" y="T5"/>
                  </a:cxn>
                </a:cxnLst>
                <a:rect l="0" t="0" r="r" b="b"/>
                <a:pathLst>
                  <a:path w="86" h="99">
                    <a:moveTo>
                      <a:pt x="86" y="99"/>
                    </a:moveTo>
                    <a:lnTo>
                      <a:pt x="86"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5" name="Freeform 19">
                <a:extLst>
                  <a:ext uri="{FF2B5EF4-FFF2-40B4-BE49-F238E27FC236}">
                    <a16:creationId xmlns:a16="http://schemas.microsoft.com/office/drawing/2014/main" id="{05B6AA9E-FF3A-6492-34E2-0664582F459B}"/>
                  </a:ext>
                </a:extLst>
              </p:cNvPr>
              <p:cNvSpPr>
                <a:spLocks/>
              </p:cNvSpPr>
              <p:nvPr/>
            </p:nvSpPr>
            <p:spPr bwMode="auto">
              <a:xfrm>
                <a:off x="5427663" y="6259521"/>
                <a:ext cx="136092" cy="152125"/>
              </a:xfrm>
              <a:custGeom>
                <a:avLst/>
                <a:gdLst>
                  <a:gd name="T0" fmla="*/ 0 w 86"/>
                  <a:gd name="T1" fmla="*/ 0 h 98"/>
                  <a:gd name="T2" fmla="*/ 0 w 86"/>
                  <a:gd name="T3" fmla="*/ 98 h 98"/>
                  <a:gd name="T4" fmla="*/ 86 w 86"/>
                  <a:gd name="T5" fmla="*/ 48 h 98"/>
                  <a:gd name="T6" fmla="*/ 86 w 86"/>
                  <a:gd name="T7" fmla="*/ 48 h 98"/>
                  <a:gd name="T8" fmla="*/ 0 w 86"/>
                  <a:gd name="T9" fmla="*/ 0 h 98"/>
                </a:gdLst>
                <a:ahLst/>
                <a:cxnLst>
                  <a:cxn ang="0">
                    <a:pos x="T0" y="T1"/>
                  </a:cxn>
                  <a:cxn ang="0">
                    <a:pos x="T2" y="T3"/>
                  </a:cxn>
                  <a:cxn ang="0">
                    <a:pos x="T4" y="T5"/>
                  </a:cxn>
                  <a:cxn ang="0">
                    <a:pos x="T6" y="T7"/>
                  </a:cxn>
                  <a:cxn ang="0">
                    <a:pos x="T8" y="T9"/>
                  </a:cxn>
                </a:cxnLst>
                <a:rect l="0" t="0" r="r" b="b"/>
                <a:pathLst>
                  <a:path w="86" h="98">
                    <a:moveTo>
                      <a:pt x="0" y="0"/>
                    </a:moveTo>
                    <a:lnTo>
                      <a:pt x="0" y="98"/>
                    </a:lnTo>
                    <a:lnTo>
                      <a:pt x="86" y="48"/>
                    </a:lnTo>
                    <a:lnTo>
                      <a:pt x="86" y="48"/>
                    </a:lnTo>
                    <a:lnTo>
                      <a:pt x="0" y="0"/>
                    </a:lnTo>
                    <a:close/>
                  </a:path>
                </a:pathLst>
              </a:custGeom>
              <a:solidFill>
                <a:srgbClr val="F39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6" name="Freeform 20">
                <a:extLst>
                  <a:ext uri="{FF2B5EF4-FFF2-40B4-BE49-F238E27FC236}">
                    <a16:creationId xmlns:a16="http://schemas.microsoft.com/office/drawing/2014/main" id="{5BCE04D0-FA5B-C781-6C44-647919762025}"/>
                  </a:ext>
                </a:extLst>
              </p:cNvPr>
              <p:cNvSpPr>
                <a:spLocks/>
              </p:cNvSpPr>
              <p:nvPr/>
            </p:nvSpPr>
            <p:spPr bwMode="auto">
              <a:xfrm>
                <a:off x="5432410" y="6349554"/>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E83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7" name="Freeform 21">
                <a:extLst>
                  <a:ext uri="{FF2B5EF4-FFF2-40B4-BE49-F238E27FC236}">
                    <a16:creationId xmlns:a16="http://schemas.microsoft.com/office/drawing/2014/main" id="{23E07398-57CB-48B6-CC50-71566A59A1E2}"/>
                  </a:ext>
                </a:extLst>
              </p:cNvPr>
              <p:cNvSpPr>
                <a:spLocks/>
              </p:cNvSpPr>
              <p:nvPr/>
            </p:nvSpPr>
            <p:spPr bwMode="auto">
              <a:xfrm>
                <a:off x="5582745" y="6166383"/>
                <a:ext cx="136092" cy="153678"/>
              </a:xfrm>
              <a:custGeom>
                <a:avLst/>
                <a:gdLst>
                  <a:gd name="T0" fmla="*/ 86 w 86"/>
                  <a:gd name="T1" fmla="*/ 50 h 99"/>
                  <a:gd name="T2" fmla="*/ 0 w 86"/>
                  <a:gd name="T3" fmla="*/ 0 h 99"/>
                  <a:gd name="T4" fmla="*/ 0 w 86"/>
                  <a:gd name="T5" fmla="*/ 99 h 99"/>
                  <a:gd name="T6" fmla="*/ 86 w 86"/>
                  <a:gd name="T7" fmla="*/ 50 h 99"/>
                </a:gdLst>
                <a:ahLst/>
                <a:cxnLst>
                  <a:cxn ang="0">
                    <a:pos x="T0" y="T1"/>
                  </a:cxn>
                  <a:cxn ang="0">
                    <a:pos x="T2" y="T3"/>
                  </a:cxn>
                  <a:cxn ang="0">
                    <a:pos x="T4" y="T5"/>
                  </a:cxn>
                  <a:cxn ang="0">
                    <a:pos x="T6" y="T7"/>
                  </a:cxn>
                </a:cxnLst>
                <a:rect l="0" t="0" r="r" b="b"/>
                <a:pathLst>
                  <a:path w="86" h="99">
                    <a:moveTo>
                      <a:pt x="86" y="50"/>
                    </a:moveTo>
                    <a:lnTo>
                      <a:pt x="0" y="0"/>
                    </a:lnTo>
                    <a:lnTo>
                      <a:pt x="0" y="99"/>
                    </a:lnTo>
                    <a:lnTo>
                      <a:pt x="86" y="50"/>
                    </a:lnTo>
                    <a:close/>
                  </a:path>
                </a:pathLst>
              </a:custGeom>
              <a:solidFill>
                <a:srgbClr val="00A0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grpSp>
        <p:sp>
          <p:nvSpPr>
            <p:cNvPr id="19" name="직사각형 18">
              <a:hlinkClick r:id="rId3"/>
              <a:extLst>
                <a:ext uri="{FF2B5EF4-FFF2-40B4-BE49-F238E27FC236}">
                  <a16:creationId xmlns:a16="http://schemas.microsoft.com/office/drawing/2014/main" id="{A96F6A26-01A1-84BD-90F5-5D635164F561}"/>
                </a:ext>
              </a:extLst>
            </p:cNvPr>
            <p:cNvSpPr/>
            <p:nvPr/>
          </p:nvSpPr>
          <p:spPr>
            <a:xfrm>
              <a:off x="5434149" y="6156959"/>
              <a:ext cx="1341120" cy="34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a:extLst>
              <a:ext uri="{FF2B5EF4-FFF2-40B4-BE49-F238E27FC236}">
                <a16:creationId xmlns:a16="http://schemas.microsoft.com/office/drawing/2014/main" id="{0FE3DA74-5276-FBFE-0125-15C9B0BCA545}"/>
              </a:ext>
            </a:extLst>
          </p:cNvPr>
          <p:cNvGrpSpPr/>
          <p:nvPr/>
        </p:nvGrpSpPr>
        <p:grpSpPr>
          <a:xfrm>
            <a:off x="9814054" y="3638550"/>
            <a:ext cx="1856079" cy="1857196"/>
            <a:chOff x="10454594" y="3233348"/>
            <a:chExt cx="1010861" cy="1011469"/>
          </a:xfrm>
        </p:grpSpPr>
        <p:sp>
          <p:nvSpPr>
            <p:cNvPr id="42" name="Freeform 15">
              <a:extLst>
                <a:ext uri="{FF2B5EF4-FFF2-40B4-BE49-F238E27FC236}">
                  <a16:creationId xmlns:a16="http://schemas.microsoft.com/office/drawing/2014/main" id="{2E86F8DC-7597-5951-5CCF-BE04F1449B1F}"/>
                </a:ext>
              </a:extLst>
            </p:cNvPr>
            <p:cNvSpPr>
              <a:spLocks/>
            </p:cNvSpPr>
            <p:nvPr/>
          </p:nvSpPr>
          <p:spPr bwMode="auto">
            <a:xfrm rot="16200000">
              <a:off x="10960024" y="3233653"/>
              <a:ext cx="505735" cy="505126"/>
            </a:xfrm>
            <a:custGeom>
              <a:avLst/>
              <a:gdLst>
                <a:gd name="T0" fmla="*/ 0 w 2680"/>
                <a:gd name="T1" fmla="*/ 2089 h 2680"/>
                <a:gd name="T2" fmla="*/ 0 w 2680"/>
                <a:gd name="T3" fmla="*/ 2680 h 2680"/>
                <a:gd name="T4" fmla="*/ 2680 w 2680"/>
                <a:gd name="T5" fmla="*/ 0 h 2680"/>
                <a:gd name="T6" fmla="*/ 2089 w 2680"/>
                <a:gd name="T7" fmla="*/ 0 h 2680"/>
                <a:gd name="T8" fmla="*/ 0 w 2680"/>
                <a:gd name="T9" fmla="*/ 2089 h 2680"/>
              </a:gdLst>
              <a:ahLst/>
              <a:cxnLst>
                <a:cxn ang="0">
                  <a:pos x="T0" y="T1"/>
                </a:cxn>
                <a:cxn ang="0">
                  <a:pos x="T2" y="T3"/>
                </a:cxn>
                <a:cxn ang="0">
                  <a:pos x="T4" y="T5"/>
                </a:cxn>
                <a:cxn ang="0">
                  <a:pos x="T6" y="T7"/>
                </a:cxn>
                <a:cxn ang="0">
                  <a:pos x="T8" y="T9"/>
                </a:cxn>
              </a:cxnLst>
              <a:rect l="0" t="0" r="r" b="b"/>
              <a:pathLst>
                <a:path w="2680" h="2680">
                  <a:moveTo>
                    <a:pt x="0" y="2089"/>
                  </a:moveTo>
                  <a:lnTo>
                    <a:pt x="0" y="2680"/>
                  </a:lnTo>
                  <a:cubicBezTo>
                    <a:pt x="1480" y="2680"/>
                    <a:pt x="2680" y="1480"/>
                    <a:pt x="2680" y="0"/>
                  </a:cubicBezTo>
                  <a:lnTo>
                    <a:pt x="2089" y="0"/>
                  </a:lnTo>
                  <a:cubicBezTo>
                    <a:pt x="2089" y="1154"/>
                    <a:pt x="1154" y="2089"/>
                    <a:pt x="0" y="208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3" name="Freeform 16">
              <a:extLst>
                <a:ext uri="{FF2B5EF4-FFF2-40B4-BE49-F238E27FC236}">
                  <a16:creationId xmlns:a16="http://schemas.microsoft.com/office/drawing/2014/main" id="{1BDDCDED-949F-3165-CAED-568562191FEC}"/>
                </a:ext>
              </a:extLst>
            </p:cNvPr>
            <p:cNvSpPr>
              <a:spLocks/>
            </p:cNvSpPr>
            <p:nvPr/>
          </p:nvSpPr>
          <p:spPr bwMode="auto">
            <a:xfrm rot="16200000">
              <a:off x="10960024" y="3739387"/>
              <a:ext cx="505735" cy="505126"/>
            </a:xfrm>
            <a:custGeom>
              <a:avLst/>
              <a:gdLst>
                <a:gd name="T0" fmla="*/ 2681 w 2681"/>
                <a:gd name="T1" fmla="*/ 2680 h 2680"/>
                <a:gd name="T2" fmla="*/ 2681 w 2681"/>
                <a:gd name="T3" fmla="*/ 2089 h 2680"/>
                <a:gd name="T4" fmla="*/ 591 w 2681"/>
                <a:gd name="T5" fmla="*/ 0 h 2680"/>
                <a:gd name="T6" fmla="*/ 0 w 2681"/>
                <a:gd name="T7" fmla="*/ 0 h 2680"/>
                <a:gd name="T8" fmla="*/ 2681 w 2681"/>
                <a:gd name="T9" fmla="*/ 2680 h 2680"/>
              </a:gdLst>
              <a:ahLst/>
              <a:cxnLst>
                <a:cxn ang="0">
                  <a:pos x="T0" y="T1"/>
                </a:cxn>
                <a:cxn ang="0">
                  <a:pos x="T2" y="T3"/>
                </a:cxn>
                <a:cxn ang="0">
                  <a:pos x="T4" y="T5"/>
                </a:cxn>
                <a:cxn ang="0">
                  <a:pos x="T6" y="T7"/>
                </a:cxn>
                <a:cxn ang="0">
                  <a:pos x="T8" y="T9"/>
                </a:cxn>
              </a:cxnLst>
              <a:rect l="0" t="0" r="r" b="b"/>
              <a:pathLst>
                <a:path w="2681" h="2680">
                  <a:moveTo>
                    <a:pt x="2681" y="2680"/>
                  </a:moveTo>
                  <a:lnTo>
                    <a:pt x="2681" y="2089"/>
                  </a:lnTo>
                  <a:cubicBezTo>
                    <a:pt x="1527" y="2089"/>
                    <a:pt x="591" y="1154"/>
                    <a:pt x="591" y="0"/>
                  </a:cubicBezTo>
                  <a:lnTo>
                    <a:pt x="0" y="0"/>
                  </a:lnTo>
                  <a:cubicBezTo>
                    <a:pt x="0" y="1480"/>
                    <a:pt x="1200" y="2680"/>
                    <a:pt x="2681" y="26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20">
              <a:extLst>
                <a:ext uri="{FF2B5EF4-FFF2-40B4-BE49-F238E27FC236}">
                  <a16:creationId xmlns:a16="http://schemas.microsoft.com/office/drawing/2014/main" id="{E4954A68-F806-846A-E403-946A51A4A328}"/>
                </a:ext>
              </a:extLst>
            </p:cNvPr>
            <p:cNvSpPr>
              <a:spLocks/>
            </p:cNvSpPr>
            <p:nvPr/>
          </p:nvSpPr>
          <p:spPr bwMode="auto">
            <a:xfrm rot="16200000">
              <a:off x="10454594" y="3233348"/>
              <a:ext cx="505735" cy="505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6" name="TextBox 15">
            <a:extLst>
              <a:ext uri="{FF2B5EF4-FFF2-40B4-BE49-F238E27FC236}">
                <a16:creationId xmlns:a16="http://schemas.microsoft.com/office/drawing/2014/main" id="{7A712132-18E0-F107-629B-FD0FFBC6C211}"/>
              </a:ext>
            </a:extLst>
          </p:cNvPr>
          <p:cNvSpPr txBox="1"/>
          <p:nvPr/>
        </p:nvSpPr>
        <p:spPr>
          <a:xfrm>
            <a:off x="8500492" y="5236343"/>
            <a:ext cx="1928429" cy="307777"/>
          </a:xfrm>
          <a:prstGeom prst="rect">
            <a:avLst/>
          </a:prstGeom>
          <a:noFill/>
        </p:spPr>
        <p:txBody>
          <a:bodyPr wrap="square" rtlCol="0">
            <a:spAutoFit/>
          </a:bodyPr>
          <a:lstStyle/>
          <a:p>
            <a:pPr algn="dist"/>
            <a:r>
              <a:rPr kumimoji="1" lang="en-US" altLang="ko-Kore-KR" sz="1400">
                <a:solidFill>
                  <a:schemeClr val="bg1"/>
                </a:solidFill>
                <a:latin typeface="+mj-lt"/>
                <a:ea typeface="NEXON Lv2 Gothic Bold" pitchFamily="2" charset="-127"/>
              </a:rPr>
              <a:t>START</a:t>
            </a:r>
            <a:endParaRPr kumimoji="1" lang="ko-Kore-KR" altLang="en-US" sz="1400">
              <a:solidFill>
                <a:schemeClr val="bg1"/>
              </a:solidFill>
              <a:latin typeface="+mj-lt"/>
              <a:ea typeface="NEXON Lv2 Gothic Bold" pitchFamily="2" charset="-127"/>
            </a:endParaRPr>
          </a:p>
        </p:txBody>
      </p:sp>
      <p:pic>
        <p:nvPicPr>
          <p:cNvPr id="38" name="그림 개체 틀 3">
            <a:extLst>
              <a:ext uri="{FF2B5EF4-FFF2-40B4-BE49-F238E27FC236}">
                <a16:creationId xmlns:a16="http://schemas.microsoft.com/office/drawing/2014/main" id="{96C0FB4A-1484-40AA-9105-6CB83B12553D}"/>
              </a:ext>
            </a:extLst>
          </p:cNvPr>
          <p:cNvPicPr>
            <a:picLocks noChangeAspect="1"/>
          </p:cNvPicPr>
          <p:nvPr/>
        </p:nvPicPr>
        <p:blipFill>
          <a:blip r:embed="rId2"/>
          <a:srcRect t="8510" b="8510"/>
          <a:stretch>
            <a:fillRect/>
          </a:stretch>
        </p:blipFill>
        <p:spPr>
          <a:xfrm>
            <a:off x="-538" y="0"/>
            <a:ext cx="12192000" cy="6858000"/>
          </a:xfrm>
          <a:prstGeom prst="rect">
            <a:avLst/>
          </a:prstGeom>
        </p:spPr>
      </p:pic>
      <p:sp>
        <p:nvSpPr>
          <p:cNvPr id="45" name="TextBox 44">
            <a:extLst>
              <a:ext uri="{FF2B5EF4-FFF2-40B4-BE49-F238E27FC236}">
                <a16:creationId xmlns:a16="http://schemas.microsoft.com/office/drawing/2014/main" id="{7918141D-A1D0-4A82-B98E-258FC7C80F5A}"/>
              </a:ext>
            </a:extLst>
          </p:cNvPr>
          <p:cNvSpPr txBox="1"/>
          <p:nvPr/>
        </p:nvSpPr>
        <p:spPr>
          <a:xfrm>
            <a:off x="0" y="484871"/>
            <a:ext cx="12192000" cy="2308324"/>
          </a:xfrm>
          <a:prstGeom prst="rect">
            <a:avLst/>
          </a:prstGeom>
          <a:noFill/>
        </p:spPr>
        <p:txBody>
          <a:bodyPr wrap="square" rtlCol="0">
            <a:spAutoFit/>
          </a:bodyPr>
          <a:lstStyle/>
          <a:p>
            <a:pPr algn="ctr"/>
            <a:r>
              <a:rPr kumimoji="1" lang="en-US" altLang="ko-Kore-KR" sz="7200" b="1">
                <a:solidFill>
                  <a:schemeClr val="bg1"/>
                </a:solidFill>
                <a:latin typeface="Calibri" panose="020F0502020204030204" pitchFamily="34" charset="0"/>
                <a:ea typeface="NEXON Lv2 Gothic Bold" pitchFamily="2" charset="-127"/>
                <a:cs typeface="Calibri" panose="020F0502020204030204" pitchFamily="34" charset="0"/>
              </a:rPr>
              <a:t>Công nghệ phần mềm</a:t>
            </a:r>
            <a:br>
              <a:rPr kumimoji="1" lang="en-US" altLang="ko-Kore-KR" sz="7200" b="1">
                <a:solidFill>
                  <a:schemeClr val="bg1"/>
                </a:solidFill>
                <a:latin typeface="Calibri" panose="020F0502020204030204" pitchFamily="34" charset="0"/>
                <a:ea typeface="NEXON Lv2 Gothic Bold" pitchFamily="2" charset="-127"/>
                <a:cs typeface="Calibri" panose="020F0502020204030204" pitchFamily="34" charset="0"/>
              </a:rPr>
            </a:br>
            <a:r>
              <a:rPr kumimoji="1" lang="en-US" altLang="ko-Kore-KR" sz="7200" b="1">
                <a:solidFill>
                  <a:schemeClr val="bg1"/>
                </a:solidFill>
                <a:latin typeface="Calibri" panose="020F0502020204030204" pitchFamily="34" charset="0"/>
                <a:ea typeface="NEXON Lv2 Gothic Bold" pitchFamily="2" charset="-127"/>
                <a:cs typeface="Calibri" panose="020F0502020204030204" pitchFamily="34" charset="0"/>
              </a:rPr>
              <a:t>Nhóm: 06</a:t>
            </a:r>
            <a:endParaRPr kumimoji="1" lang="ko-Kore-KR" altLang="en-US" sz="7200" b="1" dirty="0">
              <a:solidFill>
                <a:schemeClr val="bg1"/>
              </a:solidFill>
              <a:latin typeface="Calibri" panose="020F0502020204030204" pitchFamily="34" charset="0"/>
              <a:ea typeface="NEXON Lv2 Gothic Bold" pitchFamily="2" charset="-127"/>
              <a:cs typeface="Calibri" panose="020F0502020204030204" pitchFamily="34" charset="0"/>
            </a:endParaRPr>
          </a:p>
        </p:txBody>
      </p:sp>
      <p:sp>
        <p:nvSpPr>
          <p:cNvPr id="46" name="TextBox 45">
            <a:extLst>
              <a:ext uri="{FF2B5EF4-FFF2-40B4-BE49-F238E27FC236}">
                <a16:creationId xmlns:a16="http://schemas.microsoft.com/office/drawing/2014/main" id="{BEB64321-0F53-4F5A-988A-27250D77F1AD}"/>
              </a:ext>
            </a:extLst>
          </p:cNvPr>
          <p:cNvSpPr txBox="1"/>
          <p:nvPr/>
        </p:nvSpPr>
        <p:spPr>
          <a:xfrm>
            <a:off x="6544883" y="4059069"/>
            <a:ext cx="5989059" cy="2308324"/>
          </a:xfrm>
          <a:prstGeom prst="rect">
            <a:avLst/>
          </a:prstGeom>
          <a:noFill/>
        </p:spPr>
        <p:txBody>
          <a:bodyPr wrap="square" rtlCol="0">
            <a:spAutoFit/>
          </a:bodyPr>
          <a:lstStyle/>
          <a:p>
            <a:r>
              <a:rPr kumimoji="1" lang="en-US" altLang="ko-Kore-KR" sz="3600" b="1">
                <a:solidFill>
                  <a:schemeClr val="tx2">
                    <a:lumMod val="20000"/>
                    <a:lumOff val="80000"/>
                  </a:schemeClr>
                </a:solidFill>
                <a:ea typeface="NEXON Lv2 Gothic Bold" pitchFamily="2" charset="-127"/>
              </a:rPr>
              <a:t>Thành viên:</a:t>
            </a:r>
          </a:p>
          <a:p>
            <a:r>
              <a:rPr kumimoji="1" lang="en-US" altLang="en-US" sz="3600" b="1">
                <a:solidFill>
                  <a:schemeClr val="tx2">
                    <a:lumMod val="20000"/>
                    <a:lumOff val="80000"/>
                  </a:schemeClr>
                </a:solidFill>
                <a:ea typeface="NEXON Lv2 Gothic Bold" pitchFamily="2" charset="-127"/>
              </a:rPr>
              <a:t>Nguyễn Duy Đăng:20110632</a:t>
            </a:r>
          </a:p>
          <a:p>
            <a:r>
              <a:rPr kumimoji="1" lang="en-US" altLang="en-US" sz="3600" b="1">
                <a:solidFill>
                  <a:schemeClr val="tx2">
                    <a:lumMod val="20000"/>
                    <a:lumOff val="80000"/>
                  </a:schemeClr>
                </a:solidFill>
                <a:ea typeface="NEXON Lv2 Gothic Bold" pitchFamily="2" charset="-127"/>
              </a:rPr>
              <a:t>Mai Bảo Huy: 20110649</a:t>
            </a:r>
          </a:p>
          <a:p>
            <a:r>
              <a:rPr kumimoji="1" lang="en-US" altLang="en-US" sz="3600" b="1">
                <a:solidFill>
                  <a:schemeClr val="tx2">
                    <a:lumMod val="20000"/>
                    <a:lumOff val="80000"/>
                  </a:schemeClr>
                </a:solidFill>
                <a:ea typeface="NEXON Lv2 Gothic Bold" pitchFamily="2" charset="-127"/>
              </a:rPr>
              <a:t>Đặng Văn Tuấn: 20110300</a:t>
            </a:r>
            <a:endParaRPr kumimoji="1" lang="ko-Kore-KR" altLang="en-US" sz="3600" b="1">
              <a:solidFill>
                <a:schemeClr val="tx2">
                  <a:lumMod val="20000"/>
                  <a:lumOff val="80000"/>
                </a:schemeClr>
              </a:solidFill>
              <a:ea typeface="NEXON Lv2 Gothic Bold" pitchFamily="2" charset="-127"/>
            </a:endParaRPr>
          </a:p>
        </p:txBody>
      </p:sp>
    </p:spTree>
    <p:extLst>
      <p:ext uri="{BB962C8B-B14F-4D97-AF65-F5344CB8AC3E}">
        <p14:creationId xmlns:p14="http://schemas.microsoft.com/office/powerpoint/2010/main" val="3327802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0E6BB52-0ECC-E3A7-57AF-00D28E86C3C7}"/>
              </a:ext>
            </a:extLst>
          </p:cNvPr>
          <p:cNvSpPr/>
          <p:nvPr/>
        </p:nvSpPr>
        <p:spPr>
          <a:xfrm>
            <a:off x="0" y="8042"/>
            <a:ext cx="64471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6" name="그림 개체 틀 5">
            <a:extLst>
              <a:ext uri="{FF2B5EF4-FFF2-40B4-BE49-F238E27FC236}">
                <a16:creationId xmlns:a16="http://schemas.microsoft.com/office/drawing/2014/main" id="{3548019A-457A-9D4E-1A7E-3AC66533245F}"/>
              </a:ext>
            </a:extLst>
          </p:cNvPr>
          <p:cNvPicPr>
            <a:picLocks noGrp="1" noChangeAspect="1"/>
          </p:cNvPicPr>
          <p:nvPr>
            <p:ph type="pic" sz="quarter" idx="10"/>
          </p:nvPr>
        </p:nvPicPr>
        <p:blipFill>
          <a:blip r:embed="rId2"/>
          <a:srcRect t="1511" b="1511"/>
          <a:stretch>
            <a:fillRect/>
          </a:stretch>
        </p:blipFill>
        <p:spPr>
          <a:xfrm>
            <a:off x="6447100" y="8042"/>
            <a:ext cx="5744900" cy="8093404"/>
          </a:xfrm>
        </p:spPr>
      </p:pic>
      <p:grpSp>
        <p:nvGrpSpPr>
          <p:cNvPr id="3" name="그룹 2">
            <a:extLst>
              <a:ext uri="{FF2B5EF4-FFF2-40B4-BE49-F238E27FC236}">
                <a16:creationId xmlns:a16="http://schemas.microsoft.com/office/drawing/2014/main" id="{670E5614-D831-A4BA-AE98-5C73769A0E11}"/>
              </a:ext>
            </a:extLst>
          </p:cNvPr>
          <p:cNvGrpSpPr/>
          <p:nvPr/>
        </p:nvGrpSpPr>
        <p:grpSpPr>
          <a:xfrm rot="5400000">
            <a:off x="-912598" y="1686559"/>
            <a:ext cx="4090217" cy="717103"/>
            <a:chOff x="8019974" y="1715763"/>
            <a:chExt cx="2820806" cy="320306"/>
          </a:xfrm>
        </p:grpSpPr>
        <p:sp>
          <p:nvSpPr>
            <p:cNvPr id="4" name="Rectangle 309">
              <a:extLst>
                <a:ext uri="{FF2B5EF4-FFF2-40B4-BE49-F238E27FC236}">
                  <a16:creationId xmlns:a16="http://schemas.microsoft.com/office/drawing/2014/main" id="{F8D56E7E-A4A0-5CB9-8987-44010F566312}"/>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Rectangle 310">
              <a:extLst>
                <a:ext uri="{FF2B5EF4-FFF2-40B4-BE49-F238E27FC236}">
                  <a16:creationId xmlns:a16="http://schemas.microsoft.com/office/drawing/2014/main" id="{4BD42CC6-13B9-6595-F3AB-DA8484665611}"/>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7" name="TextBox 6">
            <a:extLst>
              <a:ext uri="{FF2B5EF4-FFF2-40B4-BE49-F238E27FC236}">
                <a16:creationId xmlns:a16="http://schemas.microsoft.com/office/drawing/2014/main" id="{F88B93D0-C2D4-41EB-BD6A-1E548A2A0DE2}"/>
              </a:ext>
            </a:extLst>
          </p:cNvPr>
          <p:cNvSpPr txBox="1"/>
          <p:nvPr/>
        </p:nvSpPr>
        <p:spPr>
          <a:xfrm>
            <a:off x="238308" y="111096"/>
            <a:ext cx="6769578" cy="1323439"/>
          </a:xfrm>
          <a:prstGeom prst="rect">
            <a:avLst/>
          </a:prstGeom>
          <a:noFill/>
        </p:spPr>
        <p:txBody>
          <a:bodyPr wrap="square" rtlCol="0">
            <a:spAutoFit/>
          </a:bodyPr>
          <a:lstStyle/>
          <a:p>
            <a:r>
              <a:rPr kumimoji="1" lang="en-US" altLang="ko-Kore-KR" sz="4000" b="1">
                <a:solidFill>
                  <a:schemeClr val="bg1"/>
                </a:solidFill>
                <a:effectLst>
                  <a:outerShdw blurRad="314867" sx="102000" sy="102000" algn="ctr" rotWithShape="0">
                    <a:prstClr val="black">
                      <a:alpha val="82000"/>
                    </a:prstClr>
                  </a:outerShdw>
                </a:effectLst>
                <a:latin typeface="+mj-lt"/>
                <a:ea typeface="NEXON Lv2 Gothic Bold" pitchFamily="2" charset="-127"/>
              </a:rPr>
              <a:t>4. Các Requirement của Giảng Viên phản biện</a:t>
            </a:r>
          </a:p>
        </p:txBody>
      </p:sp>
      <p:sp>
        <p:nvSpPr>
          <p:cNvPr id="9" name="TextBox 8">
            <a:extLst>
              <a:ext uri="{FF2B5EF4-FFF2-40B4-BE49-F238E27FC236}">
                <a16:creationId xmlns:a16="http://schemas.microsoft.com/office/drawing/2014/main" id="{2AF20C67-D58F-3872-8D7C-CEABED8557D2}"/>
              </a:ext>
            </a:extLst>
          </p:cNvPr>
          <p:cNvSpPr txBox="1"/>
          <p:nvPr/>
        </p:nvSpPr>
        <p:spPr>
          <a:xfrm>
            <a:off x="700589" y="1973529"/>
            <a:ext cx="6147702" cy="2805063"/>
          </a:xfrm>
          <a:prstGeom prst="rect">
            <a:avLst/>
          </a:prstGeom>
          <a:noFill/>
        </p:spPr>
        <p:txBody>
          <a:bodyPr wrap="square" rtlCol="0">
            <a:spAutoFit/>
          </a:bodyPr>
          <a:lstStyle/>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Cập nhật tài khoản</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Chấm điểm đề tài</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Đổi mật khẩu</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Đăng nhập và đăng xuất hệ thông</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Xem báo cáo đề tài</a:t>
            </a:r>
          </a:p>
        </p:txBody>
      </p:sp>
    </p:spTree>
    <p:extLst>
      <p:ext uri="{BB962C8B-B14F-4D97-AF65-F5344CB8AC3E}">
        <p14:creationId xmlns:p14="http://schemas.microsoft.com/office/powerpoint/2010/main" val="2783693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CC4AB835-FD89-8F9E-DE96-F836B99A0BE5}"/>
              </a:ext>
            </a:extLst>
          </p:cNvPr>
          <p:cNvSpPr/>
          <p:nvPr/>
        </p:nvSpPr>
        <p:spPr>
          <a:xfrm>
            <a:off x="0" y="3979333"/>
            <a:ext cx="12192000" cy="287866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 name="그림 개체 틀 3">
            <a:extLst>
              <a:ext uri="{FF2B5EF4-FFF2-40B4-BE49-F238E27FC236}">
                <a16:creationId xmlns:a16="http://schemas.microsoft.com/office/drawing/2014/main" id="{FD82BC86-0A34-2488-E62F-214479F547F1}"/>
              </a:ext>
            </a:extLst>
          </p:cNvPr>
          <p:cNvPicPr>
            <a:picLocks noGrp="1" noChangeAspect="1"/>
          </p:cNvPicPr>
          <p:nvPr>
            <p:ph type="pic" sz="quarter" idx="10"/>
          </p:nvPr>
        </p:nvPicPr>
        <p:blipFill>
          <a:blip r:embed="rId2"/>
          <a:srcRect t="8510" b="8510"/>
          <a:stretch>
            <a:fillRect/>
          </a:stretch>
        </p:blipFill>
        <p:spPr/>
      </p:pic>
      <p:sp>
        <p:nvSpPr>
          <p:cNvPr id="9" name="직사각형 8">
            <a:extLst>
              <a:ext uri="{FF2B5EF4-FFF2-40B4-BE49-F238E27FC236}">
                <a16:creationId xmlns:a16="http://schemas.microsoft.com/office/drawing/2014/main" id="{B4903C89-5D84-1DF5-B196-A4B944929EB1}"/>
              </a:ext>
            </a:extLst>
          </p:cNvPr>
          <p:cNvSpPr/>
          <p:nvPr/>
        </p:nvSpPr>
        <p:spPr>
          <a:xfrm>
            <a:off x="0" y="4336026"/>
            <a:ext cx="12192000" cy="2521974"/>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자유형 14">
            <a:extLst>
              <a:ext uri="{FF2B5EF4-FFF2-40B4-BE49-F238E27FC236}">
                <a16:creationId xmlns:a16="http://schemas.microsoft.com/office/drawing/2014/main" id="{7A3BF33E-98E2-0366-5D13-78F1EA38BFE8}"/>
              </a:ext>
            </a:extLst>
          </p:cNvPr>
          <p:cNvSpPr/>
          <p:nvPr/>
        </p:nvSpPr>
        <p:spPr>
          <a:xfrm rot="5400000">
            <a:off x="5586294" y="1503708"/>
            <a:ext cx="632216" cy="2781312"/>
          </a:xfrm>
          <a:custGeom>
            <a:avLst/>
            <a:gdLst>
              <a:gd name="connsiteX0" fmla="*/ 0 w 632216"/>
              <a:gd name="connsiteY0" fmla="*/ 2465204 h 2781312"/>
              <a:gd name="connsiteX1" fmla="*/ 147 w 632216"/>
              <a:gd name="connsiteY1" fmla="*/ 2463741 h 2781312"/>
              <a:gd name="connsiteX2" fmla="*/ 0 w 632216"/>
              <a:gd name="connsiteY2" fmla="*/ 2463741 h 2781312"/>
              <a:gd name="connsiteX3" fmla="*/ 0 w 632216"/>
              <a:gd name="connsiteY3" fmla="*/ 1538100 h 2781312"/>
              <a:gd name="connsiteX4" fmla="*/ 0 w 632216"/>
              <a:gd name="connsiteY4" fmla="*/ 1536637 h 2781312"/>
              <a:gd name="connsiteX5" fmla="*/ 0 w 632216"/>
              <a:gd name="connsiteY5" fmla="*/ 1243213 h 2781312"/>
              <a:gd name="connsiteX6" fmla="*/ 0 w 632216"/>
              <a:gd name="connsiteY6" fmla="*/ 316108 h 2781312"/>
              <a:gd name="connsiteX7" fmla="*/ 316108 w 632216"/>
              <a:gd name="connsiteY7" fmla="*/ 0 h 2781312"/>
              <a:gd name="connsiteX8" fmla="*/ 632216 w 632216"/>
              <a:gd name="connsiteY8" fmla="*/ 316108 h 2781312"/>
              <a:gd name="connsiteX9" fmla="*/ 632215 w 632216"/>
              <a:gd name="connsiteY9" fmla="*/ 316116 h 2781312"/>
              <a:gd name="connsiteX10" fmla="*/ 632215 w 632216"/>
              <a:gd name="connsiteY10" fmla="*/ 1243205 h 2781312"/>
              <a:gd name="connsiteX11" fmla="*/ 632216 w 632216"/>
              <a:gd name="connsiteY11" fmla="*/ 1243213 h 2781312"/>
              <a:gd name="connsiteX12" fmla="*/ 632215 w 632216"/>
              <a:gd name="connsiteY12" fmla="*/ 1243220 h 2781312"/>
              <a:gd name="connsiteX13" fmla="*/ 632215 w 632216"/>
              <a:gd name="connsiteY13" fmla="*/ 1536637 h 2781312"/>
              <a:gd name="connsiteX14" fmla="*/ 632215 w 632216"/>
              <a:gd name="connsiteY14" fmla="*/ 1538093 h 2781312"/>
              <a:gd name="connsiteX15" fmla="*/ 632216 w 632216"/>
              <a:gd name="connsiteY15" fmla="*/ 1538100 h 2781312"/>
              <a:gd name="connsiteX16" fmla="*/ 632215 w 632216"/>
              <a:gd name="connsiteY16" fmla="*/ 1538108 h 2781312"/>
              <a:gd name="connsiteX17" fmla="*/ 632215 w 632216"/>
              <a:gd name="connsiteY17" fmla="*/ 2463741 h 2781312"/>
              <a:gd name="connsiteX18" fmla="*/ 632069 w 632216"/>
              <a:gd name="connsiteY18" fmla="*/ 2463741 h 2781312"/>
              <a:gd name="connsiteX19" fmla="*/ 632216 w 632216"/>
              <a:gd name="connsiteY19" fmla="*/ 2465204 h 2781312"/>
              <a:gd name="connsiteX20" fmla="*/ 316108 w 632216"/>
              <a:gd name="connsiteY20" fmla="*/ 2781312 h 2781312"/>
              <a:gd name="connsiteX21" fmla="*/ 0 w 632216"/>
              <a:gd name="connsiteY21" fmla="*/ 2465204 h 27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2216" h="2781312">
                <a:moveTo>
                  <a:pt x="0" y="2465204"/>
                </a:moveTo>
                <a:lnTo>
                  <a:pt x="147" y="2463741"/>
                </a:lnTo>
                <a:lnTo>
                  <a:pt x="0" y="2463741"/>
                </a:lnTo>
                <a:lnTo>
                  <a:pt x="0" y="1538100"/>
                </a:lnTo>
                <a:lnTo>
                  <a:pt x="0" y="1536637"/>
                </a:lnTo>
                <a:lnTo>
                  <a:pt x="0" y="1243213"/>
                </a:lnTo>
                <a:lnTo>
                  <a:pt x="0" y="316108"/>
                </a:lnTo>
                <a:cubicBezTo>
                  <a:pt x="0" y="141526"/>
                  <a:pt x="141526" y="0"/>
                  <a:pt x="316108" y="0"/>
                </a:cubicBezTo>
                <a:cubicBezTo>
                  <a:pt x="490690" y="0"/>
                  <a:pt x="632216" y="141526"/>
                  <a:pt x="632216" y="316108"/>
                </a:cubicBezTo>
                <a:lnTo>
                  <a:pt x="632215" y="316116"/>
                </a:lnTo>
                <a:lnTo>
                  <a:pt x="632215" y="1243205"/>
                </a:lnTo>
                <a:lnTo>
                  <a:pt x="632216" y="1243213"/>
                </a:lnTo>
                <a:lnTo>
                  <a:pt x="632215" y="1243220"/>
                </a:lnTo>
                <a:lnTo>
                  <a:pt x="632215" y="1536637"/>
                </a:lnTo>
                <a:lnTo>
                  <a:pt x="632215" y="1538093"/>
                </a:lnTo>
                <a:lnTo>
                  <a:pt x="632216" y="1538100"/>
                </a:lnTo>
                <a:lnTo>
                  <a:pt x="632215" y="1538108"/>
                </a:lnTo>
                <a:lnTo>
                  <a:pt x="632215" y="2463741"/>
                </a:lnTo>
                <a:lnTo>
                  <a:pt x="632069" y="2463741"/>
                </a:lnTo>
                <a:lnTo>
                  <a:pt x="632216" y="2465204"/>
                </a:lnTo>
                <a:cubicBezTo>
                  <a:pt x="632216" y="2639786"/>
                  <a:pt x="490690" y="2781312"/>
                  <a:pt x="316108" y="2781312"/>
                </a:cubicBezTo>
                <a:cubicBezTo>
                  <a:pt x="141526" y="2781312"/>
                  <a:pt x="0" y="2639786"/>
                  <a:pt x="0" y="246520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1" name="직선 연결선[R] 10">
            <a:extLst>
              <a:ext uri="{FF2B5EF4-FFF2-40B4-BE49-F238E27FC236}">
                <a16:creationId xmlns:a16="http://schemas.microsoft.com/office/drawing/2014/main" id="{46660EB4-64EB-1F8F-D4E2-75393B297EAE}"/>
              </a:ext>
            </a:extLst>
          </p:cNvPr>
          <p:cNvCxnSpPr/>
          <p:nvPr/>
        </p:nvCxnSpPr>
        <p:spPr>
          <a:xfrm>
            <a:off x="0" y="4572000"/>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9F9B8C-4510-2EF9-68A7-7EF2BCF5C13D}"/>
              </a:ext>
            </a:extLst>
          </p:cNvPr>
          <p:cNvSpPr txBox="1"/>
          <p:nvPr/>
        </p:nvSpPr>
        <p:spPr>
          <a:xfrm>
            <a:off x="1186292" y="479001"/>
            <a:ext cx="10141162" cy="1938992"/>
          </a:xfrm>
          <a:prstGeom prst="rect">
            <a:avLst/>
          </a:prstGeom>
          <a:noFill/>
        </p:spPr>
        <p:txBody>
          <a:bodyPr wrap="square" rtlCol="0">
            <a:spAutoFit/>
          </a:bodyPr>
          <a:lstStyle/>
          <a:p>
            <a:pPr algn="ctr"/>
            <a:r>
              <a:rPr kumimoji="1" lang="vi-VN" altLang="ko-Kore-KR" sz="6000" b="1">
                <a:solidFill>
                  <a:schemeClr val="bg1"/>
                </a:solidFill>
                <a:latin typeface="Calibri" panose="020F0502020204030204" pitchFamily="34" charset="0"/>
                <a:ea typeface="NEXON Lv2 Gothic Bold" pitchFamily="2" charset="-127"/>
                <a:cs typeface="Calibri" panose="020F0502020204030204" pitchFamily="34" charset="0"/>
              </a:rPr>
              <a:t>CHƯƠNG 3:</a:t>
            </a:r>
            <a:endParaRPr kumimoji="1" lang="en-US" altLang="ko-Kore-KR" sz="6000" b="1">
              <a:solidFill>
                <a:schemeClr val="bg1"/>
              </a:solidFill>
              <a:latin typeface="Calibri" panose="020F0502020204030204" pitchFamily="34" charset="0"/>
              <a:ea typeface="NEXON Lv2 Gothic Bold" pitchFamily="2" charset="-127"/>
              <a:cs typeface="Calibri" panose="020F0502020204030204" pitchFamily="34" charset="0"/>
            </a:endParaRPr>
          </a:p>
          <a:p>
            <a:pPr algn="ctr"/>
            <a:r>
              <a:rPr kumimoji="1" lang="vi-VN" altLang="ko-Kore-KR" sz="6000" b="1">
                <a:solidFill>
                  <a:schemeClr val="bg1"/>
                </a:solidFill>
                <a:latin typeface="Calibri" panose="020F0502020204030204" pitchFamily="34" charset="0"/>
                <a:ea typeface="NEXON Lv2 Gothic Bold" pitchFamily="2" charset="-127"/>
                <a:cs typeface="Calibri" panose="020F0502020204030204" pitchFamily="34" charset="0"/>
              </a:rPr>
              <a:t> GOM NHÓM CÁC CHỨC NĂNG</a:t>
            </a:r>
            <a:endParaRPr kumimoji="1" lang="ko-Kore-KR" altLang="en-US" sz="6000" b="1" dirty="0">
              <a:solidFill>
                <a:schemeClr val="bg1"/>
              </a:solidFill>
              <a:latin typeface="Calibri" panose="020F0502020204030204" pitchFamily="34" charset="0"/>
              <a:ea typeface="NEXON Lv2 Gothic Bold" pitchFamily="2" charset="-127"/>
              <a:cs typeface="Calibri" panose="020F0502020204030204" pitchFamily="34" charset="0"/>
            </a:endParaRPr>
          </a:p>
        </p:txBody>
      </p:sp>
      <p:grpSp>
        <p:nvGrpSpPr>
          <p:cNvPr id="17" name="그룹 16">
            <a:extLst>
              <a:ext uri="{FF2B5EF4-FFF2-40B4-BE49-F238E27FC236}">
                <a16:creationId xmlns:a16="http://schemas.microsoft.com/office/drawing/2014/main" id="{BB86A949-367E-B209-8514-DC4942D4C2F9}"/>
              </a:ext>
            </a:extLst>
          </p:cNvPr>
          <p:cNvGrpSpPr/>
          <p:nvPr/>
        </p:nvGrpSpPr>
        <p:grpSpPr>
          <a:xfrm>
            <a:off x="5427663" y="6156959"/>
            <a:ext cx="1347606" cy="348343"/>
            <a:chOff x="5427663" y="6156959"/>
            <a:chExt cx="1347606" cy="348343"/>
          </a:xfrm>
        </p:grpSpPr>
        <p:grpSp>
          <p:nvGrpSpPr>
            <p:cNvPr id="18" name="그룹 17">
              <a:extLst>
                <a:ext uri="{FF2B5EF4-FFF2-40B4-BE49-F238E27FC236}">
                  <a16:creationId xmlns:a16="http://schemas.microsoft.com/office/drawing/2014/main" id="{951DE8CC-1F1C-F795-D2A7-C21E76CF1F7D}"/>
                </a:ext>
              </a:extLst>
            </p:cNvPr>
            <p:cNvGrpSpPr/>
            <p:nvPr/>
          </p:nvGrpSpPr>
          <p:grpSpPr>
            <a:xfrm>
              <a:off x="5427663" y="6166383"/>
              <a:ext cx="1335600" cy="338400"/>
              <a:chOff x="5427663" y="6166383"/>
              <a:chExt cx="1335600" cy="338400"/>
            </a:xfrm>
          </p:grpSpPr>
          <p:sp>
            <p:nvSpPr>
              <p:cNvPr id="20" name="AutoShape 3">
                <a:extLst>
                  <a:ext uri="{FF2B5EF4-FFF2-40B4-BE49-F238E27FC236}">
                    <a16:creationId xmlns:a16="http://schemas.microsoft.com/office/drawing/2014/main" id="{1C5B7778-C690-520E-9086-444E9BBA5D48}"/>
                  </a:ext>
                </a:extLst>
              </p:cNvPr>
              <p:cNvSpPr>
                <a:spLocks noChangeAspect="1" noChangeArrowheads="1" noTextEdit="1"/>
              </p:cNvSpPr>
              <p:nvPr/>
            </p:nvSpPr>
            <p:spPr bwMode="auto">
              <a:xfrm>
                <a:off x="5429245" y="6166383"/>
                <a:ext cx="1332435" cy="3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1" name="Freeform 5">
                <a:extLst>
                  <a:ext uri="{FF2B5EF4-FFF2-40B4-BE49-F238E27FC236}">
                    <a16:creationId xmlns:a16="http://schemas.microsoft.com/office/drawing/2014/main" id="{5D02DC04-1336-DA1B-E515-E5F623739798}"/>
                  </a:ext>
                </a:extLst>
              </p:cNvPr>
              <p:cNvSpPr>
                <a:spLocks/>
              </p:cNvSpPr>
              <p:nvPr/>
            </p:nvSpPr>
            <p:spPr bwMode="auto">
              <a:xfrm>
                <a:off x="5628635" y="6341793"/>
                <a:ext cx="85453" cy="130393"/>
              </a:xfrm>
              <a:custGeom>
                <a:avLst/>
                <a:gdLst>
                  <a:gd name="T0" fmla="*/ 83 w 83"/>
                  <a:gd name="T1" fmla="*/ 90 h 130"/>
                  <a:gd name="T2" fmla="*/ 79 w 83"/>
                  <a:gd name="T3" fmla="*/ 108 h 130"/>
                  <a:gd name="T4" fmla="*/ 69 w 83"/>
                  <a:gd name="T5" fmla="*/ 120 h 130"/>
                  <a:gd name="T6" fmla="*/ 54 w 83"/>
                  <a:gd name="T7" fmla="*/ 128 h 130"/>
                  <a:gd name="T8" fmla="*/ 36 w 83"/>
                  <a:gd name="T9" fmla="*/ 130 h 130"/>
                  <a:gd name="T10" fmla="*/ 24 w 83"/>
                  <a:gd name="T11" fmla="*/ 129 h 130"/>
                  <a:gd name="T12" fmla="*/ 14 w 83"/>
                  <a:gd name="T13" fmla="*/ 127 h 130"/>
                  <a:gd name="T14" fmla="*/ 7 w 83"/>
                  <a:gd name="T15" fmla="*/ 124 h 130"/>
                  <a:gd name="T16" fmla="*/ 3 w 83"/>
                  <a:gd name="T17" fmla="*/ 121 h 130"/>
                  <a:gd name="T18" fmla="*/ 1 w 83"/>
                  <a:gd name="T19" fmla="*/ 117 h 130"/>
                  <a:gd name="T20" fmla="*/ 0 w 83"/>
                  <a:gd name="T21" fmla="*/ 110 h 130"/>
                  <a:gd name="T22" fmla="*/ 0 w 83"/>
                  <a:gd name="T23" fmla="*/ 105 h 130"/>
                  <a:gd name="T24" fmla="*/ 1 w 83"/>
                  <a:gd name="T25" fmla="*/ 102 h 130"/>
                  <a:gd name="T26" fmla="*/ 2 w 83"/>
                  <a:gd name="T27" fmla="*/ 100 h 130"/>
                  <a:gd name="T28" fmla="*/ 4 w 83"/>
                  <a:gd name="T29" fmla="*/ 99 h 130"/>
                  <a:gd name="T30" fmla="*/ 8 w 83"/>
                  <a:gd name="T31" fmla="*/ 101 h 130"/>
                  <a:gd name="T32" fmla="*/ 14 w 83"/>
                  <a:gd name="T33" fmla="*/ 105 h 130"/>
                  <a:gd name="T34" fmla="*/ 24 w 83"/>
                  <a:gd name="T35" fmla="*/ 108 h 130"/>
                  <a:gd name="T36" fmla="*/ 36 w 83"/>
                  <a:gd name="T37" fmla="*/ 110 h 130"/>
                  <a:gd name="T38" fmla="*/ 45 w 83"/>
                  <a:gd name="T39" fmla="*/ 109 h 130"/>
                  <a:gd name="T40" fmla="*/ 51 w 83"/>
                  <a:gd name="T41" fmla="*/ 105 h 130"/>
                  <a:gd name="T42" fmla="*/ 55 w 83"/>
                  <a:gd name="T43" fmla="*/ 100 h 130"/>
                  <a:gd name="T44" fmla="*/ 56 w 83"/>
                  <a:gd name="T45" fmla="*/ 94 h 130"/>
                  <a:gd name="T46" fmla="*/ 54 w 83"/>
                  <a:gd name="T47" fmla="*/ 86 h 130"/>
                  <a:gd name="T48" fmla="*/ 48 w 83"/>
                  <a:gd name="T49" fmla="*/ 81 h 130"/>
                  <a:gd name="T50" fmla="*/ 39 w 83"/>
                  <a:gd name="T51" fmla="*/ 76 h 130"/>
                  <a:gd name="T52" fmla="*/ 29 w 83"/>
                  <a:gd name="T53" fmla="*/ 72 h 130"/>
                  <a:gd name="T54" fmla="*/ 19 w 83"/>
                  <a:gd name="T55" fmla="*/ 66 h 130"/>
                  <a:gd name="T56" fmla="*/ 11 w 83"/>
                  <a:gd name="T57" fmla="*/ 59 h 130"/>
                  <a:gd name="T58" fmla="*/ 5 w 83"/>
                  <a:gd name="T59" fmla="*/ 50 h 130"/>
                  <a:gd name="T60" fmla="*/ 2 w 83"/>
                  <a:gd name="T61" fmla="*/ 36 h 130"/>
                  <a:gd name="T62" fmla="*/ 6 w 83"/>
                  <a:gd name="T63" fmla="*/ 20 h 130"/>
                  <a:gd name="T64" fmla="*/ 15 w 83"/>
                  <a:gd name="T65" fmla="*/ 9 h 130"/>
                  <a:gd name="T66" fmla="*/ 28 w 83"/>
                  <a:gd name="T67" fmla="*/ 2 h 130"/>
                  <a:gd name="T68" fmla="*/ 45 w 83"/>
                  <a:gd name="T69" fmla="*/ 0 h 130"/>
                  <a:gd name="T70" fmla="*/ 54 w 83"/>
                  <a:gd name="T71" fmla="*/ 0 h 130"/>
                  <a:gd name="T72" fmla="*/ 62 w 83"/>
                  <a:gd name="T73" fmla="*/ 2 h 130"/>
                  <a:gd name="T74" fmla="*/ 69 w 83"/>
                  <a:gd name="T75" fmla="*/ 5 h 130"/>
                  <a:gd name="T76" fmla="*/ 73 w 83"/>
                  <a:gd name="T77" fmla="*/ 7 h 130"/>
                  <a:gd name="T78" fmla="*/ 75 w 83"/>
                  <a:gd name="T79" fmla="*/ 9 h 130"/>
                  <a:gd name="T80" fmla="*/ 75 w 83"/>
                  <a:gd name="T81" fmla="*/ 11 h 130"/>
                  <a:gd name="T82" fmla="*/ 75 w 83"/>
                  <a:gd name="T83" fmla="*/ 13 h 130"/>
                  <a:gd name="T84" fmla="*/ 76 w 83"/>
                  <a:gd name="T85" fmla="*/ 18 h 130"/>
                  <a:gd name="T86" fmla="*/ 75 w 83"/>
                  <a:gd name="T87" fmla="*/ 22 h 130"/>
                  <a:gd name="T88" fmla="*/ 75 w 83"/>
                  <a:gd name="T89" fmla="*/ 26 h 130"/>
                  <a:gd name="T90" fmla="*/ 74 w 83"/>
                  <a:gd name="T91" fmla="*/ 28 h 130"/>
                  <a:gd name="T92" fmla="*/ 72 w 83"/>
                  <a:gd name="T93" fmla="*/ 28 h 130"/>
                  <a:gd name="T94" fmla="*/ 69 w 83"/>
                  <a:gd name="T95" fmla="*/ 27 h 130"/>
                  <a:gd name="T96" fmla="*/ 63 w 83"/>
                  <a:gd name="T97" fmla="*/ 24 h 130"/>
                  <a:gd name="T98" fmla="*/ 55 w 83"/>
                  <a:gd name="T99" fmla="*/ 21 h 130"/>
                  <a:gd name="T100" fmla="*/ 45 w 83"/>
                  <a:gd name="T101" fmla="*/ 20 h 130"/>
                  <a:gd name="T102" fmla="*/ 38 w 83"/>
                  <a:gd name="T103" fmla="*/ 21 h 130"/>
                  <a:gd name="T104" fmla="*/ 33 w 83"/>
                  <a:gd name="T105" fmla="*/ 23 h 130"/>
                  <a:gd name="T106" fmla="*/ 30 w 83"/>
                  <a:gd name="T107" fmla="*/ 28 h 130"/>
                  <a:gd name="T108" fmla="*/ 28 w 83"/>
                  <a:gd name="T109" fmla="*/ 33 h 130"/>
                  <a:gd name="T110" fmla="*/ 31 w 83"/>
                  <a:gd name="T111" fmla="*/ 40 h 130"/>
                  <a:gd name="T112" fmla="*/ 37 w 83"/>
                  <a:gd name="T113" fmla="*/ 46 h 130"/>
                  <a:gd name="T114" fmla="*/ 46 w 83"/>
                  <a:gd name="T115" fmla="*/ 50 h 130"/>
                  <a:gd name="T116" fmla="*/ 56 w 83"/>
                  <a:gd name="T117" fmla="*/ 55 h 130"/>
                  <a:gd name="T118" fmla="*/ 66 w 83"/>
                  <a:gd name="T119" fmla="*/ 60 h 130"/>
                  <a:gd name="T120" fmla="*/ 74 w 83"/>
                  <a:gd name="T121" fmla="*/ 67 h 130"/>
                  <a:gd name="T122" fmla="*/ 81 w 83"/>
                  <a:gd name="T123" fmla="*/ 77 h 130"/>
                  <a:gd name="T124" fmla="*/ 83 w 83"/>
                  <a:gd name="T125" fmla="*/ 9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13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2" name="Freeform 6">
                <a:extLst>
                  <a:ext uri="{FF2B5EF4-FFF2-40B4-BE49-F238E27FC236}">
                    <a16:creationId xmlns:a16="http://schemas.microsoft.com/office/drawing/2014/main" id="{F5E9AB36-9504-252A-5DCA-70C1CE888B14}"/>
                  </a:ext>
                </a:extLst>
              </p:cNvPr>
              <p:cNvSpPr>
                <a:spLocks/>
              </p:cNvSpPr>
              <p:nvPr/>
            </p:nvSpPr>
            <p:spPr bwMode="auto">
              <a:xfrm>
                <a:off x="5726748" y="6334031"/>
                <a:ext cx="26902" cy="138155"/>
              </a:xfrm>
              <a:custGeom>
                <a:avLst/>
                <a:gdLst>
                  <a:gd name="T0" fmla="*/ 25 w 25"/>
                  <a:gd name="T1" fmla="*/ 133 h 137"/>
                  <a:gd name="T2" fmla="*/ 24 w 25"/>
                  <a:gd name="T3" fmla="*/ 135 h 137"/>
                  <a:gd name="T4" fmla="*/ 22 w 25"/>
                  <a:gd name="T5" fmla="*/ 136 h 137"/>
                  <a:gd name="T6" fmla="*/ 18 w 25"/>
                  <a:gd name="T7" fmla="*/ 137 h 137"/>
                  <a:gd name="T8" fmla="*/ 12 w 25"/>
                  <a:gd name="T9" fmla="*/ 137 h 137"/>
                  <a:gd name="T10" fmla="*/ 7 w 25"/>
                  <a:gd name="T11" fmla="*/ 137 h 137"/>
                  <a:gd name="T12" fmla="*/ 3 w 25"/>
                  <a:gd name="T13" fmla="*/ 136 h 137"/>
                  <a:gd name="T14" fmla="*/ 1 w 25"/>
                  <a:gd name="T15" fmla="*/ 135 h 137"/>
                  <a:gd name="T16" fmla="*/ 0 w 25"/>
                  <a:gd name="T17" fmla="*/ 133 h 137"/>
                  <a:gd name="T18" fmla="*/ 0 w 25"/>
                  <a:gd name="T19" fmla="*/ 4 h 137"/>
                  <a:gd name="T20" fmla="*/ 1 w 25"/>
                  <a:gd name="T21" fmla="*/ 3 h 137"/>
                  <a:gd name="T22" fmla="*/ 3 w 25"/>
                  <a:gd name="T23" fmla="*/ 1 h 137"/>
                  <a:gd name="T24" fmla="*/ 7 w 25"/>
                  <a:gd name="T25" fmla="*/ 1 h 137"/>
                  <a:gd name="T26" fmla="*/ 12 w 25"/>
                  <a:gd name="T27" fmla="*/ 0 h 137"/>
                  <a:gd name="T28" fmla="*/ 18 w 25"/>
                  <a:gd name="T29" fmla="*/ 1 h 137"/>
                  <a:gd name="T30" fmla="*/ 22 w 25"/>
                  <a:gd name="T31" fmla="*/ 1 h 137"/>
                  <a:gd name="T32" fmla="*/ 24 w 25"/>
                  <a:gd name="T33" fmla="*/ 3 h 137"/>
                  <a:gd name="T34" fmla="*/ 25 w 25"/>
                  <a:gd name="T35" fmla="*/ 4 h 137"/>
                  <a:gd name="T36" fmla="*/ 25 w 25"/>
                  <a:gd name="T37" fmla="*/ 1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37">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3" name="Freeform 7">
                <a:extLst>
                  <a:ext uri="{FF2B5EF4-FFF2-40B4-BE49-F238E27FC236}">
                    <a16:creationId xmlns:a16="http://schemas.microsoft.com/office/drawing/2014/main" id="{EBE4D903-6071-3D7C-FDD9-D3C05C9C6783}"/>
                  </a:ext>
                </a:extLst>
              </p:cNvPr>
              <p:cNvSpPr>
                <a:spLocks noEditPoints="1"/>
              </p:cNvSpPr>
              <p:nvPr/>
            </p:nvSpPr>
            <p:spPr bwMode="auto">
              <a:xfrm>
                <a:off x="5771057" y="6337135"/>
                <a:ext cx="28484" cy="135050"/>
              </a:xfrm>
              <a:custGeom>
                <a:avLst/>
                <a:gdLst>
                  <a:gd name="T0" fmla="*/ 28 w 28"/>
                  <a:gd name="T1" fmla="*/ 12 h 133"/>
                  <a:gd name="T2" fmla="*/ 25 w 28"/>
                  <a:gd name="T3" fmla="*/ 22 h 133"/>
                  <a:gd name="T4" fmla="*/ 14 w 28"/>
                  <a:gd name="T5" fmla="*/ 25 h 133"/>
                  <a:gd name="T6" fmla="*/ 2 w 28"/>
                  <a:gd name="T7" fmla="*/ 23 h 133"/>
                  <a:gd name="T8" fmla="*/ 0 w 28"/>
                  <a:gd name="T9" fmla="*/ 13 h 133"/>
                  <a:gd name="T10" fmla="*/ 3 w 28"/>
                  <a:gd name="T11" fmla="*/ 2 h 133"/>
                  <a:gd name="T12" fmla="*/ 14 w 28"/>
                  <a:gd name="T13" fmla="*/ 0 h 133"/>
                  <a:gd name="T14" fmla="*/ 25 w 28"/>
                  <a:gd name="T15" fmla="*/ 2 h 133"/>
                  <a:gd name="T16" fmla="*/ 28 w 28"/>
                  <a:gd name="T17" fmla="*/ 12 h 133"/>
                  <a:gd name="T18" fmla="*/ 26 w 28"/>
                  <a:gd name="T19" fmla="*/ 129 h 133"/>
                  <a:gd name="T20" fmla="*/ 25 w 28"/>
                  <a:gd name="T21" fmla="*/ 131 h 133"/>
                  <a:gd name="T22" fmla="*/ 23 w 28"/>
                  <a:gd name="T23" fmla="*/ 132 h 133"/>
                  <a:gd name="T24" fmla="*/ 20 w 28"/>
                  <a:gd name="T25" fmla="*/ 133 h 133"/>
                  <a:gd name="T26" fmla="*/ 14 w 28"/>
                  <a:gd name="T27" fmla="*/ 133 h 133"/>
                  <a:gd name="T28" fmla="*/ 8 w 28"/>
                  <a:gd name="T29" fmla="*/ 133 h 133"/>
                  <a:gd name="T30" fmla="*/ 4 w 28"/>
                  <a:gd name="T31" fmla="*/ 132 h 133"/>
                  <a:gd name="T32" fmla="*/ 2 w 28"/>
                  <a:gd name="T33" fmla="*/ 131 h 133"/>
                  <a:gd name="T34" fmla="*/ 1 w 28"/>
                  <a:gd name="T35" fmla="*/ 129 h 133"/>
                  <a:gd name="T36" fmla="*/ 1 w 28"/>
                  <a:gd name="T37" fmla="*/ 42 h 133"/>
                  <a:gd name="T38" fmla="*/ 2 w 28"/>
                  <a:gd name="T39" fmla="*/ 40 h 133"/>
                  <a:gd name="T40" fmla="*/ 4 w 28"/>
                  <a:gd name="T41" fmla="*/ 39 h 133"/>
                  <a:gd name="T42" fmla="*/ 8 w 28"/>
                  <a:gd name="T43" fmla="*/ 38 h 133"/>
                  <a:gd name="T44" fmla="*/ 14 w 28"/>
                  <a:gd name="T45" fmla="*/ 38 h 133"/>
                  <a:gd name="T46" fmla="*/ 20 w 28"/>
                  <a:gd name="T47" fmla="*/ 38 h 133"/>
                  <a:gd name="T48" fmla="*/ 23 w 28"/>
                  <a:gd name="T49" fmla="*/ 39 h 133"/>
                  <a:gd name="T50" fmla="*/ 25 w 28"/>
                  <a:gd name="T51" fmla="*/ 40 h 133"/>
                  <a:gd name="T52" fmla="*/ 26 w 28"/>
                  <a:gd name="T53" fmla="*/ 42 h 133"/>
                  <a:gd name="T54" fmla="*/ 26 w 28"/>
                  <a:gd name="T55" fmla="*/ 12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33">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4" name="Freeform 8">
                <a:extLst>
                  <a:ext uri="{FF2B5EF4-FFF2-40B4-BE49-F238E27FC236}">
                    <a16:creationId xmlns:a16="http://schemas.microsoft.com/office/drawing/2014/main" id="{4D38190D-8F9C-FC01-027F-8E34371E14D7}"/>
                  </a:ext>
                </a:extLst>
              </p:cNvPr>
              <p:cNvSpPr>
                <a:spLocks noEditPoints="1"/>
              </p:cNvSpPr>
              <p:nvPr/>
            </p:nvSpPr>
            <p:spPr bwMode="auto">
              <a:xfrm>
                <a:off x="5813784" y="6334031"/>
                <a:ext cx="88618" cy="138155"/>
              </a:xfrm>
              <a:custGeom>
                <a:avLst/>
                <a:gdLst>
                  <a:gd name="T0" fmla="*/ 88 w 88"/>
                  <a:gd name="T1" fmla="*/ 132 h 137"/>
                  <a:gd name="T2" fmla="*/ 87 w 88"/>
                  <a:gd name="T3" fmla="*/ 134 h 137"/>
                  <a:gd name="T4" fmla="*/ 85 w 88"/>
                  <a:gd name="T5" fmla="*/ 135 h 137"/>
                  <a:gd name="T6" fmla="*/ 82 w 88"/>
                  <a:gd name="T7" fmla="*/ 136 h 137"/>
                  <a:gd name="T8" fmla="*/ 77 w 88"/>
                  <a:gd name="T9" fmla="*/ 136 h 137"/>
                  <a:gd name="T10" fmla="*/ 72 w 88"/>
                  <a:gd name="T11" fmla="*/ 136 h 137"/>
                  <a:gd name="T12" fmla="*/ 69 w 88"/>
                  <a:gd name="T13" fmla="*/ 135 h 137"/>
                  <a:gd name="T14" fmla="*/ 67 w 88"/>
                  <a:gd name="T15" fmla="*/ 134 h 137"/>
                  <a:gd name="T16" fmla="*/ 67 w 88"/>
                  <a:gd name="T17" fmla="*/ 132 h 137"/>
                  <a:gd name="T18" fmla="*/ 67 w 88"/>
                  <a:gd name="T19" fmla="*/ 122 h 137"/>
                  <a:gd name="T20" fmla="*/ 52 w 88"/>
                  <a:gd name="T21" fmla="*/ 133 h 137"/>
                  <a:gd name="T22" fmla="*/ 36 w 88"/>
                  <a:gd name="T23" fmla="*/ 137 h 137"/>
                  <a:gd name="T24" fmla="*/ 19 w 88"/>
                  <a:gd name="T25" fmla="*/ 134 h 137"/>
                  <a:gd name="T26" fmla="*/ 8 w 88"/>
                  <a:gd name="T27" fmla="*/ 123 h 137"/>
                  <a:gd name="T28" fmla="*/ 2 w 88"/>
                  <a:gd name="T29" fmla="*/ 108 h 137"/>
                  <a:gd name="T30" fmla="*/ 0 w 88"/>
                  <a:gd name="T31" fmla="*/ 89 h 137"/>
                  <a:gd name="T32" fmla="*/ 2 w 88"/>
                  <a:gd name="T33" fmla="*/ 69 h 137"/>
                  <a:gd name="T34" fmla="*/ 9 w 88"/>
                  <a:gd name="T35" fmla="*/ 53 h 137"/>
                  <a:gd name="T36" fmla="*/ 21 w 88"/>
                  <a:gd name="T37" fmla="*/ 43 h 137"/>
                  <a:gd name="T38" fmla="*/ 38 w 88"/>
                  <a:gd name="T39" fmla="*/ 39 h 137"/>
                  <a:gd name="T40" fmla="*/ 51 w 88"/>
                  <a:gd name="T41" fmla="*/ 42 h 137"/>
                  <a:gd name="T42" fmla="*/ 63 w 88"/>
                  <a:gd name="T43" fmla="*/ 51 h 137"/>
                  <a:gd name="T44" fmla="*/ 63 w 88"/>
                  <a:gd name="T45" fmla="*/ 4 h 137"/>
                  <a:gd name="T46" fmla="*/ 64 w 88"/>
                  <a:gd name="T47" fmla="*/ 2 h 137"/>
                  <a:gd name="T48" fmla="*/ 66 w 88"/>
                  <a:gd name="T49" fmla="*/ 1 h 137"/>
                  <a:gd name="T50" fmla="*/ 69 w 88"/>
                  <a:gd name="T51" fmla="*/ 0 h 137"/>
                  <a:gd name="T52" fmla="*/ 75 w 88"/>
                  <a:gd name="T53" fmla="*/ 0 h 137"/>
                  <a:gd name="T54" fmla="*/ 81 w 88"/>
                  <a:gd name="T55" fmla="*/ 0 h 137"/>
                  <a:gd name="T56" fmla="*/ 85 w 88"/>
                  <a:gd name="T57" fmla="*/ 1 h 137"/>
                  <a:gd name="T58" fmla="*/ 87 w 88"/>
                  <a:gd name="T59" fmla="*/ 2 h 137"/>
                  <a:gd name="T60" fmla="*/ 88 w 88"/>
                  <a:gd name="T61" fmla="*/ 4 h 137"/>
                  <a:gd name="T62" fmla="*/ 88 w 88"/>
                  <a:gd name="T63" fmla="*/ 132 h 137"/>
                  <a:gd name="T64" fmla="*/ 63 w 88"/>
                  <a:gd name="T65" fmla="*/ 74 h 137"/>
                  <a:gd name="T66" fmla="*/ 53 w 88"/>
                  <a:gd name="T67" fmla="*/ 63 h 137"/>
                  <a:gd name="T68" fmla="*/ 43 w 88"/>
                  <a:gd name="T69" fmla="*/ 60 h 137"/>
                  <a:gd name="T70" fmla="*/ 34 w 88"/>
                  <a:gd name="T71" fmla="*/ 62 h 137"/>
                  <a:gd name="T72" fmla="*/ 29 w 88"/>
                  <a:gd name="T73" fmla="*/ 69 h 137"/>
                  <a:gd name="T74" fmla="*/ 26 w 88"/>
                  <a:gd name="T75" fmla="*/ 78 h 137"/>
                  <a:gd name="T76" fmla="*/ 25 w 88"/>
                  <a:gd name="T77" fmla="*/ 88 h 137"/>
                  <a:gd name="T78" fmla="*/ 26 w 88"/>
                  <a:gd name="T79" fmla="*/ 98 h 137"/>
                  <a:gd name="T80" fmla="*/ 28 w 88"/>
                  <a:gd name="T81" fmla="*/ 108 h 137"/>
                  <a:gd name="T82" fmla="*/ 34 w 88"/>
                  <a:gd name="T83" fmla="*/ 114 h 137"/>
                  <a:gd name="T84" fmla="*/ 42 w 88"/>
                  <a:gd name="T85" fmla="*/ 117 h 137"/>
                  <a:gd name="T86" fmla="*/ 47 w 88"/>
                  <a:gd name="T87" fmla="*/ 116 h 137"/>
                  <a:gd name="T88" fmla="*/ 52 w 88"/>
                  <a:gd name="T89" fmla="*/ 113 h 137"/>
                  <a:gd name="T90" fmla="*/ 57 w 88"/>
                  <a:gd name="T91" fmla="*/ 109 h 137"/>
                  <a:gd name="T92" fmla="*/ 63 w 88"/>
                  <a:gd name="T93" fmla="*/ 103 h 137"/>
                  <a:gd name="T94" fmla="*/ 63 w 88"/>
                  <a:gd name="T95" fmla="*/ 7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37">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5" name="Freeform 9">
                <a:extLst>
                  <a:ext uri="{FF2B5EF4-FFF2-40B4-BE49-F238E27FC236}">
                    <a16:creationId xmlns:a16="http://schemas.microsoft.com/office/drawing/2014/main" id="{D3141F29-7847-EDAC-EADC-092FF28E50FF}"/>
                  </a:ext>
                </a:extLst>
              </p:cNvPr>
              <p:cNvSpPr>
                <a:spLocks noEditPoints="1"/>
              </p:cNvSpPr>
              <p:nvPr/>
            </p:nvSpPr>
            <p:spPr bwMode="auto">
              <a:xfrm>
                <a:off x="5916644" y="6374390"/>
                <a:ext cx="88618" cy="97795"/>
              </a:xfrm>
              <a:custGeom>
                <a:avLst/>
                <a:gdLst>
                  <a:gd name="T0" fmla="*/ 86 w 86"/>
                  <a:gd name="T1" fmla="*/ 47 h 98"/>
                  <a:gd name="T2" fmla="*/ 84 w 86"/>
                  <a:gd name="T3" fmla="*/ 53 h 98"/>
                  <a:gd name="T4" fmla="*/ 78 w 86"/>
                  <a:gd name="T5" fmla="*/ 56 h 98"/>
                  <a:gd name="T6" fmla="*/ 25 w 86"/>
                  <a:gd name="T7" fmla="*/ 56 h 98"/>
                  <a:gd name="T8" fmla="*/ 27 w 86"/>
                  <a:gd name="T9" fmla="*/ 66 h 98"/>
                  <a:gd name="T10" fmla="*/ 31 w 86"/>
                  <a:gd name="T11" fmla="*/ 73 h 98"/>
                  <a:gd name="T12" fmla="*/ 38 w 86"/>
                  <a:gd name="T13" fmla="*/ 78 h 98"/>
                  <a:gd name="T14" fmla="*/ 49 w 86"/>
                  <a:gd name="T15" fmla="*/ 80 h 98"/>
                  <a:gd name="T16" fmla="*/ 61 w 86"/>
                  <a:gd name="T17" fmla="*/ 79 h 98"/>
                  <a:gd name="T18" fmla="*/ 69 w 86"/>
                  <a:gd name="T19" fmla="*/ 77 h 98"/>
                  <a:gd name="T20" fmla="*/ 75 w 86"/>
                  <a:gd name="T21" fmla="*/ 75 h 98"/>
                  <a:gd name="T22" fmla="*/ 79 w 86"/>
                  <a:gd name="T23" fmla="*/ 74 h 98"/>
                  <a:gd name="T24" fmla="*/ 80 w 86"/>
                  <a:gd name="T25" fmla="*/ 74 h 98"/>
                  <a:gd name="T26" fmla="*/ 81 w 86"/>
                  <a:gd name="T27" fmla="*/ 75 h 98"/>
                  <a:gd name="T28" fmla="*/ 82 w 86"/>
                  <a:gd name="T29" fmla="*/ 78 h 98"/>
                  <a:gd name="T30" fmla="*/ 82 w 86"/>
                  <a:gd name="T31" fmla="*/ 82 h 98"/>
                  <a:gd name="T32" fmla="*/ 82 w 86"/>
                  <a:gd name="T33" fmla="*/ 86 h 98"/>
                  <a:gd name="T34" fmla="*/ 81 w 86"/>
                  <a:gd name="T35" fmla="*/ 88 h 98"/>
                  <a:gd name="T36" fmla="*/ 81 w 86"/>
                  <a:gd name="T37" fmla="*/ 90 h 98"/>
                  <a:gd name="T38" fmla="*/ 80 w 86"/>
                  <a:gd name="T39" fmla="*/ 91 h 98"/>
                  <a:gd name="T40" fmla="*/ 76 w 86"/>
                  <a:gd name="T41" fmla="*/ 93 h 98"/>
                  <a:gd name="T42" fmla="*/ 69 w 86"/>
                  <a:gd name="T43" fmla="*/ 96 h 98"/>
                  <a:gd name="T44" fmla="*/ 59 w 86"/>
                  <a:gd name="T45" fmla="*/ 98 h 98"/>
                  <a:gd name="T46" fmla="*/ 47 w 86"/>
                  <a:gd name="T47" fmla="*/ 98 h 98"/>
                  <a:gd name="T48" fmla="*/ 26 w 86"/>
                  <a:gd name="T49" fmla="*/ 95 h 98"/>
                  <a:gd name="T50" fmla="*/ 12 w 86"/>
                  <a:gd name="T51" fmla="*/ 87 h 98"/>
                  <a:gd name="T52" fmla="*/ 3 w 86"/>
                  <a:gd name="T53" fmla="*/ 72 h 98"/>
                  <a:gd name="T54" fmla="*/ 0 w 86"/>
                  <a:gd name="T55" fmla="*/ 50 h 98"/>
                  <a:gd name="T56" fmla="*/ 3 w 86"/>
                  <a:gd name="T57" fmla="*/ 29 h 98"/>
                  <a:gd name="T58" fmla="*/ 12 w 86"/>
                  <a:gd name="T59" fmla="*/ 13 h 98"/>
                  <a:gd name="T60" fmla="*/ 26 w 86"/>
                  <a:gd name="T61" fmla="*/ 4 h 98"/>
                  <a:gd name="T62" fmla="*/ 45 w 86"/>
                  <a:gd name="T63" fmla="*/ 0 h 98"/>
                  <a:gd name="T64" fmla="*/ 63 w 86"/>
                  <a:gd name="T65" fmla="*/ 3 h 98"/>
                  <a:gd name="T66" fmla="*/ 76 w 86"/>
                  <a:gd name="T67" fmla="*/ 12 h 98"/>
                  <a:gd name="T68" fmla="*/ 84 w 86"/>
                  <a:gd name="T69" fmla="*/ 26 h 98"/>
                  <a:gd name="T70" fmla="*/ 86 w 86"/>
                  <a:gd name="T71" fmla="*/ 43 h 98"/>
                  <a:gd name="T72" fmla="*/ 86 w 86"/>
                  <a:gd name="T73" fmla="*/ 47 h 98"/>
                  <a:gd name="T74" fmla="*/ 62 w 86"/>
                  <a:gd name="T75" fmla="*/ 40 h 98"/>
                  <a:gd name="T76" fmla="*/ 58 w 86"/>
                  <a:gd name="T77" fmla="*/ 23 h 98"/>
                  <a:gd name="T78" fmla="*/ 44 w 86"/>
                  <a:gd name="T79" fmla="*/ 18 h 98"/>
                  <a:gd name="T80" fmla="*/ 36 w 86"/>
                  <a:gd name="T81" fmla="*/ 19 h 98"/>
                  <a:gd name="T82" fmla="*/ 30 w 86"/>
                  <a:gd name="T83" fmla="*/ 24 h 98"/>
                  <a:gd name="T84" fmla="*/ 27 w 86"/>
                  <a:gd name="T85" fmla="*/ 31 h 98"/>
                  <a:gd name="T86" fmla="*/ 25 w 86"/>
                  <a:gd name="T87" fmla="*/ 40 h 98"/>
                  <a:gd name="T88" fmla="*/ 62 w 86"/>
                  <a:gd name="T8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98">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6" name="Freeform 10">
                <a:extLst>
                  <a:ext uri="{FF2B5EF4-FFF2-40B4-BE49-F238E27FC236}">
                    <a16:creationId xmlns:a16="http://schemas.microsoft.com/office/drawing/2014/main" id="{C1F7C3C6-3508-BD64-4B48-8B77A918A09C}"/>
                  </a:ext>
                </a:extLst>
              </p:cNvPr>
              <p:cNvSpPr>
                <a:spLocks/>
              </p:cNvSpPr>
              <p:nvPr/>
            </p:nvSpPr>
            <p:spPr bwMode="auto">
              <a:xfrm>
                <a:off x="6063814" y="6343344"/>
                <a:ext cx="134510" cy="128841"/>
              </a:xfrm>
              <a:custGeom>
                <a:avLst/>
                <a:gdLst>
                  <a:gd name="T0" fmla="*/ 132 w 132"/>
                  <a:gd name="T1" fmla="*/ 124 h 127"/>
                  <a:gd name="T2" fmla="*/ 132 w 132"/>
                  <a:gd name="T3" fmla="*/ 125 h 127"/>
                  <a:gd name="T4" fmla="*/ 131 w 132"/>
                  <a:gd name="T5" fmla="*/ 126 h 127"/>
                  <a:gd name="T6" fmla="*/ 129 w 132"/>
                  <a:gd name="T7" fmla="*/ 127 h 127"/>
                  <a:gd name="T8" fmla="*/ 126 w 132"/>
                  <a:gd name="T9" fmla="*/ 127 h 127"/>
                  <a:gd name="T10" fmla="*/ 123 w 132"/>
                  <a:gd name="T11" fmla="*/ 127 h 127"/>
                  <a:gd name="T12" fmla="*/ 121 w 132"/>
                  <a:gd name="T13" fmla="*/ 126 h 127"/>
                  <a:gd name="T14" fmla="*/ 120 w 132"/>
                  <a:gd name="T15" fmla="*/ 125 h 127"/>
                  <a:gd name="T16" fmla="*/ 120 w 132"/>
                  <a:gd name="T17" fmla="*/ 124 h 127"/>
                  <a:gd name="T18" fmla="*/ 120 w 132"/>
                  <a:gd name="T19" fmla="*/ 10 h 127"/>
                  <a:gd name="T20" fmla="*/ 120 w 132"/>
                  <a:gd name="T21" fmla="*/ 10 h 127"/>
                  <a:gd name="T22" fmla="*/ 70 w 132"/>
                  <a:gd name="T23" fmla="*/ 125 h 127"/>
                  <a:gd name="T24" fmla="*/ 70 w 132"/>
                  <a:gd name="T25" fmla="*/ 126 h 127"/>
                  <a:gd name="T26" fmla="*/ 68 w 132"/>
                  <a:gd name="T27" fmla="*/ 126 h 127"/>
                  <a:gd name="T28" fmla="*/ 67 w 132"/>
                  <a:gd name="T29" fmla="*/ 127 h 127"/>
                  <a:gd name="T30" fmla="*/ 65 w 132"/>
                  <a:gd name="T31" fmla="*/ 127 h 127"/>
                  <a:gd name="T32" fmla="*/ 62 w 132"/>
                  <a:gd name="T33" fmla="*/ 127 h 127"/>
                  <a:gd name="T34" fmla="*/ 61 w 132"/>
                  <a:gd name="T35" fmla="*/ 126 h 127"/>
                  <a:gd name="T36" fmla="*/ 60 w 132"/>
                  <a:gd name="T37" fmla="*/ 126 h 127"/>
                  <a:gd name="T38" fmla="*/ 59 w 132"/>
                  <a:gd name="T39" fmla="*/ 125 h 127"/>
                  <a:gd name="T40" fmla="*/ 12 w 132"/>
                  <a:gd name="T41" fmla="*/ 10 h 127"/>
                  <a:gd name="T42" fmla="*/ 12 w 132"/>
                  <a:gd name="T43" fmla="*/ 10 h 127"/>
                  <a:gd name="T44" fmla="*/ 12 w 132"/>
                  <a:gd name="T45" fmla="*/ 124 h 127"/>
                  <a:gd name="T46" fmla="*/ 11 w 132"/>
                  <a:gd name="T47" fmla="*/ 125 h 127"/>
                  <a:gd name="T48" fmla="*/ 10 w 132"/>
                  <a:gd name="T49" fmla="*/ 126 h 127"/>
                  <a:gd name="T50" fmla="*/ 8 w 132"/>
                  <a:gd name="T51" fmla="*/ 127 h 127"/>
                  <a:gd name="T52" fmla="*/ 5 w 132"/>
                  <a:gd name="T53" fmla="*/ 127 h 127"/>
                  <a:gd name="T54" fmla="*/ 3 w 132"/>
                  <a:gd name="T55" fmla="*/ 127 h 127"/>
                  <a:gd name="T56" fmla="*/ 1 w 132"/>
                  <a:gd name="T57" fmla="*/ 126 h 127"/>
                  <a:gd name="T58" fmla="*/ 0 w 132"/>
                  <a:gd name="T59" fmla="*/ 125 h 127"/>
                  <a:gd name="T60" fmla="*/ 0 w 132"/>
                  <a:gd name="T61" fmla="*/ 124 h 127"/>
                  <a:gd name="T62" fmla="*/ 0 w 132"/>
                  <a:gd name="T63" fmla="*/ 6 h 127"/>
                  <a:gd name="T64" fmla="*/ 2 w 132"/>
                  <a:gd name="T65" fmla="*/ 1 h 127"/>
                  <a:gd name="T66" fmla="*/ 5 w 132"/>
                  <a:gd name="T67" fmla="*/ 0 h 127"/>
                  <a:gd name="T68" fmla="*/ 12 w 132"/>
                  <a:gd name="T69" fmla="*/ 0 h 127"/>
                  <a:gd name="T70" fmla="*/ 16 w 132"/>
                  <a:gd name="T71" fmla="*/ 0 h 127"/>
                  <a:gd name="T72" fmla="*/ 19 w 132"/>
                  <a:gd name="T73" fmla="*/ 2 h 127"/>
                  <a:gd name="T74" fmla="*/ 22 w 132"/>
                  <a:gd name="T75" fmla="*/ 4 h 127"/>
                  <a:gd name="T76" fmla="*/ 23 w 132"/>
                  <a:gd name="T77" fmla="*/ 8 h 127"/>
                  <a:gd name="T78" fmla="*/ 65 w 132"/>
                  <a:gd name="T79" fmla="*/ 108 h 127"/>
                  <a:gd name="T80" fmla="*/ 66 w 132"/>
                  <a:gd name="T81" fmla="*/ 108 h 127"/>
                  <a:gd name="T82" fmla="*/ 109 w 132"/>
                  <a:gd name="T83" fmla="*/ 8 h 127"/>
                  <a:gd name="T84" fmla="*/ 111 w 132"/>
                  <a:gd name="T85" fmla="*/ 4 h 127"/>
                  <a:gd name="T86" fmla="*/ 114 w 132"/>
                  <a:gd name="T87" fmla="*/ 2 h 127"/>
                  <a:gd name="T88" fmla="*/ 116 w 132"/>
                  <a:gd name="T89" fmla="*/ 0 h 127"/>
                  <a:gd name="T90" fmla="*/ 120 w 132"/>
                  <a:gd name="T91" fmla="*/ 0 h 127"/>
                  <a:gd name="T92" fmla="*/ 127 w 132"/>
                  <a:gd name="T93" fmla="*/ 0 h 127"/>
                  <a:gd name="T94" fmla="*/ 129 w 132"/>
                  <a:gd name="T95" fmla="*/ 0 h 127"/>
                  <a:gd name="T96" fmla="*/ 130 w 132"/>
                  <a:gd name="T97" fmla="*/ 1 h 127"/>
                  <a:gd name="T98" fmla="*/ 132 w 132"/>
                  <a:gd name="T99" fmla="*/ 3 h 127"/>
                  <a:gd name="T100" fmla="*/ 132 w 132"/>
                  <a:gd name="T101" fmla="*/ 6 h 127"/>
                  <a:gd name="T102" fmla="*/ 132 w 132"/>
                  <a:gd name="T103" fmla="*/ 1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127">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7" name="Freeform 11">
                <a:extLst>
                  <a:ext uri="{FF2B5EF4-FFF2-40B4-BE49-F238E27FC236}">
                    <a16:creationId xmlns:a16="http://schemas.microsoft.com/office/drawing/2014/main" id="{30F68C4D-40C8-2915-552B-C9FBE383B68B}"/>
                  </a:ext>
                </a:extLst>
              </p:cNvPr>
              <p:cNvSpPr>
                <a:spLocks noEditPoints="1"/>
              </p:cNvSpPr>
              <p:nvPr/>
            </p:nvSpPr>
            <p:spPr bwMode="auto">
              <a:xfrm>
                <a:off x="6217312" y="6375943"/>
                <a:ext cx="79123"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4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8" name="Freeform 12">
                <a:extLst>
                  <a:ext uri="{FF2B5EF4-FFF2-40B4-BE49-F238E27FC236}">
                    <a16:creationId xmlns:a16="http://schemas.microsoft.com/office/drawing/2014/main" id="{88A0DD48-6B02-4C37-B66B-42184EF9ECEE}"/>
                  </a:ext>
                </a:extLst>
              </p:cNvPr>
              <p:cNvSpPr>
                <a:spLocks/>
              </p:cNvSpPr>
              <p:nvPr/>
            </p:nvSpPr>
            <p:spPr bwMode="auto">
              <a:xfrm>
                <a:off x="6313843" y="6375943"/>
                <a:ext cx="129762" cy="96242"/>
              </a:xfrm>
              <a:custGeom>
                <a:avLst/>
                <a:gdLst>
                  <a:gd name="T0" fmla="*/ 126 w 126"/>
                  <a:gd name="T1" fmla="*/ 93 h 95"/>
                  <a:gd name="T2" fmla="*/ 123 w 126"/>
                  <a:gd name="T3" fmla="*/ 95 h 95"/>
                  <a:gd name="T4" fmla="*/ 118 w 126"/>
                  <a:gd name="T5" fmla="*/ 95 h 95"/>
                  <a:gd name="T6" fmla="*/ 115 w 126"/>
                  <a:gd name="T7" fmla="*/ 93 h 95"/>
                  <a:gd name="T8" fmla="*/ 115 w 126"/>
                  <a:gd name="T9" fmla="*/ 38 h 95"/>
                  <a:gd name="T10" fmla="*/ 110 w 126"/>
                  <a:gd name="T11" fmla="*/ 18 h 95"/>
                  <a:gd name="T12" fmla="*/ 95 w 126"/>
                  <a:gd name="T13" fmla="*/ 10 h 95"/>
                  <a:gd name="T14" fmla="*/ 69 w 126"/>
                  <a:gd name="T15" fmla="*/ 29 h 95"/>
                  <a:gd name="T16" fmla="*/ 69 w 126"/>
                  <a:gd name="T17" fmla="*/ 93 h 95"/>
                  <a:gd name="T18" fmla="*/ 66 w 126"/>
                  <a:gd name="T19" fmla="*/ 95 h 95"/>
                  <a:gd name="T20" fmla="*/ 60 w 126"/>
                  <a:gd name="T21" fmla="*/ 95 h 95"/>
                  <a:gd name="T22" fmla="*/ 58 w 126"/>
                  <a:gd name="T23" fmla="*/ 93 h 95"/>
                  <a:gd name="T24" fmla="*/ 57 w 126"/>
                  <a:gd name="T25" fmla="*/ 38 h 95"/>
                  <a:gd name="T26" fmla="*/ 53 w 126"/>
                  <a:gd name="T27" fmla="*/ 18 h 95"/>
                  <a:gd name="T28" fmla="*/ 38 w 126"/>
                  <a:gd name="T29" fmla="*/ 10 h 95"/>
                  <a:gd name="T30" fmla="*/ 12 w 126"/>
                  <a:gd name="T31" fmla="*/ 29 h 95"/>
                  <a:gd name="T32" fmla="*/ 11 w 126"/>
                  <a:gd name="T33" fmla="*/ 93 h 95"/>
                  <a:gd name="T34" fmla="*/ 9 w 126"/>
                  <a:gd name="T35" fmla="*/ 95 h 95"/>
                  <a:gd name="T36" fmla="*/ 3 w 126"/>
                  <a:gd name="T37" fmla="*/ 95 h 95"/>
                  <a:gd name="T38" fmla="*/ 0 w 126"/>
                  <a:gd name="T39" fmla="*/ 93 h 95"/>
                  <a:gd name="T40" fmla="*/ 0 w 126"/>
                  <a:gd name="T41" fmla="*/ 4 h 95"/>
                  <a:gd name="T42" fmla="*/ 1 w 126"/>
                  <a:gd name="T43" fmla="*/ 2 h 95"/>
                  <a:gd name="T44" fmla="*/ 6 w 126"/>
                  <a:gd name="T45" fmla="*/ 1 h 95"/>
                  <a:gd name="T46" fmla="*/ 10 w 126"/>
                  <a:gd name="T47" fmla="*/ 2 h 95"/>
                  <a:gd name="T48" fmla="*/ 11 w 126"/>
                  <a:gd name="T49" fmla="*/ 4 h 95"/>
                  <a:gd name="T50" fmla="*/ 26 w 126"/>
                  <a:gd name="T51" fmla="*/ 4 h 95"/>
                  <a:gd name="T52" fmla="*/ 49 w 126"/>
                  <a:gd name="T53" fmla="*/ 2 h 95"/>
                  <a:gd name="T54" fmla="*/ 63 w 126"/>
                  <a:gd name="T55" fmla="*/ 11 h 95"/>
                  <a:gd name="T56" fmla="*/ 75 w 126"/>
                  <a:gd name="T57" fmla="*/ 10 h 95"/>
                  <a:gd name="T58" fmla="*/ 90 w 126"/>
                  <a:gd name="T59" fmla="*/ 1 h 95"/>
                  <a:gd name="T60" fmla="*/ 111 w 126"/>
                  <a:gd name="T61" fmla="*/ 3 h 95"/>
                  <a:gd name="T62" fmla="*/ 125 w 126"/>
                  <a:gd name="T63" fmla="*/ 23 h 95"/>
                  <a:gd name="T64" fmla="*/ 126 w 126"/>
                  <a:gd name="T65" fmla="*/ 9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95">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9" name="Freeform 13">
                <a:extLst>
                  <a:ext uri="{FF2B5EF4-FFF2-40B4-BE49-F238E27FC236}">
                    <a16:creationId xmlns:a16="http://schemas.microsoft.com/office/drawing/2014/main" id="{AE37260A-DC82-763B-9DA8-88E273F9486B}"/>
                  </a:ext>
                </a:extLst>
              </p:cNvPr>
              <p:cNvSpPr>
                <a:spLocks noEditPoints="1"/>
              </p:cNvSpPr>
              <p:nvPr/>
            </p:nvSpPr>
            <p:spPr bwMode="auto">
              <a:xfrm>
                <a:off x="6467342" y="6334031"/>
                <a:ext cx="77541" cy="138155"/>
              </a:xfrm>
              <a:custGeom>
                <a:avLst/>
                <a:gdLst>
                  <a:gd name="T0" fmla="*/ 77 w 77"/>
                  <a:gd name="T1" fmla="*/ 89 h 138"/>
                  <a:gd name="T2" fmla="*/ 75 w 77"/>
                  <a:gd name="T3" fmla="*/ 109 h 138"/>
                  <a:gd name="T4" fmla="*/ 67 w 77"/>
                  <a:gd name="T5" fmla="*/ 125 h 138"/>
                  <a:gd name="T6" fmla="*/ 55 w 77"/>
                  <a:gd name="T7" fmla="*/ 134 h 138"/>
                  <a:gd name="T8" fmla="*/ 39 w 77"/>
                  <a:gd name="T9" fmla="*/ 138 h 138"/>
                  <a:gd name="T10" fmla="*/ 31 w 77"/>
                  <a:gd name="T11" fmla="*/ 137 h 138"/>
                  <a:gd name="T12" fmla="*/ 25 w 77"/>
                  <a:gd name="T13" fmla="*/ 134 h 138"/>
                  <a:gd name="T14" fmla="*/ 18 w 77"/>
                  <a:gd name="T15" fmla="*/ 130 h 138"/>
                  <a:gd name="T16" fmla="*/ 10 w 77"/>
                  <a:gd name="T17" fmla="*/ 123 h 138"/>
                  <a:gd name="T18" fmla="*/ 10 w 77"/>
                  <a:gd name="T19" fmla="*/ 134 h 138"/>
                  <a:gd name="T20" fmla="*/ 10 w 77"/>
                  <a:gd name="T21" fmla="*/ 135 h 138"/>
                  <a:gd name="T22" fmla="*/ 9 w 77"/>
                  <a:gd name="T23" fmla="*/ 136 h 138"/>
                  <a:gd name="T24" fmla="*/ 7 w 77"/>
                  <a:gd name="T25" fmla="*/ 137 h 138"/>
                  <a:gd name="T26" fmla="*/ 5 w 77"/>
                  <a:gd name="T27" fmla="*/ 137 h 138"/>
                  <a:gd name="T28" fmla="*/ 2 w 77"/>
                  <a:gd name="T29" fmla="*/ 137 h 138"/>
                  <a:gd name="T30" fmla="*/ 1 w 77"/>
                  <a:gd name="T31" fmla="*/ 136 h 138"/>
                  <a:gd name="T32" fmla="*/ 0 w 77"/>
                  <a:gd name="T33" fmla="*/ 135 h 138"/>
                  <a:gd name="T34" fmla="*/ 0 w 77"/>
                  <a:gd name="T35" fmla="*/ 134 h 138"/>
                  <a:gd name="T36" fmla="*/ 0 w 77"/>
                  <a:gd name="T37" fmla="*/ 3 h 138"/>
                  <a:gd name="T38" fmla="*/ 0 w 77"/>
                  <a:gd name="T39" fmla="*/ 1 h 138"/>
                  <a:gd name="T40" fmla="*/ 1 w 77"/>
                  <a:gd name="T41" fmla="*/ 1 h 138"/>
                  <a:gd name="T42" fmla="*/ 3 w 77"/>
                  <a:gd name="T43" fmla="*/ 0 h 138"/>
                  <a:gd name="T44" fmla="*/ 5 w 77"/>
                  <a:gd name="T45" fmla="*/ 0 h 138"/>
                  <a:gd name="T46" fmla="*/ 8 w 77"/>
                  <a:gd name="T47" fmla="*/ 0 h 138"/>
                  <a:gd name="T48" fmla="*/ 10 w 77"/>
                  <a:gd name="T49" fmla="*/ 1 h 138"/>
                  <a:gd name="T50" fmla="*/ 11 w 77"/>
                  <a:gd name="T51" fmla="*/ 1 h 138"/>
                  <a:gd name="T52" fmla="*/ 11 w 77"/>
                  <a:gd name="T53" fmla="*/ 3 h 138"/>
                  <a:gd name="T54" fmla="*/ 11 w 77"/>
                  <a:gd name="T55" fmla="*/ 58 h 138"/>
                  <a:gd name="T56" fmla="*/ 19 w 77"/>
                  <a:gd name="T57" fmla="*/ 50 h 138"/>
                  <a:gd name="T58" fmla="*/ 27 w 77"/>
                  <a:gd name="T59" fmla="*/ 46 h 138"/>
                  <a:gd name="T60" fmla="*/ 34 w 77"/>
                  <a:gd name="T61" fmla="*/ 43 h 138"/>
                  <a:gd name="T62" fmla="*/ 41 w 77"/>
                  <a:gd name="T63" fmla="*/ 42 h 138"/>
                  <a:gd name="T64" fmla="*/ 58 w 77"/>
                  <a:gd name="T65" fmla="*/ 46 h 138"/>
                  <a:gd name="T66" fmla="*/ 69 w 77"/>
                  <a:gd name="T67" fmla="*/ 56 h 138"/>
                  <a:gd name="T68" fmla="*/ 75 w 77"/>
                  <a:gd name="T69" fmla="*/ 71 h 138"/>
                  <a:gd name="T70" fmla="*/ 77 w 77"/>
                  <a:gd name="T71" fmla="*/ 89 h 138"/>
                  <a:gd name="T72" fmla="*/ 65 w 77"/>
                  <a:gd name="T73" fmla="*/ 91 h 138"/>
                  <a:gd name="T74" fmla="*/ 64 w 77"/>
                  <a:gd name="T75" fmla="*/ 76 h 138"/>
                  <a:gd name="T76" fmla="*/ 60 w 77"/>
                  <a:gd name="T77" fmla="*/ 64 h 138"/>
                  <a:gd name="T78" fmla="*/ 52 w 77"/>
                  <a:gd name="T79" fmla="*/ 55 h 138"/>
                  <a:gd name="T80" fmla="*/ 40 w 77"/>
                  <a:gd name="T81" fmla="*/ 52 h 138"/>
                  <a:gd name="T82" fmla="*/ 34 w 77"/>
                  <a:gd name="T83" fmla="*/ 53 h 138"/>
                  <a:gd name="T84" fmla="*/ 27 w 77"/>
                  <a:gd name="T85" fmla="*/ 56 h 138"/>
                  <a:gd name="T86" fmla="*/ 19 w 77"/>
                  <a:gd name="T87" fmla="*/ 62 h 138"/>
                  <a:gd name="T88" fmla="*/ 11 w 77"/>
                  <a:gd name="T89" fmla="*/ 71 h 138"/>
                  <a:gd name="T90" fmla="*/ 11 w 77"/>
                  <a:gd name="T91" fmla="*/ 110 h 138"/>
                  <a:gd name="T92" fmla="*/ 26 w 77"/>
                  <a:gd name="T93" fmla="*/ 123 h 138"/>
                  <a:gd name="T94" fmla="*/ 40 w 77"/>
                  <a:gd name="T95" fmla="*/ 128 h 138"/>
                  <a:gd name="T96" fmla="*/ 51 w 77"/>
                  <a:gd name="T97" fmla="*/ 125 h 138"/>
                  <a:gd name="T98" fmla="*/ 59 w 77"/>
                  <a:gd name="T99" fmla="*/ 116 h 138"/>
                  <a:gd name="T100" fmla="*/ 63 w 77"/>
                  <a:gd name="T101" fmla="*/ 104 h 138"/>
                  <a:gd name="T102" fmla="*/ 65 w 77"/>
                  <a:gd name="T103" fmla="*/ 9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 h="138">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0" name="Freeform 14">
                <a:extLst>
                  <a:ext uri="{FF2B5EF4-FFF2-40B4-BE49-F238E27FC236}">
                    <a16:creationId xmlns:a16="http://schemas.microsoft.com/office/drawing/2014/main" id="{B84A26CF-D226-FE41-1866-94F17B60044C}"/>
                  </a:ext>
                </a:extLst>
              </p:cNvPr>
              <p:cNvSpPr>
                <a:spLocks noEditPoints="1"/>
              </p:cNvSpPr>
              <p:nvPr/>
            </p:nvSpPr>
            <p:spPr bwMode="auto">
              <a:xfrm>
                <a:off x="6555960" y="6375943"/>
                <a:ext cx="80706"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3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1" name="Freeform 15">
                <a:extLst>
                  <a:ext uri="{FF2B5EF4-FFF2-40B4-BE49-F238E27FC236}">
                    <a16:creationId xmlns:a16="http://schemas.microsoft.com/office/drawing/2014/main" id="{46724BF5-0450-0FA2-499C-B9F753EAACFC}"/>
                  </a:ext>
                </a:extLst>
              </p:cNvPr>
              <p:cNvSpPr>
                <a:spLocks/>
              </p:cNvSpPr>
              <p:nvPr/>
            </p:nvSpPr>
            <p:spPr bwMode="auto">
              <a:xfrm>
                <a:off x="6654072" y="6375943"/>
                <a:ext cx="49057" cy="96242"/>
              </a:xfrm>
              <a:custGeom>
                <a:avLst/>
                <a:gdLst>
                  <a:gd name="T0" fmla="*/ 49 w 49"/>
                  <a:gd name="T1" fmla="*/ 8 h 95"/>
                  <a:gd name="T2" fmla="*/ 49 w 49"/>
                  <a:gd name="T3" fmla="*/ 11 h 95"/>
                  <a:gd name="T4" fmla="*/ 49 w 49"/>
                  <a:gd name="T5" fmla="*/ 12 h 95"/>
                  <a:gd name="T6" fmla="*/ 48 w 49"/>
                  <a:gd name="T7" fmla="*/ 13 h 95"/>
                  <a:gd name="T8" fmla="*/ 47 w 49"/>
                  <a:gd name="T9" fmla="*/ 14 h 95"/>
                  <a:gd name="T10" fmla="*/ 45 w 49"/>
                  <a:gd name="T11" fmla="*/ 13 h 95"/>
                  <a:gd name="T12" fmla="*/ 42 w 49"/>
                  <a:gd name="T13" fmla="*/ 12 h 95"/>
                  <a:gd name="T14" fmla="*/ 39 w 49"/>
                  <a:gd name="T15" fmla="*/ 11 h 95"/>
                  <a:gd name="T16" fmla="*/ 35 w 49"/>
                  <a:gd name="T17" fmla="*/ 11 h 95"/>
                  <a:gd name="T18" fmla="*/ 30 w 49"/>
                  <a:gd name="T19" fmla="*/ 12 h 95"/>
                  <a:gd name="T20" fmla="*/ 24 w 49"/>
                  <a:gd name="T21" fmla="*/ 16 h 95"/>
                  <a:gd name="T22" fmla="*/ 18 w 49"/>
                  <a:gd name="T23" fmla="*/ 22 h 95"/>
                  <a:gd name="T24" fmla="*/ 12 w 49"/>
                  <a:gd name="T25" fmla="*/ 32 h 95"/>
                  <a:gd name="T26" fmla="*/ 12 w 49"/>
                  <a:gd name="T27" fmla="*/ 92 h 95"/>
                  <a:gd name="T28" fmla="*/ 11 w 49"/>
                  <a:gd name="T29" fmla="*/ 93 h 95"/>
                  <a:gd name="T30" fmla="*/ 10 w 49"/>
                  <a:gd name="T31" fmla="*/ 94 h 95"/>
                  <a:gd name="T32" fmla="*/ 9 w 49"/>
                  <a:gd name="T33" fmla="*/ 95 h 95"/>
                  <a:gd name="T34" fmla="*/ 6 w 49"/>
                  <a:gd name="T35" fmla="*/ 95 h 95"/>
                  <a:gd name="T36" fmla="*/ 3 w 49"/>
                  <a:gd name="T37" fmla="*/ 95 h 95"/>
                  <a:gd name="T38" fmla="*/ 1 w 49"/>
                  <a:gd name="T39" fmla="*/ 94 h 95"/>
                  <a:gd name="T40" fmla="*/ 0 w 49"/>
                  <a:gd name="T41" fmla="*/ 93 h 95"/>
                  <a:gd name="T42" fmla="*/ 0 w 49"/>
                  <a:gd name="T43" fmla="*/ 92 h 95"/>
                  <a:gd name="T44" fmla="*/ 0 w 49"/>
                  <a:gd name="T45" fmla="*/ 4 h 95"/>
                  <a:gd name="T46" fmla="*/ 0 w 49"/>
                  <a:gd name="T47" fmla="*/ 3 h 95"/>
                  <a:gd name="T48" fmla="*/ 1 w 49"/>
                  <a:gd name="T49" fmla="*/ 2 h 95"/>
                  <a:gd name="T50" fmla="*/ 3 w 49"/>
                  <a:gd name="T51" fmla="*/ 1 h 95"/>
                  <a:gd name="T52" fmla="*/ 6 w 49"/>
                  <a:gd name="T53" fmla="*/ 1 h 95"/>
                  <a:gd name="T54" fmla="*/ 8 w 49"/>
                  <a:gd name="T55" fmla="*/ 1 h 95"/>
                  <a:gd name="T56" fmla="*/ 10 w 49"/>
                  <a:gd name="T57" fmla="*/ 2 h 95"/>
                  <a:gd name="T58" fmla="*/ 11 w 49"/>
                  <a:gd name="T59" fmla="*/ 3 h 95"/>
                  <a:gd name="T60" fmla="*/ 11 w 49"/>
                  <a:gd name="T61" fmla="*/ 4 h 95"/>
                  <a:gd name="T62" fmla="*/ 11 w 49"/>
                  <a:gd name="T63" fmla="*/ 18 h 95"/>
                  <a:gd name="T64" fmla="*/ 18 w 49"/>
                  <a:gd name="T65" fmla="*/ 9 h 95"/>
                  <a:gd name="T66" fmla="*/ 24 w 49"/>
                  <a:gd name="T67" fmla="*/ 3 h 95"/>
                  <a:gd name="T68" fmla="*/ 30 w 49"/>
                  <a:gd name="T69" fmla="*/ 1 h 95"/>
                  <a:gd name="T70" fmla="*/ 36 w 49"/>
                  <a:gd name="T71" fmla="*/ 0 h 95"/>
                  <a:gd name="T72" fmla="*/ 39 w 49"/>
                  <a:gd name="T73" fmla="*/ 0 h 95"/>
                  <a:gd name="T74" fmla="*/ 42 w 49"/>
                  <a:gd name="T75" fmla="*/ 1 h 95"/>
                  <a:gd name="T76" fmla="*/ 46 w 49"/>
                  <a:gd name="T77" fmla="*/ 2 h 95"/>
                  <a:gd name="T78" fmla="*/ 48 w 49"/>
                  <a:gd name="T79" fmla="*/ 3 h 95"/>
                  <a:gd name="T80" fmla="*/ 49 w 49"/>
                  <a:gd name="T81" fmla="*/ 4 h 95"/>
                  <a:gd name="T82" fmla="*/ 49 w 49"/>
                  <a:gd name="T83" fmla="*/ 4 h 95"/>
                  <a:gd name="T84" fmla="*/ 49 w 49"/>
                  <a:gd name="T85" fmla="*/ 6 h 95"/>
                  <a:gd name="T86" fmla="*/ 49 w 49"/>
                  <a:gd name="T8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95">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2" name="Freeform 16">
                <a:extLst>
                  <a:ext uri="{FF2B5EF4-FFF2-40B4-BE49-F238E27FC236}">
                    <a16:creationId xmlns:a16="http://schemas.microsoft.com/office/drawing/2014/main" id="{667A05B0-A02E-322A-F133-22AEE1766738}"/>
                  </a:ext>
                </a:extLst>
              </p:cNvPr>
              <p:cNvSpPr>
                <a:spLocks/>
              </p:cNvSpPr>
              <p:nvPr/>
            </p:nvSpPr>
            <p:spPr bwMode="auto">
              <a:xfrm>
                <a:off x="6701546" y="6375943"/>
                <a:ext cx="61717" cy="96242"/>
              </a:xfrm>
              <a:custGeom>
                <a:avLst/>
                <a:gdLst>
                  <a:gd name="T0" fmla="*/ 60 w 60"/>
                  <a:gd name="T1" fmla="*/ 69 h 96"/>
                  <a:gd name="T2" fmla="*/ 58 w 60"/>
                  <a:gd name="T3" fmla="*/ 80 h 96"/>
                  <a:gd name="T4" fmla="*/ 51 w 60"/>
                  <a:gd name="T5" fmla="*/ 89 h 96"/>
                  <a:gd name="T6" fmla="*/ 41 w 60"/>
                  <a:gd name="T7" fmla="*/ 94 h 96"/>
                  <a:gd name="T8" fmla="*/ 27 w 60"/>
                  <a:gd name="T9" fmla="*/ 96 h 96"/>
                  <a:gd name="T10" fmla="*/ 19 w 60"/>
                  <a:gd name="T11" fmla="*/ 95 h 96"/>
                  <a:gd name="T12" fmla="*/ 11 w 60"/>
                  <a:gd name="T13" fmla="*/ 93 h 96"/>
                  <a:gd name="T14" fmla="*/ 6 w 60"/>
                  <a:gd name="T15" fmla="*/ 91 h 96"/>
                  <a:gd name="T16" fmla="*/ 2 w 60"/>
                  <a:gd name="T17" fmla="*/ 89 h 96"/>
                  <a:gd name="T18" fmla="*/ 1 w 60"/>
                  <a:gd name="T19" fmla="*/ 86 h 96"/>
                  <a:gd name="T20" fmla="*/ 0 w 60"/>
                  <a:gd name="T21" fmla="*/ 82 h 96"/>
                  <a:gd name="T22" fmla="*/ 0 w 60"/>
                  <a:gd name="T23" fmla="*/ 80 h 96"/>
                  <a:gd name="T24" fmla="*/ 1 w 60"/>
                  <a:gd name="T25" fmla="*/ 78 h 96"/>
                  <a:gd name="T26" fmla="*/ 2 w 60"/>
                  <a:gd name="T27" fmla="*/ 77 h 96"/>
                  <a:gd name="T28" fmla="*/ 3 w 60"/>
                  <a:gd name="T29" fmla="*/ 77 h 96"/>
                  <a:gd name="T30" fmla="*/ 6 w 60"/>
                  <a:gd name="T31" fmla="*/ 78 h 96"/>
                  <a:gd name="T32" fmla="*/ 11 w 60"/>
                  <a:gd name="T33" fmla="*/ 81 h 96"/>
                  <a:gd name="T34" fmla="*/ 18 w 60"/>
                  <a:gd name="T35" fmla="*/ 84 h 96"/>
                  <a:gd name="T36" fmla="*/ 28 w 60"/>
                  <a:gd name="T37" fmla="*/ 86 h 96"/>
                  <a:gd name="T38" fmla="*/ 36 w 60"/>
                  <a:gd name="T39" fmla="*/ 85 h 96"/>
                  <a:gd name="T40" fmla="*/ 43 w 60"/>
                  <a:gd name="T41" fmla="*/ 82 h 96"/>
                  <a:gd name="T42" fmla="*/ 47 w 60"/>
                  <a:gd name="T43" fmla="*/ 77 h 96"/>
                  <a:gd name="T44" fmla="*/ 49 w 60"/>
                  <a:gd name="T45" fmla="*/ 70 h 96"/>
                  <a:gd name="T46" fmla="*/ 47 w 60"/>
                  <a:gd name="T47" fmla="*/ 63 h 96"/>
                  <a:gd name="T48" fmla="*/ 42 w 60"/>
                  <a:gd name="T49" fmla="*/ 58 h 96"/>
                  <a:gd name="T50" fmla="*/ 34 w 60"/>
                  <a:gd name="T51" fmla="*/ 54 h 96"/>
                  <a:gd name="T52" fmla="*/ 26 w 60"/>
                  <a:gd name="T53" fmla="*/ 51 h 96"/>
                  <a:gd name="T54" fmla="*/ 18 w 60"/>
                  <a:gd name="T55" fmla="*/ 47 h 96"/>
                  <a:gd name="T56" fmla="*/ 10 w 60"/>
                  <a:gd name="T57" fmla="*/ 42 h 96"/>
                  <a:gd name="T58" fmla="*/ 5 w 60"/>
                  <a:gd name="T59" fmla="*/ 35 h 96"/>
                  <a:gd name="T60" fmla="*/ 3 w 60"/>
                  <a:gd name="T61" fmla="*/ 25 h 96"/>
                  <a:gd name="T62" fmla="*/ 5 w 60"/>
                  <a:gd name="T63" fmla="*/ 16 h 96"/>
                  <a:gd name="T64" fmla="*/ 10 w 60"/>
                  <a:gd name="T65" fmla="*/ 8 h 96"/>
                  <a:gd name="T66" fmla="*/ 20 w 60"/>
                  <a:gd name="T67" fmla="*/ 2 h 96"/>
                  <a:gd name="T68" fmla="*/ 33 w 60"/>
                  <a:gd name="T69" fmla="*/ 0 h 96"/>
                  <a:gd name="T70" fmla="*/ 40 w 60"/>
                  <a:gd name="T71" fmla="*/ 1 h 96"/>
                  <a:gd name="T72" fmla="*/ 46 w 60"/>
                  <a:gd name="T73" fmla="*/ 2 h 96"/>
                  <a:gd name="T74" fmla="*/ 51 w 60"/>
                  <a:gd name="T75" fmla="*/ 4 h 96"/>
                  <a:gd name="T76" fmla="*/ 54 w 60"/>
                  <a:gd name="T77" fmla="*/ 6 h 96"/>
                  <a:gd name="T78" fmla="*/ 55 w 60"/>
                  <a:gd name="T79" fmla="*/ 7 h 96"/>
                  <a:gd name="T80" fmla="*/ 56 w 60"/>
                  <a:gd name="T81" fmla="*/ 8 h 96"/>
                  <a:gd name="T82" fmla="*/ 56 w 60"/>
                  <a:gd name="T83" fmla="*/ 10 h 96"/>
                  <a:gd name="T84" fmla="*/ 56 w 60"/>
                  <a:gd name="T85" fmla="*/ 12 h 96"/>
                  <a:gd name="T86" fmla="*/ 56 w 60"/>
                  <a:gd name="T87" fmla="*/ 14 h 96"/>
                  <a:gd name="T88" fmla="*/ 55 w 60"/>
                  <a:gd name="T89" fmla="*/ 15 h 96"/>
                  <a:gd name="T90" fmla="*/ 55 w 60"/>
                  <a:gd name="T91" fmla="*/ 16 h 96"/>
                  <a:gd name="T92" fmla="*/ 54 w 60"/>
                  <a:gd name="T93" fmla="*/ 17 h 96"/>
                  <a:gd name="T94" fmla="*/ 51 w 60"/>
                  <a:gd name="T95" fmla="*/ 16 h 96"/>
                  <a:gd name="T96" fmla="*/ 47 w 60"/>
                  <a:gd name="T97" fmla="*/ 13 h 96"/>
                  <a:gd name="T98" fmla="*/ 41 w 60"/>
                  <a:gd name="T99" fmla="*/ 11 h 96"/>
                  <a:gd name="T100" fmla="*/ 33 w 60"/>
                  <a:gd name="T101" fmla="*/ 10 h 96"/>
                  <a:gd name="T102" fmla="*/ 25 w 60"/>
                  <a:gd name="T103" fmla="*/ 11 h 96"/>
                  <a:gd name="T104" fmla="*/ 19 w 60"/>
                  <a:gd name="T105" fmla="*/ 14 h 96"/>
                  <a:gd name="T106" fmla="*/ 16 w 60"/>
                  <a:gd name="T107" fmla="*/ 19 h 96"/>
                  <a:gd name="T108" fmla="*/ 15 w 60"/>
                  <a:gd name="T109" fmla="*/ 24 h 96"/>
                  <a:gd name="T110" fmla="*/ 16 w 60"/>
                  <a:gd name="T111" fmla="*/ 32 h 96"/>
                  <a:gd name="T112" fmla="*/ 22 w 60"/>
                  <a:gd name="T113" fmla="*/ 37 h 96"/>
                  <a:gd name="T114" fmla="*/ 29 w 60"/>
                  <a:gd name="T115" fmla="*/ 41 h 96"/>
                  <a:gd name="T116" fmla="*/ 37 w 60"/>
                  <a:gd name="T117" fmla="*/ 44 h 96"/>
                  <a:gd name="T118" fmla="*/ 46 w 60"/>
                  <a:gd name="T119" fmla="*/ 48 h 96"/>
                  <a:gd name="T120" fmla="*/ 53 w 60"/>
                  <a:gd name="T121" fmla="*/ 52 h 96"/>
                  <a:gd name="T122" fmla="*/ 58 w 60"/>
                  <a:gd name="T123" fmla="*/ 59 h 96"/>
                  <a:gd name="T124" fmla="*/ 60 w 60"/>
                  <a:gd name="T125" fmla="*/ 6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 h="96">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3" name="Freeform 17">
                <a:extLst>
                  <a:ext uri="{FF2B5EF4-FFF2-40B4-BE49-F238E27FC236}">
                    <a16:creationId xmlns:a16="http://schemas.microsoft.com/office/drawing/2014/main" id="{000A4B97-FC5B-44DA-A8DC-6E331F95EE73}"/>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55B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4" name="Freeform 18">
                <a:extLst>
                  <a:ext uri="{FF2B5EF4-FFF2-40B4-BE49-F238E27FC236}">
                    <a16:creationId xmlns:a16="http://schemas.microsoft.com/office/drawing/2014/main" id="{4B1AFD3B-AA7D-7890-0E85-8DBEAB77A178}"/>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Lst>
                <a:ahLst/>
                <a:cxnLst>
                  <a:cxn ang="0">
                    <a:pos x="T0" y="T1"/>
                  </a:cxn>
                  <a:cxn ang="0">
                    <a:pos x="T2" y="T3"/>
                  </a:cxn>
                  <a:cxn ang="0">
                    <a:pos x="T4" y="T5"/>
                  </a:cxn>
                </a:cxnLst>
                <a:rect l="0" t="0" r="r" b="b"/>
                <a:pathLst>
                  <a:path w="86" h="99">
                    <a:moveTo>
                      <a:pt x="86" y="99"/>
                    </a:moveTo>
                    <a:lnTo>
                      <a:pt x="86"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5" name="Freeform 19">
                <a:extLst>
                  <a:ext uri="{FF2B5EF4-FFF2-40B4-BE49-F238E27FC236}">
                    <a16:creationId xmlns:a16="http://schemas.microsoft.com/office/drawing/2014/main" id="{05B6AA9E-FF3A-6492-34E2-0664582F459B}"/>
                  </a:ext>
                </a:extLst>
              </p:cNvPr>
              <p:cNvSpPr>
                <a:spLocks/>
              </p:cNvSpPr>
              <p:nvPr/>
            </p:nvSpPr>
            <p:spPr bwMode="auto">
              <a:xfrm>
                <a:off x="5427663" y="6259521"/>
                <a:ext cx="136092" cy="152125"/>
              </a:xfrm>
              <a:custGeom>
                <a:avLst/>
                <a:gdLst>
                  <a:gd name="T0" fmla="*/ 0 w 86"/>
                  <a:gd name="T1" fmla="*/ 0 h 98"/>
                  <a:gd name="T2" fmla="*/ 0 w 86"/>
                  <a:gd name="T3" fmla="*/ 98 h 98"/>
                  <a:gd name="T4" fmla="*/ 86 w 86"/>
                  <a:gd name="T5" fmla="*/ 48 h 98"/>
                  <a:gd name="T6" fmla="*/ 86 w 86"/>
                  <a:gd name="T7" fmla="*/ 48 h 98"/>
                  <a:gd name="T8" fmla="*/ 0 w 86"/>
                  <a:gd name="T9" fmla="*/ 0 h 98"/>
                </a:gdLst>
                <a:ahLst/>
                <a:cxnLst>
                  <a:cxn ang="0">
                    <a:pos x="T0" y="T1"/>
                  </a:cxn>
                  <a:cxn ang="0">
                    <a:pos x="T2" y="T3"/>
                  </a:cxn>
                  <a:cxn ang="0">
                    <a:pos x="T4" y="T5"/>
                  </a:cxn>
                  <a:cxn ang="0">
                    <a:pos x="T6" y="T7"/>
                  </a:cxn>
                  <a:cxn ang="0">
                    <a:pos x="T8" y="T9"/>
                  </a:cxn>
                </a:cxnLst>
                <a:rect l="0" t="0" r="r" b="b"/>
                <a:pathLst>
                  <a:path w="86" h="98">
                    <a:moveTo>
                      <a:pt x="0" y="0"/>
                    </a:moveTo>
                    <a:lnTo>
                      <a:pt x="0" y="98"/>
                    </a:lnTo>
                    <a:lnTo>
                      <a:pt x="86" y="48"/>
                    </a:lnTo>
                    <a:lnTo>
                      <a:pt x="86" y="48"/>
                    </a:lnTo>
                    <a:lnTo>
                      <a:pt x="0" y="0"/>
                    </a:lnTo>
                    <a:close/>
                  </a:path>
                </a:pathLst>
              </a:custGeom>
              <a:solidFill>
                <a:srgbClr val="F39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6" name="Freeform 20">
                <a:extLst>
                  <a:ext uri="{FF2B5EF4-FFF2-40B4-BE49-F238E27FC236}">
                    <a16:creationId xmlns:a16="http://schemas.microsoft.com/office/drawing/2014/main" id="{5BCE04D0-FA5B-C781-6C44-647919762025}"/>
                  </a:ext>
                </a:extLst>
              </p:cNvPr>
              <p:cNvSpPr>
                <a:spLocks/>
              </p:cNvSpPr>
              <p:nvPr/>
            </p:nvSpPr>
            <p:spPr bwMode="auto">
              <a:xfrm>
                <a:off x="5432410" y="6349554"/>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E83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7" name="Freeform 21">
                <a:extLst>
                  <a:ext uri="{FF2B5EF4-FFF2-40B4-BE49-F238E27FC236}">
                    <a16:creationId xmlns:a16="http://schemas.microsoft.com/office/drawing/2014/main" id="{23E07398-57CB-48B6-CC50-71566A59A1E2}"/>
                  </a:ext>
                </a:extLst>
              </p:cNvPr>
              <p:cNvSpPr>
                <a:spLocks/>
              </p:cNvSpPr>
              <p:nvPr/>
            </p:nvSpPr>
            <p:spPr bwMode="auto">
              <a:xfrm>
                <a:off x="5582745" y="6166383"/>
                <a:ext cx="136092" cy="153678"/>
              </a:xfrm>
              <a:custGeom>
                <a:avLst/>
                <a:gdLst>
                  <a:gd name="T0" fmla="*/ 86 w 86"/>
                  <a:gd name="T1" fmla="*/ 50 h 99"/>
                  <a:gd name="T2" fmla="*/ 0 w 86"/>
                  <a:gd name="T3" fmla="*/ 0 h 99"/>
                  <a:gd name="T4" fmla="*/ 0 w 86"/>
                  <a:gd name="T5" fmla="*/ 99 h 99"/>
                  <a:gd name="T6" fmla="*/ 86 w 86"/>
                  <a:gd name="T7" fmla="*/ 50 h 99"/>
                </a:gdLst>
                <a:ahLst/>
                <a:cxnLst>
                  <a:cxn ang="0">
                    <a:pos x="T0" y="T1"/>
                  </a:cxn>
                  <a:cxn ang="0">
                    <a:pos x="T2" y="T3"/>
                  </a:cxn>
                  <a:cxn ang="0">
                    <a:pos x="T4" y="T5"/>
                  </a:cxn>
                  <a:cxn ang="0">
                    <a:pos x="T6" y="T7"/>
                  </a:cxn>
                </a:cxnLst>
                <a:rect l="0" t="0" r="r" b="b"/>
                <a:pathLst>
                  <a:path w="86" h="99">
                    <a:moveTo>
                      <a:pt x="86" y="50"/>
                    </a:moveTo>
                    <a:lnTo>
                      <a:pt x="0" y="0"/>
                    </a:lnTo>
                    <a:lnTo>
                      <a:pt x="0" y="99"/>
                    </a:lnTo>
                    <a:lnTo>
                      <a:pt x="86" y="50"/>
                    </a:lnTo>
                    <a:close/>
                  </a:path>
                </a:pathLst>
              </a:custGeom>
              <a:solidFill>
                <a:srgbClr val="00A0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grpSp>
        <p:sp>
          <p:nvSpPr>
            <p:cNvPr id="19" name="직사각형 18">
              <a:hlinkClick r:id="rId3"/>
              <a:extLst>
                <a:ext uri="{FF2B5EF4-FFF2-40B4-BE49-F238E27FC236}">
                  <a16:creationId xmlns:a16="http://schemas.microsoft.com/office/drawing/2014/main" id="{A96F6A26-01A1-84BD-90F5-5D635164F561}"/>
                </a:ext>
              </a:extLst>
            </p:cNvPr>
            <p:cNvSpPr/>
            <p:nvPr/>
          </p:nvSpPr>
          <p:spPr>
            <a:xfrm>
              <a:off x="5434149" y="6156959"/>
              <a:ext cx="1341120" cy="34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a:extLst>
              <a:ext uri="{FF2B5EF4-FFF2-40B4-BE49-F238E27FC236}">
                <a16:creationId xmlns:a16="http://schemas.microsoft.com/office/drawing/2014/main" id="{0FE3DA74-5276-FBFE-0125-15C9B0BCA545}"/>
              </a:ext>
            </a:extLst>
          </p:cNvPr>
          <p:cNvGrpSpPr/>
          <p:nvPr/>
        </p:nvGrpSpPr>
        <p:grpSpPr>
          <a:xfrm>
            <a:off x="9814054" y="3638550"/>
            <a:ext cx="1856079" cy="1857196"/>
            <a:chOff x="10454594" y="3233348"/>
            <a:chExt cx="1010861" cy="1011469"/>
          </a:xfrm>
        </p:grpSpPr>
        <p:sp>
          <p:nvSpPr>
            <p:cNvPr id="42" name="Freeform 15">
              <a:extLst>
                <a:ext uri="{FF2B5EF4-FFF2-40B4-BE49-F238E27FC236}">
                  <a16:creationId xmlns:a16="http://schemas.microsoft.com/office/drawing/2014/main" id="{2E86F8DC-7597-5951-5CCF-BE04F1449B1F}"/>
                </a:ext>
              </a:extLst>
            </p:cNvPr>
            <p:cNvSpPr>
              <a:spLocks/>
            </p:cNvSpPr>
            <p:nvPr/>
          </p:nvSpPr>
          <p:spPr bwMode="auto">
            <a:xfrm rot="16200000">
              <a:off x="10960024" y="3233653"/>
              <a:ext cx="505735" cy="505126"/>
            </a:xfrm>
            <a:custGeom>
              <a:avLst/>
              <a:gdLst>
                <a:gd name="T0" fmla="*/ 0 w 2680"/>
                <a:gd name="T1" fmla="*/ 2089 h 2680"/>
                <a:gd name="T2" fmla="*/ 0 w 2680"/>
                <a:gd name="T3" fmla="*/ 2680 h 2680"/>
                <a:gd name="T4" fmla="*/ 2680 w 2680"/>
                <a:gd name="T5" fmla="*/ 0 h 2680"/>
                <a:gd name="T6" fmla="*/ 2089 w 2680"/>
                <a:gd name="T7" fmla="*/ 0 h 2680"/>
                <a:gd name="T8" fmla="*/ 0 w 2680"/>
                <a:gd name="T9" fmla="*/ 2089 h 2680"/>
              </a:gdLst>
              <a:ahLst/>
              <a:cxnLst>
                <a:cxn ang="0">
                  <a:pos x="T0" y="T1"/>
                </a:cxn>
                <a:cxn ang="0">
                  <a:pos x="T2" y="T3"/>
                </a:cxn>
                <a:cxn ang="0">
                  <a:pos x="T4" y="T5"/>
                </a:cxn>
                <a:cxn ang="0">
                  <a:pos x="T6" y="T7"/>
                </a:cxn>
                <a:cxn ang="0">
                  <a:pos x="T8" y="T9"/>
                </a:cxn>
              </a:cxnLst>
              <a:rect l="0" t="0" r="r" b="b"/>
              <a:pathLst>
                <a:path w="2680" h="2680">
                  <a:moveTo>
                    <a:pt x="0" y="2089"/>
                  </a:moveTo>
                  <a:lnTo>
                    <a:pt x="0" y="2680"/>
                  </a:lnTo>
                  <a:cubicBezTo>
                    <a:pt x="1480" y="2680"/>
                    <a:pt x="2680" y="1480"/>
                    <a:pt x="2680" y="0"/>
                  </a:cubicBezTo>
                  <a:lnTo>
                    <a:pt x="2089" y="0"/>
                  </a:lnTo>
                  <a:cubicBezTo>
                    <a:pt x="2089" y="1154"/>
                    <a:pt x="1154" y="2089"/>
                    <a:pt x="0" y="208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3" name="Freeform 16">
              <a:extLst>
                <a:ext uri="{FF2B5EF4-FFF2-40B4-BE49-F238E27FC236}">
                  <a16:creationId xmlns:a16="http://schemas.microsoft.com/office/drawing/2014/main" id="{1BDDCDED-949F-3165-CAED-568562191FEC}"/>
                </a:ext>
              </a:extLst>
            </p:cNvPr>
            <p:cNvSpPr>
              <a:spLocks/>
            </p:cNvSpPr>
            <p:nvPr/>
          </p:nvSpPr>
          <p:spPr bwMode="auto">
            <a:xfrm rot="16200000">
              <a:off x="10960024" y="3739387"/>
              <a:ext cx="505735" cy="505126"/>
            </a:xfrm>
            <a:custGeom>
              <a:avLst/>
              <a:gdLst>
                <a:gd name="T0" fmla="*/ 2681 w 2681"/>
                <a:gd name="T1" fmla="*/ 2680 h 2680"/>
                <a:gd name="T2" fmla="*/ 2681 w 2681"/>
                <a:gd name="T3" fmla="*/ 2089 h 2680"/>
                <a:gd name="T4" fmla="*/ 591 w 2681"/>
                <a:gd name="T5" fmla="*/ 0 h 2680"/>
                <a:gd name="T6" fmla="*/ 0 w 2681"/>
                <a:gd name="T7" fmla="*/ 0 h 2680"/>
                <a:gd name="T8" fmla="*/ 2681 w 2681"/>
                <a:gd name="T9" fmla="*/ 2680 h 2680"/>
              </a:gdLst>
              <a:ahLst/>
              <a:cxnLst>
                <a:cxn ang="0">
                  <a:pos x="T0" y="T1"/>
                </a:cxn>
                <a:cxn ang="0">
                  <a:pos x="T2" y="T3"/>
                </a:cxn>
                <a:cxn ang="0">
                  <a:pos x="T4" y="T5"/>
                </a:cxn>
                <a:cxn ang="0">
                  <a:pos x="T6" y="T7"/>
                </a:cxn>
                <a:cxn ang="0">
                  <a:pos x="T8" y="T9"/>
                </a:cxn>
              </a:cxnLst>
              <a:rect l="0" t="0" r="r" b="b"/>
              <a:pathLst>
                <a:path w="2681" h="2680">
                  <a:moveTo>
                    <a:pt x="2681" y="2680"/>
                  </a:moveTo>
                  <a:lnTo>
                    <a:pt x="2681" y="2089"/>
                  </a:lnTo>
                  <a:cubicBezTo>
                    <a:pt x="1527" y="2089"/>
                    <a:pt x="591" y="1154"/>
                    <a:pt x="591" y="0"/>
                  </a:cubicBezTo>
                  <a:lnTo>
                    <a:pt x="0" y="0"/>
                  </a:lnTo>
                  <a:cubicBezTo>
                    <a:pt x="0" y="1480"/>
                    <a:pt x="1200" y="2680"/>
                    <a:pt x="2681" y="26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20">
              <a:extLst>
                <a:ext uri="{FF2B5EF4-FFF2-40B4-BE49-F238E27FC236}">
                  <a16:creationId xmlns:a16="http://schemas.microsoft.com/office/drawing/2014/main" id="{E4954A68-F806-846A-E403-946A51A4A328}"/>
                </a:ext>
              </a:extLst>
            </p:cNvPr>
            <p:cNvSpPr>
              <a:spLocks/>
            </p:cNvSpPr>
            <p:nvPr/>
          </p:nvSpPr>
          <p:spPr bwMode="auto">
            <a:xfrm rot="16200000">
              <a:off x="10454594" y="3233348"/>
              <a:ext cx="505735" cy="505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6" name="TextBox 15">
            <a:extLst>
              <a:ext uri="{FF2B5EF4-FFF2-40B4-BE49-F238E27FC236}">
                <a16:creationId xmlns:a16="http://schemas.microsoft.com/office/drawing/2014/main" id="{7A712132-18E0-F107-629B-FD0FFBC6C211}"/>
              </a:ext>
            </a:extLst>
          </p:cNvPr>
          <p:cNvSpPr txBox="1"/>
          <p:nvPr/>
        </p:nvSpPr>
        <p:spPr>
          <a:xfrm>
            <a:off x="4938187" y="2740475"/>
            <a:ext cx="1928429" cy="307777"/>
          </a:xfrm>
          <a:prstGeom prst="rect">
            <a:avLst/>
          </a:prstGeom>
          <a:noFill/>
        </p:spPr>
        <p:txBody>
          <a:bodyPr wrap="square" rtlCol="0">
            <a:spAutoFit/>
          </a:bodyPr>
          <a:lstStyle/>
          <a:p>
            <a:pPr algn="dist"/>
            <a:r>
              <a:rPr kumimoji="1" lang="en-US" altLang="ko-Kore-KR" sz="1400">
                <a:solidFill>
                  <a:schemeClr val="bg1"/>
                </a:solidFill>
                <a:latin typeface="+mj-lt"/>
                <a:ea typeface="NEXON Lv2 Gothic Bold" pitchFamily="2" charset="-127"/>
              </a:rPr>
              <a:t>START</a:t>
            </a:r>
            <a:endParaRPr kumimoji="1" lang="ko-Kore-KR" altLang="en-US" sz="1400">
              <a:solidFill>
                <a:schemeClr val="bg1"/>
              </a:solidFill>
              <a:latin typeface="+mj-lt"/>
              <a:ea typeface="NEXON Lv2 Gothic Bold" pitchFamily="2" charset="-127"/>
            </a:endParaRPr>
          </a:p>
        </p:txBody>
      </p:sp>
    </p:spTree>
    <p:extLst>
      <p:ext uri="{BB962C8B-B14F-4D97-AF65-F5344CB8AC3E}">
        <p14:creationId xmlns:p14="http://schemas.microsoft.com/office/powerpoint/2010/main" val="804041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Admin đăng nhập vào hệ thống</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Giảng viên đăng nhập vào hệ thống</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Giảng viên phản biện đăng nhập hệ thống</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Sinh viên đăng nhập hệ thống</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1.	Chức năng đăng nhập</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109955" y="1238127"/>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 name="텍스트 개체 틀 8">
            <a:extLst>
              <a:ext uri="{FF2B5EF4-FFF2-40B4-BE49-F238E27FC236}">
                <a16:creationId xmlns:a16="http://schemas.microsoft.com/office/drawing/2014/main" id="{4AD2189A-F8B1-4139-950D-82D90AA6AB07}"/>
              </a:ext>
            </a:extLst>
          </p:cNvPr>
          <p:cNvSpPr txBox="1">
            <a:spLocks/>
          </p:cNvSpPr>
          <p:nvPr/>
        </p:nvSpPr>
        <p:spPr>
          <a:xfrm>
            <a:off x="-9584900" y="265276"/>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2.	Chức năng đăng xuất</a:t>
            </a:r>
            <a:endParaRPr kumimoji="1" lang="ko-Kore-KR" altLang="en-US" b="1" dirty="0">
              <a:solidFill>
                <a:schemeClr val="bg1"/>
              </a:solidFill>
            </a:endParaRPr>
          </a:p>
        </p:txBody>
      </p:sp>
      <p:sp>
        <p:nvSpPr>
          <p:cNvPr id="28" name="텍스트 개체 틀 6">
            <a:extLst>
              <a:ext uri="{FF2B5EF4-FFF2-40B4-BE49-F238E27FC236}">
                <a16:creationId xmlns:a16="http://schemas.microsoft.com/office/drawing/2014/main" id="{4F2D8AEC-A081-4331-A8A3-851CEC50D59D}"/>
              </a:ext>
            </a:extLst>
          </p:cNvPr>
          <p:cNvSpPr txBox="1">
            <a:spLocks/>
          </p:cNvSpPr>
          <p:nvPr/>
        </p:nvSpPr>
        <p:spPr>
          <a:xfrm>
            <a:off x="-9213918" y="2263815"/>
            <a:ext cx="10948511" cy="399316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Tx/>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đăng xuất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đăng xuất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phản biện xuất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đăng xuất hệ thống</a:t>
            </a:r>
          </a:p>
        </p:txBody>
      </p:sp>
    </p:spTree>
    <p:extLst>
      <p:ext uri="{BB962C8B-B14F-4D97-AF65-F5344CB8AC3E}">
        <p14:creationId xmlns:p14="http://schemas.microsoft.com/office/powerpoint/2010/main" val="952105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đăng xuất hệ thống</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đăng xuất hệ thống</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phản biện xuất hệ thống</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đăng xuất hệ thống</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2.	Chức năng đăng xuất</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2997843" y="1215894"/>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6">
            <a:extLst>
              <a:ext uri="{FF2B5EF4-FFF2-40B4-BE49-F238E27FC236}">
                <a16:creationId xmlns:a16="http://schemas.microsoft.com/office/drawing/2014/main" id="{D291180B-8EF0-4BE4-BE8F-84676206C647}"/>
              </a:ext>
            </a:extLst>
          </p:cNvPr>
          <p:cNvSpPr txBox="1">
            <a:spLocks/>
          </p:cNvSpPr>
          <p:nvPr/>
        </p:nvSpPr>
        <p:spPr>
          <a:xfrm>
            <a:off x="-13801169" y="2075805"/>
            <a:ext cx="10948511" cy="399316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Tx/>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đăng nhập vào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đăng nhập vào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phản biện đăng nhập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đăng nhập hệ thống</a:t>
            </a:r>
          </a:p>
        </p:txBody>
      </p:sp>
      <p:sp>
        <p:nvSpPr>
          <p:cNvPr id="13" name="텍스트 개체 틀 8">
            <a:extLst>
              <a:ext uri="{FF2B5EF4-FFF2-40B4-BE49-F238E27FC236}">
                <a16:creationId xmlns:a16="http://schemas.microsoft.com/office/drawing/2014/main" id="{D87EBD62-A5A1-405C-941F-8CC0EBB8C81D}"/>
              </a:ext>
            </a:extLst>
          </p:cNvPr>
          <p:cNvSpPr txBox="1">
            <a:spLocks/>
          </p:cNvSpPr>
          <p:nvPr/>
        </p:nvSpPr>
        <p:spPr>
          <a:xfrm>
            <a:off x="-14125258" y="355983"/>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1.	Chức năng đăng nhập</a:t>
            </a:r>
            <a:endParaRPr kumimoji="1" lang="ko-Kore-KR" altLang="en-US" b="1" dirty="0">
              <a:solidFill>
                <a:schemeClr val="bg1"/>
              </a:solidFill>
            </a:endParaRPr>
          </a:p>
        </p:txBody>
      </p:sp>
      <p:grpSp>
        <p:nvGrpSpPr>
          <p:cNvPr id="14" name="그룹 1">
            <a:extLst>
              <a:ext uri="{FF2B5EF4-FFF2-40B4-BE49-F238E27FC236}">
                <a16:creationId xmlns:a16="http://schemas.microsoft.com/office/drawing/2014/main" id="{D238A0BC-375E-425F-9435-86381F943708}"/>
              </a:ext>
            </a:extLst>
          </p:cNvPr>
          <p:cNvGrpSpPr/>
          <p:nvPr/>
        </p:nvGrpSpPr>
        <p:grpSpPr>
          <a:xfrm>
            <a:off x="-11425069" y="1215894"/>
            <a:ext cx="5986043" cy="388047"/>
            <a:chOff x="8019974" y="1715763"/>
            <a:chExt cx="2820806" cy="320306"/>
          </a:xfrm>
        </p:grpSpPr>
        <p:sp>
          <p:nvSpPr>
            <p:cNvPr id="15" name="Rectangle 309">
              <a:extLst>
                <a:ext uri="{FF2B5EF4-FFF2-40B4-BE49-F238E27FC236}">
                  <a16:creationId xmlns:a16="http://schemas.microsoft.com/office/drawing/2014/main" id="{8464791F-E010-4A0A-85C5-9FA7CE1D1B81}"/>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6" name="Rectangle 310">
              <a:extLst>
                <a:ext uri="{FF2B5EF4-FFF2-40B4-BE49-F238E27FC236}">
                  <a16:creationId xmlns:a16="http://schemas.microsoft.com/office/drawing/2014/main" id="{8EFBA9C8-2BAC-4944-A397-C9B0DFB6B2D5}"/>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17" name="직선 연결선[R] 4">
            <a:extLst>
              <a:ext uri="{FF2B5EF4-FFF2-40B4-BE49-F238E27FC236}">
                <a16:creationId xmlns:a16="http://schemas.microsoft.com/office/drawing/2014/main" id="{F063A432-1845-4621-809F-C80CAFC72ACF}"/>
              </a:ext>
            </a:extLst>
          </p:cNvPr>
          <p:cNvCxnSpPr/>
          <p:nvPr/>
        </p:nvCxnSpPr>
        <p:spPr>
          <a:xfrm>
            <a:off x="-14422912"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텍스트 개체 틀 6">
            <a:extLst>
              <a:ext uri="{FF2B5EF4-FFF2-40B4-BE49-F238E27FC236}">
                <a16:creationId xmlns:a16="http://schemas.microsoft.com/office/drawing/2014/main" id="{7C6E8067-778B-45BE-A6C4-7718350658B4}"/>
              </a:ext>
            </a:extLst>
          </p:cNvPr>
          <p:cNvSpPr txBox="1">
            <a:spLocks/>
          </p:cNvSpPr>
          <p:nvPr/>
        </p:nvSpPr>
        <p:spPr>
          <a:xfrm>
            <a:off x="15342309" y="2210999"/>
            <a:ext cx="10948511" cy="399316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Tx/>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tạo hội đồng thi chấm điểm</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Sau khi tạo, Admin sẽ thêm các giảng viên có khả năng chấm điểm vào hội đồng thi đã tạo</a:t>
            </a:r>
          </a:p>
        </p:txBody>
      </p:sp>
      <p:sp>
        <p:nvSpPr>
          <p:cNvPr id="20" name="텍스트 개체 틀 8">
            <a:extLst>
              <a:ext uri="{FF2B5EF4-FFF2-40B4-BE49-F238E27FC236}">
                <a16:creationId xmlns:a16="http://schemas.microsoft.com/office/drawing/2014/main" id="{1B3C5378-1D03-46A2-B1F0-00229D314C4E}"/>
              </a:ext>
            </a:extLst>
          </p:cNvPr>
          <p:cNvSpPr txBox="1">
            <a:spLocks/>
          </p:cNvSpPr>
          <p:nvPr/>
        </p:nvSpPr>
        <p:spPr>
          <a:xfrm>
            <a:off x="15018220" y="491177"/>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3.	Chức năng tạo hội đồng chấm điểm</a:t>
            </a:r>
            <a:endParaRPr kumimoji="1" lang="ko-Kore-KR" altLang="en-US" b="1" dirty="0">
              <a:solidFill>
                <a:schemeClr val="bg1"/>
              </a:solidFill>
            </a:endParaRPr>
          </a:p>
        </p:txBody>
      </p:sp>
      <p:grpSp>
        <p:nvGrpSpPr>
          <p:cNvPr id="21" name="그룹 1">
            <a:extLst>
              <a:ext uri="{FF2B5EF4-FFF2-40B4-BE49-F238E27FC236}">
                <a16:creationId xmlns:a16="http://schemas.microsoft.com/office/drawing/2014/main" id="{5FC637B3-D6F4-43D7-9689-7EF9F96332D0}"/>
              </a:ext>
            </a:extLst>
          </p:cNvPr>
          <p:cNvGrpSpPr/>
          <p:nvPr/>
        </p:nvGrpSpPr>
        <p:grpSpPr>
          <a:xfrm>
            <a:off x="17718409" y="1351088"/>
            <a:ext cx="5986043" cy="388047"/>
            <a:chOff x="8019974" y="1715763"/>
            <a:chExt cx="2820806" cy="320306"/>
          </a:xfrm>
        </p:grpSpPr>
        <p:sp>
          <p:nvSpPr>
            <p:cNvPr id="22" name="Rectangle 309">
              <a:extLst>
                <a:ext uri="{FF2B5EF4-FFF2-40B4-BE49-F238E27FC236}">
                  <a16:creationId xmlns:a16="http://schemas.microsoft.com/office/drawing/2014/main" id="{1B1399C1-C3D5-447F-9E79-64000C72F0BF}"/>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3" name="Rectangle 310">
              <a:extLst>
                <a:ext uri="{FF2B5EF4-FFF2-40B4-BE49-F238E27FC236}">
                  <a16:creationId xmlns:a16="http://schemas.microsoft.com/office/drawing/2014/main" id="{EB9E22DD-8318-492B-8C7C-5D4180B79E48}"/>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24" name="직선 연결선[R] 4">
            <a:extLst>
              <a:ext uri="{FF2B5EF4-FFF2-40B4-BE49-F238E27FC236}">
                <a16:creationId xmlns:a16="http://schemas.microsoft.com/office/drawing/2014/main" id="{93E05519-7722-4623-A289-611980F5E93C}"/>
              </a:ext>
            </a:extLst>
          </p:cNvPr>
          <p:cNvCxnSpPr/>
          <p:nvPr/>
        </p:nvCxnSpPr>
        <p:spPr>
          <a:xfrm>
            <a:off x="14720566" y="2022988"/>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텍스트 개체 틀 8">
            <a:extLst>
              <a:ext uri="{FF2B5EF4-FFF2-40B4-BE49-F238E27FC236}">
                <a16:creationId xmlns:a16="http://schemas.microsoft.com/office/drawing/2014/main" id="{41F25130-BF05-4D53-8C47-B341E8E6E368}"/>
              </a:ext>
            </a:extLst>
          </p:cNvPr>
          <p:cNvSpPr txBox="1">
            <a:spLocks/>
          </p:cNvSpPr>
          <p:nvPr/>
        </p:nvSpPr>
        <p:spPr>
          <a:xfrm>
            <a:off x="297654" y="355982"/>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2.	Chức năng đăng xuất</a:t>
            </a:r>
            <a:endParaRPr kumimoji="1" lang="ko-Kore-KR" altLang="en-US" b="1" dirty="0">
              <a:solidFill>
                <a:schemeClr val="bg1"/>
              </a:solidFill>
            </a:endParaRPr>
          </a:p>
        </p:txBody>
      </p:sp>
    </p:spTree>
    <p:extLst>
      <p:ext uri="{BB962C8B-B14F-4D97-AF65-F5344CB8AC3E}">
        <p14:creationId xmlns:p14="http://schemas.microsoft.com/office/powerpoint/2010/main" val="1478059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tạo hội đồng thi chấm điểm</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Sau khi tạo, Admin sẽ thêm các giảng viên có khả năng chấm điểm vào hội đồng thi đã tạo</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3.	Chức năng tạo hội đồng chấm điểm</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6205957" y="1286917"/>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텍스트 개체 틀 8">
            <a:extLst>
              <a:ext uri="{FF2B5EF4-FFF2-40B4-BE49-F238E27FC236}">
                <a16:creationId xmlns:a16="http://schemas.microsoft.com/office/drawing/2014/main" id="{4E910917-C3D0-4E8D-B8E7-F56D7E10BB14}"/>
              </a:ext>
            </a:extLst>
          </p:cNvPr>
          <p:cNvSpPr txBox="1">
            <a:spLocks/>
          </p:cNvSpPr>
          <p:nvPr/>
        </p:nvSpPr>
        <p:spPr>
          <a:xfrm>
            <a:off x="-12470879" y="0"/>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4.	Chức năng chỉnh sửa thông tin tài khoản</a:t>
            </a:r>
            <a:endParaRPr kumimoji="1" lang="ko-Kore-KR" altLang="en-US" b="1" dirty="0">
              <a:solidFill>
                <a:schemeClr val="bg1"/>
              </a:solidFill>
            </a:endParaRPr>
          </a:p>
        </p:txBody>
      </p:sp>
      <p:sp>
        <p:nvSpPr>
          <p:cNvPr id="18" name="텍스트 개체 틀 6">
            <a:extLst>
              <a:ext uri="{FF2B5EF4-FFF2-40B4-BE49-F238E27FC236}">
                <a16:creationId xmlns:a16="http://schemas.microsoft.com/office/drawing/2014/main" id="{B0701AF1-D781-4BE7-BE2D-ACF28442E688}"/>
              </a:ext>
            </a:extLst>
          </p:cNvPr>
          <p:cNvSpPr txBox="1">
            <a:spLocks/>
          </p:cNvSpPr>
          <p:nvPr/>
        </p:nvSpPr>
        <p:spPr>
          <a:xfrm>
            <a:off x="15146635" y="2075804"/>
            <a:ext cx="10948511" cy="399316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Tx/>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đăng xuất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đăng xuất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phản biện xuất hệ thống</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đăng xuất hệ thống</a:t>
            </a:r>
          </a:p>
        </p:txBody>
      </p:sp>
      <p:sp>
        <p:nvSpPr>
          <p:cNvPr id="19" name="텍스트 개체 틀 6">
            <a:extLst>
              <a:ext uri="{FF2B5EF4-FFF2-40B4-BE49-F238E27FC236}">
                <a16:creationId xmlns:a16="http://schemas.microsoft.com/office/drawing/2014/main" id="{2D978D40-AA78-4D32-B0FB-AF60D1ADFBDF}"/>
              </a:ext>
            </a:extLst>
          </p:cNvPr>
          <p:cNvSpPr txBox="1">
            <a:spLocks/>
          </p:cNvSpPr>
          <p:nvPr/>
        </p:nvSpPr>
        <p:spPr>
          <a:xfrm>
            <a:off x="-11136503" y="2108583"/>
            <a:ext cx="10948511" cy="399316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Tx/>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chỉnh sửa thông tin tài khoản của sinh viên và giảng viên</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chỉnh sửa thông tin của chính giảng viên đó</a:t>
            </a:r>
          </a:p>
          <a:p>
            <a:pPr marL="342900" indent="-342900">
              <a:lnSpc>
                <a:spcPct val="200000"/>
              </a:lnSpc>
              <a:spcBef>
                <a:spcPts val="0"/>
              </a:spcBef>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chỉnh sủa thông tin của chính sinh viên đó</a:t>
            </a:r>
          </a:p>
        </p:txBody>
      </p:sp>
    </p:spTree>
    <p:extLst>
      <p:ext uri="{BB962C8B-B14F-4D97-AF65-F5344CB8AC3E}">
        <p14:creationId xmlns:p14="http://schemas.microsoft.com/office/powerpoint/2010/main" val="1366188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chỉnh sửa thông tin tài khoản của sinh viên và giảng viên</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chỉnh sửa thông tin của chính giảng viên đó</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chỉnh sủa thông tin của chính sinh viên đó</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4.	Chức năng chỉnh sửa thông tin tài khoản</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2997843" y="1215894"/>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텍스트 개체 틀 8">
            <a:extLst>
              <a:ext uri="{FF2B5EF4-FFF2-40B4-BE49-F238E27FC236}">
                <a16:creationId xmlns:a16="http://schemas.microsoft.com/office/drawing/2014/main" id="{4647F4FD-0A97-40F4-9213-3F3D6A9F04FD}"/>
              </a:ext>
            </a:extLst>
          </p:cNvPr>
          <p:cNvSpPr txBox="1">
            <a:spLocks/>
          </p:cNvSpPr>
          <p:nvPr/>
        </p:nvSpPr>
        <p:spPr>
          <a:xfrm>
            <a:off x="-11882638" y="508383"/>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5.	Đổi mật khẩu tài khoản</a:t>
            </a:r>
            <a:endParaRPr kumimoji="1" lang="ko-Kore-KR" altLang="en-US" b="1" dirty="0">
              <a:solidFill>
                <a:schemeClr val="bg1"/>
              </a:solidFill>
            </a:endParaRPr>
          </a:p>
        </p:txBody>
      </p:sp>
      <p:grpSp>
        <p:nvGrpSpPr>
          <p:cNvPr id="11" name="그룹 1">
            <a:extLst>
              <a:ext uri="{FF2B5EF4-FFF2-40B4-BE49-F238E27FC236}">
                <a16:creationId xmlns:a16="http://schemas.microsoft.com/office/drawing/2014/main" id="{D9DCD4D9-3380-4996-8A41-71C897A8F842}"/>
              </a:ext>
            </a:extLst>
          </p:cNvPr>
          <p:cNvGrpSpPr/>
          <p:nvPr/>
        </p:nvGrpSpPr>
        <p:grpSpPr>
          <a:xfrm>
            <a:off x="-9182449" y="1368294"/>
            <a:ext cx="5986043" cy="388047"/>
            <a:chOff x="8019974" y="1715763"/>
            <a:chExt cx="2820806" cy="320306"/>
          </a:xfrm>
        </p:grpSpPr>
        <p:sp>
          <p:nvSpPr>
            <p:cNvPr id="12" name="Rectangle 309">
              <a:extLst>
                <a:ext uri="{FF2B5EF4-FFF2-40B4-BE49-F238E27FC236}">
                  <a16:creationId xmlns:a16="http://schemas.microsoft.com/office/drawing/2014/main" id="{91543ED2-808A-4BFF-851C-BEA6F2F6D34A}"/>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3" name="Rectangle 310">
              <a:extLst>
                <a:ext uri="{FF2B5EF4-FFF2-40B4-BE49-F238E27FC236}">
                  <a16:creationId xmlns:a16="http://schemas.microsoft.com/office/drawing/2014/main" id="{3576FDE6-A40A-4226-8307-F5915CB9F5F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113648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đổi mật khẩu của cả sinh viên và giảng viên</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có quyền đổi mật khẩu của chính sinh viên đó</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có quyền đổi mật khẩu của chính họ</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5.	Đổi mật khẩu tài khoản</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0" y="1186316"/>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텍스트 개체 틀 8">
            <a:extLst>
              <a:ext uri="{FF2B5EF4-FFF2-40B4-BE49-F238E27FC236}">
                <a16:creationId xmlns:a16="http://schemas.microsoft.com/office/drawing/2014/main" id="{CAF6DFFB-E98C-4FFD-AF41-7D25919B4E0D}"/>
              </a:ext>
            </a:extLst>
          </p:cNvPr>
          <p:cNvSpPr txBox="1">
            <a:spLocks/>
          </p:cNvSpPr>
          <p:nvPr/>
        </p:nvSpPr>
        <p:spPr>
          <a:xfrm>
            <a:off x="-10326768" y="-9810"/>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6.	Chức năng tạo đợt đăng ký</a:t>
            </a:r>
            <a:endParaRPr kumimoji="1" lang="ko-Kore-KR" altLang="en-US" b="1" dirty="0">
              <a:solidFill>
                <a:schemeClr val="bg1"/>
              </a:solidFill>
            </a:endParaRPr>
          </a:p>
        </p:txBody>
      </p:sp>
      <p:grpSp>
        <p:nvGrpSpPr>
          <p:cNvPr id="19" name="그룹 1">
            <a:extLst>
              <a:ext uri="{FF2B5EF4-FFF2-40B4-BE49-F238E27FC236}">
                <a16:creationId xmlns:a16="http://schemas.microsoft.com/office/drawing/2014/main" id="{1D56B9DB-06A4-4310-887B-47C268EDAE0F}"/>
              </a:ext>
            </a:extLst>
          </p:cNvPr>
          <p:cNvGrpSpPr/>
          <p:nvPr/>
        </p:nvGrpSpPr>
        <p:grpSpPr>
          <a:xfrm>
            <a:off x="-7626579" y="850101"/>
            <a:ext cx="5986043" cy="388047"/>
            <a:chOff x="8019974" y="1715763"/>
            <a:chExt cx="2820806" cy="320306"/>
          </a:xfrm>
        </p:grpSpPr>
        <p:sp>
          <p:nvSpPr>
            <p:cNvPr id="20" name="Rectangle 309">
              <a:extLst>
                <a:ext uri="{FF2B5EF4-FFF2-40B4-BE49-F238E27FC236}">
                  <a16:creationId xmlns:a16="http://schemas.microsoft.com/office/drawing/2014/main" id="{123AE64F-103B-47A2-ABED-3E6E7264AB41}"/>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1" name="Rectangle 310">
              <a:extLst>
                <a:ext uri="{FF2B5EF4-FFF2-40B4-BE49-F238E27FC236}">
                  <a16:creationId xmlns:a16="http://schemas.microsoft.com/office/drawing/2014/main" id="{540ABB93-49C3-462D-ABA9-4B20299EE27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1776147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tạo đợt đăng ký đề tài cho giảng viên</a:t>
            </a:r>
          </a:p>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tạo đợt đăng ký đề tài cho sinh viên</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6.	Chức năng tạo đợt đăng ký</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2997843" y="1215894"/>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612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và giảng viên sẽ đăng ký đề tài theo thời gian tạo của admin</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7.	Chức năng đăng ký đề tài</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6095998" y="1215894"/>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012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vi-VN" sz="2400" b="1">
                <a:ea typeface="Arial" panose="020B0604020202020204" pitchFamily="34" charset="0"/>
                <a:cs typeface="Times New Roman" panose="02020603050405020304" pitchFamily="18" charset="0"/>
              </a:rPr>
              <a:t>Các giảng viên được thêm vào hội đồng thi của đề tài sẽ được chấm điểm đề tài đó, nhiều giảng viên sẽ chấm một đề tài và lấy điểm trung bình để chốt điểm cuối cùng của đề tài</a:t>
            </a:r>
            <a:endParaRPr lang="en-US" sz="2400" b="1">
              <a:effectLst/>
              <a:ea typeface="Arial" panose="020B0604020202020204" pitchFamily="34" charset="0"/>
              <a:cs typeface="Times New Roman" panose="02020603050405020304" pitchFamily="18" charset="0"/>
            </a:endParaRP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8.	Chức năng chấm điểm</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2997843" y="1215894"/>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08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D6C9715-F488-209A-ED91-7302C900C830}"/>
              </a:ext>
            </a:extLst>
          </p:cNvPr>
          <p:cNvSpPr txBox="1"/>
          <p:nvPr/>
        </p:nvSpPr>
        <p:spPr>
          <a:xfrm>
            <a:off x="570271" y="809965"/>
            <a:ext cx="11621728" cy="400110"/>
          </a:xfrm>
          <a:prstGeom prst="rect">
            <a:avLst/>
          </a:prstGeom>
          <a:noFill/>
        </p:spPr>
        <p:txBody>
          <a:bodyPr wrap="square" rtlCol="0">
            <a:spAutoFit/>
          </a:bodyPr>
          <a:lstStyle/>
          <a:p>
            <a:r>
              <a:rPr kumimoji="1" lang="vi-VN" altLang="en-US" sz="2000" dirty="0">
                <a:solidFill>
                  <a:schemeClr val="tx2">
                    <a:lumMod val="60000"/>
                    <a:lumOff val="40000"/>
                  </a:schemeClr>
                </a:solidFill>
                <a:latin typeface="+mj-lt"/>
                <a:ea typeface="NEXON Lv2 Gothic Bold" pitchFamily="2" charset="-127"/>
              </a:rPr>
              <a:t>Công nghệ phần mền</a:t>
            </a:r>
            <a:endParaRPr kumimoji="1" lang="ko-Kore-KR" altLang="en-US" sz="2000" dirty="0">
              <a:solidFill>
                <a:schemeClr val="tx2">
                  <a:lumMod val="60000"/>
                  <a:lumOff val="40000"/>
                </a:schemeClr>
              </a:solidFill>
              <a:latin typeface="+mj-lt"/>
              <a:ea typeface="NEXON Lv2 Gothic Bold" pitchFamily="2" charset="-127"/>
            </a:endParaRPr>
          </a:p>
        </p:txBody>
      </p:sp>
      <p:sp>
        <p:nvSpPr>
          <p:cNvPr id="21" name="TextBox 20">
            <a:extLst>
              <a:ext uri="{FF2B5EF4-FFF2-40B4-BE49-F238E27FC236}">
                <a16:creationId xmlns:a16="http://schemas.microsoft.com/office/drawing/2014/main" id="{19A9F3F1-CC7E-0C1D-CDDF-A97EB2B08A45}"/>
              </a:ext>
            </a:extLst>
          </p:cNvPr>
          <p:cNvSpPr txBox="1"/>
          <p:nvPr/>
        </p:nvSpPr>
        <p:spPr>
          <a:xfrm>
            <a:off x="427703" y="2173261"/>
            <a:ext cx="4866967" cy="923330"/>
          </a:xfrm>
          <a:prstGeom prst="rect">
            <a:avLst/>
          </a:prstGeom>
          <a:noFill/>
        </p:spPr>
        <p:txBody>
          <a:bodyPr wrap="square" rtlCol="0">
            <a:spAutoFit/>
          </a:bodyPr>
          <a:lstStyle/>
          <a:p>
            <a:r>
              <a:rPr kumimoji="1" lang="vi-VN" altLang="ko-Kore-KR" sz="5400" dirty="0">
                <a:solidFill>
                  <a:schemeClr val="tx2"/>
                </a:solidFill>
                <a:latin typeface="+mj-lt"/>
                <a:ea typeface="NEXON Lv2 Gothic Bold" pitchFamily="2" charset="-127"/>
              </a:rPr>
              <a:t>1. </a:t>
            </a:r>
            <a:r>
              <a:rPr kumimoji="1" lang="en-US" altLang="ko-Kore-KR" sz="5400" dirty="0" err="1">
                <a:solidFill>
                  <a:schemeClr val="tx2"/>
                </a:solidFill>
                <a:latin typeface="+mj-lt"/>
                <a:ea typeface="NEXON Lv2 Gothic Bold" pitchFamily="2" charset="-127"/>
              </a:rPr>
              <a:t>Mô</a:t>
            </a:r>
            <a:r>
              <a:rPr kumimoji="1" lang="en-US" altLang="ko-Kore-KR" sz="5400" dirty="0">
                <a:solidFill>
                  <a:schemeClr val="tx2"/>
                </a:solidFill>
                <a:latin typeface="+mj-lt"/>
                <a:ea typeface="NEXON Lv2 Gothic Bold" pitchFamily="2" charset="-127"/>
              </a:rPr>
              <a:t> </a:t>
            </a:r>
            <a:r>
              <a:rPr kumimoji="1" lang="en-US" altLang="ko-Kore-KR" sz="5400" dirty="0" err="1">
                <a:solidFill>
                  <a:schemeClr val="tx2"/>
                </a:solidFill>
                <a:latin typeface="+mj-lt"/>
                <a:ea typeface="NEXON Lv2 Gothic Bold" pitchFamily="2" charset="-127"/>
              </a:rPr>
              <a:t>tả</a:t>
            </a:r>
            <a:r>
              <a:rPr kumimoji="1" lang="en-US" altLang="ko-Kore-KR" sz="5400" dirty="0">
                <a:solidFill>
                  <a:schemeClr val="tx2"/>
                </a:solidFill>
                <a:latin typeface="+mj-lt"/>
                <a:ea typeface="NEXON Lv2 Gothic Bold" pitchFamily="2" charset="-127"/>
              </a:rPr>
              <a:t> </a:t>
            </a:r>
            <a:r>
              <a:rPr kumimoji="1" lang="en-US" altLang="ko-Kore-KR" sz="5400" dirty="0" err="1">
                <a:solidFill>
                  <a:schemeClr val="tx2"/>
                </a:solidFill>
                <a:latin typeface="+mj-lt"/>
                <a:ea typeface="NEXON Lv2 Gothic Bold" pitchFamily="2" charset="-127"/>
              </a:rPr>
              <a:t>đề</a:t>
            </a:r>
            <a:r>
              <a:rPr kumimoji="1" lang="en-US" altLang="ko-Kore-KR" sz="5400" dirty="0">
                <a:solidFill>
                  <a:schemeClr val="tx2"/>
                </a:solidFill>
                <a:latin typeface="+mj-lt"/>
                <a:ea typeface="NEXON Lv2 Gothic Bold" pitchFamily="2" charset="-127"/>
              </a:rPr>
              <a:t> </a:t>
            </a:r>
            <a:r>
              <a:rPr kumimoji="1" lang="en-US" altLang="ko-Kore-KR" sz="5400" dirty="0" err="1">
                <a:solidFill>
                  <a:schemeClr val="tx2"/>
                </a:solidFill>
                <a:latin typeface="+mj-lt"/>
                <a:ea typeface="NEXON Lv2 Gothic Bold" pitchFamily="2" charset="-127"/>
              </a:rPr>
              <a:t>tài</a:t>
            </a:r>
            <a:endParaRPr kumimoji="1" lang="ko-Kore-KR" altLang="en-US" sz="5400" dirty="0">
              <a:solidFill>
                <a:schemeClr val="tx2"/>
              </a:solidFill>
              <a:latin typeface="+mj-lt"/>
              <a:ea typeface="NEXON Lv2 Gothic Bold" pitchFamily="2" charset="-127"/>
            </a:endParaRPr>
          </a:p>
        </p:txBody>
      </p:sp>
      <p:sp>
        <p:nvSpPr>
          <p:cNvPr id="23" name="TextBox 22">
            <a:extLst>
              <a:ext uri="{FF2B5EF4-FFF2-40B4-BE49-F238E27FC236}">
                <a16:creationId xmlns:a16="http://schemas.microsoft.com/office/drawing/2014/main" id="{5EA14EF5-3C9A-3F23-C812-125DAA429501}"/>
              </a:ext>
            </a:extLst>
          </p:cNvPr>
          <p:cNvSpPr txBox="1"/>
          <p:nvPr/>
        </p:nvSpPr>
        <p:spPr>
          <a:xfrm>
            <a:off x="570271" y="3786839"/>
            <a:ext cx="4581832" cy="2123017"/>
          </a:xfrm>
          <a:prstGeom prst="rect">
            <a:avLst/>
          </a:prstGeom>
          <a:noFill/>
        </p:spPr>
        <p:txBody>
          <a:bodyPr wrap="square" rtlCol="0">
            <a:spAutoFit/>
          </a:bodyPr>
          <a:lstStyle/>
          <a:p>
            <a:pPr>
              <a:lnSpc>
                <a:spcPct val="150000"/>
              </a:lnSpc>
            </a:pPr>
            <a:r>
              <a:rPr kumimoji="1" lang="vi-VN" altLang="ko-Kore-KR" dirty="0">
                <a:ea typeface="NEXON Lv2 Gothic Bold" pitchFamily="2" charset="-127"/>
              </a:rPr>
              <a:t>Hệ thống quản lý đề tài khoa công nghệ thông tin gồm các actor: </a:t>
            </a:r>
          </a:p>
          <a:p>
            <a:pPr marL="228600" indent="-228600">
              <a:lnSpc>
                <a:spcPct val="150000"/>
              </a:lnSpc>
              <a:buFont typeface="+mj-lt"/>
              <a:buAutoNum type="arabicPeriod"/>
            </a:pPr>
            <a:r>
              <a:rPr kumimoji="1" lang="vi-VN" altLang="ko-Kore-KR" dirty="0">
                <a:ea typeface="NEXON Lv2 Gothic Bold" pitchFamily="2" charset="-127"/>
              </a:rPr>
              <a:t>Admin</a:t>
            </a:r>
          </a:p>
          <a:p>
            <a:pPr marL="228600" indent="-228600">
              <a:lnSpc>
                <a:spcPct val="150000"/>
              </a:lnSpc>
              <a:buFont typeface="+mj-lt"/>
              <a:buAutoNum type="arabicPeriod"/>
            </a:pPr>
            <a:r>
              <a:rPr kumimoji="1" lang="vi-VN" altLang="ko-Kore-KR" dirty="0">
                <a:ea typeface="NEXON Lv2 Gothic Bold" pitchFamily="2" charset="-127"/>
              </a:rPr>
              <a:t>Sinh viên</a:t>
            </a:r>
          </a:p>
          <a:p>
            <a:pPr marL="228600" indent="-228600">
              <a:lnSpc>
                <a:spcPct val="150000"/>
              </a:lnSpc>
              <a:buFont typeface="+mj-lt"/>
              <a:buAutoNum type="arabicPeriod"/>
            </a:pPr>
            <a:r>
              <a:rPr kumimoji="1" lang="vi-VN" altLang="ko-Kore-KR" dirty="0">
                <a:ea typeface="NEXON Lv2 Gothic Bold" pitchFamily="2" charset="-127"/>
              </a:rPr>
              <a:t>Giảng viên</a:t>
            </a:r>
            <a:endParaRPr kumimoji="1" lang="en-US" altLang="ko-Kore-KR" dirty="0">
              <a:ea typeface="NEXON Lv2 Gothic Bold" pitchFamily="2" charset="-127"/>
            </a:endParaRPr>
          </a:p>
        </p:txBody>
      </p:sp>
      <p:grpSp>
        <p:nvGrpSpPr>
          <p:cNvPr id="25" name="그룹 2">
            <a:extLst>
              <a:ext uri="{FF2B5EF4-FFF2-40B4-BE49-F238E27FC236}">
                <a16:creationId xmlns:a16="http://schemas.microsoft.com/office/drawing/2014/main" id="{9D8DC574-DD29-2532-A1A7-9F24371065F1}"/>
              </a:ext>
            </a:extLst>
          </p:cNvPr>
          <p:cNvGrpSpPr/>
          <p:nvPr/>
        </p:nvGrpSpPr>
        <p:grpSpPr>
          <a:xfrm rot="5400000">
            <a:off x="2634601" y="2787899"/>
            <a:ext cx="5320135" cy="717103"/>
            <a:chOff x="8019974" y="1715763"/>
            <a:chExt cx="2820806" cy="320306"/>
          </a:xfrm>
        </p:grpSpPr>
        <p:sp>
          <p:nvSpPr>
            <p:cNvPr id="26" name="Rectangle 309">
              <a:extLst>
                <a:ext uri="{FF2B5EF4-FFF2-40B4-BE49-F238E27FC236}">
                  <a16:creationId xmlns:a16="http://schemas.microsoft.com/office/drawing/2014/main" id="{49A4E068-F357-1348-A5B4-880FE5B3BF9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7" name="Rectangle 310">
              <a:extLst>
                <a:ext uri="{FF2B5EF4-FFF2-40B4-BE49-F238E27FC236}">
                  <a16:creationId xmlns:a16="http://schemas.microsoft.com/office/drawing/2014/main" id="{A3B696B6-700A-9794-CD5B-E0F235BD6F28}"/>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28" name="TextBox 27">
            <a:extLst>
              <a:ext uri="{FF2B5EF4-FFF2-40B4-BE49-F238E27FC236}">
                <a16:creationId xmlns:a16="http://schemas.microsoft.com/office/drawing/2014/main" id="{7FC4DF22-FDFF-1DE4-303A-BC66AD21A2E0}"/>
              </a:ext>
            </a:extLst>
          </p:cNvPr>
          <p:cNvSpPr txBox="1"/>
          <p:nvPr/>
        </p:nvSpPr>
        <p:spPr>
          <a:xfrm>
            <a:off x="6095999" y="617064"/>
            <a:ext cx="5525729" cy="4616007"/>
          </a:xfrm>
          <a:prstGeom prst="rect">
            <a:avLst/>
          </a:prstGeom>
          <a:noFill/>
        </p:spPr>
        <p:txBody>
          <a:bodyPr wrap="square" rtlCol="0">
            <a:spAutoFit/>
          </a:bodyPr>
          <a:lstStyle/>
          <a:p>
            <a:pPr marL="285750" indent="-285750">
              <a:lnSpc>
                <a:spcPct val="150000"/>
              </a:lnSpc>
              <a:buFontTx/>
              <a:buChar char="-"/>
            </a:pPr>
            <a:r>
              <a:rPr kumimoji="1" lang="vi-VN" altLang="ko-Kore-KR" dirty="0">
                <a:ea typeface="NEXON Lv2 Gothic Bold" pitchFamily="2" charset="-127"/>
              </a:rPr>
              <a:t>Admin là người quản trị hệ thống, adimin tạo ra các đợt đăng kí  đề tài cho giảng viên và sinh viên. </a:t>
            </a:r>
          </a:p>
          <a:p>
            <a:pPr marL="285750" indent="-285750">
              <a:lnSpc>
                <a:spcPct val="150000"/>
              </a:lnSpc>
              <a:buFontTx/>
              <a:buChar char="-"/>
            </a:pPr>
            <a:r>
              <a:rPr kumimoji="1" lang="vi-VN" altLang="ko-Kore-KR" dirty="0">
                <a:ea typeface="NEXON Lv2 Gothic Bold" pitchFamily="2" charset="-127"/>
              </a:rPr>
              <a:t>Admin tạo hội đồng thi, hội đồng thi sẽ chấm điểm các đề tài</a:t>
            </a:r>
          </a:p>
          <a:p>
            <a:pPr marL="285750" indent="-285750">
              <a:lnSpc>
                <a:spcPct val="150000"/>
              </a:lnSpc>
              <a:buFontTx/>
              <a:buChar char="-"/>
            </a:pPr>
            <a:r>
              <a:rPr kumimoji="1" lang="vi-VN" altLang="ko-Kore-KR" dirty="0">
                <a:ea typeface="NEXON Lv2 Gothic Bold" pitchFamily="2" charset="-127"/>
              </a:rPr>
              <a:t>Admin tạo ra các tài khoản cho Sinh viên, Giảng viên. Các thông báo từ nhà trường, khoa được Admin post lên website.</a:t>
            </a:r>
          </a:p>
          <a:p>
            <a:pPr marL="285750" indent="-285750">
              <a:lnSpc>
                <a:spcPct val="150000"/>
              </a:lnSpc>
              <a:buFontTx/>
              <a:buChar char="-"/>
            </a:pPr>
            <a:r>
              <a:rPr lang="en-US" dirty="0"/>
              <a:t>Admin </a:t>
            </a:r>
            <a:r>
              <a:rPr lang="en-US" dirty="0" err="1"/>
              <a:t>sẽ</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hội</a:t>
            </a:r>
            <a:r>
              <a:rPr lang="en-US" dirty="0"/>
              <a:t> </a:t>
            </a:r>
            <a:r>
              <a:rPr lang="en-US" dirty="0" err="1"/>
              <a:t>đồng</a:t>
            </a:r>
            <a:r>
              <a:rPr lang="en-US" dirty="0"/>
              <a:t> </a:t>
            </a:r>
            <a:r>
              <a:rPr lang="en-US" dirty="0" err="1"/>
              <a:t>phản</a:t>
            </a:r>
            <a:r>
              <a:rPr lang="en-US" dirty="0"/>
              <a:t> </a:t>
            </a:r>
            <a:r>
              <a:rPr lang="en-US" dirty="0" err="1"/>
              <a:t>biện</a:t>
            </a:r>
            <a:r>
              <a:rPr lang="en-US" dirty="0"/>
              <a:t> </a:t>
            </a:r>
            <a:r>
              <a:rPr lang="en-US" dirty="0" err="1"/>
              <a:t>và</a:t>
            </a:r>
            <a:r>
              <a:rPr lang="en-US" dirty="0"/>
              <a:t> </a:t>
            </a:r>
            <a:r>
              <a:rPr lang="en-US" dirty="0" err="1"/>
              <a:t>phân</a:t>
            </a:r>
            <a:r>
              <a:rPr lang="en-US" dirty="0"/>
              <a:t> </a:t>
            </a:r>
            <a:r>
              <a:rPr lang="en-US" dirty="0" err="1"/>
              <a:t>công</a:t>
            </a:r>
            <a:r>
              <a:rPr lang="en-US" dirty="0"/>
              <a:t> </a:t>
            </a:r>
            <a:r>
              <a:rPr lang="en-US" dirty="0" err="1"/>
              <a:t>giảng</a:t>
            </a:r>
            <a:r>
              <a:rPr lang="en-US" dirty="0"/>
              <a:t> </a:t>
            </a:r>
            <a:r>
              <a:rPr lang="en-US" dirty="0" err="1"/>
              <a:t>viên</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hội</a:t>
            </a:r>
            <a:r>
              <a:rPr lang="en-US" dirty="0"/>
              <a:t> </a:t>
            </a:r>
            <a:r>
              <a:rPr lang="en-US" dirty="0" err="1"/>
              <a:t>đồng</a:t>
            </a:r>
            <a:r>
              <a:rPr lang="en-US" dirty="0"/>
              <a:t> </a:t>
            </a:r>
            <a:r>
              <a:rPr lang="en-US" dirty="0" err="1"/>
              <a:t>đó</a:t>
            </a:r>
            <a:r>
              <a:rPr lang="en-US" dirty="0"/>
              <a:t>. </a:t>
            </a:r>
            <a:endParaRPr kumimoji="1" lang="en-US" altLang="ko-Kore-KR" dirty="0">
              <a:ea typeface="NEXON Lv2 Gothic Bold" pitchFamily="2" charset="-127"/>
            </a:endParaRPr>
          </a:p>
        </p:txBody>
      </p:sp>
      <p:sp>
        <p:nvSpPr>
          <p:cNvPr id="29" name="TextBox 28">
            <a:extLst>
              <a:ext uri="{FF2B5EF4-FFF2-40B4-BE49-F238E27FC236}">
                <a16:creationId xmlns:a16="http://schemas.microsoft.com/office/drawing/2014/main" id="{9782D73B-19A3-F654-3B49-95FBEB9D9E56}"/>
              </a:ext>
            </a:extLst>
          </p:cNvPr>
          <p:cNvSpPr txBox="1"/>
          <p:nvPr/>
        </p:nvSpPr>
        <p:spPr>
          <a:xfrm>
            <a:off x="6071582" y="1055325"/>
            <a:ext cx="5525729" cy="3369512"/>
          </a:xfrm>
          <a:prstGeom prst="rect">
            <a:avLst/>
          </a:prstGeom>
          <a:noFill/>
        </p:spPr>
        <p:txBody>
          <a:bodyPr wrap="square" rtlCol="0">
            <a:spAutoFit/>
          </a:bodyPr>
          <a:lstStyle/>
          <a:p>
            <a:pPr marL="285750" indent="-285750">
              <a:lnSpc>
                <a:spcPct val="150000"/>
              </a:lnSpc>
              <a:buFontTx/>
              <a:buChar char="-"/>
            </a:pPr>
            <a:r>
              <a:rPr lang="en-US" dirty="0" err="1"/>
              <a:t>Một</a:t>
            </a:r>
            <a:r>
              <a:rPr lang="en-US" dirty="0"/>
              <a:t> </a:t>
            </a:r>
            <a:r>
              <a:rPr lang="en-US" dirty="0" err="1"/>
              <a:t>đề</a:t>
            </a:r>
            <a:r>
              <a:rPr lang="en-US" dirty="0"/>
              <a:t> </a:t>
            </a:r>
            <a:r>
              <a:rPr lang="en-US" dirty="0" err="1"/>
              <a:t>tài</a:t>
            </a:r>
            <a:r>
              <a:rPr lang="en-US" dirty="0"/>
              <a:t> </a:t>
            </a:r>
            <a:r>
              <a:rPr lang="en-US" dirty="0" err="1"/>
              <a:t>chỉ</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nhóm</a:t>
            </a:r>
            <a:r>
              <a:rPr lang="en-US" dirty="0"/>
              <a:t> </a:t>
            </a:r>
            <a:r>
              <a:rPr lang="en-US" dirty="0" err="1"/>
              <a:t>sinh</a:t>
            </a:r>
            <a:r>
              <a:rPr lang="en-US" dirty="0"/>
              <a:t> </a:t>
            </a:r>
            <a:r>
              <a:rPr lang="en-US" dirty="0" err="1"/>
              <a:t>viên</a:t>
            </a:r>
            <a:r>
              <a:rPr lang="en-US" dirty="0"/>
              <a:t>, </a:t>
            </a:r>
            <a:r>
              <a:rPr lang="en-US" dirty="0" err="1"/>
              <a:t>mỗi</a:t>
            </a:r>
            <a:r>
              <a:rPr lang="en-US" dirty="0"/>
              <a:t> </a:t>
            </a:r>
            <a:r>
              <a:rPr lang="en-US" dirty="0" err="1"/>
              <a:t>nhóm</a:t>
            </a:r>
            <a:r>
              <a:rPr lang="en-US" dirty="0"/>
              <a:t> </a:t>
            </a:r>
            <a:r>
              <a:rPr lang="en-US" dirty="0" err="1"/>
              <a:t>có</a:t>
            </a:r>
            <a:r>
              <a:rPr lang="en-US" dirty="0"/>
              <a:t> </a:t>
            </a:r>
            <a:r>
              <a:rPr lang="en-US" dirty="0" err="1"/>
              <a:t>tối</a:t>
            </a:r>
            <a:r>
              <a:rPr lang="en-US" dirty="0"/>
              <a:t> </a:t>
            </a:r>
            <a:r>
              <a:rPr lang="en-US" dirty="0" err="1"/>
              <a:t>đa</a:t>
            </a:r>
            <a:r>
              <a:rPr lang="en-US" dirty="0"/>
              <a:t> 3 </a:t>
            </a:r>
            <a:r>
              <a:rPr lang="en-US" dirty="0" err="1"/>
              <a:t>thành</a:t>
            </a:r>
            <a:r>
              <a:rPr lang="en-US" dirty="0"/>
              <a:t> </a:t>
            </a:r>
            <a:r>
              <a:rPr lang="en-US" dirty="0" err="1"/>
              <a:t>viên</a:t>
            </a:r>
            <a:r>
              <a:rPr lang="en-US" dirty="0"/>
              <a:t> </a:t>
            </a:r>
            <a:r>
              <a:rPr lang="en-US" dirty="0" err="1"/>
              <a:t>và</a:t>
            </a:r>
            <a:r>
              <a:rPr lang="en-US" dirty="0"/>
              <a:t> </a:t>
            </a:r>
            <a:r>
              <a:rPr lang="en-US" dirty="0" err="1"/>
              <a:t>chọn</a:t>
            </a:r>
            <a:r>
              <a:rPr lang="en-US" dirty="0"/>
              <a:t> </a:t>
            </a:r>
            <a:r>
              <a:rPr lang="en-US" dirty="0" err="1"/>
              <a:t>ra</a:t>
            </a:r>
            <a:r>
              <a:rPr lang="en-US" dirty="0"/>
              <a:t> </a:t>
            </a:r>
            <a:r>
              <a:rPr lang="en-US" dirty="0" err="1"/>
              <a:t>một</a:t>
            </a:r>
            <a:r>
              <a:rPr lang="en-US" dirty="0"/>
              <a:t> </a:t>
            </a:r>
            <a:r>
              <a:rPr lang="en-US" dirty="0" err="1"/>
              <a:t>nhóm</a:t>
            </a:r>
            <a:r>
              <a:rPr lang="en-US" dirty="0"/>
              <a:t> </a:t>
            </a:r>
            <a:r>
              <a:rPr lang="en-US" dirty="0" err="1"/>
              <a:t>trưởng</a:t>
            </a:r>
            <a:r>
              <a:rPr lang="en-US" dirty="0"/>
              <a:t>, </a:t>
            </a:r>
            <a:r>
              <a:rPr lang="en-US" dirty="0" err="1"/>
              <a:t>chỉ</a:t>
            </a:r>
            <a:r>
              <a:rPr lang="en-US" dirty="0"/>
              <a:t> </a:t>
            </a:r>
            <a:r>
              <a:rPr lang="en-US" dirty="0" err="1"/>
              <a:t>có</a:t>
            </a:r>
            <a:r>
              <a:rPr lang="en-US" dirty="0"/>
              <a:t> </a:t>
            </a:r>
            <a:r>
              <a:rPr lang="en-US" dirty="0" err="1"/>
              <a:t>nhóm</a:t>
            </a:r>
            <a:r>
              <a:rPr lang="en-US" dirty="0"/>
              <a:t> </a:t>
            </a:r>
            <a:r>
              <a:rPr lang="en-US" dirty="0" err="1"/>
              <a:t>trưởng</a:t>
            </a:r>
            <a:r>
              <a:rPr lang="en-US" dirty="0"/>
              <a:t> </a:t>
            </a:r>
            <a:r>
              <a:rPr lang="en-US" dirty="0" err="1"/>
              <a:t>mới</a:t>
            </a:r>
            <a:r>
              <a:rPr lang="en-US" dirty="0"/>
              <a:t> </a:t>
            </a:r>
            <a:r>
              <a:rPr lang="en-US" dirty="0" err="1"/>
              <a:t>được</a:t>
            </a:r>
            <a:r>
              <a:rPr lang="en-US" dirty="0"/>
              <a:t> </a:t>
            </a:r>
            <a:r>
              <a:rPr lang="en-US" dirty="0" err="1"/>
              <a:t>nộp</a:t>
            </a:r>
            <a:r>
              <a:rPr lang="en-US" dirty="0"/>
              <a:t> </a:t>
            </a:r>
            <a:r>
              <a:rPr lang="en-US" dirty="0" err="1"/>
              <a:t>báo</a:t>
            </a:r>
            <a:r>
              <a:rPr lang="en-US" dirty="0"/>
              <a:t> </a:t>
            </a:r>
            <a:r>
              <a:rPr lang="en-US" dirty="0" err="1"/>
              <a:t>cáo</a:t>
            </a:r>
            <a:r>
              <a:rPr lang="en-US" dirty="0"/>
              <a:t> </a:t>
            </a:r>
            <a:r>
              <a:rPr lang="en-US" dirty="0" err="1"/>
              <a:t>đề</a:t>
            </a:r>
            <a:r>
              <a:rPr lang="en-US" dirty="0"/>
              <a:t> </a:t>
            </a:r>
            <a:r>
              <a:rPr lang="en-US" dirty="0" err="1"/>
              <a:t>tài</a:t>
            </a:r>
            <a:r>
              <a:rPr lang="en-US" dirty="0"/>
              <a:t>. </a:t>
            </a:r>
            <a:r>
              <a:rPr lang="en-US" dirty="0" err="1"/>
              <a:t>Mỗi</a:t>
            </a:r>
            <a:r>
              <a:rPr lang="en-US" dirty="0"/>
              <a:t> </a:t>
            </a:r>
            <a:r>
              <a:rPr lang="en-US" dirty="0" err="1"/>
              <a:t>đề</a:t>
            </a:r>
            <a:r>
              <a:rPr lang="en-US" dirty="0"/>
              <a:t> </a:t>
            </a:r>
            <a:r>
              <a:rPr lang="en-US" dirty="0" err="1"/>
              <a:t>tài</a:t>
            </a:r>
            <a:r>
              <a:rPr lang="en-US" dirty="0"/>
              <a:t> </a:t>
            </a:r>
            <a:r>
              <a:rPr lang="en-US" dirty="0" err="1"/>
              <a:t>thuộc</a:t>
            </a:r>
            <a:r>
              <a:rPr lang="en-US" dirty="0"/>
              <a:t> </a:t>
            </a:r>
            <a:r>
              <a:rPr lang="en-US" dirty="0" err="1"/>
              <a:t>một</a:t>
            </a:r>
            <a:r>
              <a:rPr lang="en-US" dirty="0"/>
              <a:t> </a:t>
            </a:r>
            <a:r>
              <a:rPr lang="en-US" dirty="0" err="1"/>
              <a:t>bộ</a:t>
            </a:r>
            <a:r>
              <a:rPr lang="en-US" dirty="0"/>
              <a:t> </a:t>
            </a:r>
            <a:r>
              <a:rPr lang="en-US" dirty="0" err="1"/>
              <a:t>môn</a:t>
            </a:r>
            <a:r>
              <a:rPr lang="en-US" dirty="0"/>
              <a:t>. </a:t>
            </a:r>
            <a:endParaRPr lang="vi-VN" dirty="0"/>
          </a:p>
          <a:p>
            <a:pPr marL="285750" indent="-285750">
              <a:lnSpc>
                <a:spcPct val="150000"/>
              </a:lnSpc>
              <a:buFontTx/>
              <a:buChar char="-"/>
            </a:pPr>
            <a:r>
              <a:rPr lang="vi-VN" dirty="0"/>
              <a:t>N</a:t>
            </a:r>
            <a:r>
              <a:rPr lang="en-US" dirty="0" err="1"/>
              <a:t>hóm</a:t>
            </a:r>
            <a:r>
              <a:rPr lang="en-US" dirty="0"/>
              <a:t> </a:t>
            </a:r>
            <a:r>
              <a:rPr lang="en-US" dirty="0" err="1"/>
              <a:t>tiến</a:t>
            </a:r>
            <a:r>
              <a:rPr lang="en-US" dirty="0"/>
              <a:t> </a:t>
            </a:r>
            <a:r>
              <a:rPr lang="en-US" dirty="0" err="1"/>
              <a:t>hành</a:t>
            </a:r>
            <a:r>
              <a:rPr lang="en-US" dirty="0"/>
              <a:t> </a:t>
            </a:r>
            <a:r>
              <a:rPr lang="en-US" dirty="0" err="1"/>
              <a:t>đăng</a:t>
            </a:r>
            <a:r>
              <a:rPr lang="en-US" dirty="0"/>
              <a:t> </a:t>
            </a:r>
            <a:r>
              <a:rPr lang="en-US" dirty="0" err="1"/>
              <a:t>ký</a:t>
            </a:r>
            <a:r>
              <a:rPr lang="en-US" dirty="0"/>
              <a:t> </a:t>
            </a:r>
            <a:r>
              <a:rPr lang="en-US" dirty="0" err="1"/>
              <a:t>đề</a:t>
            </a:r>
            <a:r>
              <a:rPr lang="en-US" dirty="0"/>
              <a:t> </a:t>
            </a:r>
            <a:r>
              <a:rPr lang="en-US" dirty="0" err="1"/>
              <a:t>tài</a:t>
            </a:r>
            <a:r>
              <a:rPr lang="en-US" dirty="0"/>
              <a:t> </a:t>
            </a:r>
            <a:r>
              <a:rPr lang="en-US" dirty="0" err="1"/>
              <a:t>mỗi</a:t>
            </a:r>
            <a:r>
              <a:rPr lang="en-US" dirty="0"/>
              <a:t> </a:t>
            </a:r>
            <a:r>
              <a:rPr lang="en-US" dirty="0" err="1"/>
              <a:t>nhóm</a:t>
            </a:r>
            <a:r>
              <a:rPr lang="en-US" dirty="0"/>
              <a:t> </a:t>
            </a:r>
            <a:r>
              <a:rPr lang="en-US" dirty="0" err="1"/>
              <a:t>chỉ</a:t>
            </a:r>
            <a:r>
              <a:rPr lang="en-US" dirty="0"/>
              <a:t> </a:t>
            </a:r>
            <a:r>
              <a:rPr lang="en-US" dirty="0" err="1"/>
              <a:t>được</a:t>
            </a:r>
            <a:r>
              <a:rPr lang="en-US" dirty="0"/>
              <a:t> </a:t>
            </a:r>
            <a:r>
              <a:rPr lang="en-US" dirty="0" err="1"/>
              <a:t>quyền</a:t>
            </a:r>
            <a:r>
              <a:rPr lang="en-US" dirty="0"/>
              <a:t> </a:t>
            </a:r>
            <a:r>
              <a:rPr lang="en-US" dirty="0" err="1"/>
              <a:t>đăng</a:t>
            </a:r>
            <a:r>
              <a:rPr lang="en-US" dirty="0"/>
              <a:t> </a:t>
            </a:r>
            <a:r>
              <a:rPr lang="en-US" dirty="0" err="1"/>
              <a:t>ký</a:t>
            </a:r>
            <a:r>
              <a:rPr lang="en-US" dirty="0"/>
              <a:t> </a:t>
            </a:r>
            <a:r>
              <a:rPr lang="en-US" dirty="0" err="1"/>
              <a:t>duy</a:t>
            </a:r>
            <a:r>
              <a:rPr lang="en-US" dirty="0"/>
              <a:t> </a:t>
            </a:r>
            <a:r>
              <a:rPr lang="en-US" dirty="0" err="1"/>
              <a:t>nhất</a:t>
            </a:r>
            <a:r>
              <a:rPr lang="en-US" dirty="0"/>
              <a:t> </a:t>
            </a:r>
            <a:r>
              <a:rPr lang="en-US" dirty="0" err="1"/>
              <a:t>một</a:t>
            </a:r>
            <a:r>
              <a:rPr lang="en-US" dirty="0"/>
              <a:t> </a:t>
            </a:r>
            <a:r>
              <a:rPr lang="en-US" dirty="0" err="1"/>
              <a:t>đề</a:t>
            </a:r>
            <a:r>
              <a:rPr lang="en-US" dirty="0"/>
              <a:t> </a:t>
            </a:r>
            <a:r>
              <a:rPr lang="en-US" dirty="0" err="1"/>
              <a:t>tài</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đề</a:t>
            </a:r>
            <a:r>
              <a:rPr lang="en-US" dirty="0"/>
              <a:t> </a:t>
            </a:r>
            <a:r>
              <a:rPr lang="en-US" dirty="0" err="1"/>
              <a:t>tài</a:t>
            </a:r>
            <a:r>
              <a:rPr lang="vi-VN" dirty="0"/>
              <a:t>.</a:t>
            </a:r>
            <a:endParaRPr kumimoji="1" lang="en-US" altLang="ko-Kore-KR" dirty="0">
              <a:ea typeface="NEXON Lv2 Gothic Bold" pitchFamily="2" charset="-127"/>
            </a:endParaRPr>
          </a:p>
        </p:txBody>
      </p:sp>
      <p:sp>
        <p:nvSpPr>
          <p:cNvPr id="31" name="TextBox 30">
            <a:extLst>
              <a:ext uri="{FF2B5EF4-FFF2-40B4-BE49-F238E27FC236}">
                <a16:creationId xmlns:a16="http://schemas.microsoft.com/office/drawing/2014/main" id="{8B28108E-0BE9-E119-C34E-2C3DAA121A00}"/>
              </a:ext>
            </a:extLst>
          </p:cNvPr>
          <p:cNvSpPr txBox="1"/>
          <p:nvPr/>
        </p:nvSpPr>
        <p:spPr>
          <a:xfrm>
            <a:off x="6238568" y="1759204"/>
            <a:ext cx="5525729" cy="2585323"/>
          </a:xfrm>
          <a:prstGeom prst="rect">
            <a:avLst/>
          </a:prstGeom>
          <a:noFill/>
        </p:spPr>
        <p:txBody>
          <a:bodyPr wrap="square" rtlCol="0">
            <a:spAutoFit/>
          </a:bodyPr>
          <a:lstStyle/>
          <a:p>
            <a:pPr marL="285750" indent="-285750">
              <a:buFontTx/>
              <a:buChar char="-"/>
            </a:pPr>
            <a:r>
              <a:rPr lang="en-US" dirty="0"/>
              <a:t>Admin </a:t>
            </a:r>
            <a:r>
              <a:rPr lang="en-US" dirty="0" err="1"/>
              <a:t>sẽ</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hội</a:t>
            </a:r>
            <a:r>
              <a:rPr lang="en-US" dirty="0"/>
              <a:t> </a:t>
            </a:r>
            <a:r>
              <a:rPr lang="en-US" dirty="0" err="1"/>
              <a:t>đồng</a:t>
            </a:r>
            <a:r>
              <a:rPr lang="en-US" dirty="0"/>
              <a:t> </a:t>
            </a:r>
            <a:r>
              <a:rPr lang="en-US" dirty="0" err="1"/>
              <a:t>phản</a:t>
            </a:r>
            <a:r>
              <a:rPr lang="en-US" dirty="0"/>
              <a:t> </a:t>
            </a:r>
            <a:r>
              <a:rPr lang="en-US" dirty="0" err="1"/>
              <a:t>biện</a:t>
            </a:r>
            <a:r>
              <a:rPr lang="en-US" dirty="0"/>
              <a:t> </a:t>
            </a:r>
            <a:r>
              <a:rPr lang="en-US" dirty="0" err="1"/>
              <a:t>và</a:t>
            </a:r>
            <a:r>
              <a:rPr lang="en-US" dirty="0"/>
              <a:t> </a:t>
            </a:r>
            <a:r>
              <a:rPr lang="en-US" dirty="0" err="1"/>
              <a:t>phân</a:t>
            </a:r>
            <a:r>
              <a:rPr lang="en-US" dirty="0"/>
              <a:t> </a:t>
            </a:r>
            <a:r>
              <a:rPr lang="en-US" dirty="0" err="1"/>
              <a:t>công</a:t>
            </a:r>
            <a:r>
              <a:rPr lang="en-US" dirty="0"/>
              <a:t> </a:t>
            </a:r>
            <a:r>
              <a:rPr lang="en-US" dirty="0" err="1"/>
              <a:t>giảng</a:t>
            </a:r>
            <a:r>
              <a:rPr lang="en-US" dirty="0"/>
              <a:t> </a:t>
            </a:r>
            <a:r>
              <a:rPr lang="en-US" dirty="0" err="1"/>
              <a:t>viên</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hội</a:t>
            </a:r>
            <a:r>
              <a:rPr lang="en-US" dirty="0"/>
              <a:t> </a:t>
            </a:r>
            <a:r>
              <a:rPr lang="en-US" dirty="0" err="1"/>
              <a:t>đồng</a:t>
            </a:r>
            <a:r>
              <a:rPr lang="en-US" dirty="0"/>
              <a:t> </a:t>
            </a:r>
            <a:r>
              <a:rPr lang="en-US" dirty="0" err="1"/>
              <a:t>đó</a:t>
            </a:r>
            <a:r>
              <a:rPr lang="en-US" dirty="0"/>
              <a:t>. </a:t>
            </a:r>
            <a:endParaRPr lang="vi-VN" dirty="0"/>
          </a:p>
          <a:p>
            <a:pPr marL="285750" indent="-285750">
              <a:buFontTx/>
              <a:buChar char="-"/>
            </a:pPr>
            <a:r>
              <a:rPr lang="en-US" dirty="0" err="1"/>
              <a:t>Một</a:t>
            </a:r>
            <a:r>
              <a:rPr lang="en-US" dirty="0"/>
              <a:t> </a:t>
            </a:r>
            <a:r>
              <a:rPr lang="en-US" dirty="0" err="1"/>
              <a:t>hội</a:t>
            </a:r>
            <a:r>
              <a:rPr lang="en-US" dirty="0"/>
              <a:t> </a:t>
            </a:r>
            <a:r>
              <a:rPr lang="en-US" dirty="0" err="1"/>
              <a:t>đồng</a:t>
            </a:r>
            <a:r>
              <a:rPr lang="en-US" dirty="0"/>
              <a:t> </a:t>
            </a:r>
            <a:r>
              <a:rPr lang="en-US" dirty="0" err="1"/>
              <a:t>gồm</a:t>
            </a:r>
            <a:r>
              <a:rPr lang="en-US" dirty="0"/>
              <a:t> 3 </a:t>
            </a:r>
            <a:r>
              <a:rPr lang="en-US" dirty="0" err="1"/>
              <a:t>đến</a:t>
            </a:r>
            <a:r>
              <a:rPr lang="en-US" dirty="0"/>
              <a:t> 5 </a:t>
            </a:r>
            <a:r>
              <a:rPr lang="en-US" dirty="0" err="1"/>
              <a:t>giảng</a:t>
            </a:r>
            <a:r>
              <a:rPr lang="en-US" dirty="0"/>
              <a:t> </a:t>
            </a:r>
            <a:r>
              <a:rPr lang="en-US" dirty="0" err="1"/>
              <a:t>viên</a:t>
            </a:r>
            <a:r>
              <a:rPr lang="en-US" dirty="0"/>
              <a:t> </a:t>
            </a:r>
            <a:r>
              <a:rPr lang="en-US" dirty="0" err="1"/>
              <a:t>trong</a:t>
            </a:r>
            <a:r>
              <a:rPr lang="en-US" dirty="0"/>
              <a:t> </a:t>
            </a:r>
            <a:r>
              <a:rPr lang="en-US" dirty="0" err="1"/>
              <a:t>đó</a:t>
            </a:r>
            <a:r>
              <a:rPr lang="en-US" dirty="0"/>
              <a:t> </a:t>
            </a:r>
            <a:r>
              <a:rPr lang="en-US" dirty="0" err="1"/>
              <a:t>có</a:t>
            </a:r>
            <a:r>
              <a:rPr lang="en-US" dirty="0"/>
              <a:t> </a:t>
            </a:r>
            <a:r>
              <a:rPr lang="en-US" dirty="0" err="1"/>
              <a:t>một</a:t>
            </a:r>
            <a:r>
              <a:rPr lang="en-US" dirty="0"/>
              <a:t> </a:t>
            </a:r>
            <a:r>
              <a:rPr lang="en-US" dirty="0" err="1"/>
              <a:t>Giảng</a:t>
            </a:r>
            <a:r>
              <a:rPr lang="en-US" dirty="0"/>
              <a:t> </a:t>
            </a:r>
            <a:r>
              <a:rPr lang="en-US" dirty="0" err="1"/>
              <a:t>viên</a:t>
            </a:r>
            <a:r>
              <a:rPr lang="en-US" dirty="0"/>
              <a:t> </a:t>
            </a:r>
            <a:r>
              <a:rPr lang="en-US" dirty="0" err="1"/>
              <a:t>là</a:t>
            </a:r>
            <a:r>
              <a:rPr lang="en-US" dirty="0"/>
              <a:t> </a:t>
            </a:r>
            <a:r>
              <a:rPr lang="en-US" dirty="0" err="1"/>
              <a:t>chủ</a:t>
            </a:r>
            <a:r>
              <a:rPr lang="en-US" dirty="0"/>
              <a:t> </a:t>
            </a:r>
            <a:r>
              <a:rPr lang="en-US" dirty="0" err="1"/>
              <a:t>hội</a:t>
            </a:r>
            <a:r>
              <a:rPr lang="en-US" dirty="0"/>
              <a:t> </a:t>
            </a:r>
            <a:r>
              <a:rPr lang="en-US" dirty="0" err="1"/>
              <a:t>đồng</a:t>
            </a:r>
            <a:r>
              <a:rPr lang="en-US" dirty="0"/>
              <a:t> </a:t>
            </a:r>
            <a:r>
              <a:rPr lang="en-US" dirty="0" err="1"/>
              <a:t>sau</a:t>
            </a:r>
            <a:r>
              <a:rPr lang="en-US" dirty="0"/>
              <a:t> </a:t>
            </a:r>
            <a:r>
              <a:rPr lang="en-US" dirty="0" err="1"/>
              <a:t>khi</a:t>
            </a:r>
            <a:r>
              <a:rPr lang="en-US" dirty="0"/>
              <a:t> </a:t>
            </a:r>
            <a:r>
              <a:rPr lang="en-US" dirty="0" err="1"/>
              <a:t>đề</a:t>
            </a:r>
            <a:r>
              <a:rPr lang="en-US" dirty="0"/>
              <a:t> </a:t>
            </a:r>
            <a:r>
              <a:rPr lang="en-US" dirty="0" err="1"/>
              <a:t>tài</a:t>
            </a:r>
            <a:r>
              <a:rPr lang="en-US" dirty="0"/>
              <a:t> </a:t>
            </a:r>
            <a:r>
              <a:rPr lang="en-US" dirty="0" err="1"/>
              <a:t>được</a:t>
            </a:r>
            <a:r>
              <a:rPr lang="en-US" dirty="0"/>
              <a:t> </a:t>
            </a:r>
            <a:r>
              <a:rPr lang="en-US" dirty="0" err="1"/>
              <a:t>phản</a:t>
            </a:r>
            <a:r>
              <a:rPr lang="en-US" dirty="0"/>
              <a:t> </a:t>
            </a:r>
            <a:r>
              <a:rPr lang="en-US" dirty="0" err="1"/>
              <a:t>biện</a:t>
            </a:r>
            <a:r>
              <a:rPr lang="en-US" dirty="0"/>
              <a:t> </a:t>
            </a:r>
            <a:r>
              <a:rPr lang="en-US" dirty="0" err="1"/>
              <a:t>chủ</a:t>
            </a:r>
            <a:r>
              <a:rPr lang="en-US" dirty="0"/>
              <a:t> </a:t>
            </a:r>
            <a:r>
              <a:rPr lang="en-US" dirty="0" err="1"/>
              <a:t>hội</a:t>
            </a:r>
            <a:r>
              <a:rPr lang="en-US" dirty="0"/>
              <a:t> </a:t>
            </a:r>
            <a:r>
              <a:rPr lang="en-US" dirty="0" err="1"/>
              <a:t>đồng</a:t>
            </a:r>
            <a:r>
              <a:rPr lang="en-US" dirty="0"/>
              <a:t> </a:t>
            </a:r>
            <a:r>
              <a:rPr lang="en-US" dirty="0" err="1"/>
              <a:t>sẽ</a:t>
            </a:r>
            <a:r>
              <a:rPr lang="en-US" dirty="0"/>
              <a:t> </a:t>
            </a:r>
            <a:r>
              <a:rPr lang="en-US" dirty="0" err="1"/>
              <a:t>tổng</a:t>
            </a:r>
            <a:r>
              <a:rPr lang="en-US" dirty="0"/>
              <a:t> </a:t>
            </a:r>
            <a:r>
              <a:rPr lang="en-US" dirty="0" err="1"/>
              <a:t>hợp</a:t>
            </a:r>
            <a:r>
              <a:rPr lang="en-US" dirty="0"/>
              <a:t> </a:t>
            </a:r>
            <a:r>
              <a:rPr lang="en-US" dirty="0" err="1"/>
              <a:t>các</a:t>
            </a:r>
            <a:r>
              <a:rPr lang="en-US" dirty="0"/>
              <a:t> </a:t>
            </a:r>
            <a:r>
              <a:rPr lang="en-US" dirty="0" err="1"/>
              <a:t>đánh</a:t>
            </a:r>
            <a:r>
              <a:rPr lang="en-US" dirty="0"/>
              <a:t> </a:t>
            </a:r>
            <a:r>
              <a:rPr lang="en-US" dirty="0" err="1"/>
              <a:t>giá</a:t>
            </a:r>
            <a:r>
              <a:rPr lang="en-US" dirty="0"/>
              <a:t> </a:t>
            </a:r>
            <a:r>
              <a:rPr lang="en-US" dirty="0" err="1"/>
              <a:t>và</a:t>
            </a:r>
            <a:r>
              <a:rPr lang="en-US" dirty="0"/>
              <a:t> </a:t>
            </a:r>
            <a:r>
              <a:rPr lang="en-US" dirty="0" err="1"/>
              <a:t>điểm</a:t>
            </a:r>
            <a:r>
              <a:rPr lang="en-US" dirty="0"/>
              <a:t> </a:t>
            </a:r>
            <a:r>
              <a:rPr lang="en-US" dirty="0" err="1"/>
              <a:t>số</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hội</a:t>
            </a:r>
            <a:r>
              <a:rPr lang="en-US" dirty="0"/>
              <a:t> </a:t>
            </a:r>
            <a:r>
              <a:rPr lang="en-US" dirty="0" err="1"/>
              <a:t>đồng</a:t>
            </a:r>
            <a:r>
              <a:rPr lang="en-US" dirty="0"/>
              <a:t> </a:t>
            </a:r>
            <a:r>
              <a:rPr lang="en-US" dirty="0" err="1"/>
              <a:t>để</a:t>
            </a:r>
            <a:r>
              <a:rPr lang="en-US" dirty="0"/>
              <a:t> </a:t>
            </a:r>
            <a:r>
              <a:rPr lang="en-US" dirty="0" err="1"/>
              <a:t>phản</a:t>
            </a:r>
            <a:r>
              <a:rPr lang="en-US" dirty="0"/>
              <a:t> </a:t>
            </a:r>
            <a:r>
              <a:rPr lang="en-US" dirty="0" err="1"/>
              <a:t>hồi</a:t>
            </a:r>
            <a:r>
              <a:rPr lang="en-US" dirty="0"/>
              <a:t> </a:t>
            </a:r>
            <a:r>
              <a:rPr lang="en-US" dirty="0" err="1"/>
              <a:t>lại</a:t>
            </a:r>
            <a:r>
              <a:rPr lang="en-US" dirty="0"/>
              <a:t> </a:t>
            </a:r>
            <a:r>
              <a:rPr lang="en-US" dirty="0" err="1"/>
              <a:t>cho</a:t>
            </a:r>
            <a:r>
              <a:rPr lang="en-US" dirty="0"/>
              <a:t> </a:t>
            </a:r>
            <a:r>
              <a:rPr lang="en-US" dirty="0" err="1"/>
              <a:t>đề</a:t>
            </a:r>
            <a:r>
              <a:rPr lang="en-US" dirty="0"/>
              <a:t> </a:t>
            </a:r>
            <a:r>
              <a:rPr lang="en-US" dirty="0" err="1"/>
              <a:t>tài</a:t>
            </a:r>
            <a:r>
              <a:rPr lang="en-US" dirty="0"/>
              <a:t> </a:t>
            </a:r>
            <a:r>
              <a:rPr lang="en-US" dirty="0" err="1"/>
              <a:t>của</a:t>
            </a:r>
            <a:r>
              <a:rPr lang="en-US" dirty="0"/>
              <a:t> </a:t>
            </a:r>
            <a:r>
              <a:rPr lang="en-US" dirty="0" err="1"/>
              <a:t>Sinh</a:t>
            </a:r>
            <a:r>
              <a:rPr lang="en-US" dirty="0"/>
              <a:t> </a:t>
            </a:r>
            <a:r>
              <a:rPr lang="en-US" dirty="0" err="1"/>
              <a:t>viên</a:t>
            </a:r>
            <a:r>
              <a:rPr lang="en-US" dirty="0"/>
              <a:t>.</a:t>
            </a:r>
          </a:p>
        </p:txBody>
      </p:sp>
    </p:spTree>
    <p:extLst>
      <p:ext uri="{BB962C8B-B14F-4D97-AF65-F5344CB8AC3E}">
        <p14:creationId xmlns:p14="http://schemas.microsoft.com/office/powerpoint/2010/main" val="2073525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grpId="1" nodeType="clickEffect">
                                  <p:stCondLst>
                                    <p:cond delay="0"/>
                                  </p:stCondLst>
                                  <p:childTnLst>
                                    <p:animEffect transition="out" filter="barn(inVertical)">
                                      <p:cBhvr>
                                        <p:cTn id="13" dur="500"/>
                                        <p:tgtEl>
                                          <p:spTgt spid="28"/>
                                        </p:tgtEl>
                                      </p:cBhvr>
                                    </p:animEffect>
                                    <p:set>
                                      <p:cBhvr>
                                        <p:cTn id="14" dur="1" fill="hold">
                                          <p:stCondLst>
                                            <p:cond delay="499"/>
                                          </p:stCondLst>
                                        </p:cTn>
                                        <p:tgtEl>
                                          <p:spTgt spid="28"/>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grpId="1" nodeType="clickEffect">
                                  <p:stCondLst>
                                    <p:cond delay="0"/>
                                  </p:stCondLst>
                                  <p:childTnLst>
                                    <p:animEffect transition="out" filter="barn(inVertical)">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xit" presetSubtype="21" fill="hold" grpId="1" nodeType="clickEffect">
                                  <p:stCondLst>
                                    <p:cond delay="0"/>
                                  </p:stCondLst>
                                  <p:childTnLst>
                                    <p:animEffect transition="out" filter="barn(inVertical)">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31" grpId="0"/>
      <p:bldP spid="31"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có quyền thêm sinh viên và tạo tài khoản cho sinh viên đó</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9.	Chức năng quản lý sinh viên</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109955" y="1152423"/>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0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có quyền thêm giảng viên và tạo tài khoản cho sinh viên đó</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10.	Chức năng quản lý giảng viên</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2997843" y="1215894"/>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122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Xem các thành viên trong nhóm đề tài, chỉnh sửa thành viên</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11.	Chức năng quản lý nhóm</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6095998" y="1237411"/>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37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Giảng viên tạo ra đề tài có quyền xóa sinh viên ra khỏi đề tài</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12.	Chức năng quản lý sinh viên thuộc đề tài</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2997843" y="1215894"/>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24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075805"/>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Sinh viên nộp báo cáo và code để hội đồng thi chấm điểm</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13.	Chức năng nộp đề tài</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109955" y="1183830"/>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87794"/>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텍스트 개체 틀 8">
            <a:extLst>
              <a:ext uri="{FF2B5EF4-FFF2-40B4-BE49-F238E27FC236}">
                <a16:creationId xmlns:a16="http://schemas.microsoft.com/office/drawing/2014/main" id="{7CC7E232-FF49-40AE-BA39-4B5181B33297}"/>
              </a:ext>
            </a:extLst>
          </p:cNvPr>
          <p:cNvSpPr txBox="1">
            <a:spLocks/>
          </p:cNvSpPr>
          <p:nvPr/>
        </p:nvSpPr>
        <p:spPr>
          <a:xfrm>
            <a:off x="-11538891" y="476606"/>
            <a:ext cx="10948511" cy="8599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Tx/>
              <a:buNone/>
              <a:defRPr sz="4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ko-Kore-KR" b="1">
                <a:solidFill>
                  <a:schemeClr val="bg1"/>
                </a:solidFill>
              </a:rPr>
              <a:t>14.	Chức năng chỉnh sửa giảng viên phản biện trong hội đồng thi</a:t>
            </a:r>
            <a:endParaRPr kumimoji="1" lang="ko-Kore-KR" altLang="en-US" b="1" dirty="0">
              <a:solidFill>
                <a:schemeClr val="bg1"/>
              </a:solidFill>
            </a:endParaRPr>
          </a:p>
        </p:txBody>
      </p:sp>
    </p:spTree>
    <p:extLst>
      <p:ext uri="{BB962C8B-B14F-4D97-AF65-F5344CB8AC3E}">
        <p14:creationId xmlns:p14="http://schemas.microsoft.com/office/powerpoint/2010/main" val="247301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개체 틀 7">
            <a:extLst>
              <a:ext uri="{FF2B5EF4-FFF2-40B4-BE49-F238E27FC236}">
                <a16:creationId xmlns:a16="http://schemas.microsoft.com/office/drawing/2014/main" id="{7CB64019-EFD1-5FD5-CEA9-5AEDD8E02EEF}"/>
              </a:ext>
            </a:extLst>
          </p:cNvPr>
          <p:cNvPicPr>
            <a:picLocks noGrp="1" noChangeAspect="1"/>
          </p:cNvPicPr>
          <p:nvPr>
            <p:ph type="pic" sz="quarter" idx="10"/>
          </p:nvPr>
        </p:nvPicPr>
        <p:blipFill>
          <a:blip r:embed="rId2"/>
          <a:srcRect t="36913" b="36913"/>
          <a:stretch>
            <a:fillRect/>
          </a:stretch>
        </p:blipFill>
        <p:spPr/>
      </p:pic>
      <p:sp>
        <p:nvSpPr>
          <p:cNvPr id="7" name="텍스트 개체 틀 6">
            <a:extLst>
              <a:ext uri="{FF2B5EF4-FFF2-40B4-BE49-F238E27FC236}">
                <a16:creationId xmlns:a16="http://schemas.microsoft.com/office/drawing/2014/main" id="{6A850B12-8B47-3E72-FF20-0A219A711891}"/>
              </a:ext>
            </a:extLst>
          </p:cNvPr>
          <p:cNvSpPr>
            <a:spLocks noGrp="1"/>
          </p:cNvSpPr>
          <p:nvPr>
            <p:ph type="body" sz="quarter" idx="13"/>
          </p:nvPr>
        </p:nvSpPr>
        <p:spPr>
          <a:xfrm>
            <a:off x="621743" y="2735562"/>
            <a:ext cx="10948511" cy="3993169"/>
          </a:xfrm>
        </p:spPr>
        <p:txBody>
          <a:bodyPr>
            <a:normAutofit/>
          </a:bodyPr>
          <a:lstStyle/>
          <a:p>
            <a:pPr marL="342900" marR="0" lvl="0" indent="-342900">
              <a:lnSpc>
                <a:spcPct val="200000"/>
              </a:lnSpc>
              <a:spcBef>
                <a:spcPts val="0"/>
              </a:spcBef>
              <a:spcAft>
                <a:spcPts val="0"/>
              </a:spcAft>
              <a:buSzPts val="1300"/>
              <a:buFont typeface="Wingdings" panose="05000000000000000000" pitchFamily="2" charset="2"/>
              <a:buChar char="Ø"/>
            </a:pPr>
            <a:r>
              <a:rPr lang="en-US" sz="2400" b="1">
                <a:ea typeface="Arial" panose="020B0604020202020204" pitchFamily="34" charset="0"/>
                <a:cs typeface="Times New Roman" panose="02020603050405020304" pitchFamily="18" charset="0"/>
              </a:rPr>
              <a:t>Admin có thể thêm hoặc xóa giảng viên ra khỏi hội đồng thi của các đề tài.</a:t>
            </a:r>
          </a:p>
        </p:txBody>
      </p:sp>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97654" y="355983"/>
            <a:ext cx="10948511" cy="859911"/>
          </a:xfrm>
        </p:spPr>
        <p:txBody>
          <a:bodyPr/>
          <a:lstStyle/>
          <a:p>
            <a:pPr algn="ctr"/>
            <a:r>
              <a:rPr kumimoji="1" lang="en-US" altLang="ko-Kore-KR" b="1">
                <a:solidFill>
                  <a:schemeClr val="bg1"/>
                </a:solidFill>
              </a:rPr>
              <a:t>14.	Chức năng chỉnh sửa giảng viên phản biện trong hội đồng thi</a:t>
            </a:r>
            <a:endParaRPr kumimoji="1" lang="ko-Kore-KR" altLang="en-US" b="1" dirty="0">
              <a:solidFill>
                <a:schemeClr val="bg1"/>
              </a:solidFill>
            </a:endParaRPr>
          </a:p>
        </p:txBody>
      </p:sp>
      <p:grpSp>
        <p:nvGrpSpPr>
          <p:cNvPr id="2" name="그룹 1">
            <a:extLst>
              <a:ext uri="{FF2B5EF4-FFF2-40B4-BE49-F238E27FC236}">
                <a16:creationId xmlns:a16="http://schemas.microsoft.com/office/drawing/2014/main" id="{D6E9DE64-0AE6-0430-4912-7543B3072DA3}"/>
              </a:ext>
            </a:extLst>
          </p:cNvPr>
          <p:cNvGrpSpPr/>
          <p:nvPr/>
        </p:nvGrpSpPr>
        <p:grpSpPr>
          <a:xfrm>
            <a:off x="12471527" y="2062175"/>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853070"/>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24DC16-E712-4FDA-A709-F0C42BD1998B}"/>
              </a:ext>
            </a:extLst>
          </p:cNvPr>
          <p:cNvSpPr txBox="1"/>
          <p:nvPr/>
        </p:nvSpPr>
        <p:spPr>
          <a:xfrm>
            <a:off x="4251960" y="2573774"/>
            <a:ext cx="9479280" cy="369332"/>
          </a:xfrm>
          <a:prstGeom prst="rect">
            <a:avLst/>
          </a:prstGeom>
          <a:noFill/>
        </p:spPr>
        <p:txBody>
          <a:bodyPr wrap="square">
            <a:spAutoFit/>
          </a:bodyPr>
          <a:lstStyle/>
          <a:p>
            <a:pPr algn="ctr"/>
            <a:r>
              <a:rPr kumimoji="1" lang="en-US" altLang="ko-Kore-KR" b="1">
                <a:solidFill>
                  <a:schemeClr val="bg1"/>
                </a:solidFill>
              </a:rPr>
              <a:t>14.	Chức năng chỉnh sửa giảng viên phản biện trong hội đồng thi</a:t>
            </a:r>
            <a:endParaRPr kumimoji="1" lang="ko-Kore-KR" altLang="en-US" b="1" dirty="0">
              <a:solidFill>
                <a:schemeClr val="bg1"/>
              </a:solidFill>
            </a:endParaRPr>
          </a:p>
        </p:txBody>
      </p:sp>
    </p:spTree>
    <p:extLst>
      <p:ext uri="{BB962C8B-B14F-4D97-AF65-F5344CB8AC3E}">
        <p14:creationId xmlns:p14="http://schemas.microsoft.com/office/powerpoint/2010/main" val="1326424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8">
            <a:extLst>
              <a:ext uri="{FF2B5EF4-FFF2-40B4-BE49-F238E27FC236}">
                <a16:creationId xmlns:a16="http://schemas.microsoft.com/office/drawing/2014/main" id="{0188213C-A761-425D-5F00-DDD0528749B2}"/>
              </a:ext>
            </a:extLst>
          </p:cNvPr>
          <p:cNvSpPr>
            <a:spLocks noGrp="1"/>
          </p:cNvSpPr>
          <p:nvPr>
            <p:ph type="body" sz="quarter" idx="14"/>
          </p:nvPr>
        </p:nvSpPr>
        <p:spPr>
          <a:xfrm>
            <a:off x="203456" y="292607"/>
            <a:ext cx="10948511" cy="859911"/>
          </a:xfrm>
        </p:spPr>
        <p:txBody>
          <a:bodyPr/>
          <a:lstStyle/>
          <a:p>
            <a:r>
              <a:rPr kumimoji="1" lang="vi-VN" altLang="ko-Kore-KR" dirty="0"/>
              <a:t>3. Lược đồ Usecase Diagram</a:t>
            </a:r>
            <a:endParaRPr kumimoji="1" lang="ko-Kore-KR" altLang="en-US" dirty="0"/>
          </a:p>
        </p:txBody>
      </p:sp>
      <p:grpSp>
        <p:nvGrpSpPr>
          <p:cNvPr id="2" name="그룹 1">
            <a:extLst>
              <a:ext uri="{FF2B5EF4-FFF2-40B4-BE49-F238E27FC236}">
                <a16:creationId xmlns:a16="http://schemas.microsoft.com/office/drawing/2014/main" id="{D6E9DE64-0AE6-0430-4912-7543B3072DA3}"/>
              </a:ext>
            </a:extLst>
          </p:cNvPr>
          <p:cNvGrpSpPr/>
          <p:nvPr/>
        </p:nvGrpSpPr>
        <p:grpSpPr>
          <a:xfrm>
            <a:off x="109957" y="130136"/>
            <a:ext cx="5986043" cy="388047"/>
            <a:chOff x="8019974" y="1715763"/>
            <a:chExt cx="2820806" cy="320306"/>
          </a:xfrm>
        </p:grpSpPr>
        <p:sp>
          <p:nvSpPr>
            <p:cNvPr id="3" name="Rectangle 309">
              <a:extLst>
                <a:ext uri="{FF2B5EF4-FFF2-40B4-BE49-F238E27FC236}">
                  <a16:creationId xmlns:a16="http://schemas.microsoft.com/office/drawing/2014/main" id="{945999CD-3513-1A32-B4C2-516A20F80277}"/>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Rectangle 310">
              <a:extLst>
                <a:ext uri="{FF2B5EF4-FFF2-40B4-BE49-F238E27FC236}">
                  <a16:creationId xmlns:a16="http://schemas.microsoft.com/office/drawing/2014/main" id="{89EE5F62-4D65-7997-ABD3-36DC424FBBEB}"/>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5" name="직선 연결선[R] 4">
            <a:extLst>
              <a:ext uri="{FF2B5EF4-FFF2-40B4-BE49-F238E27FC236}">
                <a16:creationId xmlns:a16="http://schemas.microsoft.com/office/drawing/2014/main" id="{9B4FCBFF-C3A9-EFAA-DD04-5EF062854338}"/>
              </a:ext>
            </a:extLst>
          </p:cNvPr>
          <p:cNvCxnSpPr/>
          <p:nvPr/>
        </p:nvCxnSpPr>
        <p:spPr>
          <a:xfrm>
            <a:off x="0" y="1152518"/>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hlinkClick r:id="rId2"/>
            <a:extLst>
              <a:ext uri="{FF2B5EF4-FFF2-40B4-BE49-F238E27FC236}">
                <a16:creationId xmlns:a16="http://schemas.microsoft.com/office/drawing/2014/main" id="{6C7F9F9E-7C89-4A4D-30B2-07FB745F5D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0698" y="1274431"/>
            <a:ext cx="8554511" cy="5536714"/>
          </a:xfrm>
          <a:prstGeom prst="rect">
            <a:avLst/>
          </a:prstGeom>
          <a:noFill/>
          <a:ln>
            <a:noFill/>
          </a:ln>
        </p:spPr>
      </p:pic>
    </p:spTree>
    <p:extLst>
      <p:ext uri="{BB962C8B-B14F-4D97-AF65-F5344CB8AC3E}">
        <p14:creationId xmlns:p14="http://schemas.microsoft.com/office/powerpoint/2010/main" val="2694208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8B93D0-C2D4-41EB-BD6A-1E548A2A0DE2}"/>
              </a:ext>
            </a:extLst>
          </p:cNvPr>
          <p:cNvSpPr txBox="1"/>
          <p:nvPr/>
        </p:nvSpPr>
        <p:spPr>
          <a:xfrm>
            <a:off x="3595032" y="0"/>
            <a:ext cx="8520768" cy="707886"/>
          </a:xfrm>
          <a:prstGeom prst="rect">
            <a:avLst/>
          </a:prstGeom>
          <a:noFill/>
        </p:spPr>
        <p:txBody>
          <a:bodyPr wrap="square" rtlCol="0">
            <a:spAutoFit/>
          </a:bodyPr>
          <a:lstStyle/>
          <a:p>
            <a:r>
              <a:rPr kumimoji="1" lang="vi-VN" altLang="en-US" sz="4000" dirty="0">
                <a:solidFill>
                  <a:srgbClr val="FF0000"/>
                </a:solidFill>
                <a:effectLst>
                  <a:outerShdw blurRad="314867" sx="102000" sy="102000" algn="ctr" rotWithShape="0">
                    <a:prstClr val="black">
                      <a:alpha val="82000"/>
                    </a:prstClr>
                  </a:outerShdw>
                </a:effectLst>
                <a:latin typeface="+mj-lt"/>
                <a:ea typeface="NEXON Lv2 Gothic Bold" pitchFamily="2" charset="-127"/>
              </a:rPr>
              <a:t>Thao tác đề tài</a:t>
            </a:r>
            <a:endParaRPr kumimoji="1" lang="ko-Kore-KR" altLang="en-US" sz="4000" dirty="0">
              <a:solidFill>
                <a:srgbClr val="FF0000"/>
              </a:solidFill>
              <a:effectLst>
                <a:outerShdw blurRad="314867" sx="102000" sy="102000" algn="ctr" rotWithShape="0">
                  <a:prstClr val="black">
                    <a:alpha val="82000"/>
                  </a:prstClr>
                </a:outerShdw>
              </a:effectLst>
              <a:latin typeface="+mj-lt"/>
              <a:ea typeface="NEXON Lv2 Gothic Bold" pitchFamily="2" charset="-127"/>
            </a:endParaRPr>
          </a:p>
        </p:txBody>
      </p:sp>
      <p:graphicFrame>
        <p:nvGraphicFramePr>
          <p:cNvPr id="8" name="Table 7">
            <a:extLst>
              <a:ext uri="{FF2B5EF4-FFF2-40B4-BE49-F238E27FC236}">
                <a16:creationId xmlns:a16="http://schemas.microsoft.com/office/drawing/2014/main" id="{67F3D1CB-A038-15A7-2136-ED019C692088}"/>
              </a:ext>
            </a:extLst>
          </p:cNvPr>
          <p:cNvGraphicFramePr>
            <a:graphicFrameLocks noGrp="1"/>
          </p:cNvGraphicFramePr>
          <p:nvPr/>
        </p:nvGraphicFramePr>
        <p:xfrm>
          <a:off x="0" y="707886"/>
          <a:ext cx="12115800" cy="10768077"/>
        </p:xfrm>
        <a:graphic>
          <a:graphicData uri="http://schemas.openxmlformats.org/drawingml/2006/table">
            <a:tbl>
              <a:tblPr firstRow="1" firstCol="1" bandRow="1">
                <a:tableStyleId>{5C22544A-7EE6-4342-B048-85BDC9FD1C3A}</a:tableStyleId>
              </a:tblPr>
              <a:tblGrid>
                <a:gridCol w="1722120">
                  <a:extLst>
                    <a:ext uri="{9D8B030D-6E8A-4147-A177-3AD203B41FA5}">
                      <a16:colId xmlns:a16="http://schemas.microsoft.com/office/drawing/2014/main" val="547912922"/>
                    </a:ext>
                  </a:extLst>
                </a:gridCol>
                <a:gridCol w="10393680">
                  <a:extLst>
                    <a:ext uri="{9D8B030D-6E8A-4147-A177-3AD203B41FA5}">
                      <a16:colId xmlns:a16="http://schemas.microsoft.com/office/drawing/2014/main" val="1820166814"/>
                    </a:ext>
                  </a:extLst>
                </a:gridCol>
              </a:tblGrid>
              <a:tr h="150626">
                <a:tc>
                  <a:txBody>
                    <a:bodyPr/>
                    <a:lstStyle/>
                    <a:p>
                      <a:pPr marL="0" marR="0">
                        <a:lnSpc>
                          <a:spcPct val="107000"/>
                        </a:lnSpc>
                        <a:spcBef>
                          <a:spcPts val="0"/>
                        </a:spcBef>
                        <a:spcAft>
                          <a:spcPts val="0"/>
                        </a:spcAft>
                      </a:pPr>
                      <a:r>
                        <a:rPr lang="en-US" sz="2000" dirty="0" err="1">
                          <a:effectLst/>
                        </a:rPr>
                        <a:t>Usercase</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tc>
                  <a:txBody>
                    <a:bodyPr/>
                    <a:lstStyle/>
                    <a:p>
                      <a:pPr marL="0" marR="0">
                        <a:lnSpc>
                          <a:spcPct val="107000"/>
                        </a:lnSpc>
                        <a:spcBef>
                          <a:spcPts val="0"/>
                        </a:spcBef>
                        <a:spcAft>
                          <a:spcPts val="0"/>
                        </a:spcAft>
                      </a:pPr>
                      <a:r>
                        <a:rPr lang="en-US" sz="2000" dirty="0">
                          <a:effectLst/>
                        </a:rPr>
                        <a:t>Thao </a:t>
                      </a:r>
                      <a:r>
                        <a:rPr lang="en-US" sz="2000" dirty="0" err="1">
                          <a:effectLst/>
                        </a:rPr>
                        <a:t>tác</a:t>
                      </a:r>
                      <a:r>
                        <a:rPr lang="en-US" sz="2000" dirty="0">
                          <a:effectLst/>
                        </a:rPr>
                        <a:t> </a:t>
                      </a:r>
                      <a:r>
                        <a:rPr lang="en-US" sz="2000" dirty="0" err="1">
                          <a:effectLst/>
                        </a:rPr>
                        <a:t>đề</a:t>
                      </a:r>
                      <a:r>
                        <a:rPr lang="en-US" sz="2000" dirty="0">
                          <a:effectLst/>
                        </a:rPr>
                        <a:t> </a:t>
                      </a:r>
                      <a:r>
                        <a:rPr lang="en-US" sz="2000" dirty="0" err="1">
                          <a:effectLst/>
                        </a:rPr>
                        <a:t>tài</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extLst>
                  <a:ext uri="{0D108BD9-81ED-4DB2-BD59-A6C34878D82A}">
                    <a16:rowId xmlns:a16="http://schemas.microsoft.com/office/drawing/2014/main" val="3821414312"/>
                  </a:ext>
                </a:extLst>
              </a:tr>
              <a:tr h="150626">
                <a:tc>
                  <a:txBody>
                    <a:bodyPr/>
                    <a:lstStyle/>
                    <a:p>
                      <a:pPr marL="0" marR="0">
                        <a:lnSpc>
                          <a:spcPct val="107000"/>
                        </a:lnSpc>
                        <a:spcBef>
                          <a:spcPts val="0"/>
                        </a:spcBef>
                        <a:spcAft>
                          <a:spcPts val="0"/>
                        </a:spcAft>
                      </a:pPr>
                      <a:r>
                        <a:rPr lang="en-US" sz="2000">
                          <a:effectLst/>
                        </a:rPr>
                        <a:t>Actor</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tc>
                  <a:txBody>
                    <a:bodyPr/>
                    <a:lstStyle/>
                    <a:p>
                      <a:pPr marL="0" marR="0">
                        <a:lnSpc>
                          <a:spcPct val="107000"/>
                        </a:lnSpc>
                        <a:spcBef>
                          <a:spcPts val="0"/>
                        </a:spcBef>
                        <a:spcAft>
                          <a:spcPts val="0"/>
                        </a:spcAft>
                      </a:pPr>
                      <a:r>
                        <a:rPr lang="en-US" sz="2000" dirty="0" err="1">
                          <a:effectLst/>
                        </a:rPr>
                        <a:t>Quản</a:t>
                      </a:r>
                      <a:r>
                        <a:rPr lang="en-US" sz="2000" dirty="0">
                          <a:effectLst/>
                        </a:rPr>
                        <a:t> </a:t>
                      </a:r>
                      <a:r>
                        <a:rPr lang="en-US" sz="2000" dirty="0" err="1">
                          <a:effectLst/>
                        </a:rPr>
                        <a:t>trị</a:t>
                      </a:r>
                      <a:r>
                        <a:rPr lang="en-US" sz="2000" dirty="0">
                          <a:effectLst/>
                        </a:rPr>
                        <a:t> </a:t>
                      </a:r>
                      <a:r>
                        <a:rPr lang="en-US" sz="2000" dirty="0" err="1">
                          <a:effectLst/>
                        </a:rPr>
                        <a:t>viên</a:t>
                      </a:r>
                      <a:r>
                        <a:rPr lang="en-US" sz="2000" dirty="0">
                          <a:effectLst/>
                        </a:rPr>
                        <a:t>, </a:t>
                      </a:r>
                      <a:r>
                        <a:rPr lang="en-US" sz="2000" dirty="0" err="1">
                          <a:effectLst/>
                        </a:rPr>
                        <a:t>sinh</a:t>
                      </a:r>
                      <a:r>
                        <a:rPr lang="en-US" sz="2000" dirty="0">
                          <a:effectLst/>
                        </a:rPr>
                        <a:t> </a:t>
                      </a:r>
                      <a:r>
                        <a:rPr lang="en-US" sz="2000" dirty="0" err="1">
                          <a:effectLst/>
                        </a:rPr>
                        <a:t>viên</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extLst>
                  <a:ext uri="{0D108BD9-81ED-4DB2-BD59-A6C34878D82A}">
                    <a16:rowId xmlns:a16="http://schemas.microsoft.com/office/drawing/2014/main" val="567524755"/>
                  </a:ext>
                </a:extLst>
              </a:tr>
              <a:tr h="150626">
                <a:tc>
                  <a:txBody>
                    <a:bodyPr/>
                    <a:lstStyle/>
                    <a:p>
                      <a:pPr marL="0" marR="0">
                        <a:lnSpc>
                          <a:spcPct val="107000"/>
                        </a:lnSpc>
                        <a:spcBef>
                          <a:spcPts val="0"/>
                        </a:spcBef>
                        <a:spcAft>
                          <a:spcPts val="0"/>
                        </a:spcAft>
                      </a:pPr>
                      <a:r>
                        <a:rPr lang="en-US" sz="1900">
                          <a:effectLst/>
                        </a:rPr>
                        <a:t>Precondition</a:t>
                      </a:r>
                      <a:endParaRPr lang="en-US" sz="190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tc>
                  <a:txBody>
                    <a:bodyPr/>
                    <a:lstStyle/>
                    <a:p>
                      <a:pPr marL="0" marR="0">
                        <a:lnSpc>
                          <a:spcPct val="107000"/>
                        </a:lnSpc>
                        <a:spcBef>
                          <a:spcPts val="0"/>
                        </a:spcBef>
                        <a:spcAft>
                          <a:spcPts val="0"/>
                        </a:spcAft>
                      </a:pP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phải</a:t>
                      </a:r>
                      <a:r>
                        <a:rPr lang="en-US" sz="1900" dirty="0">
                          <a:effectLst/>
                        </a:rPr>
                        <a:t> </a:t>
                      </a:r>
                      <a:r>
                        <a:rPr lang="en-US" sz="1900" dirty="0" err="1">
                          <a:effectLst/>
                        </a:rPr>
                        <a:t>đủ</a:t>
                      </a:r>
                      <a:r>
                        <a:rPr lang="en-US" sz="1900" dirty="0">
                          <a:effectLst/>
                        </a:rPr>
                        <a:t> </a:t>
                      </a:r>
                      <a:r>
                        <a:rPr lang="en-US" sz="1900" dirty="0" err="1">
                          <a:effectLst/>
                        </a:rPr>
                        <a:t>điều</a:t>
                      </a:r>
                      <a:r>
                        <a:rPr lang="en-US" sz="1900" dirty="0">
                          <a:effectLst/>
                        </a:rPr>
                        <a:t> </a:t>
                      </a:r>
                      <a:r>
                        <a:rPr lang="en-US" sz="1900" dirty="0" err="1">
                          <a:effectLst/>
                        </a:rPr>
                        <a:t>kiện</a:t>
                      </a:r>
                      <a:r>
                        <a:rPr lang="en-US" sz="1900" dirty="0">
                          <a:effectLst/>
                        </a:rPr>
                        <a:t> </a:t>
                      </a:r>
                      <a:r>
                        <a:rPr lang="en-US" sz="1900" dirty="0" err="1">
                          <a:effectLst/>
                        </a:rPr>
                        <a:t>và</a:t>
                      </a:r>
                      <a:r>
                        <a:rPr lang="en-US" sz="1900" dirty="0">
                          <a:effectLst/>
                        </a:rPr>
                        <a:t> </a:t>
                      </a:r>
                      <a:r>
                        <a:rPr lang="en-US" sz="1900" dirty="0" err="1">
                          <a:effectLst/>
                        </a:rPr>
                        <a:t>có</a:t>
                      </a:r>
                      <a:r>
                        <a:rPr lang="en-US" sz="1900" dirty="0">
                          <a:effectLst/>
                        </a:rPr>
                        <a:t> </a:t>
                      </a:r>
                      <a:r>
                        <a:rPr lang="en-US" sz="1900" dirty="0" err="1">
                          <a:effectLst/>
                        </a:rPr>
                        <a:t>tài</a:t>
                      </a:r>
                      <a:r>
                        <a:rPr lang="en-US" sz="1900" dirty="0">
                          <a:effectLst/>
                        </a:rPr>
                        <a:t> </a:t>
                      </a:r>
                      <a:r>
                        <a:rPr lang="en-US" sz="1900" dirty="0" err="1">
                          <a:effectLst/>
                        </a:rPr>
                        <a:t>khoản</a:t>
                      </a:r>
                      <a:r>
                        <a:rPr lang="en-US" sz="1900" dirty="0">
                          <a:effectLst/>
                        </a:rPr>
                        <a:t> </a:t>
                      </a:r>
                      <a:r>
                        <a:rPr lang="en-US" sz="1900" dirty="0" err="1">
                          <a:effectLst/>
                        </a:rPr>
                        <a:t>để</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đề</a:t>
                      </a:r>
                      <a:r>
                        <a:rPr lang="en-US" sz="1900" dirty="0">
                          <a:effectLst/>
                        </a:rPr>
                        <a:t> </a:t>
                      </a:r>
                      <a:r>
                        <a:rPr lang="en-US" sz="1900" dirty="0" err="1">
                          <a:effectLst/>
                        </a:rPr>
                        <a:t>tài</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extLst>
                  <a:ext uri="{0D108BD9-81ED-4DB2-BD59-A6C34878D82A}">
                    <a16:rowId xmlns:a16="http://schemas.microsoft.com/office/drawing/2014/main" val="96367088"/>
                  </a:ext>
                </a:extLst>
              </a:tr>
              <a:tr h="196610">
                <a:tc>
                  <a:txBody>
                    <a:bodyPr/>
                    <a:lstStyle/>
                    <a:p>
                      <a:pPr marL="0" marR="0">
                        <a:lnSpc>
                          <a:spcPct val="107000"/>
                        </a:lnSpc>
                        <a:spcBef>
                          <a:spcPts val="0"/>
                        </a:spcBef>
                        <a:spcAft>
                          <a:spcPts val="0"/>
                        </a:spcAft>
                      </a:pPr>
                      <a:r>
                        <a:rPr lang="en-US" sz="1900" dirty="0">
                          <a:effectLst/>
                        </a:rPr>
                        <a:t>Postcondition</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tc>
                  <a:txBody>
                    <a:bodyPr/>
                    <a:lstStyle/>
                    <a:p>
                      <a:pPr marL="0" marR="0">
                        <a:lnSpc>
                          <a:spcPct val="107000"/>
                        </a:lnSpc>
                        <a:spcBef>
                          <a:spcPts val="0"/>
                        </a:spcBef>
                        <a:spcAft>
                          <a:spcPts val="0"/>
                        </a:spcAft>
                      </a:pPr>
                      <a:r>
                        <a:rPr lang="en-US" sz="1900" dirty="0" err="1">
                          <a:effectLst/>
                        </a:rPr>
                        <a:t>Quản</a:t>
                      </a:r>
                      <a:r>
                        <a:rPr lang="en-US" sz="1900" dirty="0">
                          <a:effectLst/>
                        </a:rPr>
                        <a:t> </a:t>
                      </a:r>
                      <a:r>
                        <a:rPr lang="en-US" sz="1900" dirty="0" err="1">
                          <a:effectLst/>
                        </a:rPr>
                        <a:t>trị</a:t>
                      </a:r>
                      <a:r>
                        <a:rPr lang="en-US" sz="1900" dirty="0">
                          <a:effectLst/>
                        </a:rPr>
                        <a:t> </a:t>
                      </a:r>
                      <a:r>
                        <a:rPr lang="en-US" sz="1900" dirty="0" err="1">
                          <a:effectLst/>
                        </a:rPr>
                        <a:t>viên</a:t>
                      </a:r>
                      <a:r>
                        <a:rPr lang="en-US" sz="1900" dirty="0">
                          <a:effectLst/>
                        </a:rPr>
                        <a:t> </a:t>
                      </a:r>
                      <a:r>
                        <a:rPr lang="en-US" sz="1900" dirty="0" err="1">
                          <a:effectLst/>
                        </a:rPr>
                        <a:t>tạo</a:t>
                      </a:r>
                      <a:r>
                        <a:rPr lang="en-US" sz="1900" dirty="0">
                          <a:effectLst/>
                        </a:rPr>
                        <a:t> </a:t>
                      </a:r>
                      <a:r>
                        <a:rPr lang="en-US" sz="1900" dirty="0" err="1">
                          <a:effectLst/>
                        </a:rPr>
                        <a:t>đợt</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thành</a:t>
                      </a:r>
                      <a:r>
                        <a:rPr lang="en-US" sz="1900" dirty="0">
                          <a:effectLst/>
                        </a:rPr>
                        <a:t> </a:t>
                      </a:r>
                      <a:r>
                        <a:rPr lang="en-US" sz="1900" dirty="0" err="1">
                          <a:effectLst/>
                        </a:rPr>
                        <a:t>công</a:t>
                      </a:r>
                      <a:r>
                        <a:rPr lang="en-US" sz="1900" dirty="0">
                          <a:effectLst/>
                        </a:rPr>
                        <a:t> </a:t>
                      </a:r>
                      <a:r>
                        <a:rPr lang="en-US" sz="1900" dirty="0" err="1">
                          <a:effectLst/>
                        </a:rPr>
                        <a:t>hoặc</a:t>
                      </a:r>
                      <a:r>
                        <a:rPr lang="en-US" sz="1900" dirty="0">
                          <a:effectLst/>
                        </a:rPr>
                        <a:t>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thành</a:t>
                      </a:r>
                      <a:r>
                        <a:rPr lang="en-US" sz="1900" dirty="0">
                          <a:effectLst/>
                        </a:rPr>
                        <a:t> </a:t>
                      </a:r>
                      <a:r>
                        <a:rPr lang="en-US" sz="1900" dirty="0" err="1">
                          <a:effectLst/>
                        </a:rPr>
                        <a:t>công</a:t>
                      </a:r>
                      <a:r>
                        <a:rPr lang="en-US" sz="1900" dirty="0">
                          <a:effectLst/>
                        </a:rPr>
                        <a:t> </a:t>
                      </a:r>
                      <a:r>
                        <a:rPr lang="en-US" sz="1900" dirty="0" err="1">
                          <a:effectLst/>
                        </a:rPr>
                        <a:t>và</a:t>
                      </a:r>
                      <a:r>
                        <a:rPr lang="en-US" sz="1900" dirty="0">
                          <a:effectLst/>
                        </a:rPr>
                        <a:t> </a:t>
                      </a:r>
                      <a:r>
                        <a:rPr lang="en-US" sz="1900" dirty="0" err="1">
                          <a:effectLst/>
                        </a:rPr>
                        <a:t>ngược</a:t>
                      </a:r>
                      <a:r>
                        <a:rPr lang="en-US" sz="1900" dirty="0">
                          <a:effectLst/>
                        </a:rPr>
                        <a:t> </a:t>
                      </a:r>
                      <a:r>
                        <a:rPr lang="en-US" sz="1900" dirty="0" err="1">
                          <a:effectLst/>
                        </a:rPr>
                        <a:t>lại</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extLst>
                  <a:ext uri="{0D108BD9-81ED-4DB2-BD59-A6C34878D82A}">
                    <a16:rowId xmlns:a16="http://schemas.microsoft.com/office/drawing/2014/main" val="872482177"/>
                  </a:ext>
                </a:extLst>
              </a:tr>
              <a:tr h="631155">
                <a:tc>
                  <a:txBody>
                    <a:bodyPr/>
                    <a:lstStyle/>
                    <a:p>
                      <a:pPr marL="0" marR="0">
                        <a:lnSpc>
                          <a:spcPct val="107000"/>
                        </a:lnSpc>
                        <a:spcBef>
                          <a:spcPts val="0"/>
                        </a:spcBef>
                        <a:spcAft>
                          <a:spcPts val="0"/>
                        </a:spcAft>
                      </a:pPr>
                      <a:r>
                        <a:rPr lang="en-US" sz="1900" dirty="0">
                          <a:effectLst/>
                        </a:rPr>
                        <a:t>Basic flows</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tc>
                  <a:txBody>
                    <a:bodyPr/>
                    <a:lstStyle/>
                    <a:p>
                      <a:pPr marL="0" marR="0">
                        <a:lnSpc>
                          <a:spcPct val="107000"/>
                        </a:lnSpc>
                        <a:spcBef>
                          <a:spcPts val="0"/>
                        </a:spcBef>
                        <a:spcAft>
                          <a:spcPts val="0"/>
                        </a:spcAft>
                      </a:pPr>
                      <a:r>
                        <a:rPr lang="en-US" sz="1900" dirty="0">
                          <a:effectLst/>
                        </a:rPr>
                        <a:t>1.U</a:t>
                      </a:r>
                      <a:r>
                        <a:rPr lang="vi-VN" sz="1900" dirty="0">
                          <a:effectLst/>
                        </a:rPr>
                        <a:t>Q</a:t>
                      </a:r>
                      <a:r>
                        <a:rPr lang="en-US" sz="1900" dirty="0" err="1">
                          <a:effectLst/>
                        </a:rPr>
                        <a:t>sercase</a:t>
                      </a:r>
                      <a:r>
                        <a:rPr lang="en-US" sz="1900" dirty="0">
                          <a:effectLst/>
                        </a:rPr>
                        <a:t> </a:t>
                      </a:r>
                      <a:r>
                        <a:rPr lang="en-US" sz="1900" dirty="0" err="1">
                          <a:effectLst/>
                        </a:rPr>
                        <a:t>bắt</a:t>
                      </a:r>
                      <a:r>
                        <a:rPr lang="en-US" sz="1900" dirty="0">
                          <a:effectLst/>
                        </a:rPr>
                        <a:t> </a:t>
                      </a:r>
                      <a:r>
                        <a:rPr lang="en-US" sz="1900" dirty="0" err="1">
                          <a:effectLst/>
                        </a:rPr>
                        <a:t>đầu</a:t>
                      </a:r>
                      <a:r>
                        <a:rPr lang="en-US" sz="1900" dirty="0">
                          <a:effectLst/>
                        </a:rPr>
                        <a:t> </a:t>
                      </a:r>
                      <a:r>
                        <a:rPr lang="en-US" sz="1900" dirty="0" err="1">
                          <a:effectLst/>
                        </a:rPr>
                        <a:t>khi</a:t>
                      </a:r>
                      <a:r>
                        <a:rPr lang="en-US" sz="1900" dirty="0">
                          <a:effectLst/>
                        </a:rPr>
                        <a:t> </a:t>
                      </a:r>
                      <a:r>
                        <a:rPr lang="en-US" sz="1900" dirty="0" err="1">
                          <a:effectLst/>
                        </a:rPr>
                        <a:t>quản</a:t>
                      </a:r>
                      <a:r>
                        <a:rPr lang="en-US" sz="1900" dirty="0">
                          <a:effectLst/>
                        </a:rPr>
                        <a:t> </a:t>
                      </a:r>
                      <a:r>
                        <a:rPr lang="en-US" sz="1900" dirty="0" err="1">
                          <a:effectLst/>
                        </a:rPr>
                        <a:t>trị</a:t>
                      </a:r>
                      <a:r>
                        <a:rPr lang="en-US" sz="1900" dirty="0">
                          <a:effectLst/>
                        </a:rPr>
                        <a:t> </a:t>
                      </a:r>
                      <a:r>
                        <a:rPr lang="en-US" sz="1900" dirty="0" err="1">
                          <a:effectLst/>
                        </a:rPr>
                        <a:t>viên</a:t>
                      </a:r>
                      <a:r>
                        <a:rPr lang="en-US" sz="1900" dirty="0">
                          <a:effectLst/>
                        </a:rPr>
                        <a:t> </a:t>
                      </a:r>
                      <a:r>
                        <a:rPr lang="en-US" sz="1900" dirty="0" err="1">
                          <a:effectLst/>
                        </a:rPr>
                        <a:t>mở</a:t>
                      </a:r>
                      <a:r>
                        <a:rPr lang="en-US" sz="1900" dirty="0">
                          <a:effectLst/>
                        </a:rPr>
                        <a:t> </a:t>
                      </a:r>
                      <a:r>
                        <a:rPr lang="en-US" sz="1900" dirty="0" err="1">
                          <a:effectLst/>
                        </a:rPr>
                        <a:t>đợt</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đề</a:t>
                      </a:r>
                      <a:r>
                        <a:rPr lang="en-US" sz="1900" dirty="0">
                          <a:effectLst/>
                        </a:rPr>
                        <a:t> </a:t>
                      </a:r>
                      <a:r>
                        <a:rPr lang="en-US" sz="1900" dirty="0" err="1">
                          <a:effectLst/>
                        </a:rPr>
                        <a:t>tài</a:t>
                      </a:r>
                      <a:endParaRPr lang="en-US" sz="1900" dirty="0">
                        <a:effectLst/>
                      </a:endParaRPr>
                    </a:p>
                    <a:p>
                      <a:pPr marL="0" marR="0">
                        <a:lnSpc>
                          <a:spcPct val="107000"/>
                        </a:lnSpc>
                        <a:spcBef>
                          <a:spcPts val="0"/>
                        </a:spcBef>
                        <a:spcAft>
                          <a:spcPts val="0"/>
                        </a:spcAft>
                      </a:pPr>
                      <a:r>
                        <a:rPr lang="en-US" sz="1900" dirty="0">
                          <a:effectLst/>
                        </a:rPr>
                        <a:t> 1.1 </a:t>
                      </a:r>
                      <a:r>
                        <a:rPr lang="en-US" sz="1900" dirty="0" err="1">
                          <a:effectLst/>
                        </a:rPr>
                        <a:t>Nếu</a:t>
                      </a:r>
                      <a:r>
                        <a:rPr lang="en-US" sz="1900" dirty="0">
                          <a:effectLst/>
                        </a:rPr>
                        <a:t> actor </a:t>
                      </a:r>
                      <a:r>
                        <a:rPr lang="en-US" sz="1900" dirty="0" err="1">
                          <a:effectLst/>
                        </a:rPr>
                        <a:t>là</a:t>
                      </a:r>
                      <a:r>
                        <a:rPr lang="en-US" sz="1900" dirty="0">
                          <a:effectLst/>
                        </a:rPr>
                        <a:t> </a:t>
                      </a:r>
                      <a:r>
                        <a:rPr lang="en-US" sz="1900" dirty="0" err="1">
                          <a:effectLst/>
                        </a:rPr>
                        <a:t>quản</a:t>
                      </a:r>
                      <a:r>
                        <a:rPr lang="en-US" sz="1900" dirty="0">
                          <a:effectLst/>
                        </a:rPr>
                        <a:t> </a:t>
                      </a:r>
                      <a:r>
                        <a:rPr lang="en-US" sz="1900" dirty="0" err="1">
                          <a:effectLst/>
                        </a:rPr>
                        <a:t>trị</a:t>
                      </a:r>
                      <a:r>
                        <a:rPr lang="en-US" sz="1900" dirty="0">
                          <a:effectLst/>
                        </a:rPr>
                        <a:t> </a:t>
                      </a:r>
                      <a:r>
                        <a:rPr lang="en-US" sz="1900" dirty="0" err="1">
                          <a:effectLst/>
                        </a:rPr>
                        <a:t>viên</a:t>
                      </a:r>
                      <a:r>
                        <a:rPr lang="en-US" sz="1900" dirty="0">
                          <a:effectLst/>
                        </a:rPr>
                        <a:t> </a:t>
                      </a:r>
                      <a:r>
                        <a:rPr lang="en-US" sz="1900" dirty="0" err="1">
                          <a:effectLst/>
                        </a:rPr>
                        <a:t>thực</a:t>
                      </a:r>
                      <a:r>
                        <a:rPr lang="en-US" sz="1900" dirty="0">
                          <a:effectLst/>
                        </a:rPr>
                        <a:t> </a:t>
                      </a:r>
                      <a:r>
                        <a:rPr lang="en-US" sz="1900" dirty="0" err="1">
                          <a:effectLst/>
                        </a:rPr>
                        <a:t>hiện</a:t>
                      </a:r>
                      <a:r>
                        <a:rPr lang="en-US" sz="1900" dirty="0">
                          <a:effectLst/>
                        </a:rPr>
                        <a:t> </a:t>
                      </a:r>
                      <a:r>
                        <a:rPr lang="en-US" sz="1900" dirty="0" err="1">
                          <a:effectLst/>
                        </a:rPr>
                        <a:t>mở</a:t>
                      </a:r>
                      <a:r>
                        <a:rPr lang="en-US" sz="1900" dirty="0">
                          <a:effectLst/>
                        </a:rPr>
                        <a:t> </a:t>
                      </a:r>
                      <a:r>
                        <a:rPr lang="en-US" sz="1900" dirty="0" err="1">
                          <a:effectLst/>
                        </a:rPr>
                        <a:t>đăng</a:t>
                      </a:r>
                      <a:r>
                        <a:rPr lang="en-US" sz="1900" dirty="0">
                          <a:effectLst/>
                        </a:rPr>
                        <a:t> </a:t>
                      </a:r>
                      <a:r>
                        <a:rPr lang="en-US" sz="1900" dirty="0" err="1">
                          <a:effectLst/>
                        </a:rPr>
                        <a:t>kí</a:t>
                      </a:r>
                      <a:endParaRPr lang="en-US" sz="1900" dirty="0">
                        <a:effectLst/>
                      </a:endParaRPr>
                    </a:p>
                    <a:p>
                      <a:pPr marL="0" marR="0">
                        <a:lnSpc>
                          <a:spcPct val="107000"/>
                        </a:lnSpc>
                        <a:spcBef>
                          <a:spcPts val="0"/>
                        </a:spcBef>
                        <a:spcAft>
                          <a:spcPts val="0"/>
                        </a:spcAft>
                      </a:pPr>
                      <a:r>
                        <a:rPr lang="en-US" sz="1900" dirty="0">
                          <a:effectLst/>
                        </a:rPr>
                        <a:t> 1.2 </a:t>
                      </a:r>
                      <a:r>
                        <a:rPr lang="en-US" sz="1900" dirty="0" err="1">
                          <a:effectLst/>
                        </a:rPr>
                        <a:t>Nếu</a:t>
                      </a:r>
                      <a:r>
                        <a:rPr lang="en-US" sz="1900" dirty="0">
                          <a:effectLst/>
                        </a:rPr>
                        <a:t> actor </a:t>
                      </a:r>
                      <a:r>
                        <a:rPr lang="en-US" sz="1900" dirty="0" err="1">
                          <a:effectLst/>
                        </a:rPr>
                        <a:t>là</a:t>
                      </a:r>
                      <a:r>
                        <a:rPr lang="en-US" sz="1900" dirty="0">
                          <a:effectLst/>
                        </a:rPr>
                        <a:t>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thì</a:t>
                      </a:r>
                      <a:r>
                        <a:rPr lang="en-US" sz="1900" dirty="0">
                          <a:effectLst/>
                        </a:rPr>
                        <a:t> </a:t>
                      </a:r>
                      <a:r>
                        <a:rPr lang="en-US" sz="1900" dirty="0" err="1">
                          <a:effectLst/>
                        </a:rPr>
                        <a:t>được</a:t>
                      </a:r>
                      <a:r>
                        <a:rPr lang="en-US" sz="1900" dirty="0">
                          <a:effectLst/>
                        </a:rPr>
                        <a:t> </a:t>
                      </a:r>
                      <a:r>
                        <a:rPr lang="en-US" sz="1900" dirty="0" err="1">
                          <a:effectLst/>
                        </a:rPr>
                        <a:t>chọn</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và</a:t>
                      </a:r>
                      <a:r>
                        <a:rPr lang="en-US" sz="1900" dirty="0">
                          <a:effectLst/>
                        </a:rPr>
                        <a:t> </a:t>
                      </a:r>
                      <a:r>
                        <a:rPr lang="en-US" sz="1900" dirty="0" err="1">
                          <a:effectLst/>
                        </a:rPr>
                        <a:t>đăng</a:t>
                      </a:r>
                      <a:r>
                        <a:rPr lang="en-US" sz="1900" dirty="0">
                          <a:effectLst/>
                        </a:rPr>
                        <a:t> </a:t>
                      </a:r>
                      <a:r>
                        <a:rPr lang="en-US" sz="1900" dirty="0" err="1">
                          <a:effectLst/>
                        </a:rPr>
                        <a:t>kí</a:t>
                      </a:r>
                      <a:endParaRPr lang="en-US" sz="1900" dirty="0">
                        <a:effectLst/>
                      </a:endParaRPr>
                    </a:p>
                    <a:p>
                      <a:pPr marL="0" marR="0">
                        <a:lnSpc>
                          <a:spcPct val="107000"/>
                        </a:lnSpc>
                        <a:spcBef>
                          <a:spcPts val="0"/>
                        </a:spcBef>
                        <a:spcAft>
                          <a:spcPts val="0"/>
                        </a:spcAft>
                      </a:pPr>
                      <a:r>
                        <a:rPr lang="en-US" sz="1900" dirty="0">
                          <a:effectLst/>
                        </a:rPr>
                        <a:t>2.Usercase </a:t>
                      </a:r>
                      <a:r>
                        <a:rPr lang="en-US" sz="1900" dirty="0" err="1">
                          <a:effectLst/>
                        </a:rPr>
                        <a:t>kết</a:t>
                      </a:r>
                      <a:r>
                        <a:rPr lang="en-US" sz="1900" dirty="0">
                          <a:effectLst/>
                        </a:rPr>
                        <a:t> </a:t>
                      </a:r>
                      <a:r>
                        <a:rPr lang="en-US" sz="1900" dirty="0" err="1">
                          <a:effectLst/>
                        </a:rPr>
                        <a:t>thúc</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extLst>
                  <a:ext uri="{0D108BD9-81ED-4DB2-BD59-A6C34878D82A}">
                    <a16:rowId xmlns:a16="http://schemas.microsoft.com/office/drawing/2014/main" val="1804699515"/>
                  </a:ext>
                </a:extLst>
              </a:tr>
              <a:tr h="1752390">
                <a:tc>
                  <a:txBody>
                    <a:bodyPr/>
                    <a:lstStyle/>
                    <a:p>
                      <a:pPr marL="0" marR="0">
                        <a:lnSpc>
                          <a:spcPct val="107000"/>
                        </a:lnSpc>
                        <a:spcBef>
                          <a:spcPts val="0"/>
                        </a:spcBef>
                        <a:spcAft>
                          <a:spcPts val="0"/>
                        </a:spcAft>
                      </a:pPr>
                      <a:r>
                        <a:rPr lang="en-US" sz="1900" dirty="0" err="1">
                          <a:effectLst/>
                        </a:rPr>
                        <a:t>Subflows</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tc>
                  <a:txBody>
                    <a:bodyPr/>
                    <a:lstStyle/>
                    <a:p>
                      <a:pPr marL="0" marR="0">
                        <a:lnSpc>
                          <a:spcPct val="107000"/>
                        </a:lnSpc>
                        <a:spcBef>
                          <a:spcPts val="0"/>
                        </a:spcBef>
                        <a:spcAft>
                          <a:spcPts val="0"/>
                        </a:spcAft>
                      </a:pPr>
                      <a:r>
                        <a:rPr lang="en-US" sz="1900" dirty="0">
                          <a:effectLst/>
                        </a:rPr>
                        <a:t>S1: </a:t>
                      </a:r>
                      <a:r>
                        <a:rPr lang="en-US" sz="1900" dirty="0" err="1">
                          <a:effectLst/>
                        </a:rPr>
                        <a:t>Mở</a:t>
                      </a:r>
                      <a:r>
                        <a:rPr lang="en-US" sz="1900" dirty="0">
                          <a:effectLst/>
                        </a:rPr>
                        <a:t> </a:t>
                      </a:r>
                      <a:r>
                        <a:rPr lang="en-US" sz="1900" dirty="0" err="1">
                          <a:effectLst/>
                        </a:rPr>
                        <a:t>đợt</a:t>
                      </a:r>
                      <a:r>
                        <a:rPr lang="en-US" sz="1900" dirty="0">
                          <a:effectLst/>
                        </a:rPr>
                        <a:t> </a:t>
                      </a:r>
                      <a:r>
                        <a:rPr lang="en-US" sz="1900" dirty="0" err="1">
                          <a:effectLst/>
                        </a:rPr>
                        <a:t>đăng</a:t>
                      </a:r>
                      <a:r>
                        <a:rPr lang="en-US" sz="1900" dirty="0">
                          <a:effectLst/>
                        </a:rPr>
                        <a:t> </a:t>
                      </a:r>
                      <a:r>
                        <a:rPr lang="en-US" sz="1900" dirty="0" err="1">
                          <a:effectLst/>
                        </a:rPr>
                        <a:t>kí</a:t>
                      </a:r>
                      <a:endParaRPr lang="en-US" sz="1900" dirty="0">
                        <a:effectLst/>
                      </a:endParaRPr>
                    </a:p>
                    <a:p>
                      <a:pPr marL="0" marR="0">
                        <a:lnSpc>
                          <a:spcPct val="107000"/>
                        </a:lnSpc>
                        <a:spcBef>
                          <a:spcPts val="0"/>
                        </a:spcBef>
                        <a:spcAft>
                          <a:spcPts val="0"/>
                        </a:spcAft>
                      </a:pPr>
                      <a:r>
                        <a:rPr lang="en-US" sz="1900" dirty="0">
                          <a:effectLst/>
                        </a:rPr>
                        <a:t>1.Quản </a:t>
                      </a:r>
                      <a:r>
                        <a:rPr lang="en-US" sz="1900" dirty="0" err="1">
                          <a:effectLst/>
                        </a:rPr>
                        <a:t>trị</a:t>
                      </a:r>
                      <a:r>
                        <a:rPr lang="en-US" sz="1900" dirty="0">
                          <a:effectLst/>
                        </a:rPr>
                        <a:t> </a:t>
                      </a:r>
                      <a:r>
                        <a:rPr lang="en-US" sz="1900" dirty="0" err="1">
                          <a:effectLst/>
                        </a:rPr>
                        <a:t>viên</a:t>
                      </a:r>
                      <a:r>
                        <a:rPr lang="en-US" sz="1900" dirty="0">
                          <a:effectLst/>
                        </a:rPr>
                        <a:t> </a:t>
                      </a:r>
                      <a:r>
                        <a:rPr lang="en-US" sz="1900" dirty="0" err="1">
                          <a:effectLst/>
                        </a:rPr>
                        <a:t>thực</a:t>
                      </a:r>
                      <a:r>
                        <a:rPr lang="en-US" sz="1900" dirty="0">
                          <a:effectLst/>
                        </a:rPr>
                        <a:t> </a:t>
                      </a:r>
                      <a:r>
                        <a:rPr lang="en-US" sz="1900" dirty="0" err="1">
                          <a:effectLst/>
                        </a:rPr>
                        <a:t>viện</a:t>
                      </a:r>
                      <a:r>
                        <a:rPr lang="en-US" sz="1900" dirty="0">
                          <a:effectLst/>
                        </a:rPr>
                        <a:t> </a:t>
                      </a:r>
                      <a:r>
                        <a:rPr lang="en-US" sz="1900" dirty="0" err="1">
                          <a:effectLst/>
                        </a:rPr>
                        <a:t>mở</a:t>
                      </a:r>
                      <a:r>
                        <a:rPr lang="en-US" sz="1900" dirty="0">
                          <a:effectLst/>
                        </a:rPr>
                        <a:t> </a:t>
                      </a:r>
                      <a:r>
                        <a:rPr lang="en-US" sz="1900" dirty="0" err="1">
                          <a:effectLst/>
                        </a:rPr>
                        <a:t>đợt</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trong</a:t>
                      </a:r>
                      <a:r>
                        <a:rPr lang="en-US" sz="1900" dirty="0">
                          <a:effectLst/>
                        </a:rPr>
                        <a:t> </a:t>
                      </a:r>
                      <a:r>
                        <a:rPr lang="en-US" sz="1900" dirty="0" err="1">
                          <a:effectLst/>
                        </a:rPr>
                        <a:t>thời</a:t>
                      </a:r>
                      <a:r>
                        <a:rPr lang="en-US" sz="1900" dirty="0">
                          <a:effectLst/>
                        </a:rPr>
                        <a:t> </a:t>
                      </a:r>
                      <a:r>
                        <a:rPr lang="en-US" sz="1900" dirty="0" err="1">
                          <a:effectLst/>
                        </a:rPr>
                        <a:t>gian</a:t>
                      </a:r>
                      <a:r>
                        <a:rPr lang="en-US" sz="1900" dirty="0">
                          <a:effectLst/>
                        </a:rPr>
                        <a:t> </a:t>
                      </a:r>
                      <a:r>
                        <a:rPr lang="en-US" sz="1900" dirty="0" err="1">
                          <a:effectLst/>
                        </a:rPr>
                        <a:t>nhất</a:t>
                      </a:r>
                      <a:r>
                        <a:rPr lang="en-US" sz="1900" dirty="0">
                          <a:effectLst/>
                        </a:rPr>
                        <a:t> </a:t>
                      </a:r>
                      <a:r>
                        <a:rPr lang="en-US" sz="1900" dirty="0" err="1">
                          <a:effectLst/>
                        </a:rPr>
                        <a:t>định</a:t>
                      </a:r>
                      <a:endParaRPr lang="en-US" sz="1900" dirty="0">
                        <a:effectLst/>
                      </a:endParaRPr>
                    </a:p>
                    <a:p>
                      <a:pPr marL="0" marR="0">
                        <a:lnSpc>
                          <a:spcPct val="107000"/>
                        </a:lnSpc>
                        <a:spcBef>
                          <a:spcPts val="0"/>
                        </a:spcBef>
                        <a:spcAft>
                          <a:spcPts val="0"/>
                        </a:spcAft>
                      </a:pPr>
                      <a:r>
                        <a:rPr lang="en-US" sz="1900" dirty="0">
                          <a:effectLst/>
                        </a:rPr>
                        <a:t>2.Xác </a:t>
                      </a:r>
                      <a:r>
                        <a:rPr lang="en-US" sz="1900" dirty="0" err="1">
                          <a:effectLst/>
                        </a:rPr>
                        <a:t>định</a:t>
                      </a:r>
                      <a:r>
                        <a:rPr lang="en-US" sz="1900" dirty="0">
                          <a:effectLst/>
                        </a:rPr>
                        <a:t> </a:t>
                      </a:r>
                      <a:r>
                        <a:rPr lang="en-US" sz="1900" dirty="0" err="1">
                          <a:effectLst/>
                        </a:rPr>
                        <a:t>thời</a:t>
                      </a:r>
                      <a:r>
                        <a:rPr lang="en-US" sz="1900" dirty="0">
                          <a:effectLst/>
                        </a:rPr>
                        <a:t> </a:t>
                      </a:r>
                      <a:r>
                        <a:rPr lang="en-US" sz="1900" dirty="0" err="1">
                          <a:effectLst/>
                        </a:rPr>
                        <a:t>gian</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thông</a:t>
                      </a:r>
                      <a:r>
                        <a:rPr lang="en-US" sz="1900" dirty="0">
                          <a:effectLst/>
                        </a:rPr>
                        <a:t> </a:t>
                      </a:r>
                      <a:r>
                        <a:rPr lang="en-US" sz="1900" dirty="0" err="1">
                          <a:effectLst/>
                        </a:rPr>
                        <a:t>báo</a:t>
                      </a:r>
                      <a:r>
                        <a:rPr lang="en-US" sz="1900" dirty="0">
                          <a:effectLst/>
                        </a:rPr>
                        <a:t> </a:t>
                      </a:r>
                      <a:r>
                        <a:rPr lang="en-US" sz="1900" dirty="0" err="1">
                          <a:effectLst/>
                        </a:rPr>
                        <a:t>với</a:t>
                      </a:r>
                      <a:r>
                        <a:rPr lang="en-US" sz="1900" dirty="0">
                          <a:effectLst/>
                        </a:rPr>
                        <a:t> </a:t>
                      </a:r>
                      <a:r>
                        <a:rPr lang="en-US" sz="1900" dirty="0" err="1">
                          <a:effectLst/>
                        </a:rPr>
                        <a:t>sinh</a:t>
                      </a:r>
                      <a:r>
                        <a:rPr lang="en-US" sz="1900" dirty="0">
                          <a:effectLst/>
                        </a:rPr>
                        <a:t> </a:t>
                      </a:r>
                      <a:r>
                        <a:rPr lang="en-US" sz="1900" dirty="0" err="1">
                          <a:effectLst/>
                        </a:rPr>
                        <a:t>viên</a:t>
                      </a:r>
                      <a:endParaRPr lang="en-US" sz="1900" dirty="0">
                        <a:effectLst/>
                      </a:endParaRPr>
                    </a:p>
                    <a:p>
                      <a:pPr marL="0" marR="0">
                        <a:lnSpc>
                          <a:spcPct val="107000"/>
                        </a:lnSpc>
                        <a:spcBef>
                          <a:spcPts val="0"/>
                        </a:spcBef>
                        <a:spcAft>
                          <a:spcPts val="0"/>
                        </a:spcAft>
                      </a:pPr>
                      <a:r>
                        <a:rPr lang="en-US" sz="1900" dirty="0">
                          <a:effectLst/>
                        </a:rPr>
                        <a:t>S2: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đề</a:t>
                      </a:r>
                      <a:r>
                        <a:rPr lang="en-US" sz="1900" dirty="0">
                          <a:effectLst/>
                        </a:rPr>
                        <a:t> </a:t>
                      </a:r>
                      <a:r>
                        <a:rPr lang="en-US" sz="1900" dirty="0" err="1">
                          <a:effectLst/>
                        </a:rPr>
                        <a:t>tài</a:t>
                      </a:r>
                      <a:endParaRPr lang="en-US" sz="1900" dirty="0">
                        <a:effectLst/>
                      </a:endParaRPr>
                    </a:p>
                    <a:p>
                      <a:pPr marL="0" marR="0">
                        <a:lnSpc>
                          <a:spcPct val="107000"/>
                        </a:lnSpc>
                        <a:spcBef>
                          <a:spcPts val="0"/>
                        </a:spcBef>
                        <a:spcAft>
                          <a:spcPts val="0"/>
                        </a:spcAft>
                      </a:pPr>
                      <a:r>
                        <a:rPr lang="en-US" sz="1900" dirty="0">
                          <a:effectLst/>
                        </a:rPr>
                        <a:t>1.Hệ </a:t>
                      </a:r>
                      <a:r>
                        <a:rPr lang="en-US" sz="1900" dirty="0" err="1">
                          <a:effectLst/>
                        </a:rPr>
                        <a:t>thống</a:t>
                      </a:r>
                      <a:r>
                        <a:rPr lang="en-US" sz="1900" dirty="0">
                          <a:effectLst/>
                        </a:rPr>
                        <a:t> </a:t>
                      </a:r>
                      <a:r>
                        <a:rPr lang="en-US" sz="1900" dirty="0" err="1">
                          <a:effectLst/>
                        </a:rPr>
                        <a:t>hiển</a:t>
                      </a:r>
                      <a:r>
                        <a:rPr lang="en-US" sz="1900" dirty="0">
                          <a:effectLst/>
                        </a:rPr>
                        <a:t> </a:t>
                      </a:r>
                      <a:r>
                        <a:rPr lang="en-US" sz="1900" dirty="0" err="1">
                          <a:effectLst/>
                        </a:rPr>
                        <a:t>thị</a:t>
                      </a:r>
                      <a:r>
                        <a:rPr lang="en-US" sz="1900" dirty="0">
                          <a:effectLst/>
                        </a:rPr>
                        <a:t> </a:t>
                      </a:r>
                      <a:r>
                        <a:rPr lang="en-US" sz="1900" dirty="0" err="1">
                          <a:effectLst/>
                        </a:rPr>
                        <a:t>các</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có</a:t>
                      </a:r>
                      <a:r>
                        <a:rPr lang="en-US" sz="1900" dirty="0">
                          <a:effectLst/>
                        </a:rPr>
                        <a:t> </a:t>
                      </a:r>
                      <a:r>
                        <a:rPr lang="en-US" sz="1900" dirty="0" err="1">
                          <a:effectLst/>
                        </a:rPr>
                        <a:t>thể</a:t>
                      </a:r>
                      <a:r>
                        <a:rPr lang="en-US" sz="1900" dirty="0">
                          <a:effectLst/>
                        </a:rPr>
                        <a:t> </a:t>
                      </a:r>
                      <a:r>
                        <a:rPr lang="en-US" sz="1900" dirty="0" err="1">
                          <a:effectLst/>
                        </a:rPr>
                        <a:t>đăng</a:t>
                      </a:r>
                      <a:r>
                        <a:rPr lang="en-US" sz="1900" dirty="0">
                          <a:effectLst/>
                        </a:rPr>
                        <a:t> </a:t>
                      </a:r>
                      <a:r>
                        <a:rPr lang="en-US" sz="1900" dirty="0" err="1">
                          <a:effectLst/>
                        </a:rPr>
                        <a:t>kí</a:t>
                      </a:r>
                      <a:endParaRPr lang="en-US" sz="1900" dirty="0">
                        <a:effectLst/>
                      </a:endParaRPr>
                    </a:p>
                    <a:p>
                      <a:pPr marL="0" marR="0">
                        <a:lnSpc>
                          <a:spcPct val="107000"/>
                        </a:lnSpc>
                        <a:spcBef>
                          <a:spcPts val="0"/>
                        </a:spcBef>
                        <a:spcAft>
                          <a:spcPts val="0"/>
                        </a:spcAft>
                      </a:pPr>
                      <a:r>
                        <a:rPr lang="en-US" sz="1900" dirty="0">
                          <a:effectLst/>
                        </a:rPr>
                        <a:t>2.Sinh </a:t>
                      </a:r>
                      <a:r>
                        <a:rPr lang="en-US" sz="1900" dirty="0" err="1">
                          <a:effectLst/>
                        </a:rPr>
                        <a:t>viên</a:t>
                      </a:r>
                      <a:r>
                        <a:rPr lang="en-US" sz="1900" dirty="0">
                          <a:effectLst/>
                        </a:rPr>
                        <a:t> </a:t>
                      </a:r>
                      <a:r>
                        <a:rPr lang="en-US" sz="1900" dirty="0" err="1">
                          <a:effectLst/>
                        </a:rPr>
                        <a:t>chọn</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mong</a:t>
                      </a:r>
                      <a:r>
                        <a:rPr lang="en-US" sz="1900" dirty="0">
                          <a:effectLst/>
                        </a:rPr>
                        <a:t> </a:t>
                      </a:r>
                      <a:r>
                        <a:rPr lang="en-US" sz="1900" dirty="0" err="1">
                          <a:effectLst/>
                        </a:rPr>
                        <a:t>muốn</a:t>
                      </a:r>
                      <a:r>
                        <a:rPr lang="en-US" sz="1900" dirty="0">
                          <a:effectLst/>
                        </a:rPr>
                        <a:t> </a:t>
                      </a:r>
                      <a:r>
                        <a:rPr lang="en-US" sz="1900" dirty="0" err="1">
                          <a:effectLst/>
                        </a:rPr>
                        <a:t>thực</a:t>
                      </a:r>
                      <a:r>
                        <a:rPr lang="en-US" sz="1900" dirty="0">
                          <a:effectLst/>
                        </a:rPr>
                        <a:t> </a:t>
                      </a:r>
                      <a:r>
                        <a:rPr lang="en-US" sz="1900" dirty="0" err="1">
                          <a:effectLst/>
                        </a:rPr>
                        <a:t>hiện</a:t>
                      </a:r>
                      <a:endParaRPr lang="en-US" sz="1900" dirty="0">
                        <a:effectLst/>
                      </a:endParaRPr>
                    </a:p>
                    <a:p>
                      <a:pPr marL="0" marR="0">
                        <a:lnSpc>
                          <a:spcPct val="107000"/>
                        </a:lnSpc>
                        <a:spcBef>
                          <a:spcPts val="0"/>
                        </a:spcBef>
                        <a:spcAft>
                          <a:spcPts val="0"/>
                        </a:spcAft>
                      </a:pPr>
                      <a:r>
                        <a:rPr lang="en-US" sz="1900" dirty="0">
                          <a:effectLst/>
                        </a:rPr>
                        <a:t>3.Sinh </a:t>
                      </a:r>
                      <a:r>
                        <a:rPr lang="en-US" sz="1900" dirty="0" err="1">
                          <a:effectLst/>
                        </a:rPr>
                        <a:t>viên</a:t>
                      </a:r>
                      <a:r>
                        <a:rPr lang="en-US" sz="1900" dirty="0">
                          <a:effectLst/>
                        </a:rPr>
                        <a:t> </a:t>
                      </a:r>
                      <a:r>
                        <a:rPr lang="en-US" sz="1900" dirty="0" err="1">
                          <a:effectLst/>
                        </a:rPr>
                        <a:t>xác</a:t>
                      </a:r>
                      <a:r>
                        <a:rPr lang="en-US" sz="1900" dirty="0">
                          <a:effectLst/>
                        </a:rPr>
                        <a:t> </a:t>
                      </a:r>
                      <a:r>
                        <a:rPr lang="en-US" sz="1900" dirty="0" err="1">
                          <a:effectLst/>
                        </a:rPr>
                        <a:t>nhận</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đề</a:t>
                      </a:r>
                      <a:r>
                        <a:rPr lang="en-US" sz="1900" dirty="0">
                          <a:effectLst/>
                        </a:rPr>
                        <a:t> </a:t>
                      </a:r>
                      <a:r>
                        <a:rPr lang="en-US" sz="1900" dirty="0" err="1">
                          <a:effectLst/>
                        </a:rPr>
                        <a:t>tài</a:t>
                      </a:r>
                      <a:endParaRPr lang="en-US" sz="1900" dirty="0">
                        <a:effectLst/>
                      </a:endParaRPr>
                    </a:p>
                    <a:p>
                      <a:pPr marL="0" marR="0">
                        <a:lnSpc>
                          <a:spcPct val="107000"/>
                        </a:lnSpc>
                        <a:spcBef>
                          <a:spcPts val="0"/>
                        </a:spcBef>
                        <a:spcAft>
                          <a:spcPts val="0"/>
                        </a:spcAft>
                      </a:pPr>
                      <a:r>
                        <a:rPr lang="en-US" sz="1900" dirty="0">
                          <a:effectLst/>
                        </a:rPr>
                        <a:t>S3: </a:t>
                      </a:r>
                      <a:r>
                        <a:rPr lang="en-US" sz="1900" dirty="0" err="1">
                          <a:effectLst/>
                        </a:rPr>
                        <a:t>Chỉnh</a:t>
                      </a:r>
                      <a:r>
                        <a:rPr lang="en-US" sz="1900" dirty="0">
                          <a:effectLst/>
                        </a:rPr>
                        <a:t> </a:t>
                      </a:r>
                      <a:r>
                        <a:rPr lang="en-US" sz="1900" dirty="0" err="1">
                          <a:effectLst/>
                        </a:rPr>
                        <a:t>sửa</a:t>
                      </a:r>
                      <a:r>
                        <a:rPr lang="en-US" sz="1900" dirty="0">
                          <a:effectLst/>
                        </a:rPr>
                        <a:t> </a:t>
                      </a:r>
                      <a:r>
                        <a:rPr lang="en-US" sz="1900" dirty="0" err="1">
                          <a:effectLst/>
                        </a:rPr>
                        <a:t>đăng</a:t>
                      </a:r>
                      <a:r>
                        <a:rPr lang="en-US" sz="1900" dirty="0">
                          <a:effectLst/>
                        </a:rPr>
                        <a:t> </a:t>
                      </a:r>
                      <a:r>
                        <a:rPr lang="en-US" sz="1900" dirty="0" err="1">
                          <a:effectLst/>
                        </a:rPr>
                        <a:t>kí</a:t>
                      </a:r>
                      <a:endParaRPr lang="en-US" sz="1900" dirty="0">
                        <a:effectLst/>
                      </a:endParaRPr>
                    </a:p>
                    <a:p>
                      <a:pPr marL="0" marR="0">
                        <a:lnSpc>
                          <a:spcPct val="107000"/>
                        </a:lnSpc>
                        <a:spcBef>
                          <a:spcPts val="0"/>
                        </a:spcBef>
                        <a:spcAft>
                          <a:spcPts val="0"/>
                        </a:spcAft>
                      </a:pPr>
                      <a:r>
                        <a:rPr lang="en-US" sz="1900" dirty="0">
                          <a:effectLst/>
                        </a:rPr>
                        <a:t>1.Sau </a:t>
                      </a:r>
                      <a:r>
                        <a:rPr lang="en-US" sz="1900" dirty="0" err="1">
                          <a:effectLst/>
                        </a:rPr>
                        <a:t>khi</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vẫn</a:t>
                      </a:r>
                      <a:r>
                        <a:rPr lang="en-US" sz="1900" dirty="0">
                          <a:effectLst/>
                        </a:rPr>
                        <a:t> </a:t>
                      </a:r>
                      <a:r>
                        <a:rPr lang="en-US" sz="1900" dirty="0" err="1">
                          <a:effectLst/>
                        </a:rPr>
                        <a:t>còn</a:t>
                      </a:r>
                      <a:r>
                        <a:rPr lang="en-US" sz="1900" dirty="0">
                          <a:effectLst/>
                        </a:rPr>
                        <a:t> </a:t>
                      </a:r>
                      <a:r>
                        <a:rPr lang="en-US" sz="1900" dirty="0" err="1">
                          <a:effectLst/>
                        </a:rPr>
                        <a:t>có</a:t>
                      </a:r>
                      <a:r>
                        <a:rPr lang="en-US" sz="1900" dirty="0">
                          <a:effectLst/>
                        </a:rPr>
                        <a:t> </a:t>
                      </a:r>
                      <a:r>
                        <a:rPr lang="en-US" sz="1900" dirty="0" err="1">
                          <a:effectLst/>
                        </a:rPr>
                        <a:t>thời</a:t>
                      </a:r>
                      <a:r>
                        <a:rPr lang="en-US" sz="1900" dirty="0">
                          <a:effectLst/>
                        </a:rPr>
                        <a:t> </a:t>
                      </a:r>
                      <a:r>
                        <a:rPr lang="en-US" sz="1900" dirty="0" err="1">
                          <a:effectLst/>
                        </a:rPr>
                        <a:t>gian</a:t>
                      </a:r>
                      <a:r>
                        <a:rPr lang="en-US" sz="1900" dirty="0">
                          <a:effectLst/>
                        </a:rPr>
                        <a:t> </a:t>
                      </a:r>
                      <a:r>
                        <a:rPr lang="en-US" sz="1900" dirty="0" err="1">
                          <a:effectLst/>
                        </a:rPr>
                        <a:t>để</a:t>
                      </a:r>
                      <a:r>
                        <a:rPr lang="en-US" sz="1900" dirty="0">
                          <a:effectLst/>
                        </a:rPr>
                        <a:t> </a:t>
                      </a:r>
                      <a:r>
                        <a:rPr lang="en-US" sz="1900" dirty="0" err="1">
                          <a:effectLst/>
                        </a:rPr>
                        <a:t>sửa</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cho</a:t>
                      </a:r>
                      <a:r>
                        <a:rPr lang="en-US" sz="1900" dirty="0">
                          <a:effectLst/>
                        </a:rPr>
                        <a:t> </a:t>
                      </a:r>
                      <a:r>
                        <a:rPr lang="en-US" sz="1900" dirty="0" err="1">
                          <a:effectLst/>
                        </a:rPr>
                        <a:t>đến</a:t>
                      </a:r>
                      <a:r>
                        <a:rPr lang="en-US" sz="1900" dirty="0">
                          <a:effectLst/>
                        </a:rPr>
                        <a:t> </a:t>
                      </a:r>
                      <a:r>
                        <a:rPr lang="en-US" sz="1900" dirty="0" err="1">
                          <a:effectLst/>
                        </a:rPr>
                        <a:t>khi</a:t>
                      </a:r>
                      <a:r>
                        <a:rPr lang="en-US" sz="1900" dirty="0">
                          <a:effectLst/>
                        </a:rPr>
                        <a:t> </a:t>
                      </a:r>
                      <a:r>
                        <a:rPr lang="en-US" sz="1900" dirty="0" err="1">
                          <a:effectLst/>
                        </a:rPr>
                        <a:t>quản</a:t>
                      </a:r>
                      <a:r>
                        <a:rPr lang="en-US" sz="1900" dirty="0">
                          <a:effectLst/>
                        </a:rPr>
                        <a:t> </a:t>
                      </a:r>
                      <a:r>
                        <a:rPr lang="en-US" sz="1900" dirty="0" err="1">
                          <a:effectLst/>
                        </a:rPr>
                        <a:t>trị</a:t>
                      </a:r>
                      <a:r>
                        <a:rPr lang="en-US" sz="1900" dirty="0">
                          <a:effectLst/>
                        </a:rPr>
                        <a:t> </a:t>
                      </a:r>
                      <a:r>
                        <a:rPr lang="en-US" sz="1900" dirty="0" err="1">
                          <a:effectLst/>
                        </a:rPr>
                        <a:t>viên</a:t>
                      </a:r>
                      <a:r>
                        <a:rPr lang="en-US" sz="1900" dirty="0">
                          <a:effectLst/>
                        </a:rPr>
                        <a:t> </a:t>
                      </a:r>
                      <a:r>
                        <a:rPr lang="en-US" sz="1900" dirty="0" err="1">
                          <a:effectLst/>
                        </a:rPr>
                        <a:t>đóng</a:t>
                      </a:r>
                      <a:r>
                        <a:rPr lang="en-US" sz="1900" dirty="0">
                          <a:effectLst/>
                        </a:rPr>
                        <a:t> </a:t>
                      </a:r>
                      <a:r>
                        <a:rPr lang="en-US" sz="1900" dirty="0" err="1">
                          <a:effectLst/>
                        </a:rPr>
                        <a:t>đợt</a:t>
                      </a:r>
                      <a:endParaRPr lang="en-US" sz="1900" dirty="0">
                        <a:effectLst/>
                      </a:endParaRPr>
                    </a:p>
                    <a:p>
                      <a:pPr marL="0" marR="0">
                        <a:lnSpc>
                          <a:spcPct val="107000"/>
                        </a:lnSpc>
                        <a:spcBef>
                          <a:spcPts val="0"/>
                        </a:spcBef>
                        <a:spcAft>
                          <a:spcPts val="0"/>
                        </a:spcAft>
                      </a:pPr>
                      <a:r>
                        <a:rPr lang="en-US" sz="1900" dirty="0">
                          <a:effectLst/>
                        </a:rPr>
                        <a:t>2.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xác</a:t>
                      </a:r>
                      <a:r>
                        <a:rPr lang="en-US" sz="1900" dirty="0">
                          <a:effectLst/>
                        </a:rPr>
                        <a:t> </a:t>
                      </a:r>
                      <a:r>
                        <a:rPr lang="en-US" sz="1900" dirty="0" err="1">
                          <a:effectLst/>
                        </a:rPr>
                        <a:t>nhận</a:t>
                      </a:r>
                      <a:r>
                        <a:rPr lang="en-US" sz="1900" dirty="0">
                          <a:effectLst/>
                        </a:rPr>
                        <a:t> </a:t>
                      </a:r>
                      <a:r>
                        <a:rPr lang="en-US" sz="1900" dirty="0" err="1">
                          <a:effectLst/>
                        </a:rPr>
                        <a:t>chỉnh</a:t>
                      </a:r>
                      <a:r>
                        <a:rPr lang="en-US" sz="1900" dirty="0">
                          <a:effectLst/>
                        </a:rPr>
                        <a:t> </a:t>
                      </a:r>
                      <a:r>
                        <a:rPr lang="en-US" sz="1900" dirty="0" err="1">
                          <a:effectLst/>
                        </a:rPr>
                        <a:t>sửa</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extLst>
                  <a:ext uri="{0D108BD9-81ED-4DB2-BD59-A6C34878D82A}">
                    <a16:rowId xmlns:a16="http://schemas.microsoft.com/office/drawing/2014/main" val="1416141636"/>
                  </a:ext>
                </a:extLst>
              </a:tr>
              <a:tr h="2713448">
                <a:tc>
                  <a:txBody>
                    <a:bodyPr/>
                    <a:lstStyle/>
                    <a:p>
                      <a:pPr marL="0" marR="0">
                        <a:lnSpc>
                          <a:spcPct val="107000"/>
                        </a:lnSpc>
                        <a:spcBef>
                          <a:spcPts val="0"/>
                        </a:spcBef>
                        <a:spcAft>
                          <a:spcPts val="0"/>
                        </a:spcAft>
                      </a:pPr>
                      <a:r>
                        <a:rPr lang="en-US" sz="1900" dirty="0">
                          <a:effectLst/>
                        </a:rPr>
                        <a:t>Alternative flows</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tc>
                  <a:txBody>
                    <a:bodyPr/>
                    <a:lstStyle/>
                    <a:p>
                      <a:pPr marL="0" marR="0">
                        <a:lnSpc>
                          <a:spcPct val="107000"/>
                        </a:lnSpc>
                        <a:spcBef>
                          <a:spcPts val="0"/>
                        </a:spcBef>
                        <a:spcAft>
                          <a:spcPts val="0"/>
                        </a:spcAft>
                      </a:pPr>
                      <a:r>
                        <a:rPr lang="en-US" sz="1900" dirty="0">
                          <a:effectLst/>
                        </a:rPr>
                        <a:t>A1: </a:t>
                      </a:r>
                      <a:r>
                        <a:rPr lang="en-US" sz="1900" dirty="0" err="1">
                          <a:effectLst/>
                        </a:rPr>
                        <a:t>Đủ</a:t>
                      </a:r>
                      <a:r>
                        <a:rPr lang="en-US" sz="1900" dirty="0">
                          <a:effectLst/>
                        </a:rPr>
                        <a:t> </a:t>
                      </a:r>
                      <a:r>
                        <a:rPr lang="en-US" sz="1900" dirty="0" err="1">
                          <a:effectLst/>
                        </a:rPr>
                        <a:t>số</a:t>
                      </a:r>
                      <a:r>
                        <a:rPr lang="en-US" sz="1900" dirty="0">
                          <a:effectLst/>
                        </a:rPr>
                        <a:t> </a:t>
                      </a:r>
                      <a:r>
                        <a:rPr lang="en-US" sz="1900" dirty="0" err="1">
                          <a:effectLst/>
                        </a:rPr>
                        <a:t>lượng</a:t>
                      </a:r>
                      <a:endParaRPr lang="en-US" sz="1900" dirty="0">
                        <a:effectLst/>
                      </a:endParaRPr>
                    </a:p>
                    <a:p>
                      <a:pPr marL="0" marR="0">
                        <a:lnSpc>
                          <a:spcPct val="107000"/>
                        </a:lnSpc>
                        <a:spcBef>
                          <a:spcPts val="0"/>
                        </a:spcBef>
                        <a:spcAft>
                          <a:spcPts val="0"/>
                        </a:spcAft>
                      </a:pPr>
                      <a:r>
                        <a:rPr lang="en-US" sz="1900" dirty="0" err="1">
                          <a:effectLst/>
                        </a:rPr>
                        <a:t>Tại</a:t>
                      </a:r>
                      <a:r>
                        <a:rPr lang="en-US" sz="1900" dirty="0">
                          <a:effectLst/>
                        </a:rPr>
                        <a:t> {</a:t>
                      </a:r>
                      <a:r>
                        <a:rPr lang="en-US" sz="1900" dirty="0" err="1">
                          <a:effectLst/>
                        </a:rPr>
                        <a:t>Chọn</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khi</a:t>
                      </a:r>
                      <a:r>
                        <a:rPr lang="en-US" sz="1900" dirty="0">
                          <a:effectLst/>
                        </a:rPr>
                        <a:t>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nhấn</a:t>
                      </a:r>
                      <a:r>
                        <a:rPr lang="en-US" sz="1900" dirty="0">
                          <a:effectLst/>
                        </a:rPr>
                        <a:t> </a:t>
                      </a:r>
                      <a:r>
                        <a:rPr lang="en-US" sz="1900" dirty="0" err="1">
                          <a:effectLst/>
                        </a:rPr>
                        <a:t>đăng</a:t>
                      </a:r>
                      <a:r>
                        <a:rPr lang="en-US" sz="1900" dirty="0">
                          <a:effectLst/>
                        </a:rPr>
                        <a:t> </a:t>
                      </a:r>
                      <a:r>
                        <a:rPr lang="en-US" sz="1900" dirty="0" err="1">
                          <a:effectLst/>
                        </a:rPr>
                        <a:t>ký</a:t>
                      </a:r>
                      <a:r>
                        <a:rPr lang="en-US" sz="1900" dirty="0">
                          <a:effectLst/>
                        </a:rPr>
                        <a:t> </a:t>
                      </a:r>
                      <a:r>
                        <a:rPr lang="en-US" sz="1900" dirty="0" err="1">
                          <a:effectLst/>
                        </a:rPr>
                        <a:t>vào</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trước</a:t>
                      </a:r>
                      <a:r>
                        <a:rPr lang="en-US" sz="1900" dirty="0">
                          <a:effectLst/>
                        </a:rPr>
                        <a:t> </a:t>
                      </a:r>
                      <a:r>
                        <a:rPr lang="en-US" sz="1900" dirty="0" err="1">
                          <a:effectLst/>
                        </a:rPr>
                        <a:t>đó</a:t>
                      </a:r>
                      <a:br>
                        <a:rPr lang="en-US" sz="1900" dirty="0">
                          <a:effectLst/>
                        </a:rPr>
                      </a:br>
                      <a:r>
                        <a:rPr lang="en-US" sz="1900" dirty="0" err="1">
                          <a:effectLst/>
                        </a:rPr>
                        <a:t>đã</a:t>
                      </a:r>
                      <a:r>
                        <a:rPr lang="en-US" sz="1900" dirty="0">
                          <a:effectLst/>
                        </a:rPr>
                        <a:t> </a:t>
                      </a:r>
                      <a:r>
                        <a:rPr lang="en-US" sz="1900" dirty="0" err="1">
                          <a:effectLst/>
                        </a:rPr>
                        <a:t>có</a:t>
                      </a:r>
                      <a:r>
                        <a:rPr lang="en-US" sz="1900" dirty="0">
                          <a:effectLst/>
                        </a:rPr>
                        <a:t> 2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khác</a:t>
                      </a:r>
                      <a:r>
                        <a:rPr lang="en-US" sz="1900" dirty="0">
                          <a:effectLst/>
                        </a:rPr>
                        <a:t> </a:t>
                      </a:r>
                      <a:r>
                        <a:rPr lang="en-US" sz="1900" dirty="0" err="1">
                          <a:effectLst/>
                        </a:rPr>
                        <a:t>đăng</a:t>
                      </a:r>
                      <a:r>
                        <a:rPr lang="en-US" sz="1900" dirty="0">
                          <a:effectLst/>
                        </a:rPr>
                        <a:t> </a:t>
                      </a:r>
                      <a:r>
                        <a:rPr lang="en-US" sz="1900" dirty="0" err="1">
                          <a:effectLst/>
                        </a:rPr>
                        <a:t>ký</a:t>
                      </a:r>
                      <a:br>
                        <a:rPr lang="en-US" sz="1900" dirty="0">
                          <a:effectLst/>
                        </a:rPr>
                      </a:br>
                      <a:r>
                        <a:rPr lang="en-US" sz="1900" dirty="0">
                          <a:effectLst/>
                        </a:rPr>
                        <a:t>1. </a:t>
                      </a:r>
                      <a:r>
                        <a:rPr lang="en-US" sz="1900" dirty="0" err="1">
                          <a:effectLst/>
                        </a:rPr>
                        <a:t>Hệ</a:t>
                      </a:r>
                      <a:r>
                        <a:rPr lang="en-US" sz="1900" dirty="0">
                          <a:effectLst/>
                        </a:rPr>
                        <a:t> </a:t>
                      </a:r>
                      <a:r>
                        <a:rPr lang="en-US" sz="1900" dirty="0" err="1">
                          <a:effectLst/>
                        </a:rPr>
                        <a:t>thống</a:t>
                      </a:r>
                      <a:r>
                        <a:rPr lang="en-US" sz="1900" dirty="0">
                          <a:effectLst/>
                        </a:rPr>
                        <a:t> </a:t>
                      </a:r>
                      <a:r>
                        <a:rPr lang="en-US" sz="1900" dirty="0" err="1">
                          <a:effectLst/>
                        </a:rPr>
                        <a:t>sẽ</a:t>
                      </a:r>
                      <a:r>
                        <a:rPr lang="en-US" sz="1900" dirty="0">
                          <a:effectLst/>
                        </a:rPr>
                        <a:t> </a:t>
                      </a:r>
                      <a:r>
                        <a:rPr lang="en-US" sz="1900" dirty="0" err="1">
                          <a:effectLst/>
                        </a:rPr>
                        <a:t>thông</a:t>
                      </a:r>
                      <a:r>
                        <a:rPr lang="en-US" sz="1900" dirty="0">
                          <a:effectLst/>
                        </a:rPr>
                        <a:t> </a:t>
                      </a:r>
                      <a:r>
                        <a:rPr lang="en-US" sz="1900" dirty="0" err="1">
                          <a:effectLst/>
                        </a:rPr>
                        <a:t>báo</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đã</a:t>
                      </a:r>
                      <a:r>
                        <a:rPr lang="en-US" sz="1900" dirty="0">
                          <a:effectLst/>
                        </a:rPr>
                        <a:t> </a:t>
                      </a:r>
                      <a:r>
                        <a:rPr lang="en-US" sz="1900" dirty="0" err="1">
                          <a:effectLst/>
                        </a:rPr>
                        <a:t>đủ</a:t>
                      </a:r>
                      <a:r>
                        <a:rPr lang="en-US" sz="1900" dirty="0">
                          <a:effectLst/>
                        </a:rPr>
                        <a:t>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đăng</a:t>
                      </a:r>
                      <a:r>
                        <a:rPr lang="en-US" sz="1900" dirty="0">
                          <a:effectLst/>
                        </a:rPr>
                        <a:t> </a:t>
                      </a:r>
                      <a:r>
                        <a:rPr lang="en-US" sz="1900" dirty="0" err="1">
                          <a:effectLst/>
                        </a:rPr>
                        <a:t>ký</a:t>
                      </a:r>
                      <a:br>
                        <a:rPr lang="en-US" sz="1900" dirty="0">
                          <a:effectLst/>
                        </a:rPr>
                      </a:br>
                      <a:r>
                        <a:rPr lang="en-US" sz="1900" dirty="0">
                          <a:effectLst/>
                        </a:rPr>
                        <a:t>2. Flow of events quay </a:t>
                      </a:r>
                      <a:r>
                        <a:rPr lang="en-US" sz="1900" dirty="0" err="1">
                          <a:effectLst/>
                        </a:rPr>
                        <a:t>lại</a:t>
                      </a:r>
                      <a:r>
                        <a:rPr lang="en-US" sz="1900" dirty="0">
                          <a:effectLst/>
                        </a:rPr>
                        <a:t> {</a:t>
                      </a:r>
                      <a:r>
                        <a:rPr lang="en-US" sz="1900" dirty="0" err="1">
                          <a:effectLst/>
                        </a:rPr>
                        <a:t>Chọn</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a:t>
                      </a:r>
                    </a:p>
                    <a:p>
                      <a:pPr marL="0" marR="0">
                        <a:lnSpc>
                          <a:spcPct val="107000"/>
                        </a:lnSpc>
                        <a:spcBef>
                          <a:spcPts val="0"/>
                        </a:spcBef>
                        <a:spcAft>
                          <a:spcPts val="0"/>
                        </a:spcAft>
                      </a:pPr>
                      <a:r>
                        <a:rPr lang="en-US" sz="1900" dirty="0">
                          <a:effectLst/>
                        </a:rPr>
                        <a:t>A2: </a:t>
                      </a:r>
                      <a:r>
                        <a:rPr lang="en-US" sz="1900" dirty="0" err="1">
                          <a:effectLst/>
                        </a:rPr>
                        <a:t>Không</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nữa</a:t>
                      </a:r>
                      <a:endParaRPr lang="en-US" sz="1900" dirty="0">
                        <a:effectLst/>
                      </a:endParaRPr>
                    </a:p>
                    <a:p>
                      <a:pPr marL="0" marR="0">
                        <a:lnSpc>
                          <a:spcPct val="107000"/>
                        </a:lnSpc>
                        <a:spcBef>
                          <a:spcPts val="0"/>
                        </a:spcBef>
                        <a:spcAft>
                          <a:spcPts val="0"/>
                        </a:spcAft>
                      </a:pPr>
                      <a:r>
                        <a:rPr lang="en-US" sz="1900" dirty="0" err="1">
                          <a:effectLst/>
                        </a:rPr>
                        <a:t>Tại</a:t>
                      </a:r>
                      <a:r>
                        <a:rPr lang="en-US" sz="1900" dirty="0">
                          <a:effectLst/>
                        </a:rPr>
                        <a:t> {</a:t>
                      </a:r>
                      <a:r>
                        <a:rPr lang="en-US" sz="1900" dirty="0" err="1">
                          <a:effectLst/>
                        </a:rPr>
                        <a:t>Đăng</a:t>
                      </a:r>
                      <a:r>
                        <a:rPr lang="en-US" sz="1900" dirty="0">
                          <a:effectLst/>
                        </a:rPr>
                        <a:t> </a:t>
                      </a:r>
                      <a:r>
                        <a:rPr lang="en-US" sz="1900" dirty="0" err="1">
                          <a:effectLst/>
                        </a:rPr>
                        <a:t>tải</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hoặc</a:t>
                      </a:r>
                      <a:r>
                        <a:rPr lang="en-US" sz="1900" dirty="0">
                          <a:effectLst/>
                        </a:rPr>
                        <a:t> {</a:t>
                      </a:r>
                      <a:r>
                        <a:rPr lang="en-US" sz="1900" dirty="0" err="1">
                          <a:effectLst/>
                        </a:rPr>
                        <a:t>Xác</a:t>
                      </a:r>
                      <a:r>
                        <a:rPr lang="en-US" sz="1900" dirty="0">
                          <a:effectLst/>
                        </a:rPr>
                        <a:t> </a:t>
                      </a:r>
                      <a:r>
                        <a:rPr lang="en-US" sz="1900" dirty="0" err="1">
                          <a:effectLst/>
                        </a:rPr>
                        <a:t>nhận</a:t>
                      </a:r>
                      <a:r>
                        <a:rPr lang="en-US" sz="1900" dirty="0">
                          <a:effectLst/>
                        </a:rPr>
                        <a:t> </a:t>
                      </a:r>
                      <a:r>
                        <a:rPr lang="en-US" sz="1900" dirty="0" err="1">
                          <a:effectLst/>
                        </a:rPr>
                        <a:t>đăng</a:t>
                      </a:r>
                      <a:r>
                        <a:rPr lang="en-US" sz="1900" dirty="0">
                          <a:effectLst/>
                        </a:rPr>
                        <a:t> </a:t>
                      </a:r>
                      <a:r>
                        <a:rPr lang="en-US" sz="1900" dirty="0" err="1">
                          <a:effectLst/>
                        </a:rPr>
                        <a:t>tải</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khi</a:t>
                      </a:r>
                      <a:r>
                        <a:rPr lang="en-US" sz="1900" dirty="0">
                          <a:effectLst/>
                        </a:rPr>
                        <a:t> </a:t>
                      </a:r>
                      <a:r>
                        <a:rPr lang="en-US" sz="1900" dirty="0" err="1">
                          <a:effectLst/>
                        </a:rPr>
                        <a:t>giảng</a:t>
                      </a:r>
                      <a:br>
                        <a:rPr lang="en-US" sz="1900" dirty="0">
                          <a:effectLst/>
                        </a:rPr>
                      </a:br>
                      <a:r>
                        <a:rPr lang="en-US" sz="1900" dirty="0" err="1">
                          <a:effectLst/>
                        </a:rPr>
                        <a:t>viên</a:t>
                      </a:r>
                      <a:r>
                        <a:rPr lang="en-US" sz="1900" dirty="0">
                          <a:effectLst/>
                        </a:rPr>
                        <a:t> </a:t>
                      </a:r>
                      <a:r>
                        <a:rPr lang="en-US" sz="1900" dirty="0" err="1">
                          <a:effectLst/>
                        </a:rPr>
                        <a:t>không</a:t>
                      </a:r>
                      <a:r>
                        <a:rPr lang="en-US" sz="1900" dirty="0">
                          <a:effectLst/>
                        </a:rPr>
                        <a:t> </a:t>
                      </a:r>
                      <a:r>
                        <a:rPr lang="en-US" sz="1900" dirty="0" err="1">
                          <a:effectLst/>
                        </a:rPr>
                        <a:t>muốn</a:t>
                      </a:r>
                      <a:r>
                        <a:rPr lang="en-US" sz="1900" dirty="0">
                          <a:effectLst/>
                        </a:rPr>
                        <a:t> </a:t>
                      </a:r>
                      <a:r>
                        <a:rPr lang="en-US" sz="1900" dirty="0" err="1">
                          <a:effectLst/>
                        </a:rPr>
                        <a:t>đăng</a:t>
                      </a:r>
                      <a:r>
                        <a:rPr lang="en-US" sz="1900" dirty="0">
                          <a:effectLst/>
                        </a:rPr>
                        <a:t> </a:t>
                      </a:r>
                      <a:r>
                        <a:rPr lang="en-US" sz="1900" dirty="0" err="1">
                          <a:effectLst/>
                        </a:rPr>
                        <a:t>ký</a:t>
                      </a:r>
                      <a:r>
                        <a:rPr lang="en-US" sz="1900" dirty="0">
                          <a:effectLst/>
                        </a:rPr>
                        <a:t> </a:t>
                      </a:r>
                      <a:r>
                        <a:rPr lang="en-US" sz="1900" dirty="0" err="1">
                          <a:effectLst/>
                        </a:rPr>
                        <a:t>nữa</a:t>
                      </a:r>
                      <a:r>
                        <a:rPr lang="en-US" sz="1900" dirty="0">
                          <a:effectLst/>
                        </a:rPr>
                        <a:t>; </a:t>
                      </a:r>
                      <a:r>
                        <a:rPr lang="en-US" sz="1900" dirty="0" err="1">
                          <a:effectLst/>
                        </a:rPr>
                        <a:t>tại</a:t>
                      </a:r>
                      <a:r>
                        <a:rPr lang="en-US" sz="1900" dirty="0">
                          <a:effectLst/>
                        </a:rPr>
                        <a:t> {</a:t>
                      </a:r>
                      <a:r>
                        <a:rPr lang="en-US" sz="1900" dirty="0" err="1">
                          <a:effectLst/>
                        </a:rPr>
                        <a:t>Bắt</a:t>
                      </a:r>
                      <a:r>
                        <a:rPr lang="en-US" sz="1900" dirty="0">
                          <a:effectLst/>
                        </a:rPr>
                        <a:t> </a:t>
                      </a:r>
                      <a:r>
                        <a:rPr lang="en-US" sz="1900" dirty="0" err="1">
                          <a:effectLst/>
                        </a:rPr>
                        <a:t>đầu</a:t>
                      </a:r>
                      <a:r>
                        <a:rPr lang="en-US" sz="1900" dirty="0">
                          <a:effectLst/>
                        </a:rPr>
                        <a:t> </a:t>
                      </a:r>
                      <a:r>
                        <a:rPr lang="en-US" sz="1900" dirty="0" err="1">
                          <a:effectLst/>
                        </a:rPr>
                        <a:t>đăng</a:t>
                      </a:r>
                      <a:r>
                        <a:rPr lang="en-US" sz="1900" dirty="0">
                          <a:effectLst/>
                        </a:rPr>
                        <a:t> </a:t>
                      </a:r>
                      <a:r>
                        <a:rPr lang="en-US" sz="1900" dirty="0" err="1">
                          <a:effectLst/>
                        </a:rPr>
                        <a:t>ký</a:t>
                      </a:r>
                      <a:r>
                        <a:rPr lang="en-US" sz="1900" dirty="0">
                          <a:effectLst/>
                        </a:rPr>
                        <a:t> </a:t>
                      </a:r>
                      <a:r>
                        <a:rPr lang="en-US" sz="1900" dirty="0" err="1">
                          <a:effectLst/>
                        </a:rPr>
                        <a:t>tham</a:t>
                      </a:r>
                      <a:r>
                        <a:rPr lang="en-US" sz="1900" dirty="0">
                          <a:effectLst/>
                        </a:rPr>
                        <a:t> </a:t>
                      </a:r>
                      <a:r>
                        <a:rPr lang="en-US" sz="1900" dirty="0" err="1">
                          <a:effectLst/>
                        </a:rPr>
                        <a:t>gia</a:t>
                      </a:r>
                      <a:r>
                        <a:rPr lang="en-US" sz="1900" dirty="0">
                          <a:effectLst/>
                        </a:rPr>
                        <a:t>} </a:t>
                      </a:r>
                      <a:r>
                        <a:rPr lang="en-US" sz="1900" dirty="0" err="1">
                          <a:effectLst/>
                        </a:rPr>
                        <a:t>hoặc</a:t>
                      </a:r>
                      <a:br>
                        <a:rPr lang="en-US" sz="1900" dirty="0">
                          <a:effectLst/>
                        </a:rPr>
                      </a:br>
                      <a:r>
                        <a:rPr lang="en-US" sz="1900" dirty="0">
                          <a:effectLst/>
                        </a:rPr>
                        <a:t>{</a:t>
                      </a:r>
                      <a:r>
                        <a:rPr lang="en-US" sz="1900" dirty="0" err="1">
                          <a:effectLst/>
                        </a:rPr>
                        <a:t>Đăng</a:t>
                      </a:r>
                      <a:r>
                        <a:rPr lang="en-US" sz="1900" dirty="0">
                          <a:effectLst/>
                        </a:rPr>
                        <a:t> </a:t>
                      </a:r>
                      <a:r>
                        <a:rPr lang="en-US" sz="1900" dirty="0" err="1">
                          <a:effectLst/>
                        </a:rPr>
                        <a:t>ký</a:t>
                      </a:r>
                      <a:r>
                        <a:rPr lang="en-US" sz="1900" dirty="0">
                          <a:effectLst/>
                        </a:rPr>
                        <a:t> </a:t>
                      </a:r>
                      <a:r>
                        <a:rPr lang="en-US" sz="1900" dirty="0" err="1">
                          <a:effectLst/>
                        </a:rPr>
                        <a:t>tham</a:t>
                      </a:r>
                      <a:r>
                        <a:rPr lang="en-US" sz="1900" dirty="0">
                          <a:effectLst/>
                        </a:rPr>
                        <a:t> </a:t>
                      </a:r>
                      <a:r>
                        <a:rPr lang="en-US" sz="1900" dirty="0" err="1">
                          <a:effectLst/>
                        </a:rPr>
                        <a:t>gia</a:t>
                      </a:r>
                      <a:r>
                        <a:rPr lang="en-US" sz="1900" dirty="0">
                          <a:effectLst/>
                        </a:rPr>
                        <a:t>} </a:t>
                      </a:r>
                      <a:r>
                        <a:rPr lang="en-US" sz="1900" dirty="0" err="1">
                          <a:effectLst/>
                        </a:rPr>
                        <a:t>hoặc</a:t>
                      </a:r>
                      <a:r>
                        <a:rPr lang="en-US" sz="1900" dirty="0">
                          <a:effectLst/>
                        </a:rPr>
                        <a:t> {</a:t>
                      </a:r>
                      <a:r>
                        <a:rPr lang="en-US" sz="1900" dirty="0" err="1">
                          <a:effectLst/>
                        </a:rPr>
                        <a:t>Xác</a:t>
                      </a:r>
                      <a:r>
                        <a:rPr lang="en-US" sz="1900" dirty="0">
                          <a:effectLst/>
                        </a:rPr>
                        <a:t> </a:t>
                      </a:r>
                      <a:r>
                        <a:rPr lang="en-US" sz="1900" dirty="0" err="1">
                          <a:effectLst/>
                        </a:rPr>
                        <a:t>nhận</a:t>
                      </a:r>
                      <a:r>
                        <a:rPr lang="en-US" sz="1900" dirty="0">
                          <a:effectLst/>
                        </a:rPr>
                        <a:t> </a:t>
                      </a:r>
                      <a:r>
                        <a:rPr lang="en-US" sz="1900" dirty="0" err="1">
                          <a:effectLst/>
                        </a:rPr>
                        <a:t>đăng</a:t>
                      </a:r>
                      <a:r>
                        <a:rPr lang="en-US" sz="1900" dirty="0">
                          <a:effectLst/>
                        </a:rPr>
                        <a:t> </a:t>
                      </a:r>
                      <a:r>
                        <a:rPr lang="en-US" sz="1900" dirty="0" err="1">
                          <a:effectLst/>
                        </a:rPr>
                        <a:t>ký</a:t>
                      </a:r>
                      <a:r>
                        <a:rPr lang="en-US" sz="1900" dirty="0">
                          <a:effectLst/>
                        </a:rPr>
                        <a:t> </a:t>
                      </a:r>
                      <a:r>
                        <a:rPr lang="en-US" sz="1900" dirty="0" err="1">
                          <a:effectLst/>
                        </a:rPr>
                        <a:t>tham</a:t>
                      </a:r>
                      <a:r>
                        <a:rPr lang="en-US" sz="1900" dirty="0">
                          <a:effectLst/>
                        </a:rPr>
                        <a:t> </a:t>
                      </a:r>
                      <a:r>
                        <a:rPr lang="en-US" sz="1900" dirty="0" err="1">
                          <a:effectLst/>
                        </a:rPr>
                        <a:t>gia</a:t>
                      </a:r>
                      <a:r>
                        <a:rPr lang="en-US" sz="1900" dirty="0">
                          <a:effectLst/>
                        </a:rPr>
                        <a:t>} </a:t>
                      </a:r>
                      <a:r>
                        <a:rPr lang="en-US" sz="1900" dirty="0" err="1">
                          <a:effectLst/>
                        </a:rPr>
                        <a:t>khi</a:t>
                      </a:r>
                      <a:r>
                        <a:rPr lang="en-US" sz="1900" dirty="0">
                          <a:effectLst/>
                        </a:rPr>
                        <a:t> </a:t>
                      </a:r>
                      <a:r>
                        <a:rPr lang="en-US" sz="1900" dirty="0" err="1">
                          <a:effectLst/>
                        </a:rPr>
                        <a:t>sinh</a:t>
                      </a:r>
                      <a:br>
                        <a:rPr lang="en-US" sz="1900" dirty="0">
                          <a:effectLst/>
                        </a:rPr>
                      </a:br>
                      <a:r>
                        <a:rPr lang="en-US" sz="1900" dirty="0" err="1">
                          <a:effectLst/>
                        </a:rPr>
                        <a:t>viên</a:t>
                      </a:r>
                      <a:r>
                        <a:rPr lang="en-US" sz="1900" dirty="0">
                          <a:effectLst/>
                        </a:rPr>
                        <a:t> </a:t>
                      </a:r>
                      <a:r>
                        <a:rPr lang="en-US" sz="1900" dirty="0" err="1">
                          <a:effectLst/>
                        </a:rPr>
                        <a:t>không</a:t>
                      </a:r>
                      <a:r>
                        <a:rPr lang="en-US" sz="1900" dirty="0">
                          <a:effectLst/>
                        </a:rPr>
                        <a:t> </a:t>
                      </a:r>
                      <a:r>
                        <a:rPr lang="en-US" sz="1900" dirty="0" err="1">
                          <a:effectLst/>
                        </a:rPr>
                        <a:t>muốn</a:t>
                      </a:r>
                      <a:r>
                        <a:rPr lang="en-US" sz="1900" dirty="0">
                          <a:effectLst/>
                        </a:rPr>
                        <a:t> </a:t>
                      </a:r>
                      <a:r>
                        <a:rPr lang="en-US" sz="1900" dirty="0" err="1">
                          <a:effectLst/>
                        </a:rPr>
                        <a:t>đăng</a:t>
                      </a:r>
                      <a:r>
                        <a:rPr lang="en-US" sz="1900" dirty="0">
                          <a:effectLst/>
                        </a:rPr>
                        <a:t> </a:t>
                      </a:r>
                      <a:r>
                        <a:rPr lang="en-US" sz="1900" dirty="0" err="1">
                          <a:effectLst/>
                        </a:rPr>
                        <a:t>ký</a:t>
                      </a:r>
                      <a:r>
                        <a:rPr lang="en-US" sz="1900" dirty="0">
                          <a:effectLst/>
                        </a:rPr>
                        <a:t> </a:t>
                      </a:r>
                      <a:r>
                        <a:rPr lang="en-US" sz="1900" dirty="0" err="1">
                          <a:effectLst/>
                        </a:rPr>
                        <a:t>nữa</a:t>
                      </a:r>
                      <a:endParaRPr lang="en-US" sz="1900" dirty="0">
                        <a:effectLst/>
                      </a:endParaRPr>
                    </a:p>
                    <a:p>
                      <a:pPr marL="0" marR="0">
                        <a:lnSpc>
                          <a:spcPct val="107000"/>
                        </a:lnSpc>
                        <a:spcBef>
                          <a:spcPts val="0"/>
                        </a:spcBef>
                        <a:spcAft>
                          <a:spcPts val="0"/>
                        </a:spcAft>
                      </a:pPr>
                      <a:r>
                        <a:rPr lang="en-US" sz="1900" dirty="0">
                          <a:effectLst/>
                        </a:rPr>
                        <a:t>1.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hoặc</a:t>
                      </a:r>
                      <a:r>
                        <a:rPr lang="en-US" sz="1900" dirty="0">
                          <a:effectLst/>
                        </a:rPr>
                        <a:t> </a:t>
                      </a:r>
                      <a:r>
                        <a:rPr lang="en-US" sz="1900" dirty="0" err="1">
                          <a:effectLst/>
                        </a:rPr>
                        <a:t>giảng</a:t>
                      </a:r>
                      <a:r>
                        <a:rPr lang="en-US" sz="1900" dirty="0">
                          <a:effectLst/>
                        </a:rPr>
                        <a:t> </a:t>
                      </a:r>
                      <a:r>
                        <a:rPr lang="en-US" sz="1900" dirty="0" err="1">
                          <a:effectLst/>
                        </a:rPr>
                        <a:t>viên</a:t>
                      </a:r>
                      <a:r>
                        <a:rPr lang="en-US" sz="1900" dirty="0">
                          <a:effectLst/>
                        </a:rPr>
                        <a:t> </a:t>
                      </a:r>
                      <a:r>
                        <a:rPr lang="en-US" sz="1900" dirty="0" err="1">
                          <a:effectLst/>
                        </a:rPr>
                        <a:t>chọn</a:t>
                      </a:r>
                      <a:r>
                        <a:rPr lang="en-US" sz="1900" dirty="0">
                          <a:effectLst/>
                        </a:rPr>
                        <a:t> </a:t>
                      </a:r>
                      <a:r>
                        <a:rPr lang="en-US" sz="1900" dirty="0" err="1">
                          <a:effectLst/>
                        </a:rPr>
                        <a:t>Huỷ</a:t>
                      </a:r>
                      <a:br>
                        <a:rPr lang="en-US" sz="1900" dirty="0">
                          <a:effectLst/>
                        </a:rPr>
                      </a:br>
                      <a:r>
                        <a:rPr lang="en-US" sz="1900" dirty="0">
                          <a:effectLst/>
                        </a:rPr>
                        <a:t>2. </a:t>
                      </a:r>
                      <a:r>
                        <a:rPr lang="en-US" sz="1900" dirty="0" err="1">
                          <a:effectLst/>
                        </a:rPr>
                        <a:t>Usecase</a:t>
                      </a:r>
                      <a:r>
                        <a:rPr lang="en-US" sz="1900" dirty="0">
                          <a:effectLst/>
                        </a:rPr>
                        <a:t> </a:t>
                      </a:r>
                      <a:r>
                        <a:rPr lang="en-US" sz="1900" dirty="0" err="1">
                          <a:effectLst/>
                        </a:rPr>
                        <a:t>kết</a:t>
                      </a:r>
                      <a:r>
                        <a:rPr lang="en-US" sz="1900" dirty="0">
                          <a:effectLst/>
                        </a:rPr>
                        <a:t> </a:t>
                      </a:r>
                      <a:r>
                        <a:rPr lang="en-US" sz="1900" dirty="0" err="1">
                          <a:effectLst/>
                        </a:rPr>
                        <a:t>thúc</a:t>
                      </a:r>
                      <a:endParaRPr lang="en-US" sz="1900" dirty="0">
                        <a:effectLst/>
                      </a:endParaRPr>
                    </a:p>
                    <a:p>
                      <a:pPr marL="0" marR="0">
                        <a:lnSpc>
                          <a:spcPct val="107000"/>
                        </a:lnSpc>
                        <a:spcBef>
                          <a:spcPts val="0"/>
                        </a:spcBef>
                        <a:spcAft>
                          <a:spcPts val="0"/>
                        </a:spcAft>
                      </a:pPr>
                      <a:r>
                        <a:rPr lang="en-US" sz="1900" dirty="0">
                          <a:effectLst/>
                        </a:rPr>
                        <a:t>A3: </a:t>
                      </a:r>
                      <a:r>
                        <a:rPr lang="en-US" sz="1900" dirty="0" err="1">
                          <a:effectLst/>
                        </a:rPr>
                        <a:t>Hết</a:t>
                      </a:r>
                      <a:r>
                        <a:rPr lang="en-US" sz="1900" dirty="0">
                          <a:effectLst/>
                        </a:rPr>
                        <a:t> </a:t>
                      </a:r>
                      <a:r>
                        <a:rPr lang="en-US" sz="1900" dirty="0" err="1">
                          <a:effectLst/>
                        </a:rPr>
                        <a:t>thời</a:t>
                      </a:r>
                      <a:r>
                        <a:rPr lang="en-US" sz="1900" dirty="0">
                          <a:effectLst/>
                        </a:rPr>
                        <a:t> </a:t>
                      </a:r>
                      <a:r>
                        <a:rPr lang="en-US" sz="1900" dirty="0" err="1">
                          <a:effectLst/>
                        </a:rPr>
                        <a:t>gian</a:t>
                      </a:r>
                      <a:r>
                        <a:rPr lang="en-US" sz="1900" dirty="0">
                          <a:effectLst/>
                        </a:rPr>
                        <a:t> </a:t>
                      </a:r>
                      <a:r>
                        <a:rPr lang="en-US" sz="1900" dirty="0" err="1">
                          <a:effectLst/>
                        </a:rPr>
                        <a:t>đăng</a:t>
                      </a:r>
                      <a:r>
                        <a:rPr lang="en-US" sz="1900" dirty="0">
                          <a:effectLst/>
                        </a:rPr>
                        <a:t> </a:t>
                      </a:r>
                      <a:r>
                        <a:rPr lang="en-US" sz="1900" dirty="0" err="1">
                          <a:effectLst/>
                        </a:rPr>
                        <a:t>kí</a:t>
                      </a:r>
                      <a:r>
                        <a:rPr lang="en-US" sz="1900" dirty="0">
                          <a:effectLst/>
                        </a:rPr>
                        <a:t> </a:t>
                      </a:r>
                      <a:r>
                        <a:rPr lang="en-US" sz="1900" dirty="0" err="1">
                          <a:effectLst/>
                        </a:rPr>
                        <a:t>và</a:t>
                      </a:r>
                      <a:r>
                        <a:rPr lang="en-US" sz="1900" dirty="0">
                          <a:effectLst/>
                        </a:rPr>
                        <a:t> </a:t>
                      </a:r>
                      <a:r>
                        <a:rPr lang="en-US" sz="1900" dirty="0" err="1">
                          <a:effectLst/>
                        </a:rPr>
                        <a:t>chỉnh</a:t>
                      </a:r>
                      <a:r>
                        <a:rPr lang="en-US" sz="1900" dirty="0">
                          <a:effectLst/>
                        </a:rPr>
                        <a:t> </a:t>
                      </a:r>
                      <a:r>
                        <a:rPr lang="en-US" sz="1900" dirty="0" err="1">
                          <a:effectLst/>
                        </a:rPr>
                        <a:t>sửa</a:t>
                      </a:r>
                      <a:r>
                        <a:rPr lang="en-US" sz="1900" dirty="0">
                          <a:effectLst/>
                        </a:rPr>
                        <a:t> </a:t>
                      </a:r>
                      <a:r>
                        <a:rPr lang="en-US" sz="1900" dirty="0" err="1">
                          <a:effectLst/>
                        </a:rPr>
                        <a:t>đăng</a:t>
                      </a:r>
                      <a:r>
                        <a:rPr lang="en-US" sz="1900" dirty="0">
                          <a:effectLst/>
                        </a:rPr>
                        <a:t> </a:t>
                      </a:r>
                      <a:r>
                        <a:rPr lang="en-US" sz="1900" dirty="0" err="1">
                          <a:effectLst/>
                        </a:rPr>
                        <a:t>kí</a:t>
                      </a:r>
                      <a:endParaRPr lang="en-US" sz="1900" dirty="0">
                        <a:effectLst/>
                      </a:endParaRPr>
                    </a:p>
                    <a:p>
                      <a:pPr marL="0" marR="0">
                        <a:lnSpc>
                          <a:spcPct val="107000"/>
                        </a:lnSpc>
                        <a:spcBef>
                          <a:spcPts val="0"/>
                        </a:spcBef>
                        <a:spcAft>
                          <a:spcPts val="0"/>
                        </a:spcAft>
                      </a:pPr>
                      <a:r>
                        <a:rPr lang="en-US" sz="1900" dirty="0" err="1">
                          <a:effectLst/>
                        </a:rPr>
                        <a:t>Tại</a:t>
                      </a:r>
                      <a:r>
                        <a:rPr lang="en-US" sz="1900" dirty="0">
                          <a:effectLst/>
                        </a:rPr>
                        <a:t> {</a:t>
                      </a:r>
                      <a:r>
                        <a:rPr lang="en-US" sz="1900" dirty="0" err="1">
                          <a:effectLst/>
                        </a:rPr>
                        <a:t>chọn</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khi</a:t>
                      </a:r>
                      <a:r>
                        <a:rPr lang="en-US" sz="1900" dirty="0">
                          <a:effectLst/>
                        </a:rPr>
                        <a:t> </a:t>
                      </a:r>
                      <a:r>
                        <a:rPr lang="en-US" sz="1900" dirty="0" err="1">
                          <a:effectLst/>
                        </a:rPr>
                        <a:t>sinh</a:t>
                      </a:r>
                      <a:r>
                        <a:rPr lang="en-US" sz="1900" dirty="0">
                          <a:effectLst/>
                        </a:rPr>
                        <a:t> </a:t>
                      </a:r>
                      <a:r>
                        <a:rPr lang="en-US" sz="1900" dirty="0" err="1">
                          <a:effectLst/>
                        </a:rPr>
                        <a:t>viên</a:t>
                      </a:r>
                      <a:r>
                        <a:rPr lang="en-US" sz="1900" dirty="0">
                          <a:effectLst/>
                        </a:rPr>
                        <a:t> </a:t>
                      </a:r>
                      <a:r>
                        <a:rPr lang="en-US" sz="1900" dirty="0" err="1">
                          <a:effectLst/>
                        </a:rPr>
                        <a:t>nhấn</a:t>
                      </a:r>
                      <a:r>
                        <a:rPr lang="en-US" sz="1900" dirty="0">
                          <a:effectLst/>
                        </a:rPr>
                        <a:t> </a:t>
                      </a:r>
                      <a:r>
                        <a:rPr lang="en-US" sz="1900" dirty="0" err="1">
                          <a:effectLst/>
                        </a:rPr>
                        <a:t>đăng</a:t>
                      </a:r>
                      <a:r>
                        <a:rPr lang="en-US" sz="1900" dirty="0">
                          <a:effectLst/>
                        </a:rPr>
                        <a:t> </a:t>
                      </a:r>
                      <a:r>
                        <a:rPr lang="en-US" sz="1900" dirty="0" err="1">
                          <a:effectLst/>
                        </a:rPr>
                        <a:t>ký</a:t>
                      </a:r>
                      <a:r>
                        <a:rPr lang="en-US" sz="1900" dirty="0">
                          <a:effectLst/>
                        </a:rPr>
                        <a:t> </a:t>
                      </a:r>
                      <a:r>
                        <a:rPr lang="en-US" sz="1900" dirty="0" err="1">
                          <a:effectLst/>
                        </a:rPr>
                        <a:t>vào</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trong</a:t>
                      </a:r>
                      <a:r>
                        <a:rPr lang="en-US" sz="1900" dirty="0">
                          <a:effectLst/>
                        </a:rPr>
                        <a:t> </a:t>
                      </a:r>
                      <a:r>
                        <a:rPr lang="en-US" sz="1900" dirty="0" err="1">
                          <a:effectLst/>
                        </a:rPr>
                        <a:t>khi</a:t>
                      </a:r>
                      <a:r>
                        <a:rPr lang="en-US" sz="1900" dirty="0">
                          <a:effectLst/>
                        </a:rPr>
                        <a:t> </a:t>
                      </a:r>
                      <a:r>
                        <a:rPr lang="en-US" sz="1900" dirty="0" err="1">
                          <a:effectLst/>
                        </a:rPr>
                        <a:t>thời</a:t>
                      </a:r>
                      <a:r>
                        <a:rPr lang="en-US" sz="1900" dirty="0">
                          <a:effectLst/>
                        </a:rPr>
                        <a:t> </a:t>
                      </a:r>
                      <a:r>
                        <a:rPr lang="en-US" sz="1900" dirty="0" err="1">
                          <a:effectLst/>
                        </a:rPr>
                        <a:t>gian</a:t>
                      </a:r>
                      <a:r>
                        <a:rPr lang="en-US" sz="1900" dirty="0">
                          <a:effectLst/>
                        </a:rPr>
                        <a:t> </a:t>
                      </a:r>
                      <a:r>
                        <a:rPr lang="en-US" sz="1900" dirty="0" err="1">
                          <a:effectLst/>
                        </a:rPr>
                        <a:t>đã</a:t>
                      </a:r>
                      <a:r>
                        <a:rPr lang="en-US" sz="1900" dirty="0">
                          <a:effectLst/>
                        </a:rPr>
                        <a:t> </a:t>
                      </a:r>
                      <a:r>
                        <a:rPr lang="en-US" sz="1900" dirty="0" err="1">
                          <a:effectLst/>
                        </a:rPr>
                        <a:t>hết</a:t>
                      </a:r>
                      <a:r>
                        <a:rPr lang="en-US" sz="1900" dirty="0">
                          <a:effectLst/>
                        </a:rPr>
                        <a:t> </a:t>
                      </a:r>
                      <a:r>
                        <a:rPr lang="en-US" sz="1900" dirty="0" err="1">
                          <a:effectLst/>
                        </a:rPr>
                        <a:t>nhưng</a:t>
                      </a:r>
                      <a:r>
                        <a:rPr lang="en-US" sz="1900" dirty="0">
                          <a:effectLst/>
                        </a:rPr>
                        <a:t> </a:t>
                      </a:r>
                      <a:r>
                        <a:rPr lang="en-US" sz="1900" dirty="0" err="1">
                          <a:effectLst/>
                        </a:rPr>
                        <a:t>trang</a:t>
                      </a:r>
                      <a:r>
                        <a:rPr lang="en-US" sz="1900" dirty="0">
                          <a:effectLst/>
                        </a:rPr>
                        <a:t> </a:t>
                      </a:r>
                      <a:r>
                        <a:rPr lang="en-US" sz="1900" dirty="0" err="1">
                          <a:effectLst/>
                        </a:rPr>
                        <a:t>chưa</a:t>
                      </a:r>
                      <a:r>
                        <a:rPr lang="en-US" sz="1900" dirty="0">
                          <a:effectLst/>
                        </a:rPr>
                        <a:t> load </a:t>
                      </a:r>
                      <a:r>
                        <a:rPr lang="en-US" sz="1900" dirty="0" err="1">
                          <a:effectLst/>
                        </a:rPr>
                        <a:t>lại</a:t>
                      </a:r>
                      <a:endParaRPr lang="en-US" sz="1900" dirty="0">
                        <a:effectLst/>
                      </a:endParaRPr>
                    </a:p>
                    <a:p>
                      <a:pPr marL="0" marR="0">
                        <a:lnSpc>
                          <a:spcPct val="107000"/>
                        </a:lnSpc>
                        <a:spcBef>
                          <a:spcPts val="0"/>
                        </a:spcBef>
                        <a:spcAft>
                          <a:spcPts val="0"/>
                        </a:spcAft>
                      </a:pPr>
                      <a:r>
                        <a:rPr lang="en-US" sz="1900" dirty="0">
                          <a:effectLst/>
                        </a:rPr>
                        <a:t>1.Hệ </a:t>
                      </a:r>
                      <a:r>
                        <a:rPr lang="en-US" sz="1900" dirty="0" err="1">
                          <a:effectLst/>
                        </a:rPr>
                        <a:t>thống</a:t>
                      </a:r>
                      <a:r>
                        <a:rPr lang="en-US" sz="1900" dirty="0">
                          <a:effectLst/>
                        </a:rPr>
                        <a:t> </a:t>
                      </a:r>
                      <a:r>
                        <a:rPr lang="en-US" sz="1900" dirty="0" err="1">
                          <a:effectLst/>
                        </a:rPr>
                        <a:t>sẽ</a:t>
                      </a:r>
                      <a:r>
                        <a:rPr lang="en-US" sz="1900" dirty="0">
                          <a:effectLst/>
                        </a:rPr>
                        <a:t> </a:t>
                      </a:r>
                      <a:r>
                        <a:rPr lang="en-US" sz="1900" dirty="0" err="1">
                          <a:effectLst/>
                        </a:rPr>
                        <a:t>thông</a:t>
                      </a:r>
                      <a:r>
                        <a:rPr lang="en-US" sz="1900" dirty="0">
                          <a:effectLst/>
                        </a:rPr>
                        <a:t> </a:t>
                      </a:r>
                      <a:r>
                        <a:rPr lang="en-US" sz="1900" dirty="0" err="1">
                          <a:effectLst/>
                        </a:rPr>
                        <a:t>báo</a:t>
                      </a:r>
                      <a:r>
                        <a:rPr lang="en-US" sz="1900" dirty="0">
                          <a:effectLst/>
                        </a:rPr>
                        <a:t> </a:t>
                      </a:r>
                      <a:r>
                        <a:rPr lang="en-US" sz="1900" dirty="0" err="1">
                          <a:effectLst/>
                        </a:rPr>
                        <a:t>đã</a:t>
                      </a:r>
                      <a:r>
                        <a:rPr lang="en-US" sz="1900" dirty="0">
                          <a:effectLst/>
                        </a:rPr>
                        <a:t> </a:t>
                      </a:r>
                      <a:r>
                        <a:rPr lang="en-US" sz="1900" dirty="0" err="1">
                          <a:effectLst/>
                        </a:rPr>
                        <a:t>hết</a:t>
                      </a:r>
                      <a:r>
                        <a:rPr lang="en-US" sz="1900" dirty="0">
                          <a:effectLst/>
                        </a:rPr>
                        <a:t> </a:t>
                      </a:r>
                      <a:r>
                        <a:rPr lang="en-US" sz="1900" dirty="0" err="1">
                          <a:effectLst/>
                        </a:rPr>
                        <a:t>thời</a:t>
                      </a:r>
                      <a:r>
                        <a:rPr lang="en-US" sz="1900" dirty="0">
                          <a:effectLst/>
                        </a:rPr>
                        <a:t> </a:t>
                      </a:r>
                      <a:r>
                        <a:rPr lang="en-US" sz="1900" dirty="0" err="1">
                          <a:effectLst/>
                        </a:rPr>
                        <a:t>gian</a:t>
                      </a:r>
                      <a:r>
                        <a:rPr lang="en-US" sz="1900" dirty="0">
                          <a:effectLst/>
                        </a:rPr>
                        <a:t> </a:t>
                      </a:r>
                      <a:r>
                        <a:rPr lang="en-US" sz="1900" dirty="0" err="1">
                          <a:effectLst/>
                        </a:rPr>
                        <a:t>đăng</a:t>
                      </a:r>
                      <a:r>
                        <a:rPr lang="en-US" sz="1900" dirty="0">
                          <a:effectLst/>
                        </a:rPr>
                        <a:t> </a:t>
                      </a:r>
                      <a:r>
                        <a:rPr lang="en-US" sz="1900" dirty="0" err="1">
                          <a:effectLst/>
                        </a:rPr>
                        <a:t>kí</a:t>
                      </a:r>
                      <a:endParaRPr lang="en-US" sz="1900" dirty="0">
                        <a:effectLst/>
                      </a:endParaRPr>
                    </a:p>
                    <a:p>
                      <a:pPr marL="0" marR="0">
                        <a:lnSpc>
                          <a:spcPct val="107000"/>
                        </a:lnSpc>
                        <a:spcBef>
                          <a:spcPts val="0"/>
                        </a:spcBef>
                        <a:spcAft>
                          <a:spcPts val="0"/>
                        </a:spcAft>
                      </a:pPr>
                      <a:r>
                        <a:rPr lang="en-US" sz="1900" dirty="0">
                          <a:effectLst/>
                        </a:rPr>
                        <a:t>2.Flow of event quay </a:t>
                      </a:r>
                      <a:r>
                        <a:rPr lang="en-US" sz="1900" dirty="0" err="1">
                          <a:effectLst/>
                        </a:rPr>
                        <a:t>lại</a:t>
                      </a:r>
                      <a:r>
                        <a:rPr lang="en-US" sz="1900" dirty="0">
                          <a:effectLst/>
                        </a:rPr>
                        <a:t> {</a:t>
                      </a:r>
                      <a:r>
                        <a:rPr lang="en-US" sz="1900" dirty="0" err="1">
                          <a:effectLst/>
                        </a:rPr>
                        <a:t>Đề</a:t>
                      </a:r>
                      <a:r>
                        <a:rPr lang="en-US" sz="1900" dirty="0">
                          <a:effectLst/>
                        </a:rPr>
                        <a:t> </a:t>
                      </a:r>
                      <a:r>
                        <a:rPr lang="en-US" sz="1900" dirty="0" err="1">
                          <a:effectLst/>
                        </a:rPr>
                        <a:t>tài</a:t>
                      </a:r>
                      <a:r>
                        <a:rPr lang="en-US" sz="1900" dirty="0">
                          <a:effectLst/>
                        </a:rPr>
                        <a:t> </a:t>
                      </a:r>
                      <a:r>
                        <a:rPr lang="en-US" sz="1900" dirty="0" err="1">
                          <a:effectLst/>
                        </a:rPr>
                        <a:t>môn</a:t>
                      </a:r>
                      <a:r>
                        <a:rPr lang="en-US" sz="1900" dirty="0">
                          <a:effectLst/>
                        </a:rPr>
                        <a:t> </a:t>
                      </a:r>
                      <a:r>
                        <a:rPr lang="en-US" sz="1900" dirty="0" err="1">
                          <a:effectLst/>
                        </a:rPr>
                        <a:t>học</a:t>
                      </a:r>
                      <a:r>
                        <a:rPr lang="en-US" sz="1900" dirty="0">
                          <a:effectLst/>
                        </a:rPr>
                        <a:t>}</a:t>
                      </a: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7515" marR="37515" marT="0" marB="0"/>
                </a:tc>
                <a:extLst>
                  <a:ext uri="{0D108BD9-81ED-4DB2-BD59-A6C34878D82A}">
                    <a16:rowId xmlns:a16="http://schemas.microsoft.com/office/drawing/2014/main" val="481473688"/>
                  </a:ext>
                </a:extLst>
              </a:tr>
            </a:tbl>
          </a:graphicData>
        </a:graphic>
      </p:graphicFrame>
    </p:spTree>
    <p:extLst>
      <p:ext uri="{BB962C8B-B14F-4D97-AF65-F5344CB8AC3E}">
        <p14:creationId xmlns:p14="http://schemas.microsoft.com/office/powerpoint/2010/main" val="1300377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5E-6 -2.96296E-6 L 0.00312 -0.78495 " pathEditMode="relative" rAng="0" ptsTypes="AA">
                                      <p:cBhvr>
                                        <p:cTn id="6" dur="2000" fill="hold"/>
                                        <p:tgtEl>
                                          <p:spTgt spid="8"/>
                                        </p:tgtEl>
                                        <p:attrNameLst>
                                          <p:attrName>ppt_x</p:attrName>
                                          <p:attrName>ppt_y</p:attrName>
                                        </p:attrNameLst>
                                      </p:cBhvr>
                                      <p:rCtr x="156" y="-392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8B93D0-C2D4-41EB-BD6A-1E548A2A0DE2}"/>
              </a:ext>
            </a:extLst>
          </p:cNvPr>
          <p:cNvSpPr txBox="1"/>
          <p:nvPr/>
        </p:nvSpPr>
        <p:spPr>
          <a:xfrm>
            <a:off x="2391072" y="0"/>
            <a:ext cx="8520768" cy="584775"/>
          </a:xfrm>
          <a:prstGeom prst="rect">
            <a:avLst/>
          </a:prstGeom>
          <a:noFill/>
        </p:spPr>
        <p:txBody>
          <a:bodyPr wrap="square" rtlCol="0">
            <a:spAutoFit/>
          </a:bodyPr>
          <a:lstStyle/>
          <a:p>
            <a:r>
              <a:rPr kumimoji="1" lang="vi-VN"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rPr>
              <a:t>Phân quyền giảng viên</a:t>
            </a:r>
            <a:endParaRPr kumimoji="1" lang="ko-Kore-KR"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endParaRPr>
          </a:p>
        </p:txBody>
      </p:sp>
      <p:graphicFrame>
        <p:nvGraphicFramePr>
          <p:cNvPr id="2" name="Table 1">
            <a:extLst>
              <a:ext uri="{FF2B5EF4-FFF2-40B4-BE49-F238E27FC236}">
                <a16:creationId xmlns:a16="http://schemas.microsoft.com/office/drawing/2014/main" id="{9A326CD2-BAC4-99DF-499B-6B7DA7422F9F}"/>
              </a:ext>
            </a:extLst>
          </p:cNvPr>
          <p:cNvGraphicFramePr>
            <a:graphicFrameLocks noGrp="1"/>
          </p:cNvGraphicFramePr>
          <p:nvPr/>
        </p:nvGraphicFramePr>
        <p:xfrm>
          <a:off x="0" y="584775"/>
          <a:ext cx="12237719" cy="6273226"/>
        </p:xfrm>
        <a:graphic>
          <a:graphicData uri="http://schemas.openxmlformats.org/drawingml/2006/table">
            <a:tbl>
              <a:tblPr firstRow="1" firstCol="1" bandRow="1">
                <a:tableStyleId>{5C22544A-7EE6-4342-B048-85BDC9FD1C3A}</a:tableStyleId>
              </a:tblPr>
              <a:tblGrid>
                <a:gridCol w="1976476">
                  <a:extLst>
                    <a:ext uri="{9D8B030D-6E8A-4147-A177-3AD203B41FA5}">
                      <a16:colId xmlns:a16="http://schemas.microsoft.com/office/drawing/2014/main" val="450253838"/>
                    </a:ext>
                  </a:extLst>
                </a:gridCol>
                <a:gridCol w="10261243">
                  <a:extLst>
                    <a:ext uri="{9D8B030D-6E8A-4147-A177-3AD203B41FA5}">
                      <a16:colId xmlns:a16="http://schemas.microsoft.com/office/drawing/2014/main" val="343430523"/>
                    </a:ext>
                  </a:extLst>
                </a:gridCol>
              </a:tblGrid>
              <a:tr h="282874">
                <a:tc>
                  <a:txBody>
                    <a:bodyPr/>
                    <a:lstStyle/>
                    <a:p>
                      <a:pPr marL="0" marR="0">
                        <a:lnSpc>
                          <a:spcPct val="107000"/>
                        </a:lnSpc>
                        <a:spcBef>
                          <a:spcPts val="0"/>
                        </a:spcBef>
                        <a:spcAft>
                          <a:spcPts val="0"/>
                        </a:spcAft>
                      </a:pPr>
                      <a:r>
                        <a:rPr lang="en-US" sz="1800">
                          <a:effectLst/>
                        </a:rPr>
                        <a:t>Usercase</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tc>
                  <a:txBody>
                    <a:bodyPr/>
                    <a:lstStyle/>
                    <a:p>
                      <a:pPr marL="0" marR="0">
                        <a:lnSpc>
                          <a:spcPct val="107000"/>
                        </a:lnSpc>
                        <a:spcBef>
                          <a:spcPts val="0"/>
                        </a:spcBef>
                        <a:spcAft>
                          <a:spcPts val="0"/>
                        </a:spcAft>
                      </a:pPr>
                      <a:r>
                        <a:rPr lang="en-US" sz="1800" dirty="0" err="1">
                          <a:effectLst/>
                        </a:rPr>
                        <a:t>Phân</a:t>
                      </a:r>
                      <a:r>
                        <a:rPr lang="en-US" sz="1800" dirty="0">
                          <a:effectLst/>
                        </a:rPr>
                        <a:t> </a:t>
                      </a:r>
                      <a:r>
                        <a:rPr lang="en-US" sz="1800" dirty="0" err="1">
                          <a:effectLst/>
                        </a:rPr>
                        <a:t>quyền</a:t>
                      </a:r>
                      <a:r>
                        <a:rPr lang="en-US" sz="1800" dirty="0">
                          <a:effectLst/>
                        </a:rPr>
                        <a:t> </a:t>
                      </a:r>
                      <a:r>
                        <a:rPr lang="en-US" sz="1800" dirty="0" err="1">
                          <a:effectLst/>
                        </a:rPr>
                        <a:t>giảng</a:t>
                      </a:r>
                      <a:r>
                        <a:rPr lang="en-US" sz="1800" dirty="0">
                          <a:effectLst/>
                        </a:rPr>
                        <a:t> </a:t>
                      </a:r>
                      <a:r>
                        <a:rPr lang="en-US" sz="1800" dirty="0" err="1">
                          <a:effectLst/>
                        </a:rPr>
                        <a:t>viên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extLst>
                  <a:ext uri="{0D108BD9-81ED-4DB2-BD59-A6C34878D82A}">
                    <a16:rowId xmlns:a16="http://schemas.microsoft.com/office/drawing/2014/main" val="1685567197"/>
                  </a:ext>
                </a:extLst>
              </a:tr>
              <a:tr h="282874">
                <a:tc>
                  <a:txBody>
                    <a:bodyPr/>
                    <a:lstStyle/>
                    <a:p>
                      <a:pPr marL="0" marR="0">
                        <a:lnSpc>
                          <a:spcPct val="107000"/>
                        </a:lnSpc>
                        <a:spcBef>
                          <a:spcPts val="0"/>
                        </a:spcBef>
                        <a:spcAft>
                          <a:spcPts val="0"/>
                        </a:spcAft>
                      </a:pPr>
                      <a:r>
                        <a:rPr lang="en-US" sz="1800">
                          <a:effectLst/>
                        </a:rPr>
                        <a:t>Actor</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tc>
                  <a:txBody>
                    <a:bodyPr/>
                    <a:lstStyle/>
                    <a:p>
                      <a:pPr marL="0" marR="0">
                        <a:lnSpc>
                          <a:spcPct val="107000"/>
                        </a:lnSpc>
                        <a:spcBef>
                          <a:spcPts val="0"/>
                        </a:spcBef>
                        <a:spcAft>
                          <a:spcPts val="0"/>
                        </a:spcAft>
                      </a:pPr>
                      <a:r>
                        <a:rPr lang="en-US" sz="1800">
                          <a:effectLst/>
                        </a:rPr>
                        <a:t>Quản trị viên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extLst>
                  <a:ext uri="{0D108BD9-81ED-4DB2-BD59-A6C34878D82A}">
                    <a16:rowId xmlns:a16="http://schemas.microsoft.com/office/drawing/2014/main" val="1757428009"/>
                  </a:ext>
                </a:extLst>
              </a:tr>
              <a:tr h="282874">
                <a:tc>
                  <a:txBody>
                    <a:bodyPr/>
                    <a:lstStyle/>
                    <a:p>
                      <a:pPr marL="0" marR="0">
                        <a:lnSpc>
                          <a:spcPct val="107000"/>
                        </a:lnSpc>
                        <a:spcBef>
                          <a:spcPts val="0"/>
                        </a:spcBef>
                        <a:spcAft>
                          <a:spcPts val="0"/>
                        </a:spcAft>
                      </a:pPr>
                      <a:r>
                        <a:rPr lang="en-US" sz="1800">
                          <a:effectLst/>
                        </a:rPr>
                        <a:t>Precondition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tc>
                  <a:txBody>
                    <a:bodyPr/>
                    <a:lstStyle/>
                    <a:p>
                      <a:pPr marL="0" marR="0">
                        <a:lnSpc>
                          <a:spcPct val="107000"/>
                        </a:lnSpc>
                        <a:spcBef>
                          <a:spcPts val="0"/>
                        </a:spcBef>
                        <a:spcAft>
                          <a:spcPts val="0"/>
                        </a:spcAft>
                      </a:pP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được</a:t>
                      </a:r>
                      <a:r>
                        <a:rPr lang="en-US" sz="1800" dirty="0">
                          <a:effectLst/>
                        </a:rPr>
                        <a:t> </a:t>
                      </a:r>
                      <a:r>
                        <a:rPr lang="en-US" sz="1800" dirty="0" err="1">
                          <a:effectLst/>
                        </a:rPr>
                        <a:t>nhà</a:t>
                      </a:r>
                      <a:r>
                        <a:rPr lang="en-US" sz="1800" dirty="0">
                          <a:effectLst/>
                        </a:rPr>
                        <a:t> </a:t>
                      </a:r>
                      <a:r>
                        <a:rPr lang="en-US" sz="1800" dirty="0" err="1">
                          <a:effectLst/>
                        </a:rPr>
                        <a:t>trường</a:t>
                      </a:r>
                      <a:r>
                        <a:rPr lang="en-US" sz="1800" dirty="0">
                          <a:effectLst/>
                        </a:rPr>
                        <a:t> </a:t>
                      </a:r>
                      <a:r>
                        <a:rPr lang="en-US" sz="1800" dirty="0" err="1">
                          <a:effectLst/>
                        </a:rPr>
                        <a:t>phân</a:t>
                      </a:r>
                      <a:r>
                        <a:rPr lang="en-US" sz="1800" dirty="0">
                          <a:effectLst/>
                        </a:rPr>
                        <a:t> </a:t>
                      </a:r>
                      <a:r>
                        <a:rPr lang="en-US" sz="1800" dirty="0" err="1">
                          <a:effectLst/>
                        </a:rPr>
                        <a:t>công</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 </a:t>
                      </a:r>
                      <a:r>
                        <a:rPr lang="en-US" sz="1800" dirty="0" err="1">
                          <a:effectLst/>
                        </a:rPr>
                        <a:t>đề</a:t>
                      </a:r>
                      <a:r>
                        <a:rPr lang="en-US" sz="1800" dirty="0">
                          <a:effectLst/>
                        </a:rPr>
                        <a:t> </a:t>
                      </a:r>
                      <a:r>
                        <a:rPr lang="en-US" sz="1800" dirty="0" err="1">
                          <a:effectLst/>
                        </a:rPr>
                        <a:t>tài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extLst>
                  <a:ext uri="{0D108BD9-81ED-4DB2-BD59-A6C34878D82A}">
                    <a16:rowId xmlns:a16="http://schemas.microsoft.com/office/drawing/2014/main" val="3732417746"/>
                  </a:ext>
                </a:extLst>
              </a:tr>
              <a:tr h="366188">
                <a:tc>
                  <a:txBody>
                    <a:bodyPr/>
                    <a:lstStyle/>
                    <a:p>
                      <a:pPr marL="0" marR="0">
                        <a:lnSpc>
                          <a:spcPct val="107000"/>
                        </a:lnSpc>
                        <a:spcBef>
                          <a:spcPts val="0"/>
                        </a:spcBef>
                        <a:spcAft>
                          <a:spcPts val="0"/>
                        </a:spcAft>
                      </a:pPr>
                      <a:r>
                        <a:rPr lang="en-US" sz="1800">
                          <a:effectLst/>
                        </a:rPr>
                        <a:t>Postcondition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tc>
                  <a:txBody>
                    <a:bodyPr/>
                    <a:lstStyle/>
                    <a:p>
                      <a:pPr marL="0" marR="0">
                        <a:lnSpc>
                          <a:spcPct val="107000"/>
                        </a:lnSpc>
                        <a:spcBef>
                          <a:spcPts val="0"/>
                        </a:spcBef>
                        <a:spcAft>
                          <a:spcPts val="0"/>
                        </a:spcAft>
                      </a:pPr>
                      <a:r>
                        <a:rPr lang="en-US" sz="1800">
                          <a:effectLst/>
                        </a:rPr>
                        <a:t>Hệ thống phân giảng viên thành công hoặc không thành công với lí do</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extLst>
                  <a:ext uri="{0D108BD9-81ED-4DB2-BD59-A6C34878D82A}">
                    <a16:rowId xmlns:a16="http://schemas.microsoft.com/office/drawing/2014/main" val="1179919720"/>
                  </a:ext>
                </a:extLst>
              </a:tr>
              <a:tr h="2087071">
                <a:tc>
                  <a:txBody>
                    <a:bodyPr/>
                    <a:lstStyle/>
                    <a:p>
                      <a:pPr marL="0" marR="0">
                        <a:lnSpc>
                          <a:spcPct val="107000"/>
                        </a:lnSpc>
                        <a:spcBef>
                          <a:spcPts val="0"/>
                        </a:spcBef>
                        <a:spcAft>
                          <a:spcPts val="0"/>
                        </a:spcAft>
                      </a:pPr>
                      <a:r>
                        <a:rPr lang="en-US" sz="1800" dirty="0">
                          <a:effectLst/>
                        </a:rPr>
                        <a:t>Basic flows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tc>
                  <a:txBody>
                    <a:bodyPr/>
                    <a:lstStyle/>
                    <a:p>
                      <a:pPr marL="0" marR="0">
                        <a:lnSpc>
                          <a:spcPct val="107000"/>
                        </a:lnSpc>
                        <a:spcBef>
                          <a:spcPts val="0"/>
                        </a:spcBef>
                        <a:spcAft>
                          <a:spcPts val="0"/>
                        </a:spcAft>
                      </a:pPr>
                      <a:r>
                        <a:rPr lang="en-US" sz="1800" dirty="0">
                          <a:effectLst/>
                        </a:rPr>
                        <a:t>1.Usercase </a:t>
                      </a:r>
                      <a:r>
                        <a:rPr lang="en-US" sz="1800" dirty="0" err="1">
                          <a:effectLst/>
                        </a:rPr>
                        <a:t>bắt</a:t>
                      </a:r>
                      <a:r>
                        <a:rPr lang="en-US" sz="1800" dirty="0">
                          <a:effectLst/>
                        </a:rPr>
                        <a:t> </a:t>
                      </a:r>
                      <a:r>
                        <a:rPr lang="en-US" sz="1800" dirty="0" err="1">
                          <a:effectLst/>
                        </a:rPr>
                        <a:t>đầu</a:t>
                      </a:r>
                      <a:r>
                        <a:rPr lang="en-US" sz="1800" dirty="0">
                          <a:effectLst/>
                        </a:rPr>
                        <a:t> </a:t>
                      </a:r>
                      <a:r>
                        <a:rPr lang="en-US" sz="1800" dirty="0" err="1">
                          <a:effectLst/>
                        </a:rPr>
                        <a:t>khi</a:t>
                      </a:r>
                      <a:r>
                        <a:rPr lang="en-US" sz="1800" dirty="0">
                          <a:effectLst/>
                        </a:rPr>
                        <a:t> </a:t>
                      </a:r>
                      <a:r>
                        <a:rPr lang="en-US" sz="1800" dirty="0" err="1">
                          <a:effectLst/>
                        </a:rPr>
                        <a:t>quản</a:t>
                      </a:r>
                      <a:r>
                        <a:rPr lang="en-US" sz="1800" dirty="0">
                          <a:effectLst/>
                        </a:rPr>
                        <a:t> </a:t>
                      </a:r>
                      <a:r>
                        <a:rPr lang="en-US" sz="1800" dirty="0" err="1">
                          <a:effectLst/>
                        </a:rPr>
                        <a:t>trị</a:t>
                      </a:r>
                      <a:r>
                        <a:rPr lang="en-US" sz="1800" dirty="0">
                          <a:effectLst/>
                        </a:rPr>
                        <a:t> </a:t>
                      </a:r>
                      <a:r>
                        <a:rPr lang="en-US" sz="1800" dirty="0" err="1">
                          <a:effectLst/>
                        </a:rPr>
                        <a:t>viên</a:t>
                      </a:r>
                      <a:r>
                        <a:rPr lang="en-US" sz="1800" dirty="0">
                          <a:effectLst/>
                        </a:rPr>
                        <a:t> </a:t>
                      </a:r>
                      <a:r>
                        <a:rPr lang="en-US" sz="1800" dirty="0" err="1">
                          <a:effectLst/>
                        </a:rPr>
                        <a:t>được</a:t>
                      </a:r>
                      <a:r>
                        <a:rPr lang="en-US" sz="1800" dirty="0">
                          <a:effectLst/>
                        </a:rPr>
                        <a:t> </a:t>
                      </a:r>
                      <a:r>
                        <a:rPr lang="en-US" sz="1800" dirty="0" err="1">
                          <a:effectLst/>
                        </a:rPr>
                        <a:t>nhà</a:t>
                      </a:r>
                      <a:r>
                        <a:rPr lang="en-US" sz="1800" dirty="0">
                          <a:effectLst/>
                        </a:rPr>
                        <a:t> </a:t>
                      </a:r>
                      <a:r>
                        <a:rPr lang="en-US" sz="1800" dirty="0" err="1">
                          <a:effectLst/>
                        </a:rPr>
                        <a:t>trường</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phân</a:t>
                      </a:r>
                      <a:r>
                        <a:rPr lang="en-US" sz="1800" dirty="0">
                          <a:effectLst/>
                        </a:rPr>
                        <a:t> </a:t>
                      </a:r>
                      <a:r>
                        <a:rPr lang="en-US" sz="1800" dirty="0" err="1">
                          <a:effectLst/>
                        </a:rPr>
                        <a:t>công</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 </a:t>
                      </a:r>
                      <a:r>
                        <a:rPr lang="en-US" sz="1800" dirty="0" err="1">
                          <a:effectLst/>
                        </a:rPr>
                        <a:t>cho</a:t>
                      </a:r>
                      <a:r>
                        <a:rPr lang="en-US" sz="1800" dirty="0">
                          <a:effectLst/>
                        </a:rPr>
                        <a:t> </a:t>
                      </a:r>
                      <a:r>
                        <a:rPr lang="en-US" sz="1800" dirty="0" err="1">
                          <a:effectLst/>
                        </a:rPr>
                        <a:t>từng</a:t>
                      </a:r>
                      <a:r>
                        <a:rPr lang="en-US" sz="1800" dirty="0">
                          <a:effectLst/>
                        </a:rPr>
                        <a:t> </a:t>
                      </a:r>
                      <a:r>
                        <a:rPr lang="en-US" sz="1800" dirty="0" err="1">
                          <a:effectLst/>
                        </a:rPr>
                        <a:t>đề</a:t>
                      </a:r>
                      <a:r>
                        <a:rPr lang="en-US" sz="1800" dirty="0">
                          <a:effectLst/>
                        </a:rPr>
                        <a:t> </a:t>
                      </a:r>
                      <a:r>
                        <a:rPr lang="en-US" sz="1800" dirty="0" err="1">
                          <a:effectLst/>
                        </a:rPr>
                        <a:t>tài</a:t>
                      </a:r>
                      <a:endParaRPr lang="en-US" sz="1800" dirty="0">
                        <a:effectLst/>
                      </a:endParaRPr>
                    </a:p>
                    <a:p>
                      <a:pPr marL="0" marR="0">
                        <a:lnSpc>
                          <a:spcPct val="107000"/>
                        </a:lnSpc>
                        <a:spcBef>
                          <a:spcPts val="0"/>
                        </a:spcBef>
                        <a:spcAft>
                          <a:spcPts val="0"/>
                        </a:spcAft>
                      </a:pPr>
                      <a:r>
                        <a:rPr lang="en-US" sz="1800" dirty="0">
                          <a:effectLst/>
                        </a:rPr>
                        <a:t>2.Hệ </a:t>
                      </a:r>
                      <a:r>
                        <a:rPr lang="en-US" sz="1800" dirty="0" err="1">
                          <a:effectLst/>
                        </a:rPr>
                        <a:t>thống</a:t>
                      </a:r>
                      <a:r>
                        <a:rPr lang="en-US" sz="1800" dirty="0">
                          <a:effectLst/>
                        </a:rPr>
                        <a:t> </a:t>
                      </a:r>
                      <a:r>
                        <a:rPr lang="en-US" sz="1800" dirty="0" err="1">
                          <a:effectLst/>
                        </a:rPr>
                        <a:t>hiện</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đề</a:t>
                      </a:r>
                      <a:r>
                        <a:rPr lang="en-US" sz="1800" dirty="0">
                          <a:effectLst/>
                        </a:rPr>
                        <a:t> </a:t>
                      </a:r>
                      <a:r>
                        <a:rPr lang="en-US" sz="1800" dirty="0" err="1">
                          <a:effectLst/>
                        </a:rPr>
                        <a:t>tài</a:t>
                      </a:r>
                      <a:endParaRPr lang="en-US" sz="1800" dirty="0">
                        <a:effectLst/>
                      </a:endParaRPr>
                    </a:p>
                    <a:p>
                      <a:pPr marL="0" marR="0">
                        <a:lnSpc>
                          <a:spcPct val="107000"/>
                        </a:lnSpc>
                        <a:spcBef>
                          <a:spcPts val="0"/>
                        </a:spcBef>
                        <a:spcAft>
                          <a:spcPts val="0"/>
                        </a:spcAft>
                      </a:pPr>
                      <a:r>
                        <a:rPr lang="en-US" sz="1800" dirty="0">
                          <a:effectLst/>
                        </a:rPr>
                        <a:t>3.Quản </a:t>
                      </a:r>
                      <a:r>
                        <a:rPr lang="en-US" sz="1800" dirty="0" err="1">
                          <a:effectLst/>
                        </a:rPr>
                        <a:t>trị</a:t>
                      </a:r>
                      <a:r>
                        <a:rPr lang="en-US" sz="1800" dirty="0">
                          <a:effectLst/>
                        </a:rPr>
                        <a:t> </a:t>
                      </a:r>
                      <a:r>
                        <a:rPr lang="en-US" sz="1800" dirty="0" err="1">
                          <a:effectLst/>
                        </a:rPr>
                        <a:t>viên</a:t>
                      </a:r>
                      <a:r>
                        <a:rPr lang="en-US" sz="1800" dirty="0">
                          <a:effectLst/>
                        </a:rPr>
                        <a:t> </a:t>
                      </a:r>
                      <a:r>
                        <a:rPr lang="en-US" sz="1800" dirty="0" err="1">
                          <a:effectLst/>
                        </a:rPr>
                        <a:t>sẽ</a:t>
                      </a:r>
                      <a:r>
                        <a:rPr lang="en-US" sz="1800" dirty="0">
                          <a:effectLst/>
                        </a:rPr>
                        <a:t> </a:t>
                      </a:r>
                      <a:r>
                        <a:rPr lang="en-US" sz="1800" dirty="0" err="1">
                          <a:effectLst/>
                        </a:rPr>
                        <a:t>phân</a:t>
                      </a:r>
                      <a:r>
                        <a:rPr lang="en-US" sz="1800" dirty="0">
                          <a:effectLst/>
                        </a:rPr>
                        <a:t> </a:t>
                      </a:r>
                      <a:r>
                        <a:rPr lang="en-US" sz="1800" dirty="0" err="1">
                          <a:effectLst/>
                        </a:rPr>
                        <a:t>công</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của</a:t>
                      </a:r>
                      <a:r>
                        <a:rPr lang="en-US" sz="1800" dirty="0">
                          <a:effectLst/>
                        </a:rPr>
                        <a:t> </a:t>
                      </a:r>
                      <a:r>
                        <a:rPr lang="en-US" sz="1800" dirty="0" err="1">
                          <a:effectLst/>
                        </a:rPr>
                        <a:t>nhà</a:t>
                      </a:r>
                      <a:r>
                        <a:rPr lang="en-US" sz="1800" dirty="0">
                          <a:effectLst/>
                        </a:rPr>
                        <a:t> </a:t>
                      </a:r>
                      <a:r>
                        <a:rPr lang="en-US" sz="1800" dirty="0" err="1">
                          <a:effectLst/>
                        </a:rPr>
                        <a:t>trường</a:t>
                      </a:r>
                      <a:r>
                        <a:rPr lang="en-US" sz="1800" dirty="0">
                          <a:effectLst/>
                        </a:rPr>
                        <a:t> </a:t>
                      </a:r>
                      <a:r>
                        <a:rPr lang="en-US" sz="1800" dirty="0" err="1">
                          <a:effectLst/>
                        </a:rPr>
                        <a:t>cũng</a:t>
                      </a:r>
                      <a:r>
                        <a:rPr lang="en-US" sz="1800" dirty="0">
                          <a:effectLst/>
                        </a:rPr>
                        <a:t> </a:t>
                      </a:r>
                      <a:r>
                        <a:rPr lang="en-US" sz="1800" dirty="0" err="1">
                          <a:effectLst/>
                        </a:rPr>
                        <a:t>như</a:t>
                      </a:r>
                      <a:r>
                        <a:rPr lang="en-US" sz="1800" dirty="0">
                          <a:effectLst/>
                        </a:rPr>
                        <a:t> </a:t>
                      </a:r>
                      <a:r>
                        <a:rPr lang="en-US" sz="1800" dirty="0" err="1">
                          <a:effectLst/>
                        </a:rPr>
                        <a:t>trưởng</a:t>
                      </a:r>
                      <a:r>
                        <a:rPr lang="en-US" sz="1800" dirty="0">
                          <a:effectLst/>
                        </a:rPr>
                        <a:t> </a:t>
                      </a:r>
                      <a:r>
                        <a:rPr lang="en-US" sz="1800" dirty="0" err="1">
                          <a:effectLst/>
                        </a:rPr>
                        <a:t>bộ</a:t>
                      </a:r>
                      <a:r>
                        <a:rPr lang="en-US" sz="1800" dirty="0">
                          <a:effectLst/>
                        </a:rPr>
                        <a:t> </a:t>
                      </a:r>
                      <a:r>
                        <a:rPr lang="en-US" sz="1800" dirty="0" err="1">
                          <a:effectLst/>
                        </a:rPr>
                        <a:t>môn</a:t>
                      </a:r>
                      <a:endParaRPr lang="en-US" sz="1800" dirty="0">
                        <a:effectLst/>
                      </a:endParaRPr>
                    </a:p>
                    <a:p>
                      <a:pPr marL="0" marR="0">
                        <a:lnSpc>
                          <a:spcPct val="107000"/>
                        </a:lnSpc>
                        <a:spcBef>
                          <a:spcPts val="0"/>
                        </a:spcBef>
                        <a:spcAft>
                          <a:spcPts val="0"/>
                        </a:spcAft>
                      </a:pPr>
                      <a:r>
                        <a:rPr lang="en-US" sz="1800" dirty="0">
                          <a:effectLst/>
                        </a:rPr>
                        <a:t>4.Hệ </a:t>
                      </a:r>
                      <a:r>
                        <a:rPr lang="en-US" sz="1800" dirty="0" err="1">
                          <a:effectLst/>
                        </a:rPr>
                        <a:t>thống</a:t>
                      </a:r>
                      <a:r>
                        <a:rPr lang="en-US" sz="1800" dirty="0">
                          <a:effectLst/>
                        </a:rPr>
                        <a:t> </a:t>
                      </a:r>
                      <a:r>
                        <a:rPr lang="en-US" sz="1800" dirty="0" err="1">
                          <a:effectLst/>
                        </a:rPr>
                        <a:t>hiển</a:t>
                      </a:r>
                      <a:r>
                        <a:rPr lang="en-US" sz="1800" dirty="0">
                          <a:effectLst/>
                        </a:rPr>
                        <a:t> </a:t>
                      </a:r>
                      <a:r>
                        <a:rPr lang="en-US" sz="1800" dirty="0" err="1">
                          <a:effectLst/>
                        </a:rPr>
                        <a:t>thị</a:t>
                      </a:r>
                      <a:r>
                        <a:rPr lang="en-US" sz="1800" dirty="0">
                          <a:effectLst/>
                        </a:rPr>
                        <a:t> </a:t>
                      </a:r>
                      <a:r>
                        <a:rPr lang="en-US" sz="1800" dirty="0" err="1">
                          <a:effectLst/>
                        </a:rPr>
                        <a:t>các</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làm</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phản</a:t>
                      </a:r>
                      <a:r>
                        <a:rPr lang="en-US" sz="1800" dirty="0">
                          <a:effectLst/>
                        </a:rPr>
                        <a:t> </a:t>
                      </a:r>
                      <a:r>
                        <a:rPr lang="en-US" sz="1800" dirty="0" err="1">
                          <a:effectLst/>
                        </a:rPr>
                        <a:t>biện</a:t>
                      </a:r>
                      <a:endParaRPr lang="en-US" sz="1800" dirty="0">
                        <a:effectLst/>
                      </a:endParaRPr>
                    </a:p>
                    <a:p>
                      <a:pPr marL="0" marR="0">
                        <a:lnSpc>
                          <a:spcPct val="107000"/>
                        </a:lnSpc>
                        <a:spcBef>
                          <a:spcPts val="0"/>
                        </a:spcBef>
                        <a:spcAft>
                          <a:spcPts val="0"/>
                        </a:spcAft>
                      </a:pPr>
                      <a:r>
                        <a:rPr lang="en-US" sz="1800" dirty="0">
                          <a:effectLst/>
                        </a:rPr>
                        <a:t>5. </a:t>
                      </a:r>
                      <a:r>
                        <a:rPr lang="en-US" sz="1800" dirty="0" err="1">
                          <a:effectLst/>
                        </a:rPr>
                        <a:t>Xác</a:t>
                      </a:r>
                      <a:r>
                        <a:rPr lang="en-US" sz="1800" dirty="0">
                          <a:effectLst/>
                        </a:rPr>
                        <a:t> </a:t>
                      </a:r>
                      <a:r>
                        <a:rPr lang="en-US" sz="1800" dirty="0" err="1">
                          <a:effectLst/>
                        </a:rPr>
                        <a:t>nhận</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endParaRPr lang="en-US" sz="1800" dirty="0">
                        <a:effectLst/>
                      </a:endParaRPr>
                    </a:p>
                    <a:p>
                      <a:pPr marL="0" marR="0">
                        <a:lnSpc>
                          <a:spcPct val="107000"/>
                        </a:lnSpc>
                        <a:spcBef>
                          <a:spcPts val="0"/>
                        </a:spcBef>
                        <a:spcAft>
                          <a:spcPts val="0"/>
                        </a:spcAft>
                      </a:pPr>
                      <a:r>
                        <a:rPr lang="en-US" sz="1800" dirty="0">
                          <a:effectLst/>
                        </a:rPr>
                        <a:t>6. </a:t>
                      </a:r>
                      <a:r>
                        <a:rPr lang="en-US" sz="1800" dirty="0" err="1">
                          <a:effectLst/>
                        </a:rPr>
                        <a:t>Usercase</a:t>
                      </a:r>
                      <a:r>
                        <a:rPr lang="en-US" sz="1800" dirty="0">
                          <a:effectLst/>
                        </a:rPr>
                        <a:t> </a:t>
                      </a:r>
                      <a:r>
                        <a:rPr lang="en-US" sz="1800" dirty="0" err="1">
                          <a:effectLst/>
                        </a:rPr>
                        <a:t>kết</a:t>
                      </a:r>
                      <a:r>
                        <a:rPr lang="en-US" sz="1800" dirty="0">
                          <a:effectLst/>
                        </a:rPr>
                        <a:t> </a:t>
                      </a:r>
                      <a:r>
                        <a:rPr lang="en-US" sz="1800" dirty="0" err="1">
                          <a:effectLst/>
                        </a:rPr>
                        <a:t>thúc</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extLst>
                  <a:ext uri="{0D108BD9-81ED-4DB2-BD59-A6C34878D82A}">
                    <a16:rowId xmlns:a16="http://schemas.microsoft.com/office/drawing/2014/main" val="3347281537"/>
                  </a:ext>
                </a:extLst>
              </a:tr>
              <a:tr h="282874">
                <a:tc>
                  <a:txBody>
                    <a:bodyPr/>
                    <a:lstStyle/>
                    <a:p>
                      <a:pPr marL="0" marR="0">
                        <a:lnSpc>
                          <a:spcPct val="107000"/>
                        </a:lnSpc>
                        <a:spcBef>
                          <a:spcPts val="0"/>
                        </a:spcBef>
                        <a:spcAft>
                          <a:spcPts val="0"/>
                        </a:spcAft>
                      </a:pPr>
                      <a:r>
                        <a:rPr lang="en-US" sz="1800">
                          <a:effectLst/>
                        </a:rPr>
                        <a:t>Subflows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tc>
                  <a:txBody>
                    <a:bodyPr/>
                    <a:lstStyle/>
                    <a:p>
                      <a:pPr marL="0" marR="0">
                        <a:lnSpc>
                          <a:spcPct val="107000"/>
                        </a:lnSpc>
                        <a:spcBef>
                          <a:spcPts val="0"/>
                        </a:spcBef>
                        <a:spcAft>
                          <a:spcPts val="0"/>
                        </a:spcAft>
                      </a:pPr>
                      <a:r>
                        <a:rPr lang="en-US" sz="1800">
                          <a:effectLst/>
                        </a:rPr>
                        <a:t>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extLst>
                  <a:ext uri="{0D108BD9-81ED-4DB2-BD59-A6C34878D82A}">
                    <a16:rowId xmlns:a16="http://schemas.microsoft.com/office/drawing/2014/main" val="82082555"/>
                  </a:ext>
                </a:extLst>
              </a:tr>
              <a:tr h="2688471">
                <a:tc>
                  <a:txBody>
                    <a:bodyPr/>
                    <a:lstStyle/>
                    <a:p>
                      <a:pPr marL="0" marR="0">
                        <a:lnSpc>
                          <a:spcPct val="107000"/>
                        </a:lnSpc>
                        <a:spcBef>
                          <a:spcPts val="0"/>
                        </a:spcBef>
                        <a:spcAft>
                          <a:spcPts val="0"/>
                        </a:spcAft>
                      </a:pPr>
                      <a:r>
                        <a:rPr lang="en-US" sz="1800">
                          <a:effectLst/>
                        </a:rPr>
                        <a:t>Alternative 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tc>
                  <a:txBody>
                    <a:bodyPr/>
                    <a:lstStyle/>
                    <a:p>
                      <a:pPr marL="0" marR="0">
                        <a:lnSpc>
                          <a:spcPct val="107000"/>
                        </a:lnSpc>
                        <a:spcBef>
                          <a:spcPts val="0"/>
                        </a:spcBef>
                        <a:spcAft>
                          <a:spcPts val="0"/>
                        </a:spcAft>
                      </a:pPr>
                      <a:r>
                        <a:rPr lang="en-US" sz="1800" dirty="0">
                          <a:effectLst/>
                        </a:rPr>
                        <a:t>A1: </a:t>
                      </a:r>
                      <a:r>
                        <a:rPr lang="en-US" sz="1800" dirty="0" err="1">
                          <a:effectLst/>
                        </a:rPr>
                        <a:t>Đủ</a:t>
                      </a:r>
                      <a:r>
                        <a:rPr lang="en-US" sz="1800" dirty="0">
                          <a:effectLst/>
                        </a:rPr>
                        <a:t> </a:t>
                      </a:r>
                      <a:r>
                        <a:rPr lang="en-US" sz="1800" dirty="0" err="1">
                          <a:effectLst/>
                        </a:rPr>
                        <a:t>số</a:t>
                      </a:r>
                      <a:r>
                        <a:rPr lang="en-US" sz="1800" dirty="0">
                          <a:effectLst/>
                        </a:rPr>
                        <a:t> </a:t>
                      </a:r>
                      <a:r>
                        <a:rPr lang="en-US" sz="1800" dirty="0" err="1">
                          <a:effectLst/>
                        </a:rPr>
                        <a:t>lượng</a:t>
                      </a:r>
                      <a:endParaRPr lang="en-US" sz="1800" dirty="0">
                        <a:effectLst/>
                      </a:endParaRPr>
                    </a:p>
                    <a:p>
                      <a:pPr marL="0" marR="0">
                        <a:lnSpc>
                          <a:spcPct val="107000"/>
                        </a:lnSpc>
                        <a:spcBef>
                          <a:spcPts val="0"/>
                        </a:spcBef>
                        <a:spcAft>
                          <a:spcPts val="0"/>
                        </a:spcAft>
                      </a:pPr>
                      <a:r>
                        <a:rPr lang="en-US" sz="1800" dirty="0" err="1">
                          <a:effectLst/>
                        </a:rPr>
                        <a:t>Tại</a:t>
                      </a:r>
                      <a:r>
                        <a:rPr lang="en-US" sz="1800" dirty="0">
                          <a:effectLst/>
                        </a:rPr>
                        <a:t> {</a:t>
                      </a:r>
                      <a:r>
                        <a:rPr lang="en-US" sz="1800" dirty="0" err="1">
                          <a:effectLst/>
                        </a:rPr>
                        <a:t>Chọn</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khi</a:t>
                      </a:r>
                      <a:r>
                        <a:rPr lang="en-US" sz="1800" dirty="0">
                          <a:effectLst/>
                        </a:rPr>
                        <a:t> </a:t>
                      </a:r>
                      <a:r>
                        <a:rPr lang="en-US" sz="1800" dirty="0" err="1">
                          <a:effectLst/>
                        </a:rPr>
                        <a:t>sinh</a:t>
                      </a:r>
                      <a:r>
                        <a:rPr lang="en-US" sz="1800" dirty="0">
                          <a:effectLst/>
                        </a:rPr>
                        <a:t> </a:t>
                      </a:r>
                      <a:r>
                        <a:rPr lang="en-US" sz="1800" dirty="0" err="1">
                          <a:effectLst/>
                        </a:rPr>
                        <a:t>viên</a:t>
                      </a:r>
                      <a:r>
                        <a:rPr lang="en-US" sz="1800" dirty="0">
                          <a:effectLst/>
                        </a:rPr>
                        <a:t> </a:t>
                      </a:r>
                      <a:r>
                        <a:rPr lang="en-US" sz="1800" dirty="0" err="1">
                          <a:effectLst/>
                        </a:rPr>
                        <a:t>nhấn</a:t>
                      </a:r>
                      <a:r>
                        <a:rPr lang="en-US" sz="1800" dirty="0">
                          <a:effectLst/>
                        </a:rPr>
                        <a:t> </a:t>
                      </a:r>
                      <a:r>
                        <a:rPr lang="en-US" sz="1800" dirty="0" err="1">
                          <a:effectLst/>
                        </a:rPr>
                        <a:t>đăng</a:t>
                      </a:r>
                      <a:r>
                        <a:rPr lang="en-US" sz="1800" dirty="0">
                          <a:effectLst/>
                        </a:rPr>
                        <a:t> </a:t>
                      </a:r>
                      <a:r>
                        <a:rPr lang="en-US" sz="1800" dirty="0" err="1">
                          <a:effectLst/>
                        </a:rPr>
                        <a:t>ký</a:t>
                      </a:r>
                      <a:r>
                        <a:rPr lang="en-US" sz="1800" dirty="0">
                          <a:effectLst/>
                        </a:rPr>
                        <a:t> </a:t>
                      </a:r>
                      <a:r>
                        <a:rPr lang="en-US" sz="1800" dirty="0" err="1">
                          <a:effectLst/>
                        </a:rPr>
                        <a:t>phân</a:t>
                      </a:r>
                      <a:r>
                        <a:rPr lang="en-US" sz="1800" dirty="0">
                          <a:effectLst/>
                        </a:rPr>
                        <a:t> </a:t>
                      </a:r>
                      <a:r>
                        <a:rPr lang="en-US" sz="1800" dirty="0" err="1">
                          <a:effectLst/>
                        </a:rPr>
                        <a:t>công</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vào</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trước</a:t>
                      </a:r>
                      <a:r>
                        <a:rPr lang="en-US" sz="1800" dirty="0">
                          <a:effectLst/>
                        </a:rPr>
                        <a:t> </a:t>
                      </a:r>
                      <a:r>
                        <a:rPr lang="en-US" sz="1800" dirty="0" err="1">
                          <a:effectLst/>
                        </a:rPr>
                        <a:t>đó</a:t>
                      </a:r>
                      <a:r>
                        <a:rPr lang="en-US" sz="1800" dirty="0">
                          <a:effectLst/>
                        </a:rPr>
                        <a:t> </a:t>
                      </a:r>
                      <a:r>
                        <a:rPr lang="en-US" sz="1800" dirty="0" err="1">
                          <a:effectLst/>
                        </a:rPr>
                        <a:t>đã</a:t>
                      </a:r>
                      <a:r>
                        <a:rPr lang="en-US" sz="1800" dirty="0">
                          <a:effectLst/>
                        </a:rPr>
                        <a:t> </a:t>
                      </a:r>
                      <a:r>
                        <a:rPr lang="en-US" sz="1800" dirty="0" err="1">
                          <a:effectLst/>
                        </a:rPr>
                        <a:t>có</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được</a:t>
                      </a:r>
                      <a:r>
                        <a:rPr lang="en-US" sz="1800" dirty="0">
                          <a:effectLst/>
                        </a:rPr>
                        <a:t> </a:t>
                      </a:r>
                      <a:r>
                        <a:rPr lang="en-US" sz="1800" dirty="0" err="1">
                          <a:effectLst/>
                        </a:rPr>
                        <a:t>phân</a:t>
                      </a:r>
                      <a:r>
                        <a:rPr lang="en-US" sz="1800" dirty="0">
                          <a:effectLst/>
                        </a:rPr>
                        <a:t> </a:t>
                      </a:r>
                      <a:r>
                        <a:rPr lang="en-US" sz="1800" dirty="0" err="1">
                          <a:effectLst/>
                        </a:rPr>
                        <a:t>công</a:t>
                      </a:r>
                      <a:br>
                        <a:rPr lang="en-US" sz="1800" dirty="0">
                          <a:effectLst/>
                        </a:rPr>
                      </a:br>
                      <a:r>
                        <a:rPr lang="en-US" sz="1800" dirty="0">
                          <a:effectLst/>
                        </a:rPr>
                        <a:t>1. </a:t>
                      </a:r>
                      <a:r>
                        <a:rPr lang="en-US" sz="1800" dirty="0" err="1">
                          <a:effectLst/>
                        </a:rPr>
                        <a:t>Hệ</a:t>
                      </a:r>
                      <a:r>
                        <a:rPr lang="en-US" sz="1800" dirty="0">
                          <a:effectLst/>
                        </a:rPr>
                        <a:t> </a:t>
                      </a:r>
                      <a:r>
                        <a:rPr lang="en-US" sz="1800" dirty="0" err="1">
                          <a:effectLst/>
                        </a:rPr>
                        <a:t>thống</a:t>
                      </a:r>
                      <a:r>
                        <a:rPr lang="en-US" sz="1800" dirty="0">
                          <a:effectLst/>
                        </a:rPr>
                        <a:t> </a:t>
                      </a:r>
                      <a:r>
                        <a:rPr lang="en-US" sz="1800" dirty="0" err="1">
                          <a:effectLst/>
                        </a:rPr>
                        <a:t>sẽ</a:t>
                      </a:r>
                      <a:r>
                        <a:rPr lang="en-US" sz="1800" dirty="0">
                          <a:effectLst/>
                        </a:rPr>
                        <a:t> </a:t>
                      </a:r>
                      <a:r>
                        <a:rPr lang="en-US" sz="1800" dirty="0" err="1">
                          <a:effectLst/>
                        </a:rPr>
                        <a:t>thông</a:t>
                      </a:r>
                      <a:r>
                        <a:rPr lang="en-US" sz="1800" dirty="0">
                          <a:effectLst/>
                        </a:rPr>
                        <a:t> </a:t>
                      </a:r>
                      <a:r>
                        <a:rPr lang="en-US" sz="1800" dirty="0" err="1">
                          <a:effectLst/>
                        </a:rPr>
                        <a:t>báo</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này</a:t>
                      </a:r>
                      <a:r>
                        <a:rPr lang="en-US" sz="1800" dirty="0">
                          <a:effectLst/>
                        </a:rPr>
                        <a:t> </a:t>
                      </a:r>
                      <a:r>
                        <a:rPr lang="en-US" sz="1800" dirty="0" err="1">
                          <a:effectLst/>
                        </a:rPr>
                        <a:t>đã</a:t>
                      </a:r>
                      <a:r>
                        <a:rPr lang="en-US" sz="1800" dirty="0">
                          <a:effectLst/>
                        </a:rPr>
                        <a:t> </a:t>
                      </a:r>
                      <a:r>
                        <a:rPr lang="en-US" sz="1800" dirty="0" err="1">
                          <a:effectLst/>
                        </a:rPr>
                        <a:t>có</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phản</a:t>
                      </a:r>
                      <a:r>
                        <a:rPr lang="en-US" sz="1800" dirty="0">
                          <a:effectLst/>
                        </a:rPr>
                        <a:t> </a:t>
                      </a:r>
                      <a:r>
                        <a:rPr lang="en-US" sz="1800" dirty="0" err="1">
                          <a:effectLst/>
                        </a:rPr>
                        <a:t>biện</a:t>
                      </a:r>
                      <a:br>
                        <a:rPr lang="en-US" sz="1800" dirty="0">
                          <a:effectLst/>
                        </a:rPr>
                      </a:br>
                      <a:r>
                        <a:rPr lang="en-US" sz="1800" dirty="0">
                          <a:effectLst/>
                        </a:rPr>
                        <a:t>2. Flow of events quay </a:t>
                      </a:r>
                      <a:r>
                        <a:rPr lang="en-US" sz="1800" dirty="0" err="1">
                          <a:effectLst/>
                        </a:rPr>
                        <a:t>lại</a:t>
                      </a:r>
                      <a:r>
                        <a:rPr lang="en-US" sz="1800" dirty="0">
                          <a:effectLst/>
                        </a:rPr>
                        <a:t> {</a:t>
                      </a:r>
                      <a:r>
                        <a:rPr lang="en-US" sz="1800" dirty="0" err="1">
                          <a:effectLst/>
                        </a:rPr>
                        <a:t>Chọn</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a:t>
                      </a:r>
                    </a:p>
                    <a:p>
                      <a:pPr marL="0" marR="0">
                        <a:lnSpc>
                          <a:spcPct val="107000"/>
                        </a:lnSpc>
                        <a:spcBef>
                          <a:spcPts val="0"/>
                        </a:spcBef>
                        <a:spcAft>
                          <a:spcPts val="0"/>
                        </a:spcAft>
                      </a:pPr>
                      <a:r>
                        <a:rPr lang="en-US" sz="1800" dirty="0">
                          <a:effectLst/>
                        </a:rPr>
                        <a:t>A2: </a:t>
                      </a:r>
                      <a:r>
                        <a:rPr lang="en-US" sz="1800" dirty="0" err="1">
                          <a:effectLst/>
                        </a:rPr>
                        <a:t>Không</a:t>
                      </a:r>
                      <a:r>
                        <a:rPr lang="en-US" sz="1800" dirty="0">
                          <a:effectLst/>
                        </a:rPr>
                        <a:t> </a:t>
                      </a:r>
                      <a:r>
                        <a:rPr lang="en-US" sz="1800" dirty="0" err="1">
                          <a:effectLst/>
                        </a:rPr>
                        <a:t>phân</a:t>
                      </a:r>
                      <a:r>
                        <a:rPr lang="en-US" sz="1800" dirty="0">
                          <a:effectLst/>
                        </a:rPr>
                        <a:t> </a:t>
                      </a:r>
                      <a:r>
                        <a:rPr lang="en-US" sz="1800" dirty="0" err="1">
                          <a:effectLst/>
                        </a:rPr>
                        <a:t>công</a:t>
                      </a:r>
                      <a:r>
                        <a:rPr lang="en-US" sz="1800" dirty="0">
                          <a:effectLst/>
                        </a:rPr>
                        <a:t> </a:t>
                      </a:r>
                      <a:r>
                        <a:rPr lang="en-US" sz="1800" dirty="0" err="1">
                          <a:effectLst/>
                        </a:rPr>
                        <a:t>nữa</a:t>
                      </a:r>
                      <a:endParaRPr lang="en-US" sz="1800" dirty="0">
                        <a:effectLst/>
                      </a:endParaRPr>
                    </a:p>
                    <a:p>
                      <a:pPr marL="0" marR="0">
                        <a:lnSpc>
                          <a:spcPct val="107000"/>
                        </a:lnSpc>
                        <a:spcBef>
                          <a:spcPts val="0"/>
                        </a:spcBef>
                        <a:spcAft>
                          <a:spcPts val="0"/>
                        </a:spcAft>
                      </a:pPr>
                      <a:r>
                        <a:rPr lang="en-US" sz="1800" dirty="0" err="1">
                          <a:effectLst/>
                        </a:rPr>
                        <a:t>Tại</a:t>
                      </a:r>
                      <a:r>
                        <a:rPr lang="en-US" sz="1800" dirty="0">
                          <a:effectLst/>
                        </a:rPr>
                        <a:t> {</a:t>
                      </a:r>
                      <a:r>
                        <a:rPr lang="en-US" sz="1800" dirty="0" err="1">
                          <a:effectLst/>
                        </a:rPr>
                        <a:t>Đăng</a:t>
                      </a:r>
                      <a:r>
                        <a:rPr lang="en-US" sz="1800" dirty="0">
                          <a:effectLst/>
                        </a:rPr>
                        <a:t> </a:t>
                      </a:r>
                      <a:r>
                        <a:rPr lang="en-US" sz="1800" dirty="0" err="1">
                          <a:effectLst/>
                        </a:rPr>
                        <a:t>tải</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 </a:t>
                      </a:r>
                      <a:r>
                        <a:rPr lang="en-US" sz="1800" dirty="0" err="1">
                          <a:effectLst/>
                        </a:rPr>
                        <a:t>khi</a:t>
                      </a:r>
                      <a:r>
                        <a:rPr lang="en-US" sz="1800" dirty="0">
                          <a:effectLst/>
                        </a:rPr>
                        <a:t> </a:t>
                      </a:r>
                      <a:r>
                        <a:rPr lang="en-US" sz="1800" dirty="0" err="1">
                          <a:effectLst/>
                        </a:rPr>
                        <a:t>trưởng</a:t>
                      </a:r>
                      <a:r>
                        <a:rPr lang="en-US" sz="1800" dirty="0">
                          <a:effectLst/>
                        </a:rPr>
                        <a:t> </a:t>
                      </a:r>
                      <a:r>
                        <a:rPr lang="en-US" sz="1800" dirty="0" err="1">
                          <a:effectLst/>
                        </a:rPr>
                        <a:t>bộ</a:t>
                      </a:r>
                      <a:r>
                        <a:rPr lang="en-US" sz="1800" dirty="0">
                          <a:effectLst/>
                        </a:rPr>
                        <a:t> </a:t>
                      </a:r>
                      <a:r>
                        <a:rPr lang="en-US" sz="1800" dirty="0" err="1">
                          <a:effectLst/>
                        </a:rPr>
                        <a:t>môn</a:t>
                      </a:r>
                      <a:r>
                        <a:rPr lang="en-US" sz="1800" dirty="0">
                          <a:effectLst/>
                        </a:rPr>
                        <a:t> </a:t>
                      </a:r>
                      <a:r>
                        <a:rPr lang="en-US" sz="1800" dirty="0" err="1">
                          <a:effectLst/>
                        </a:rPr>
                        <a:t>không</a:t>
                      </a:r>
                      <a:r>
                        <a:rPr lang="en-US" sz="1800" dirty="0">
                          <a:effectLst/>
                        </a:rPr>
                        <a:t> </a:t>
                      </a:r>
                      <a:r>
                        <a:rPr lang="en-US" sz="1800" dirty="0" err="1">
                          <a:effectLst/>
                        </a:rPr>
                        <a:t>muốn</a:t>
                      </a:r>
                      <a:r>
                        <a:rPr lang="en-US" sz="1800" dirty="0">
                          <a:effectLst/>
                        </a:rPr>
                        <a:t> </a:t>
                      </a:r>
                      <a:r>
                        <a:rPr lang="en-US" sz="1800" dirty="0" err="1">
                          <a:effectLst/>
                        </a:rPr>
                        <a:t>đăng</a:t>
                      </a:r>
                      <a:r>
                        <a:rPr lang="en-US" sz="1800" dirty="0">
                          <a:effectLst/>
                        </a:rPr>
                        <a:t> </a:t>
                      </a:r>
                      <a:r>
                        <a:rPr lang="en-US" sz="1800" dirty="0" err="1">
                          <a:effectLst/>
                        </a:rPr>
                        <a:t>ký</a:t>
                      </a:r>
                      <a:r>
                        <a:rPr lang="en-US" sz="1800" dirty="0">
                          <a:effectLst/>
                        </a:rPr>
                        <a:t> </a:t>
                      </a:r>
                      <a:r>
                        <a:rPr lang="en-US" sz="1800" dirty="0" err="1">
                          <a:effectLst/>
                        </a:rPr>
                        <a:t>nữa</a:t>
                      </a:r>
                      <a:endParaRPr lang="en-US" sz="1800" dirty="0">
                        <a:effectLst/>
                      </a:endParaRPr>
                    </a:p>
                    <a:p>
                      <a:pPr marL="0" marR="0">
                        <a:lnSpc>
                          <a:spcPct val="107000"/>
                        </a:lnSpc>
                        <a:spcBef>
                          <a:spcPts val="0"/>
                        </a:spcBef>
                        <a:spcAft>
                          <a:spcPts val="0"/>
                        </a:spcAft>
                      </a:pPr>
                      <a:r>
                        <a:rPr lang="en-US" sz="1800" dirty="0">
                          <a:effectLst/>
                        </a:rPr>
                        <a:t>1. </a:t>
                      </a:r>
                      <a:r>
                        <a:rPr lang="en-US" sz="1800" dirty="0" err="1">
                          <a:effectLst/>
                        </a:rPr>
                        <a:t>Trưởng</a:t>
                      </a:r>
                      <a:r>
                        <a:rPr lang="en-US" sz="1800" dirty="0">
                          <a:effectLst/>
                        </a:rPr>
                        <a:t> </a:t>
                      </a:r>
                      <a:r>
                        <a:rPr lang="en-US" sz="1800" dirty="0" err="1">
                          <a:effectLst/>
                        </a:rPr>
                        <a:t>bộ</a:t>
                      </a:r>
                      <a:r>
                        <a:rPr lang="en-US" sz="1800" dirty="0">
                          <a:effectLst/>
                        </a:rPr>
                        <a:t> </a:t>
                      </a:r>
                      <a:r>
                        <a:rPr lang="en-US" sz="1800" dirty="0" err="1">
                          <a:effectLst/>
                        </a:rPr>
                        <a:t>môn</a:t>
                      </a:r>
                      <a:r>
                        <a:rPr lang="en-US" sz="1800" dirty="0">
                          <a:effectLst/>
                        </a:rPr>
                        <a:t> </a:t>
                      </a:r>
                      <a:r>
                        <a:rPr lang="en-US" sz="1800" dirty="0" err="1">
                          <a:effectLst/>
                        </a:rPr>
                        <a:t>hoặc</a:t>
                      </a:r>
                      <a:r>
                        <a:rPr lang="en-US" sz="1800" dirty="0">
                          <a:effectLst/>
                        </a:rPr>
                        <a:t> </a:t>
                      </a:r>
                      <a:r>
                        <a:rPr lang="en-US" sz="1800" dirty="0" err="1">
                          <a:effectLst/>
                        </a:rPr>
                        <a:t>nhà</a:t>
                      </a:r>
                      <a:r>
                        <a:rPr lang="en-US" sz="1800" dirty="0">
                          <a:effectLst/>
                        </a:rPr>
                        <a:t> </a:t>
                      </a:r>
                      <a:r>
                        <a:rPr lang="en-US" sz="1800" dirty="0" err="1">
                          <a:effectLst/>
                        </a:rPr>
                        <a:t>trường</a:t>
                      </a:r>
                      <a:r>
                        <a:rPr lang="en-US" sz="1800" dirty="0">
                          <a:effectLst/>
                        </a:rPr>
                        <a:t> </a:t>
                      </a:r>
                      <a:r>
                        <a:rPr lang="en-US" sz="1800" dirty="0" err="1">
                          <a:effectLst/>
                        </a:rPr>
                        <a:t>chọn</a:t>
                      </a:r>
                      <a:r>
                        <a:rPr lang="en-US" sz="1800" dirty="0">
                          <a:effectLst/>
                        </a:rPr>
                        <a:t> </a:t>
                      </a:r>
                      <a:r>
                        <a:rPr lang="en-US" sz="1800" dirty="0" err="1">
                          <a:effectLst/>
                        </a:rPr>
                        <a:t>Huỷ</a:t>
                      </a:r>
                      <a:br>
                        <a:rPr lang="en-US" sz="1800" dirty="0">
                          <a:effectLst/>
                        </a:rPr>
                      </a:br>
                      <a:r>
                        <a:rPr lang="en-US" sz="1800" dirty="0">
                          <a:effectLst/>
                        </a:rPr>
                        <a:t>2. </a:t>
                      </a:r>
                      <a:r>
                        <a:rPr lang="en-US" sz="1800" dirty="0" err="1">
                          <a:effectLst/>
                        </a:rPr>
                        <a:t>Usecase</a:t>
                      </a:r>
                      <a:r>
                        <a:rPr lang="en-US" sz="1800" dirty="0">
                          <a:effectLst/>
                        </a:rPr>
                        <a:t> </a:t>
                      </a:r>
                      <a:r>
                        <a:rPr lang="en-US" sz="1800" dirty="0" err="1">
                          <a:effectLst/>
                        </a:rPr>
                        <a:t>kết</a:t>
                      </a:r>
                      <a:r>
                        <a:rPr lang="en-US" sz="1800" dirty="0">
                          <a:effectLst/>
                        </a:rPr>
                        <a:t> </a:t>
                      </a:r>
                      <a:r>
                        <a:rPr lang="en-US" sz="1800" dirty="0" err="1">
                          <a:effectLst/>
                        </a:rPr>
                        <a:t>thúc</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837" marR="59837" marT="0" marB="0"/>
                </a:tc>
                <a:extLst>
                  <a:ext uri="{0D108BD9-81ED-4DB2-BD59-A6C34878D82A}">
                    <a16:rowId xmlns:a16="http://schemas.microsoft.com/office/drawing/2014/main" val="3645579370"/>
                  </a:ext>
                </a:extLst>
              </a:tr>
            </a:tbl>
          </a:graphicData>
        </a:graphic>
      </p:graphicFrame>
    </p:spTree>
    <p:extLst>
      <p:ext uri="{BB962C8B-B14F-4D97-AF65-F5344CB8AC3E}">
        <p14:creationId xmlns:p14="http://schemas.microsoft.com/office/powerpoint/2010/main" val="42302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8B93D0-C2D4-41EB-BD6A-1E548A2A0DE2}"/>
              </a:ext>
            </a:extLst>
          </p:cNvPr>
          <p:cNvSpPr txBox="1"/>
          <p:nvPr/>
        </p:nvSpPr>
        <p:spPr>
          <a:xfrm>
            <a:off x="4402752" y="0"/>
            <a:ext cx="8520768" cy="584775"/>
          </a:xfrm>
          <a:prstGeom prst="rect">
            <a:avLst/>
          </a:prstGeom>
          <a:noFill/>
        </p:spPr>
        <p:txBody>
          <a:bodyPr wrap="square" rtlCol="0">
            <a:spAutoFit/>
          </a:bodyPr>
          <a:lstStyle/>
          <a:p>
            <a:r>
              <a:rPr kumimoji="1" lang="vi-VN"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rPr>
              <a:t>Phản biện</a:t>
            </a:r>
            <a:endParaRPr kumimoji="1" lang="ko-Kore-KR"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endParaRPr>
          </a:p>
        </p:txBody>
      </p:sp>
      <p:graphicFrame>
        <p:nvGraphicFramePr>
          <p:cNvPr id="3" name="Table 2">
            <a:extLst>
              <a:ext uri="{FF2B5EF4-FFF2-40B4-BE49-F238E27FC236}">
                <a16:creationId xmlns:a16="http://schemas.microsoft.com/office/drawing/2014/main" id="{E7284E15-79B1-8188-80B0-60D4678492BA}"/>
              </a:ext>
            </a:extLst>
          </p:cNvPr>
          <p:cNvGraphicFramePr>
            <a:graphicFrameLocks noGrp="1"/>
          </p:cNvGraphicFramePr>
          <p:nvPr/>
        </p:nvGraphicFramePr>
        <p:xfrm>
          <a:off x="0" y="523815"/>
          <a:ext cx="12192000" cy="10950194"/>
        </p:xfrm>
        <a:graphic>
          <a:graphicData uri="http://schemas.openxmlformats.org/drawingml/2006/table">
            <a:tbl>
              <a:tblPr firstRow="1" firstCol="1" bandRow="1">
                <a:tableStyleId>{5C22544A-7EE6-4342-B048-85BDC9FD1C3A}</a:tableStyleId>
              </a:tblPr>
              <a:tblGrid>
                <a:gridCol w="1149310">
                  <a:extLst>
                    <a:ext uri="{9D8B030D-6E8A-4147-A177-3AD203B41FA5}">
                      <a16:colId xmlns:a16="http://schemas.microsoft.com/office/drawing/2014/main" val="8336467"/>
                    </a:ext>
                  </a:extLst>
                </a:gridCol>
                <a:gridCol w="11042690">
                  <a:extLst>
                    <a:ext uri="{9D8B030D-6E8A-4147-A177-3AD203B41FA5}">
                      <a16:colId xmlns:a16="http://schemas.microsoft.com/office/drawing/2014/main" val="2007853575"/>
                    </a:ext>
                  </a:extLst>
                </a:gridCol>
              </a:tblGrid>
              <a:tr h="106632">
                <a:tc>
                  <a:txBody>
                    <a:bodyPr/>
                    <a:lstStyle/>
                    <a:p>
                      <a:pPr marL="0" marR="0">
                        <a:lnSpc>
                          <a:spcPct val="107000"/>
                        </a:lnSpc>
                        <a:spcBef>
                          <a:spcPts val="0"/>
                        </a:spcBef>
                        <a:spcAft>
                          <a:spcPts val="0"/>
                        </a:spcAft>
                      </a:pPr>
                      <a:r>
                        <a:rPr lang="en-US" sz="1800">
                          <a:effectLst/>
                        </a:rPr>
                        <a:t>Usecase</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Phản biện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2431846941"/>
                  </a:ext>
                </a:extLst>
              </a:tr>
              <a:tr h="106632">
                <a:tc>
                  <a:txBody>
                    <a:bodyPr/>
                    <a:lstStyle/>
                    <a:p>
                      <a:pPr marL="0" marR="0">
                        <a:lnSpc>
                          <a:spcPct val="107000"/>
                        </a:lnSpc>
                        <a:spcBef>
                          <a:spcPts val="0"/>
                        </a:spcBef>
                        <a:spcAft>
                          <a:spcPts val="0"/>
                        </a:spcAft>
                      </a:pPr>
                      <a:r>
                        <a:rPr lang="en-US" sz="1800">
                          <a:effectLst/>
                        </a:rPr>
                        <a:t>Actor</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Giảng viên phản biện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241057905"/>
                  </a:ext>
                </a:extLst>
              </a:tr>
              <a:tr h="220972">
                <a:tc>
                  <a:txBody>
                    <a:bodyPr/>
                    <a:lstStyle/>
                    <a:p>
                      <a:pPr marL="0" marR="0">
                        <a:lnSpc>
                          <a:spcPct val="107000"/>
                        </a:lnSpc>
                        <a:spcBef>
                          <a:spcPts val="0"/>
                        </a:spcBef>
                        <a:spcAft>
                          <a:spcPts val="0"/>
                        </a:spcAft>
                      </a:pPr>
                      <a:r>
                        <a:rPr lang="en-US" sz="1800">
                          <a:effectLst/>
                        </a:rPr>
                        <a:t>Precondition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Giảng viên được phân công phản biện đối với đề tài và không phải là giảng viên hướng dẫn đề tài</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1548523840"/>
                  </a:ext>
                </a:extLst>
              </a:tr>
              <a:tr h="220972">
                <a:tc>
                  <a:txBody>
                    <a:bodyPr/>
                    <a:lstStyle/>
                    <a:p>
                      <a:pPr marL="0" marR="0">
                        <a:lnSpc>
                          <a:spcPct val="107000"/>
                        </a:lnSpc>
                        <a:spcBef>
                          <a:spcPts val="0"/>
                        </a:spcBef>
                        <a:spcAft>
                          <a:spcPts val="0"/>
                        </a:spcAft>
                      </a:pPr>
                      <a:r>
                        <a:rPr lang="en-US" sz="1800">
                          <a:effectLst/>
                        </a:rPr>
                        <a:t>Postcondition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Giảng viên thực hiện đánh giá và cho kết quả đối với đề tài của sinh viên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3732830311"/>
                  </a:ext>
                </a:extLst>
              </a:tr>
              <a:tr h="1021347">
                <a:tc>
                  <a:txBody>
                    <a:bodyPr/>
                    <a:lstStyle/>
                    <a:p>
                      <a:pPr marL="0" marR="0">
                        <a:lnSpc>
                          <a:spcPct val="107000"/>
                        </a:lnSpc>
                        <a:spcBef>
                          <a:spcPts val="0"/>
                        </a:spcBef>
                        <a:spcAft>
                          <a:spcPts val="0"/>
                        </a:spcAft>
                      </a:pPr>
                      <a:r>
                        <a:rPr lang="en-US" sz="1800" dirty="0">
                          <a:effectLst/>
                        </a:rPr>
                        <a:t>Basic flows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dirty="0">
                          <a:effectLst/>
                        </a:rPr>
                        <a:t>{</a:t>
                      </a:r>
                      <a:r>
                        <a:rPr lang="en-US" sz="1800" dirty="0" err="1">
                          <a:effectLst/>
                        </a:rPr>
                        <a:t>Xem</a:t>
                      </a:r>
                      <a:r>
                        <a:rPr lang="en-US" sz="1800" dirty="0">
                          <a:effectLst/>
                        </a:rPr>
                        <a:t> </a:t>
                      </a:r>
                      <a:r>
                        <a:rPr lang="en-US" sz="1800" dirty="0" err="1">
                          <a:effectLst/>
                        </a:rPr>
                        <a:t>danh</a:t>
                      </a:r>
                      <a:r>
                        <a:rPr lang="en-US" sz="1800" dirty="0">
                          <a:effectLst/>
                        </a:rPr>
                        <a:t> </a:t>
                      </a:r>
                      <a:r>
                        <a:rPr lang="en-US" sz="1800" dirty="0" err="1">
                          <a:effectLst/>
                        </a:rPr>
                        <a:t>sách</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a:t>
                      </a:r>
                    </a:p>
                    <a:p>
                      <a:pPr marL="0" marR="0">
                        <a:lnSpc>
                          <a:spcPct val="107000"/>
                        </a:lnSpc>
                        <a:spcBef>
                          <a:spcPts val="0"/>
                        </a:spcBef>
                        <a:spcAft>
                          <a:spcPts val="0"/>
                        </a:spcAft>
                      </a:pPr>
                      <a:r>
                        <a:rPr lang="en-US" sz="1800" dirty="0">
                          <a:effectLst/>
                        </a:rPr>
                        <a:t>1.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xem</a:t>
                      </a:r>
                      <a:r>
                        <a:rPr lang="en-US" sz="1800" dirty="0">
                          <a:effectLst/>
                        </a:rPr>
                        <a:t> </a:t>
                      </a:r>
                      <a:r>
                        <a:rPr lang="en-US" sz="1800" dirty="0" err="1">
                          <a:effectLst/>
                        </a:rPr>
                        <a:t>danh</a:t>
                      </a:r>
                      <a:r>
                        <a:rPr lang="en-US" sz="1800" dirty="0">
                          <a:effectLst/>
                        </a:rPr>
                        <a:t> </a:t>
                      </a:r>
                      <a:r>
                        <a:rPr lang="en-US" sz="1800" dirty="0" err="1">
                          <a:effectLst/>
                        </a:rPr>
                        <a:t>sách</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cần</a:t>
                      </a:r>
                      <a:r>
                        <a:rPr lang="en-US" sz="1800" dirty="0">
                          <a:effectLst/>
                        </a:rPr>
                        <a:t> </a:t>
                      </a:r>
                      <a:r>
                        <a:rPr lang="en-US" sz="1800" dirty="0" err="1">
                          <a:effectLst/>
                        </a:rPr>
                        <a:t>phản</a:t>
                      </a:r>
                      <a:r>
                        <a:rPr lang="en-US" sz="1800" dirty="0">
                          <a:effectLst/>
                        </a:rPr>
                        <a:t> </a:t>
                      </a:r>
                      <a:r>
                        <a:rPr lang="en-US" sz="1800" dirty="0" err="1">
                          <a:effectLst/>
                        </a:rPr>
                        <a:t>biện</a:t>
                      </a:r>
                      <a:endParaRPr lang="en-US" sz="1800" dirty="0">
                        <a:effectLst/>
                      </a:endParaRPr>
                    </a:p>
                    <a:p>
                      <a:pPr marL="0" marR="0">
                        <a:lnSpc>
                          <a:spcPct val="107000"/>
                        </a:lnSpc>
                        <a:spcBef>
                          <a:spcPts val="0"/>
                        </a:spcBef>
                        <a:spcAft>
                          <a:spcPts val="0"/>
                        </a:spcAft>
                      </a:pPr>
                      <a:r>
                        <a:rPr lang="en-US" sz="1800" dirty="0">
                          <a:effectLst/>
                        </a:rPr>
                        <a:t>{</a:t>
                      </a:r>
                      <a:r>
                        <a:rPr lang="en-US" sz="1800" dirty="0" err="1">
                          <a:effectLst/>
                        </a:rPr>
                        <a:t>Đánh</a:t>
                      </a:r>
                      <a:r>
                        <a:rPr lang="en-US" sz="1800" dirty="0">
                          <a:effectLst/>
                        </a:rPr>
                        <a:t> </a:t>
                      </a:r>
                      <a:r>
                        <a:rPr lang="en-US" sz="1800" dirty="0" err="1">
                          <a:effectLst/>
                        </a:rPr>
                        <a:t>giá</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a:t>
                      </a:r>
                    </a:p>
                    <a:p>
                      <a:pPr marL="0" marR="0">
                        <a:lnSpc>
                          <a:spcPct val="107000"/>
                        </a:lnSpc>
                        <a:spcBef>
                          <a:spcPts val="0"/>
                        </a:spcBef>
                        <a:spcAft>
                          <a:spcPts val="0"/>
                        </a:spcAft>
                      </a:pPr>
                      <a:r>
                        <a:rPr lang="en-US" sz="1800" dirty="0">
                          <a:effectLst/>
                        </a:rPr>
                        <a:t>2.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thực</a:t>
                      </a:r>
                      <a:r>
                        <a:rPr lang="en-US" sz="1800" dirty="0">
                          <a:effectLst/>
                        </a:rPr>
                        <a:t> </a:t>
                      </a:r>
                      <a:r>
                        <a:rPr lang="en-US" sz="1800" dirty="0" err="1">
                          <a:effectLst/>
                        </a:rPr>
                        <a:t>hiện</a:t>
                      </a:r>
                      <a:r>
                        <a:rPr lang="en-US" sz="1800" dirty="0">
                          <a:effectLst/>
                        </a:rPr>
                        <a:t> </a:t>
                      </a:r>
                      <a:r>
                        <a:rPr lang="en-US" sz="1800" dirty="0" err="1">
                          <a:effectLst/>
                        </a:rPr>
                        <a:t>đánh</a:t>
                      </a:r>
                      <a:r>
                        <a:rPr lang="en-US" sz="1800" dirty="0">
                          <a:effectLst/>
                        </a:rPr>
                        <a:t> </a:t>
                      </a:r>
                      <a:r>
                        <a:rPr lang="en-US" sz="1800" dirty="0" err="1">
                          <a:effectLst/>
                        </a:rPr>
                        <a:t>giá</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sinh</a:t>
                      </a:r>
                      <a:r>
                        <a:rPr lang="en-US" sz="1800" dirty="0">
                          <a:effectLst/>
                        </a:rPr>
                        <a:t> </a:t>
                      </a:r>
                      <a:r>
                        <a:rPr lang="en-US" sz="1800" dirty="0" err="1">
                          <a:effectLst/>
                        </a:rPr>
                        <a:t>viên</a:t>
                      </a:r>
                      <a:r>
                        <a:rPr lang="en-US" sz="1800" dirty="0">
                          <a:effectLst/>
                        </a:rPr>
                        <a:t> </a:t>
                      </a:r>
                      <a:r>
                        <a:rPr lang="en-US" sz="1800" dirty="0" err="1">
                          <a:effectLst/>
                        </a:rPr>
                        <a:t>và</a:t>
                      </a:r>
                      <a:r>
                        <a:rPr lang="en-US" sz="1800" dirty="0">
                          <a:effectLst/>
                        </a:rPr>
                        <a:t> </a:t>
                      </a:r>
                      <a:r>
                        <a:rPr lang="en-US" sz="1800" dirty="0" err="1">
                          <a:effectLst/>
                        </a:rPr>
                        <a:t>cho</a:t>
                      </a:r>
                      <a:r>
                        <a:rPr lang="en-US" sz="1800" dirty="0">
                          <a:effectLst/>
                        </a:rPr>
                        <a:t> </a:t>
                      </a:r>
                      <a:r>
                        <a:rPr lang="en-US" sz="1800" dirty="0" err="1">
                          <a:effectLst/>
                        </a:rPr>
                        <a:t>điểm</a:t>
                      </a:r>
                      <a:endParaRPr lang="en-US" sz="1800" dirty="0">
                        <a:effectLst/>
                      </a:endParaRPr>
                    </a:p>
                    <a:p>
                      <a:pPr marL="0" marR="0">
                        <a:lnSpc>
                          <a:spcPct val="107000"/>
                        </a:lnSpc>
                        <a:spcBef>
                          <a:spcPts val="0"/>
                        </a:spcBef>
                        <a:spcAft>
                          <a:spcPts val="0"/>
                        </a:spcAft>
                      </a:pPr>
                      <a:r>
                        <a:rPr lang="en-US" sz="1800" dirty="0">
                          <a:effectLst/>
                        </a:rPr>
                        <a:t>{</a:t>
                      </a:r>
                      <a:r>
                        <a:rPr lang="en-US" sz="1800" dirty="0" err="1">
                          <a:effectLst/>
                        </a:rPr>
                        <a:t>Xác</a:t>
                      </a:r>
                      <a:r>
                        <a:rPr lang="en-US" sz="1800" dirty="0">
                          <a:effectLst/>
                        </a:rPr>
                        <a:t> </a:t>
                      </a:r>
                      <a:r>
                        <a:rPr lang="en-US" sz="1800" dirty="0" err="1">
                          <a:effectLst/>
                        </a:rPr>
                        <a:t>nhận</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a:t>
                      </a:r>
                    </a:p>
                    <a:p>
                      <a:pPr marL="0" marR="0">
                        <a:lnSpc>
                          <a:spcPct val="107000"/>
                        </a:lnSpc>
                        <a:spcBef>
                          <a:spcPts val="0"/>
                        </a:spcBef>
                        <a:spcAft>
                          <a:spcPts val="0"/>
                        </a:spcAft>
                      </a:pPr>
                      <a:r>
                        <a:rPr lang="en-US" sz="1800" dirty="0">
                          <a:effectLst/>
                        </a:rPr>
                        <a:t>3.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xác</a:t>
                      </a:r>
                      <a:r>
                        <a:rPr lang="en-US" sz="1800" dirty="0">
                          <a:effectLst/>
                        </a:rPr>
                        <a:t> </a:t>
                      </a:r>
                      <a:r>
                        <a:rPr lang="en-US" sz="1800" dirty="0" err="1">
                          <a:effectLst/>
                        </a:rPr>
                        <a:t>nhận</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 </a:t>
                      </a:r>
                      <a:r>
                        <a:rPr lang="en-US" sz="1800" dirty="0" err="1">
                          <a:effectLst/>
                        </a:rPr>
                        <a:t>của</a:t>
                      </a:r>
                      <a:r>
                        <a:rPr lang="en-US" sz="1800" dirty="0">
                          <a:effectLst/>
                        </a:rPr>
                        <a:t> </a:t>
                      </a:r>
                      <a:r>
                        <a:rPr lang="en-US" sz="1800" dirty="0" err="1">
                          <a:effectLst/>
                        </a:rPr>
                        <a:t>mình</a:t>
                      </a:r>
                      <a:endParaRPr lang="en-US" sz="1800" dirty="0">
                        <a:effectLst/>
                      </a:endParaRPr>
                    </a:p>
                    <a:p>
                      <a:pPr marL="0" marR="0">
                        <a:lnSpc>
                          <a:spcPct val="107000"/>
                        </a:lnSpc>
                        <a:spcBef>
                          <a:spcPts val="0"/>
                        </a:spcBef>
                        <a:spcAft>
                          <a:spcPts val="0"/>
                        </a:spcAft>
                      </a:pPr>
                      <a:r>
                        <a:rPr lang="en-US" sz="1800" dirty="0">
                          <a:effectLst/>
                        </a:rPr>
                        <a:t>{</a:t>
                      </a:r>
                      <a:r>
                        <a:rPr lang="en-US" sz="1800" dirty="0" err="1">
                          <a:effectLst/>
                        </a:rPr>
                        <a:t>Chỉnh</a:t>
                      </a:r>
                      <a:r>
                        <a:rPr lang="en-US" sz="1800" dirty="0">
                          <a:effectLst/>
                        </a:rPr>
                        <a:t> </a:t>
                      </a:r>
                      <a:r>
                        <a:rPr lang="en-US" sz="1800" dirty="0" err="1">
                          <a:effectLst/>
                        </a:rPr>
                        <a:t>sửa</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a:t>
                      </a:r>
                    </a:p>
                    <a:p>
                      <a:pPr marL="0" marR="0">
                        <a:lnSpc>
                          <a:spcPct val="107000"/>
                        </a:lnSpc>
                        <a:spcBef>
                          <a:spcPts val="0"/>
                        </a:spcBef>
                        <a:spcAft>
                          <a:spcPts val="0"/>
                        </a:spcAft>
                      </a:pPr>
                      <a:r>
                        <a:rPr lang="en-US" sz="1800" dirty="0">
                          <a:effectLst/>
                        </a:rPr>
                        <a:t>4.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thực</a:t>
                      </a:r>
                      <a:r>
                        <a:rPr lang="en-US" sz="1800" dirty="0">
                          <a:effectLst/>
                        </a:rPr>
                        <a:t> </a:t>
                      </a:r>
                      <a:r>
                        <a:rPr lang="en-US" sz="1800" dirty="0" err="1">
                          <a:effectLst/>
                        </a:rPr>
                        <a:t>hiện</a:t>
                      </a:r>
                      <a:r>
                        <a:rPr lang="en-US" sz="1800" dirty="0">
                          <a:effectLst/>
                        </a:rPr>
                        <a:t> </a:t>
                      </a:r>
                      <a:r>
                        <a:rPr lang="en-US" sz="1800" dirty="0" err="1">
                          <a:effectLst/>
                        </a:rPr>
                        <a:t>chỉnh</a:t>
                      </a:r>
                      <a:r>
                        <a:rPr lang="en-US" sz="1800" dirty="0">
                          <a:effectLst/>
                        </a:rPr>
                        <a:t> </a:t>
                      </a:r>
                      <a:r>
                        <a:rPr lang="en-US" sz="1800" dirty="0" err="1">
                          <a:effectLst/>
                        </a:rPr>
                        <a:t>sửa</a:t>
                      </a:r>
                      <a:r>
                        <a:rPr lang="en-US" sz="1800" dirty="0">
                          <a:effectLst/>
                        </a:rPr>
                        <a:t> </a:t>
                      </a:r>
                      <a:r>
                        <a:rPr lang="en-US" sz="1800" dirty="0" err="1">
                          <a:effectLst/>
                        </a:rPr>
                        <a:t>phản</a:t>
                      </a:r>
                      <a:r>
                        <a:rPr lang="en-US" sz="1800" dirty="0">
                          <a:effectLst/>
                        </a:rPr>
                        <a:t> </a:t>
                      </a:r>
                      <a:r>
                        <a:rPr lang="en-US" sz="1800" dirty="0" err="1">
                          <a:effectLst/>
                        </a:rPr>
                        <a:t>biện</a:t>
                      </a:r>
                      <a:r>
                        <a:rPr lang="en-US" sz="1800" dirty="0">
                          <a:effectLst/>
                        </a:rPr>
                        <a:t> </a:t>
                      </a:r>
                      <a:r>
                        <a:rPr lang="en-US" sz="1800" dirty="0" err="1">
                          <a:effectLst/>
                        </a:rPr>
                        <a:t>khi</a:t>
                      </a:r>
                      <a:r>
                        <a:rPr lang="en-US" sz="1800" dirty="0">
                          <a:effectLst/>
                        </a:rPr>
                        <a:t> </a:t>
                      </a:r>
                      <a:r>
                        <a:rPr lang="en-US" sz="1800" dirty="0" err="1">
                          <a:effectLst/>
                        </a:rPr>
                        <a:t>muốn</a:t>
                      </a:r>
                      <a:endParaRPr lang="en-US" sz="1800" dirty="0">
                        <a:effectLst/>
                      </a:endParaRPr>
                    </a:p>
                    <a:p>
                      <a:pPr marL="0" marR="0">
                        <a:lnSpc>
                          <a:spcPct val="107000"/>
                        </a:lnSpc>
                        <a:spcBef>
                          <a:spcPts val="0"/>
                        </a:spcBef>
                        <a:spcAft>
                          <a:spcPts val="0"/>
                        </a:spcAft>
                      </a:pPr>
                      <a:r>
                        <a:rPr lang="en-US" sz="1800" dirty="0">
                          <a:effectLst/>
                        </a:rPr>
                        <a:t>5. </a:t>
                      </a:r>
                      <a:r>
                        <a:rPr lang="en-US" sz="1800" dirty="0" err="1">
                          <a:effectLst/>
                        </a:rPr>
                        <a:t>Usercase</a:t>
                      </a:r>
                      <a:r>
                        <a:rPr lang="en-US" sz="1800" dirty="0">
                          <a:effectLst/>
                        </a:rPr>
                        <a:t> </a:t>
                      </a:r>
                      <a:r>
                        <a:rPr lang="en-US" sz="1800" dirty="0" err="1">
                          <a:effectLst/>
                        </a:rPr>
                        <a:t>kết</a:t>
                      </a:r>
                      <a:r>
                        <a:rPr lang="en-US" sz="1800" dirty="0">
                          <a:effectLst/>
                        </a:rPr>
                        <a:t> </a:t>
                      </a:r>
                      <a:r>
                        <a:rPr lang="en-US" sz="1800" dirty="0" err="1">
                          <a:effectLst/>
                        </a:rPr>
                        <a:t>thúc</a:t>
                      </a:r>
                      <a:r>
                        <a:rPr lang="en-US" sz="1800" dirty="0">
                          <a:effectLst/>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4243806466"/>
                  </a:ext>
                </a:extLst>
              </a:tr>
              <a:tr h="106632">
                <a:tc>
                  <a:txBody>
                    <a:bodyPr/>
                    <a:lstStyle/>
                    <a:p>
                      <a:pPr marL="0" marR="0">
                        <a:lnSpc>
                          <a:spcPct val="107000"/>
                        </a:lnSpc>
                        <a:spcBef>
                          <a:spcPts val="0"/>
                        </a:spcBef>
                        <a:spcAft>
                          <a:spcPts val="0"/>
                        </a:spcAft>
                      </a:pPr>
                      <a:r>
                        <a:rPr lang="en-US" sz="1800">
                          <a:effectLst/>
                        </a:rPr>
                        <a:t>Subflows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3876593461"/>
                  </a:ext>
                </a:extLst>
              </a:tr>
              <a:tr h="678329">
                <a:tc>
                  <a:txBody>
                    <a:bodyPr/>
                    <a:lstStyle/>
                    <a:p>
                      <a:pPr marL="0" marR="0">
                        <a:lnSpc>
                          <a:spcPct val="107000"/>
                        </a:lnSpc>
                        <a:spcBef>
                          <a:spcPts val="0"/>
                        </a:spcBef>
                        <a:spcAft>
                          <a:spcPts val="0"/>
                        </a:spcAft>
                      </a:pPr>
                      <a:r>
                        <a:rPr lang="en-US" sz="1800">
                          <a:effectLst/>
                        </a:rPr>
                        <a:t>Alternative 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A1: Không phản biện nữa</a:t>
                      </a:r>
                    </a:p>
                    <a:p>
                      <a:pPr marL="0" marR="0">
                        <a:lnSpc>
                          <a:spcPct val="107000"/>
                        </a:lnSpc>
                        <a:spcBef>
                          <a:spcPts val="0"/>
                        </a:spcBef>
                        <a:spcAft>
                          <a:spcPts val="0"/>
                        </a:spcAft>
                      </a:pPr>
                      <a:r>
                        <a:rPr lang="en-US" sz="1800">
                          <a:effectLst/>
                        </a:rPr>
                        <a:t>Tại {Đánh giá đề tài} hoặc {Xác nhận phản biện} hoặc {Chỉnh sửa phản biện} khi giảng viên muốn huỷ bỏ việc phản biện đánh giá</a:t>
                      </a:r>
                    </a:p>
                    <a:p>
                      <a:pPr marL="0" marR="0">
                        <a:lnSpc>
                          <a:spcPct val="107000"/>
                        </a:lnSpc>
                        <a:spcBef>
                          <a:spcPts val="0"/>
                        </a:spcBef>
                        <a:spcAft>
                          <a:spcPts val="0"/>
                        </a:spcAft>
                      </a:pPr>
                      <a:r>
                        <a:rPr lang="en-US" sz="1800">
                          <a:effectLst/>
                        </a:rPr>
                        <a:t>1. Giảng viên xác nhận hủy phản biện</a:t>
                      </a:r>
                    </a:p>
                    <a:p>
                      <a:pPr marL="0" marR="0">
                        <a:lnSpc>
                          <a:spcPct val="107000"/>
                        </a:lnSpc>
                        <a:spcBef>
                          <a:spcPts val="0"/>
                        </a:spcBef>
                        <a:spcAft>
                          <a:spcPts val="0"/>
                        </a:spcAft>
                      </a:pPr>
                      <a:r>
                        <a:rPr lang="en-US" sz="1800">
                          <a:effectLst/>
                        </a:rPr>
                        <a:t>2. Flow of events quay lại {Xem danh sách đề tài phản biện}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2622479921"/>
                  </a:ext>
                </a:extLst>
              </a:tr>
              <a:tr h="106632">
                <a:tc>
                  <a:txBody>
                    <a:bodyPr/>
                    <a:lstStyle/>
                    <a:p>
                      <a:pPr marL="0" marR="0">
                        <a:lnSpc>
                          <a:spcPct val="107000"/>
                        </a:lnSpc>
                        <a:spcBef>
                          <a:spcPts val="0"/>
                        </a:spcBef>
                        <a:spcAft>
                          <a:spcPts val="0"/>
                        </a:spcAft>
                      </a:pPr>
                      <a:r>
                        <a:rPr lang="en-US" sz="1800">
                          <a:effectLst/>
                        </a:rPr>
                        <a:t>Usecase</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Quản lý sinh viên đăng kí đề tài</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3914285417"/>
                  </a:ext>
                </a:extLst>
              </a:tr>
              <a:tr h="106632">
                <a:tc>
                  <a:txBody>
                    <a:bodyPr/>
                    <a:lstStyle/>
                    <a:p>
                      <a:pPr marL="0" marR="0">
                        <a:lnSpc>
                          <a:spcPct val="107000"/>
                        </a:lnSpc>
                        <a:spcBef>
                          <a:spcPts val="0"/>
                        </a:spcBef>
                        <a:spcAft>
                          <a:spcPts val="0"/>
                        </a:spcAft>
                      </a:pPr>
                      <a:r>
                        <a:rPr lang="en-US" sz="1800">
                          <a:effectLst/>
                        </a:rPr>
                        <a:t>Actor</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Giảng viên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79772843"/>
                  </a:ext>
                </a:extLst>
              </a:tr>
              <a:tr h="106632">
                <a:tc>
                  <a:txBody>
                    <a:bodyPr/>
                    <a:lstStyle/>
                    <a:p>
                      <a:pPr marL="0" marR="0">
                        <a:lnSpc>
                          <a:spcPct val="107000"/>
                        </a:lnSpc>
                        <a:spcBef>
                          <a:spcPts val="0"/>
                        </a:spcBef>
                        <a:spcAft>
                          <a:spcPts val="0"/>
                        </a:spcAft>
                      </a:pPr>
                      <a:r>
                        <a:rPr lang="en-US" sz="1800">
                          <a:effectLst/>
                        </a:rPr>
                        <a:t>Precondition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Giảng viên đã đăng ký thành công đề tài</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2320811873"/>
                  </a:ext>
                </a:extLst>
              </a:tr>
              <a:tr h="106632">
                <a:tc>
                  <a:txBody>
                    <a:bodyPr/>
                    <a:lstStyle/>
                    <a:p>
                      <a:pPr marL="0" marR="0">
                        <a:lnSpc>
                          <a:spcPct val="107000"/>
                        </a:lnSpc>
                        <a:spcBef>
                          <a:spcPts val="0"/>
                        </a:spcBef>
                        <a:spcAft>
                          <a:spcPts val="0"/>
                        </a:spcAft>
                      </a:pPr>
                      <a:r>
                        <a:rPr lang="en-US" sz="1800">
                          <a:effectLst/>
                        </a:rPr>
                        <a:t>Postcondition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Giảng viên chọn sinh viên thực hiện đề tài</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227297337"/>
                  </a:ext>
                </a:extLst>
              </a:tr>
              <a:tr h="792668">
                <a:tc>
                  <a:txBody>
                    <a:bodyPr/>
                    <a:lstStyle/>
                    <a:p>
                      <a:pPr marL="0" marR="0">
                        <a:lnSpc>
                          <a:spcPct val="107000"/>
                        </a:lnSpc>
                        <a:spcBef>
                          <a:spcPts val="0"/>
                        </a:spcBef>
                        <a:spcAft>
                          <a:spcPts val="0"/>
                        </a:spcAft>
                      </a:pPr>
                      <a:r>
                        <a:rPr lang="en-US" sz="1800">
                          <a:effectLst/>
                        </a:rPr>
                        <a:t>Basic 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{Xem danh sách}</a:t>
                      </a:r>
                    </a:p>
                    <a:p>
                      <a:pPr marL="0" marR="0">
                        <a:lnSpc>
                          <a:spcPct val="107000"/>
                        </a:lnSpc>
                        <a:spcBef>
                          <a:spcPts val="0"/>
                        </a:spcBef>
                        <a:spcAft>
                          <a:spcPts val="0"/>
                        </a:spcAft>
                      </a:pPr>
                      <a:r>
                        <a:rPr lang="en-US" sz="1800">
                          <a:effectLst/>
                        </a:rPr>
                        <a:t>1. Giảng viên xem danh sách sinh viên đã đăng ký đề tài {Lựa chọn sinh viên}</a:t>
                      </a:r>
                    </a:p>
                    <a:p>
                      <a:pPr marL="0" marR="0">
                        <a:lnSpc>
                          <a:spcPct val="107000"/>
                        </a:lnSpc>
                        <a:spcBef>
                          <a:spcPts val="0"/>
                        </a:spcBef>
                        <a:spcAft>
                          <a:spcPts val="0"/>
                        </a:spcAft>
                      </a:pPr>
                      <a:r>
                        <a:rPr lang="en-US" sz="1800">
                          <a:effectLst/>
                        </a:rPr>
                        <a:t>2. Giảng viên lựa chọn sinh viên để thực hiện đề tài</a:t>
                      </a:r>
                    </a:p>
                    <a:p>
                      <a:pPr marL="0" marR="0">
                        <a:lnSpc>
                          <a:spcPct val="107000"/>
                        </a:lnSpc>
                        <a:spcBef>
                          <a:spcPts val="0"/>
                        </a:spcBef>
                        <a:spcAft>
                          <a:spcPts val="0"/>
                        </a:spcAft>
                      </a:pPr>
                      <a:r>
                        <a:rPr lang="en-US" sz="1800">
                          <a:effectLst/>
                        </a:rPr>
                        <a:t>{Xác nhận lựa chọn}</a:t>
                      </a:r>
                    </a:p>
                    <a:p>
                      <a:pPr marL="0" marR="0">
                        <a:lnSpc>
                          <a:spcPct val="107000"/>
                        </a:lnSpc>
                        <a:spcBef>
                          <a:spcPts val="0"/>
                        </a:spcBef>
                        <a:spcAft>
                          <a:spcPts val="0"/>
                        </a:spcAft>
                      </a:pPr>
                      <a:r>
                        <a:rPr lang="en-US" sz="1800">
                          <a:effectLst/>
                        </a:rPr>
                        <a:t>3. Giảng viên xác nhận sinh viên tham gia</a:t>
                      </a:r>
                    </a:p>
                    <a:p>
                      <a:pPr marL="0" marR="0">
                        <a:lnSpc>
                          <a:spcPct val="107000"/>
                        </a:lnSpc>
                        <a:spcBef>
                          <a:spcPts val="0"/>
                        </a:spcBef>
                        <a:spcAft>
                          <a:spcPts val="0"/>
                        </a:spcAft>
                      </a:pPr>
                      <a:r>
                        <a:rPr lang="en-US" sz="1800">
                          <a:effectLst/>
                        </a:rPr>
                        <a:t>4. Usercase kết thúc.</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1964007479"/>
                  </a:ext>
                </a:extLst>
              </a:tr>
              <a:tr h="106632">
                <a:tc>
                  <a:txBody>
                    <a:bodyPr/>
                    <a:lstStyle/>
                    <a:p>
                      <a:pPr marL="0" marR="0">
                        <a:lnSpc>
                          <a:spcPct val="107000"/>
                        </a:lnSpc>
                        <a:spcBef>
                          <a:spcPts val="0"/>
                        </a:spcBef>
                        <a:spcAft>
                          <a:spcPts val="0"/>
                        </a:spcAft>
                      </a:pPr>
                      <a:r>
                        <a:rPr lang="en-US" sz="1800">
                          <a:effectLst/>
                        </a:rPr>
                        <a:t>Subflows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a:effectLst/>
                        </a:rPr>
                        <a:t>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2325328139"/>
                  </a:ext>
                </a:extLst>
              </a:tr>
              <a:tr h="563990">
                <a:tc>
                  <a:txBody>
                    <a:bodyPr/>
                    <a:lstStyle/>
                    <a:p>
                      <a:pPr marL="0" marR="0">
                        <a:lnSpc>
                          <a:spcPct val="107000"/>
                        </a:lnSpc>
                        <a:spcBef>
                          <a:spcPts val="0"/>
                        </a:spcBef>
                        <a:spcAft>
                          <a:spcPts val="0"/>
                        </a:spcAft>
                      </a:pPr>
                      <a:r>
                        <a:rPr lang="en-US" sz="1800">
                          <a:effectLst/>
                        </a:rPr>
                        <a:t>Alternative 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tc>
                  <a:txBody>
                    <a:bodyPr/>
                    <a:lstStyle/>
                    <a:p>
                      <a:pPr marL="0" marR="0">
                        <a:lnSpc>
                          <a:spcPct val="107000"/>
                        </a:lnSpc>
                        <a:spcBef>
                          <a:spcPts val="0"/>
                        </a:spcBef>
                        <a:spcAft>
                          <a:spcPts val="0"/>
                        </a:spcAft>
                      </a:pPr>
                      <a:r>
                        <a:rPr lang="en-US" sz="1800" dirty="0">
                          <a:effectLst/>
                        </a:rPr>
                        <a:t>A1: </a:t>
                      </a:r>
                      <a:r>
                        <a:rPr lang="en-US" sz="1800" dirty="0" err="1">
                          <a:effectLst/>
                        </a:rPr>
                        <a:t>Không</a:t>
                      </a:r>
                      <a:r>
                        <a:rPr lang="en-US" sz="1800" dirty="0">
                          <a:effectLst/>
                        </a:rPr>
                        <a:t> </a:t>
                      </a:r>
                      <a:r>
                        <a:rPr lang="en-US" sz="1800" dirty="0" err="1">
                          <a:effectLst/>
                        </a:rPr>
                        <a:t>chọn</a:t>
                      </a:r>
                      <a:r>
                        <a:rPr lang="en-US" sz="1800" dirty="0">
                          <a:effectLst/>
                        </a:rPr>
                        <a:t> </a:t>
                      </a:r>
                      <a:r>
                        <a:rPr lang="en-US" sz="1800" dirty="0" err="1">
                          <a:effectLst/>
                        </a:rPr>
                        <a:t>nữa</a:t>
                      </a:r>
                      <a:endParaRPr lang="en-US" sz="1800" dirty="0">
                        <a:effectLst/>
                      </a:endParaRPr>
                    </a:p>
                    <a:p>
                      <a:pPr marL="0" marR="0">
                        <a:lnSpc>
                          <a:spcPct val="107000"/>
                        </a:lnSpc>
                        <a:spcBef>
                          <a:spcPts val="0"/>
                        </a:spcBef>
                        <a:spcAft>
                          <a:spcPts val="0"/>
                        </a:spcAft>
                      </a:pPr>
                      <a:r>
                        <a:rPr lang="en-US" sz="1800" dirty="0" err="1">
                          <a:effectLst/>
                        </a:rPr>
                        <a:t>Tại</a:t>
                      </a:r>
                      <a:r>
                        <a:rPr lang="en-US" sz="1800" dirty="0">
                          <a:effectLst/>
                        </a:rPr>
                        <a:t> {</a:t>
                      </a:r>
                      <a:r>
                        <a:rPr lang="en-US" sz="1800" dirty="0" err="1">
                          <a:effectLst/>
                        </a:rPr>
                        <a:t>Lựa</a:t>
                      </a:r>
                      <a:r>
                        <a:rPr lang="en-US" sz="1800" dirty="0">
                          <a:effectLst/>
                        </a:rPr>
                        <a:t> </a:t>
                      </a:r>
                      <a:r>
                        <a:rPr lang="en-US" sz="1800" dirty="0" err="1">
                          <a:effectLst/>
                        </a:rPr>
                        <a:t>chọn</a:t>
                      </a:r>
                      <a:r>
                        <a:rPr lang="en-US" sz="1800" dirty="0">
                          <a:effectLst/>
                        </a:rPr>
                        <a:t> </a:t>
                      </a:r>
                      <a:r>
                        <a:rPr lang="en-US" sz="1800" dirty="0" err="1">
                          <a:effectLst/>
                        </a:rPr>
                        <a:t>sinh</a:t>
                      </a:r>
                      <a:r>
                        <a:rPr lang="en-US" sz="1800" dirty="0">
                          <a:effectLst/>
                        </a:rPr>
                        <a:t> </a:t>
                      </a:r>
                      <a:r>
                        <a:rPr lang="en-US" sz="1800" dirty="0" err="1">
                          <a:effectLst/>
                        </a:rPr>
                        <a:t>viên</a:t>
                      </a:r>
                      <a:r>
                        <a:rPr lang="en-US" sz="1800" dirty="0">
                          <a:effectLst/>
                        </a:rPr>
                        <a:t>} </a:t>
                      </a:r>
                      <a:r>
                        <a:rPr lang="en-US" sz="1800" dirty="0" err="1">
                          <a:effectLst/>
                        </a:rPr>
                        <a:t>hoặc</a:t>
                      </a:r>
                      <a:r>
                        <a:rPr lang="en-US" sz="1800" dirty="0">
                          <a:effectLst/>
                        </a:rPr>
                        <a:t> {</a:t>
                      </a:r>
                      <a:r>
                        <a:rPr lang="en-US" sz="1800" dirty="0" err="1">
                          <a:effectLst/>
                        </a:rPr>
                        <a:t>Xác</a:t>
                      </a:r>
                      <a:r>
                        <a:rPr lang="en-US" sz="1800" dirty="0">
                          <a:effectLst/>
                        </a:rPr>
                        <a:t> </a:t>
                      </a:r>
                      <a:r>
                        <a:rPr lang="en-US" sz="1800" dirty="0" err="1">
                          <a:effectLst/>
                        </a:rPr>
                        <a:t>nhận</a:t>
                      </a:r>
                      <a:r>
                        <a:rPr lang="en-US" sz="1800" dirty="0">
                          <a:effectLst/>
                        </a:rPr>
                        <a:t> </a:t>
                      </a:r>
                      <a:r>
                        <a:rPr lang="en-US" sz="1800" dirty="0" err="1">
                          <a:effectLst/>
                        </a:rPr>
                        <a:t>lựa</a:t>
                      </a:r>
                      <a:r>
                        <a:rPr lang="en-US" sz="1800" dirty="0">
                          <a:effectLst/>
                        </a:rPr>
                        <a:t> </a:t>
                      </a:r>
                      <a:r>
                        <a:rPr lang="en-US" sz="1800" dirty="0" err="1">
                          <a:effectLst/>
                        </a:rPr>
                        <a:t>chọn</a:t>
                      </a:r>
                      <a:r>
                        <a:rPr lang="en-US" sz="1800" dirty="0">
                          <a:effectLst/>
                        </a:rPr>
                        <a:t>} </a:t>
                      </a:r>
                      <a:r>
                        <a:rPr lang="en-US" sz="1800" dirty="0" err="1">
                          <a:effectLst/>
                        </a:rPr>
                        <a:t>khi</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muốn</a:t>
                      </a:r>
                      <a:r>
                        <a:rPr lang="en-US" sz="1800" dirty="0">
                          <a:effectLst/>
                        </a:rPr>
                        <a:t> </a:t>
                      </a:r>
                      <a:r>
                        <a:rPr lang="en-US" sz="1800" dirty="0" err="1">
                          <a:effectLst/>
                        </a:rPr>
                        <a:t>huỷ</a:t>
                      </a:r>
                      <a:r>
                        <a:rPr lang="en-US" sz="1800" dirty="0">
                          <a:effectLst/>
                        </a:rPr>
                        <a:t> </a:t>
                      </a:r>
                      <a:r>
                        <a:rPr lang="en-US" sz="1800" dirty="0" err="1">
                          <a:effectLst/>
                        </a:rPr>
                        <a:t>bỏ</a:t>
                      </a:r>
                      <a:r>
                        <a:rPr lang="en-US" sz="1800" dirty="0">
                          <a:effectLst/>
                        </a:rPr>
                        <a:t> </a:t>
                      </a:r>
                      <a:r>
                        <a:rPr lang="en-US" sz="1800" dirty="0" err="1">
                          <a:effectLst/>
                        </a:rPr>
                        <a:t>việc</a:t>
                      </a:r>
                      <a:r>
                        <a:rPr lang="en-US" sz="1800" dirty="0">
                          <a:effectLst/>
                        </a:rPr>
                        <a:t> </a:t>
                      </a:r>
                      <a:r>
                        <a:rPr lang="en-US" sz="1800" dirty="0" err="1">
                          <a:effectLst/>
                        </a:rPr>
                        <a:t>lựa</a:t>
                      </a:r>
                      <a:r>
                        <a:rPr lang="en-US" sz="1800" dirty="0">
                          <a:effectLst/>
                        </a:rPr>
                        <a:t> </a:t>
                      </a:r>
                      <a:r>
                        <a:rPr lang="en-US" sz="1800" dirty="0" err="1">
                          <a:effectLst/>
                        </a:rPr>
                        <a:t>chọn</a:t>
                      </a:r>
                      <a:endParaRPr lang="en-US" sz="1800" dirty="0">
                        <a:effectLst/>
                      </a:endParaRPr>
                    </a:p>
                    <a:p>
                      <a:pPr marL="0" marR="0">
                        <a:lnSpc>
                          <a:spcPct val="107000"/>
                        </a:lnSpc>
                        <a:spcBef>
                          <a:spcPts val="0"/>
                        </a:spcBef>
                        <a:spcAft>
                          <a:spcPts val="0"/>
                        </a:spcAft>
                      </a:pPr>
                      <a:r>
                        <a:rPr lang="en-US" sz="1800" dirty="0">
                          <a:effectLst/>
                        </a:rPr>
                        <a:t>1.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xác</a:t>
                      </a:r>
                      <a:r>
                        <a:rPr lang="en-US" sz="1800" dirty="0">
                          <a:effectLst/>
                        </a:rPr>
                        <a:t> </a:t>
                      </a:r>
                      <a:r>
                        <a:rPr lang="en-US" sz="1800" dirty="0" err="1">
                          <a:effectLst/>
                        </a:rPr>
                        <a:t>nhận</a:t>
                      </a:r>
                      <a:r>
                        <a:rPr lang="en-US" sz="1800" dirty="0">
                          <a:effectLst/>
                        </a:rPr>
                        <a:t> </a:t>
                      </a:r>
                      <a:r>
                        <a:rPr lang="en-US" sz="1800" dirty="0" err="1">
                          <a:effectLst/>
                        </a:rPr>
                        <a:t>huỷ</a:t>
                      </a:r>
                      <a:r>
                        <a:rPr lang="en-US" sz="1800" dirty="0">
                          <a:effectLst/>
                        </a:rPr>
                        <a:t> </a:t>
                      </a:r>
                      <a:r>
                        <a:rPr lang="en-US" sz="1800" dirty="0" err="1">
                          <a:effectLst/>
                        </a:rPr>
                        <a:t>bỏ</a:t>
                      </a:r>
                      <a:endParaRPr lang="en-US" sz="1800" dirty="0">
                        <a:effectLst/>
                      </a:endParaRPr>
                    </a:p>
                    <a:p>
                      <a:pPr marL="0" marR="0">
                        <a:lnSpc>
                          <a:spcPct val="107000"/>
                        </a:lnSpc>
                        <a:spcBef>
                          <a:spcPts val="0"/>
                        </a:spcBef>
                        <a:spcAft>
                          <a:spcPts val="0"/>
                        </a:spcAft>
                      </a:pPr>
                      <a:r>
                        <a:rPr lang="en-US" sz="1800" dirty="0">
                          <a:effectLst/>
                        </a:rPr>
                        <a:t>2. Flow of events quay </a:t>
                      </a:r>
                      <a:r>
                        <a:rPr lang="en-US" sz="1800" dirty="0" err="1">
                          <a:effectLst/>
                        </a:rPr>
                        <a:t>lại</a:t>
                      </a:r>
                      <a:r>
                        <a:rPr lang="en-US" sz="1800" dirty="0">
                          <a:effectLst/>
                        </a:rPr>
                        <a:t> {</a:t>
                      </a:r>
                      <a:r>
                        <a:rPr lang="en-US" sz="1800" dirty="0" err="1">
                          <a:effectLst/>
                        </a:rPr>
                        <a:t>Xem</a:t>
                      </a:r>
                      <a:r>
                        <a:rPr lang="en-US" sz="1800" dirty="0">
                          <a:effectLst/>
                        </a:rPr>
                        <a:t> </a:t>
                      </a:r>
                      <a:r>
                        <a:rPr lang="en-US" sz="1800" dirty="0" err="1">
                          <a:effectLst/>
                        </a:rPr>
                        <a:t>danh</a:t>
                      </a:r>
                      <a:r>
                        <a:rPr lang="en-US" sz="1800" dirty="0">
                          <a:effectLst/>
                        </a:rPr>
                        <a:t> </a:t>
                      </a:r>
                      <a:r>
                        <a:rPr lang="en-US" sz="1800" dirty="0" err="1">
                          <a:effectLst/>
                        </a:rPr>
                        <a:t>sách</a:t>
                      </a:r>
                      <a:r>
                        <a:rPr lang="en-US" sz="1800" dirty="0">
                          <a:effectLst/>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6994" marR="36994" marT="0" marB="0"/>
                </a:tc>
                <a:extLst>
                  <a:ext uri="{0D108BD9-81ED-4DB2-BD59-A6C34878D82A}">
                    <a16:rowId xmlns:a16="http://schemas.microsoft.com/office/drawing/2014/main" val="2993694531"/>
                  </a:ext>
                </a:extLst>
              </a:tr>
            </a:tbl>
          </a:graphicData>
        </a:graphic>
      </p:graphicFrame>
    </p:spTree>
    <p:extLst>
      <p:ext uri="{BB962C8B-B14F-4D97-AF65-F5344CB8AC3E}">
        <p14:creationId xmlns:p14="http://schemas.microsoft.com/office/powerpoint/2010/main" val="3873031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3.33333E-6 L 0 -0.77685 " pathEditMode="relative" rAng="0" ptsTypes="AA">
                                      <p:cBhvr>
                                        <p:cTn id="6" dur="2000" fill="hold"/>
                                        <p:tgtEl>
                                          <p:spTgt spid="3"/>
                                        </p:tgtEl>
                                        <p:attrNameLst>
                                          <p:attrName>ppt_x</p:attrName>
                                          <p:attrName>ppt_y</p:attrName>
                                        </p:attrNameLst>
                                      </p:cBhvr>
                                      <p:rCtr x="0" y="-388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C31E378-29C1-00A3-605D-B4EEEA26AA8D}"/>
              </a:ext>
            </a:extLst>
          </p:cNvPr>
          <p:cNvSpPr/>
          <p:nvPr/>
        </p:nvSpPr>
        <p:spPr>
          <a:xfrm>
            <a:off x="9474198" y="-2"/>
            <a:ext cx="2717801"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 name="그림 개체 틀 3">
            <a:extLst>
              <a:ext uri="{FF2B5EF4-FFF2-40B4-BE49-F238E27FC236}">
                <a16:creationId xmlns:a16="http://schemas.microsoft.com/office/drawing/2014/main" id="{0C1C0BCE-BCF1-7280-16BA-A0351366AF17}"/>
              </a:ext>
            </a:extLst>
          </p:cNvPr>
          <p:cNvPicPr>
            <a:picLocks noGrp="1" noChangeAspect="1"/>
          </p:cNvPicPr>
          <p:nvPr>
            <p:ph type="pic" sz="quarter" idx="10"/>
          </p:nvPr>
        </p:nvPicPr>
        <p:blipFill>
          <a:blip r:embed="rId2"/>
          <a:srcRect l="3256" r="3256"/>
          <a:stretch>
            <a:fillRect/>
          </a:stretch>
        </p:blipFill>
        <p:spPr/>
      </p:pic>
      <p:sp>
        <p:nvSpPr>
          <p:cNvPr id="11" name="텍스트 개체 틀 10">
            <a:extLst>
              <a:ext uri="{FF2B5EF4-FFF2-40B4-BE49-F238E27FC236}">
                <a16:creationId xmlns:a16="http://schemas.microsoft.com/office/drawing/2014/main" id="{BEEFAD88-D208-F281-C9A7-DF7FFCDBFF83}"/>
              </a:ext>
            </a:extLst>
          </p:cNvPr>
          <p:cNvSpPr>
            <a:spLocks noGrp="1"/>
          </p:cNvSpPr>
          <p:nvPr>
            <p:ph type="body" sz="quarter" idx="13"/>
          </p:nvPr>
        </p:nvSpPr>
        <p:spPr>
          <a:xfrm>
            <a:off x="742375" y="1725883"/>
            <a:ext cx="3577665" cy="4383088"/>
          </a:xfrm>
        </p:spPr>
        <p:txBody>
          <a:bodyPr>
            <a:noAutofit/>
          </a:bodyPr>
          <a:lstStyle/>
          <a:p>
            <a:r>
              <a:rPr kumimoji="1" lang="en-US" altLang="ko-Kore-KR" sz="1800" b="1" dirty="0" err="1"/>
              <a:t>Quyền</a:t>
            </a:r>
            <a:r>
              <a:rPr kumimoji="1" lang="en-US" altLang="ko-Kore-KR" sz="1800" b="1" dirty="0"/>
              <a:t> ADMIN</a:t>
            </a:r>
            <a:endParaRPr kumimoji="1" lang="vi-VN" altLang="ko-Kore-KR" sz="1800" b="1" dirty="0"/>
          </a:p>
          <a:p>
            <a:pPr marL="342900" indent="-342900">
              <a:buAutoNum type="arabicPeriod"/>
            </a:pPr>
            <a:r>
              <a:rPr kumimoji="1" lang="vi-VN" altLang="en-US" sz="1800" dirty="0"/>
              <a:t>Quản lý tài khoản sinh viên và giảng viên, giảng viên phản biện</a:t>
            </a:r>
          </a:p>
          <a:p>
            <a:pPr marL="342900" indent="-342900">
              <a:buAutoNum type="arabicPeriod"/>
            </a:pPr>
            <a:r>
              <a:rPr kumimoji="1" lang="en-US" altLang="en-US" sz="1800" dirty="0" err="1"/>
              <a:t>Quản</a:t>
            </a:r>
            <a:r>
              <a:rPr kumimoji="1" lang="en-US" altLang="en-US" sz="1800" dirty="0"/>
              <a:t> </a:t>
            </a:r>
            <a:r>
              <a:rPr kumimoji="1" lang="en-US" altLang="en-US" sz="1800" dirty="0" err="1"/>
              <a:t>lý</a:t>
            </a:r>
            <a:r>
              <a:rPr kumimoji="1" lang="en-US" altLang="en-US" sz="1800" dirty="0"/>
              <a:t> </a:t>
            </a:r>
            <a:r>
              <a:rPr kumimoji="1" lang="en-US" altLang="en-US" sz="1800" dirty="0" err="1"/>
              <a:t>đề</a:t>
            </a:r>
            <a:r>
              <a:rPr kumimoji="1" lang="en-US" altLang="en-US" sz="1800" dirty="0"/>
              <a:t> </a:t>
            </a:r>
            <a:r>
              <a:rPr kumimoji="1" lang="en-US" altLang="en-US" sz="1800" dirty="0" err="1"/>
              <a:t>tài</a:t>
            </a:r>
            <a:endParaRPr kumimoji="1" lang="vi-VN" altLang="en-US" sz="1800" dirty="0"/>
          </a:p>
          <a:p>
            <a:pPr marL="342900" indent="-342900">
              <a:buAutoNum type="arabicPeriod"/>
            </a:pPr>
            <a:r>
              <a:rPr kumimoji="1" lang="en-US" altLang="en-US" sz="1800" dirty="0" err="1"/>
              <a:t>Quản</a:t>
            </a:r>
            <a:r>
              <a:rPr kumimoji="1" lang="en-US" altLang="en-US" sz="1800" dirty="0"/>
              <a:t> </a:t>
            </a:r>
            <a:r>
              <a:rPr kumimoji="1" lang="en-US" altLang="en-US" sz="1800" dirty="0" err="1"/>
              <a:t>lý</a:t>
            </a:r>
            <a:r>
              <a:rPr kumimoji="1" lang="en-US" altLang="en-US" sz="1800" dirty="0"/>
              <a:t> </a:t>
            </a:r>
            <a:r>
              <a:rPr kumimoji="1" lang="en-US" altLang="en-US" sz="1800" dirty="0" err="1"/>
              <a:t>giảng</a:t>
            </a:r>
            <a:r>
              <a:rPr kumimoji="1" lang="en-US" altLang="en-US" sz="1800" dirty="0"/>
              <a:t> </a:t>
            </a:r>
            <a:r>
              <a:rPr kumimoji="1" lang="en-US" altLang="en-US" sz="1800" dirty="0" err="1"/>
              <a:t>viên</a:t>
            </a:r>
            <a:endParaRPr kumimoji="1" lang="vi-VN" altLang="en-US" sz="1800" dirty="0"/>
          </a:p>
          <a:p>
            <a:pPr marL="342900" indent="-342900">
              <a:buAutoNum type="arabicPeriod"/>
            </a:pPr>
            <a:r>
              <a:rPr kumimoji="1" lang="en-US" altLang="en-US" sz="1800" dirty="0" err="1"/>
              <a:t>Quản</a:t>
            </a:r>
            <a:r>
              <a:rPr kumimoji="1" lang="en-US" altLang="en-US" sz="1800" dirty="0"/>
              <a:t> </a:t>
            </a:r>
            <a:r>
              <a:rPr kumimoji="1" lang="en-US" altLang="en-US" sz="1800" dirty="0" err="1"/>
              <a:t>lý</a:t>
            </a:r>
            <a:r>
              <a:rPr kumimoji="1" lang="en-US" altLang="en-US" sz="1800" dirty="0"/>
              <a:t> </a:t>
            </a:r>
            <a:r>
              <a:rPr kumimoji="1" lang="en-US" altLang="en-US" sz="1800" dirty="0" err="1"/>
              <a:t>sinh</a:t>
            </a:r>
            <a:r>
              <a:rPr kumimoji="1" lang="en-US" altLang="en-US" sz="1800" dirty="0"/>
              <a:t> </a:t>
            </a:r>
            <a:r>
              <a:rPr kumimoji="1" lang="en-US" altLang="en-US" sz="1800" dirty="0" err="1"/>
              <a:t>viên</a:t>
            </a:r>
            <a:endParaRPr kumimoji="1" lang="vi-VN" altLang="en-US" sz="1800" dirty="0"/>
          </a:p>
          <a:p>
            <a:pPr marL="342900" indent="-342900">
              <a:buAutoNum type="arabicPeriod"/>
            </a:pPr>
            <a:r>
              <a:rPr kumimoji="1" lang="en-US" altLang="en-US" sz="1800" dirty="0" err="1"/>
              <a:t>Thống</a:t>
            </a:r>
            <a:r>
              <a:rPr kumimoji="1" lang="en-US" altLang="en-US" sz="1800" dirty="0"/>
              <a:t> </a:t>
            </a:r>
            <a:r>
              <a:rPr kumimoji="1" lang="en-US" altLang="en-US" sz="1800" dirty="0" err="1"/>
              <a:t>kê</a:t>
            </a:r>
            <a:r>
              <a:rPr kumimoji="1" lang="en-US" altLang="en-US" sz="1800" dirty="0"/>
              <a:t> </a:t>
            </a:r>
            <a:r>
              <a:rPr kumimoji="1" lang="en-US" altLang="en-US" sz="1800" dirty="0" err="1"/>
              <a:t>theo</a:t>
            </a:r>
            <a:r>
              <a:rPr kumimoji="1" lang="en-US" altLang="en-US" sz="1800" dirty="0"/>
              <a:t> </a:t>
            </a:r>
            <a:r>
              <a:rPr kumimoji="1" lang="en-US" altLang="en-US" sz="1800" dirty="0" err="1"/>
              <a:t>đề</a:t>
            </a:r>
            <a:r>
              <a:rPr kumimoji="1" lang="en-US" altLang="en-US" sz="1800" dirty="0"/>
              <a:t> </a:t>
            </a:r>
            <a:r>
              <a:rPr kumimoji="1" lang="en-US" altLang="en-US" sz="1800" dirty="0" err="1"/>
              <a:t>tài</a:t>
            </a:r>
            <a:endParaRPr kumimoji="1" lang="vi-VN" altLang="en-US" sz="1800" dirty="0"/>
          </a:p>
          <a:p>
            <a:pPr marL="342900" indent="-342900">
              <a:buAutoNum type="arabicPeriod"/>
            </a:pPr>
            <a:r>
              <a:rPr kumimoji="1" lang="en-US" altLang="en-US" sz="1800" dirty="0" err="1"/>
              <a:t>Thống</a:t>
            </a:r>
            <a:r>
              <a:rPr kumimoji="1" lang="en-US" altLang="en-US" sz="1800" dirty="0"/>
              <a:t> </a:t>
            </a:r>
            <a:r>
              <a:rPr kumimoji="1" lang="en-US" altLang="en-US" sz="1800" dirty="0" err="1"/>
              <a:t>kê</a:t>
            </a:r>
            <a:r>
              <a:rPr kumimoji="1" lang="en-US" altLang="en-US" sz="1800" dirty="0"/>
              <a:t> </a:t>
            </a:r>
            <a:r>
              <a:rPr kumimoji="1" lang="en-US" altLang="en-US" sz="1800" dirty="0" err="1"/>
              <a:t>theo</a:t>
            </a:r>
            <a:r>
              <a:rPr kumimoji="1" lang="en-US" altLang="en-US" sz="1800" dirty="0"/>
              <a:t> </a:t>
            </a:r>
            <a:r>
              <a:rPr kumimoji="1" lang="en-US" altLang="en-US" sz="1800" dirty="0" err="1"/>
              <a:t>sinh</a:t>
            </a:r>
            <a:r>
              <a:rPr kumimoji="1" lang="en-US" altLang="en-US" sz="1800" dirty="0"/>
              <a:t> </a:t>
            </a:r>
            <a:r>
              <a:rPr kumimoji="1" lang="en-US" altLang="en-US" sz="1800" dirty="0" err="1"/>
              <a:t>viên</a:t>
            </a:r>
            <a:endParaRPr kumimoji="1" lang="ko-Kore-KR" altLang="en-US" sz="1800" dirty="0"/>
          </a:p>
        </p:txBody>
      </p:sp>
      <p:sp>
        <p:nvSpPr>
          <p:cNvPr id="12" name="텍스트 개체 틀 11">
            <a:extLst>
              <a:ext uri="{FF2B5EF4-FFF2-40B4-BE49-F238E27FC236}">
                <a16:creationId xmlns:a16="http://schemas.microsoft.com/office/drawing/2014/main" id="{0D667157-DA44-2F81-EC28-463FF288C198}"/>
              </a:ext>
            </a:extLst>
          </p:cNvPr>
          <p:cNvSpPr>
            <a:spLocks noGrp="1"/>
          </p:cNvSpPr>
          <p:nvPr>
            <p:ph type="body" sz="quarter" idx="14"/>
          </p:nvPr>
        </p:nvSpPr>
        <p:spPr>
          <a:xfrm>
            <a:off x="469041" y="326468"/>
            <a:ext cx="8038163" cy="772307"/>
          </a:xfrm>
        </p:spPr>
        <p:txBody>
          <a:bodyPr/>
          <a:lstStyle/>
          <a:p>
            <a:r>
              <a:rPr kumimoji="1" lang="vi-VN" altLang="ko-Kore-KR" dirty="0"/>
              <a:t>2. Phân tích chức năng</a:t>
            </a:r>
            <a:endParaRPr kumimoji="1" lang="ko-Kore-KR" altLang="en-US" dirty="0"/>
          </a:p>
        </p:txBody>
      </p:sp>
      <p:grpSp>
        <p:nvGrpSpPr>
          <p:cNvPr id="3" name="그룹 2">
            <a:extLst>
              <a:ext uri="{FF2B5EF4-FFF2-40B4-BE49-F238E27FC236}">
                <a16:creationId xmlns:a16="http://schemas.microsoft.com/office/drawing/2014/main" id="{43B42135-0D6D-8498-0490-589817418638}"/>
              </a:ext>
            </a:extLst>
          </p:cNvPr>
          <p:cNvGrpSpPr/>
          <p:nvPr/>
        </p:nvGrpSpPr>
        <p:grpSpPr>
          <a:xfrm>
            <a:off x="10567855" y="16012"/>
            <a:ext cx="1624145" cy="1621638"/>
            <a:chOff x="2538691" y="3517915"/>
            <a:chExt cx="1624145" cy="1621638"/>
          </a:xfrm>
        </p:grpSpPr>
        <p:sp>
          <p:nvSpPr>
            <p:cNvPr id="5" name="Freeform 21">
              <a:extLst>
                <a:ext uri="{FF2B5EF4-FFF2-40B4-BE49-F238E27FC236}">
                  <a16:creationId xmlns:a16="http://schemas.microsoft.com/office/drawing/2014/main" id="{34AFCC26-D78F-2D77-02AF-134A97B924A2}"/>
                </a:ext>
              </a:extLst>
            </p:cNvPr>
            <p:cNvSpPr>
              <a:spLocks/>
            </p:cNvSpPr>
            <p:nvPr/>
          </p:nvSpPr>
          <p:spPr bwMode="auto">
            <a:xfrm rot="16200000">
              <a:off x="2539944" y="3516662"/>
              <a:ext cx="1621638" cy="1624143"/>
            </a:xfrm>
            <a:custGeom>
              <a:avLst/>
              <a:gdLst>
                <a:gd name="T0" fmla="*/ 2090 w 2090"/>
                <a:gd name="T1" fmla="*/ 693 h 2089"/>
                <a:gd name="T2" fmla="*/ 2090 w 2090"/>
                <a:gd name="T3" fmla="*/ 0 h 2089"/>
                <a:gd name="T4" fmla="*/ 0 w 2090"/>
                <a:gd name="T5" fmla="*/ 2089 h 2089"/>
                <a:gd name="T6" fmla="*/ 694 w 2090"/>
                <a:gd name="T7" fmla="*/ 2089 h 2089"/>
                <a:gd name="T8" fmla="*/ 2090 w 2090"/>
                <a:gd name="T9" fmla="*/ 693 h 2089"/>
              </a:gdLst>
              <a:ahLst/>
              <a:cxnLst>
                <a:cxn ang="0">
                  <a:pos x="T0" y="T1"/>
                </a:cxn>
                <a:cxn ang="0">
                  <a:pos x="T2" y="T3"/>
                </a:cxn>
                <a:cxn ang="0">
                  <a:pos x="T4" y="T5"/>
                </a:cxn>
                <a:cxn ang="0">
                  <a:pos x="T6" y="T7"/>
                </a:cxn>
                <a:cxn ang="0">
                  <a:pos x="T8" y="T9"/>
                </a:cxn>
              </a:cxnLst>
              <a:rect l="0" t="0" r="r" b="b"/>
              <a:pathLst>
                <a:path w="2090" h="2089">
                  <a:moveTo>
                    <a:pt x="2090" y="693"/>
                  </a:moveTo>
                  <a:lnTo>
                    <a:pt x="2090" y="0"/>
                  </a:lnTo>
                  <a:cubicBezTo>
                    <a:pt x="936" y="0"/>
                    <a:pt x="0" y="935"/>
                    <a:pt x="0" y="2089"/>
                  </a:cubicBezTo>
                  <a:lnTo>
                    <a:pt x="694" y="2089"/>
                  </a:lnTo>
                  <a:cubicBezTo>
                    <a:pt x="694" y="1318"/>
                    <a:pt x="1319" y="693"/>
                    <a:pt x="2090" y="693"/>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Freeform 23">
              <a:extLst>
                <a:ext uri="{FF2B5EF4-FFF2-40B4-BE49-F238E27FC236}">
                  <a16:creationId xmlns:a16="http://schemas.microsoft.com/office/drawing/2014/main" id="{56042340-805D-476F-2D67-F774C08D3894}"/>
                </a:ext>
              </a:extLst>
            </p:cNvPr>
            <p:cNvSpPr>
              <a:spLocks/>
            </p:cNvSpPr>
            <p:nvPr/>
          </p:nvSpPr>
          <p:spPr bwMode="auto">
            <a:xfrm rot="16200000">
              <a:off x="3078820" y="3516662"/>
              <a:ext cx="1082762" cy="1085270"/>
            </a:xfrm>
            <a:custGeom>
              <a:avLst/>
              <a:gdLst>
                <a:gd name="T0" fmla="*/ 0 w 1396"/>
                <a:gd name="T1" fmla="*/ 1396 h 1396"/>
                <a:gd name="T2" fmla="*/ 1396 w 1396"/>
                <a:gd name="T3" fmla="*/ 1396 h 1396"/>
                <a:gd name="T4" fmla="*/ 1396 w 1396"/>
                <a:gd name="T5" fmla="*/ 0 h 1396"/>
                <a:gd name="T6" fmla="*/ 0 w 1396"/>
                <a:gd name="T7" fmla="*/ 1396 h 1396"/>
              </a:gdLst>
              <a:ahLst/>
              <a:cxnLst>
                <a:cxn ang="0">
                  <a:pos x="T0" y="T1"/>
                </a:cxn>
                <a:cxn ang="0">
                  <a:pos x="T2" y="T3"/>
                </a:cxn>
                <a:cxn ang="0">
                  <a:pos x="T4" y="T5"/>
                </a:cxn>
                <a:cxn ang="0">
                  <a:pos x="T6" y="T7"/>
                </a:cxn>
              </a:cxnLst>
              <a:rect l="0" t="0" r="r" b="b"/>
              <a:pathLst>
                <a:path w="1396" h="1396">
                  <a:moveTo>
                    <a:pt x="0" y="1396"/>
                  </a:moveTo>
                  <a:lnTo>
                    <a:pt x="1396" y="1396"/>
                  </a:lnTo>
                  <a:lnTo>
                    <a:pt x="1396" y="0"/>
                  </a:lnTo>
                  <a:cubicBezTo>
                    <a:pt x="625" y="0"/>
                    <a:pt x="0" y="625"/>
                    <a:pt x="0" y="1396"/>
                  </a:cubicBez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cxnSp>
        <p:nvCxnSpPr>
          <p:cNvPr id="7" name="직선 연결선[R] 6">
            <a:extLst>
              <a:ext uri="{FF2B5EF4-FFF2-40B4-BE49-F238E27FC236}">
                <a16:creationId xmlns:a16="http://schemas.microsoft.com/office/drawing/2014/main" id="{43CC99BA-A339-E458-45D5-B45BD1943DFE}"/>
              </a:ext>
            </a:extLst>
          </p:cNvPr>
          <p:cNvCxnSpPr>
            <a:cxnSpLocks/>
          </p:cNvCxnSpPr>
          <p:nvPr/>
        </p:nvCxnSpPr>
        <p:spPr>
          <a:xfrm>
            <a:off x="9360312" y="-2"/>
            <a:ext cx="0" cy="685800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텍스트 개체 틀 10">
            <a:extLst>
              <a:ext uri="{FF2B5EF4-FFF2-40B4-BE49-F238E27FC236}">
                <a16:creationId xmlns:a16="http://schemas.microsoft.com/office/drawing/2014/main" id="{D28DA99B-4011-B883-EF25-0B335ECC0E3B}"/>
              </a:ext>
            </a:extLst>
          </p:cNvPr>
          <p:cNvSpPr txBox="1">
            <a:spLocks/>
          </p:cNvSpPr>
          <p:nvPr/>
        </p:nvSpPr>
        <p:spPr>
          <a:xfrm>
            <a:off x="5051343" y="2319270"/>
            <a:ext cx="3577665" cy="3536781"/>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50000"/>
              </a:lnSpc>
              <a:spcBef>
                <a:spcPts val="1000"/>
              </a:spcBef>
              <a:buFontTx/>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vi-VN" altLang="en-US" sz="7200" dirty="0"/>
              <a:t>7. Thống kê theo giảng viên</a:t>
            </a:r>
          </a:p>
          <a:p>
            <a:r>
              <a:rPr kumimoji="1" lang="vi-VN" altLang="en-US" sz="7200" dirty="0"/>
              <a:t>8. Thông báo tin tức đề tài</a:t>
            </a:r>
          </a:p>
          <a:p>
            <a:r>
              <a:rPr kumimoji="1" lang="vi-VN" altLang="en-US" sz="7200" dirty="0"/>
              <a:t>9. Đăng nhập và đăng xuất</a:t>
            </a:r>
          </a:p>
          <a:p>
            <a:r>
              <a:rPr kumimoji="1" lang="vi-VN" altLang="en-US" sz="7200" dirty="0"/>
              <a:t>10. Tạo đợt đăng kí đề tài</a:t>
            </a:r>
          </a:p>
          <a:p>
            <a:r>
              <a:rPr kumimoji="1" lang="vi-VN" altLang="en-US" sz="7200" dirty="0"/>
              <a:t>11. Phân quyền giảng viên phản biện</a:t>
            </a:r>
          </a:p>
          <a:p>
            <a:r>
              <a:rPr kumimoji="1" lang="vi-VN" altLang="en-US" sz="7200" dirty="0"/>
              <a:t>12. Quản lý giảng viên phản biện</a:t>
            </a:r>
          </a:p>
          <a:p>
            <a:endParaRPr kumimoji="1" lang="vi-VN" altLang="en-US" sz="1600" dirty="0"/>
          </a:p>
          <a:p>
            <a:r>
              <a:rPr kumimoji="1" lang="vi-VN" altLang="en-US" sz="1600" dirty="0"/>
              <a:t>  </a:t>
            </a:r>
            <a:endParaRPr kumimoji="1" lang="ko-Kore-KR" altLang="en-US" sz="1600" dirty="0"/>
          </a:p>
        </p:txBody>
      </p:sp>
      <p:sp>
        <p:nvSpPr>
          <p:cNvPr id="15" name="텍스트 개체 틀 10">
            <a:extLst>
              <a:ext uri="{FF2B5EF4-FFF2-40B4-BE49-F238E27FC236}">
                <a16:creationId xmlns:a16="http://schemas.microsoft.com/office/drawing/2014/main" id="{881F5B7E-9596-C619-47B2-B2AD6D1B5D9F}"/>
              </a:ext>
            </a:extLst>
          </p:cNvPr>
          <p:cNvSpPr txBox="1">
            <a:spLocks/>
          </p:cNvSpPr>
          <p:nvPr/>
        </p:nvSpPr>
        <p:spPr>
          <a:xfrm>
            <a:off x="2896859" y="1896116"/>
            <a:ext cx="3577665" cy="438308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Tx/>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ore-KR" sz="1800" b="1" dirty="0" err="1"/>
              <a:t>Quyền</a:t>
            </a:r>
            <a:r>
              <a:rPr kumimoji="1" lang="en-US" altLang="ko-Kore-KR" sz="1800" b="1" dirty="0"/>
              <a:t> </a:t>
            </a:r>
            <a:r>
              <a:rPr kumimoji="1" lang="vi-VN" altLang="ko-Kore-KR" sz="1800" b="1" dirty="0"/>
              <a:t>Giảng viên</a:t>
            </a:r>
          </a:p>
          <a:p>
            <a:pPr marL="342900" indent="-342900">
              <a:buFontTx/>
              <a:buAutoNum type="arabicPeriod"/>
            </a:pPr>
            <a:r>
              <a:rPr kumimoji="1" lang="vi-VN" altLang="en-US" sz="1800" dirty="0"/>
              <a:t>Tạo đề tàiviên và giảng viên, giảng viên phản biện</a:t>
            </a:r>
          </a:p>
          <a:p>
            <a:pPr marL="342900" indent="-342900">
              <a:buFontTx/>
              <a:buAutoNum type="arabicPeriod"/>
            </a:pPr>
            <a:r>
              <a:rPr kumimoji="1" lang="en-US" altLang="en-US" sz="1800" dirty="0" err="1"/>
              <a:t>Quản</a:t>
            </a:r>
            <a:r>
              <a:rPr kumimoji="1" lang="en-US" altLang="en-US" sz="1800" dirty="0"/>
              <a:t> </a:t>
            </a:r>
            <a:r>
              <a:rPr kumimoji="1" lang="en-US" altLang="en-US" sz="1800" dirty="0" err="1"/>
              <a:t>lí</a:t>
            </a:r>
            <a:r>
              <a:rPr kumimoji="1" lang="en-US" altLang="en-US" sz="1800" dirty="0"/>
              <a:t> </a:t>
            </a:r>
            <a:r>
              <a:rPr kumimoji="1" lang="en-US" altLang="en-US" sz="1800" dirty="0" err="1"/>
              <a:t>danh</a:t>
            </a:r>
            <a:r>
              <a:rPr kumimoji="1" lang="en-US" altLang="en-US" sz="1800" dirty="0"/>
              <a:t> </a:t>
            </a:r>
            <a:r>
              <a:rPr kumimoji="1" lang="en-US" altLang="en-US" sz="1800" dirty="0" err="1"/>
              <a:t>sách</a:t>
            </a:r>
            <a:r>
              <a:rPr kumimoji="1" lang="en-US" altLang="en-US" sz="1800" dirty="0"/>
              <a:t> </a:t>
            </a:r>
            <a:r>
              <a:rPr kumimoji="1" lang="en-US" altLang="en-US" sz="1800" dirty="0" err="1"/>
              <a:t>sinh</a:t>
            </a:r>
            <a:r>
              <a:rPr kumimoji="1" lang="en-US" altLang="en-US" sz="1800" dirty="0"/>
              <a:t> </a:t>
            </a:r>
            <a:r>
              <a:rPr kumimoji="1" lang="en-US" altLang="en-US" sz="1800" dirty="0" err="1"/>
              <a:t>viên</a:t>
            </a:r>
            <a:r>
              <a:rPr kumimoji="1" lang="en-US" altLang="en-US" sz="1800" dirty="0"/>
              <a:t> </a:t>
            </a:r>
            <a:r>
              <a:rPr kumimoji="1" lang="en-US" altLang="en-US" sz="1800" dirty="0" err="1"/>
              <a:t>đã</a:t>
            </a:r>
            <a:r>
              <a:rPr kumimoji="1" lang="en-US" altLang="en-US" sz="1800" dirty="0"/>
              <a:t> </a:t>
            </a:r>
            <a:r>
              <a:rPr kumimoji="1" lang="en-US" altLang="en-US" sz="1800" dirty="0" err="1"/>
              <a:t>chọn</a:t>
            </a:r>
            <a:r>
              <a:rPr kumimoji="1" lang="en-US" altLang="en-US" sz="1800" dirty="0"/>
              <a:t> </a:t>
            </a:r>
            <a:r>
              <a:rPr kumimoji="1" lang="en-US" altLang="en-US" sz="1800" dirty="0" err="1"/>
              <a:t>đề</a:t>
            </a:r>
            <a:r>
              <a:rPr kumimoji="1" lang="en-US" altLang="en-US" sz="1800" dirty="0"/>
              <a:t> </a:t>
            </a:r>
            <a:r>
              <a:rPr kumimoji="1" lang="en-US" altLang="en-US" sz="1800" dirty="0" err="1"/>
              <a:t>tài</a:t>
            </a:r>
            <a:endParaRPr kumimoji="1" lang="vi-VN" altLang="en-US" sz="1800" dirty="0"/>
          </a:p>
          <a:p>
            <a:pPr marL="342900" indent="-342900">
              <a:buFontTx/>
              <a:buAutoNum type="arabicPeriod"/>
            </a:pPr>
            <a:r>
              <a:rPr kumimoji="1" lang="vi-VN" altLang="en-US" sz="1800" dirty="0"/>
              <a:t>Chấm điểm đề tài</a:t>
            </a:r>
          </a:p>
          <a:p>
            <a:r>
              <a:rPr kumimoji="1" lang="en-US" altLang="ko-Kore-KR" sz="1800" b="1" dirty="0" err="1"/>
              <a:t>Quyền</a:t>
            </a:r>
            <a:r>
              <a:rPr kumimoji="1" lang="en-US" altLang="ko-Kore-KR" sz="1800" b="1" dirty="0"/>
              <a:t> </a:t>
            </a:r>
            <a:r>
              <a:rPr kumimoji="1" lang="vi-VN" altLang="ko-Kore-KR" sz="1800" b="1" dirty="0"/>
              <a:t>Sinh viên</a:t>
            </a:r>
          </a:p>
          <a:p>
            <a:pPr marL="342900" indent="-342900">
              <a:buFontTx/>
              <a:buAutoNum type="arabicPeriod"/>
            </a:pPr>
            <a:r>
              <a:rPr kumimoji="1" lang="vi-VN" altLang="en-US" sz="1800" dirty="0"/>
              <a:t>Đăng kí đề tài</a:t>
            </a:r>
          </a:p>
          <a:p>
            <a:pPr marL="342900" indent="-342900">
              <a:buFontTx/>
              <a:buAutoNum type="arabicPeriod"/>
            </a:pPr>
            <a:r>
              <a:rPr kumimoji="1" lang="vi-VN" altLang="en-US" sz="1800" dirty="0"/>
              <a:t>Chỉnh sửa đăng kí</a:t>
            </a:r>
          </a:p>
          <a:p>
            <a:endParaRPr kumimoji="1" lang="ko-Kore-KR" altLang="en-US" sz="1800" dirty="0"/>
          </a:p>
        </p:txBody>
      </p:sp>
    </p:spTree>
    <p:extLst>
      <p:ext uri="{BB962C8B-B14F-4D97-AF65-F5344CB8AC3E}">
        <p14:creationId xmlns:p14="http://schemas.microsoft.com/office/powerpoint/2010/main" val="585369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1000"/>
                                        <p:tgtEl>
                                          <p:spTgt spid="11">
                                            <p:txEl>
                                              <p:pRg st="2" end="2"/>
                                            </p:txEl>
                                          </p:spTgt>
                                        </p:tgtEl>
                                      </p:cBhvr>
                                    </p:animEffect>
                                    <p:anim calcmode="lin" valueType="num">
                                      <p:cBhvr>
                                        <p:cTn id="18"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1000"/>
                                        <p:tgtEl>
                                          <p:spTgt spid="11">
                                            <p:txEl>
                                              <p:pRg st="3" end="3"/>
                                            </p:txEl>
                                          </p:spTgt>
                                        </p:tgtEl>
                                      </p:cBhvr>
                                    </p:animEffect>
                                    <p:anim calcmode="lin" valueType="num">
                                      <p:cBhvr>
                                        <p:cTn id="2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1000"/>
                                        <p:tgtEl>
                                          <p:spTgt spid="11">
                                            <p:txEl>
                                              <p:pRg st="4" end="4"/>
                                            </p:txEl>
                                          </p:spTgt>
                                        </p:tgtEl>
                                      </p:cBhvr>
                                    </p:animEffect>
                                    <p:anim calcmode="lin" valueType="num">
                                      <p:cBhvr>
                                        <p:cTn id="28"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1000"/>
                                        <p:tgtEl>
                                          <p:spTgt spid="11">
                                            <p:txEl>
                                              <p:pRg st="5" end="5"/>
                                            </p:txEl>
                                          </p:spTgt>
                                        </p:tgtEl>
                                      </p:cBhvr>
                                    </p:animEffect>
                                    <p:anim calcmode="lin" valueType="num">
                                      <p:cBhvr>
                                        <p:cTn id="3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1000"/>
                                        <p:tgtEl>
                                          <p:spTgt spid="11">
                                            <p:txEl>
                                              <p:pRg st="6" end="6"/>
                                            </p:txEl>
                                          </p:spTgt>
                                        </p:tgtEl>
                                      </p:cBhvr>
                                    </p:animEffect>
                                    <p:anim calcmode="lin" valueType="num">
                                      <p:cBhvr>
                                        <p:cTn id="38"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3" dur="500"/>
                                        <p:tgtEl>
                                          <p:spTgt spid="11">
                                            <p:txEl>
                                              <p:pRg st="0" end="0"/>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11">
                                            <p:txEl>
                                              <p:pRg st="0" end="0"/>
                                            </p:txEl>
                                          </p:spTgt>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7" dur="500"/>
                                        <p:tgtEl>
                                          <p:spTgt spid="11">
                                            <p:txEl>
                                              <p:pRg st="1" end="1"/>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11">
                                            <p:txEl>
                                              <p:pRg st="1" end="1"/>
                                            </p:txEl>
                                          </p:spTgt>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61" dur="500"/>
                                        <p:tgtEl>
                                          <p:spTgt spid="11">
                                            <p:txEl>
                                              <p:pRg st="2" end="2"/>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11">
                                            <p:txEl>
                                              <p:pRg st="2" end="2"/>
                                            </p:txEl>
                                          </p:spTgt>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65" dur="500"/>
                                        <p:tgtEl>
                                          <p:spTgt spid="11">
                                            <p:txEl>
                                              <p:pRg st="3" end="3"/>
                                            </p:txEl>
                                          </p:spTgt>
                                        </p:tgtEl>
                                        <p:attrNameLst>
                                          <p:attrName>ppt_y</p:attrName>
                                        </p:attrNameLst>
                                      </p:cBhvr>
                                      <p:tavLst>
                                        <p:tav tm="0">
                                          <p:val>
                                            <p:strVal val="ppt_y"/>
                                          </p:val>
                                        </p:tav>
                                        <p:tav tm="100000">
                                          <p:val>
                                            <p:strVal val="1+ppt_h/2"/>
                                          </p:val>
                                        </p:tav>
                                      </p:tavLst>
                                    </p:anim>
                                    <p:set>
                                      <p:cBhvr>
                                        <p:cTn id="66" dur="1" fill="hold">
                                          <p:stCondLst>
                                            <p:cond delay="499"/>
                                          </p:stCondLst>
                                        </p:cTn>
                                        <p:tgtEl>
                                          <p:spTgt spid="11">
                                            <p:txEl>
                                              <p:pRg st="3" end="3"/>
                                            </p:txEl>
                                          </p:spTgt>
                                        </p:tgtEl>
                                        <p:attrNameLst>
                                          <p:attrName>style.visibility</p:attrName>
                                        </p:attrNameLst>
                                      </p:cBhvr>
                                      <p:to>
                                        <p:strVal val="hidden"/>
                                      </p:to>
                                    </p:set>
                                  </p:childTnLst>
                                </p:cTn>
                              </p:par>
                              <p:par>
                                <p:cTn id="67" presetID="2" presetClass="exit" presetSubtype="4" fill="hold" grpId="1" nodeType="withEffect">
                                  <p:stCondLst>
                                    <p:cond delay="0"/>
                                  </p:stCondLst>
                                  <p:childTnLst>
                                    <p:anim calcmode="lin" valueType="num">
                                      <p:cBhvr additive="base">
                                        <p:cTn id="68" dur="500"/>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69" dur="500"/>
                                        <p:tgtEl>
                                          <p:spTgt spid="11">
                                            <p:txEl>
                                              <p:pRg st="4" end="4"/>
                                            </p:txEl>
                                          </p:spTgt>
                                        </p:tgtEl>
                                        <p:attrNameLst>
                                          <p:attrName>ppt_y</p:attrName>
                                        </p:attrNameLst>
                                      </p:cBhvr>
                                      <p:tavLst>
                                        <p:tav tm="0">
                                          <p:val>
                                            <p:strVal val="ppt_y"/>
                                          </p:val>
                                        </p:tav>
                                        <p:tav tm="100000">
                                          <p:val>
                                            <p:strVal val="1+ppt_h/2"/>
                                          </p:val>
                                        </p:tav>
                                      </p:tavLst>
                                    </p:anim>
                                    <p:set>
                                      <p:cBhvr>
                                        <p:cTn id="70" dur="1" fill="hold">
                                          <p:stCondLst>
                                            <p:cond delay="499"/>
                                          </p:stCondLst>
                                        </p:cTn>
                                        <p:tgtEl>
                                          <p:spTgt spid="11">
                                            <p:txEl>
                                              <p:pRg st="4" end="4"/>
                                            </p:txEl>
                                          </p:spTgt>
                                        </p:tgtEl>
                                        <p:attrNameLst>
                                          <p:attrName>style.visibility</p:attrName>
                                        </p:attrNameLst>
                                      </p:cBhvr>
                                      <p:to>
                                        <p:strVal val="hidden"/>
                                      </p:to>
                                    </p:set>
                                  </p:childTnLst>
                                </p:cTn>
                              </p:par>
                              <p:par>
                                <p:cTn id="71" presetID="2" presetClass="exit" presetSubtype="4" fill="hold" grpId="1" nodeType="withEffect">
                                  <p:stCondLst>
                                    <p:cond delay="0"/>
                                  </p:stCondLst>
                                  <p:childTnLst>
                                    <p:anim calcmode="lin" valueType="num">
                                      <p:cBhvr additive="base">
                                        <p:cTn id="72" dur="500"/>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73" dur="500"/>
                                        <p:tgtEl>
                                          <p:spTgt spid="11">
                                            <p:txEl>
                                              <p:pRg st="5" end="5"/>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11">
                                            <p:txEl>
                                              <p:pRg st="5" end="5"/>
                                            </p:txEl>
                                          </p:spTgt>
                                        </p:tgtEl>
                                        <p:attrNameLst>
                                          <p:attrName>style.visibility</p:attrName>
                                        </p:attrNameLst>
                                      </p:cBhvr>
                                      <p:to>
                                        <p:strVal val="hidden"/>
                                      </p:to>
                                    </p:set>
                                  </p:childTnLst>
                                </p:cTn>
                              </p:par>
                              <p:par>
                                <p:cTn id="75" presetID="2" presetClass="exit" presetSubtype="4" fill="hold" grpId="1" nodeType="withEffect">
                                  <p:stCondLst>
                                    <p:cond delay="0"/>
                                  </p:stCondLst>
                                  <p:childTnLst>
                                    <p:anim calcmode="lin" valueType="num">
                                      <p:cBhvr additive="base">
                                        <p:cTn id="76" dur="500"/>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77" dur="500"/>
                                        <p:tgtEl>
                                          <p:spTgt spid="11">
                                            <p:txEl>
                                              <p:pRg st="6" end="6"/>
                                            </p:txEl>
                                          </p:spTgt>
                                        </p:tgtEl>
                                        <p:attrNameLst>
                                          <p:attrName>ppt_y</p:attrName>
                                        </p:attrNameLst>
                                      </p:cBhvr>
                                      <p:tavLst>
                                        <p:tav tm="0">
                                          <p:val>
                                            <p:strVal val="ppt_y"/>
                                          </p:val>
                                        </p:tav>
                                        <p:tav tm="100000">
                                          <p:val>
                                            <p:strVal val="1+ppt_h/2"/>
                                          </p:val>
                                        </p:tav>
                                      </p:tavLst>
                                    </p:anim>
                                    <p:set>
                                      <p:cBhvr>
                                        <p:cTn id="78" dur="1" fill="hold">
                                          <p:stCondLst>
                                            <p:cond delay="499"/>
                                          </p:stCondLst>
                                        </p:cTn>
                                        <p:tgtEl>
                                          <p:spTgt spid="11">
                                            <p:txEl>
                                              <p:pRg st="6" end="6"/>
                                            </p:txEl>
                                          </p:spTgt>
                                        </p:tgtEl>
                                        <p:attrNameLst>
                                          <p:attrName>style.visibility</p:attrName>
                                        </p:attrNameLst>
                                      </p:cBhvr>
                                      <p:to>
                                        <p:strVal val="hidden"/>
                                      </p:to>
                                    </p:set>
                                  </p:childTnLst>
                                </p:cTn>
                              </p:par>
                              <p:par>
                                <p:cTn id="79" presetID="42"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1000"/>
                                        <p:tgtEl>
                                          <p:spTgt spid="15"/>
                                        </p:tgtEl>
                                      </p:cBhvr>
                                    </p:animEffect>
                                    <p:anim calcmode="lin" valueType="num">
                                      <p:cBhvr>
                                        <p:cTn id="82" dur="1000" fill="hold"/>
                                        <p:tgtEl>
                                          <p:spTgt spid="15"/>
                                        </p:tgtEl>
                                        <p:attrNameLst>
                                          <p:attrName>ppt_x</p:attrName>
                                        </p:attrNameLst>
                                      </p:cBhvr>
                                      <p:tavLst>
                                        <p:tav tm="0">
                                          <p:val>
                                            <p:strVal val="#ppt_x"/>
                                          </p:val>
                                        </p:tav>
                                        <p:tav tm="100000">
                                          <p:val>
                                            <p:strVal val="#ppt_x"/>
                                          </p:val>
                                        </p:tav>
                                      </p:tavLst>
                                    </p:anim>
                                    <p:anim calcmode="lin" valueType="num">
                                      <p:cBhvr>
                                        <p:cTn id="8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1" grpId="1" uiExpand="1" build="p"/>
      <p:bldP spid="10" grpId="0"/>
      <p:bldP spid="10" grpId="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8B93D0-C2D4-41EB-BD6A-1E548A2A0DE2}"/>
              </a:ext>
            </a:extLst>
          </p:cNvPr>
          <p:cNvSpPr txBox="1"/>
          <p:nvPr/>
        </p:nvSpPr>
        <p:spPr>
          <a:xfrm>
            <a:off x="3976032" y="0"/>
            <a:ext cx="8520768" cy="584775"/>
          </a:xfrm>
          <a:prstGeom prst="rect">
            <a:avLst/>
          </a:prstGeom>
          <a:noFill/>
        </p:spPr>
        <p:txBody>
          <a:bodyPr wrap="square" rtlCol="0">
            <a:spAutoFit/>
          </a:bodyPr>
          <a:lstStyle/>
          <a:p>
            <a:r>
              <a:rPr kumimoji="1" lang="vi-VN"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rPr>
              <a:t>Quản lý tài khoản</a:t>
            </a:r>
            <a:endParaRPr kumimoji="1" lang="ko-Kore-KR"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endParaRPr>
          </a:p>
        </p:txBody>
      </p:sp>
      <p:graphicFrame>
        <p:nvGraphicFramePr>
          <p:cNvPr id="3" name="Table 2">
            <a:extLst>
              <a:ext uri="{FF2B5EF4-FFF2-40B4-BE49-F238E27FC236}">
                <a16:creationId xmlns:a16="http://schemas.microsoft.com/office/drawing/2014/main" id="{05E9A41F-CAB7-70E3-0311-616B128C21E2}"/>
              </a:ext>
            </a:extLst>
          </p:cNvPr>
          <p:cNvGraphicFramePr>
            <a:graphicFrameLocks noGrp="1"/>
          </p:cNvGraphicFramePr>
          <p:nvPr/>
        </p:nvGraphicFramePr>
        <p:xfrm>
          <a:off x="0" y="522287"/>
          <a:ext cx="12192000" cy="5699543"/>
        </p:xfrm>
        <a:graphic>
          <a:graphicData uri="http://schemas.openxmlformats.org/drawingml/2006/table">
            <a:tbl>
              <a:tblPr firstRow="1" firstCol="1" bandRow="1">
                <a:tableStyleId>{5C22544A-7EE6-4342-B048-85BDC9FD1C3A}</a:tableStyleId>
              </a:tblPr>
              <a:tblGrid>
                <a:gridCol w="1158240">
                  <a:extLst>
                    <a:ext uri="{9D8B030D-6E8A-4147-A177-3AD203B41FA5}">
                      <a16:colId xmlns:a16="http://schemas.microsoft.com/office/drawing/2014/main" val="1980285628"/>
                    </a:ext>
                  </a:extLst>
                </a:gridCol>
                <a:gridCol w="11033760">
                  <a:extLst>
                    <a:ext uri="{9D8B030D-6E8A-4147-A177-3AD203B41FA5}">
                      <a16:colId xmlns:a16="http://schemas.microsoft.com/office/drawing/2014/main" val="3114686665"/>
                    </a:ext>
                  </a:extLst>
                </a:gridCol>
              </a:tblGrid>
              <a:tr h="227271">
                <a:tc>
                  <a:txBody>
                    <a:bodyPr/>
                    <a:lstStyle/>
                    <a:p>
                      <a:pPr marL="0" marR="0">
                        <a:lnSpc>
                          <a:spcPct val="107000"/>
                        </a:lnSpc>
                        <a:spcBef>
                          <a:spcPts val="0"/>
                        </a:spcBef>
                        <a:spcAft>
                          <a:spcPts val="0"/>
                        </a:spcAft>
                      </a:pPr>
                      <a:r>
                        <a:rPr lang="en-US" sz="1800">
                          <a:effectLst/>
                        </a:rPr>
                        <a:t>Usecase</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tc>
                  <a:txBody>
                    <a:bodyPr/>
                    <a:lstStyle/>
                    <a:p>
                      <a:pPr marL="0" marR="0">
                        <a:lnSpc>
                          <a:spcPct val="107000"/>
                        </a:lnSpc>
                        <a:spcBef>
                          <a:spcPts val="0"/>
                        </a:spcBef>
                        <a:spcAft>
                          <a:spcPts val="0"/>
                        </a:spcAft>
                      </a:pPr>
                      <a:r>
                        <a:rPr lang="en-US" sz="1800">
                          <a:effectLst/>
                        </a:rPr>
                        <a:t>Quản lý tài khoản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extLst>
                  <a:ext uri="{0D108BD9-81ED-4DB2-BD59-A6C34878D82A}">
                    <a16:rowId xmlns:a16="http://schemas.microsoft.com/office/drawing/2014/main" val="3358354373"/>
                  </a:ext>
                </a:extLst>
              </a:tr>
              <a:tr h="227271">
                <a:tc>
                  <a:txBody>
                    <a:bodyPr/>
                    <a:lstStyle/>
                    <a:p>
                      <a:pPr marL="0" marR="0">
                        <a:lnSpc>
                          <a:spcPct val="107000"/>
                        </a:lnSpc>
                        <a:spcBef>
                          <a:spcPts val="0"/>
                        </a:spcBef>
                        <a:spcAft>
                          <a:spcPts val="0"/>
                        </a:spcAft>
                      </a:pPr>
                      <a:r>
                        <a:rPr lang="en-US" sz="1800">
                          <a:effectLst/>
                        </a:rPr>
                        <a:t>Actor</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tc>
                  <a:txBody>
                    <a:bodyPr/>
                    <a:lstStyle/>
                    <a:p>
                      <a:pPr marL="0" marR="0">
                        <a:lnSpc>
                          <a:spcPct val="107000"/>
                        </a:lnSpc>
                        <a:spcBef>
                          <a:spcPts val="0"/>
                        </a:spcBef>
                        <a:spcAft>
                          <a:spcPts val="0"/>
                        </a:spcAft>
                      </a:pPr>
                      <a:r>
                        <a:rPr lang="en-US" sz="1800">
                          <a:effectLst/>
                        </a:rPr>
                        <a:t>Quản trị viên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extLst>
                  <a:ext uri="{0D108BD9-81ED-4DB2-BD59-A6C34878D82A}">
                    <a16:rowId xmlns:a16="http://schemas.microsoft.com/office/drawing/2014/main" val="746998018"/>
                  </a:ext>
                </a:extLst>
              </a:tr>
              <a:tr h="468863">
                <a:tc>
                  <a:txBody>
                    <a:bodyPr/>
                    <a:lstStyle/>
                    <a:p>
                      <a:pPr marL="0" marR="0">
                        <a:lnSpc>
                          <a:spcPct val="107000"/>
                        </a:lnSpc>
                        <a:spcBef>
                          <a:spcPts val="0"/>
                        </a:spcBef>
                        <a:spcAft>
                          <a:spcPts val="0"/>
                        </a:spcAft>
                      </a:pPr>
                      <a:r>
                        <a:rPr lang="en-US" sz="1800">
                          <a:effectLst/>
                        </a:rPr>
                        <a:t>Precondition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tc>
                  <a:txBody>
                    <a:bodyPr/>
                    <a:lstStyle/>
                    <a:p>
                      <a:pPr marL="0" marR="0">
                        <a:lnSpc>
                          <a:spcPct val="107000"/>
                        </a:lnSpc>
                        <a:spcBef>
                          <a:spcPts val="0"/>
                        </a:spcBef>
                        <a:spcAft>
                          <a:spcPts val="0"/>
                        </a:spcAft>
                      </a:pPr>
                      <a:r>
                        <a:rPr lang="en-US" sz="1800">
                          <a:effectLst/>
                        </a:rPr>
                        <a:t>Quản trị viên có danh sách giảng viên, sinh viên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extLst>
                  <a:ext uri="{0D108BD9-81ED-4DB2-BD59-A6C34878D82A}">
                    <a16:rowId xmlns:a16="http://schemas.microsoft.com/office/drawing/2014/main" val="1819907694"/>
                  </a:ext>
                </a:extLst>
              </a:tr>
              <a:tr h="468863">
                <a:tc>
                  <a:txBody>
                    <a:bodyPr/>
                    <a:lstStyle/>
                    <a:p>
                      <a:pPr marL="0" marR="0">
                        <a:lnSpc>
                          <a:spcPct val="107000"/>
                        </a:lnSpc>
                        <a:spcBef>
                          <a:spcPts val="0"/>
                        </a:spcBef>
                        <a:spcAft>
                          <a:spcPts val="0"/>
                        </a:spcAft>
                      </a:pPr>
                      <a:r>
                        <a:rPr lang="en-US" sz="1800">
                          <a:effectLst/>
                        </a:rPr>
                        <a:t>Postcondition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tc>
                  <a:txBody>
                    <a:bodyPr/>
                    <a:lstStyle/>
                    <a:p>
                      <a:pPr marL="0" marR="0">
                        <a:lnSpc>
                          <a:spcPct val="107000"/>
                        </a:lnSpc>
                        <a:spcBef>
                          <a:spcPts val="0"/>
                        </a:spcBef>
                        <a:spcAft>
                          <a:spcPts val="0"/>
                        </a:spcAft>
                      </a:pPr>
                      <a:r>
                        <a:rPr lang="en-US" sz="1800">
                          <a:effectLst/>
                        </a:rPr>
                        <a:t>Tạo tài khoản cho giảng viên, sinh viên và phân quyền cho các đối tượng tài khoản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extLst>
                  <a:ext uri="{0D108BD9-81ED-4DB2-BD59-A6C34878D82A}">
                    <a16:rowId xmlns:a16="http://schemas.microsoft.com/office/drawing/2014/main" val="159202405"/>
                  </a:ext>
                </a:extLst>
              </a:tr>
              <a:tr h="2160012">
                <a:tc>
                  <a:txBody>
                    <a:bodyPr/>
                    <a:lstStyle/>
                    <a:p>
                      <a:pPr marL="0" marR="0">
                        <a:lnSpc>
                          <a:spcPct val="107000"/>
                        </a:lnSpc>
                        <a:spcBef>
                          <a:spcPts val="0"/>
                        </a:spcBef>
                        <a:spcAft>
                          <a:spcPts val="0"/>
                        </a:spcAft>
                      </a:pPr>
                      <a:r>
                        <a:rPr lang="en-US" sz="1800">
                          <a:effectLst/>
                        </a:rPr>
                        <a:t>Basic 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tc>
                  <a:txBody>
                    <a:bodyPr/>
                    <a:lstStyle/>
                    <a:p>
                      <a:pPr marL="0" marR="0">
                        <a:lnSpc>
                          <a:spcPct val="107000"/>
                        </a:lnSpc>
                        <a:spcBef>
                          <a:spcPts val="0"/>
                        </a:spcBef>
                        <a:spcAft>
                          <a:spcPts val="0"/>
                        </a:spcAft>
                      </a:pPr>
                      <a:r>
                        <a:rPr lang="en-US" sz="1800">
                          <a:effectLst/>
                        </a:rPr>
                        <a:t>{Thêm tài khoản}</a:t>
                      </a:r>
                    </a:p>
                    <a:p>
                      <a:pPr marL="0" marR="0" indent="-228600">
                        <a:lnSpc>
                          <a:spcPct val="107000"/>
                        </a:lnSpc>
                        <a:spcBef>
                          <a:spcPts val="0"/>
                        </a:spcBef>
                        <a:spcAft>
                          <a:spcPts val="0"/>
                        </a:spcAft>
                      </a:pPr>
                      <a:r>
                        <a:rPr lang="en-US" sz="1800">
                          <a:effectLst/>
                        </a:rPr>
                        <a:t>1.      Quản trị viên tạo tài khoản cho các đối tượng, quản trị viên chọn loại tài khoản cho tài khoản được tạo (sinh viên hoặc giảng viên)</a:t>
                      </a:r>
                    </a:p>
                    <a:p>
                      <a:pPr marL="0" marR="0">
                        <a:lnSpc>
                          <a:spcPct val="107000"/>
                        </a:lnSpc>
                        <a:spcBef>
                          <a:spcPts val="0"/>
                        </a:spcBef>
                        <a:spcAft>
                          <a:spcPts val="0"/>
                        </a:spcAft>
                      </a:pPr>
                      <a:r>
                        <a:rPr lang="en-US" sz="1800">
                          <a:effectLst/>
                        </a:rPr>
                        <a:t>{Xóa tài khoản}</a:t>
                      </a:r>
                    </a:p>
                    <a:p>
                      <a:pPr marL="0" marR="0" indent="-228600">
                        <a:lnSpc>
                          <a:spcPct val="107000"/>
                        </a:lnSpc>
                        <a:spcBef>
                          <a:spcPts val="0"/>
                        </a:spcBef>
                        <a:spcAft>
                          <a:spcPts val="0"/>
                        </a:spcAft>
                      </a:pPr>
                      <a:r>
                        <a:rPr lang="en-US" sz="1800">
                          <a:effectLst/>
                        </a:rPr>
                        <a:t>2.      Quản trị có thể xóa 1 hoặc nhiều tài khoản đã được chọn</a:t>
                      </a:r>
                    </a:p>
                    <a:p>
                      <a:pPr marL="0" marR="0">
                        <a:lnSpc>
                          <a:spcPct val="107000"/>
                        </a:lnSpc>
                        <a:spcBef>
                          <a:spcPts val="0"/>
                        </a:spcBef>
                        <a:spcAft>
                          <a:spcPts val="0"/>
                        </a:spcAft>
                      </a:pPr>
                      <a:r>
                        <a:rPr lang="en-US" sz="1800">
                          <a:effectLst/>
                        </a:rPr>
                        <a:t>{Sửa tài khoản}</a:t>
                      </a:r>
                    </a:p>
                    <a:p>
                      <a:pPr marL="0" marR="0" indent="-228600">
                        <a:lnSpc>
                          <a:spcPct val="107000"/>
                        </a:lnSpc>
                        <a:spcBef>
                          <a:spcPts val="0"/>
                        </a:spcBef>
                        <a:spcAft>
                          <a:spcPts val="0"/>
                        </a:spcAft>
                      </a:pPr>
                      <a:r>
                        <a:rPr lang="en-US" sz="1800">
                          <a:effectLst/>
                        </a:rPr>
                        <a:t>3.      Quản trị viên có thể sửa các thông tin của tài khoản hoặc quyền của tài khoản được chọn để sửa đổi</a:t>
                      </a:r>
                    </a:p>
                    <a:p>
                      <a:pPr marL="0" marR="0" indent="-228600">
                        <a:lnSpc>
                          <a:spcPct val="107000"/>
                        </a:lnSpc>
                        <a:spcBef>
                          <a:spcPts val="0"/>
                        </a:spcBef>
                        <a:spcAft>
                          <a:spcPts val="0"/>
                        </a:spcAft>
                      </a:pPr>
                      <a:r>
                        <a:rPr lang="en-US" sz="1800">
                          <a:effectLst/>
                        </a:rPr>
                        <a:t>4.      Usecase kết thúc</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extLst>
                  <a:ext uri="{0D108BD9-81ED-4DB2-BD59-A6C34878D82A}">
                    <a16:rowId xmlns:a16="http://schemas.microsoft.com/office/drawing/2014/main" val="3280153350"/>
                  </a:ext>
                </a:extLst>
              </a:tr>
              <a:tr h="468863">
                <a:tc>
                  <a:txBody>
                    <a:bodyPr/>
                    <a:lstStyle/>
                    <a:p>
                      <a:pPr marL="0" marR="0">
                        <a:lnSpc>
                          <a:spcPct val="107000"/>
                        </a:lnSpc>
                        <a:spcBef>
                          <a:spcPts val="0"/>
                        </a:spcBef>
                        <a:spcAft>
                          <a:spcPts val="0"/>
                        </a:spcAft>
                      </a:pPr>
                      <a:r>
                        <a:rPr lang="en-US" sz="1800">
                          <a:effectLst/>
                        </a:rPr>
                        <a:t>Subflows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tc>
                  <a:txBody>
                    <a:bodyPr/>
                    <a:lstStyle/>
                    <a:p>
                      <a:pPr marL="0" marR="0">
                        <a:lnSpc>
                          <a:spcPct val="107000"/>
                        </a:lnSpc>
                        <a:spcBef>
                          <a:spcPts val="0"/>
                        </a:spcBef>
                        <a:spcAft>
                          <a:spcPts val="0"/>
                        </a:spcAft>
                      </a:pPr>
                      <a:r>
                        <a:rPr lang="en-US" sz="1800">
                          <a:effectLst/>
                        </a:rPr>
                        <a:t>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extLst>
                  <a:ext uri="{0D108BD9-81ED-4DB2-BD59-A6C34878D82A}">
                    <a16:rowId xmlns:a16="http://schemas.microsoft.com/office/drawing/2014/main" val="2500045306"/>
                  </a:ext>
                </a:extLst>
              </a:tr>
              <a:tr h="1194112">
                <a:tc>
                  <a:txBody>
                    <a:bodyPr/>
                    <a:lstStyle/>
                    <a:p>
                      <a:pPr marL="0" marR="0">
                        <a:lnSpc>
                          <a:spcPct val="107000"/>
                        </a:lnSpc>
                        <a:spcBef>
                          <a:spcPts val="0"/>
                        </a:spcBef>
                        <a:spcAft>
                          <a:spcPts val="0"/>
                        </a:spcAft>
                      </a:pPr>
                      <a:r>
                        <a:rPr lang="en-US" sz="1800">
                          <a:effectLst/>
                        </a:rPr>
                        <a:t>Alternative 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53070" marR="53070" marT="0" marB="0"/>
                </a:tc>
                <a:tc>
                  <a:txBody>
                    <a:bodyPr/>
                    <a:lstStyle/>
                    <a:p>
                      <a:pPr marL="0" marR="0">
                        <a:lnSpc>
                          <a:spcPct val="107000"/>
                        </a:lnSpc>
                        <a:spcBef>
                          <a:spcPts val="0"/>
                        </a:spcBef>
                        <a:spcAft>
                          <a:spcPts val="0"/>
                        </a:spcAft>
                      </a:pPr>
                      <a:r>
                        <a:rPr lang="en-US" sz="1800" dirty="0">
                          <a:effectLst/>
                        </a:rPr>
                        <a:t>A1: </a:t>
                      </a:r>
                      <a:r>
                        <a:rPr lang="en-US" sz="1800" dirty="0" err="1">
                          <a:effectLst/>
                        </a:rPr>
                        <a:t>Không</a:t>
                      </a:r>
                      <a:r>
                        <a:rPr lang="en-US" sz="1800" dirty="0">
                          <a:effectLst/>
                        </a:rPr>
                        <a:t> </a:t>
                      </a:r>
                      <a:r>
                        <a:rPr lang="en-US" sz="1800" dirty="0" err="1">
                          <a:effectLst/>
                        </a:rPr>
                        <a:t>tạo</a:t>
                      </a:r>
                      <a:r>
                        <a:rPr lang="en-US" sz="1800" dirty="0">
                          <a:effectLst/>
                        </a:rPr>
                        <a:t>, </a:t>
                      </a:r>
                      <a:r>
                        <a:rPr lang="en-US" sz="1800" dirty="0" err="1">
                          <a:effectLst/>
                        </a:rPr>
                        <a:t>sửa</a:t>
                      </a:r>
                      <a:r>
                        <a:rPr lang="en-US" sz="1800" dirty="0">
                          <a:effectLst/>
                        </a:rPr>
                        <a:t> </a:t>
                      </a:r>
                      <a:r>
                        <a:rPr lang="en-US" sz="1800" dirty="0" err="1">
                          <a:effectLst/>
                        </a:rPr>
                        <a:t>xóa</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r>
                        <a:rPr lang="en-US" sz="1800" dirty="0" err="1">
                          <a:effectLst/>
                        </a:rPr>
                        <a:t>nữa</a:t>
                      </a:r>
                      <a:endParaRPr lang="en-US" sz="1800" dirty="0">
                        <a:effectLst/>
                      </a:endParaRPr>
                    </a:p>
                    <a:p>
                      <a:pPr marL="0" marR="0">
                        <a:lnSpc>
                          <a:spcPct val="107000"/>
                        </a:lnSpc>
                        <a:spcBef>
                          <a:spcPts val="0"/>
                        </a:spcBef>
                        <a:spcAft>
                          <a:spcPts val="0"/>
                        </a:spcAft>
                      </a:pPr>
                      <a:r>
                        <a:rPr lang="en-US" sz="1800" dirty="0" err="1">
                          <a:effectLst/>
                        </a:rPr>
                        <a:t>Tại</a:t>
                      </a:r>
                      <a:r>
                        <a:rPr lang="en-US" sz="1800" dirty="0">
                          <a:effectLst/>
                        </a:rPr>
                        <a:t> {</a:t>
                      </a:r>
                      <a:r>
                        <a:rPr lang="en-US" sz="1800" dirty="0" err="1">
                          <a:effectLst/>
                        </a:rPr>
                        <a:t>Thêm</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r>
                        <a:rPr lang="en-US" sz="1800" dirty="0" err="1">
                          <a:effectLst/>
                        </a:rPr>
                        <a:t>hoặc</a:t>
                      </a:r>
                      <a:r>
                        <a:rPr lang="en-US" sz="1800" dirty="0">
                          <a:effectLst/>
                        </a:rPr>
                        <a:t> {</a:t>
                      </a:r>
                      <a:r>
                        <a:rPr lang="en-US" sz="1800" dirty="0" err="1">
                          <a:effectLst/>
                        </a:rPr>
                        <a:t>Xóa</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r>
                        <a:rPr lang="en-US" sz="1800" dirty="0" err="1">
                          <a:effectLst/>
                        </a:rPr>
                        <a:t>hoặc</a:t>
                      </a:r>
                      <a:r>
                        <a:rPr lang="en-US" sz="1800" dirty="0">
                          <a:effectLst/>
                        </a:rPr>
                        <a:t> {</a:t>
                      </a:r>
                      <a:r>
                        <a:rPr lang="en-US" sz="1800" dirty="0" err="1">
                          <a:effectLst/>
                        </a:rPr>
                        <a:t>Sửa</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r>
                        <a:rPr lang="en-US" sz="1800" dirty="0" err="1">
                          <a:effectLst/>
                        </a:rPr>
                        <a:t>quản</a:t>
                      </a:r>
                      <a:r>
                        <a:rPr lang="en-US" sz="1800" dirty="0">
                          <a:effectLst/>
                        </a:rPr>
                        <a:t> </a:t>
                      </a:r>
                      <a:r>
                        <a:rPr lang="en-US" sz="1800" dirty="0" err="1">
                          <a:effectLst/>
                        </a:rPr>
                        <a:t>trị</a:t>
                      </a:r>
                      <a:r>
                        <a:rPr lang="en-US" sz="1800" dirty="0">
                          <a:effectLst/>
                        </a:rPr>
                        <a:t> </a:t>
                      </a:r>
                      <a:r>
                        <a:rPr lang="en-US" sz="1800" dirty="0" err="1">
                          <a:effectLst/>
                        </a:rPr>
                        <a:t>viên</a:t>
                      </a:r>
                      <a:r>
                        <a:rPr lang="en-US" sz="1800" dirty="0">
                          <a:effectLst/>
                        </a:rPr>
                        <a:t> </a:t>
                      </a:r>
                      <a:r>
                        <a:rPr lang="en-US" sz="1800" dirty="0" err="1">
                          <a:effectLst/>
                        </a:rPr>
                        <a:t>không</a:t>
                      </a:r>
                      <a:r>
                        <a:rPr lang="en-US" sz="1800" dirty="0">
                          <a:effectLst/>
                        </a:rPr>
                        <a:t> </a:t>
                      </a:r>
                      <a:r>
                        <a:rPr lang="en-US" sz="1800" dirty="0" err="1">
                          <a:effectLst/>
                        </a:rPr>
                        <a:t>muốn</a:t>
                      </a:r>
                      <a:r>
                        <a:rPr lang="en-US" sz="1800" dirty="0">
                          <a:effectLst/>
                        </a:rPr>
                        <a:t> </a:t>
                      </a:r>
                      <a:r>
                        <a:rPr lang="en-US" sz="1800" dirty="0" err="1">
                          <a:effectLst/>
                        </a:rPr>
                        <a:t>chỉnh</a:t>
                      </a:r>
                      <a:r>
                        <a:rPr lang="en-US" sz="1800" dirty="0">
                          <a:effectLst/>
                        </a:rPr>
                        <a:t> </a:t>
                      </a:r>
                      <a:r>
                        <a:rPr lang="en-US" sz="1800" dirty="0" err="1">
                          <a:effectLst/>
                        </a:rPr>
                        <a:t>sửa</a:t>
                      </a:r>
                      <a:r>
                        <a:rPr lang="en-US" sz="1800" dirty="0">
                          <a:effectLst/>
                        </a:rPr>
                        <a:t> </a:t>
                      </a:r>
                      <a:r>
                        <a:rPr lang="en-US" sz="1800" dirty="0" err="1">
                          <a:effectLst/>
                        </a:rPr>
                        <a:t>các</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r>
                        <a:rPr lang="en-US" sz="1800" dirty="0" err="1">
                          <a:effectLst/>
                        </a:rPr>
                        <a:t>nữa</a:t>
                      </a:r>
                      <a:endParaRPr lang="en-US" sz="1800" dirty="0">
                        <a:effectLst/>
                      </a:endParaRPr>
                    </a:p>
                    <a:p>
                      <a:pPr marL="0" marR="0">
                        <a:lnSpc>
                          <a:spcPct val="107000"/>
                        </a:lnSpc>
                        <a:spcBef>
                          <a:spcPts val="0"/>
                        </a:spcBef>
                        <a:spcAft>
                          <a:spcPts val="0"/>
                        </a:spcAft>
                      </a:pPr>
                      <a:r>
                        <a:rPr lang="en-US" sz="1800" dirty="0">
                          <a:effectLst/>
                        </a:rPr>
                        <a:t>1. </a:t>
                      </a:r>
                      <a:r>
                        <a:rPr lang="en-US" sz="1800" dirty="0" err="1">
                          <a:effectLst/>
                        </a:rPr>
                        <a:t>Quản</a:t>
                      </a:r>
                      <a:r>
                        <a:rPr lang="en-US" sz="1800" dirty="0">
                          <a:effectLst/>
                        </a:rPr>
                        <a:t> </a:t>
                      </a:r>
                      <a:r>
                        <a:rPr lang="en-US" sz="1800" dirty="0" err="1">
                          <a:effectLst/>
                        </a:rPr>
                        <a:t>trị</a:t>
                      </a:r>
                      <a:r>
                        <a:rPr lang="en-US" sz="1800" dirty="0">
                          <a:effectLst/>
                        </a:rPr>
                        <a:t> </a:t>
                      </a:r>
                      <a:r>
                        <a:rPr lang="en-US" sz="1800" dirty="0" err="1">
                          <a:effectLst/>
                        </a:rPr>
                        <a:t>viên</a:t>
                      </a:r>
                      <a:r>
                        <a:rPr lang="en-US" sz="1800" dirty="0">
                          <a:effectLst/>
                        </a:rPr>
                        <a:t> </a:t>
                      </a:r>
                      <a:r>
                        <a:rPr lang="en-US" sz="1800" dirty="0" err="1">
                          <a:effectLst/>
                        </a:rPr>
                        <a:t>chọn</a:t>
                      </a:r>
                      <a:r>
                        <a:rPr lang="en-US" sz="1800" dirty="0">
                          <a:effectLst/>
                        </a:rPr>
                        <a:t> </a:t>
                      </a:r>
                      <a:r>
                        <a:rPr lang="en-US" sz="1800" dirty="0" err="1">
                          <a:effectLst/>
                        </a:rPr>
                        <a:t>Huỷ</a:t>
                      </a:r>
                      <a:endParaRPr lang="en-US" sz="1800" dirty="0">
                        <a:effectLst/>
                      </a:endParaRPr>
                    </a:p>
                    <a:p>
                      <a:pPr marL="0" marR="0">
                        <a:lnSpc>
                          <a:spcPct val="107000"/>
                        </a:lnSpc>
                        <a:spcBef>
                          <a:spcPts val="0"/>
                        </a:spcBef>
                        <a:spcAft>
                          <a:spcPts val="0"/>
                        </a:spcAft>
                      </a:pPr>
                      <a:r>
                        <a:rPr lang="en-US" sz="1800" dirty="0">
                          <a:effectLst/>
                        </a:rPr>
                        <a:t>2. </a:t>
                      </a:r>
                      <a:r>
                        <a:rPr lang="en-US" sz="1800" dirty="0" err="1">
                          <a:effectLst/>
                        </a:rPr>
                        <a:t>Usecase</a:t>
                      </a:r>
                      <a:r>
                        <a:rPr lang="en-US" sz="1800" dirty="0">
                          <a:effectLst/>
                        </a:rPr>
                        <a:t> </a:t>
                      </a:r>
                      <a:r>
                        <a:rPr lang="en-US" sz="1800" dirty="0" err="1">
                          <a:effectLst/>
                        </a:rPr>
                        <a:t>kết</a:t>
                      </a:r>
                      <a:r>
                        <a:rPr lang="en-US" sz="1800" dirty="0">
                          <a:effectLst/>
                        </a:rPr>
                        <a:t> </a:t>
                      </a:r>
                      <a:r>
                        <a:rPr lang="en-US" sz="1800" dirty="0" err="1">
                          <a:effectLst/>
                        </a:rPr>
                        <a:t>thúc</a:t>
                      </a:r>
                      <a:endParaRPr lang="en-US" sz="1800" dirty="0">
                        <a:effectLst/>
                      </a:endParaRPr>
                    </a:p>
                  </a:txBody>
                  <a:tcPr marL="53070" marR="53070" marT="0" marB="0"/>
                </a:tc>
                <a:extLst>
                  <a:ext uri="{0D108BD9-81ED-4DB2-BD59-A6C34878D82A}">
                    <a16:rowId xmlns:a16="http://schemas.microsoft.com/office/drawing/2014/main" val="2458361724"/>
                  </a:ext>
                </a:extLst>
              </a:tr>
            </a:tbl>
          </a:graphicData>
        </a:graphic>
      </p:graphicFrame>
    </p:spTree>
    <p:extLst>
      <p:ext uri="{BB962C8B-B14F-4D97-AF65-F5344CB8AC3E}">
        <p14:creationId xmlns:p14="http://schemas.microsoft.com/office/powerpoint/2010/main" val="3056134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8B93D0-C2D4-41EB-BD6A-1E548A2A0DE2}"/>
              </a:ext>
            </a:extLst>
          </p:cNvPr>
          <p:cNvSpPr txBox="1"/>
          <p:nvPr/>
        </p:nvSpPr>
        <p:spPr>
          <a:xfrm>
            <a:off x="3976032" y="0"/>
            <a:ext cx="8520768" cy="584775"/>
          </a:xfrm>
          <a:prstGeom prst="rect">
            <a:avLst/>
          </a:prstGeom>
          <a:noFill/>
        </p:spPr>
        <p:txBody>
          <a:bodyPr wrap="square" rtlCol="0">
            <a:spAutoFit/>
          </a:bodyPr>
          <a:lstStyle/>
          <a:p>
            <a:r>
              <a:rPr kumimoji="1" lang="vi-VN"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rPr>
              <a:t>Lưu trữ đề tài</a:t>
            </a:r>
            <a:endParaRPr kumimoji="1" lang="ko-Kore-KR"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endParaRPr>
          </a:p>
        </p:txBody>
      </p:sp>
      <p:graphicFrame>
        <p:nvGraphicFramePr>
          <p:cNvPr id="2" name="Table 1">
            <a:extLst>
              <a:ext uri="{FF2B5EF4-FFF2-40B4-BE49-F238E27FC236}">
                <a16:creationId xmlns:a16="http://schemas.microsoft.com/office/drawing/2014/main" id="{8C11A5A3-F8CD-9A9A-9208-94C4D660F6FC}"/>
              </a:ext>
            </a:extLst>
          </p:cNvPr>
          <p:cNvGraphicFramePr>
            <a:graphicFrameLocks noGrp="1"/>
          </p:cNvGraphicFramePr>
          <p:nvPr/>
        </p:nvGraphicFramePr>
        <p:xfrm>
          <a:off x="0" y="529471"/>
          <a:ext cx="12192000" cy="6535841"/>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803550964"/>
                    </a:ext>
                  </a:extLst>
                </a:gridCol>
                <a:gridCol w="10515600">
                  <a:extLst>
                    <a:ext uri="{9D8B030D-6E8A-4147-A177-3AD203B41FA5}">
                      <a16:colId xmlns:a16="http://schemas.microsoft.com/office/drawing/2014/main" val="1002567042"/>
                    </a:ext>
                  </a:extLst>
                </a:gridCol>
              </a:tblGrid>
              <a:tr h="266936">
                <a:tc>
                  <a:txBody>
                    <a:bodyPr/>
                    <a:lstStyle/>
                    <a:p>
                      <a:pPr marL="0" marR="0">
                        <a:lnSpc>
                          <a:spcPct val="107000"/>
                        </a:lnSpc>
                        <a:spcBef>
                          <a:spcPts val="0"/>
                        </a:spcBef>
                        <a:spcAft>
                          <a:spcPts val="0"/>
                        </a:spcAft>
                      </a:pPr>
                      <a:r>
                        <a:rPr lang="en-US" sz="1800">
                          <a:effectLst/>
                        </a:rPr>
                        <a:t>Usecase</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tc>
                  <a:txBody>
                    <a:bodyPr/>
                    <a:lstStyle/>
                    <a:p>
                      <a:pPr marL="0" marR="0">
                        <a:lnSpc>
                          <a:spcPct val="107000"/>
                        </a:lnSpc>
                        <a:spcBef>
                          <a:spcPts val="0"/>
                        </a:spcBef>
                        <a:spcAft>
                          <a:spcPts val="0"/>
                        </a:spcAft>
                      </a:pPr>
                      <a:r>
                        <a:rPr lang="en-US" sz="1800">
                          <a:effectLst/>
                        </a:rPr>
                        <a:t>Lưu trữ đề tài</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extLst>
                  <a:ext uri="{0D108BD9-81ED-4DB2-BD59-A6C34878D82A}">
                    <a16:rowId xmlns:a16="http://schemas.microsoft.com/office/drawing/2014/main" val="2322652482"/>
                  </a:ext>
                </a:extLst>
              </a:tr>
              <a:tr h="266936">
                <a:tc>
                  <a:txBody>
                    <a:bodyPr/>
                    <a:lstStyle/>
                    <a:p>
                      <a:pPr marL="0" marR="0">
                        <a:lnSpc>
                          <a:spcPct val="107000"/>
                        </a:lnSpc>
                        <a:spcBef>
                          <a:spcPts val="0"/>
                        </a:spcBef>
                        <a:spcAft>
                          <a:spcPts val="0"/>
                        </a:spcAft>
                      </a:pPr>
                      <a:r>
                        <a:rPr lang="en-US" sz="1800">
                          <a:effectLst/>
                        </a:rPr>
                        <a:t>Actor</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tc>
                  <a:txBody>
                    <a:bodyPr/>
                    <a:lstStyle/>
                    <a:p>
                      <a:pPr marL="0" marR="0">
                        <a:lnSpc>
                          <a:spcPct val="107000"/>
                        </a:lnSpc>
                        <a:spcBef>
                          <a:spcPts val="0"/>
                        </a:spcBef>
                        <a:spcAft>
                          <a:spcPts val="0"/>
                        </a:spcAft>
                      </a:pPr>
                      <a:r>
                        <a:rPr lang="en-US" sz="1800">
                          <a:effectLst/>
                        </a:rPr>
                        <a:t>Quản trị viên, Giảng viên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extLst>
                  <a:ext uri="{0D108BD9-81ED-4DB2-BD59-A6C34878D82A}">
                    <a16:rowId xmlns:a16="http://schemas.microsoft.com/office/drawing/2014/main" val="1248713229"/>
                  </a:ext>
                </a:extLst>
              </a:tr>
              <a:tr h="266936">
                <a:tc>
                  <a:txBody>
                    <a:bodyPr/>
                    <a:lstStyle/>
                    <a:p>
                      <a:pPr marL="0" marR="0">
                        <a:lnSpc>
                          <a:spcPct val="107000"/>
                        </a:lnSpc>
                        <a:spcBef>
                          <a:spcPts val="0"/>
                        </a:spcBef>
                        <a:spcAft>
                          <a:spcPts val="0"/>
                        </a:spcAft>
                      </a:pPr>
                      <a:r>
                        <a:rPr lang="en-US" sz="1800">
                          <a:effectLst/>
                        </a:rPr>
                        <a:t>Precondition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tc>
                  <a:txBody>
                    <a:bodyPr/>
                    <a:lstStyle/>
                    <a:p>
                      <a:pPr marL="0" marR="0">
                        <a:lnSpc>
                          <a:spcPct val="107000"/>
                        </a:lnSpc>
                        <a:spcBef>
                          <a:spcPts val="0"/>
                        </a:spcBef>
                        <a:spcAft>
                          <a:spcPts val="0"/>
                        </a:spcAft>
                      </a:pPr>
                      <a:r>
                        <a:rPr lang="en-US" sz="1800">
                          <a:effectLst/>
                        </a:rPr>
                        <a:t>Giảng viên có tài khoản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extLst>
                  <a:ext uri="{0D108BD9-81ED-4DB2-BD59-A6C34878D82A}">
                    <a16:rowId xmlns:a16="http://schemas.microsoft.com/office/drawing/2014/main" val="2946719809"/>
                  </a:ext>
                </a:extLst>
              </a:tr>
              <a:tr h="550695">
                <a:tc>
                  <a:txBody>
                    <a:bodyPr/>
                    <a:lstStyle/>
                    <a:p>
                      <a:pPr marL="0" marR="0">
                        <a:lnSpc>
                          <a:spcPct val="107000"/>
                        </a:lnSpc>
                        <a:spcBef>
                          <a:spcPts val="0"/>
                        </a:spcBef>
                        <a:spcAft>
                          <a:spcPts val="0"/>
                        </a:spcAft>
                      </a:pPr>
                      <a:r>
                        <a:rPr lang="en-US" sz="1800">
                          <a:effectLst/>
                        </a:rPr>
                        <a:t>Postcondition</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tc>
                  <a:txBody>
                    <a:bodyPr/>
                    <a:lstStyle/>
                    <a:p>
                      <a:pPr marL="0" marR="0">
                        <a:lnSpc>
                          <a:spcPct val="107000"/>
                        </a:lnSpc>
                        <a:spcBef>
                          <a:spcPts val="0"/>
                        </a:spcBef>
                        <a:spcAft>
                          <a:spcPts val="0"/>
                        </a:spcAft>
                      </a:pPr>
                      <a:r>
                        <a:rPr lang="en-US" sz="1800">
                          <a:effectLst/>
                        </a:rPr>
                        <a:t>Quản trị viên phân đề tài theo bộ môn</a:t>
                      </a:r>
                    </a:p>
                    <a:p>
                      <a:pPr marL="0" marR="0">
                        <a:lnSpc>
                          <a:spcPct val="107000"/>
                        </a:lnSpc>
                        <a:spcBef>
                          <a:spcPts val="0"/>
                        </a:spcBef>
                        <a:spcAft>
                          <a:spcPts val="0"/>
                        </a:spcAft>
                      </a:pPr>
                      <a:r>
                        <a:rPr lang="en-US" sz="1800">
                          <a:effectLst/>
                        </a:rPr>
                        <a:t>Giảng viên tạo đề tài cho sinh viên đăng kí</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extLst>
                  <a:ext uri="{0D108BD9-81ED-4DB2-BD59-A6C34878D82A}">
                    <a16:rowId xmlns:a16="http://schemas.microsoft.com/office/drawing/2014/main" val="3906646800"/>
                  </a:ext>
                </a:extLst>
              </a:tr>
              <a:tr h="3213674">
                <a:tc>
                  <a:txBody>
                    <a:bodyPr/>
                    <a:lstStyle/>
                    <a:p>
                      <a:pPr marL="0" marR="0">
                        <a:lnSpc>
                          <a:spcPct val="107000"/>
                        </a:lnSpc>
                        <a:spcBef>
                          <a:spcPts val="0"/>
                        </a:spcBef>
                        <a:spcAft>
                          <a:spcPts val="0"/>
                        </a:spcAft>
                      </a:pPr>
                      <a:r>
                        <a:rPr lang="en-US" sz="1800" dirty="0">
                          <a:effectLst/>
                        </a:rPr>
                        <a:t>Basic flows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tc>
                  <a:txBody>
                    <a:bodyPr/>
                    <a:lstStyle/>
                    <a:p>
                      <a:pPr marL="0" marR="0">
                        <a:lnSpc>
                          <a:spcPct val="107000"/>
                        </a:lnSpc>
                        <a:spcBef>
                          <a:spcPts val="0"/>
                        </a:spcBef>
                        <a:spcAft>
                          <a:spcPts val="0"/>
                        </a:spcAft>
                      </a:pPr>
                      <a:r>
                        <a:rPr lang="en-US" sz="1800" dirty="0">
                          <a:effectLst/>
                        </a:rPr>
                        <a:t>{</a:t>
                      </a:r>
                      <a:r>
                        <a:rPr lang="en-US" sz="1800" dirty="0" err="1">
                          <a:effectLst/>
                        </a:rPr>
                        <a:t>thêm</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a:t>
                      </a:r>
                    </a:p>
                    <a:p>
                      <a:pPr marL="0" marR="0" indent="-228600">
                        <a:lnSpc>
                          <a:spcPct val="107000"/>
                        </a:lnSpc>
                        <a:spcBef>
                          <a:spcPts val="0"/>
                        </a:spcBef>
                        <a:spcAft>
                          <a:spcPts val="0"/>
                        </a:spcAft>
                      </a:pPr>
                      <a:r>
                        <a:rPr lang="en-US" sz="1800" dirty="0">
                          <a:effectLst/>
                        </a:rPr>
                        <a:t>1.      </a:t>
                      </a:r>
                      <a:r>
                        <a:rPr lang="en-US" sz="1800" dirty="0" err="1">
                          <a:effectLst/>
                        </a:rPr>
                        <a:t>Quản</a:t>
                      </a:r>
                      <a:r>
                        <a:rPr lang="en-US" sz="1800" dirty="0">
                          <a:effectLst/>
                        </a:rPr>
                        <a:t> </a:t>
                      </a:r>
                      <a:r>
                        <a:rPr lang="en-US" sz="1800" dirty="0" err="1">
                          <a:effectLst/>
                        </a:rPr>
                        <a:t>trị</a:t>
                      </a:r>
                      <a:r>
                        <a:rPr lang="en-US" sz="1800" dirty="0">
                          <a:effectLst/>
                        </a:rPr>
                        <a:t> </a:t>
                      </a:r>
                      <a:r>
                        <a:rPr lang="en-US" sz="1800" dirty="0" err="1">
                          <a:effectLst/>
                        </a:rPr>
                        <a:t>viên</a:t>
                      </a:r>
                      <a:r>
                        <a:rPr lang="en-US" sz="1800" dirty="0">
                          <a:effectLst/>
                        </a:rPr>
                        <a:t>: </a:t>
                      </a:r>
                      <a:r>
                        <a:rPr lang="en-US" sz="1800" dirty="0" err="1">
                          <a:effectLst/>
                        </a:rPr>
                        <a:t>tạo</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có</a:t>
                      </a:r>
                      <a:r>
                        <a:rPr lang="en-US" sz="1800" dirty="0">
                          <a:effectLst/>
                        </a:rPr>
                        <a:t> </a:t>
                      </a:r>
                      <a:r>
                        <a:rPr lang="en-US" sz="1800" dirty="0" err="1">
                          <a:effectLst/>
                        </a:rPr>
                        <a:t>sẵn</a:t>
                      </a:r>
                      <a:r>
                        <a:rPr lang="en-US" sz="1800" dirty="0">
                          <a:effectLst/>
                        </a:rPr>
                        <a:t> </a:t>
                      </a:r>
                      <a:r>
                        <a:rPr lang="en-US" sz="1800" dirty="0" err="1">
                          <a:effectLst/>
                        </a:rPr>
                        <a:t>theo</a:t>
                      </a:r>
                      <a:r>
                        <a:rPr lang="en-US" sz="1800" dirty="0">
                          <a:effectLst/>
                        </a:rPr>
                        <a:t> </a:t>
                      </a:r>
                      <a:r>
                        <a:rPr lang="en-US" sz="1800" dirty="0" err="1">
                          <a:effectLst/>
                        </a:rPr>
                        <a:t>từng</a:t>
                      </a:r>
                      <a:r>
                        <a:rPr lang="en-US" sz="1800" dirty="0">
                          <a:effectLst/>
                        </a:rPr>
                        <a:t> </a:t>
                      </a:r>
                      <a:r>
                        <a:rPr lang="en-US" sz="1800" dirty="0" err="1">
                          <a:effectLst/>
                        </a:rPr>
                        <a:t>bộ</a:t>
                      </a:r>
                      <a:r>
                        <a:rPr lang="en-US" sz="1800" dirty="0">
                          <a:effectLst/>
                        </a:rPr>
                        <a:t> </a:t>
                      </a:r>
                      <a:r>
                        <a:rPr lang="en-US" sz="1800" dirty="0" err="1">
                          <a:effectLst/>
                        </a:rPr>
                        <a:t>môn</a:t>
                      </a:r>
                      <a:endParaRPr lang="en-US" sz="1800" dirty="0">
                        <a:effectLst/>
                      </a:endParaRPr>
                    </a:p>
                    <a:p>
                      <a:pPr marL="0" marR="0">
                        <a:lnSpc>
                          <a:spcPct val="107000"/>
                        </a:lnSpc>
                        <a:spcBef>
                          <a:spcPts val="0"/>
                        </a:spcBef>
                        <a:spcAft>
                          <a:spcPts val="0"/>
                        </a:spcAft>
                      </a:pPr>
                      <a:r>
                        <a:rPr lang="en-US" sz="1800" dirty="0">
                          <a:effectLst/>
                        </a:rPr>
                        <a:t>{</a:t>
                      </a:r>
                      <a:r>
                        <a:rPr lang="en-US" sz="1800" dirty="0" err="1">
                          <a:effectLst/>
                        </a:rPr>
                        <a:t>thêm</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a:t>
                      </a:r>
                    </a:p>
                    <a:p>
                      <a:pPr marL="0" marR="0" indent="-228600">
                        <a:lnSpc>
                          <a:spcPct val="107000"/>
                        </a:lnSpc>
                        <a:spcBef>
                          <a:spcPts val="0"/>
                        </a:spcBef>
                        <a:spcAft>
                          <a:spcPts val="0"/>
                        </a:spcAft>
                      </a:pPr>
                      <a:r>
                        <a:rPr lang="en-US" sz="1800" dirty="0">
                          <a:effectLst/>
                        </a:rPr>
                        <a:t>2.      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tạo</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để</a:t>
                      </a:r>
                      <a:r>
                        <a:rPr lang="en-US" sz="1800" dirty="0">
                          <a:effectLst/>
                        </a:rPr>
                        <a:t> </a:t>
                      </a:r>
                      <a:r>
                        <a:rPr lang="en-US" sz="1800" dirty="0" err="1">
                          <a:effectLst/>
                        </a:rPr>
                        <a:t>sinh</a:t>
                      </a:r>
                      <a:r>
                        <a:rPr lang="en-US" sz="1800" dirty="0">
                          <a:effectLst/>
                        </a:rPr>
                        <a:t> </a:t>
                      </a:r>
                      <a:r>
                        <a:rPr lang="en-US" sz="1800" dirty="0" err="1">
                          <a:effectLst/>
                        </a:rPr>
                        <a:t>viên</a:t>
                      </a:r>
                      <a:r>
                        <a:rPr lang="en-US" sz="1800" dirty="0">
                          <a:effectLst/>
                        </a:rPr>
                        <a:t> </a:t>
                      </a:r>
                      <a:r>
                        <a:rPr lang="en-US" sz="1800" dirty="0" err="1">
                          <a:effectLst/>
                        </a:rPr>
                        <a:t>đăng</a:t>
                      </a:r>
                      <a:r>
                        <a:rPr lang="en-US" sz="1800" dirty="0">
                          <a:effectLst/>
                        </a:rPr>
                        <a:t> </a:t>
                      </a:r>
                      <a:r>
                        <a:rPr lang="en-US" sz="1800" dirty="0" err="1">
                          <a:effectLst/>
                        </a:rPr>
                        <a:t>kí</a:t>
                      </a:r>
                      <a:endParaRPr lang="en-US" sz="1800" dirty="0">
                        <a:effectLst/>
                      </a:endParaRPr>
                    </a:p>
                    <a:p>
                      <a:pPr marL="0" marR="0">
                        <a:lnSpc>
                          <a:spcPct val="107000"/>
                        </a:lnSpc>
                        <a:spcBef>
                          <a:spcPts val="0"/>
                        </a:spcBef>
                        <a:spcAft>
                          <a:spcPts val="800"/>
                        </a:spcAft>
                      </a:pPr>
                      <a:r>
                        <a:rPr lang="en-US" sz="1800" dirty="0">
                          <a:effectLst/>
                        </a:rPr>
                        <a:t>{</a:t>
                      </a:r>
                      <a:r>
                        <a:rPr lang="en-US" sz="1800" dirty="0" err="1">
                          <a:effectLst/>
                        </a:rPr>
                        <a:t>xóa</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a:t>
                      </a:r>
                    </a:p>
                    <a:p>
                      <a:pPr marL="0" marR="0" indent="-228600">
                        <a:lnSpc>
                          <a:spcPct val="107000"/>
                        </a:lnSpc>
                        <a:spcBef>
                          <a:spcPts val="0"/>
                        </a:spcBef>
                        <a:spcAft>
                          <a:spcPts val="800"/>
                        </a:spcAft>
                      </a:pPr>
                      <a:r>
                        <a:rPr lang="en-US" sz="1800" dirty="0">
                          <a:effectLst/>
                        </a:rPr>
                        <a:t>3.      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xóa</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của</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đã</a:t>
                      </a:r>
                      <a:r>
                        <a:rPr lang="en-US" sz="1800" dirty="0">
                          <a:effectLst/>
                        </a:rPr>
                        <a:t> </a:t>
                      </a:r>
                      <a:r>
                        <a:rPr lang="en-US" sz="1800" dirty="0" err="1">
                          <a:effectLst/>
                        </a:rPr>
                        <a:t>đăng</a:t>
                      </a:r>
                      <a:r>
                        <a:rPr lang="en-US" sz="1800" dirty="0">
                          <a:effectLst/>
                        </a:rPr>
                        <a:t> </a:t>
                      </a:r>
                      <a:r>
                        <a:rPr lang="en-US" sz="1800" dirty="0" err="1">
                          <a:effectLst/>
                        </a:rPr>
                        <a:t>kí</a:t>
                      </a:r>
                      <a:r>
                        <a:rPr lang="en-US" sz="1800" dirty="0">
                          <a:effectLst/>
                        </a:rPr>
                        <a:t> </a:t>
                      </a:r>
                      <a:r>
                        <a:rPr lang="en-US" sz="1800" dirty="0" err="1">
                          <a:effectLst/>
                        </a:rPr>
                        <a:t>trước</a:t>
                      </a:r>
                      <a:r>
                        <a:rPr lang="en-US" sz="1800" dirty="0">
                          <a:effectLst/>
                        </a:rPr>
                        <a:t> </a:t>
                      </a:r>
                      <a:r>
                        <a:rPr lang="en-US" sz="1800" dirty="0" err="1">
                          <a:effectLst/>
                        </a:rPr>
                        <a:t>đó</a:t>
                      </a:r>
                      <a:r>
                        <a:rPr lang="en-US" sz="1800" dirty="0">
                          <a:effectLst/>
                        </a:rPr>
                        <a:t> </a:t>
                      </a:r>
                      <a:r>
                        <a:rPr lang="en-US" sz="1800" dirty="0" err="1">
                          <a:effectLst/>
                        </a:rPr>
                        <a:t>khi</a:t>
                      </a:r>
                      <a:r>
                        <a:rPr lang="en-US" sz="1800" dirty="0">
                          <a:effectLst/>
                        </a:rPr>
                        <a:t> </a:t>
                      </a:r>
                      <a:r>
                        <a:rPr lang="en-US" sz="1800" dirty="0" err="1">
                          <a:effectLst/>
                        </a:rPr>
                        <a:t>cảm</a:t>
                      </a:r>
                      <a:r>
                        <a:rPr lang="en-US" sz="1800" dirty="0">
                          <a:effectLst/>
                        </a:rPr>
                        <a:t> </a:t>
                      </a:r>
                      <a:r>
                        <a:rPr lang="en-US" sz="1800" dirty="0" err="1">
                          <a:effectLst/>
                        </a:rPr>
                        <a:t>thấy</a:t>
                      </a:r>
                      <a:r>
                        <a:rPr lang="en-US" sz="1800" dirty="0">
                          <a:effectLst/>
                        </a:rPr>
                        <a:t> </a:t>
                      </a:r>
                      <a:r>
                        <a:rPr lang="en-US" sz="1800" dirty="0" err="1">
                          <a:effectLst/>
                        </a:rPr>
                        <a:t>không</a:t>
                      </a:r>
                      <a:r>
                        <a:rPr lang="en-US" sz="1800" dirty="0">
                          <a:effectLst/>
                        </a:rPr>
                        <a:t> </a:t>
                      </a:r>
                      <a:r>
                        <a:rPr lang="en-US" sz="1800" dirty="0" err="1">
                          <a:effectLst/>
                        </a:rPr>
                        <a:t>phù</a:t>
                      </a:r>
                      <a:r>
                        <a:rPr lang="en-US" sz="1800" dirty="0">
                          <a:effectLst/>
                        </a:rPr>
                        <a:t> </a:t>
                      </a:r>
                      <a:r>
                        <a:rPr lang="en-US" sz="1800" dirty="0" err="1">
                          <a:effectLst/>
                        </a:rPr>
                        <a:t>hợp</a:t>
                      </a:r>
                      <a:endParaRPr lang="en-US" sz="1800" dirty="0">
                        <a:effectLst/>
                      </a:endParaRPr>
                    </a:p>
                    <a:p>
                      <a:pPr marL="0" marR="0">
                        <a:lnSpc>
                          <a:spcPct val="107000"/>
                        </a:lnSpc>
                        <a:spcBef>
                          <a:spcPts val="0"/>
                        </a:spcBef>
                        <a:spcAft>
                          <a:spcPts val="800"/>
                        </a:spcAft>
                      </a:pPr>
                      <a:r>
                        <a:rPr lang="en-US" sz="1800" dirty="0">
                          <a:effectLst/>
                        </a:rPr>
                        <a:t>{</a:t>
                      </a:r>
                      <a:r>
                        <a:rPr lang="en-US" sz="1800" dirty="0" err="1">
                          <a:effectLst/>
                        </a:rPr>
                        <a:t>chỉnh</a:t>
                      </a:r>
                      <a:r>
                        <a:rPr lang="en-US" sz="1800" dirty="0">
                          <a:effectLst/>
                        </a:rPr>
                        <a:t> </a:t>
                      </a:r>
                      <a:r>
                        <a:rPr lang="en-US" sz="1800" dirty="0" err="1">
                          <a:effectLst/>
                        </a:rPr>
                        <a:t>sửa</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a:t>
                      </a:r>
                    </a:p>
                    <a:p>
                      <a:pPr marL="0" marR="0" indent="-228600">
                        <a:lnSpc>
                          <a:spcPct val="107000"/>
                        </a:lnSpc>
                        <a:spcBef>
                          <a:spcPts val="0"/>
                        </a:spcBef>
                        <a:spcAft>
                          <a:spcPts val="800"/>
                        </a:spcAft>
                      </a:pPr>
                      <a:r>
                        <a:rPr lang="en-US" sz="1800" dirty="0">
                          <a:effectLst/>
                        </a:rPr>
                        <a:t>4.      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chỉnh</a:t>
                      </a:r>
                      <a:r>
                        <a:rPr lang="en-US" sz="1800" dirty="0">
                          <a:effectLst/>
                        </a:rPr>
                        <a:t> </a:t>
                      </a:r>
                      <a:r>
                        <a:rPr lang="en-US" sz="1800" dirty="0" err="1">
                          <a:effectLst/>
                        </a:rPr>
                        <a:t>sữa</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của</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đã</a:t>
                      </a:r>
                      <a:r>
                        <a:rPr lang="en-US" sz="1800" dirty="0">
                          <a:effectLst/>
                        </a:rPr>
                        <a:t> </a:t>
                      </a:r>
                      <a:r>
                        <a:rPr lang="en-US" sz="1800" dirty="0" err="1">
                          <a:effectLst/>
                        </a:rPr>
                        <a:t>đăng</a:t>
                      </a:r>
                      <a:r>
                        <a:rPr lang="en-US" sz="1800" dirty="0">
                          <a:effectLst/>
                        </a:rPr>
                        <a:t> </a:t>
                      </a:r>
                      <a:r>
                        <a:rPr lang="en-US" sz="1800" dirty="0" err="1">
                          <a:effectLst/>
                        </a:rPr>
                        <a:t>kí</a:t>
                      </a:r>
                      <a:r>
                        <a:rPr lang="en-US" sz="1800" dirty="0">
                          <a:effectLst/>
                        </a:rPr>
                        <a:t> </a:t>
                      </a:r>
                      <a:r>
                        <a:rPr lang="en-US" sz="1800" dirty="0" err="1">
                          <a:effectLst/>
                        </a:rPr>
                        <a:t>trước</a:t>
                      </a:r>
                      <a:r>
                        <a:rPr lang="en-US" sz="1800" dirty="0">
                          <a:effectLst/>
                        </a:rPr>
                        <a:t> </a:t>
                      </a:r>
                      <a:r>
                        <a:rPr lang="en-US" sz="1800" dirty="0" err="1">
                          <a:effectLst/>
                        </a:rPr>
                        <a:t>đó</a:t>
                      </a:r>
                      <a:endParaRPr lang="en-US" sz="1800" dirty="0">
                        <a:effectLst/>
                      </a:endParaRPr>
                    </a:p>
                    <a:p>
                      <a:pPr marL="0" marR="0" indent="-228600">
                        <a:lnSpc>
                          <a:spcPct val="107000"/>
                        </a:lnSpc>
                        <a:spcBef>
                          <a:spcPts val="0"/>
                        </a:spcBef>
                        <a:spcAft>
                          <a:spcPts val="0"/>
                        </a:spcAft>
                      </a:pPr>
                      <a:r>
                        <a:rPr lang="en-US" sz="1800" dirty="0">
                          <a:effectLst/>
                        </a:rPr>
                        <a:t>5.      </a:t>
                      </a:r>
                      <a:r>
                        <a:rPr lang="en-US" sz="1800" dirty="0" err="1">
                          <a:effectLst/>
                        </a:rPr>
                        <a:t>Usecase</a:t>
                      </a:r>
                      <a:r>
                        <a:rPr lang="en-US" sz="1800" dirty="0">
                          <a:effectLst/>
                        </a:rPr>
                        <a:t> </a:t>
                      </a:r>
                      <a:r>
                        <a:rPr lang="en-US" sz="1800" dirty="0" err="1">
                          <a:effectLst/>
                        </a:rPr>
                        <a:t>kết</a:t>
                      </a:r>
                      <a:r>
                        <a:rPr lang="en-US" sz="1800" dirty="0">
                          <a:effectLst/>
                        </a:rPr>
                        <a:t> </a:t>
                      </a:r>
                      <a:r>
                        <a:rPr lang="en-US" sz="1800" dirty="0" err="1">
                          <a:effectLst/>
                        </a:rPr>
                        <a:t>thúc</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extLst>
                  <a:ext uri="{0D108BD9-81ED-4DB2-BD59-A6C34878D82A}">
                    <a16:rowId xmlns:a16="http://schemas.microsoft.com/office/drawing/2014/main" val="2412430631"/>
                  </a:ext>
                </a:extLst>
              </a:tr>
              <a:tr h="266936">
                <a:tc>
                  <a:txBody>
                    <a:bodyPr/>
                    <a:lstStyle/>
                    <a:p>
                      <a:pPr marL="0" marR="0">
                        <a:lnSpc>
                          <a:spcPct val="107000"/>
                        </a:lnSpc>
                        <a:spcBef>
                          <a:spcPts val="0"/>
                        </a:spcBef>
                        <a:spcAft>
                          <a:spcPts val="0"/>
                        </a:spcAft>
                      </a:pPr>
                      <a:r>
                        <a:rPr lang="en-US" sz="1800">
                          <a:effectLst/>
                        </a:rPr>
                        <a:t>Subflows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tc>
                  <a:txBody>
                    <a:bodyPr/>
                    <a:lstStyle/>
                    <a:p>
                      <a:pPr marL="0" marR="0">
                        <a:lnSpc>
                          <a:spcPct val="107000"/>
                        </a:lnSpc>
                        <a:spcBef>
                          <a:spcPts val="0"/>
                        </a:spcBef>
                        <a:spcAft>
                          <a:spcPts val="0"/>
                        </a:spcAft>
                      </a:pPr>
                      <a:r>
                        <a:rPr lang="en-US" sz="1800">
                          <a:effectLst/>
                        </a:rPr>
                        <a:t>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extLst>
                  <a:ext uri="{0D108BD9-81ED-4DB2-BD59-A6C34878D82A}">
                    <a16:rowId xmlns:a16="http://schemas.microsoft.com/office/drawing/2014/main" val="3389919096"/>
                  </a:ext>
                </a:extLst>
              </a:tr>
              <a:tr h="1633575">
                <a:tc>
                  <a:txBody>
                    <a:bodyPr/>
                    <a:lstStyle/>
                    <a:p>
                      <a:pPr marL="0" marR="0">
                        <a:lnSpc>
                          <a:spcPct val="107000"/>
                        </a:lnSpc>
                        <a:spcBef>
                          <a:spcPts val="0"/>
                        </a:spcBef>
                        <a:spcAft>
                          <a:spcPts val="0"/>
                        </a:spcAft>
                      </a:pPr>
                      <a:r>
                        <a:rPr lang="en-US" sz="1800">
                          <a:effectLst/>
                        </a:rPr>
                        <a:t>Alternative flows</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tc>
                  <a:txBody>
                    <a:bodyPr/>
                    <a:lstStyle/>
                    <a:p>
                      <a:pPr marL="0" marR="0">
                        <a:lnSpc>
                          <a:spcPct val="107000"/>
                        </a:lnSpc>
                        <a:spcBef>
                          <a:spcPts val="0"/>
                        </a:spcBef>
                        <a:spcAft>
                          <a:spcPts val="0"/>
                        </a:spcAft>
                      </a:pPr>
                      <a:r>
                        <a:rPr lang="en-US" sz="1800" dirty="0">
                          <a:effectLst/>
                        </a:rPr>
                        <a:t>A1: </a:t>
                      </a:r>
                      <a:r>
                        <a:rPr lang="en-US" sz="1800" dirty="0" err="1">
                          <a:effectLst/>
                        </a:rPr>
                        <a:t>Quản</a:t>
                      </a:r>
                      <a:r>
                        <a:rPr lang="en-US" sz="1800" dirty="0">
                          <a:effectLst/>
                        </a:rPr>
                        <a:t> </a:t>
                      </a:r>
                      <a:r>
                        <a:rPr lang="en-US" sz="1800" dirty="0" err="1">
                          <a:effectLst/>
                        </a:rPr>
                        <a:t>trị</a:t>
                      </a:r>
                      <a:r>
                        <a:rPr lang="en-US" sz="1800" dirty="0">
                          <a:effectLst/>
                        </a:rPr>
                        <a:t> </a:t>
                      </a:r>
                      <a:r>
                        <a:rPr lang="en-US" sz="1800" dirty="0" err="1">
                          <a:effectLst/>
                        </a:rPr>
                        <a:t>viên</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không</a:t>
                      </a:r>
                      <a:r>
                        <a:rPr lang="en-US" sz="1800" dirty="0">
                          <a:effectLst/>
                        </a:rPr>
                        <a:t> </a:t>
                      </a:r>
                      <a:r>
                        <a:rPr lang="en-US" sz="1800" dirty="0" err="1">
                          <a:effectLst/>
                        </a:rPr>
                        <a:t>tạo</a:t>
                      </a:r>
                      <a:r>
                        <a:rPr lang="en-US" sz="1800" dirty="0">
                          <a:effectLst/>
                        </a:rPr>
                        <a:t>, </a:t>
                      </a:r>
                      <a:r>
                        <a:rPr lang="en-US" sz="1800" dirty="0" err="1">
                          <a:effectLst/>
                        </a:rPr>
                        <a:t>sửa</a:t>
                      </a:r>
                      <a:r>
                        <a:rPr lang="en-US" sz="1800" dirty="0">
                          <a:effectLst/>
                        </a:rPr>
                        <a:t>, </a:t>
                      </a:r>
                      <a:r>
                        <a:rPr lang="en-US" sz="1800" dirty="0" err="1">
                          <a:effectLst/>
                        </a:rPr>
                        <a:t>xóa</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nữa</a:t>
                      </a:r>
                      <a:endParaRPr lang="en-US" sz="1800" dirty="0">
                        <a:effectLst/>
                      </a:endParaRPr>
                    </a:p>
                    <a:p>
                      <a:pPr marL="0" marR="0">
                        <a:lnSpc>
                          <a:spcPct val="107000"/>
                        </a:lnSpc>
                        <a:spcBef>
                          <a:spcPts val="0"/>
                        </a:spcBef>
                        <a:spcAft>
                          <a:spcPts val="0"/>
                        </a:spcAft>
                      </a:pPr>
                      <a:r>
                        <a:rPr lang="en-US" sz="1800" dirty="0" err="1">
                          <a:effectLst/>
                        </a:rPr>
                        <a:t>Tại</a:t>
                      </a:r>
                      <a:r>
                        <a:rPr lang="en-US" sz="1800" dirty="0">
                          <a:effectLst/>
                        </a:rPr>
                        <a:t> {</a:t>
                      </a:r>
                      <a:r>
                        <a:rPr lang="en-US" sz="1800" dirty="0" err="1">
                          <a:effectLst/>
                        </a:rPr>
                        <a:t>Thêm</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 </a:t>
                      </a:r>
                      <a:r>
                        <a:rPr lang="en-US" sz="1800" dirty="0" err="1">
                          <a:effectLst/>
                        </a:rPr>
                        <a:t>hoặc</a:t>
                      </a:r>
                      <a:r>
                        <a:rPr lang="en-US" sz="1800" dirty="0">
                          <a:effectLst/>
                        </a:rPr>
                        <a:t> {</a:t>
                      </a:r>
                      <a:r>
                        <a:rPr lang="en-US" sz="1800" dirty="0" err="1">
                          <a:effectLst/>
                        </a:rPr>
                        <a:t>Xóa</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 </a:t>
                      </a:r>
                      <a:r>
                        <a:rPr lang="en-US" sz="1800" dirty="0" err="1">
                          <a:effectLst/>
                        </a:rPr>
                        <a:t>hoặc</a:t>
                      </a:r>
                      <a:r>
                        <a:rPr lang="en-US" sz="1800" dirty="0">
                          <a:effectLst/>
                        </a:rPr>
                        <a:t> {</a:t>
                      </a:r>
                      <a:r>
                        <a:rPr lang="en-US" sz="1800" dirty="0" err="1">
                          <a:effectLst/>
                        </a:rPr>
                        <a:t>Sửa</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 </a:t>
                      </a:r>
                      <a:r>
                        <a:rPr lang="en-US" sz="1800" dirty="0" err="1">
                          <a:effectLst/>
                        </a:rPr>
                        <a:t>quản</a:t>
                      </a:r>
                      <a:r>
                        <a:rPr lang="en-US" sz="1800" dirty="0">
                          <a:effectLst/>
                        </a:rPr>
                        <a:t> </a:t>
                      </a:r>
                      <a:r>
                        <a:rPr lang="en-US" sz="1800" dirty="0" err="1">
                          <a:effectLst/>
                        </a:rPr>
                        <a:t>trị</a:t>
                      </a:r>
                      <a:r>
                        <a:rPr lang="en-US" sz="1800" dirty="0">
                          <a:effectLst/>
                        </a:rPr>
                        <a:t> </a:t>
                      </a:r>
                      <a:r>
                        <a:rPr lang="en-US" sz="1800" dirty="0" err="1">
                          <a:effectLst/>
                        </a:rPr>
                        <a:t>viên</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không</a:t>
                      </a:r>
                      <a:r>
                        <a:rPr lang="en-US" sz="1800" dirty="0">
                          <a:effectLst/>
                        </a:rPr>
                        <a:t> </a:t>
                      </a:r>
                      <a:r>
                        <a:rPr lang="en-US" sz="1800" dirty="0" err="1">
                          <a:effectLst/>
                        </a:rPr>
                        <a:t>muốn</a:t>
                      </a:r>
                      <a:r>
                        <a:rPr lang="en-US" sz="1800" dirty="0">
                          <a:effectLst/>
                        </a:rPr>
                        <a:t> </a:t>
                      </a:r>
                      <a:r>
                        <a:rPr lang="en-US" sz="1800" dirty="0" err="1">
                          <a:effectLst/>
                        </a:rPr>
                        <a:t>chỉnh</a:t>
                      </a:r>
                      <a:r>
                        <a:rPr lang="en-US" sz="1800" dirty="0">
                          <a:effectLst/>
                        </a:rPr>
                        <a:t> </a:t>
                      </a:r>
                      <a:r>
                        <a:rPr lang="en-US" sz="1800" dirty="0" err="1">
                          <a:effectLst/>
                        </a:rPr>
                        <a:t>sửa</a:t>
                      </a:r>
                      <a:r>
                        <a:rPr lang="en-US" sz="1800" dirty="0">
                          <a:effectLst/>
                        </a:rPr>
                        <a:t> </a:t>
                      </a:r>
                      <a:r>
                        <a:rPr lang="en-US" sz="1800" dirty="0" err="1">
                          <a:effectLst/>
                        </a:rPr>
                        <a:t>danh</a:t>
                      </a:r>
                      <a:r>
                        <a:rPr lang="en-US" sz="1800" dirty="0">
                          <a:effectLst/>
                        </a:rPr>
                        <a:t> </a:t>
                      </a:r>
                      <a:r>
                        <a:rPr lang="en-US" sz="1800" dirty="0" err="1">
                          <a:effectLst/>
                        </a:rPr>
                        <a:t>sách</a:t>
                      </a:r>
                      <a:r>
                        <a:rPr lang="en-US" sz="1800" dirty="0">
                          <a:effectLst/>
                        </a:rPr>
                        <a:t> </a:t>
                      </a:r>
                      <a:r>
                        <a:rPr lang="en-US" sz="1800" dirty="0" err="1">
                          <a:effectLst/>
                        </a:rPr>
                        <a:t>các</a:t>
                      </a:r>
                      <a:r>
                        <a:rPr lang="en-US" sz="1800" dirty="0">
                          <a:effectLst/>
                        </a:rPr>
                        <a:t> </a:t>
                      </a:r>
                      <a:r>
                        <a:rPr lang="en-US" sz="1800" dirty="0" err="1">
                          <a:effectLst/>
                        </a:rPr>
                        <a:t>đề</a:t>
                      </a:r>
                      <a:r>
                        <a:rPr lang="en-US" sz="1800" dirty="0">
                          <a:effectLst/>
                        </a:rPr>
                        <a:t> </a:t>
                      </a:r>
                      <a:r>
                        <a:rPr lang="en-US" sz="1800" dirty="0" err="1">
                          <a:effectLst/>
                        </a:rPr>
                        <a:t>tài</a:t>
                      </a:r>
                      <a:r>
                        <a:rPr lang="en-US" sz="1800" dirty="0">
                          <a:effectLst/>
                        </a:rPr>
                        <a:t> </a:t>
                      </a:r>
                      <a:r>
                        <a:rPr lang="en-US" sz="1800" dirty="0" err="1">
                          <a:effectLst/>
                        </a:rPr>
                        <a:t>nữa</a:t>
                      </a:r>
                      <a:endParaRPr lang="en-US" sz="1800" dirty="0">
                        <a:effectLst/>
                      </a:endParaRPr>
                    </a:p>
                    <a:p>
                      <a:pPr marL="0" marR="0" indent="-228600">
                        <a:lnSpc>
                          <a:spcPct val="107000"/>
                        </a:lnSpc>
                        <a:spcBef>
                          <a:spcPts val="0"/>
                        </a:spcBef>
                        <a:spcAft>
                          <a:spcPts val="0"/>
                        </a:spcAft>
                      </a:pPr>
                      <a:r>
                        <a:rPr lang="en-US" sz="1800" dirty="0">
                          <a:effectLst/>
                        </a:rPr>
                        <a:t>1.      </a:t>
                      </a:r>
                      <a:r>
                        <a:rPr lang="en-US" sz="1800" dirty="0" err="1">
                          <a:effectLst/>
                        </a:rPr>
                        <a:t>Quản</a:t>
                      </a:r>
                      <a:r>
                        <a:rPr lang="en-US" sz="1800" dirty="0">
                          <a:effectLst/>
                        </a:rPr>
                        <a:t> </a:t>
                      </a:r>
                      <a:r>
                        <a:rPr lang="en-US" sz="1800" dirty="0" err="1">
                          <a:effectLst/>
                        </a:rPr>
                        <a:t>trị</a:t>
                      </a:r>
                      <a:r>
                        <a:rPr lang="en-US" sz="1800" dirty="0">
                          <a:effectLst/>
                        </a:rPr>
                        <a:t>, </a:t>
                      </a:r>
                      <a:r>
                        <a:rPr lang="en-US" sz="1800" dirty="0" err="1">
                          <a:effectLst/>
                        </a:rPr>
                        <a:t>giảng</a:t>
                      </a:r>
                      <a:r>
                        <a:rPr lang="en-US" sz="1800" dirty="0">
                          <a:effectLst/>
                        </a:rPr>
                        <a:t> </a:t>
                      </a:r>
                      <a:r>
                        <a:rPr lang="en-US" sz="1800" dirty="0" err="1">
                          <a:effectLst/>
                        </a:rPr>
                        <a:t>viên</a:t>
                      </a:r>
                      <a:r>
                        <a:rPr lang="en-US" sz="1800" dirty="0">
                          <a:effectLst/>
                        </a:rPr>
                        <a:t> </a:t>
                      </a:r>
                      <a:r>
                        <a:rPr lang="en-US" sz="1800" dirty="0" err="1">
                          <a:effectLst/>
                        </a:rPr>
                        <a:t>chọn</a:t>
                      </a:r>
                      <a:r>
                        <a:rPr lang="en-US" sz="1800" dirty="0">
                          <a:effectLst/>
                        </a:rPr>
                        <a:t> </a:t>
                      </a:r>
                      <a:r>
                        <a:rPr lang="en-US" sz="1800" dirty="0" err="1">
                          <a:effectLst/>
                        </a:rPr>
                        <a:t>Huỷ</a:t>
                      </a:r>
                      <a:endParaRPr lang="en-US" sz="1800" dirty="0">
                        <a:effectLst/>
                      </a:endParaRPr>
                    </a:p>
                    <a:p>
                      <a:pPr marL="0" marR="0" indent="-228600">
                        <a:lnSpc>
                          <a:spcPct val="107000"/>
                        </a:lnSpc>
                        <a:spcBef>
                          <a:spcPts val="0"/>
                        </a:spcBef>
                        <a:spcAft>
                          <a:spcPts val="0"/>
                        </a:spcAft>
                      </a:pPr>
                      <a:r>
                        <a:rPr lang="en-US" sz="1800" dirty="0">
                          <a:effectLst/>
                        </a:rPr>
                        <a:t>2.      </a:t>
                      </a:r>
                      <a:r>
                        <a:rPr lang="en-US" sz="1800" dirty="0" err="1">
                          <a:effectLst/>
                        </a:rPr>
                        <a:t>Usecase</a:t>
                      </a:r>
                      <a:r>
                        <a:rPr lang="en-US" sz="1800" dirty="0">
                          <a:effectLst/>
                        </a:rPr>
                        <a:t> </a:t>
                      </a:r>
                      <a:r>
                        <a:rPr lang="en-US" sz="1800" dirty="0" err="1">
                          <a:effectLst/>
                        </a:rPr>
                        <a:t>kết</a:t>
                      </a:r>
                      <a:r>
                        <a:rPr lang="en-US" sz="1800" dirty="0">
                          <a:effectLst/>
                        </a:rPr>
                        <a:t> </a:t>
                      </a:r>
                      <a:r>
                        <a:rPr lang="en-US" sz="1800" dirty="0" err="1">
                          <a:effectLst/>
                        </a:rPr>
                        <a:t>thúc</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812" marR="47812" marT="0" marB="0"/>
                </a:tc>
                <a:extLst>
                  <a:ext uri="{0D108BD9-81ED-4DB2-BD59-A6C34878D82A}">
                    <a16:rowId xmlns:a16="http://schemas.microsoft.com/office/drawing/2014/main" val="3696675788"/>
                  </a:ext>
                </a:extLst>
              </a:tr>
            </a:tbl>
          </a:graphicData>
        </a:graphic>
      </p:graphicFrame>
    </p:spTree>
    <p:extLst>
      <p:ext uri="{BB962C8B-B14F-4D97-AF65-F5344CB8AC3E}">
        <p14:creationId xmlns:p14="http://schemas.microsoft.com/office/powerpoint/2010/main" val="3728824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8B93D0-C2D4-41EB-BD6A-1E548A2A0DE2}"/>
              </a:ext>
            </a:extLst>
          </p:cNvPr>
          <p:cNvSpPr txBox="1"/>
          <p:nvPr/>
        </p:nvSpPr>
        <p:spPr>
          <a:xfrm>
            <a:off x="3976032" y="0"/>
            <a:ext cx="8520768" cy="584775"/>
          </a:xfrm>
          <a:prstGeom prst="rect">
            <a:avLst/>
          </a:prstGeom>
          <a:noFill/>
        </p:spPr>
        <p:txBody>
          <a:bodyPr wrap="square" rtlCol="0">
            <a:spAutoFit/>
          </a:bodyPr>
          <a:lstStyle/>
          <a:p>
            <a:r>
              <a:rPr kumimoji="1" lang="vi-VN"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rPr>
              <a:t>Sinh viên đăng kí</a:t>
            </a:r>
            <a:endParaRPr kumimoji="1" lang="ko-Kore-KR" altLang="en-US" sz="3200" dirty="0">
              <a:solidFill>
                <a:srgbClr val="FF0000"/>
              </a:solidFill>
              <a:effectLst>
                <a:outerShdw blurRad="314867" sx="102000" sy="102000" algn="ctr" rotWithShape="0">
                  <a:prstClr val="black">
                    <a:alpha val="82000"/>
                  </a:prstClr>
                </a:outerShdw>
              </a:effectLst>
              <a:latin typeface="+mj-lt"/>
              <a:ea typeface="NEXON Lv2 Gothic Bold" pitchFamily="2" charset="-127"/>
            </a:endParaRPr>
          </a:p>
        </p:txBody>
      </p:sp>
      <p:graphicFrame>
        <p:nvGraphicFramePr>
          <p:cNvPr id="3" name="Table 2">
            <a:extLst>
              <a:ext uri="{FF2B5EF4-FFF2-40B4-BE49-F238E27FC236}">
                <a16:creationId xmlns:a16="http://schemas.microsoft.com/office/drawing/2014/main" id="{39B0494D-ACA4-5C81-940C-A748FB0C5F23}"/>
              </a:ext>
            </a:extLst>
          </p:cNvPr>
          <p:cNvGraphicFramePr>
            <a:graphicFrameLocks noGrp="1"/>
          </p:cNvGraphicFramePr>
          <p:nvPr/>
        </p:nvGraphicFramePr>
        <p:xfrm>
          <a:off x="0" y="584775"/>
          <a:ext cx="12192000" cy="6273224"/>
        </p:xfrm>
        <a:graphic>
          <a:graphicData uri="http://schemas.openxmlformats.org/drawingml/2006/table">
            <a:tbl>
              <a:tblPr firstRow="1" firstCol="1" bandRow="1">
                <a:tableStyleId>{5C22544A-7EE6-4342-B048-85BDC9FD1C3A}</a:tableStyleId>
              </a:tblPr>
              <a:tblGrid>
                <a:gridCol w="2164080">
                  <a:extLst>
                    <a:ext uri="{9D8B030D-6E8A-4147-A177-3AD203B41FA5}">
                      <a16:colId xmlns:a16="http://schemas.microsoft.com/office/drawing/2014/main" val="1033046882"/>
                    </a:ext>
                  </a:extLst>
                </a:gridCol>
                <a:gridCol w="10027920">
                  <a:extLst>
                    <a:ext uri="{9D8B030D-6E8A-4147-A177-3AD203B41FA5}">
                      <a16:colId xmlns:a16="http://schemas.microsoft.com/office/drawing/2014/main" val="2381242590"/>
                    </a:ext>
                  </a:extLst>
                </a:gridCol>
              </a:tblGrid>
              <a:tr h="316940">
                <a:tc>
                  <a:txBody>
                    <a:bodyPr/>
                    <a:lstStyle/>
                    <a:p>
                      <a:pPr marL="0" marR="0">
                        <a:lnSpc>
                          <a:spcPct val="107000"/>
                        </a:lnSpc>
                        <a:spcBef>
                          <a:spcPts val="0"/>
                        </a:spcBef>
                        <a:spcAft>
                          <a:spcPts val="0"/>
                        </a:spcAft>
                      </a:pPr>
                      <a:r>
                        <a:rPr lang="en-US" sz="2000">
                          <a:effectLst/>
                        </a:rPr>
                        <a:t>Usecase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tc>
                  <a:txBody>
                    <a:bodyPr/>
                    <a:lstStyle/>
                    <a:p>
                      <a:pPr marL="0" marR="0">
                        <a:lnSpc>
                          <a:spcPct val="107000"/>
                        </a:lnSpc>
                        <a:spcBef>
                          <a:spcPts val="0"/>
                        </a:spcBef>
                        <a:spcAft>
                          <a:spcPts val="0"/>
                        </a:spcAft>
                      </a:pPr>
                      <a:r>
                        <a:rPr lang="en-US" sz="2000">
                          <a:effectLst/>
                        </a:rPr>
                        <a:t>Quản lý sinh viên đăng ký</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extLst>
                  <a:ext uri="{0D108BD9-81ED-4DB2-BD59-A6C34878D82A}">
                    <a16:rowId xmlns:a16="http://schemas.microsoft.com/office/drawing/2014/main" val="892878694"/>
                  </a:ext>
                </a:extLst>
              </a:tr>
              <a:tr h="316940">
                <a:tc>
                  <a:txBody>
                    <a:bodyPr/>
                    <a:lstStyle/>
                    <a:p>
                      <a:pPr marL="0" marR="0">
                        <a:lnSpc>
                          <a:spcPct val="107000"/>
                        </a:lnSpc>
                        <a:spcBef>
                          <a:spcPts val="0"/>
                        </a:spcBef>
                        <a:spcAft>
                          <a:spcPts val="0"/>
                        </a:spcAft>
                      </a:pPr>
                      <a:r>
                        <a:rPr lang="en-US" sz="2000">
                          <a:effectLst/>
                        </a:rPr>
                        <a:t>Actor</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tc>
                  <a:txBody>
                    <a:bodyPr/>
                    <a:lstStyle/>
                    <a:p>
                      <a:pPr marL="0" marR="0">
                        <a:lnSpc>
                          <a:spcPct val="107000"/>
                        </a:lnSpc>
                        <a:spcBef>
                          <a:spcPts val="0"/>
                        </a:spcBef>
                        <a:spcAft>
                          <a:spcPts val="0"/>
                        </a:spcAft>
                      </a:pPr>
                      <a:r>
                        <a:rPr lang="en-US" sz="2000">
                          <a:effectLst/>
                        </a:rPr>
                        <a:t>Quản trị viên, giảng viên</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extLst>
                  <a:ext uri="{0D108BD9-81ED-4DB2-BD59-A6C34878D82A}">
                    <a16:rowId xmlns:a16="http://schemas.microsoft.com/office/drawing/2014/main" val="3299487798"/>
                  </a:ext>
                </a:extLst>
              </a:tr>
              <a:tr h="1184026">
                <a:tc>
                  <a:txBody>
                    <a:bodyPr/>
                    <a:lstStyle/>
                    <a:p>
                      <a:pPr marL="0" marR="0">
                        <a:lnSpc>
                          <a:spcPct val="107000"/>
                        </a:lnSpc>
                        <a:spcBef>
                          <a:spcPts val="0"/>
                        </a:spcBef>
                        <a:spcAft>
                          <a:spcPts val="0"/>
                        </a:spcAft>
                      </a:pPr>
                      <a:r>
                        <a:rPr lang="en-US" sz="2000">
                          <a:effectLst/>
                        </a:rPr>
                        <a:t>Precondition</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tc>
                  <a:txBody>
                    <a:bodyPr/>
                    <a:lstStyle/>
                    <a:p>
                      <a:pPr marL="0" marR="0">
                        <a:lnSpc>
                          <a:spcPct val="107000"/>
                        </a:lnSpc>
                        <a:spcBef>
                          <a:spcPts val="0"/>
                        </a:spcBef>
                        <a:spcAft>
                          <a:spcPts val="0"/>
                        </a:spcAft>
                      </a:pPr>
                      <a:r>
                        <a:rPr lang="en-US" sz="2000">
                          <a:effectLst/>
                        </a:rPr>
                        <a:t>Quản trị viên có danh sách giảng viên, sinh viên</a:t>
                      </a:r>
                    </a:p>
                    <a:p>
                      <a:pPr marL="0" marR="0">
                        <a:lnSpc>
                          <a:spcPct val="107000"/>
                        </a:lnSpc>
                        <a:spcBef>
                          <a:spcPts val="0"/>
                        </a:spcBef>
                        <a:spcAft>
                          <a:spcPts val="0"/>
                        </a:spcAft>
                      </a:pPr>
                      <a:r>
                        <a:rPr lang="en-US" sz="2000">
                          <a:effectLst/>
                        </a:rPr>
                        <a:t>Giảng viên đã đăng nhập thành công và có đề tài đã được sinh viên đăng ký</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extLst>
                  <a:ext uri="{0D108BD9-81ED-4DB2-BD59-A6C34878D82A}">
                    <a16:rowId xmlns:a16="http://schemas.microsoft.com/office/drawing/2014/main" val="4009087303"/>
                  </a:ext>
                </a:extLst>
              </a:tr>
              <a:tr h="882946">
                <a:tc>
                  <a:txBody>
                    <a:bodyPr/>
                    <a:lstStyle/>
                    <a:p>
                      <a:pPr marL="0" marR="0">
                        <a:lnSpc>
                          <a:spcPct val="107000"/>
                        </a:lnSpc>
                        <a:spcBef>
                          <a:spcPts val="0"/>
                        </a:spcBef>
                        <a:spcAft>
                          <a:spcPts val="0"/>
                        </a:spcAft>
                      </a:pPr>
                      <a:r>
                        <a:rPr lang="en-US" sz="2000">
                          <a:effectLst/>
                        </a:rPr>
                        <a:t>Postcondition</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tc>
                  <a:txBody>
                    <a:bodyPr/>
                    <a:lstStyle/>
                    <a:p>
                      <a:pPr marL="0" marR="0">
                        <a:lnSpc>
                          <a:spcPct val="107000"/>
                        </a:lnSpc>
                        <a:spcBef>
                          <a:spcPts val="0"/>
                        </a:spcBef>
                        <a:spcAft>
                          <a:spcPts val="0"/>
                        </a:spcAft>
                      </a:pPr>
                      <a:r>
                        <a:rPr lang="en-US" sz="2000">
                          <a:effectLst/>
                        </a:rPr>
                        <a:t>Nếu thành công sinh viên đăng ký thành công và giảng viên sẽ hỗ trợ sinh viên thực hiện đề tài.</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extLst>
                  <a:ext uri="{0D108BD9-81ED-4DB2-BD59-A6C34878D82A}">
                    <a16:rowId xmlns:a16="http://schemas.microsoft.com/office/drawing/2014/main" val="105903997"/>
                  </a:ext>
                </a:extLst>
              </a:tr>
              <a:tr h="1485106">
                <a:tc>
                  <a:txBody>
                    <a:bodyPr/>
                    <a:lstStyle/>
                    <a:p>
                      <a:pPr marL="0" marR="0">
                        <a:lnSpc>
                          <a:spcPct val="107000"/>
                        </a:lnSpc>
                        <a:spcBef>
                          <a:spcPts val="0"/>
                        </a:spcBef>
                        <a:spcAft>
                          <a:spcPts val="0"/>
                        </a:spcAft>
                      </a:pPr>
                      <a:r>
                        <a:rPr lang="en-US" sz="2000">
                          <a:effectLst/>
                        </a:rPr>
                        <a:t>Basic flows</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tc>
                  <a:txBody>
                    <a:bodyPr/>
                    <a:lstStyle/>
                    <a:p>
                      <a:pPr marL="0" marR="0">
                        <a:lnSpc>
                          <a:spcPct val="107000"/>
                        </a:lnSpc>
                        <a:spcBef>
                          <a:spcPts val="0"/>
                        </a:spcBef>
                        <a:spcAft>
                          <a:spcPts val="0"/>
                        </a:spcAft>
                      </a:pPr>
                      <a:r>
                        <a:rPr lang="en-US" sz="2000">
                          <a:effectLst/>
                        </a:rPr>
                        <a:t>{Quản lý sinh viên đăng ký}</a:t>
                      </a:r>
                    </a:p>
                    <a:p>
                      <a:pPr marL="0" marR="0">
                        <a:lnSpc>
                          <a:spcPct val="107000"/>
                        </a:lnSpc>
                        <a:spcBef>
                          <a:spcPts val="0"/>
                        </a:spcBef>
                        <a:spcAft>
                          <a:spcPts val="0"/>
                        </a:spcAft>
                      </a:pPr>
                      <a:r>
                        <a:rPr lang="en-US" sz="2000">
                          <a:effectLst/>
                        </a:rPr>
                        <a:t>Hiển thị danh sách sinh viên đã chọn</a:t>
                      </a:r>
                    </a:p>
                    <a:p>
                      <a:pPr marL="0" marR="0">
                        <a:lnSpc>
                          <a:spcPct val="107000"/>
                        </a:lnSpc>
                        <a:spcBef>
                          <a:spcPts val="0"/>
                        </a:spcBef>
                        <a:spcAft>
                          <a:spcPts val="0"/>
                        </a:spcAft>
                      </a:pPr>
                      <a:r>
                        <a:rPr lang="en-US" sz="2000">
                          <a:effectLst/>
                        </a:rPr>
                        <a:t>Xem thông tin và chỉnh sửa nhóm sinh viên</a:t>
                      </a:r>
                    </a:p>
                    <a:p>
                      <a:pPr marL="0" marR="0">
                        <a:lnSpc>
                          <a:spcPct val="107000"/>
                        </a:lnSpc>
                        <a:spcBef>
                          <a:spcPts val="0"/>
                        </a:spcBef>
                        <a:spcAft>
                          <a:spcPts val="0"/>
                        </a:spcAft>
                      </a:pPr>
                      <a:r>
                        <a:rPr lang="en-US" sz="2000">
                          <a:effectLst/>
                        </a:rPr>
                        <a:t>Kết thúc usecase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extLst>
                  <a:ext uri="{0D108BD9-81ED-4DB2-BD59-A6C34878D82A}">
                    <a16:rowId xmlns:a16="http://schemas.microsoft.com/office/drawing/2014/main" val="1627666102"/>
                  </a:ext>
                </a:extLst>
              </a:tr>
              <a:tr h="2087266">
                <a:tc>
                  <a:txBody>
                    <a:bodyPr/>
                    <a:lstStyle/>
                    <a:p>
                      <a:pPr marL="0" marR="0">
                        <a:lnSpc>
                          <a:spcPct val="107000"/>
                        </a:lnSpc>
                        <a:spcBef>
                          <a:spcPts val="0"/>
                        </a:spcBef>
                        <a:spcAft>
                          <a:spcPts val="0"/>
                        </a:spcAft>
                      </a:pPr>
                      <a:r>
                        <a:rPr lang="en-US" sz="2000">
                          <a:effectLst/>
                        </a:rPr>
                        <a:t>Alternative flows</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358" marR="68358" marT="0" marB="0"/>
                </a:tc>
                <a:tc>
                  <a:txBody>
                    <a:bodyPr/>
                    <a:lstStyle/>
                    <a:p>
                      <a:pPr marL="0" marR="0">
                        <a:lnSpc>
                          <a:spcPct val="107000"/>
                        </a:lnSpc>
                        <a:spcBef>
                          <a:spcPts val="0"/>
                        </a:spcBef>
                        <a:spcAft>
                          <a:spcPts val="0"/>
                        </a:spcAft>
                      </a:pPr>
                      <a:r>
                        <a:rPr lang="en-US" sz="2000" dirty="0">
                          <a:effectLst/>
                        </a:rPr>
                        <a:t>A1: </a:t>
                      </a:r>
                      <a:r>
                        <a:rPr lang="en-US" sz="2000" dirty="0" err="1">
                          <a:effectLst/>
                        </a:rPr>
                        <a:t>Không</a:t>
                      </a:r>
                      <a:r>
                        <a:rPr lang="en-US" sz="2000" dirty="0">
                          <a:effectLst/>
                        </a:rPr>
                        <a:t> </a:t>
                      </a:r>
                      <a:r>
                        <a:rPr lang="en-US" sz="2000" dirty="0" err="1">
                          <a:effectLst/>
                        </a:rPr>
                        <a:t>tạo</a:t>
                      </a:r>
                      <a:r>
                        <a:rPr lang="en-US" sz="2000" dirty="0">
                          <a:effectLst/>
                        </a:rPr>
                        <a:t>, </a:t>
                      </a:r>
                      <a:r>
                        <a:rPr lang="en-US" sz="2000" dirty="0" err="1">
                          <a:effectLst/>
                        </a:rPr>
                        <a:t>sửa</a:t>
                      </a:r>
                      <a:r>
                        <a:rPr lang="en-US" sz="2000" dirty="0">
                          <a:effectLst/>
                        </a:rPr>
                        <a:t> </a:t>
                      </a:r>
                      <a:r>
                        <a:rPr lang="en-US" sz="2000" dirty="0" err="1">
                          <a:effectLst/>
                        </a:rPr>
                        <a:t>nhóm</a:t>
                      </a:r>
                      <a:r>
                        <a:rPr lang="en-US" sz="2000" dirty="0">
                          <a:effectLst/>
                        </a:rPr>
                        <a:t> </a:t>
                      </a:r>
                      <a:r>
                        <a:rPr lang="en-US" sz="2000" dirty="0" err="1">
                          <a:effectLst/>
                        </a:rPr>
                        <a:t>sinh</a:t>
                      </a:r>
                      <a:r>
                        <a:rPr lang="en-US" sz="2000" dirty="0">
                          <a:effectLst/>
                        </a:rPr>
                        <a:t> </a:t>
                      </a:r>
                      <a:r>
                        <a:rPr lang="en-US" sz="2000" dirty="0" err="1">
                          <a:effectLst/>
                        </a:rPr>
                        <a:t>viên</a:t>
                      </a:r>
                      <a:r>
                        <a:rPr lang="en-US" sz="2000" dirty="0">
                          <a:effectLst/>
                        </a:rPr>
                        <a:t> </a:t>
                      </a:r>
                      <a:r>
                        <a:rPr lang="en-US" sz="2000" dirty="0" err="1">
                          <a:effectLst/>
                        </a:rPr>
                        <a:t>đăng</a:t>
                      </a:r>
                      <a:r>
                        <a:rPr lang="en-US" sz="2000" dirty="0">
                          <a:effectLst/>
                        </a:rPr>
                        <a:t> </a:t>
                      </a:r>
                      <a:r>
                        <a:rPr lang="en-US" sz="2000" dirty="0" err="1">
                          <a:effectLst/>
                        </a:rPr>
                        <a:t>ký</a:t>
                      </a:r>
                      <a:endParaRPr lang="en-US" sz="2000" dirty="0">
                        <a:effectLst/>
                      </a:endParaRPr>
                    </a:p>
                    <a:p>
                      <a:pPr marL="0" marR="0">
                        <a:lnSpc>
                          <a:spcPct val="107000"/>
                        </a:lnSpc>
                        <a:spcBef>
                          <a:spcPts val="0"/>
                        </a:spcBef>
                        <a:spcAft>
                          <a:spcPts val="0"/>
                        </a:spcAft>
                      </a:pPr>
                      <a:r>
                        <a:rPr lang="en-US" sz="2000" dirty="0" err="1">
                          <a:effectLst/>
                        </a:rPr>
                        <a:t>Tại</a:t>
                      </a:r>
                      <a:r>
                        <a:rPr lang="en-US" sz="2000" dirty="0">
                          <a:effectLst/>
                        </a:rPr>
                        <a:t> {</a:t>
                      </a:r>
                      <a:r>
                        <a:rPr lang="en-US" sz="2000" dirty="0" err="1">
                          <a:effectLst/>
                        </a:rPr>
                        <a:t>Danh</a:t>
                      </a:r>
                      <a:r>
                        <a:rPr lang="en-US" sz="2000" dirty="0">
                          <a:effectLst/>
                        </a:rPr>
                        <a:t> </a:t>
                      </a:r>
                      <a:r>
                        <a:rPr lang="en-US" sz="2000" dirty="0" err="1">
                          <a:effectLst/>
                        </a:rPr>
                        <a:t>sách</a:t>
                      </a:r>
                      <a:r>
                        <a:rPr lang="en-US" sz="2000" dirty="0">
                          <a:effectLst/>
                        </a:rPr>
                        <a:t> </a:t>
                      </a:r>
                      <a:r>
                        <a:rPr lang="en-US" sz="2000" dirty="0" err="1">
                          <a:effectLst/>
                        </a:rPr>
                        <a:t>đề</a:t>
                      </a:r>
                      <a:r>
                        <a:rPr lang="en-US" sz="2000" dirty="0">
                          <a:effectLst/>
                        </a:rPr>
                        <a:t> </a:t>
                      </a:r>
                      <a:r>
                        <a:rPr lang="en-US" sz="2000" dirty="0" err="1">
                          <a:effectLst/>
                        </a:rPr>
                        <a:t>tài</a:t>
                      </a:r>
                      <a:r>
                        <a:rPr lang="en-US" sz="2000" dirty="0">
                          <a:effectLst/>
                        </a:rPr>
                        <a:t>} </a:t>
                      </a:r>
                    </a:p>
                    <a:p>
                      <a:pPr marL="0" marR="0">
                        <a:lnSpc>
                          <a:spcPct val="107000"/>
                        </a:lnSpc>
                        <a:spcBef>
                          <a:spcPts val="0"/>
                        </a:spcBef>
                        <a:spcAft>
                          <a:spcPts val="0"/>
                        </a:spcAft>
                      </a:pPr>
                      <a:r>
                        <a:rPr lang="en-US" sz="2000" dirty="0">
                          <a:effectLst/>
                        </a:rPr>
                        <a:t>1. </a:t>
                      </a:r>
                      <a:r>
                        <a:rPr lang="en-US" sz="2000" dirty="0" err="1">
                          <a:effectLst/>
                        </a:rPr>
                        <a:t>Hiện</a:t>
                      </a:r>
                      <a:r>
                        <a:rPr lang="en-US" sz="2000" dirty="0">
                          <a:effectLst/>
                        </a:rPr>
                        <a:t> </a:t>
                      </a:r>
                      <a:r>
                        <a:rPr lang="en-US" sz="2000" dirty="0" err="1">
                          <a:effectLst/>
                        </a:rPr>
                        <a:t>thông</a:t>
                      </a:r>
                      <a:r>
                        <a:rPr lang="en-US" sz="2000" dirty="0">
                          <a:effectLst/>
                        </a:rPr>
                        <a:t> tin </a:t>
                      </a:r>
                      <a:r>
                        <a:rPr lang="en-US" sz="2000" dirty="0" err="1">
                          <a:effectLst/>
                        </a:rPr>
                        <a:t>sinh</a:t>
                      </a:r>
                      <a:r>
                        <a:rPr lang="en-US" sz="2000" dirty="0">
                          <a:effectLst/>
                        </a:rPr>
                        <a:t> </a:t>
                      </a:r>
                      <a:r>
                        <a:rPr lang="en-US" sz="2000" dirty="0" err="1">
                          <a:effectLst/>
                        </a:rPr>
                        <a:t>viên</a:t>
                      </a:r>
                      <a:r>
                        <a:rPr lang="en-US" sz="2000" dirty="0">
                          <a:effectLst/>
                        </a:rPr>
                        <a:t> </a:t>
                      </a:r>
                      <a:r>
                        <a:rPr lang="en-US" sz="2000" dirty="0" err="1">
                          <a:effectLst/>
                        </a:rPr>
                        <a:t>trong</a:t>
                      </a:r>
                      <a:r>
                        <a:rPr lang="en-US" sz="2000" dirty="0">
                          <a:effectLst/>
                        </a:rPr>
                        <a:t> </a:t>
                      </a:r>
                      <a:r>
                        <a:rPr lang="en-US" sz="2000" dirty="0" err="1">
                          <a:effectLst/>
                        </a:rPr>
                        <a:t>nhóm</a:t>
                      </a:r>
                      <a:endParaRPr lang="en-US" sz="2000" dirty="0">
                        <a:effectLst/>
                      </a:endParaRPr>
                    </a:p>
                    <a:p>
                      <a:pPr marL="0" marR="0">
                        <a:lnSpc>
                          <a:spcPct val="107000"/>
                        </a:lnSpc>
                        <a:spcBef>
                          <a:spcPts val="0"/>
                        </a:spcBef>
                        <a:spcAft>
                          <a:spcPts val="0"/>
                        </a:spcAft>
                      </a:pPr>
                      <a:r>
                        <a:rPr lang="en-US" sz="2000" dirty="0">
                          <a:effectLst/>
                        </a:rPr>
                        <a:t>2. </a:t>
                      </a:r>
                      <a:r>
                        <a:rPr lang="en-US" sz="2000" dirty="0" err="1">
                          <a:effectLst/>
                        </a:rPr>
                        <a:t>Thực</a:t>
                      </a:r>
                      <a:r>
                        <a:rPr lang="en-US" sz="2000" dirty="0">
                          <a:effectLst/>
                        </a:rPr>
                        <a:t> </a:t>
                      </a:r>
                      <a:r>
                        <a:rPr lang="en-US" sz="2000" dirty="0" err="1">
                          <a:effectLst/>
                        </a:rPr>
                        <a:t>hiện</a:t>
                      </a:r>
                      <a:r>
                        <a:rPr lang="en-US" sz="2000" dirty="0">
                          <a:effectLst/>
                        </a:rPr>
                        <a:t> </a:t>
                      </a:r>
                      <a:r>
                        <a:rPr lang="en-US" sz="2000" dirty="0" err="1">
                          <a:effectLst/>
                        </a:rPr>
                        <a:t>chỉnh</a:t>
                      </a:r>
                      <a:r>
                        <a:rPr lang="en-US" sz="2000" dirty="0">
                          <a:effectLst/>
                        </a:rPr>
                        <a:t> </a:t>
                      </a:r>
                      <a:r>
                        <a:rPr lang="en-US" sz="2000" dirty="0" err="1">
                          <a:effectLst/>
                        </a:rPr>
                        <a:t>sửa</a:t>
                      </a:r>
                      <a:r>
                        <a:rPr lang="en-US" sz="2000" dirty="0">
                          <a:effectLst/>
                        </a:rPr>
                        <a:t> </a:t>
                      </a:r>
                      <a:r>
                        <a:rPr lang="en-US" sz="2000" dirty="0" err="1">
                          <a:effectLst/>
                        </a:rPr>
                        <a:t>theo</a:t>
                      </a:r>
                      <a:r>
                        <a:rPr lang="en-US" sz="2000" dirty="0">
                          <a:effectLst/>
                        </a:rPr>
                        <a:t> ý </a:t>
                      </a:r>
                      <a:r>
                        <a:rPr lang="en-US" sz="2000" dirty="0" err="1">
                          <a:effectLst/>
                        </a:rPr>
                        <a:t>muốn</a:t>
                      </a:r>
                      <a:endParaRPr lang="en-US" sz="2000" dirty="0">
                        <a:effectLst/>
                      </a:endParaRPr>
                    </a:p>
                    <a:p>
                      <a:pPr marL="0" marR="0">
                        <a:lnSpc>
                          <a:spcPct val="107000"/>
                        </a:lnSpc>
                        <a:spcBef>
                          <a:spcPts val="0"/>
                        </a:spcBef>
                        <a:spcAft>
                          <a:spcPts val="0"/>
                        </a:spcAft>
                      </a:pPr>
                      <a:r>
                        <a:rPr lang="en-US" sz="2000" dirty="0">
                          <a:effectLst/>
                        </a:rPr>
                        <a:t>2. </a:t>
                      </a:r>
                      <a:r>
                        <a:rPr lang="en-US" sz="2000" dirty="0" err="1">
                          <a:effectLst/>
                        </a:rPr>
                        <a:t>Usecase</a:t>
                      </a:r>
                      <a:r>
                        <a:rPr lang="en-US" sz="2000" dirty="0">
                          <a:effectLst/>
                        </a:rPr>
                        <a:t> </a:t>
                      </a:r>
                      <a:r>
                        <a:rPr lang="en-US" sz="2000" dirty="0" err="1">
                          <a:effectLst/>
                        </a:rPr>
                        <a:t>kết</a:t>
                      </a:r>
                      <a:r>
                        <a:rPr lang="en-US" sz="2000" dirty="0">
                          <a:effectLst/>
                        </a:rPr>
                        <a:t> </a:t>
                      </a:r>
                      <a:r>
                        <a:rPr lang="en-US" sz="2000" dirty="0" err="1">
                          <a:effectLst/>
                        </a:rPr>
                        <a:t>thúc</a:t>
                      </a:r>
                      <a:endParaRPr lang="en-US" sz="2000" dirty="0">
                        <a:effectLst/>
                      </a:endParaRPr>
                    </a:p>
                  </a:txBody>
                  <a:tcPr marL="68358" marR="68358" marT="0" marB="0"/>
                </a:tc>
                <a:extLst>
                  <a:ext uri="{0D108BD9-81ED-4DB2-BD59-A6C34878D82A}">
                    <a16:rowId xmlns:a16="http://schemas.microsoft.com/office/drawing/2014/main" val="1951795553"/>
                  </a:ext>
                </a:extLst>
              </a:tr>
            </a:tbl>
          </a:graphicData>
        </a:graphic>
      </p:graphicFrame>
    </p:spTree>
    <p:extLst>
      <p:ext uri="{BB962C8B-B14F-4D97-AF65-F5344CB8AC3E}">
        <p14:creationId xmlns:p14="http://schemas.microsoft.com/office/powerpoint/2010/main" val="459294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개체 틀 3">
            <a:extLst>
              <a:ext uri="{FF2B5EF4-FFF2-40B4-BE49-F238E27FC236}">
                <a16:creationId xmlns:a16="http://schemas.microsoft.com/office/drawing/2014/main" id="{668638A8-0CEA-E51A-2D65-FEB77F3389F3}"/>
              </a:ext>
            </a:extLst>
          </p:cNvPr>
          <p:cNvPicPr>
            <a:picLocks noGrp="1" noChangeAspect="1"/>
          </p:cNvPicPr>
          <p:nvPr>
            <p:ph type="pic" sz="quarter" idx="10"/>
          </p:nvPr>
        </p:nvPicPr>
        <p:blipFill>
          <a:blip r:embed="rId2"/>
          <a:srcRect t="7878" b="7878"/>
          <a:stretch>
            <a:fillRect/>
          </a:stretch>
        </p:blipFill>
        <p:spPr/>
      </p:pic>
      <p:sp>
        <p:nvSpPr>
          <p:cNvPr id="6" name="TextBox 5">
            <a:extLst>
              <a:ext uri="{FF2B5EF4-FFF2-40B4-BE49-F238E27FC236}">
                <a16:creationId xmlns:a16="http://schemas.microsoft.com/office/drawing/2014/main" id="{5C96FD9B-E005-F2C6-5983-6813FC6A0ED6}"/>
              </a:ext>
            </a:extLst>
          </p:cNvPr>
          <p:cNvSpPr txBox="1"/>
          <p:nvPr/>
        </p:nvSpPr>
        <p:spPr>
          <a:xfrm>
            <a:off x="1081547" y="603000"/>
            <a:ext cx="10540181" cy="400110"/>
          </a:xfrm>
          <a:prstGeom prst="rect">
            <a:avLst/>
          </a:prstGeom>
          <a:noFill/>
        </p:spPr>
        <p:txBody>
          <a:bodyPr wrap="square" rtlCol="0">
            <a:spAutoFit/>
          </a:bodyPr>
          <a:lstStyle/>
          <a:p>
            <a:pPr algn="r"/>
            <a:r>
              <a:rPr kumimoji="1" lang="en-US" altLang="ko-Kore-KR" sz="2000">
                <a:solidFill>
                  <a:schemeClr val="tx2">
                    <a:lumMod val="60000"/>
                    <a:lumOff val="40000"/>
                  </a:schemeClr>
                </a:solidFill>
                <a:latin typeface="+mj-lt"/>
                <a:ea typeface="NEXON Lv2 Gothic Bold" pitchFamily="2" charset="-127"/>
              </a:rPr>
              <a:t>Web Developer</a:t>
            </a:r>
            <a:endParaRPr kumimoji="1" lang="ko-Kore-KR" altLang="en-US" sz="2000">
              <a:solidFill>
                <a:schemeClr val="tx2">
                  <a:lumMod val="60000"/>
                  <a:lumOff val="40000"/>
                </a:schemeClr>
              </a:solidFill>
              <a:latin typeface="+mj-lt"/>
              <a:ea typeface="NEXON Lv2 Gothic Bold" pitchFamily="2" charset="-127"/>
            </a:endParaRPr>
          </a:p>
        </p:txBody>
      </p:sp>
      <p:sp>
        <p:nvSpPr>
          <p:cNvPr id="7" name="직사각형 6">
            <a:extLst>
              <a:ext uri="{FF2B5EF4-FFF2-40B4-BE49-F238E27FC236}">
                <a16:creationId xmlns:a16="http://schemas.microsoft.com/office/drawing/2014/main" id="{A52F0F3D-48E0-C4F9-DF21-8C7E58C0CE25}"/>
              </a:ext>
            </a:extLst>
          </p:cNvPr>
          <p:cNvSpPr/>
          <p:nvPr/>
        </p:nvSpPr>
        <p:spPr>
          <a:xfrm>
            <a:off x="0" y="4935794"/>
            <a:ext cx="12192000" cy="1922206"/>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8" name="직선 연결선[R] 7">
            <a:extLst>
              <a:ext uri="{FF2B5EF4-FFF2-40B4-BE49-F238E27FC236}">
                <a16:creationId xmlns:a16="http://schemas.microsoft.com/office/drawing/2014/main" id="{AB827C6C-3B80-B3F1-3D2F-B183BC853CC8}"/>
              </a:ext>
            </a:extLst>
          </p:cNvPr>
          <p:cNvCxnSpPr/>
          <p:nvPr/>
        </p:nvCxnSpPr>
        <p:spPr>
          <a:xfrm>
            <a:off x="0" y="5161936"/>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D534BF-1196-FBAE-FD29-4DAB169C75A8}"/>
              </a:ext>
            </a:extLst>
          </p:cNvPr>
          <p:cNvSpPr txBox="1"/>
          <p:nvPr/>
        </p:nvSpPr>
        <p:spPr>
          <a:xfrm>
            <a:off x="570271" y="5547027"/>
            <a:ext cx="7334864" cy="769441"/>
          </a:xfrm>
          <a:prstGeom prst="rect">
            <a:avLst/>
          </a:prstGeom>
          <a:noFill/>
        </p:spPr>
        <p:txBody>
          <a:bodyPr wrap="square" rtlCol="0">
            <a:spAutoFit/>
          </a:bodyPr>
          <a:lstStyle/>
          <a:p>
            <a:r>
              <a:rPr kumimoji="1" lang="en-US" altLang="ko-Kore-KR" sz="4400" dirty="0">
                <a:solidFill>
                  <a:schemeClr val="bg1"/>
                </a:solidFill>
                <a:latin typeface="+mj-lt"/>
                <a:ea typeface="NEXON Lv2 Gothic Bold" pitchFamily="2" charset="-127"/>
              </a:rPr>
              <a:t>Thank You</a:t>
            </a:r>
            <a:endParaRPr kumimoji="1" lang="ko-Kore-KR" altLang="en-US" sz="4400" dirty="0">
              <a:solidFill>
                <a:schemeClr val="bg1"/>
              </a:solidFill>
              <a:latin typeface="+mj-lt"/>
              <a:ea typeface="NEXON Lv2 Gothic Bold" pitchFamily="2" charset="-127"/>
            </a:endParaRPr>
          </a:p>
        </p:txBody>
      </p:sp>
      <p:sp>
        <p:nvSpPr>
          <p:cNvPr id="10" name="TextBox 9">
            <a:extLst>
              <a:ext uri="{FF2B5EF4-FFF2-40B4-BE49-F238E27FC236}">
                <a16:creationId xmlns:a16="http://schemas.microsoft.com/office/drawing/2014/main" id="{7A597A6D-44B9-9AA5-4E66-07280F1C2F16}"/>
              </a:ext>
            </a:extLst>
          </p:cNvPr>
          <p:cNvSpPr txBox="1"/>
          <p:nvPr/>
        </p:nvSpPr>
        <p:spPr>
          <a:xfrm>
            <a:off x="4953901" y="5559304"/>
            <a:ext cx="6667828" cy="784830"/>
          </a:xfrm>
          <a:prstGeom prst="rect">
            <a:avLst/>
          </a:prstGeom>
          <a:noFill/>
        </p:spPr>
        <p:txBody>
          <a:bodyPr wrap="square" rtlCol="0">
            <a:spAutoFit/>
          </a:bodyPr>
          <a:lstStyle/>
          <a:p>
            <a:pPr>
              <a:lnSpc>
                <a:spcPct val="150000"/>
              </a:lnSpc>
            </a:pPr>
            <a:r>
              <a:rPr kumimoji="1" lang="en-US" altLang="ko-Kore-KR" sz="1000">
                <a:solidFill>
                  <a:schemeClr val="bg1"/>
                </a:solidFill>
                <a:latin typeface="+mj-lt"/>
                <a:ea typeface="NEXON Lv2 Gothic Bold" pitchFamily="2" charset="-127"/>
              </a:rPr>
              <a:t>Lorem ipsum dolor sit amet, qui sumo democritum te, esse repre hendunt ne mei. Eum sint maiest atis te, part em putant verterem his id. An falli ceteros fierent eam. Nam tota commodo urbanitas ad. Ci bo hab em us pri te. Ut dicta maluisset eum, rebum epi commodo  curi sple ndide id sea. </a:t>
            </a:r>
          </a:p>
        </p:txBody>
      </p:sp>
      <p:grpSp>
        <p:nvGrpSpPr>
          <p:cNvPr id="13" name="그룹 12">
            <a:extLst>
              <a:ext uri="{FF2B5EF4-FFF2-40B4-BE49-F238E27FC236}">
                <a16:creationId xmlns:a16="http://schemas.microsoft.com/office/drawing/2014/main" id="{32F169B3-98A1-1F7E-C02A-726215BFE1E8}"/>
              </a:ext>
            </a:extLst>
          </p:cNvPr>
          <p:cNvGrpSpPr/>
          <p:nvPr/>
        </p:nvGrpSpPr>
        <p:grpSpPr>
          <a:xfrm>
            <a:off x="8686904" y="595844"/>
            <a:ext cx="457095" cy="414423"/>
            <a:chOff x="2384428" y="2620303"/>
            <a:chExt cx="787007" cy="1223120"/>
          </a:xfrm>
        </p:grpSpPr>
        <p:sp>
          <p:nvSpPr>
            <p:cNvPr id="11" name="Rectangle 28">
              <a:extLst>
                <a:ext uri="{FF2B5EF4-FFF2-40B4-BE49-F238E27FC236}">
                  <a16:creationId xmlns:a16="http://schemas.microsoft.com/office/drawing/2014/main" id="{62221EEE-7859-B7FB-C9EA-C52D716A454D}"/>
                </a:ext>
              </a:extLst>
            </p:cNvPr>
            <p:cNvSpPr>
              <a:spLocks noChangeArrowheads="1"/>
            </p:cNvSpPr>
            <p:nvPr/>
          </p:nvSpPr>
          <p:spPr bwMode="auto">
            <a:xfrm rot="16200000">
              <a:off x="1868111" y="3136620"/>
              <a:ext cx="1223120" cy="190486"/>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29">
              <a:extLst>
                <a:ext uri="{FF2B5EF4-FFF2-40B4-BE49-F238E27FC236}">
                  <a16:creationId xmlns:a16="http://schemas.microsoft.com/office/drawing/2014/main" id="{C9E01054-FFFA-E00D-4F9E-EC4C489BDD4A}"/>
                </a:ext>
              </a:extLst>
            </p:cNvPr>
            <p:cNvSpPr>
              <a:spLocks noChangeArrowheads="1"/>
            </p:cNvSpPr>
            <p:nvPr/>
          </p:nvSpPr>
          <p:spPr bwMode="auto">
            <a:xfrm rot="16200000">
              <a:off x="2464632" y="3136620"/>
              <a:ext cx="1223120" cy="190486"/>
            </a:xfrm>
            <a:prstGeom prst="rect">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2895279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CC4AB835-FD89-8F9E-DE96-F836B99A0BE5}"/>
              </a:ext>
            </a:extLst>
          </p:cNvPr>
          <p:cNvSpPr/>
          <p:nvPr/>
        </p:nvSpPr>
        <p:spPr>
          <a:xfrm>
            <a:off x="0" y="3979333"/>
            <a:ext cx="12192000" cy="287866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 name="그림 개체 틀 3">
            <a:extLst>
              <a:ext uri="{FF2B5EF4-FFF2-40B4-BE49-F238E27FC236}">
                <a16:creationId xmlns:a16="http://schemas.microsoft.com/office/drawing/2014/main" id="{FD82BC86-0A34-2488-E62F-214479F547F1}"/>
              </a:ext>
            </a:extLst>
          </p:cNvPr>
          <p:cNvPicPr>
            <a:picLocks noGrp="1" noChangeAspect="1"/>
          </p:cNvPicPr>
          <p:nvPr>
            <p:ph type="pic" sz="quarter" idx="10"/>
          </p:nvPr>
        </p:nvPicPr>
        <p:blipFill>
          <a:blip r:embed="rId2"/>
          <a:srcRect t="8510" b="8510"/>
          <a:stretch>
            <a:fillRect/>
          </a:stretch>
        </p:blipFill>
        <p:spPr/>
      </p:pic>
      <p:sp>
        <p:nvSpPr>
          <p:cNvPr id="9" name="직사각형 8">
            <a:extLst>
              <a:ext uri="{FF2B5EF4-FFF2-40B4-BE49-F238E27FC236}">
                <a16:creationId xmlns:a16="http://schemas.microsoft.com/office/drawing/2014/main" id="{B4903C89-5D84-1DF5-B196-A4B944929EB1}"/>
              </a:ext>
            </a:extLst>
          </p:cNvPr>
          <p:cNvSpPr/>
          <p:nvPr/>
        </p:nvSpPr>
        <p:spPr>
          <a:xfrm>
            <a:off x="0" y="4336026"/>
            <a:ext cx="12192000" cy="2521974"/>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자유형 14">
            <a:extLst>
              <a:ext uri="{FF2B5EF4-FFF2-40B4-BE49-F238E27FC236}">
                <a16:creationId xmlns:a16="http://schemas.microsoft.com/office/drawing/2014/main" id="{7A3BF33E-98E2-0366-5D13-78F1EA38BFE8}"/>
              </a:ext>
            </a:extLst>
          </p:cNvPr>
          <p:cNvSpPr/>
          <p:nvPr/>
        </p:nvSpPr>
        <p:spPr>
          <a:xfrm rot="5400000">
            <a:off x="9148599" y="3999576"/>
            <a:ext cx="632216" cy="2781312"/>
          </a:xfrm>
          <a:custGeom>
            <a:avLst/>
            <a:gdLst>
              <a:gd name="connsiteX0" fmla="*/ 0 w 632216"/>
              <a:gd name="connsiteY0" fmla="*/ 2465204 h 2781312"/>
              <a:gd name="connsiteX1" fmla="*/ 147 w 632216"/>
              <a:gd name="connsiteY1" fmla="*/ 2463741 h 2781312"/>
              <a:gd name="connsiteX2" fmla="*/ 0 w 632216"/>
              <a:gd name="connsiteY2" fmla="*/ 2463741 h 2781312"/>
              <a:gd name="connsiteX3" fmla="*/ 0 w 632216"/>
              <a:gd name="connsiteY3" fmla="*/ 1538100 h 2781312"/>
              <a:gd name="connsiteX4" fmla="*/ 0 w 632216"/>
              <a:gd name="connsiteY4" fmla="*/ 1536637 h 2781312"/>
              <a:gd name="connsiteX5" fmla="*/ 0 w 632216"/>
              <a:gd name="connsiteY5" fmla="*/ 1243213 h 2781312"/>
              <a:gd name="connsiteX6" fmla="*/ 0 w 632216"/>
              <a:gd name="connsiteY6" fmla="*/ 316108 h 2781312"/>
              <a:gd name="connsiteX7" fmla="*/ 316108 w 632216"/>
              <a:gd name="connsiteY7" fmla="*/ 0 h 2781312"/>
              <a:gd name="connsiteX8" fmla="*/ 632216 w 632216"/>
              <a:gd name="connsiteY8" fmla="*/ 316108 h 2781312"/>
              <a:gd name="connsiteX9" fmla="*/ 632215 w 632216"/>
              <a:gd name="connsiteY9" fmla="*/ 316116 h 2781312"/>
              <a:gd name="connsiteX10" fmla="*/ 632215 w 632216"/>
              <a:gd name="connsiteY10" fmla="*/ 1243205 h 2781312"/>
              <a:gd name="connsiteX11" fmla="*/ 632216 w 632216"/>
              <a:gd name="connsiteY11" fmla="*/ 1243213 h 2781312"/>
              <a:gd name="connsiteX12" fmla="*/ 632215 w 632216"/>
              <a:gd name="connsiteY12" fmla="*/ 1243220 h 2781312"/>
              <a:gd name="connsiteX13" fmla="*/ 632215 w 632216"/>
              <a:gd name="connsiteY13" fmla="*/ 1536637 h 2781312"/>
              <a:gd name="connsiteX14" fmla="*/ 632215 w 632216"/>
              <a:gd name="connsiteY14" fmla="*/ 1538093 h 2781312"/>
              <a:gd name="connsiteX15" fmla="*/ 632216 w 632216"/>
              <a:gd name="connsiteY15" fmla="*/ 1538100 h 2781312"/>
              <a:gd name="connsiteX16" fmla="*/ 632215 w 632216"/>
              <a:gd name="connsiteY16" fmla="*/ 1538108 h 2781312"/>
              <a:gd name="connsiteX17" fmla="*/ 632215 w 632216"/>
              <a:gd name="connsiteY17" fmla="*/ 2463741 h 2781312"/>
              <a:gd name="connsiteX18" fmla="*/ 632069 w 632216"/>
              <a:gd name="connsiteY18" fmla="*/ 2463741 h 2781312"/>
              <a:gd name="connsiteX19" fmla="*/ 632216 w 632216"/>
              <a:gd name="connsiteY19" fmla="*/ 2465204 h 2781312"/>
              <a:gd name="connsiteX20" fmla="*/ 316108 w 632216"/>
              <a:gd name="connsiteY20" fmla="*/ 2781312 h 2781312"/>
              <a:gd name="connsiteX21" fmla="*/ 0 w 632216"/>
              <a:gd name="connsiteY21" fmla="*/ 2465204 h 27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2216" h="2781312">
                <a:moveTo>
                  <a:pt x="0" y="2465204"/>
                </a:moveTo>
                <a:lnTo>
                  <a:pt x="147" y="2463741"/>
                </a:lnTo>
                <a:lnTo>
                  <a:pt x="0" y="2463741"/>
                </a:lnTo>
                <a:lnTo>
                  <a:pt x="0" y="1538100"/>
                </a:lnTo>
                <a:lnTo>
                  <a:pt x="0" y="1536637"/>
                </a:lnTo>
                <a:lnTo>
                  <a:pt x="0" y="1243213"/>
                </a:lnTo>
                <a:lnTo>
                  <a:pt x="0" y="316108"/>
                </a:lnTo>
                <a:cubicBezTo>
                  <a:pt x="0" y="141526"/>
                  <a:pt x="141526" y="0"/>
                  <a:pt x="316108" y="0"/>
                </a:cubicBezTo>
                <a:cubicBezTo>
                  <a:pt x="490690" y="0"/>
                  <a:pt x="632216" y="141526"/>
                  <a:pt x="632216" y="316108"/>
                </a:cubicBezTo>
                <a:lnTo>
                  <a:pt x="632215" y="316116"/>
                </a:lnTo>
                <a:lnTo>
                  <a:pt x="632215" y="1243205"/>
                </a:lnTo>
                <a:lnTo>
                  <a:pt x="632216" y="1243213"/>
                </a:lnTo>
                <a:lnTo>
                  <a:pt x="632215" y="1243220"/>
                </a:lnTo>
                <a:lnTo>
                  <a:pt x="632215" y="1536637"/>
                </a:lnTo>
                <a:lnTo>
                  <a:pt x="632215" y="1538093"/>
                </a:lnTo>
                <a:lnTo>
                  <a:pt x="632216" y="1538100"/>
                </a:lnTo>
                <a:lnTo>
                  <a:pt x="632215" y="1538108"/>
                </a:lnTo>
                <a:lnTo>
                  <a:pt x="632215" y="2463741"/>
                </a:lnTo>
                <a:lnTo>
                  <a:pt x="632069" y="2463741"/>
                </a:lnTo>
                <a:lnTo>
                  <a:pt x="632216" y="2465204"/>
                </a:lnTo>
                <a:cubicBezTo>
                  <a:pt x="632216" y="2639786"/>
                  <a:pt x="490690" y="2781312"/>
                  <a:pt x="316108" y="2781312"/>
                </a:cubicBezTo>
                <a:cubicBezTo>
                  <a:pt x="141526" y="2781312"/>
                  <a:pt x="0" y="2639786"/>
                  <a:pt x="0" y="246520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1" name="직선 연결선[R] 10">
            <a:extLst>
              <a:ext uri="{FF2B5EF4-FFF2-40B4-BE49-F238E27FC236}">
                <a16:creationId xmlns:a16="http://schemas.microsoft.com/office/drawing/2014/main" id="{46660EB4-64EB-1F8F-D4E2-75393B297EAE}"/>
              </a:ext>
            </a:extLst>
          </p:cNvPr>
          <p:cNvCxnSpPr/>
          <p:nvPr/>
        </p:nvCxnSpPr>
        <p:spPr>
          <a:xfrm>
            <a:off x="0" y="4572000"/>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9F9B8C-4510-2EF9-68A7-7EF2BCF5C13D}"/>
              </a:ext>
            </a:extLst>
          </p:cNvPr>
          <p:cNvSpPr txBox="1"/>
          <p:nvPr/>
        </p:nvSpPr>
        <p:spPr>
          <a:xfrm>
            <a:off x="0" y="484871"/>
            <a:ext cx="12192000" cy="1015663"/>
          </a:xfrm>
          <a:prstGeom prst="rect">
            <a:avLst/>
          </a:prstGeom>
          <a:noFill/>
        </p:spPr>
        <p:txBody>
          <a:bodyPr wrap="square" rtlCol="0">
            <a:spAutoFit/>
          </a:bodyPr>
          <a:lstStyle/>
          <a:p>
            <a:pPr algn="ctr"/>
            <a:r>
              <a:rPr kumimoji="1" lang="vi-VN" altLang="ko-Kore-KR" sz="6000" b="1">
                <a:solidFill>
                  <a:schemeClr val="bg1"/>
                </a:solidFill>
                <a:latin typeface="Calibri" panose="020F0502020204030204" pitchFamily="34" charset="0"/>
                <a:ea typeface="NEXON Lv2 Gothic Bold" pitchFamily="2" charset="-127"/>
                <a:cs typeface="Calibri" panose="020F0502020204030204" pitchFamily="34" charset="0"/>
              </a:rPr>
              <a:t>CHƯƠNG 1: CLASS DIAGRAM</a:t>
            </a:r>
            <a:endParaRPr kumimoji="1" lang="ko-Kore-KR" altLang="en-US" sz="6000" b="1" dirty="0">
              <a:solidFill>
                <a:schemeClr val="bg1"/>
              </a:solidFill>
              <a:latin typeface="Calibri" panose="020F0502020204030204" pitchFamily="34" charset="0"/>
              <a:ea typeface="NEXON Lv2 Gothic Bold" pitchFamily="2" charset="-127"/>
              <a:cs typeface="Calibri" panose="020F0502020204030204" pitchFamily="34" charset="0"/>
            </a:endParaRPr>
          </a:p>
        </p:txBody>
      </p:sp>
      <p:grpSp>
        <p:nvGrpSpPr>
          <p:cNvPr id="17" name="그룹 16">
            <a:extLst>
              <a:ext uri="{FF2B5EF4-FFF2-40B4-BE49-F238E27FC236}">
                <a16:creationId xmlns:a16="http://schemas.microsoft.com/office/drawing/2014/main" id="{BB86A949-367E-B209-8514-DC4942D4C2F9}"/>
              </a:ext>
            </a:extLst>
          </p:cNvPr>
          <p:cNvGrpSpPr/>
          <p:nvPr/>
        </p:nvGrpSpPr>
        <p:grpSpPr>
          <a:xfrm>
            <a:off x="5427663" y="6156959"/>
            <a:ext cx="1347606" cy="348343"/>
            <a:chOff x="5427663" y="6156959"/>
            <a:chExt cx="1347606" cy="348343"/>
          </a:xfrm>
        </p:grpSpPr>
        <p:grpSp>
          <p:nvGrpSpPr>
            <p:cNvPr id="18" name="그룹 17">
              <a:extLst>
                <a:ext uri="{FF2B5EF4-FFF2-40B4-BE49-F238E27FC236}">
                  <a16:creationId xmlns:a16="http://schemas.microsoft.com/office/drawing/2014/main" id="{951DE8CC-1F1C-F795-D2A7-C21E76CF1F7D}"/>
                </a:ext>
              </a:extLst>
            </p:cNvPr>
            <p:cNvGrpSpPr/>
            <p:nvPr/>
          </p:nvGrpSpPr>
          <p:grpSpPr>
            <a:xfrm>
              <a:off x="5427663" y="6166383"/>
              <a:ext cx="1335600" cy="338400"/>
              <a:chOff x="5427663" y="6166383"/>
              <a:chExt cx="1335600" cy="338400"/>
            </a:xfrm>
          </p:grpSpPr>
          <p:sp>
            <p:nvSpPr>
              <p:cNvPr id="20" name="AutoShape 3">
                <a:extLst>
                  <a:ext uri="{FF2B5EF4-FFF2-40B4-BE49-F238E27FC236}">
                    <a16:creationId xmlns:a16="http://schemas.microsoft.com/office/drawing/2014/main" id="{1C5B7778-C690-520E-9086-444E9BBA5D48}"/>
                  </a:ext>
                </a:extLst>
              </p:cNvPr>
              <p:cNvSpPr>
                <a:spLocks noChangeAspect="1" noChangeArrowheads="1" noTextEdit="1"/>
              </p:cNvSpPr>
              <p:nvPr/>
            </p:nvSpPr>
            <p:spPr bwMode="auto">
              <a:xfrm>
                <a:off x="5429245" y="6166383"/>
                <a:ext cx="1332435" cy="3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1" name="Freeform 5">
                <a:extLst>
                  <a:ext uri="{FF2B5EF4-FFF2-40B4-BE49-F238E27FC236}">
                    <a16:creationId xmlns:a16="http://schemas.microsoft.com/office/drawing/2014/main" id="{5D02DC04-1336-DA1B-E515-E5F623739798}"/>
                  </a:ext>
                </a:extLst>
              </p:cNvPr>
              <p:cNvSpPr>
                <a:spLocks/>
              </p:cNvSpPr>
              <p:nvPr/>
            </p:nvSpPr>
            <p:spPr bwMode="auto">
              <a:xfrm>
                <a:off x="5628635" y="6341793"/>
                <a:ext cx="85453" cy="130393"/>
              </a:xfrm>
              <a:custGeom>
                <a:avLst/>
                <a:gdLst>
                  <a:gd name="T0" fmla="*/ 83 w 83"/>
                  <a:gd name="T1" fmla="*/ 90 h 130"/>
                  <a:gd name="T2" fmla="*/ 79 w 83"/>
                  <a:gd name="T3" fmla="*/ 108 h 130"/>
                  <a:gd name="T4" fmla="*/ 69 w 83"/>
                  <a:gd name="T5" fmla="*/ 120 h 130"/>
                  <a:gd name="T6" fmla="*/ 54 w 83"/>
                  <a:gd name="T7" fmla="*/ 128 h 130"/>
                  <a:gd name="T8" fmla="*/ 36 w 83"/>
                  <a:gd name="T9" fmla="*/ 130 h 130"/>
                  <a:gd name="T10" fmla="*/ 24 w 83"/>
                  <a:gd name="T11" fmla="*/ 129 h 130"/>
                  <a:gd name="T12" fmla="*/ 14 w 83"/>
                  <a:gd name="T13" fmla="*/ 127 h 130"/>
                  <a:gd name="T14" fmla="*/ 7 w 83"/>
                  <a:gd name="T15" fmla="*/ 124 h 130"/>
                  <a:gd name="T16" fmla="*/ 3 w 83"/>
                  <a:gd name="T17" fmla="*/ 121 h 130"/>
                  <a:gd name="T18" fmla="*/ 1 w 83"/>
                  <a:gd name="T19" fmla="*/ 117 h 130"/>
                  <a:gd name="T20" fmla="*/ 0 w 83"/>
                  <a:gd name="T21" fmla="*/ 110 h 130"/>
                  <a:gd name="T22" fmla="*/ 0 w 83"/>
                  <a:gd name="T23" fmla="*/ 105 h 130"/>
                  <a:gd name="T24" fmla="*/ 1 w 83"/>
                  <a:gd name="T25" fmla="*/ 102 h 130"/>
                  <a:gd name="T26" fmla="*/ 2 w 83"/>
                  <a:gd name="T27" fmla="*/ 100 h 130"/>
                  <a:gd name="T28" fmla="*/ 4 w 83"/>
                  <a:gd name="T29" fmla="*/ 99 h 130"/>
                  <a:gd name="T30" fmla="*/ 8 w 83"/>
                  <a:gd name="T31" fmla="*/ 101 h 130"/>
                  <a:gd name="T32" fmla="*/ 14 w 83"/>
                  <a:gd name="T33" fmla="*/ 105 h 130"/>
                  <a:gd name="T34" fmla="*/ 24 w 83"/>
                  <a:gd name="T35" fmla="*/ 108 h 130"/>
                  <a:gd name="T36" fmla="*/ 36 w 83"/>
                  <a:gd name="T37" fmla="*/ 110 h 130"/>
                  <a:gd name="T38" fmla="*/ 45 w 83"/>
                  <a:gd name="T39" fmla="*/ 109 h 130"/>
                  <a:gd name="T40" fmla="*/ 51 w 83"/>
                  <a:gd name="T41" fmla="*/ 105 h 130"/>
                  <a:gd name="T42" fmla="*/ 55 w 83"/>
                  <a:gd name="T43" fmla="*/ 100 h 130"/>
                  <a:gd name="T44" fmla="*/ 56 w 83"/>
                  <a:gd name="T45" fmla="*/ 94 h 130"/>
                  <a:gd name="T46" fmla="*/ 54 w 83"/>
                  <a:gd name="T47" fmla="*/ 86 h 130"/>
                  <a:gd name="T48" fmla="*/ 48 w 83"/>
                  <a:gd name="T49" fmla="*/ 81 h 130"/>
                  <a:gd name="T50" fmla="*/ 39 w 83"/>
                  <a:gd name="T51" fmla="*/ 76 h 130"/>
                  <a:gd name="T52" fmla="*/ 29 w 83"/>
                  <a:gd name="T53" fmla="*/ 72 h 130"/>
                  <a:gd name="T54" fmla="*/ 19 w 83"/>
                  <a:gd name="T55" fmla="*/ 66 h 130"/>
                  <a:gd name="T56" fmla="*/ 11 w 83"/>
                  <a:gd name="T57" fmla="*/ 59 h 130"/>
                  <a:gd name="T58" fmla="*/ 5 w 83"/>
                  <a:gd name="T59" fmla="*/ 50 h 130"/>
                  <a:gd name="T60" fmla="*/ 2 w 83"/>
                  <a:gd name="T61" fmla="*/ 36 h 130"/>
                  <a:gd name="T62" fmla="*/ 6 w 83"/>
                  <a:gd name="T63" fmla="*/ 20 h 130"/>
                  <a:gd name="T64" fmla="*/ 15 w 83"/>
                  <a:gd name="T65" fmla="*/ 9 h 130"/>
                  <a:gd name="T66" fmla="*/ 28 w 83"/>
                  <a:gd name="T67" fmla="*/ 2 h 130"/>
                  <a:gd name="T68" fmla="*/ 45 w 83"/>
                  <a:gd name="T69" fmla="*/ 0 h 130"/>
                  <a:gd name="T70" fmla="*/ 54 w 83"/>
                  <a:gd name="T71" fmla="*/ 0 h 130"/>
                  <a:gd name="T72" fmla="*/ 62 w 83"/>
                  <a:gd name="T73" fmla="*/ 2 h 130"/>
                  <a:gd name="T74" fmla="*/ 69 w 83"/>
                  <a:gd name="T75" fmla="*/ 5 h 130"/>
                  <a:gd name="T76" fmla="*/ 73 w 83"/>
                  <a:gd name="T77" fmla="*/ 7 h 130"/>
                  <a:gd name="T78" fmla="*/ 75 w 83"/>
                  <a:gd name="T79" fmla="*/ 9 h 130"/>
                  <a:gd name="T80" fmla="*/ 75 w 83"/>
                  <a:gd name="T81" fmla="*/ 11 h 130"/>
                  <a:gd name="T82" fmla="*/ 75 w 83"/>
                  <a:gd name="T83" fmla="*/ 13 h 130"/>
                  <a:gd name="T84" fmla="*/ 76 w 83"/>
                  <a:gd name="T85" fmla="*/ 18 h 130"/>
                  <a:gd name="T86" fmla="*/ 75 w 83"/>
                  <a:gd name="T87" fmla="*/ 22 h 130"/>
                  <a:gd name="T88" fmla="*/ 75 w 83"/>
                  <a:gd name="T89" fmla="*/ 26 h 130"/>
                  <a:gd name="T90" fmla="*/ 74 w 83"/>
                  <a:gd name="T91" fmla="*/ 28 h 130"/>
                  <a:gd name="T92" fmla="*/ 72 w 83"/>
                  <a:gd name="T93" fmla="*/ 28 h 130"/>
                  <a:gd name="T94" fmla="*/ 69 w 83"/>
                  <a:gd name="T95" fmla="*/ 27 h 130"/>
                  <a:gd name="T96" fmla="*/ 63 w 83"/>
                  <a:gd name="T97" fmla="*/ 24 h 130"/>
                  <a:gd name="T98" fmla="*/ 55 w 83"/>
                  <a:gd name="T99" fmla="*/ 21 h 130"/>
                  <a:gd name="T100" fmla="*/ 45 w 83"/>
                  <a:gd name="T101" fmla="*/ 20 h 130"/>
                  <a:gd name="T102" fmla="*/ 38 w 83"/>
                  <a:gd name="T103" fmla="*/ 21 h 130"/>
                  <a:gd name="T104" fmla="*/ 33 w 83"/>
                  <a:gd name="T105" fmla="*/ 23 h 130"/>
                  <a:gd name="T106" fmla="*/ 30 w 83"/>
                  <a:gd name="T107" fmla="*/ 28 h 130"/>
                  <a:gd name="T108" fmla="*/ 28 w 83"/>
                  <a:gd name="T109" fmla="*/ 33 h 130"/>
                  <a:gd name="T110" fmla="*/ 31 w 83"/>
                  <a:gd name="T111" fmla="*/ 40 h 130"/>
                  <a:gd name="T112" fmla="*/ 37 w 83"/>
                  <a:gd name="T113" fmla="*/ 46 h 130"/>
                  <a:gd name="T114" fmla="*/ 46 w 83"/>
                  <a:gd name="T115" fmla="*/ 50 h 130"/>
                  <a:gd name="T116" fmla="*/ 56 w 83"/>
                  <a:gd name="T117" fmla="*/ 55 h 130"/>
                  <a:gd name="T118" fmla="*/ 66 w 83"/>
                  <a:gd name="T119" fmla="*/ 60 h 130"/>
                  <a:gd name="T120" fmla="*/ 74 w 83"/>
                  <a:gd name="T121" fmla="*/ 67 h 130"/>
                  <a:gd name="T122" fmla="*/ 81 w 83"/>
                  <a:gd name="T123" fmla="*/ 77 h 130"/>
                  <a:gd name="T124" fmla="*/ 83 w 83"/>
                  <a:gd name="T125" fmla="*/ 9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13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2" name="Freeform 6">
                <a:extLst>
                  <a:ext uri="{FF2B5EF4-FFF2-40B4-BE49-F238E27FC236}">
                    <a16:creationId xmlns:a16="http://schemas.microsoft.com/office/drawing/2014/main" id="{F5E9AB36-9504-252A-5DCA-70C1CE888B14}"/>
                  </a:ext>
                </a:extLst>
              </p:cNvPr>
              <p:cNvSpPr>
                <a:spLocks/>
              </p:cNvSpPr>
              <p:nvPr/>
            </p:nvSpPr>
            <p:spPr bwMode="auto">
              <a:xfrm>
                <a:off x="5726748" y="6334031"/>
                <a:ext cx="26902" cy="138155"/>
              </a:xfrm>
              <a:custGeom>
                <a:avLst/>
                <a:gdLst>
                  <a:gd name="T0" fmla="*/ 25 w 25"/>
                  <a:gd name="T1" fmla="*/ 133 h 137"/>
                  <a:gd name="T2" fmla="*/ 24 w 25"/>
                  <a:gd name="T3" fmla="*/ 135 h 137"/>
                  <a:gd name="T4" fmla="*/ 22 w 25"/>
                  <a:gd name="T5" fmla="*/ 136 h 137"/>
                  <a:gd name="T6" fmla="*/ 18 w 25"/>
                  <a:gd name="T7" fmla="*/ 137 h 137"/>
                  <a:gd name="T8" fmla="*/ 12 w 25"/>
                  <a:gd name="T9" fmla="*/ 137 h 137"/>
                  <a:gd name="T10" fmla="*/ 7 w 25"/>
                  <a:gd name="T11" fmla="*/ 137 h 137"/>
                  <a:gd name="T12" fmla="*/ 3 w 25"/>
                  <a:gd name="T13" fmla="*/ 136 h 137"/>
                  <a:gd name="T14" fmla="*/ 1 w 25"/>
                  <a:gd name="T15" fmla="*/ 135 h 137"/>
                  <a:gd name="T16" fmla="*/ 0 w 25"/>
                  <a:gd name="T17" fmla="*/ 133 h 137"/>
                  <a:gd name="T18" fmla="*/ 0 w 25"/>
                  <a:gd name="T19" fmla="*/ 4 h 137"/>
                  <a:gd name="T20" fmla="*/ 1 w 25"/>
                  <a:gd name="T21" fmla="*/ 3 h 137"/>
                  <a:gd name="T22" fmla="*/ 3 w 25"/>
                  <a:gd name="T23" fmla="*/ 1 h 137"/>
                  <a:gd name="T24" fmla="*/ 7 w 25"/>
                  <a:gd name="T25" fmla="*/ 1 h 137"/>
                  <a:gd name="T26" fmla="*/ 12 w 25"/>
                  <a:gd name="T27" fmla="*/ 0 h 137"/>
                  <a:gd name="T28" fmla="*/ 18 w 25"/>
                  <a:gd name="T29" fmla="*/ 1 h 137"/>
                  <a:gd name="T30" fmla="*/ 22 w 25"/>
                  <a:gd name="T31" fmla="*/ 1 h 137"/>
                  <a:gd name="T32" fmla="*/ 24 w 25"/>
                  <a:gd name="T33" fmla="*/ 3 h 137"/>
                  <a:gd name="T34" fmla="*/ 25 w 25"/>
                  <a:gd name="T35" fmla="*/ 4 h 137"/>
                  <a:gd name="T36" fmla="*/ 25 w 25"/>
                  <a:gd name="T37" fmla="*/ 1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37">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3" name="Freeform 7">
                <a:extLst>
                  <a:ext uri="{FF2B5EF4-FFF2-40B4-BE49-F238E27FC236}">
                    <a16:creationId xmlns:a16="http://schemas.microsoft.com/office/drawing/2014/main" id="{EBE4D903-6071-3D7C-FDD9-D3C05C9C6783}"/>
                  </a:ext>
                </a:extLst>
              </p:cNvPr>
              <p:cNvSpPr>
                <a:spLocks noEditPoints="1"/>
              </p:cNvSpPr>
              <p:nvPr/>
            </p:nvSpPr>
            <p:spPr bwMode="auto">
              <a:xfrm>
                <a:off x="5771057" y="6337135"/>
                <a:ext cx="28484" cy="135050"/>
              </a:xfrm>
              <a:custGeom>
                <a:avLst/>
                <a:gdLst>
                  <a:gd name="T0" fmla="*/ 28 w 28"/>
                  <a:gd name="T1" fmla="*/ 12 h 133"/>
                  <a:gd name="T2" fmla="*/ 25 w 28"/>
                  <a:gd name="T3" fmla="*/ 22 h 133"/>
                  <a:gd name="T4" fmla="*/ 14 w 28"/>
                  <a:gd name="T5" fmla="*/ 25 h 133"/>
                  <a:gd name="T6" fmla="*/ 2 w 28"/>
                  <a:gd name="T7" fmla="*/ 23 h 133"/>
                  <a:gd name="T8" fmla="*/ 0 w 28"/>
                  <a:gd name="T9" fmla="*/ 13 h 133"/>
                  <a:gd name="T10" fmla="*/ 3 w 28"/>
                  <a:gd name="T11" fmla="*/ 2 h 133"/>
                  <a:gd name="T12" fmla="*/ 14 w 28"/>
                  <a:gd name="T13" fmla="*/ 0 h 133"/>
                  <a:gd name="T14" fmla="*/ 25 w 28"/>
                  <a:gd name="T15" fmla="*/ 2 h 133"/>
                  <a:gd name="T16" fmla="*/ 28 w 28"/>
                  <a:gd name="T17" fmla="*/ 12 h 133"/>
                  <a:gd name="T18" fmla="*/ 26 w 28"/>
                  <a:gd name="T19" fmla="*/ 129 h 133"/>
                  <a:gd name="T20" fmla="*/ 25 w 28"/>
                  <a:gd name="T21" fmla="*/ 131 h 133"/>
                  <a:gd name="T22" fmla="*/ 23 w 28"/>
                  <a:gd name="T23" fmla="*/ 132 h 133"/>
                  <a:gd name="T24" fmla="*/ 20 w 28"/>
                  <a:gd name="T25" fmla="*/ 133 h 133"/>
                  <a:gd name="T26" fmla="*/ 14 w 28"/>
                  <a:gd name="T27" fmla="*/ 133 h 133"/>
                  <a:gd name="T28" fmla="*/ 8 w 28"/>
                  <a:gd name="T29" fmla="*/ 133 h 133"/>
                  <a:gd name="T30" fmla="*/ 4 w 28"/>
                  <a:gd name="T31" fmla="*/ 132 h 133"/>
                  <a:gd name="T32" fmla="*/ 2 w 28"/>
                  <a:gd name="T33" fmla="*/ 131 h 133"/>
                  <a:gd name="T34" fmla="*/ 1 w 28"/>
                  <a:gd name="T35" fmla="*/ 129 h 133"/>
                  <a:gd name="T36" fmla="*/ 1 w 28"/>
                  <a:gd name="T37" fmla="*/ 42 h 133"/>
                  <a:gd name="T38" fmla="*/ 2 w 28"/>
                  <a:gd name="T39" fmla="*/ 40 h 133"/>
                  <a:gd name="T40" fmla="*/ 4 w 28"/>
                  <a:gd name="T41" fmla="*/ 39 h 133"/>
                  <a:gd name="T42" fmla="*/ 8 w 28"/>
                  <a:gd name="T43" fmla="*/ 38 h 133"/>
                  <a:gd name="T44" fmla="*/ 14 w 28"/>
                  <a:gd name="T45" fmla="*/ 38 h 133"/>
                  <a:gd name="T46" fmla="*/ 20 w 28"/>
                  <a:gd name="T47" fmla="*/ 38 h 133"/>
                  <a:gd name="T48" fmla="*/ 23 w 28"/>
                  <a:gd name="T49" fmla="*/ 39 h 133"/>
                  <a:gd name="T50" fmla="*/ 25 w 28"/>
                  <a:gd name="T51" fmla="*/ 40 h 133"/>
                  <a:gd name="T52" fmla="*/ 26 w 28"/>
                  <a:gd name="T53" fmla="*/ 42 h 133"/>
                  <a:gd name="T54" fmla="*/ 26 w 28"/>
                  <a:gd name="T55" fmla="*/ 12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33">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4" name="Freeform 8">
                <a:extLst>
                  <a:ext uri="{FF2B5EF4-FFF2-40B4-BE49-F238E27FC236}">
                    <a16:creationId xmlns:a16="http://schemas.microsoft.com/office/drawing/2014/main" id="{4D38190D-8F9C-FC01-027F-8E34371E14D7}"/>
                  </a:ext>
                </a:extLst>
              </p:cNvPr>
              <p:cNvSpPr>
                <a:spLocks noEditPoints="1"/>
              </p:cNvSpPr>
              <p:nvPr/>
            </p:nvSpPr>
            <p:spPr bwMode="auto">
              <a:xfrm>
                <a:off x="5813784" y="6334031"/>
                <a:ext cx="88618" cy="138155"/>
              </a:xfrm>
              <a:custGeom>
                <a:avLst/>
                <a:gdLst>
                  <a:gd name="T0" fmla="*/ 88 w 88"/>
                  <a:gd name="T1" fmla="*/ 132 h 137"/>
                  <a:gd name="T2" fmla="*/ 87 w 88"/>
                  <a:gd name="T3" fmla="*/ 134 h 137"/>
                  <a:gd name="T4" fmla="*/ 85 w 88"/>
                  <a:gd name="T5" fmla="*/ 135 h 137"/>
                  <a:gd name="T6" fmla="*/ 82 w 88"/>
                  <a:gd name="T7" fmla="*/ 136 h 137"/>
                  <a:gd name="T8" fmla="*/ 77 w 88"/>
                  <a:gd name="T9" fmla="*/ 136 h 137"/>
                  <a:gd name="T10" fmla="*/ 72 w 88"/>
                  <a:gd name="T11" fmla="*/ 136 h 137"/>
                  <a:gd name="T12" fmla="*/ 69 w 88"/>
                  <a:gd name="T13" fmla="*/ 135 h 137"/>
                  <a:gd name="T14" fmla="*/ 67 w 88"/>
                  <a:gd name="T15" fmla="*/ 134 h 137"/>
                  <a:gd name="T16" fmla="*/ 67 w 88"/>
                  <a:gd name="T17" fmla="*/ 132 h 137"/>
                  <a:gd name="T18" fmla="*/ 67 w 88"/>
                  <a:gd name="T19" fmla="*/ 122 h 137"/>
                  <a:gd name="T20" fmla="*/ 52 w 88"/>
                  <a:gd name="T21" fmla="*/ 133 h 137"/>
                  <a:gd name="T22" fmla="*/ 36 w 88"/>
                  <a:gd name="T23" fmla="*/ 137 h 137"/>
                  <a:gd name="T24" fmla="*/ 19 w 88"/>
                  <a:gd name="T25" fmla="*/ 134 h 137"/>
                  <a:gd name="T26" fmla="*/ 8 w 88"/>
                  <a:gd name="T27" fmla="*/ 123 h 137"/>
                  <a:gd name="T28" fmla="*/ 2 w 88"/>
                  <a:gd name="T29" fmla="*/ 108 h 137"/>
                  <a:gd name="T30" fmla="*/ 0 w 88"/>
                  <a:gd name="T31" fmla="*/ 89 h 137"/>
                  <a:gd name="T32" fmla="*/ 2 w 88"/>
                  <a:gd name="T33" fmla="*/ 69 h 137"/>
                  <a:gd name="T34" fmla="*/ 9 w 88"/>
                  <a:gd name="T35" fmla="*/ 53 h 137"/>
                  <a:gd name="T36" fmla="*/ 21 w 88"/>
                  <a:gd name="T37" fmla="*/ 43 h 137"/>
                  <a:gd name="T38" fmla="*/ 38 w 88"/>
                  <a:gd name="T39" fmla="*/ 39 h 137"/>
                  <a:gd name="T40" fmla="*/ 51 w 88"/>
                  <a:gd name="T41" fmla="*/ 42 h 137"/>
                  <a:gd name="T42" fmla="*/ 63 w 88"/>
                  <a:gd name="T43" fmla="*/ 51 h 137"/>
                  <a:gd name="T44" fmla="*/ 63 w 88"/>
                  <a:gd name="T45" fmla="*/ 4 h 137"/>
                  <a:gd name="T46" fmla="*/ 64 w 88"/>
                  <a:gd name="T47" fmla="*/ 2 h 137"/>
                  <a:gd name="T48" fmla="*/ 66 w 88"/>
                  <a:gd name="T49" fmla="*/ 1 h 137"/>
                  <a:gd name="T50" fmla="*/ 69 w 88"/>
                  <a:gd name="T51" fmla="*/ 0 h 137"/>
                  <a:gd name="T52" fmla="*/ 75 w 88"/>
                  <a:gd name="T53" fmla="*/ 0 h 137"/>
                  <a:gd name="T54" fmla="*/ 81 w 88"/>
                  <a:gd name="T55" fmla="*/ 0 h 137"/>
                  <a:gd name="T56" fmla="*/ 85 w 88"/>
                  <a:gd name="T57" fmla="*/ 1 h 137"/>
                  <a:gd name="T58" fmla="*/ 87 w 88"/>
                  <a:gd name="T59" fmla="*/ 2 h 137"/>
                  <a:gd name="T60" fmla="*/ 88 w 88"/>
                  <a:gd name="T61" fmla="*/ 4 h 137"/>
                  <a:gd name="T62" fmla="*/ 88 w 88"/>
                  <a:gd name="T63" fmla="*/ 132 h 137"/>
                  <a:gd name="T64" fmla="*/ 63 w 88"/>
                  <a:gd name="T65" fmla="*/ 74 h 137"/>
                  <a:gd name="T66" fmla="*/ 53 w 88"/>
                  <a:gd name="T67" fmla="*/ 63 h 137"/>
                  <a:gd name="T68" fmla="*/ 43 w 88"/>
                  <a:gd name="T69" fmla="*/ 60 h 137"/>
                  <a:gd name="T70" fmla="*/ 34 w 88"/>
                  <a:gd name="T71" fmla="*/ 62 h 137"/>
                  <a:gd name="T72" fmla="*/ 29 w 88"/>
                  <a:gd name="T73" fmla="*/ 69 h 137"/>
                  <a:gd name="T74" fmla="*/ 26 w 88"/>
                  <a:gd name="T75" fmla="*/ 78 h 137"/>
                  <a:gd name="T76" fmla="*/ 25 w 88"/>
                  <a:gd name="T77" fmla="*/ 88 h 137"/>
                  <a:gd name="T78" fmla="*/ 26 w 88"/>
                  <a:gd name="T79" fmla="*/ 98 h 137"/>
                  <a:gd name="T80" fmla="*/ 28 w 88"/>
                  <a:gd name="T81" fmla="*/ 108 h 137"/>
                  <a:gd name="T82" fmla="*/ 34 w 88"/>
                  <a:gd name="T83" fmla="*/ 114 h 137"/>
                  <a:gd name="T84" fmla="*/ 42 w 88"/>
                  <a:gd name="T85" fmla="*/ 117 h 137"/>
                  <a:gd name="T86" fmla="*/ 47 w 88"/>
                  <a:gd name="T87" fmla="*/ 116 h 137"/>
                  <a:gd name="T88" fmla="*/ 52 w 88"/>
                  <a:gd name="T89" fmla="*/ 113 h 137"/>
                  <a:gd name="T90" fmla="*/ 57 w 88"/>
                  <a:gd name="T91" fmla="*/ 109 h 137"/>
                  <a:gd name="T92" fmla="*/ 63 w 88"/>
                  <a:gd name="T93" fmla="*/ 103 h 137"/>
                  <a:gd name="T94" fmla="*/ 63 w 88"/>
                  <a:gd name="T95" fmla="*/ 7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37">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5" name="Freeform 9">
                <a:extLst>
                  <a:ext uri="{FF2B5EF4-FFF2-40B4-BE49-F238E27FC236}">
                    <a16:creationId xmlns:a16="http://schemas.microsoft.com/office/drawing/2014/main" id="{D3141F29-7847-EDAC-EADC-092FF28E50FF}"/>
                  </a:ext>
                </a:extLst>
              </p:cNvPr>
              <p:cNvSpPr>
                <a:spLocks noEditPoints="1"/>
              </p:cNvSpPr>
              <p:nvPr/>
            </p:nvSpPr>
            <p:spPr bwMode="auto">
              <a:xfrm>
                <a:off x="5916644" y="6374390"/>
                <a:ext cx="88618" cy="97795"/>
              </a:xfrm>
              <a:custGeom>
                <a:avLst/>
                <a:gdLst>
                  <a:gd name="T0" fmla="*/ 86 w 86"/>
                  <a:gd name="T1" fmla="*/ 47 h 98"/>
                  <a:gd name="T2" fmla="*/ 84 w 86"/>
                  <a:gd name="T3" fmla="*/ 53 h 98"/>
                  <a:gd name="T4" fmla="*/ 78 w 86"/>
                  <a:gd name="T5" fmla="*/ 56 h 98"/>
                  <a:gd name="T6" fmla="*/ 25 w 86"/>
                  <a:gd name="T7" fmla="*/ 56 h 98"/>
                  <a:gd name="T8" fmla="*/ 27 w 86"/>
                  <a:gd name="T9" fmla="*/ 66 h 98"/>
                  <a:gd name="T10" fmla="*/ 31 w 86"/>
                  <a:gd name="T11" fmla="*/ 73 h 98"/>
                  <a:gd name="T12" fmla="*/ 38 w 86"/>
                  <a:gd name="T13" fmla="*/ 78 h 98"/>
                  <a:gd name="T14" fmla="*/ 49 w 86"/>
                  <a:gd name="T15" fmla="*/ 80 h 98"/>
                  <a:gd name="T16" fmla="*/ 61 w 86"/>
                  <a:gd name="T17" fmla="*/ 79 h 98"/>
                  <a:gd name="T18" fmla="*/ 69 w 86"/>
                  <a:gd name="T19" fmla="*/ 77 h 98"/>
                  <a:gd name="T20" fmla="*/ 75 w 86"/>
                  <a:gd name="T21" fmla="*/ 75 h 98"/>
                  <a:gd name="T22" fmla="*/ 79 w 86"/>
                  <a:gd name="T23" fmla="*/ 74 h 98"/>
                  <a:gd name="T24" fmla="*/ 80 w 86"/>
                  <a:gd name="T25" fmla="*/ 74 h 98"/>
                  <a:gd name="T26" fmla="*/ 81 w 86"/>
                  <a:gd name="T27" fmla="*/ 75 h 98"/>
                  <a:gd name="T28" fmla="*/ 82 w 86"/>
                  <a:gd name="T29" fmla="*/ 78 h 98"/>
                  <a:gd name="T30" fmla="*/ 82 w 86"/>
                  <a:gd name="T31" fmla="*/ 82 h 98"/>
                  <a:gd name="T32" fmla="*/ 82 w 86"/>
                  <a:gd name="T33" fmla="*/ 86 h 98"/>
                  <a:gd name="T34" fmla="*/ 81 w 86"/>
                  <a:gd name="T35" fmla="*/ 88 h 98"/>
                  <a:gd name="T36" fmla="*/ 81 w 86"/>
                  <a:gd name="T37" fmla="*/ 90 h 98"/>
                  <a:gd name="T38" fmla="*/ 80 w 86"/>
                  <a:gd name="T39" fmla="*/ 91 h 98"/>
                  <a:gd name="T40" fmla="*/ 76 w 86"/>
                  <a:gd name="T41" fmla="*/ 93 h 98"/>
                  <a:gd name="T42" fmla="*/ 69 w 86"/>
                  <a:gd name="T43" fmla="*/ 96 h 98"/>
                  <a:gd name="T44" fmla="*/ 59 w 86"/>
                  <a:gd name="T45" fmla="*/ 98 h 98"/>
                  <a:gd name="T46" fmla="*/ 47 w 86"/>
                  <a:gd name="T47" fmla="*/ 98 h 98"/>
                  <a:gd name="T48" fmla="*/ 26 w 86"/>
                  <a:gd name="T49" fmla="*/ 95 h 98"/>
                  <a:gd name="T50" fmla="*/ 12 w 86"/>
                  <a:gd name="T51" fmla="*/ 87 h 98"/>
                  <a:gd name="T52" fmla="*/ 3 w 86"/>
                  <a:gd name="T53" fmla="*/ 72 h 98"/>
                  <a:gd name="T54" fmla="*/ 0 w 86"/>
                  <a:gd name="T55" fmla="*/ 50 h 98"/>
                  <a:gd name="T56" fmla="*/ 3 w 86"/>
                  <a:gd name="T57" fmla="*/ 29 h 98"/>
                  <a:gd name="T58" fmla="*/ 12 w 86"/>
                  <a:gd name="T59" fmla="*/ 13 h 98"/>
                  <a:gd name="T60" fmla="*/ 26 w 86"/>
                  <a:gd name="T61" fmla="*/ 4 h 98"/>
                  <a:gd name="T62" fmla="*/ 45 w 86"/>
                  <a:gd name="T63" fmla="*/ 0 h 98"/>
                  <a:gd name="T64" fmla="*/ 63 w 86"/>
                  <a:gd name="T65" fmla="*/ 3 h 98"/>
                  <a:gd name="T66" fmla="*/ 76 w 86"/>
                  <a:gd name="T67" fmla="*/ 12 h 98"/>
                  <a:gd name="T68" fmla="*/ 84 w 86"/>
                  <a:gd name="T69" fmla="*/ 26 h 98"/>
                  <a:gd name="T70" fmla="*/ 86 w 86"/>
                  <a:gd name="T71" fmla="*/ 43 h 98"/>
                  <a:gd name="T72" fmla="*/ 86 w 86"/>
                  <a:gd name="T73" fmla="*/ 47 h 98"/>
                  <a:gd name="T74" fmla="*/ 62 w 86"/>
                  <a:gd name="T75" fmla="*/ 40 h 98"/>
                  <a:gd name="T76" fmla="*/ 58 w 86"/>
                  <a:gd name="T77" fmla="*/ 23 h 98"/>
                  <a:gd name="T78" fmla="*/ 44 w 86"/>
                  <a:gd name="T79" fmla="*/ 18 h 98"/>
                  <a:gd name="T80" fmla="*/ 36 w 86"/>
                  <a:gd name="T81" fmla="*/ 19 h 98"/>
                  <a:gd name="T82" fmla="*/ 30 w 86"/>
                  <a:gd name="T83" fmla="*/ 24 h 98"/>
                  <a:gd name="T84" fmla="*/ 27 w 86"/>
                  <a:gd name="T85" fmla="*/ 31 h 98"/>
                  <a:gd name="T86" fmla="*/ 25 w 86"/>
                  <a:gd name="T87" fmla="*/ 40 h 98"/>
                  <a:gd name="T88" fmla="*/ 62 w 86"/>
                  <a:gd name="T8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98">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6" name="Freeform 10">
                <a:extLst>
                  <a:ext uri="{FF2B5EF4-FFF2-40B4-BE49-F238E27FC236}">
                    <a16:creationId xmlns:a16="http://schemas.microsoft.com/office/drawing/2014/main" id="{C1F7C3C6-3508-BD64-4B48-8B77A918A09C}"/>
                  </a:ext>
                </a:extLst>
              </p:cNvPr>
              <p:cNvSpPr>
                <a:spLocks/>
              </p:cNvSpPr>
              <p:nvPr/>
            </p:nvSpPr>
            <p:spPr bwMode="auto">
              <a:xfrm>
                <a:off x="6063814" y="6343344"/>
                <a:ext cx="134510" cy="128841"/>
              </a:xfrm>
              <a:custGeom>
                <a:avLst/>
                <a:gdLst>
                  <a:gd name="T0" fmla="*/ 132 w 132"/>
                  <a:gd name="T1" fmla="*/ 124 h 127"/>
                  <a:gd name="T2" fmla="*/ 132 w 132"/>
                  <a:gd name="T3" fmla="*/ 125 h 127"/>
                  <a:gd name="T4" fmla="*/ 131 w 132"/>
                  <a:gd name="T5" fmla="*/ 126 h 127"/>
                  <a:gd name="T6" fmla="*/ 129 w 132"/>
                  <a:gd name="T7" fmla="*/ 127 h 127"/>
                  <a:gd name="T8" fmla="*/ 126 w 132"/>
                  <a:gd name="T9" fmla="*/ 127 h 127"/>
                  <a:gd name="T10" fmla="*/ 123 w 132"/>
                  <a:gd name="T11" fmla="*/ 127 h 127"/>
                  <a:gd name="T12" fmla="*/ 121 w 132"/>
                  <a:gd name="T13" fmla="*/ 126 h 127"/>
                  <a:gd name="T14" fmla="*/ 120 w 132"/>
                  <a:gd name="T15" fmla="*/ 125 h 127"/>
                  <a:gd name="T16" fmla="*/ 120 w 132"/>
                  <a:gd name="T17" fmla="*/ 124 h 127"/>
                  <a:gd name="T18" fmla="*/ 120 w 132"/>
                  <a:gd name="T19" fmla="*/ 10 h 127"/>
                  <a:gd name="T20" fmla="*/ 120 w 132"/>
                  <a:gd name="T21" fmla="*/ 10 h 127"/>
                  <a:gd name="T22" fmla="*/ 70 w 132"/>
                  <a:gd name="T23" fmla="*/ 125 h 127"/>
                  <a:gd name="T24" fmla="*/ 70 w 132"/>
                  <a:gd name="T25" fmla="*/ 126 h 127"/>
                  <a:gd name="T26" fmla="*/ 68 w 132"/>
                  <a:gd name="T27" fmla="*/ 126 h 127"/>
                  <a:gd name="T28" fmla="*/ 67 w 132"/>
                  <a:gd name="T29" fmla="*/ 127 h 127"/>
                  <a:gd name="T30" fmla="*/ 65 w 132"/>
                  <a:gd name="T31" fmla="*/ 127 h 127"/>
                  <a:gd name="T32" fmla="*/ 62 w 132"/>
                  <a:gd name="T33" fmla="*/ 127 h 127"/>
                  <a:gd name="T34" fmla="*/ 61 w 132"/>
                  <a:gd name="T35" fmla="*/ 126 h 127"/>
                  <a:gd name="T36" fmla="*/ 60 w 132"/>
                  <a:gd name="T37" fmla="*/ 126 h 127"/>
                  <a:gd name="T38" fmla="*/ 59 w 132"/>
                  <a:gd name="T39" fmla="*/ 125 h 127"/>
                  <a:gd name="T40" fmla="*/ 12 w 132"/>
                  <a:gd name="T41" fmla="*/ 10 h 127"/>
                  <a:gd name="T42" fmla="*/ 12 w 132"/>
                  <a:gd name="T43" fmla="*/ 10 h 127"/>
                  <a:gd name="T44" fmla="*/ 12 w 132"/>
                  <a:gd name="T45" fmla="*/ 124 h 127"/>
                  <a:gd name="T46" fmla="*/ 11 w 132"/>
                  <a:gd name="T47" fmla="*/ 125 h 127"/>
                  <a:gd name="T48" fmla="*/ 10 w 132"/>
                  <a:gd name="T49" fmla="*/ 126 h 127"/>
                  <a:gd name="T50" fmla="*/ 8 w 132"/>
                  <a:gd name="T51" fmla="*/ 127 h 127"/>
                  <a:gd name="T52" fmla="*/ 5 w 132"/>
                  <a:gd name="T53" fmla="*/ 127 h 127"/>
                  <a:gd name="T54" fmla="*/ 3 w 132"/>
                  <a:gd name="T55" fmla="*/ 127 h 127"/>
                  <a:gd name="T56" fmla="*/ 1 w 132"/>
                  <a:gd name="T57" fmla="*/ 126 h 127"/>
                  <a:gd name="T58" fmla="*/ 0 w 132"/>
                  <a:gd name="T59" fmla="*/ 125 h 127"/>
                  <a:gd name="T60" fmla="*/ 0 w 132"/>
                  <a:gd name="T61" fmla="*/ 124 h 127"/>
                  <a:gd name="T62" fmla="*/ 0 w 132"/>
                  <a:gd name="T63" fmla="*/ 6 h 127"/>
                  <a:gd name="T64" fmla="*/ 2 w 132"/>
                  <a:gd name="T65" fmla="*/ 1 h 127"/>
                  <a:gd name="T66" fmla="*/ 5 w 132"/>
                  <a:gd name="T67" fmla="*/ 0 h 127"/>
                  <a:gd name="T68" fmla="*/ 12 w 132"/>
                  <a:gd name="T69" fmla="*/ 0 h 127"/>
                  <a:gd name="T70" fmla="*/ 16 w 132"/>
                  <a:gd name="T71" fmla="*/ 0 h 127"/>
                  <a:gd name="T72" fmla="*/ 19 w 132"/>
                  <a:gd name="T73" fmla="*/ 2 h 127"/>
                  <a:gd name="T74" fmla="*/ 22 w 132"/>
                  <a:gd name="T75" fmla="*/ 4 h 127"/>
                  <a:gd name="T76" fmla="*/ 23 w 132"/>
                  <a:gd name="T77" fmla="*/ 8 h 127"/>
                  <a:gd name="T78" fmla="*/ 65 w 132"/>
                  <a:gd name="T79" fmla="*/ 108 h 127"/>
                  <a:gd name="T80" fmla="*/ 66 w 132"/>
                  <a:gd name="T81" fmla="*/ 108 h 127"/>
                  <a:gd name="T82" fmla="*/ 109 w 132"/>
                  <a:gd name="T83" fmla="*/ 8 h 127"/>
                  <a:gd name="T84" fmla="*/ 111 w 132"/>
                  <a:gd name="T85" fmla="*/ 4 h 127"/>
                  <a:gd name="T86" fmla="*/ 114 w 132"/>
                  <a:gd name="T87" fmla="*/ 2 h 127"/>
                  <a:gd name="T88" fmla="*/ 116 w 132"/>
                  <a:gd name="T89" fmla="*/ 0 h 127"/>
                  <a:gd name="T90" fmla="*/ 120 w 132"/>
                  <a:gd name="T91" fmla="*/ 0 h 127"/>
                  <a:gd name="T92" fmla="*/ 127 w 132"/>
                  <a:gd name="T93" fmla="*/ 0 h 127"/>
                  <a:gd name="T94" fmla="*/ 129 w 132"/>
                  <a:gd name="T95" fmla="*/ 0 h 127"/>
                  <a:gd name="T96" fmla="*/ 130 w 132"/>
                  <a:gd name="T97" fmla="*/ 1 h 127"/>
                  <a:gd name="T98" fmla="*/ 132 w 132"/>
                  <a:gd name="T99" fmla="*/ 3 h 127"/>
                  <a:gd name="T100" fmla="*/ 132 w 132"/>
                  <a:gd name="T101" fmla="*/ 6 h 127"/>
                  <a:gd name="T102" fmla="*/ 132 w 132"/>
                  <a:gd name="T103" fmla="*/ 1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127">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7" name="Freeform 11">
                <a:extLst>
                  <a:ext uri="{FF2B5EF4-FFF2-40B4-BE49-F238E27FC236}">
                    <a16:creationId xmlns:a16="http://schemas.microsoft.com/office/drawing/2014/main" id="{30F68C4D-40C8-2915-552B-C9FBE383B68B}"/>
                  </a:ext>
                </a:extLst>
              </p:cNvPr>
              <p:cNvSpPr>
                <a:spLocks noEditPoints="1"/>
              </p:cNvSpPr>
              <p:nvPr/>
            </p:nvSpPr>
            <p:spPr bwMode="auto">
              <a:xfrm>
                <a:off x="6217312" y="6375943"/>
                <a:ext cx="79123"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4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8" name="Freeform 12">
                <a:extLst>
                  <a:ext uri="{FF2B5EF4-FFF2-40B4-BE49-F238E27FC236}">
                    <a16:creationId xmlns:a16="http://schemas.microsoft.com/office/drawing/2014/main" id="{88A0DD48-6B02-4C37-B66B-42184EF9ECEE}"/>
                  </a:ext>
                </a:extLst>
              </p:cNvPr>
              <p:cNvSpPr>
                <a:spLocks/>
              </p:cNvSpPr>
              <p:nvPr/>
            </p:nvSpPr>
            <p:spPr bwMode="auto">
              <a:xfrm>
                <a:off x="6313843" y="6375943"/>
                <a:ext cx="129762" cy="96242"/>
              </a:xfrm>
              <a:custGeom>
                <a:avLst/>
                <a:gdLst>
                  <a:gd name="T0" fmla="*/ 126 w 126"/>
                  <a:gd name="T1" fmla="*/ 93 h 95"/>
                  <a:gd name="T2" fmla="*/ 123 w 126"/>
                  <a:gd name="T3" fmla="*/ 95 h 95"/>
                  <a:gd name="T4" fmla="*/ 118 w 126"/>
                  <a:gd name="T5" fmla="*/ 95 h 95"/>
                  <a:gd name="T6" fmla="*/ 115 w 126"/>
                  <a:gd name="T7" fmla="*/ 93 h 95"/>
                  <a:gd name="T8" fmla="*/ 115 w 126"/>
                  <a:gd name="T9" fmla="*/ 38 h 95"/>
                  <a:gd name="T10" fmla="*/ 110 w 126"/>
                  <a:gd name="T11" fmla="*/ 18 h 95"/>
                  <a:gd name="T12" fmla="*/ 95 w 126"/>
                  <a:gd name="T13" fmla="*/ 10 h 95"/>
                  <a:gd name="T14" fmla="*/ 69 w 126"/>
                  <a:gd name="T15" fmla="*/ 29 h 95"/>
                  <a:gd name="T16" fmla="*/ 69 w 126"/>
                  <a:gd name="T17" fmla="*/ 93 h 95"/>
                  <a:gd name="T18" fmla="*/ 66 w 126"/>
                  <a:gd name="T19" fmla="*/ 95 h 95"/>
                  <a:gd name="T20" fmla="*/ 60 w 126"/>
                  <a:gd name="T21" fmla="*/ 95 h 95"/>
                  <a:gd name="T22" fmla="*/ 58 w 126"/>
                  <a:gd name="T23" fmla="*/ 93 h 95"/>
                  <a:gd name="T24" fmla="*/ 57 w 126"/>
                  <a:gd name="T25" fmla="*/ 38 h 95"/>
                  <a:gd name="T26" fmla="*/ 53 w 126"/>
                  <a:gd name="T27" fmla="*/ 18 h 95"/>
                  <a:gd name="T28" fmla="*/ 38 w 126"/>
                  <a:gd name="T29" fmla="*/ 10 h 95"/>
                  <a:gd name="T30" fmla="*/ 12 w 126"/>
                  <a:gd name="T31" fmla="*/ 29 h 95"/>
                  <a:gd name="T32" fmla="*/ 11 w 126"/>
                  <a:gd name="T33" fmla="*/ 93 h 95"/>
                  <a:gd name="T34" fmla="*/ 9 w 126"/>
                  <a:gd name="T35" fmla="*/ 95 h 95"/>
                  <a:gd name="T36" fmla="*/ 3 w 126"/>
                  <a:gd name="T37" fmla="*/ 95 h 95"/>
                  <a:gd name="T38" fmla="*/ 0 w 126"/>
                  <a:gd name="T39" fmla="*/ 93 h 95"/>
                  <a:gd name="T40" fmla="*/ 0 w 126"/>
                  <a:gd name="T41" fmla="*/ 4 h 95"/>
                  <a:gd name="T42" fmla="*/ 1 w 126"/>
                  <a:gd name="T43" fmla="*/ 2 h 95"/>
                  <a:gd name="T44" fmla="*/ 6 w 126"/>
                  <a:gd name="T45" fmla="*/ 1 h 95"/>
                  <a:gd name="T46" fmla="*/ 10 w 126"/>
                  <a:gd name="T47" fmla="*/ 2 h 95"/>
                  <a:gd name="T48" fmla="*/ 11 w 126"/>
                  <a:gd name="T49" fmla="*/ 4 h 95"/>
                  <a:gd name="T50" fmla="*/ 26 w 126"/>
                  <a:gd name="T51" fmla="*/ 4 h 95"/>
                  <a:gd name="T52" fmla="*/ 49 w 126"/>
                  <a:gd name="T53" fmla="*/ 2 h 95"/>
                  <a:gd name="T54" fmla="*/ 63 w 126"/>
                  <a:gd name="T55" fmla="*/ 11 h 95"/>
                  <a:gd name="T56" fmla="*/ 75 w 126"/>
                  <a:gd name="T57" fmla="*/ 10 h 95"/>
                  <a:gd name="T58" fmla="*/ 90 w 126"/>
                  <a:gd name="T59" fmla="*/ 1 h 95"/>
                  <a:gd name="T60" fmla="*/ 111 w 126"/>
                  <a:gd name="T61" fmla="*/ 3 h 95"/>
                  <a:gd name="T62" fmla="*/ 125 w 126"/>
                  <a:gd name="T63" fmla="*/ 23 h 95"/>
                  <a:gd name="T64" fmla="*/ 126 w 126"/>
                  <a:gd name="T65" fmla="*/ 9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95">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9" name="Freeform 13">
                <a:extLst>
                  <a:ext uri="{FF2B5EF4-FFF2-40B4-BE49-F238E27FC236}">
                    <a16:creationId xmlns:a16="http://schemas.microsoft.com/office/drawing/2014/main" id="{AE37260A-DC82-763B-9DA8-88E273F9486B}"/>
                  </a:ext>
                </a:extLst>
              </p:cNvPr>
              <p:cNvSpPr>
                <a:spLocks noEditPoints="1"/>
              </p:cNvSpPr>
              <p:nvPr/>
            </p:nvSpPr>
            <p:spPr bwMode="auto">
              <a:xfrm>
                <a:off x="6467342" y="6334031"/>
                <a:ext cx="77541" cy="138155"/>
              </a:xfrm>
              <a:custGeom>
                <a:avLst/>
                <a:gdLst>
                  <a:gd name="T0" fmla="*/ 77 w 77"/>
                  <a:gd name="T1" fmla="*/ 89 h 138"/>
                  <a:gd name="T2" fmla="*/ 75 w 77"/>
                  <a:gd name="T3" fmla="*/ 109 h 138"/>
                  <a:gd name="T4" fmla="*/ 67 w 77"/>
                  <a:gd name="T5" fmla="*/ 125 h 138"/>
                  <a:gd name="T6" fmla="*/ 55 w 77"/>
                  <a:gd name="T7" fmla="*/ 134 h 138"/>
                  <a:gd name="T8" fmla="*/ 39 w 77"/>
                  <a:gd name="T9" fmla="*/ 138 h 138"/>
                  <a:gd name="T10" fmla="*/ 31 w 77"/>
                  <a:gd name="T11" fmla="*/ 137 h 138"/>
                  <a:gd name="T12" fmla="*/ 25 w 77"/>
                  <a:gd name="T13" fmla="*/ 134 h 138"/>
                  <a:gd name="T14" fmla="*/ 18 w 77"/>
                  <a:gd name="T15" fmla="*/ 130 h 138"/>
                  <a:gd name="T16" fmla="*/ 10 w 77"/>
                  <a:gd name="T17" fmla="*/ 123 h 138"/>
                  <a:gd name="T18" fmla="*/ 10 w 77"/>
                  <a:gd name="T19" fmla="*/ 134 h 138"/>
                  <a:gd name="T20" fmla="*/ 10 w 77"/>
                  <a:gd name="T21" fmla="*/ 135 h 138"/>
                  <a:gd name="T22" fmla="*/ 9 w 77"/>
                  <a:gd name="T23" fmla="*/ 136 h 138"/>
                  <a:gd name="T24" fmla="*/ 7 w 77"/>
                  <a:gd name="T25" fmla="*/ 137 h 138"/>
                  <a:gd name="T26" fmla="*/ 5 w 77"/>
                  <a:gd name="T27" fmla="*/ 137 h 138"/>
                  <a:gd name="T28" fmla="*/ 2 w 77"/>
                  <a:gd name="T29" fmla="*/ 137 h 138"/>
                  <a:gd name="T30" fmla="*/ 1 w 77"/>
                  <a:gd name="T31" fmla="*/ 136 h 138"/>
                  <a:gd name="T32" fmla="*/ 0 w 77"/>
                  <a:gd name="T33" fmla="*/ 135 h 138"/>
                  <a:gd name="T34" fmla="*/ 0 w 77"/>
                  <a:gd name="T35" fmla="*/ 134 h 138"/>
                  <a:gd name="T36" fmla="*/ 0 w 77"/>
                  <a:gd name="T37" fmla="*/ 3 h 138"/>
                  <a:gd name="T38" fmla="*/ 0 w 77"/>
                  <a:gd name="T39" fmla="*/ 1 h 138"/>
                  <a:gd name="T40" fmla="*/ 1 w 77"/>
                  <a:gd name="T41" fmla="*/ 1 h 138"/>
                  <a:gd name="T42" fmla="*/ 3 w 77"/>
                  <a:gd name="T43" fmla="*/ 0 h 138"/>
                  <a:gd name="T44" fmla="*/ 5 w 77"/>
                  <a:gd name="T45" fmla="*/ 0 h 138"/>
                  <a:gd name="T46" fmla="*/ 8 w 77"/>
                  <a:gd name="T47" fmla="*/ 0 h 138"/>
                  <a:gd name="T48" fmla="*/ 10 w 77"/>
                  <a:gd name="T49" fmla="*/ 1 h 138"/>
                  <a:gd name="T50" fmla="*/ 11 w 77"/>
                  <a:gd name="T51" fmla="*/ 1 h 138"/>
                  <a:gd name="T52" fmla="*/ 11 w 77"/>
                  <a:gd name="T53" fmla="*/ 3 h 138"/>
                  <a:gd name="T54" fmla="*/ 11 w 77"/>
                  <a:gd name="T55" fmla="*/ 58 h 138"/>
                  <a:gd name="T56" fmla="*/ 19 w 77"/>
                  <a:gd name="T57" fmla="*/ 50 h 138"/>
                  <a:gd name="T58" fmla="*/ 27 w 77"/>
                  <a:gd name="T59" fmla="*/ 46 h 138"/>
                  <a:gd name="T60" fmla="*/ 34 w 77"/>
                  <a:gd name="T61" fmla="*/ 43 h 138"/>
                  <a:gd name="T62" fmla="*/ 41 w 77"/>
                  <a:gd name="T63" fmla="*/ 42 h 138"/>
                  <a:gd name="T64" fmla="*/ 58 w 77"/>
                  <a:gd name="T65" fmla="*/ 46 h 138"/>
                  <a:gd name="T66" fmla="*/ 69 w 77"/>
                  <a:gd name="T67" fmla="*/ 56 h 138"/>
                  <a:gd name="T68" fmla="*/ 75 w 77"/>
                  <a:gd name="T69" fmla="*/ 71 h 138"/>
                  <a:gd name="T70" fmla="*/ 77 w 77"/>
                  <a:gd name="T71" fmla="*/ 89 h 138"/>
                  <a:gd name="T72" fmla="*/ 65 w 77"/>
                  <a:gd name="T73" fmla="*/ 91 h 138"/>
                  <a:gd name="T74" fmla="*/ 64 w 77"/>
                  <a:gd name="T75" fmla="*/ 76 h 138"/>
                  <a:gd name="T76" fmla="*/ 60 w 77"/>
                  <a:gd name="T77" fmla="*/ 64 h 138"/>
                  <a:gd name="T78" fmla="*/ 52 w 77"/>
                  <a:gd name="T79" fmla="*/ 55 h 138"/>
                  <a:gd name="T80" fmla="*/ 40 w 77"/>
                  <a:gd name="T81" fmla="*/ 52 h 138"/>
                  <a:gd name="T82" fmla="*/ 34 w 77"/>
                  <a:gd name="T83" fmla="*/ 53 h 138"/>
                  <a:gd name="T84" fmla="*/ 27 w 77"/>
                  <a:gd name="T85" fmla="*/ 56 h 138"/>
                  <a:gd name="T86" fmla="*/ 19 w 77"/>
                  <a:gd name="T87" fmla="*/ 62 h 138"/>
                  <a:gd name="T88" fmla="*/ 11 w 77"/>
                  <a:gd name="T89" fmla="*/ 71 h 138"/>
                  <a:gd name="T90" fmla="*/ 11 w 77"/>
                  <a:gd name="T91" fmla="*/ 110 h 138"/>
                  <a:gd name="T92" fmla="*/ 26 w 77"/>
                  <a:gd name="T93" fmla="*/ 123 h 138"/>
                  <a:gd name="T94" fmla="*/ 40 w 77"/>
                  <a:gd name="T95" fmla="*/ 128 h 138"/>
                  <a:gd name="T96" fmla="*/ 51 w 77"/>
                  <a:gd name="T97" fmla="*/ 125 h 138"/>
                  <a:gd name="T98" fmla="*/ 59 w 77"/>
                  <a:gd name="T99" fmla="*/ 116 h 138"/>
                  <a:gd name="T100" fmla="*/ 63 w 77"/>
                  <a:gd name="T101" fmla="*/ 104 h 138"/>
                  <a:gd name="T102" fmla="*/ 65 w 77"/>
                  <a:gd name="T103" fmla="*/ 9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 h="138">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0" name="Freeform 14">
                <a:extLst>
                  <a:ext uri="{FF2B5EF4-FFF2-40B4-BE49-F238E27FC236}">
                    <a16:creationId xmlns:a16="http://schemas.microsoft.com/office/drawing/2014/main" id="{B84A26CF-D226-FE41-1866-94F17B60044C}"/>
                  </a:ext>
                </a:extLst>
              </p:cNvPr>
              <p:cNvSpPr>
                <a:spLocks noEditPoints="1"/>
              </p:cNvSpPr>
              <p:nvPr/>
            </p:nvSpPr>
            <p:spPr bwMode="auto">
              <a:xfrm>
                <a:off x="6555960" y="6375943"/>
                <a:ext cx="80706"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3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1" name="Freeform 15">
                <a:extLst>
                  <a:ext uri="{FF2B5EF4-FFF2-40B4-BE49-F238E27FC236}">
                    <a16:creationId xmlns:a16="http://schemas.microsoft.com/office/drawing/2014/main" id="{46724BF5-0450-0FA2-499C-B9F753EAACFC}"/>
                  </a:ext>
                </a:extLst>
              </p:cNvPr>
              <p:cNvSpPr>
                <a:spLocks/>
              </p:cNvSpPr>
              <p:nvPr/>
            </p:nvSpPr>
            <p:spPr bwMode="auto">
              <a:xfrm>
                <a:off x="6654072" y="6375943"/>
                <a:ext cx="49057" cy="96242"/>
              </a:xfrm>
              <a:custGeom>
                <a:avLst/>
                <a:gdLst>
                  <a:gd name="T0" fmla="*/ 49 w 49"/>
                  <a:gd name="T1" fmla="*/ 8 h 95"/>
                  <a:gd name="T2" fmla="*/ 49 w 49"/>
                  <a:gd name="T3" fmla="*/ 11 h 95"/>
                  <a:gd name="T4" fmla="*/ 49 w 49"/>
                  <a:gd name="T5" fmla="*/ 12 h 95"/>
                  <a:gd name="T6" fmla="*/ 48 w 49"/>
                  <a:gd name="T7" fmla="*/ 13 h 95"/>
                  <a:gd name="T8" fmla="*/ 47 w 49"/>
                  <a:gd name="T9" fmla="*/ 14 h 95"/>
                  <a:gd name="T10" fmla="*/ 45 w 49"/>
                  <a:gd name="T11" fmla="*/ 13 h 95"/>
                  <a:gd name="T12" fmla="*/ 42 w 49"/>
                  <a:gd name="T13" fmla="*/ 12 h 95"/>
                  <a:gd name="T14" fmla="*/ 39 w 49"/>
                  <a:gd name="T15" fmla="*/ 11 h 95"/>
                  <a:gd name="T16" fmla="*/ 35 w 49"/>
                  <a:gd name="T17" fmla="*/ 11 h 95"/>
                  <a:gd name="T18" fmla="*/ 30 w 49"/>
                  <a:gd name="T19" fmla="*/ 12 h 95"/>
                  <a:gd name="T20" fmla="*/ 24 w 49"/>
                  <a:gd name="T21" fmla="*/ 16 h 95"/>
                  <a:gd name="T22" fmla="*/ 18 w 49"/>
                  <a:gd name="T23" fmla="*/ 22 h 95"/>
                  <a:gd name="T24" fmla="*/ 12 w 49"/>
                  <a:gd name="T25" fmla="*/ 32 h 95"/>
                  <a:gd name="T26" fmla="*/ 12 w 49"/>
                  <a:gd name="T27" fmla="*/ 92 h 95"/>
                  <a:gd name="T28" fmla="*/ 11 w 49"/>
                  <a:gd name="T29" fmla="*/ 93 h 95"/>
                  <a:gd name="T30" fmla="*/ 10 w 49"/>
                  <a:gd name="T31" fmla="*/ 94 h 95"/>
                  <a:gd name="T32" fmla="*/ 9 w 49"/>
                  <a:gd name="T33" fmla="*/ 95 h 95"/>
                  <a:gd name="T34" fmla="*/ 6 w 49"/>
                  <a:gd name="T35" fmla="*/ 95 h 95"/>
                  <a:gd name="T36" fmla="*/ 3 w 49"/>
                  <a:gd name="T37" fmla="*/ 95 h 95"/>
                  <a:gd name="T38" fmla="*/ 1 w 49"/>
                  <a:gd name="T39" fmla="*/ 94 h 95"/>
                  <a:gd name="T40" fmla="*/ 0 w 49"/>
                  <a:gd name="T41" fmla="*/ 93 h 95"/>
                  <a:gd name="T42" fmla="*/ 0 w 49"/>
                  <a:gd name="T43" fmla="*/ 92 h 95"/>
                  <a:gd name="T44" fmla="*/ 0 w 49"/>
                  <a:gd name="T45" fmla="*/ 4 h 95"/>
                  <a:gd name="T46" fmla="*/ 0 w 49"/>
                  <a:gd name="T47" fmla="*/ 3 h 95"/>
                  <a:gd name="T48" fmla="*/ 1 w 49"/>
                  <a:gd name="T49" fmla="*/ 2 h 95"/>
                  <a:gd name="T50" fmla="*/ 3 w 49"/>
                  <a:gd name="T51" fmla="*/ 1 h 95"/>
                  <a:gd name="T52" fmla="*/ 6 w 49"/>
                  <a:gd name="T53" fmla="*/ 1 h 95"/>
                  <a:gd name="T54" fmla="*/ 8 w 49"/>
                  <a:gd name="T55" fmla="*/ 1 h 95"/>
                  <a:gd name="T56" fmla="*/ 10 w 49"/>
                  <a:gd name="T57" fmla="*/ 2 h 95"/>
                  <a:gd name="T58" fmla="*/ 11 w 49"/>
                  <a:gd name="T59" fmla="*/ 3 h 95"/>
                  <a:gd name="T60" fmla="*/ 11 w 49"/>
                  <a:gd name="T61" fmla="*/ 4 h 95"/>
                  <a:gd name="T62" fmla="*/ 11 w 49"/>
                  <a:gd name="T63" fmla="*/ 18 h 95"/>
                  <a:gd name="T64" fmla="*/ 18 w 49"/>
                  <a:gd name="T65" fmla="*/ 9 h 95"/>
                  <a:gd name="T66" fmla="*/ 24 w 49"/>
                  <a:gd name="T67" fmla="*/ 3 h 95"/>
                  <a:gd name="T68" fmla="*/ 30 w 49"/>
                  <a:gd name="T69" fmla="*/ 1 h 95"/>
                  <a:gd name="T70" fmla="*/ 36 w 49"/>
                  <a:gd name="T71" fmla="*/ 0 h 95"/>
                  <a:gd name="T72" fmla="*/ 39 w 49"/>
                  <a:gd name="T73" fmla="*/ 0 h 95"/>
                  <a:gd name="T74" fmla="*/ 42 w 49"/>
                  <a:gd name="T75" fmla="*/ 1 h 95"/>
                  <a:gd name="T76" fmla="*/ 46 w 49"/>
                  <a:gd name="T77" fmla="*/ 2 h 95"/>
                  <a:gd name="T78" fmla="*/ 48 w 49"/>
                  <a:gd name="T79" fmla="*/ 3 h 95"/>
                  <a:gd name="T80" fmla="*/ 49 w 49"/>
                  <a:gd name="T81" fmla="*/ 4 h 95"/>
                  <a:gd name="T82" fmla="*/ 49 w 49"/>
                  <a:gd name="T83" fmla="*/ 4 h 95"/>
                  <a:gd name="T84" fmla="*/ 49 w 49"/>
                  <a:gd name="T85" fmla="*/ 6 h 95"/>
                  <a:gd name="T86" fmla="*/ 49 w 49"/>
                  <a:gd name="T8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95">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2" name="Freeform 16">
                <a:extLst>
                  <a:ext uri="{FF2B5EF4-FFF2-40B4-BE49-F238E27FC236}">
                    <a16:creationId xmlns:a16="http://schemas.microsoft.com/office/drawing/2014/main" id="{667A05B0-A02E-322A-F133-22AEE1766738}"/>
                  </a:ext>
                </a:extLst>
              </p:cNvPr>
              <p:cNvSpPr>
                <a:spLocks/>
              </p:cNvSpPr>
              <p:nvPr/>
            </p:nvSpPr>
            <p:spPr bwMode="auto">
              <a:xfrm>
                <a:off x="6701546" y="6375943"/>
                <a:ext cx="61717" cy="96242"/>
              </a:xfrm>
              <a:custGeom>
                <a:avLst/>
                <a:gdLst>
                  <a:gd name="T0" fmla="*/ 60 w 60"/>
                  <a:gd name="T1" fmla="*/ 69 h 96"/>
                  <a:gd name="T2" fmla="*/ 58 w 60"/>
                  <a:gd name="T3" fmla="*/ 80 h 96"/>
                  <a:gd name="T4" fmla="*/ 51 w 60"/>
                  <a:gd name="T5" fmla="*/ 89 h 96"/>
                  <a:gd name="T6" fmla="*/ 41 w 60"/>
                  <a:gd name="T7" fmla="*/ 94 h 96"/>
                  <a:gd name="T8" fmla="*/ 27 w 60"/>
                  <a:gd name="T9" fmla="*/ 96 h 96"/>
                  <a:gd name="T10" fmla="*/ 19 w 60"/>
                  <a:gd name="T11" fmla="*/ 95 h 96"/>
                  <a:gd name="T12" fmla="*/ 11 w 60"/>
                  <a:gd name="T13" fmla="*/ 93 h 96"/>
                  <a:gd name="T14" fmla="*/ 6 w 60"/>
                  <a:gd name="T15" fmla="*/ 91 h 96"/>
                  <a:gd name="T16" fmla="*/ 2 w 60"/>
                  <a:gd name="T17" fmla="*/ 89 h 96"/>
                  <a:gd name="T18" fmla="*/ 1 w 60"/>
                  <a:gd name="T19" fmla="*/ 86 h 96"/>
                  <a:gd name="T20" fmla="*/ 0 w 60"/>
                  <a:gd name="T21" fmla="*/ 82 h 96"/>
                  <a:gd name="T22" fmla="*/ 0 w 60"/>
                  <a:gd name="T23" fmla="*/ 80 h 96"/>
                  <a:gd name="T24" fmla="*/ 1 w 60"/>
                  <a:gd name="T25" fmla="*/ 78 h 96"/>
                  <a:gd name="T26" fmla="*/ 2 w 60"/>
                  <a:gd name="T27" fmla="*/ 77 h 96"/>
                  <a:gd name="T28" fmla="*/ 3 w 60"/>
                  <a:gd name="T29" fmla="*/ 77 h 96"/>
                  <a:gd name="T30" fmla="*/ 6 w 60"/>
                  <a:gd name="T31" fmla="*/ 78 h 96"/>
                  <a:gd name="T32" fmla="*/ 11 w 60"/>
                  <a:gd name="T33" fmla="*/ 81 h 96"/>
                  <a:gd name="T34" fmla="*/ 18 w 60"/>
                  <a:gd name="T35" fmla="*/ 84 h 96"/>
                  <a:gd name="T36" fmla="*/ 28 w 60"/>
                  <a:gd name="T37" fmla="*/ 86 h 96"/>
                  <a:gd name="T38" fmla="*/ 36 w 60"/>
                  <a:gd name="T39" fmla="*/ 85 h 96"/>
                  <a:gd name="T40" fmla="*/ 43 w 60"/>
                  <a:gd name="T41" fmla="*/ 82 h 96"/>
                  <a:gd name="T42" fmla="*/ 47 w 60"/>
                  <a:gd name="T43" fmla="*/ 77 h 96"/>
                  <a:gd name="T44" fmla="*/ 49 w 60"/>
                  <a:gd name="T45" fmla="*/ 70 h 96"/>
                  <a:gd name="T46" fmla="*/ 47 w 60"/>
                  <a:gd name="T47" fmla="*/ 63 h 96"/>
                  <a:gd name="T48" fmla="*/ 42 w 60"/>
                  <a:gd name="T49" fmla="*/ 58 h 96"/>
                  <a:gd name="T50" fmla="*/ 34 w 60"/>
                  <a:gd name="T51" fmla="*/ 54 h 96"/>
                  <a:gd name="T52" fmla="*/ 26 w 60"/>
                  <a:gd name="T53" fmla="*/ 51 h 96"/>
                  <a:gd name="T54" fmla="*/ 18 w 60"/>
                  <a:gd name="T55" fmla="*/ 47 h 96"/>
                  <a:gd name="T56" fmla="*/ 10 w 60"/>
                  <a:gd name="T57" fmla="*/ 42 h 96"/>
                  <a:gd name="T58" fmla="*/ 5 w 60"/>
                  <a:gd name="T59" fmla="*/ 35 h 96"/>
                  <a:gd name="T60" fmla="*/ 3 w 60"/>
                  <a:gd name="T61" fmla="*/ 25 h 96"/>
                  <a:gd name="T62" fmla="*/ 5 w 60"/>
                  <a:gd name="T63" fmla="*/ 16 h 96"/>
                  <a:gd name="T64" fmla="*/ 10 w 60"/>
                  <a:gd name="T65" fmla="*/ 8 h 96"/>
                  <a:gd name="T66" fmla="*/ 20 w 60"/>
                  <a:gd name="T67" fmla="*/ 2 h 96"/>
                  <a:gd name="T68" fmla="*/ 33 w 60"/>
                  <a:gd name="T69" fmla="*/ 0 h 96"/>
                  <a:gd name="T70" fmla="*/ 40 w 60"/>
                  <a:gd name="T71" fmla="*/ 1 h 96"/>
                  <a:gd name="T72" fmla="*/ 46 w 60"/>
                  <a:gd name="T73" fmla="*/ 2 h 96"/>
                  <a:gd name="T74" fmla="*/ 51 w 60"/>
                  <a:gd name="T75" fmla="*/ 4 h 96"/>
                  <a:gd name="T76" fmla="*/ 54 w 60"/>
                  <a:gd name="T77" fmla="*/ 6 h 96"/>
                  <a:gd name="T78" fmla="*/ 55 w 60"/>
                  <a:gd name="T79" fmla="*/ 7 h 96"/>
                  <a:gd name="T80" fmla="*/ 56 w 60"/>
                  <a:gd name="T81" fmla="*/ 8 h 96"/>
                  <a:gd name="T82" fmla="*/ 56 w 60"/>
                  <a:gd name="T83" fmla="*/ 10 h 96"/>
                  <a:gd name="T84" fmla="*/ 56 w 60"/>
                  <a:gd name="T85" fmla="*/ 12 h 96"/>
                  <a:gd name="T86" fmla="*/ 56 w 60"/>
                  <a:gd name="T87" fmla="*/ 14 h 96"/>
                  <a:gd name="T88" fmla="*/ 55 w 60"/>
                  <a:gd name="T89" fmla="*/ 15 h 96"/>
                  <a:gd name="T90" fmla="*/ 55 w 60"/>
                  <a:gd name="T91" fmla="*/ 16 h 96"/>
                  <a:gd name="T92" fmla="*/ 54 w 60"/>
                  <a:gd name="T93" fmla="*/ 17 h 96"/>
                  <a:gd name="T94" fmla="*/ 51 w 60"/>
                  <a:gd name="T95" fmla="*/ 16 h 96"/>
                  <a:gd name="T96" fmla="*/ 47 w 60"/>
                  <a:gd name="T97" fmla="*/ 13 h 96"/>
                  <a:gd name="T98" fmla="*/ 41 w 60"/>
                  <a:gd name="T99" fmla="*/ 11 h 96"/>
                  <a:gd name="T100" fmla="*/ 33 w 60"/>
                  <a:gd name="T101" fmla="*/ 10 h 96"/>
                  <a:gd name="T102" fmla="*/ 25 w 60"/>
                  <a:gd name="T103" fmla="*/ 11 h 96"/>
                  <a:gd name="T104" fmla="*/ 19 w 60"/>
                  <a:gd name="T105" fmla="*/ 14 h 96"/>
                  <a:gd name="T106" fmla="*/ 16 w 60"/>
                  <a:gd name="T107" fmla="*/ 19 h 96"/>
                  <a:gd name="T108" fmla="*/ 15 w 60"/>
                  <a:gd name="T109" fmla="*/ 24 h 96"/>
                  <a:gd name="T110" fmla="*/ 16 w 60"/>
                  <a:gd name="T111" fmla="*/ 32 h 96"/>
                  <a:gd name="T112" fmla="*/ 22 w 60"/>
                  <a:gd name="T113" fmla="*/ 37 h 96"/>
                  <a:gd name="T114" fmla="*/ 29 w 60"/>
                  <a:gd name="T115" fmla="*/ 41 h 96"/>
                  <a:gd name="T116" fmla="*/ 37 w 60"/>
                  <a:gd name="T117" fmla="*/ 44 h 96"/>
                  <a:gd name="T118" fmla="*/ 46 w 60"/>
                  <a:gd name="T119" fmla="*/ 48 h 96"/>
                  <a:gd name="T120" fmla="*/ 53 w 60"/>
                  <a:gd name="T121" fmla="*/ 52 h 96"/>
                  <a:gd name="T122" fmla="*/ 58 w 60"/>
                  <a:gd name="T123" fmla="*/ 59 h 96"/>
                  <a:gd name="T124" fmla="*/ 60 w 60"/>
                  <a:gd name="T125" fmla="*/ 6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 h="96">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3" name="Freeform 17">
                <a:extLst>
                  <a:ext uri="{FF2B5EF4-FFF2-40B4-BE49-F238E27FC236}">
                    <a16:creationId xmlns:a16="http://schemas.microsoft.com/office/drawing/2014/main" id="{000A4B97-FC5B-44DA-A8DC-6E331F95EE73}"/>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55B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4" name="Freeform 18">
                <a:extLst>
                  <a:ext uri="{FF2B5EF4-FFF2-40B4-BE49-F238E27FC236}">
                    <a16:creationId xmlns:a16="http://schemas.microsoft.com/office/drawing/2014/main" id="{4B1AFD3B-AA7D-7890-0E85-8DBEAB77A178}"/>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Lst>
                <a:ahLst/>
                <a:cxnLst>
                  <a:cxn ang="0">
                    <a:pos x="T0" y="T1"/>
                  </a:cxn>
                  <a:cxn ang="0">
                    <a:pos x="T2" y="T3"/>
                  </a:cxn>
                  <a:cxn ang="0">
                    <a:pos x="T4" y="T5"/>
                  </a:cxn>
                </a:cxnLst>
                <a:rect l="0" t="0" r="r" b="b"/>
                <a:pathLst>
                  <a:path w="86" h="99">
                    <a:moveTo>
                      <a:pt x="86" y="99"/>
                    </a:moveTo>
                    <a:lnTo>
                      <a:pt x="86"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5" name="Freeform 19">
                <a:extLst>
                  <a:ext uri="{FF2B5EF4-FFF2-40B4-BE49-F238E27FC236}">
                    <a16:creationId xmlns:a16="http://schemas.microsoft.com/office/drawing/2014/main" id="{05B6AA9E-FF3A-6492-34E2-0664582F459B}"/>
                  </a:ext>
                </a:extLst>
              </p:cNvPr>
              <p:cNvSpPr>
                <a:spLocks/>
              </p:cNvSpPr>
              <p:nvPr/>
            </p:nvSpPr>
            <p:spPr bwMode="auto">
              <a:xfrm>
                <a:off x="5427663" y="6259521"/>
                <a:ext cx="136092" cy="152125"/>
              </a:xfrm>
              <a:custGeom>
                <a:avLst/>
                <a:gdLst>
                  <a:gd name="T0" fmla="*/ 0 w 86"/>
                  <a:gd name="T1" fmla="*/ 0 h 98"/>
                  <a:gd name="T2" fmla="*/ 0 w 86"/>
                  <a:gd name="T3" fmla="*/ 98 h 98"/>
                  <a:gd name="T4" fmla="*/ 86 w 86"/>
                  <a:gd name="T5" fmla="*/ 48 h 98"/>
                  <a:gd name="T6" fmla="*/ 86 w 86"/>
                  <a:gd name="T7" fmla="*/ 48 h 98"/>
                  <a:gd name="T8" fmla="*/ 0 w 86"/>
                  <a:gd name="T9" fmla="*/ 0 h 98"/>
                </a:gdLst>
                <a:ahLst/>
                <a:cxnLst>
                  <a:cxn ang="0">
                    <a:pos x="T0" y="T1"/>
                  </a:cxn>
                  <a:cxn ang="0">
                    <a:pos x="T2" y="T3"/>
                  </a:cxn>
                  <a:cxn ang="0">
                    <a:pos x="T4" y="T5"/>
                  </a:cxn>
                  <a:cxn ang="0">
                    <a:pos x="T6" y="T7"/>
                  </a:cxn>
                  <a:cxn ang="0">
                    <a:pos x="T8" y="T9"/>
                  </a:cxn>
                </a:cxnLst>
                <a:rect l="0" t="0" r="r" b="b"/>
                <a:pathLst>
                  <a:path w="86" h="98">
                    <a:moveTo>
                      <a:pt x="0" y="0"/>
                    </a:moveTo>
                    <a:lnTo>
                      <a:pt x="0" y="98"/>
                    </a:lnTo>
                    <a:lnTo>
                      <a:pt x="86" y="48"/>
                    </a:lnTo>
                    <a:lnTo>
                      <a:pt x="86" y="48"/>
                    </a:lnTo>
                    <a:lnTo>
                      <a:pt x="0" y="0"/>
                    </a:lnTo>
                    <a:close/>
                  </a:path>
                </a:pathLst>
              </a:custGeom>
              <a:solidFill>
                <a:srgbClr val="F39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6" name="Freeform 20">
                <a:extLst>
                  <a:ext uri="{FF2B5EF4-FFF2-40B4-BE49-F238E27FC236}">
                    <a16:creationId xmlns:a16="http://schemas.microsoft.com/office/drawing/2014/main" id="{5BCE04D0-FA5B-C781-6C44-647919762025}"/>
                  </a:ext>
                </a:extLst>
              </p:cNvPr>
              <p:cNvSpPr>
                <a:spLocks/>
              </p:cNvSpPr>
              <p:nvPr/>
            </p:nvSpPr>
            <p:spPr bwMode="auto">
              <a:xfrm>
                <a:off x="5432410" y="6349554"/>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E83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7" name="Freeform 21">
                <a:extLst>
                  <a:ext uri="{FF2B5EF4-FFF2-40B4-BE49-F238E27FC236}">
                    <a16:creationId xmlns:a16="http://schemas.microsoft.com/office/drawing/2014/main" id="{23E07398-57CB-48B6-CC50-71566A59A1E2}"/>
                  </a:ext>
                </a:extLst>
              </p:cNvPr>
              <p:cNvSpPr>
                <a:spLocks/>
              </p:cNvSpPr>
              <p:nvPr/>
            </p:nvSpPr>
            <p:spPr bwMode="auto">
              <a:xfrm>
                <a:off x="5582745" y="6166383"/>
                <a:ext cx="136092" cy="153678"/>
              </a:xfrm>
              <a:custGeom>
                <a:avLst/>
                <a:gdLst>
                  <a:gd name="T0" fmla="*/ 86 w 86"/>
                  <a:gd name="T1" fmla="*/ 50 h 99"/>
                  <a:gd name="T2" fmla="*/ 0 w 86"/>
                  <a:gd name="T3" fmla="*/ 0 h 99"/>
                  <a:gd name="T4" fmla="*/ 0 w 86"/>
                  <a:gd name="T5" fmla="*/ 99 h 99"/>
                  <a:gd name="T6" fmla="*/ 86 w 86"/>
                  <a:gd name="T7" fmla="*/ 50 h 99"/>
                </a:gdLst>
                <a:ahLst/>
                <a:cxnLst>
                  <a:cxn ang="0">
                    <a:pos x="T0" y="T1"/>
                  </a:cxn>
                  <a:cxn ang="0">
                    <a:pos x="T2" y="T3"/>
                  </a:cxn>
                  <a:cxn ang="0">
                    <a:pos x="T4" y="T5"/>
                  </a:cxn>
                  <a:cxn ang="0">
                    <a:pos x="T6" y="T7"/>
                  </a:cxn>
                </a:cxnLst>
                <a:rect l="0" t="0" r="r" b="b"/>
                <a:pathLst>
                  <a:path w="86" h="99">
                    <a:moveTo>
                      <a:pt x="86" y="50"/>
                    </a:moveTo>
                    <a:lnTo>
                      <a:pt x="0" y="0"/>
                    </a:lnTo>
                    <a:lnTo>
                      <a:pt x="0" y="99"/>
                    </a:lnTo>
                    <a:lnTo>
                      <a:pt x="86" y="50"/>
                    </a:lnTo>
                    <a:close/>
                  </a:path>
                </a:pathLst>
              </a:custGeom>
              <a:solidFill>
                <a:srgbClr val="00A0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grpSp>
        <p:sp>
          <p:nvSpPr>
            <p:cNvPr id="19" name="직사각형 18">
              <a:hlinkClick r:id="rId3"/>
              <a:extLst>
                <a:ext uri="{FF2B5EF4-FFF2-40B4-BE49-F238E27FC236}">
                  <a16:creationId xmlns:a16="http://schemas.microsoft.com/office/drawing/2014/main" id="{A96F6A26-01A1-84BD-90F5-5D635164F561}"/>
                </a:ext>
              </a:extLst>
            </p:cNvPr>
            <p:cNvSpPr/>
            <p:nvPr/>
          </p:nvSpPr>
          <p:spPr>
            <a:xfrm>
              <a:off x="5434149" y="6156959"/>
              <a:ext cx="1341120" cy="34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a:extLst>
              <a:ext uri="{FF2B5EF4-FFF2-40B4-BE49-F238E27FC236}">
                <a16:creationId xmlns:a16="http://schemas.microsoft.com/office/drawing/2014/main" id="{0FE3DA74-5276-FBFE-0125-15C9B0BCA545}"/>
              </a:ext>
            </a:extLst>
          </p:cNvPr>
          <p:cNvGrpSpPr/>
          <p:nvPr/>
        </p:nvGrpSpPr>
        <p:grpSpPr>
          <a:xfrm>
            <a:off x="9814054" y="3638550"/>
            <a:ext cx="1856079" cy="1857196"/>
            <a:chOff x="10454594" y="3233348"/>
            <a:chExt cx="1010861" cy="1011469"/>
          </a:xfrm>
        </p:grpSpPr>
        <p:sp>
          <p:nvSpPr>
            <p:cNvPr id="42" name="Freeform 15">
              <a:extLst>
                <a:ext uri="{FF2B5EF4-FFF2-40B4-BE49-F238E27FC236}">
                  <a16:creationId xmlns:a16="http://schemas.microsoft.com/office/drawing/2014/main" id="{2E86F8DC-7597-5951-5CCF-BE04F1449B1F}"/>
                </a:ext>
              </a:extLst>
            </p:cNvPr>
            <p:cNvSpPr>
              <a:spLocks/>
            </p:cNvSpPr>
            <p:nvPr/>
          </p:nvSpPr>
          <p:spPr bwMode="auto">
            <a:xfrm rot="16200000">
              <a:off x="10960024" y="3233653"/>
              <a:ext cx="505735" cy="505126"/>
            </a:xfrm>
            <a:custGeom>
              <a:avLst/>
              <a:gdLst>
                <a:gd name="T0" fmla="*/ 0 w 2680"/>
                <a:gd name="T1" fmla="*/ 2089 h 2680"/>
                <a:gd name="T2" fmla="*/ 0 w 2680"/>
                <a:gd name="T3" fmla="*/ 2680 h 2680"/>
                <a:gd name="T4" fmla="*/ 2680 w 2680"/>
                <a:gd name="T5" fmla="*/ 0 h 2680"/>
                <a:gd name="T6" fmla="*/ 2089 w 2680"/>
                <a:gd name="T7" fmla="*/ 0 h 2680"/>
                <a:gd name="T8" fmla="*/ 0 w 2680"/>
                <a:gd name="T9" fmla="*/ 2089 h 2680"/>
              </a:gdLst>
              <a:ahLst/>
              <a:cxnLst>
                <a:cxn ang="0">
                  <a:pos x="T0" y="T1"/>
                </a:cxn>
                <a:cxn ang="0">
                  <a:pos x="T2" y="T3"/>
                </a:cxn>
                <a:cxn ang="0">
                  <a:pos x="T4" y="T5"/>
                </a:cxn>
                <a:cxn ang="0">
                  <a:pos x="T6" y="T7"/>
                </a:cxn>
                <a:cxn ang="0">
                  <a:pos x="T8" y="T9"/>
                </a:cxn>
              </a:cxnLst>
              <a:rect l="0" t="0" r="r" b="b"/>
              <a:pathLst>
                <a:path w="2680" h="2680">
                  <a:moveTo>
                    <a:pt x="0" y="2089"/>
                  </a:moveTo>
                  <a:lnTo>
                    <a:pt x="0" y="2680"/>
                  </a:lnTo>
                  <a:cubicBezTo>
                    <a:pt x="1480" y="2680"/>
                    <a:pt x="2680" y="1480"/>
                    <a:pt x="2680" y="0"/>
                  </a:cubicBezTo>
                  <a:lnTo>
                    <a:pt x="2089" y="0"/>
                  </a:lnTo>
                  <a:cubicBezTo>
                    <a:pt x="2089" y="1154"/>
                    <a:pt x="1154" y="2089"/>
                    <a:pt x="0" y="208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3" name="Freeform 16">
              <a:extLst>
                <a:ext uri="{FF2B5EF4-FFF2-40B4-BE49-F238E27FC236}">
                  <a16:creationId xmlns:a16="http://schemas.microsoft.com/office/drawing/2014/main" id="{1BDDCDED-949F-3165-CAED-568562191FEC}"/>
                </a:ext>
              </a:extLst>
            </p:cNvPr>
            <p:cNvSpPr>
              <a:spLocks/>
            </p:cNvSpPr>
            <p:nvPr/>
          </p:nvSpPr>
          <p:spPr bwMode="auto">
            <a:xfrm rot="16200000">
              <a:off x="10960024" y="3739387"/>
              <a:ext cx="505735" cy="505126"/>
            </a:xfrm>
            <a:custGeom>
              <a:avLst/>
              <a:gdLst>
                <a:gd name="T0" fmla="*/ 2681 w 2681"/>
                <a:gd name="T1" fmla="*/ 2680 h 2680"/>
                <a:gd name="T2" fmla="*/ 2681 w 2681"/>
                <a:gd name="T3" fmla="*/ 2089 h 2680"/>
                <a:gd name="T4" fmla="*/ 591 w 2681"/>
                <a:gd name="T5" fmla="*/ 0 h 2680"/>
                <a:gd name="T6" fmla="*/ 0 w 2681"/>
                <a:gd name="T7" fmla="*/ 0 h 2680"/>
                <a:gd name="T8" fmla="*/ 2681 w 2681"/>
                <a:gd name="T9" fmla="*/ 2680 h 2680"/>
              </a:gdLst>
              <a:ahLst/>
              <a:cxnLst>
                <a:cxn ang="0">
                  <a:pos x="T0" y="T1"/>
                </a:cxn>
                <a:cxn ang="0">
                  <a:pos x="T2" y="T3"/>
                </a:cxn>
                <a:cxn ang="0">
                  <a:pos x="T4" y="T5"/>
                </a:cxn>
                <a:cxn ang="0">
                  <a:pos x="T6" y="T7"/>
                </a:cxn>
                <a:cxn ang="0">
                  <a:pos x="T8" y="T9"/>
                </a:cxn>
              </a:cxnLst>
              <a:rect l="0" t="0" r="r" b="b"/>
              <a:pathLst>
                <a:path w="2681" h="2680">
                  <a:moveTo>
                    <a:pt x="2681" y="2680"/>
                  </a:moveTo>
                  <a:lnTo>
                    <a:pt x="2681" y="2089"/>
                  </a:lnTo>
                  <a:cubicBezTo>
                    <a:pt x="1527" y="2089"/>
                    <a:pt x="591" y="1154"/>
                    <a:pt x="591" y="0"/>
                  </a:cubicBezTo>
                  <a:lnTo>
                    <a:pt x="0" y="0"/>
                  </a:lnTo>
                  <a:cubicBezTo>
                    <a:pt x="0" y="1480"/>
                    <a:pt x="1200" y="2680"/>
                    <a:pt x="2681" y="26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20">
              <a:extLst>
                <a:ext uri="{FF2B5EF4-FFF2-40B4-BE49-F238E27FC236}">
                  <a16:creationId xmlns:a16="http://schemas.microsoft.com/office/drawing/2014/main" id="{E4954A68-F806-846A-E403-946A51A4A328}"/>
                </a:ext>
              </a:extLst>
            </p:cNvPr>
            <p:cNvSpPr>
              <a:spLocks/>
            </p:cNvSpPr>
            <p:nvPr/>
          </p:nvSpPr>
          <p:spPr bwMode="auto">
            <a:xfrm rot="16200000">
              <a:off x="10454594" y="3233348"/>
              <a:ext cx="505735" cy="505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6" name="TextBox 15">
            <a:extLst>
              <a:ext uri="{FF2B5EF4-FFF2-40B4-BE49-F238E27FC236}">
                <a16:creationId xmlns:a16="http://schemas.microsoft.com/office/drawing/2014/main" id="{7A712132-18E0-F107-629B-FD0FFBC6C211}"/>
              </a:ext>
            </a:extLst>
          </p:cNvPr>
          <p:cNvSpPr txBox="1"/>
          <p:nvPr/>
        </p:nvSpPr>
        <p:spPr>
          <a:xfrm>
            <a:off x="8500492" y="5236343"/>
            <a:ext cx="1928429" cy="307777"/>
          </a:xfrm>
          <a:prstGeom prst="rect">
            <a:avLst/>
          </a:prstGeom>
          <a:noFill/>
        </p:spPr>
        <p:txBody>
          <a:bodyPr wrap="square" rtlCol="0">
            <a:spAutoFit/>
          </a:bodyPr>
          <a:lstStyle/>
          <a:p>
            <a:pPr algn="dist"/>
            <a:r>
              <a:rPr kumimoji="1" lang="en-US" altLang="ko-Kore-KR" sz="1400">
                <a:solidFill>
                  <a:schemeClr val="bg1"/>
                </a:solidFill>
                <a:latin typeface="+mj-lt"/>
                <a:ea typeface="NEXON Lv2 Gothic Bold" pitchFamily="2" charset="-127"/>
              </a:rPr>
              <a:t>START</a:t>
            </a:r>
            <a:endParaRPr kumimoji="1" lang="ko-Kore-KR" altLang="en-US" sz="1400">
              <a:solidFill>
                <a:schemeClr val="bg1"/>
              </a:solidFill>
              <a:latin typeface="+mj-lt"/>
              <a:ea typeface="NEXON Lv2 Gothic Bold" pitchFamily="2" charset="-127"/>
            </a:endParaRPr>
          </a:p>
        </p:txBody>
      </p:sp>
    </p:spTree>
    <p:extLst>
      <p:ext uri="{BB962C8B-B14F-4D97-AF65-F5344CB8AC3E}">
        <p14:creationId xmlns:p14="http://schemas.microsoft.com/office/powerpoint/2010/main" val="188703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923E2DC4-4C91-B4FC-DCDD-E3901D847CCF}"/>
              </a:ext>
            </a:extLst>
          </p:cNvPr>
          <p:cNvSpPr/>
          <p:nvPr/>
        </p:nvSpPr>
        <p:spPr>
          <a:xfrm>
            <a:off x="0" y="-2"/>
            <a:ext cx="3274142"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직사각형 1">
            <a:extLst>
              <a:ext uri="{FF2B5EF4-FFF2-40B4-BE49-F238E27FC236}">
                <a16:creationId xmlns:a16="http://schemas.microsoft.com/office/drawing/2014/main" id="{5E52A5A5-1AAD-4B80-1EB2-A0CA7584E873}"/>
              </a:ext>
            </a:extLst>
          </p:cNvPr>
          <p:cNvSpPr/>
          <p:nvPr/>
        </p:nvSpPr>
        <p:spPr>
          <a:xfrm>
            <a:off x="9295249" y="-2332365"/>
            <a:ext cx="3355258" cy="685800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 name="그림 개체 틀 3">
            <a:extLst>
              <a:ext uri="{FF2B5EF4-FFF2-40B4-BE49-F238E27FC236}">
                <a16:creationId xmlns:a16="http://schemas.microsoft.com/office/drawing/2014/main" id="{1BAD1928-44B7-A30E-2459-4C3B2D661E65}"/>
              </a:ext>
            </a:extLst>
          </p:cNvPr>
          <p:cNvPicPr>
            <a:picLocks noGrp="1" noChangeAspect="1"/>
          </p:cNvPicPr>
          <p:nvPr>
            <p:ph type="pic" sz="quarter" idx="10"/>
          </p:nvPr>
        </p:nvPicPr>
        <p:blipFill>
          <a:blip r:embed="rId2"/>
          <a:srcRect t="6114" b="6114"/>
          <a:stretch>
            <a:fillRect/>
          </a:stretch>
        </p:blipFill>
        <p:spPr>
          <a:xfrm>
            <a:off x="-2" y="1206500"/>
            <a:ext cx="4292600" cy="5651500"/>
          </a:xfrm>
        </p:spPr>
      </p:pic>
      <p:grpSp>
        <p:nvGrpSpPr>
          <p:cNvPr id="8" name="그룹 7">
            <a:extLst>
              <a:ext uri="{FF2B5EF4-FFF2-40B4-BE49-F238E27FC236}">
                <a16:creationId xmlns:a16="http://schemas.microsoft.com/office/drawing/2014/main" id="{0FE3DA74-5276-FBFE-0125-15C9B0BCA545}"/>
              </a:ext>
            </a:extLst>
          </p:cNvPr>
          <p:cNvGrpSpPr/>
          <p:nvPr/>
        </p:nvGrpSpPr>
        <p:grpSpPr>
          <a:xfrm>
            <a:off x="-2" y="5829389"/>
            <a:ext cx="2055984" cy="2057221"/>
            <a:chOff x="10454594" y="3233348"/>
            <a:chExt cx="1010861" cy="1011469"/>
          </a:xfrm>
        </p:grpSpPr>
        <p:sp>
          <p:nvSpPr>
            <p:cNvPr id="5" name="Freeform 15">
              <a:extLst>
                <a:ext uri="{FF2B5EF4-FFF2-40B4-BE49-F238E27FC236}">
                  <a16:creationId xmlns:a16="http://schemas.microsoft.com/office/drawing/2014/main" id="{2E86F8DC-7597-5951-5CCF-BE04F1449B1F}"/>
                </a:ext>
              </a:extLst>
            </p:cNvPr>
            <p:cNvSpPr>
              <a:spLocks/>
            </p:cNvSpPr>
            <p:nvPr/>
          </p:nvSpPr>
          <p:spPr bwMode="auto">
            <a:xfrm rot="16200000">
              <a:off x="10960024" y="3233653"/>
              <a:ext cx="505735" cy="505126"/>
            </a:xfrm>
            <a:custGeom>
              <a:avLst/>
              <a:gdLst>
                <a:gd name="T0" fmla="*/ 0 w 2680"/>
                <a:gd name="T1" fmla="*/ 2089 h 2680"/>
                <a:gd name="T2" fmla="*/ 0 w 2680"/>
                <a:gd name="T3" fmla="*/ 2680 h 2680"/>
                <a:gd name="T4" fmla="*/ 2680 w 2680"/>
                <a:gd name="T5" fmla="*/ 0 h 2680"/>
                <a:gd name="T6" fmla="*/ 2089 w 2680"/>
                <a:gd name="T7" fmla="*/ 0 h 2680"/>
                <a:gd name="T8" fmla="*/ 0 w 2680"/>
                <a:gd name="T9" fmla="*/ 2089 h 2680"/>
              </a:gdLst>
              <a:ahLst/>
              <a:cxnLst>
                <a:cxn ang="0">
                  <a:pos x="T0" y="T1"/>
                </a:cxn>
                <a:cxn ang="0">
                  <a:pos x="T2" y="T3"/>
                </a:cxn>
                <a:cxn ang="0">
                  <a:pos x="T4" y="T5"/>
                </a:cxn>
                <a:cxn ang="0">
                  <a:pos x="T6" y="T7"/>
                </a:cxn>
                <a:cxn ang="0">
                  <a:pos x="T8" y="T9"/>
                </a:cxn>
              </a:cxnLst>
              <a:rect l="0" t="0" r="r" b="b"/>
              <a:pathLst>
                <a:path w="2680" h="2680">
                  <a:moveTo>
                    <a:pt x="0" y="2089"/>
                  </a:moveTo>
                  <a:lnTo>
                    <a:pt x="0" y="2680"/>
                  </a:lnTo>
                  <a:cubicBezTo>
                    <a:pt x="1480" y="2680"/>
                    <a:pt x="2680" y="1480"/>
                    <a:pt x="2680" y="0"/>
                  </a:cubicBezTo>
                  <a:lnTo>
                    <a:pt x="2089" y="0"/>
                  </a:lnTo>
                  <a:cubicBezTo>
                    <a:pt x="2089" y="1154"/>
                    <a:pt x="1154" y="2089"/>
                    <a:pt x="0" y="208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Freeform 16">
              <a:extLst>
                <a:ext uri="{FF2B5EF4-FFF2-40B4-BE49-F238E27FC236}">
                  <a16:creationId xmlns:a16="http://schemas.microsoft.com/office/drawing/2014/main" id="{1BDDCDED-949F-3165-CAED-568562191FEC}"/>
                </a:ext>
              </a:extLst>
            </p:cNvPr>
            <p:cNvSpPr>
              <a:spLocks/>
            </p:cNvSpPr>
            <p:nvPr/>
          </p:nvSpPr>
          <p:spPr bwMode="auto">
            <a:xfrm rot="16200000">
              <a:off x="10960024" y="3739387"/>
              <a:ext cx="505735" cy="505126"/>
            </a:xfrm>
            <a:custGeom>
              <a:avLst/>
              <a:gdLst>
                <a:gd name="T0" fmla="*/ 2681 w 2681"/>
                <a:gd name="T1" fmla="*/ 2680 h 2680"/>
                <a:gd name="T2" fmla="*/ 2681 w 2681"/>
                <a:gd name="T3" fmla="*/ 2089 h 2680"/>
                <a:gd name="T4" fmla="*/ 591 w 2681"/>
                <a:gd name="T5" fmla="*/ 0 h 2680"/>
                <a:gd name="T6" fmla="*/ 0 w 2681"/>
                <a:gd name="T7" fmla="*/ 0 h 2680"/>
                <a:gd name="T8" fmla="*/ 2681 w 2681"/>
                <a:gd name="T9" fmla="*/ 2680 h 2680"/>
              </a:gdLst>
              <a:ahLst/>
              <a:cxnLst>
                <a:cxn ang="0">
                  <a:pos x="T0" y="T1"/>
                </a:cxn>
                <a:cxn ang="0">
                  <a:pos x="T2" y="T3"/>
                </a:cxn>
                <a:cxn ang="0">
                  <a:pos x="T4" y="T5"/>
                </a:cxn>
                <a:cxn ang="0">
                  <a:pos x="T6" y="T7"/>
                </a:cxn>
                <a:cxn ang="0">
                  <a:pos x="T8" y="T9"/>
                </a:cxn>
              </a:cxnLst>
              <a:rect l="0" t="0" r="r" b="b"/>
              <a:pathLst>
                <a:path w="2681" h="2680">
                  <a:moveTo>
                    <a:pt x="2681" y="2680"/>
                  </a:moveTo>
                  <a:lnTo>
                    <a:pt x="2681" y="2089"/>
                  </a:lnTo>
                  <a:cubicBezTo>
                    <a:pt x="1527" y="2089"/>
                    <a:pt x="591" y="1154"/>
                    <a:pt x="591" y="0"/>
                  </a:cubicBezTo>
                  <a:lnTo>
                    <a:pt x="0" y="0"/>
                  </a:lnTo>
                  <a:cubicBezTo>
                    <a:pt x="0" y="1480"/>
                    <a:pt x="1200" y="2680"/>
                    <a:pt x="2681" y="26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7" name="Freeform 20">
              <a:extLst>
                <a:ext uri="{FF2B5EF4-FFF2-40B4-BE49-F238E27FC236}">
                  <a16:creationId xmlns:a16="http://schemas.microsoft.com/office/drawing/2014/main" id="{E4954A68-F806-846A-E403-946A51A4A328}"/>
                </a:ext>
              </a:extLst>
            </p:cNvPr>
            <p:cNvSpPr>
              <a:spLocks/>
            </p:cNvSpPr>
            <p:nvPr/>
          </p:nvSpPr>
          <p:spPr bwMode="auto">
            <a:xfrm rot="16200000">
              <a:off x="10454594" y="3233348"/>
              <a:ext cx="505735" cy="505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9" name="그룹 8">
            <a:extLst>
              <a:ext uri="{FF2B5EF4-FFF2-40B4-BE49-F238E27FC236}">
                <a16:creationId xmlns:a16="http://schemas.microsoft.com/office/drawing/2014/main" id="{65D8BD2E-D9E0-A9DB-95C7-57AEE586E98A}"/>
              </a:ext>
            </a:extLst>
          </p:cNvPr>
          <p:cNvGrpSpPr/>
          <p:nvPr/>
        </p:nvGrpSpPr>
        <p:grpSpPr>
          <a:xfrm rot="10800000">
            <a:off x="11148174" y="690702"/>
            <a:ext cx="367955" cy="1088936"/>
            <a:chOff x="10673553" y="2347274"/>
            <a:chExt cx="403152" cy="1193100"/>
          </a:xfrm>
          <a:solidFill>
            <a:schemeClr val="accent2">
              <a:lumMod val="60000"/>
              <a:lumOff val="40000"/>
            </a:schemeClr>
          </a:solidFill>
        </p:grpSpPr>
        <p:sp>
          <p:nvSpPr>
            <p:cNvPr id="10" name="Oval 100">
              <a:extLst>
                <a:ext uri="{FF2B5EF4-FFF2-40B4-BE49-F238E27FC236}">
                  <a16:creationId xmlns:a16="http://schemas.microsoft.com/office/drawing/2014/main" id="{62F43B8E-1F40-93F3-8C1F-6C5C452C32B7}"/>
                </a:ext>
              </a:extLst>
            </p:cNvPr>
            <p:cNvSpPr>
              <a:spLocks noChangeArrowheads="1"/>
            </p:cNvSpPr>
            <p:nvPr/>
          </p:nvSpPr>
          <p:spPr bwMode="auto">
            <a:xfrm rot="16200000">
              <a:off x="10676276" y="3401451"/>
              <a:ext cx="136201" cy="141646"/>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1" name="Oval 101">
              <a:extLst>
                <a:ext uri="{FF2B5EF4-FFF2-40B4-BE49-F238E27FC236}">
                  <a16:creationId xmlns:a16="http://schemas.microsoft.com/office/drawing/2014/main" id="{21FB730C-A085-E8BE-9F7D-EB6F268C3A90}"/>
                </a:ext>
              </a:extLst>
            </p:cNvPr>
            <p:cNvSpPr>
              <a:spLocks noChangeArrowheads="1"/>
            </p:cNvSpPr>
            <p:nvPr/>
          </p:nvSpPr>
          <p:spPr bwMode="auto">
            <a:xfrm rot="16200000">
              <a:off x="10673553" y="3137224"/>
              <a:ext cx="141646" cy="141646"/>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Oval 102">
              <a:extLst>
                <a:ext uri="{FF2B5EF4-FFF2-40B4-BE49-F238E27FC236}">
                  <a16:creationId xmlns:a16="http://schemas.microsoft.com/office/drawing/2014/main" id="{40ABE35E-D391-A5D5-A488-F319D3092B17}"/>
                </a:ext>
              </a:extLst>
            </p:cNvPr>
            <p:cNvSpPr>
              <a:spLocks noChangeArrowheads="1"/>
            </p:cNvSpPr>
            <p:nvPr/>
          </p:nvSpPr>
          <p:spPr bwMode="auto">
            <a:xfrm rot="16200000">
              <a:off x="10673553" y="2875723"/>
              <a:ext cx="141646" cy="141646"/>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3" name="Oval 103">
              <a:extLst>
                <a:ext uri="{FF2B5EF4-FFF2-40B4-BE49-F238E27FC236}">
                  <a16:creationId xmlns:a16="http://schemas.microsoft.com/office/drawing/2014/main" id="{F55A2068-9DB0-C667-46A1-1A5943E7B41D}"/>
                </a:ext>
              </a:extLst>
            </p:cNvPr>
            <p:cNvSpPr>
              <a:spLocks noChangeArrowheads="1"/>
            </p:cNvSpPr>
            <p:nvPr/>
          </p:nvSpPr>
          <p:spPr bwMode="auto">
            <a:xfrm rot="16200000">
              <a:off x="10673553" y="2608777"/>
              <a:ext cx="141646" cy="141646"/>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4" name="Oval 104">
              <a:extLst>
                <a:ext uri="{FF2B5EF4-FFF2-40B4-BE49-F238E27FC236}">
                  <a16:creationId xmlns:a16="http://schemas.microsoft.com/office/drawing/2014/main" id="{15CBB6E1-7650-0269-42A5-89E30592A106}"/>
                </a:ext>
              </a:extLst>
            </p:cNvPr>
            <p:cNvSpPr>
              <a:spLocks noChangeArrowheads="1"/>
            </p:cNvSpPr>
            <p:nvPr/>
          </p:nvSpPr>
          <p:spPr bwMode="auto">
            <a:xfrm rot="16200000">
              <a:off x="10673553" y="2347274"/>
              <a:ext cx="141646" cy="141646"/>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5" name="Oval 105">
              <a:extLst>
                <a:ext uri="{FF2B5EF4-FFF2-40B4-BE49-F238E27FC236}">
                  <a16:creationId xmlns:a16="http://schemas.microsoft.com/office/drawing/2014/main" id="{70830182-DA04-E111-A97B-35C8062ED2E6}"/>
                </a:ext>
              </a:extLst>
            </p:cNvPr>
            <p:cNvSpPr>
              <a:spLocks noChangeArrowheads="1"/>
            </p:cNvSpPr>
            <p:nvPr/>
          </p:nvSpPr>
          <p:spPr bwMode="auto">
            <a:xfrm rot="16200000">
              <a:off x="10940501" y="3404170"/>
              <a:ext cx="136201" cy="136201"/>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6" name="Oval 106">
              <a:extLst>
                <a:ext uri="{FF2B5EF4-FFF2-40B4-BE49-F238E27FC236}">
                  <a16:creationId xmlns:a16="http://schemas.microsoft.com/office/drawing/2014/main" id="{4898DBB2-B1F3-FC31-CD7B-481169FD1F2E}"/>
                </a:ext>
              </a:extLst>
            </p:cNvPr>
            <p:cNvSpPr>
              <a:spLocks noChangeArrowheads="1"/>
            </p:cNvSpPr>
            <p:nvPr/>
          </p:nvSpPr>
          <p:spPr bwMode="auto">
            <a:xfrm rot="16200000">
              <a:off x="10937782" y="3139948"/>
              <a:ext cx="141646" cy="136201"/>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7" name="Oval 107">
              <a:extLst>
                <a:ext uri="{FF2B5EF4-FFF2-40B4-BE49-F238E27FC236}">
                  <a16:creationId xmlns:a16="http://schemas.microsoft.com/office/drawing/2014/main" id="{6E109224-0E76-94EF-8093-6AA276029450}"/>
                </a:ext>
              </a:extLst>
            </p:cNvPr>
            <p:cNvSpPr>
              <a:spLocks noChangeArrowheads="1"/>
            </p:cNvSpPr>
            <p:nvPr/>
          </p:nvSpPr>
          <p:spPr bwMode="auto">
            <a:xfrm rot="16200000">
              <a:off x="10937782" y="2878447"/>
              <a:ext cx="141646" cy="136201"/>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8" name="Oval 108">
              <a:extLst>
                <a:ext uri="{FF2B5EF4-FFF2-40B4-BE49-F238E27FC236}">
                  <a16:creationId xmlns:a16="http://schemas.microsoft.com/office/drawing/2014/main" id="{C64C0DE9-77DC-FCF0-1A1F-444931C6E770}"/>
                </a:ext>
              </a:extLst>
            </p:cNvPr>
            <p:cNvSpPr>
              <a:spLocks noChangeArrowheads="1"/>
            </p:cNvSpPr>
            <p:nvPr/>
          </p:nvSpPr>
          <p:spPr bwMode="auto">
            <a:xfrm rot="16200000">
              <a:off x="10937782" y="2611501"/>
              <a:ext cx="141646" cy="136201"/>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9" name="Oval 109">
              <a:extLst>
                <a:ext uri="{FF2B5EF4-FFF2-40B4-BE49-F238E27FC236}">
                  <a16:creationId xmlns:a16="http://schemas.microsoft.com/office/drawing/2014/main" id="{D2580A21-545E-8C9E-9315-6169F7A59286}"/>
                </a:ext>
              </a:extLst>
            </p:cNvPr>
            <p:cNvSpPr>
              <a:spLocks noChangeArrowheads="1"/>
            </p:cNvSpPr>
            <p:nvPr/>
          </p:nvSpPr>
          <p:spPr bwMode="auto">
            <a:xfrm rot="16200000">
              <a:off x="10937782" y="2350000"/>
              <a:ext cx="141646" cy="136201"/>
            </a:xfrm>
            <a:prstGeom prst="ellipse">
              <a:avLst/>
            </a:prstGeom>
            <a:grp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21" name="TextBox 20">
            <a:extLst>
              <a:ext uri="{FF2B5EF4-FFF2-40B4-BE49-F238E27FC236}">
                <a16:creationId xmlns:a16="http://schemas.microsoft.com/office/drawing/2014/main" id="{19A9F3F1-CC7E-0C1D-CDDF-A97EB2B08A45}"/>
              </a:ext>
            </a:extLst>
          </p:cNvPr>
          <p:cNvSpPr txBox="1"/>
          <p:nvPr/>
        </p:nvSpPr>
        <p:spPr>
          <a:xfrm>
            <a:off x="-295835" y="-32975"/>
            <a:ext cx="12192001" cy="923330"/>
          </a:xfrm>
          <a:prstGeom prst="rect">
            <a:avLst/>
          </a:prstGeom>
          <a:noFill/>
        </p:spPr>
        <p:txBody>
          <a:bodyPr wrap="square" rtlCol="0">
            <a:spAutoFit/>
          </a:bodyPr>
          <a:lstStyle/>
          <a:p>
            <a:pPr algn="ctr"/>
            <a:r>
              <a:rPr kumimoji="1" lang="en-US" altLang="ko-Kore-KR" sz="5400" b="1">
                <a:solidFill>
                  <a:schemeClr val="tx2"/>
                </a:solidFill>
                <a:latin typeface="+mj-lt"/>
                <a:ea typeface="NEXON Lv2 Gothic Bold" pitchFamily="2" charset="-127"/>
              </a:rPr>
              <a:t>Sơ đồ DIAGRAM</a:t>
            </a:r>
            <a:endParaRPr kumimoji="1" lang="ko-Kore-KR" altLang="en-US" sz="5400" b="1" dirty="0">
              <a:solidFill>
                <a:schemeClr val="tx2"/>
              </a:solidFill>
              <a:latin typeface="+mj-lt"/>
              <a:ea typeface="NEXON Lv2 Gothic Bold" pitchFamily="2" charset="-127"/>
            </a:endParaRPr>
          </a:p>
        </p:txBody>
      </p:sp>
      <p:pic>
        <p:nvPicPr>
          <p:cNvPr id="24" name="Picture 23" descr="Diagram&#10;&#10;Description automatically generated">
            <a:extLst>
              <a:ext uri="{FF2B5EF4-FFF2-40B4-BE49-F238E27FC236}">
                <a16:creationId xmlns:a16="http://schemas.microsoft.com/office/drawing/2014/main" id="{1AAEA8ED-A3DC-4C52-9449-C895908F4C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3221" y="815012"/>
            <a:ext cx="8230575" cy="5890170"/>
          </a:xfrm>
          <a:prstGeom prst="rect">
            <a:avLst/>
          </a:prstGeom>
          <a:noFill/>
          <a:ln>
            <a:noFill/>
          </a:ln>
        </p:spPr>
      </p:pic>
    </p:spTree>
    <p:extLst>
      <p:ext uri="{BB962C8B-B14F-4D97-AF65-F5344CB8AC3E}">
        <p14:creationId xmlns:p14="http://schemas.microsoft.com/office/powerpoint/2010/main" val="3599236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CC4AB835-FD89-8F9E-DE96-F836B99A0BE5}"/>
              </a:ext>
            </a:extLst>
          </p:cNvPr>
          <p:cNvSpPr/>
          <p:nvPr/>
        </p:nvSpPr>
        <p:spPr>
          <a:xfrm>
            <a:off x="0" y="3979333"/>
            <a:ext cx="12192000" cy="287866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 name="그림 개체 틀 3">
            <a:extLst>
              <a:ext uri="{FF2B5EF4-FFF2-40B4-BE49-F238E27FC236}">
                <a16:creationId xmlns:a16="http://schemas.microsoft.com/office/drawing/2014/main" id="{FD82BC86-0A34-2488-E62F-214479F547F1}"/>
              </a:ext>
            </a:extLst>
          </p:cNvPr>
          <p:cNvPicPr>
            <a:picLocks noGrp="1" noChangeAspect="1"/>
          </p:cNvPicPr>
          <p:nvPr>
            <p:ph type="pic" sz="quarter" idx="10"/>
          </p:nvPr>
        </p:nvPicPr>
        <p:blipFill>
          <a:blip r:embed="rId2"/>
          <a:srcRect t="8510" b="8510"/>
          <a:stretch>
            <a:fillRect/>
          </a:stretch>
        </p:blipFill>
        <p:spPr/>
      </p:pic>
      <p:sp>
        <p:nvSpPr>
          <p:cNvPr id="9" name="직사각형 8">
            <a:extLst>
              <a:ext uri="{FF2B5EF4-FFF2-40B4-BE49-F238E27FC236}">
                <a16:creationId xmlns:a16="http://schemas.microsoft.com/office/drawing/2014/main" id="{B4903C89-5D84-1DF5-B196-A4B944929EB1}"/>
              </a:ext>
            </a:extLst>
          </p:cNvPr>
          <p:cNvSpPr/>
          <p:nvPr/>
        </p:nvSpPr>
        <p:spPr>
          <a:xfrm>
            <a:off x="0" y="4336026"/>
            <a:ext cx="12192000" cy="2521974"/>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자유형 14">
            <a:extLst>
              <a:ext uri="{FF2B5EF4-FFF2-40B4-BE49-F238E27FC236}">
                <a16:creationId xmlns:a16="http://schemas.microsoft.com/office/drawing/2014/main" id="{7A3BF33E-98E2-0366-5D13-78F1EA38BFE8}"/>
              </a:ext>
            </a:extLst>
          </p:cNvPr>
          <p:cNvSpPr/>
          <p:nvPr/>
        </p:nvSpPr>
        <p:spPr>
          <a:xfrm rot="5400000">
            <a:off x="9148599" y="3999576"/>
            <a:ext cx="632216" cy="2781312"/>
          </a:xfrm>
          <a:custGeom>
            <a:avLst/>
            <a:gdLst>
              <a:gd name="connsiteX0" fmla="*/ 0 w 632216"/>
              <a:gd name="connsiteY0" fmla="*/ 2465204 h 2781312"/>
              <a:gd name="connsiteX1" fmla="*/ 147 w 632216"/>
              <a:gd name="connsiteY1" fmla="*/ 2463741 h 2781312"/>
              <a:gd name="connsiteX2" fmla="*/ 0 w 632216"/>
              <a:gd name="connsiteY2" fmla="*/ 2463741 h 2781312"/>
              <a:gd name="connsiteX3" fmla="*/ 0 w 632216"/>
              <a:gd name="connsiteY3" fmla="*/ 1538100 h 2781312"/>
              <a:gd name="connsiteX4" fmla="*/ 0 w 632216"/>
              <a:gd name="connsiteY4" fmla="*/ 1536637 h 2781312"/>
              <a:gd name="connsiteX5" fmla="*/ 0 w 632216"/>
              <a:gd name="connsiteY5" fmla="*/ 1243213 h 2781312"/>
              <a:gd name="connsiteX6" fmla="*/ 0 w 632216"/>
              <a:gd name="connsiteY6" fmla="*/ 316108 h 2781312"/>
              <a:gd name="connsiteX7" fmla="*/ 316108 w 632216"/>
              <a:gd name="connsiteY7" fmla="*/ 0 h 2781312"/>
              <a:gd name="connsiteX8" fmla="*/ 632216 w 632216"/>
              <a:gd name="connsiteY8" fmla="*/ 316108 h 2781312"/>
              <a:gd name="connsiteX9" fmla="*/ 632215 w 632216"/>
              <a:gd name="connsiteY9" fmla="*/ 316116 h 2781312"/>
              <a:gd name="connsiteX10" fmla="*/ 632215 w 632216"/>
              <a:gd name="connsiteY10" fmla="*/ 1243205 h 2781312"/>
              <a:gd name="connsiteX11" fmla="*/ 632216 w 632216"/>
              <a:gd name="connsiteY11" fmla="*/ 1243213 h 2781312"/>
              <a:gd name="connsiteX12" fmla="*/ 632215 w 632216"/>
              <a:gd name="connsiteY12" fmla="*/ 1243220 h 2781312"/>
              <a:gd name="connsiteX13" fmla="*/ 632215 w 632216"/>
              <a:gd name="connsiteY13" fmla="*/ 1536637 h 2781312"/>
              <a:gd name="connsiteX14" fmla="*/ 632215 w 632216"/>
              <a:gd name="connsiteY14" fmla="*/ 1538093 h 2781312"/>
              <a:gd name="connsiteX15" fmla="*/ 632216 w 632216"/>
              <a:gd name="connsiteY15" fmla="*/ 1538100 h 2781312"/>
              <a:gd name="connsiteX16" fmla="*/ 632215 w 632216"/>
              <a:gd name="connsiteY16" fmla="*/ 1538108 h 2781312"/>
              <a:gd name="connsiteX17" fmla="*/ 632215 w 632216"/>
              <a:gd name="connsiteY17" fmla="*/ 2463741 h 2781312"/>
              <a:gd name="connsiteX18" fmla="*/ 632069 w 632216"/>
              <a:gd name="connsiteY18" fmla="*/ 2463741 h 2781312"/>
              <a:gd name="connsiteX19" fmla="*/ 632216 w 632216"/>
              <a:gd name="connsiteY19" fmla="*/ 2465204 h 2781312"/>
              <a:gd name="connsiteX20" fmla="*/ 316108 w 632216"/>
              <a:gd name="connsiteY20" fmla="*/ 2781312 h 2781312"/>
              <a:gd name="connsiteX21" fmla="*/ 0 w 632216"/>
              <a:gd name="connsiteY21" fmla="*/ 2465204 h 27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2216" h="2781312">
                <a:moveTo>
                  <a:pt x="0" y="2465204"/>
                </a:moveTo>
                <a:lnTo>
                  <a:pt x="147" y="2463741"/>
                </a:lnTo>
                <a:lnTo>
                  <a:pt x="0" y="2463741"/>
                </a:lnTo>
                <a:lnTo>
                  <a:pt x="0" y="1538100"/>
                </a:lnTo>
                <a:lnTo>
                  <a:pt x="0" y="1536637"/>
                </a:lnTo>
                <a:lnTo>
                  <a:pt x="0" y="1243213"/>
                </a:lnTo>
                <a:lnTo>
                  <a:pt x="0" y="316108"/>
                </a:lnTo>
                <a:cubicBezTo>
                  <a:pt x="0" y="141526"/>
                  <a:pt x="141526" y="0"/>
                  <a:pt x="316108" y="0"/>
                </a:cubicBezTo>
                <a:cubicBezTo>
                  <a:pt x="490690" y="0"/>
                  <a:pt x="632216" y="141526"/>
                  <a:pt x="632216" y="316108"/>
                </a:cubicBezTo>
                <a:lnTo>
                  <a:pt x="632215" y="316116"/>
                </a:lnTo>
                <a:lnTo>
                  <a:pt x="632215" y="1243205"/>
                </a:lnTo>
                <a:lnTo>
                  <a:pt x="632216" y="1243213"/>
                </a:lnTo>
                <a:lnTo>
                  <a:pt x="632215" y="1243220"/>
                </a:lnTo>
                <a:lnTo>
                  <a:pt x="632215" y="1536637"/>
                </a:lnTo>
                <a:lnTo>
                  <a:pt x="632215" y="1538093"/>
                </a:lnTo>
                <a:lnTo>
                  <a:pt x="632216" y="1538100"/>
                </a:lnTo>
                <a:lnTo>
                  <a:pt x="632215" y="1538108"/>
                </a:lnTo>
                <a:lnTo>
                  <a:pt x="632215" y="2463741"/>
                </a:lnTo>
                <a:lnTo>
                  <a:pt x="632069" y="2463741"/>
                </a:lnTo>
                <a:lnTo>
                  <a:pt x="632216" y="2465204"/>
                </a:lnTo>
                <a:cubicBezTo>
                  <a:pt x="632216" y="2639786"/>
                  <a:pt x="490690" y="2781312"/>
                  <a:pt x="316108" y="2781312"/>
                </a:cubicBezTo>
                <a:cubicBezTo>
                  <a:pt x="141526" y="2781312"/>
                  <a:pt x="0" y="2639786"/>
                  <a:pt x="0" y="246520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1" name="직선 연결선[R] 10">
            <a:extLst>
              <a:ext uri="{FF2B5EF4-FFF2-40B4-BE49-F238E27FC236}">
                <a16:creationId xmlns:a16="http://schemas.microsoft.com/office/drawing/2014/main" id="{46660EB4-64EB-1F8F-D4E2-75393B297EAE}"/>
              </a:ext>
            </a:extLst>
          </p:cNvPr>
          <p:cNvCxnSpPr/>
          <p:nvPr/>
        </p:nvCxnSpPr>
        <p:spPr>
          <a:xfrm>
            <a:off x="0" y="4572000"/>
            <a:ext cx="12191999"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9F9B8C-4510-2EF9-68A7-7EF2BCF5C13D}"/>
              </a:ext>
            </a:extLst>
          </p:cNvPr>
          <p:cNvSpPr txBox="1"/>
          <p:nvPr/>
        </p:nvSpPr>
        <p:spPr>
          <a:xfrm>
            <a:off x="0" y="484871"/>
            <a:ext cx="12192000" cy="1015663"/>
          </a:xfrm>
          <a:prstGeom prst="rect">
            <a:avLst/>
          </a:prstGeom>
          <a:noFill/>
        </p:spPr>
        <p:txBody>
          <a:bodyPr wrap="square" rtlCol="0">
            <a:spAutoFit/>
          </a:bodyPr>
          <a:lstStyle/>
          <a:p>
            <a:pPr algn="ctr"/>
            <a:r>
              <a:rPr kumimoji="1" lang="vi-VN" altLang="ko-Kore-KR" sz="6000" b="1">
                <a:solidFill>
                  <a:schemeClr val="bg1"/>
                </a:solidFill>
                <a:latin typeface="Calibri" panose="020F0502020204030204" pitchFamily="34" charset="0"/>
                <a:ea typeface="NEXON Lv2 Gothic Bold" pitchFamily="2" charset="-127"/>
                <a:cs typeface="Calibri" panose="020F0502020204030204" pitchFamily="34" charset="0"/>
              </a:rPr>
              <a:t>CHƯƠNG 2: REQUIREMENT</a:t>
            </a:r>
            <a:endParaRPr kumimoji="1" lang="ko-Kore-KR" altLang="en-US" sz="6000" b="1" dirty="0">
              <a:solidFill>
                <a:schemeClr val="bg1"/>
              </a:solidFill>
              <a:latin typeface="Calibri" panose="020F0502020204030204" pitchFamily="34" charset="0"/>
              <a:ea typeface="NEXON Lv2 Gothic Bold" pitchFamily="2" charset="-127"/>
              <a:cs typeface="Calibri" panose="020F0502020204030204" pitchFamily="34" charset="0"/>
            </a:endParaRPr>
          </a:p>
        </p:txBody>
      </p:sp>
      <p:grpSp>
        <p:nvGrpSpPr>
          <p:cNvPr id="17" name="그룹 16">
            <a:extLst>
              <a:ext uri="{FF2B5EF4-FFF2-40B4-BE49-F238E27FC236}">
                <a16:creationId xmlns:a16="http://schemas.microsoft.com/office/drawing/2014/main" id="{BB86A949-367E-B209-8514-DC4942D4C2F9}"/>
              </a:ext>
            </a:extLst>
          </p:cNvPr>
          <p:cNvGrpSpPr/>
          <p:nvPr/>
        </p:nvGrpSpPr>
        <p:grpSpPr>
          <a:xfrm>
            <a:off x="5427663" y="6156959"/>
            <a:ext cx="1347606" cy="348343"/>
            <a:chOff x="5427663" y="6156959"/>
            <a:chExt cx="1347606" cy="348343"/>
          </a:xfrm>
        </p:grpSpPr>
        <p:grpSp>
          <p:nvGrpSpPr>
            <p:cNvPr id="18" name="그룹 17">
              <a:extLst>
                <a:ext uri="{FF2B5EF4-FFF2-40B4-BE49-F238E27FC236}">
                  <a16:creationId xmlns:a16="http://schemas.microsoft.com/office/drawing/2014/main" id="{951DE8CC-1F1C-F795-D2A7-C21E76CF1F7D}"/>
                </a:ext>
              </a:extLst>
            </p:cNvPr>
            <p:cNvGrpSpPr/>
            <p:nvPr/>
          </p:nvGrpSpPr>
          <p:grpSpPr>
            <a:xfrm>
              <a:off x="5427663" y="6166383"/>
              <a:ext cx="1335600" cy="338400"/>
              <a:chOff x="5427663" y="6166383"/>
              <a:chExt cx="1335600" cy="338400"/>
            </a:xfrm>
          </p:grpSpPr>
          <p:sp>
            <p:nvSpPr>
              <p:cNvPr id="20" name="AutoShape 3">
                <a:extLst>
                  <a:ext uri="{FF2B5EF4-FFF2-40B4-BE49-F238E27FC236}">
                    <a16:creationId xmlns:a16="http://schemas.microsoft.com/office/drawing/2014/main" id="{1C5B7778-C690-520E-9086-444E9BBA5D48}"/>
                  </a:ext>
                </a:extLst>
              </p:cNvPr>
              <p:cNvSpPr>
                <a:spLocks noChangeAspect="1" noChangeArrowheads="1" noTextEdit="1"/>
              </p:cNvSpPr>
              <p:nvPr/>
            </p:nvSpPr>
            <p:spPr bwMode="auto">
              <a:xfrm>
                <a:off x="5429245" y="6166383"/>
                <a:ext cx="1332435" cy="3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1" name="Freeform 5">
                <a:extLst>
                  <a:ext uri="{FF2B5EF4-FFF2-40B4-BE49-F238E27FC236}">
                    <a16:creationId xmlns:a16="http://schemas.microsoft.com/office/drawing/2014/main" id="{5D02DC04-1336-DA1B-E515-E5F623739798}"/>
                  </a:ext>
                </a:extLst>
              </p:cNvPr>
              <p:cNvSpPr>
                <a:spLocks/>
              </p:cNvSpPr>
              <p:nvPr/>
            </p:nvSpPr>
            <p:spPr bwMode="auto">
              <a:xfrm>
                <a:off x="5628635" y="6341793"/>
                <a:ext cx="85453" cy="130393"/>
              </a:xfrm>
              <a:custGeom>
                <a:avLst/>
                <a:gdLst>
                  <a:gd name="T0" fmla="*/ 83 w 83"/>
                  <a:gd name="T1" fmla="*/ 90 h 130"/>
                  <a:gd name="T2" fmla="*/ 79 w 83"/>
                  <a:gd name="T3" fmla="*/ 108 h 130"/>
                  <a:gd name="T4" fmla="*/ 69 w 83"/>
                  <a:gd name="T5" fmla="*/ 120 h 130"/>
                  <a:gd name="T6" fmla="*/ 54 w 83"/>
                  <a:gd name="T7" fmla="*/ 128 h 130"/>
                  <a:gd name="T8" fmla="*/ 36 w 83"/>
                  <a:gd name="T9" fmla="*/ 130 h 130"/>
                  <a:gd name="T10" fmla="*/ 24 w 83"/>
                  <a:gd name="T11" fmla="*/ 129 h 130"/>
                  <a:gd name="T12" fmla="*/ 14 w 83"/>
                  <a:gd name="T13" fmla="*/ 127 h 130"/>
                  <a:gd name="T14" fmla="*/ 7 w 83"/>
                  <a:gd name="T15" fmla="*/ 124 h 130"/>
                  <a:gd name="T16" fmla="*/ 3 w 83"/>
                  <a:gd name="T17" fmla="*/ 121 h 130"/>
                  <a:gd name="T18" fmla="*/ 1 w 83"/>
                  <a:gd name="T19" fmla="*/ 117 h 130"/>
                  <a:gd name="T20" fmla="*/ 0 w 83"/>
                  <a:gd name="T21" fmla="*/ 110 h 130"/>
                  <a:gd name="T22" fmla="*/ 0 w 83"/>
                  <a:gd name="T23" fmla="*/ 105 h 130"/>
                  <a:gd name="T24" fmla="*/ 1 w 83"/>
                  <a:gd name="T25" fmla="*/ 102 h 130"/>
                  <a:gd name="T26" fmla="*/ 2 w 83"/>
                  <a:gd name="T27" fmla="*/ 100 h 130"/>
                  <a:gd name="T28" fmla="*/ 4 w 83"/>
                  <a:gd name="T29" fmla="*/ 99 h 130"/>
                  <a:gd name="T30" fmla="*/ 8 w 83"/>
                  <a:gd name="T31" fmla="*/ 101 h 130"/>
                  <a:gd name="T32" fmla="*/ 14 w 83"/>
                  <a:gd name="T33" fmla="*/ 105 h 130"/>
                  <a:gd name="T34" fmla="*/ 24 w 83"/>
                  <a:gd name="T35" fmla="*/ 108 h 130"/>
                  <a:gd name="T36" fmla="*/ 36 w 83"/>
                  <a:gd name="T37" fmla="*/ 110 h 130"/>
                  <a:gd name="T38" fmla="*/ 45 w 83"/>
                  <a:gd name="T39" fmla="*/ 109 h 130"/>
                  <a:gd name="T40" fmla="*/ 51 w 83"/>
                  <a:gd name="T41" fmla="*/ 105 h 130"/>
                  <a:gd name="T42" fmla="*/ 55 w 83"/>
                  <a:gd name="T43" fmla="*/ 100 h 130"/>
                  <a:gd name="T44" fmla="*/ 56 w 83"/>
                  <a:gd name="T45" fmla="*/ 94 h 130"/>
                  <a:gd name="T46" fmla="*/ 54 w 83"/>
                  <a:gd name="T47" fmla="*/ 86 h 130"/>
                  <a:gd name="T48" fmla="*/ 48 w 83"/>
                  <a:gd name="T49" fmla="*/ 81 h 130"/>
                  <a:gd name="T50" fmla="*/ 39 w 83"/>
                  <a:gd name="T51" fmla="*/ 76 h 130"/>
                  <a:gd name="T52" fmla="*/ 29 w 83"/>
                  <a:gd name="T53" fmla="*/ 72 h 130"/>
                  <a:gd name="T54" fmla="*/ 19 w 83"/>
                  <a:gd name="T55" fmla="*/ 66 h 130"/>
                  <a:gd name="T56" fmla="*/ 11 w 83"/>
                  <a:gd name="T57" fmla="*/ 59 h 130"/>
                  <a:gd name="T58" fmla="*/ 5 w 83"/>
                  <a:gd name="T59" fmla="*/ 50 h 130"/>
                  <a:gd name="T60" fmla="*/ 2 w 83"/>
                  <a:gd name="T61" fmla="*/ 36 h 130"/>
                  <a:gd name="T62" fmla="*/ 6 w 83"/>
                  <a:gd name="T63" fmla="*/ 20 h 130"/>
                  <a:gd name="T64" fmla="*/ 15 w 83"/>
                  <a:gd name="T65" fmla="*/ 9 h 130"/>
                  <a:gd name="T66" fmla="*/ 28 w 83"/>
                  <a:gd name="T67" fmla="*/ 2 h 130"/>
                  <a:gd name="T68" fmla="*/ 45 w 83"/>
                  <a:gd name="T69" fmla="*/ 0 h 130"/>
                  <a:gd name="T70" fmla="*/ 54 w 83"/>
                  <a:gd name="T71" fmla="*/ 0 h 130"/>
                  <a:gd name="T72" fmla="*/ 62 w 83"/>
                  <a:gd name="T73" fmla="*/ 2 h 130"/>
                  <a:gd name="T74" fmla="*/ 69 w 83"/>
                  <a:gd name="T75" fmla="*/ 5 h 130"/>
                  <a:gd name="T76" fmla="*/ 73 w 83"/>
                  <a:gd name="T77" fmla="*/ 7 h 130"/>
                  <a:gd name="T78" fmla="*/ 75 w 83"/>
                  <a:gd name="T79" fmla="*/ 9 h 130"/>
                  <a:gd name="T80" fmla="*/ 75 w 83"/>
                  <a:gd name="T81" fmla="*/ 11 h 130"/>
                  <a:gd name="T82" fmla="*/ 75 w 83"/>
                  <a:gd name="T83" fmla="*/ 13 h 130"/>
                  <a:gd name="T84" fmla="*/ 76 w 83"/>
                  <a:gd name="T85" fmla="*/ 18 h 130"/>
                  <a:gd name="T86" fmla="*/ 75 w 83"/>
                  <a:gd name="T87" fmla="*/ 22 h 130"/>
                  <a:gd name="T88" fmla="*/ 75 w 83"/>
                  <a:gd name="T89" fmla="*/ 26 h 130"/>
                  <a:gd name="T90" fmla="*/ 74 w 83"/>
                  <a:gd name="T91" fmla="*/ 28 h 130"/>
                  <a:gd name="T92" fmla="*/ 72 w 83"/>
                  <a:gd name="T93" fmla="*/ 28 h 130"/>
                  <a:gd name="T94" fmla="*/ 69 w 83"/>
                  <a:gd name="T95" fmla="*/ 27 h 130"/>
                  <a:gd name="T96" fmla="*/ 63 w 83"/>
                  <a:gd name="T97" fmla="*/ 24 h 130"/>
                  <a:gd name="T98" fmla="*/ 55 w 83"/>
                  <a:gd name="T99" fmla="*/ 21 h 130"/>
                  <a:gd name="T100" fmla="*/ 45 w 83"/>
                  <a:gd name="T101" fmla="*/ 20 h 130"/>
                  <a:gd name="T102" fmla="*/ 38 w 83"/>
                  <a:gd name="T103" fmla="*/ 21 h 130"/>
                  <a:gd name="T104" fmla="*/ 33 w 83"/>
                  <a:gd name="T105" fmla="*/ 23 h 130"/>
                  <a:gd name="T106" fmla="*/ 30 w 83"/>
                  <a:gd name="T107" fmla="*/ 28 h 130"/>
                  <a:gd name="T108" fmla="*/ 28 w 83"/>
                  <a:gd name="T109" fmla="*/ 33 h 130"/>
                  <a:gd name="T110" fmla="*/ 31 w 83"/>
                  <a:gd name="T111" fmla="*/ 40 h 130"/>
                  <a:gd name="T112" fmla="*/ 37 w 83"/>
                  <a:gd name="T113" fmla="*/ 46 h 130"/>
                  <a:gd name="T114" fmla="*/ 46 w 83"/>
                  <a:gd name="T115" fmla="*/ 50 h 130"/>
                  <a:gd name="T116" fmla="*/ 56 w 83"/>
                  <a:gd name="T117" fmla="*/ 55 h 130"/>
                  <a:gd name="T118" fmla="*/ 66 w 83"/>
                  <a:gd name="T119" fmla="*/ 60 h 130"/>
                  <a:gd name="T120" fmla="*/ 74 w 83"/>
                  <a:gd name="T121" fmla="*/ 67 h 130"/>
                  <a:gd name="T122" fmla="*/ 81 w 83"/>
                  <a:gd name="T123" fmla="*/ 77 h 130"/>
                  <a:gd name="T124" fmla="*/ 83 w 83"/>
                  <a:gd name="T125" fmla="*/ 9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13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2" name="Freeform 6">
                <a:extLst>
                  <a:ext uri="{FF2B5EF4-FFF2-40B4-BE49-F238E27FC236}">
                    <a16:creationId xmlns:a16="http://schemas.microsoft.com/office/drawing/2014/main" id="{F5E9AB36-9504-252A-5DCA-70C1CE888B14}"/>
                  </a:ext>
                </a:extLst>
              </p:cNvPr>
              <p:cNvSpPr>
                <a:spLocks/>
              </p:cNvSpPr>
              <p:nvPr/>
            </p:nvSpPr>
            <p:spPr bwMode="auto">
              <a:xfrm>
                <a:off x="5726748" y="6334031"/>
                <a:ext cx="26902" cy="138155"/>
              </a:xfrm>
              <a:custGeom>
                <a:avLst/>
                <a:gdLst>
                  <a:gd name="T0" fmla="*/ 25 w 25"/>
                  <a:gd name="T1" fmla="*/ 133 h 137"/>
                  <a:gd name="T2" fmla="*/ 24 w 25"/>
                  <a:gd name="T3" fmla="*/ 135 h 137"/>
                  <a:gd name="T4" fmla="*/ 22 w 25"/>
                  <a:gd name="T5" fmla="*/ 136 h 137"/>
                  <a:gd name="T6" fmla="*/ 18 w 25"/>
                  <a:gd name="T7" fmla="*/ 137 h 137"/>
                  <a:gd name="T8" fmla="*/ 12 w 25"/>
                  <a:gd name="T9" fmla="*/ 137 h 137"/>
                  <a:gd name="T10" fmla="*/ 7 w 25"/>
                  <a:gd name="T11" fmla="*/ 137 h 137"/>
                  <a:gd name="T12" fmla="*/ 3 w 25"/>
                  <a:gd name="T13" fmla="*/ 136 h 137"/>
                  <a:gd name="T14" fmla="*/ 1 w 25"/>
                  <a:gd name="T15" fmla="*/ 135 h 137"/>
                  <a:gd name="T16" fmla="*/ 0 w 25"/>
                  <a:gd name="T17" fmla="*/ 133 h 137"/>
                  <a:gd name="T18" fmla="*/ 0 w 25"/>
                  <a:gd name="T19" fmla="*/ 4 h 137"/>
                  <a:gd name="T20" fmla="*/ 1 w 25"/>
                  <a:gd name="T21" fmla="*/ 3 h 137"/>
                  <a:gd name="T22" fmla="*/ 3 w 25"/>
                  <a:gd name="T23" fmla="*/ 1 h 137"/>
                  <a:gd name="T24" fmla="*/ 7 w 25"/>
                  <a:gd name="T25" fmla="*/ 1 h 137"/>
                  <a:gd name="T26" fmla="*/ 12 w 25"/>
                  <a:gd name="T27" fmla="*/ 0 h 137"/>
                  <a:gd name="T28" fmla="*/ 18 w 25"/>
                  <a:gd name="T29" fmla="*/ 1 h 137"/>
                  <a:gd name="T30" fmla="*/ 22 w 25"/>
                  <a:gd name="T31" fmla="*/ 1 h 137"/>
                  <a:gd name="T32" fmla="*/ 24 w 25"/>
                  <a:gd name="T33" fmla="*/ 3 h 137"/>
                  <a:gd name="T34" fmla="*/ 25 w 25"/>
                  <a:gd name="T35" fmla="*/ 4 h 137"/>
                  <a:gd name="T36" fmla="*/ 25 w 25"/>
                  <a:gd name="T37" fmla="*/ 1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37">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3" name="Freeform 7">
                <a:extLst>
                  <a:ext uri="{FF2B5EF4-FFF2-40B4-BE49-F238E27FC236}">
                    <a16:creationId xmlns:a16="http://schemas.microsoft.com/office/drawing/2014/main" id="{EBE4D903-6071-3D7C-FDD9-D3C05C9C6783}"/>
                  </a:ext>
                </a:extLst>
              </p:cNvPr>
              <p:cNvSpPr>
                <a:spLocks noEditPoints="1"/>
              </p:cNvSpPr>
              <p:nvPr/>
            </p:nvSpPr>
            <p:spPr bwMode="auto">
              <a:xfrm>
                <a:off x="5771057" y="6337135"/>
                <a:ext cx="28484" cy="135050"/>
              </a:xfrm>
              <a:custGeom>
                <a:avLst/>
                <a:gdLst>
                  <a:gd name="T0" fmla="*/ 28 w 28"/>
                  <a:gd name="T1" fmla="*/ 12 h 133"/>
                  <a:gd name="T2" fmla="*/ 25 w 28"/>
                  <a:gd name="T3" fmla="*/ 22 h 133"/>
                  <a:gd name="T4" fmla="*/ 14 w 28"/>
                  <a:gd name="T5" fmla="*/ 25 h 133"/>
                  <a:gd name="T6" fmla="*/ 2 w 28"/>
                  <a:gd name="T7" fmla="*/ 23 h 133"/>
                  <a:gd name="T8" fmla="*/ 0 w 28"/>
                  <a:gd name="T9" fmla="*/ 13 h 133"/>
                  <a:gd name="T10" fmla="*/ 3 w 28"/>
                  <a:gd name="T11" fmla="*/ 2 h 133"/>
                  <a:gd name="T12" fmla="*/ 14 w 28"/>
                  <a:gd name="T13" fmla="*/ 0 h 133"/>
                  <a:gd name="T14" fmla="*/ 25 w 28"/>
                  <a:gd name="T15" fmla="*/ 2 h 133"/>
                  <a:gd name="T16" fmla="*/ 28 w 28"/>
                  <a:gd name="T17" fmla="*/ 12 h 133"/>
                  <a:gd name="T18" fmla="*/ 26 w 28"/>
                  <a:gd name="T19" fmla="*/ 129 h 133"/>
                  <a:gd name="T20" fmla="*/ 25 w 28"/>
                  <a:gd name="T21" fmla="*/ 131 h 133"/>
                  <a:gd name="T22" fmla="*/ 23 w 28"/>
                  <a:gd name="T23" fmla="*/ 132 h 133"/>
                  <a:gd name="T24" fmla="*/ 20 w 28"/>
                  <a:gd name="T25" fmla="*/ 133 h 133"/>
                  <a:gd name="T26" fmla="*/ 14 w 28"/>
                  <a:gd name="T27" fmla="*/ 133 h 133"/>
                  <a:gd name="T28" fmla="*/ 8 w 28"/>
                  <a:gd name="T29" fmla="*/ 133 h 133"/>
                  <a:gd name="T30" fmla="*/ 4 w 28"/>
                  <a:gd name="T31" fmla="*/ 132 h 133"/>
                  <a:gd name="T32" fmla="*/ 2 w 28"/>
                  <a:gd name="T33" fmla="*/ 131 h 133"/>
                  <a:gd name="T34" fmla="*/ 1 w 28"/>
                  <a:gd name="T35" fmla="*/ 129 h 133"/>
                  <a:gd name="T36" fmla="*/ 1 w 28"/>
                  <a:gd name="T37" fmla="*/ 42 h 133"/>
                  <a:gd name="T38" fmla="*/ 2 w 28"/>
                  <a:gd name="T39" fmla="*/ 40 h 133"/>
                  <a:gd name="T40" fmla="*/ 4 w 28"/>
                  <a:gd name="T41" fmla="*/ 39 h 133"/>
                  <a:gd name="T42" fmla="*/ 8 w 28"/>
                  <a:gd name="T43" fmla="*/ 38 h 133"/>
                  <a:gd name="T44" fmla="*/ 14 w 28"/>
                  <a:gd name="T45" fmla="*/ 38 h 133"/>
                  <a:gd name="T46" fmla="*/ 20 w 28"/>
                  <a:gd name="T47" fmla="*/ 38 h 133"/>
                  <a:gd name="T48" fmla="*/ 23 w 28"/>
                  <a:gd name="T49" fmla="*/ 39 h 133"/>
                  <a:gd name="T50" fmla="*/ 25 w 28"/>
                  <a:gd name="T51" fmla="*/ 40 h 133"/>
                  <a:gd name="T52" fmla="*/ 26 w 28"/>
                  <a:gd name="T53" fmla="*/ 42 h 133"/>
                  <a:gd name="T54" fmla="*/ 26 w 28"/>
                  <a:gd name="T55" fmla="*/ 12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33">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4" name="Freeform 8">
                <a:extLst>
                  <a:ext uri="{FF2B5EF4-FFF2-40B4-BE49-F238E27FC236}">
                    <a16:creationId xmlns:a16="http://schemas.microsoft.com/office/drawing/2014/main" id="{4D38190D-8F9C-FC01-027F-8E34371E14D7}"/>
                  </a:ext>
                </a:extLst>
              </p:cNvPr>
              <p:cNvSpPr>
                <a:spLocks noEditPoints="1"/>
              </p:cNvSpPr>
              <p:nvPr/>
            </p:nvSpPr>
            <p:spPr bwMode="auto">
              <a:xfrm>
                <a:off x="5813784" y="6334031"/>
                <a:ext cx="88618" cy="138155"/>
              </a:xfrm>
              <a:custGeom>
                <a:avLst/>
                <a:gdLst>
                  <a:gd name="T0" fmla="*/ 88 w 88"/>
                  <a:gd name="T1" fmla="*/ 132 h 137"/>
                  <a:gd name="T2" fmla="*/ 87 w 88"/>
                  <a:gd name="T3" fmla="*/ 134 h 137"/>
                  <a:gd name="T4" fmla="*/ 85 w 88"/>
                  <a:gd name="T5" fmla="*/ 135 h 137"/>
                  <a:gd name="T6" fmla="*/ 82 w 88"/>
                  <a:gd name="T7" fmla="*/ 136 h 137"/>
                  <a:gd name="T8" fmla="*/ 77 w 88"/>
                  <a:gd name="T9" fmla="*/ 136 h 137"/>
                  <a:gd name="T10" fmla="*/ 72 w 88"/>
                  <a:gd name="T11" fmla="*/ 136 h 137"/>
                  <a:gd name="T12" fmla="*/ 69 w 88"/>
                  <a:gd name="T13" fmla="*/ 135 h 137"/>
                  <a:gd name="T14" fmla="*/ 67 w 88"/>
                  <a:gd name="T15" fmla="*/ 134 h 137"/>
                  <a:gd name="T16" fmla="*/ 67 w 88"/>
                  <a:gd name="T17" fmla="*/ 132 h 137"/>
                  <a:gd name="T18" fmla="*/ 67 w 88"/>
                  <a:gd name="T19" fmla="*/ 122 h 137"/>
                  <a:gd name="T20" fmla="*/ 52 w 88"/>
                  <a:gd name="T21" fmla="*/ 133 h 137"/>
                  <a:gd name="T22" fmla="*/ 36 w 88"/>
                  <a:gd name="T23" fmla="*/ 137 h 137"/>
                  <a:gd name="T24" fmla="*/ 19 w 88"/>
                  <a:gd name="T25" fmla="*/ 134 h 137"/>
                  <a:gd name="T26" fmla="*/ 8 w 88"/>
                  <a:gd name="T27" fmla="*/ 123 h 137"/>
                  <a:gd name="T28" fmla="*/ 2 w 88"/>
                  <a:gd name="T29" fmla="*/ 108 h 137"/>
                  <a:gd name="T30" fmla="*/ 0 w 88"/>
                  <a:gd name="T31" fmla="*/ 89 h 137"/>
                  <a:gd name="T32" fmla="*/ 2 w 88"/>
                  <a:gd name="T33" fmla="*/ 69 h 137"/>
                  <a:gd name="T34" fmla="*/ 9 w 88"/>
                  <a:gd name="T35" fmla="*/ 53 h 137"/>
                  <a:gd name="T36" fmla="*/ 21 w 88"/>
                  <a:gd name="T37" fmla="*/ 43 h 137"/>
                  <a:gd name="T38" fmla="*/ 38 w 88"/>
                  <a:gd name="T39" fmla="*/ 39 h 137"/>
                  <a:gd name="T40" fmla="*/ 51 w 88"/>
                  <a:gd name="T41" fmla="*/ 42 h 137"/>
                  <a:gd name="T42" fmla="*/ 63 w 88"/>
                  <a:gd name="T43" fmla="*/ 51 h 137"/>
                  <a:gd name="T44" fmla="*/ 63 w 88"/>
                  <a:gd name="T45" fmla="*/ 4 h 137"/>
                  <a:gd name="T46" fmla="*/ 64 w 88"/>
                  <a:gd name="T47" fmla="*/ 2 h 137"/>
                  <a:gd name="T48" fmla="*/ 66 w 88"/>
                  <a:gd name="T49" fmla="*/ 1 h 137"/>
                  <a:gd name="T50" fmla="*/ 69 w 88"/>
                  <a:gd name="T51" fmla="*/ 0 h 137"/>
                  <a:gd name="T52" fmla="*/ 75 w 88"/>
                  <a:gd name="T53" fmla="*/ 0 h 137"/>
                  <a:gd name="T54" fmla="*/ 81 w 88"/>
                  <a:gd name="T55" fmla="*/ 0 h 137"/>
                  <a:gd name="T56" fmla="*/ 85 w 88"/>
                  <a:gd name="T57" fmla="*/ 1 h 137"/>
                  <a:gd name="T58" fmla="*/ 87 w 88"/>
                  <a:gd name="T59" fmla="*/ 2 h 137"/>
                  <a:gd name="T60" fmla="*/ 88 w 88"/>
                  <a:gd name="T61" fmla="*/ 4 h 137"/>
                  <a:gd name="T62" fmla="*/ 88 w 88"/>
                  <a:gd name="T63" fmla="*/ 132 h 137"/>
                  <a:gd name="T64" fmla="*/ 63 w 88"/>
                  <a:gd name="T65" fmla="*/ 74 h 137"/>
                  <a:gd name="T66" fmla="*/ 53 w 88"/>
                  <a:gd name="T67" fmla="*/ 63 h 137"/>
                  <a:gd name="T68" fmla="*/ 43 w 88"/>
                  <a:gd name="T69" fmla="*/ 60 h 137"/>
                  <a:gd name="T70" fmla="*/ 34 w 88"/>
                  <a:gd name="T71" fmla="*/ 62 h 137"/>
                  <a:gd name="T72" fmla="*/ 29 w 88"/>
                  <a:gd name="T73" fmla="*/ 69 h 137"/>
                  <a:gd name="T74" fmla="*/ 26 w 88"/>
                  <a:gd name="T75" fmla="*/ 78 h 137"/>
                  <a:gd name="T76" fmla="*/ 25 w 88"/>
                  <a:gd name="T77" fmla="*/ 88 h 137"/>
                  <a:gd name="T78" fmla="*/ 26 w 88"/>
                  <a:gd name="T79" fmla="*/ 98 h 137"/>
                  <a:gd name="T80" fmla="*/ 28 w 88"/>
                  <a:gd name="T81" fmla="*/ 108 h 137"/>
                  <a:gd name="T82" fmla="*/ 34 w 88"/>
                  <a:gd name="T83" fmla="*/ 114 h 137"/>
                  <a:gd name="T84" fmla="*/ 42 w 88"/>
                  <a:gd name="T85" fmla="*/ 117 h 137"/>
                  <a:gd name="T86" fmla="*/ 47 w 88"/>
                  <a:gd name="T87" fmla="*/ 116 h 137"/>
                  <a:gd name="T88" fmla="*/ 52 w 88"/>
                  <a:gd name="T89" fmla="*/ 113 h 137"/>
                  <a:gd name="T90" fmla="*/ 57 w 88"/>
                  <a:gd name="T91" fmla="*/ 109 h 137"/>
                  <a:gd name="T92" fmla="*/ 63 w 88"/>
                  <a:gd name="T93" fmla="*/ 103 h 137"/>
                  <a:gd name="T94" fmla="*/ 63 w 88"/>
                  <a:gd name="T95" fmla="*/ 7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37">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5" name="Freeform 9">
                <a:extLst>
                  <a:ext uri="{FF2B5EF4-FFF2-40B4-BE49-F238E27FC236}">
                    <a16:creationId xmlns:a16="http://schemas.microsoft.com/office/drawing/2014/main" id="{D3141F29-7847-EDAC-EADC-092FF28E50FF}"/>
                  </a:ext>
                </a:extLst>
              </p:cNvPr>
              <p:cNvSpPr>
                <a:spLocks noEditPoints="1"/>
              </p:cNvSpPr>
              <p:nvPr/>
            </p:nvSpPr>
            <p:spPr bwMode="auto">
              <a:xfrm>
                <a:off x="5916644" y="6374390"/>
                <a:ext cx="88618" cy="97795"/>
              </a:xfrm>
              <a:custGeom>
                <a:avLst/>
                <a:gdLst>
                  <a:gd name="T0" fmla="*/ 86 w 86"/>
                  <a:gd name="T1" fmla="*/ 47 h 98"/>
                  <a:gd name="T2" fmla="*/ 84 w 86"/>
                  <a:gd name="T3" fmla="*/ 53 h 98"/>
                  <a:gd name="T4" fmla="*/ 78 w 86"/>
                  <a:gd name="T5" fmla="*/ 56 h 98"/>
                  <a:gd name="T6" fmla="*/ 25 w 86"/>
                  <a:gd name="T7" fmla="*/ 56 h 98"/>
                  <a:gd name="T8" fmla="*/ 27 w 86"/>
                  <a:gd name="T9" fmla="*/ 66 h 98"/>
                  <a:gd name="T10" fmla="*/ 31 w 86"/>
                  <a:gd name="T11" fmla="*/ 73 h 98"/>
                  <a:gd name="T12" fmla="*/ 38 w 86"/>
                  <a:gd name="T13" fmla="*/ 78 h 98"/>
                  <a:gd name="T14" fmla="*/ 49 w 86"/>
                  <a:gd name="T15" fmla="*/ 80 h 98"/>
                  <a:gd name="T16" fmla="*/ 61 w 86"/>
                  <a:gd name="T17" fmla="*/ 79 h 98"/>
                  <a:gd name="T18" fmla="*/ 69 w 86"/>
                  <a:gd name="T19" fmla="*/ 77 h 98"/>
                  <a:gd name="T20" fmla="*/ 75 w 86"/>
                  <a:gd name="T21" fmla="*/ 75 h 98"/>
                  <a:gd name="T22" fmla="*/ 79 w 86"/>
                  <a:gd name="T23" fmla="*/ 74 h 98"/>
                  <a:gd name="T24" fmla="*/ 80 w 86"/>
                  <a:gd name="T25" fmla="*/ 74 h 98"/>
                  <a:gd name="T26" fmla="*/ 81 w 86"/>
                  <a:gd name="T27" fmla="*/ 75 h 98"/>
                  <a:gd name="T28" fmla="*/ 82 w 86"/>
                  <a:gd name="T29" fmla="*/ 78 h 98"/>
                  <a:gd name="T30" fmla="*/ 82 w 86"/>
                  <a:gd name="T31" fmla="*/ 82 h 98"/>
                  <a:gd name="T32" fmla="*/ 82 w 86"/>
                  <a:gd name="T33" fmla="*/ 86 h 98"/>
                  <a:gd name="T34" fmla="*/ 81 w 86"/>
                  <a:gd name="T35" fmla="*/ 88 h 98"/>
                  <a:gd name="T36" fmla="*/ 81 w 86"/>
                  <a:gd name="T37" fmla="*/ 90 h 98"/>
                  <a:gd name="T38" fmla="*/ 80 w 86"/>
                  <a:gd name="T39" fmla="*/ 91 h 98"/>
                  <a:gd name="T40" fmla="*/ 76 w 86"/>
                  <a:gd name="T41" fmla="*/ 93 h 98"/>
                  <a:gd name="T42" fmla="*/ 69 w 86"/>
                  <a:gd name="T43" fmla="*/ 96 h 98"/>
                  <a:gd name="T44" fmla="*/ 59 w 86"/>
                  <a:gd name="T45" fmla="*/ 98 h 98"/>
                  <a:gd name="T46" fmla="*/ 47 w 86"/>
                  <a:gd name="T47" fmla="*/ 98 h 98"/>
                  <a:gd name="T48" fmla="*/ 26 w 86"/>
                  <a:gd name="T49" fmla="*/ 95 h 98"/>
                  <a:gd name="T50" fmla="*/ 12 w 86"/>
                  <a:gd name="T51" fmla="*/ 87 h 98"/>
                  <a:gd name="T52" fmla="*/ 3 w 86"/>
                  <a:gd name="T53" fmla="*/ 72 h 98"/>
                  <a:gd name="T54" fmla="*/ 0 w 86"/>
                  <a:gd name="T55" fmla="*/ 50 h 98"/>
                  <a:gd name="T56" fmla="*/ 3 w 86"/>
                  <a:gd name="T57" fmla="*/ 29 h 98"/>
                  <a:gd name="T58" fmla="*/ 12 w 86"/>
                  <a:gd name="T59" fmla="*/ 13 h 98"/>
                  <a:gd name="T60" fmla="*/ 26 w 86"/>
                  <a:gd name="T61" fmla="*/ 4 h 98"/>
                  <a:gd name="T62" fmla="*/ 45 w 86"/>
                  <a:gd name="T63" fmla="*/ 0 h 98"/>
                  <a:gd name="T64" fmla="*/ 63 w 86"/>
                  <a:gd name="T65" fmla="*/ 3 h 98"/>
                  <a:gd name="T66" fmla="*/ 76 w 86"/>
                  <a:gd name="T67" fmla="*/ 12 h 98"/>
                  <a:gd name="T68" fmla="*/ 84 w 86"/>
                  <a:gd name="T69" fmla="*/ 26 h 98"/>
                  <a:gd name="T70" fmla="*/ 86 w 86"/>
                  <a:gd name="T71" fmla="*/ 43 h 98"/>
                  <a:gd name="T72" fmla="*/ 86 w 86"/>
                  <a:gd name="T73" fmla="*/ 47 h 98"/>
                  <a:gd name="T74" fmla="*/ 62 w 86"/>
                  <a:gd name="T75" fmla="*/ 40 h 98"/>
                  <a:gd name="T76" fmla="*/ 58 w 86"/>
                  <a:gd name="T77" fmla="*/ 23 h 98"/>
                  <a:gd name="T78" fmla="*/ 44 w 86"/>
                  <a:gd name="T79" fmla="*/ 18 h 98"/>
                  <a:gd name="T80" fmla="*/ 36 w 86"/>
                  <a:gd name="T81" fmla="*/ 19 h 98"/>
                  <a:gd name="T82" fmla="*/ 30 w 86"/>
                  <a:gd name="T83" fmla="*/ 24 h 98"/>
                  <a:gd name="T84" fmla="*/ 27 w 86"/>
                  <a:gd name="T85" fmla="*/ 31 h 98"/>
                  <a:gd name="T86" fmla="*/ 25 w 86"/>
                  <a:gd name="T87" fmla="*/ 40 h 98"/>
                  <a:gd name="T88" fmla="*/ 62 w 86"/>
                  <a:gd name="T8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98">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6" name="Freeform 10">
                <a:extLst>
                  <a:ext uri="{FF2B5EF4-FFF2-40B4-BE49-F238E27FC236}">
                    <a16:creationId xmlns:a16="http://schemas.microsoft.com/office/drawing/2014/main" id="{C1F7C3C6-3508-BD64-4B48-8B77A918A09C}"/>
                  </a:ext>
                </a:extLst>
              </p:cNvPr>
              <p:cNvSpPr>
                <a:spLocks/>
              </p:cNvSpPr>
              <p:nvPr/>
            </p:nvSpPr>
            <p:spPr bwMode="auto">
              <a:xfrm>
                <a:off x="6063814" y="6343344"/>
                <a:ext cx="134510" cy="128841"/>
              </a:xfrm>
              <a:custGeom>
                <a:avLst/>
                <a:gdLst>
                  <a:gd name="T0" fmla="*/ 132 w 132"/>
                  <a:gd name="T1" fmla="*/ 124 h 127"/>
                  <a:gd name="T2" fmla="*/ 132 w 132"/>
                  <a:gd name="T3" fmla="*/ 125 h 127"/>
                  <a:gd name="T4" fmla="*/ 131 w 132"/>
                  <a:gd name="T5" fmla="*/ 126 h 127"/>
                  <a:gd name="T6" fmla="*/ 129 w 132"/>
                  <a:gd name="T7" fmla="*/ 127 h 127"/>
                  <a:gd name="T8" fmla="*/ 126 w 132"/>
                  <a:gd name="T9" fmla="*/ 127 h 127"/>
                  <a:gd name="T10" fmla="*/ 123 w 132"/>
                  <a:gd name="T11" fmla="*/ 127 h 127"/>
                  <a:gd name="T12" fmla="*/ 121 w 132"/>
                  <a:gd name="T13" fmla="*/ 126 h 127"/>
                  <a:gd name="T14" fmla="*/ 120 w 132"/>
                  <a:gd name="T15" fmla="*/ 125 h 127"/>
                  <a:gd name="T16" fmla="*/ 120 w 132"/>
                  <a:gd name="T17" fmla="*/ 124 h 127"/>
                  <a:gd name="T18" fmla="*/ 120 w 132"/>
                  <a:gd name="T19" fmla="*/ 10 h 127"/>
                  <a:gd name="T20" fmla="*/ 120 w 132"/>
                  <a:gd name="T21" fmla="*/ 10 h 127"/>
                  <a:gd name="T22" fmla="*/ 70 w 132"/>
                  <a:gd name="T23" fmla="*/ 125 h 127"/>
                  <a:gd name="T24" fmla="*/ 70 w 132"/>
                  <a:gd name="T25" fmla="*/ 126 h 127"/>
                  <a:gd name="T26" fmla="*/ 68 w 132"/>
                  <a:gd name="T27" fmla="*/ 126 h 127"/>
                  <a:gd name="T28" fmla="*/ 67 w 132"/>
                  <a:gd name="T29" fmla="*/ 127 h 127"/>
                  <a:gd name="T30" fmla="*/ 65 w 132"/>
                  <a:gd name="T31" fmla="*/ 127 h 127"/>
                  <a:gd name="T32" fmla="*/ 62 w 132"/>
                  <a:gd name="T33" fmla="*/ 127 h 127"/>
                  <a:gd name="T34" fmla="*/ 61 w 132"/>
                  <a:gd name="T35" fmla="*/ 126 h 127"/>
                  <a:gd name="T36" fmla="*/ 60 w 132"/>
                  <a:gd name="T37" fmla="*/ 126 h 127"/>
                  <a:gd name="T38" fmla="*/ 59 w 132"/>
                  <a:gd name="T39" fmla="*/ 125 h 127"/>
                  <a:gd name="T40" fmla="*/ 12 w 132"/>
                  <a:gd name="T41" fmla="*/ 10 h 127"/>
                  <a:gd name="T42" fmla="*/ 12 w 132"/>
                  <a:gd name="T43" fmla="*/ 10 h 127"/>
                  <a:gd name="T44" fmla="*/ 12 w 132"/>
                  <a:gd name="T45" fmla="*/ 124 h 127"/>
                  <a:gd name="T46" fmla="*/ 11 w 132"/>
                  <a:gd name="T47" fmla="*/ 125 h 127"/>
                  <a:gd name="T48" fmla="*/ 10 w 132"/>
                  <a:gd name="T49" fmla="*/ 126 h 127"/>
                  <a:gd name="T50" fmla="*/ 8 w 132"/>
                  <a:gd name="T51" fmla="*/ 127 h 127"/>
                  <a:gd name="T52" fmla="*/ 5 w 132"/>
                  <a:gd name="T53" fmla="*/ 127 h 127"/>
                  <a:gd name="T54" fmla="*/ 3 w 132"/>
                  <a:gd name="T55" fmla="*/ 127 h 127"/>
                  <a:gd name="T56" fmla="*/ 1 w 132"/>
                  <a:gd name="T57" fmla="*/ 126 h 127"/>
                  <a:gd name="T58" fmla="*/ 0 w 132"/>
                  <a:gd name="T59" fmla="*/ 125 h 127"/>
                  <a:gd name="T60" fmla="*/ 0 w 132"/>
                  <a:gd name="T61" fmla="*/ 124 h 127"/>
                  <a:gd name="T62" fmla="*/ 0 w 132"/>
                  <a:gd name="T63" fmla="*/ 6 h 127"/>
                  <a:gd name="T64" fmla="*/ 2 w 132"/>
                  <a:gd name="T65" fmla="*/ 1 h 127"/>
                  <a:gd name="T66" fmla="*/ 5 w 132"/>
                  <a:gd name="T67" fmla="*/ 0 h 127"/>
                  <a:gd name="T68" fmla="*/ 12 w 132"/>
                  <a:gd name="T69" fmla="*/ 0 h 127"/>
                  <a:gd name="T70" fmla="*/ 16 w 132"/>
                  <a:gd name="T71" fmla="*/ 0 h 127"/>
                  <a:gd name="T72" fmla="*/ 19 w 132"/>
                  <a:gd name="T73" fmla="*/ 2 h 127"/>
                  <a:gd name="T74" fmla="*/ 22 w 132"/>
                  <a:gd name="T75" fmla="*/ 4 h 127"/>
                  <a:gd name="T76" fmla="*/ 23 w 132"/>
                  <a:gd name="T77" fmla="*/ 8 h 127"/>
                  <a:gd name="T78" fmla="*/ 65 w 132"/>
                  <a:gd name="T79" fmla="*/ 108 h 127"/>
                  <a:gd name="T80" fmla="*/ 66 w 132"/>
                  <a:gd name="T81" fmla="*/ 108 h 127"/>
                  <a:gd name="T82" fmla="*/ 109 w 132"/>
                  <a:gd name="T83" fmla="*/ 8 h 127"/>
                  <a:gd name="T84" fmla="*/ 111 w 132"/>
                  <a:gd name="T85" fmla="*/ 4 h 127"/>
                  <a:gd name="T86" fmla="*/ 114 w 132"/>
                  <a:gd name="T87" fmla="*/ 2 h 127"/>
                  <a:gd name="T88" fmla="*/ 116 w 132"/>
                  <a:gd name="T89" fmla="*/ 0 h 127"/>
                  <a:gd name="T90" fmla="*/ 120 w 132"/>
                  <a:gd name="T91" fmla="*/ 0 h 127"/>
                  <a:gd name="T92" fmla="*/ 127 w 132"/>
                  <a:gd name="T93" fmla="*/ 0 h 127"/>
                  <a:gd name="T94" fmla="*/ 129 w 132"/>
                  <a:gd name="T95" fmla="*/ 0 h 127"/>
                  <a:gd name="T96" fmla="*/ 130 w 132"/>
                  <a:gd name="T97" fmla="*/ 1 h 127"/>
                  <a:gd name="T98" fmla="*/ 132 w 132"/>
                  <a:gd name="T99" fmla="*/ 3 h 127"/>
                  <a:gd name="T100" fmla="*/ 132 w 132"/>
                  <a:gd name="T101" fmla="*/ 6 h 127"/>
                  <a:gd name="T102" fmla="*/ 132 w 132"/>
                  <a:gd name="T103" fmla="*/ 1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127">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7" name="Freeform 11">
                <a:extLst>
                  <a:ext uri="{FF2B5EF4-FFF2-40B4-BE49-F238E27FC236}">
                    <a16:creationId xmlns:a16="http://schemas.microsoft.com/office/drawing/2014/main" id="{30F68C4D-40C8-2915-552B-C9FBE383B68B}"/>
                  </a:ext>
                </a:extLst>
              </p:cNvPr>
              <p:cNvSpPr>
                <a:spLocks noEditPoints="1"/>
              </p:cNvSpPr>
              <p:nvPr/>
            </p:nvSpPr>
            <p:spPr bwMode="auto">
              <a:xfrm>
                <a:off x="6217312" y="6375943"/>
                <a:ext cx="79123"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4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8" name="Freeform 12">
                <a:extLst>
                  <a:ext uri="{FF2B5EF4-FFF2-40B4-BE49-F238E27FC236}">
                    <a16:creationId xmlns:a16="http://schemas.microsoft.com/office/drawing/2014/main" id="{88A0DD48-6B02-4C37-B66B-42184EF9ECEE}"/>
                  </a:ext>
                </a:extLst>
              </p:cNvPr>
              <p:cNvSpPr>
                <a:spLocks/>
              </p:cNvSpPr>
              <p:nvPr/>
            </p:nvSpPr>
            <p:spPr bwMode="auto">
              <a:xfrm>
                <a:off x="6313843" y="6375943"/>
                <a:ext cx="129762" cy="96242"/>
              </a:xfrm>
              <a:custGeom>
                <a:avLst/>
                <a:gdLst>
                  <a:gd name="T0" fmla="*/ 126 w 126"/>
                  <a:gd name="T1" fmla="*/ 93 h 95"/>
                  <a:gd name="T2" fmla="*/ 123 w 126"/>
                  <a:gd name="T3" fmla="*/ 95 h 95"/>
                  <a:gd name="T4" fmla="*/ 118 w 126"/>
                  <a:gd name="T5" fmla="*/ 95 h 95"/>
                  <a:gd name="T6" fmla="*/ 115 w 126"/>
                  <a:gd name="T7" fmla="*/ 93 h 95"/>
                  <a:gd name="T8" fmla="*/ 115 w 126"/>
                  <a:gd name="T9" fmla="*/ 38 h 95"/>
                  <a:gd name="T10" fmla="*/ 110 w 126"/>
                  <a:gd name="T11" fmla="*/ 18 h 95"/>
                  <a:gd name="T12" fmla="*/ 95 w 126"/>
                  <a:gd name="T13" fmla="*/ 10 h 95"/>
                  <a:gd name="T14" fmla="*/ 69 w 126"/>
                  <a:gd name="T15" fmla="*/ 29 h 95"/>
                  <a:gd name="T16" fmla="*/ 69 w 126"/>
                  <a:gd name="T17" fmla="*/ 93 h 95"/>
                  <a:gd name="T18" fmla="*/ 66 w 126"/>
                  <a:gd name="T19" fmla="*/ 95 h 95"/>
                  <a:gd name="T20" fmla="*/ 60 w 126"/>
                  <a:gd name="T21" fmla="*/ 95 h 95"/>
                  <a:gd name="T22" fmla="*/ 58 w 126"/>
                  <a:gd name="T23" fmla="*/ 93 h 95"/>
                  <a:gd name="T24" fmla="*/ 57 w 126"/>
                  <a:gd name="T25" fmla="*/ 38 h 95"/>
                  <a:gd name="T26" fmla="*/ 53 w 126"/>
                  <a:gd name="T27" fmla="*/ 18 h 95"/>
                  <a:gd name="T28" fmla="*/ 38 w 126"/>
                  <a:gd name="T29" fmla="*/ 10 h 95"/>
                  <a:gd name="T30" fmla="*/ 12 w 126"/>
                  <a:gd name="T31" fmla="*/ 29 h 95"/>
                  <a:gd name="T32" fmla="*/ 11 w 126"/>
                  <a:gd name="T33" fmla="*/ 93 h 95"/>
                  <a:gd name="T34" fmla="*/ 9 w 126"/>
                  <a:gd name="T35" fmla="*/ 95 h 95"/>
                  <a:gd name="T36" fmla="*/ 3 w 126"/>
                  <a:gd name="T37" fmla="*/ 95 h 95"/>
                  <a:gd name="T38" fmla="*/ 0 w 126"/>
                  <a:gd name="T39" fmla="*/ 93 h 95"/>
                  <a:gd name="T40" fmla="*/ 0 w 126"/>
                  <a:gd name="T41" fmla="*/ 4 h 95"/>
                  <a:gd name="T42" fmla="*/ 1 w 126"/>
                  <a:gd name="T43" fmla="*/ 2 h 95"/>
                  <a:gd name="T44" fmla="*/ 6 w 126"/>
                  <a:gd name="T45" fmla="*/ 1 h 95"/>
                  <a:gd name="T46" fmla="*/ 10 w 126"/>
                  <a:gd name="T47" fmla="*/ 2 h 95"/>
                  <a:gd name="T48" fmla="*/ 11 w 126"/>
                  <a:gd name="T49" fmla="*/ 4 h 95"/>
                  <a:gd name="T50" fmla="*/ 26 w 126"/>
                  <a:gd name="T51" fmla="*/ 4 h 95"/>
                  <a:gd name="T52" fmla="*/ 49 w 126"/>
                  <a:gd name="T53" fmla="*/ 2 h 95"/>
                  <a:gd name="T54" fmla="*/ 63 w 126"/>
                  <a:gd name="T55" fmla="*/ 11 h 95"/>
                  <a:gd name="T56" fmla="*/ 75 w 126"/>
                  <a:gd name="T57" fmla="*/ 10 h 95"/>
                  <a:gd name="T58" fmla="*/ 90 w 126"/>
                  <a:gd name="T59" fmla="*/ 1 h 95"/>
                  <a:gd name="T60" fmla="*/ 111 w 126"/>
                  <a:gd name="T61" fmla="*/ 3 h 95"/>
                  <a:gd name="T62" fmla="*/ 125 w 126"/>
                  <a:gd name="T63" fmla="*/ 23 h 95"/>
                  <a:gd name="T64" fmla="*/ 126 w 126"/>
                  <a:gd name="T65" fmla="*/ 9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95">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9" name="Freeform 13">
                <a:extLst>
                  <a:ext uri="{FF2B5EF4-FFF2-40B4-BE49-F238E27FC236}">
                    <a16:creationId xmlns:a16="http://schemas.microsoft.com/office/drawing/2014/main" id="{AE37260A-DC82-763B-9DA8-88E273F9486B}"/>
                  </a:ext>
                </a:extLst>
              </p:cNvPr>
              <p:cNvSpPr>
                <a:spLocks noEditPoints="1"/>
              </p:cNvSpPr>
              <p:nvPr/>
            </p:nvSpPr>
            <p:spPr bwMode="auto">
              <a:xfrm>
                <a:off x="6467342" y="6334031"/>
                <a:ext cx="77541" cy="138155"/>
              </a:xfrm>
              <a:custGeom>
                <a:avLst/>
                <a:gdLst>
                  <a:gd name="T0" fmla="*/ 77 w 77"/>
                  <a:gd name="T1" fmla="*/ 89 h 138"/>
                  <a:gd name="T2" fmla="*/ 75 w 77"/>
                  <a:gd name="T3" fmla="*/ 109 h 138"/>
                  <a:gd name="T4" fmla="*/ 67 w 77"/>
                  <a:gd name="T5" fmla="*/ 125 h 138"/>
                  <a:gd name="T6" fmla="*/ 55 w 77"/>
                  <a:gd name="T7" fmla="*/ 134 h 138"/>
                  <a:gd name="T8" fmla="*/ 39 w 77"/>
                  <a:gd name="T9" fmla="*/ 138 h 138"/>
                  <a:gd name="T10" fmla="*/ 31 w 77"/>
                  <a:gd name="T11" fmla="*/ 137 h 138"/>
                  <a:gd name="T12" fmla="*/ 25 w 77"/>
                  <a:gd name="T13" fmla="*/ 134 h 138"/>
                  <a:gd name="T14" fmla="*/ 18 w 77"/>
                  <a:gd name="T15" fmla="*/ 130 h 138"/>
                  <a:gd name="T16" fmla="*/ 10 w 77"/>
                  <a:gd name="T17" fmla="*/ 123 h 138"/>
                  <a:gd name="T18" fmla="*/ 10 w 77"/>
                  <a:gd name="T19" fmla="*/ 134 h 138"/>
                  <a:gd name="T20" fmla="*/ 10 w 77"/>
                  <a:gd name="T21" fmla="*/ 135 h 138"/>
                  <a:gd name="T22" fmla="*/ 9 w 77"/>
                  <a:gd name="T23" fmla="*/ 136 h 138"/>
                  <a:gd name="T24" fmla="*/ 7 w 77"/>
                  <a:gd name="T25" fmla="*/ 137 h 138"/>
                  <a:gd name="T26" fmla="*/ 5 w 77"/>
                  <a:gd name="T27" fmla="*/ 137 h 138"/>
                  <a:gd name="T28" fmla="*/ 2 w 77"/>
                  <a:gd name="T29" fmla="*/ 137 h 138"/>
                  <a:gd name="T30" fmla="*/ 1 w 77"/>
                  <a:gd name="T31" fmla="*/ 136 h 138"/>
                  <a:gd name="T32" fmla="*/ 0 w 77"/>
                  <a:gd name="T33" fmla="*/ 135 h 138"/>
                  <a:gd name="T34" fmla="*/ 0 w 77"/>
                  <a:gd name="T35" fmla="*/ 134 h 138"/>
                  <a:gd name="T36" fmla="*/ 0 w 77"/>
                  <a:gd name="T37" fmla="*/ 3 h 138"/>
                  <a:gd name="T38" fmla="*/ 0 w 77"/>
                  <a:gd name="T39" fmla="*/ 1 h 138"/>
                  <a:gd name="T40" fmla="*/ 1 w 77"/>
                  <a:gd name="T41" fmla="*/ 1 h 138"/>
                  <a:gd name="T42" fmla="*/ 3 w 77"/>
                  <a:gd name="T43" fmla="*/ 0 h 138"/>
                  <a:gd name="T44" fmla="*/ 5 w 77"/>
                  <a:gd name="T45" fmla="*/ 0 h 138"/>
                  <a:gd name="T46" fmla="*/ 8 w 77"/>
                  <a:gd name="T47" fmla="*/ 0 h 138"/>
                  <a:gd name="T48" fmla="*/ 10 w 77"/>
                  <a:gd name="T49" fmla="*/ 1 h 138"/>
                  <a:gd name="T50" fmla="*/ 11 w 77"/>
                  <a:gd name="T51" fmla="*/ 1 h 138"/>
                  <a:gd name="T52" fmla="*/ 11 w 77"/>
                  <a:gd name="T53" fmla="*/ 3 h 138"/>
                  <a:gd name="T54" fmla="*/ 11 w 77"/>
                  <a:gd name="T55" fmla="*/ 58 h 138"/>
                  <a:gd name="T56" fmla="*/ 19 w 77"/>
                  <a:gd name="T57" fmla="*/ 50 h 138"/>
                  <a:gd name="T58" fmla="*/ 27 w 77"/>
                  <a:gd name="T59" fmla="*/ 46 h 138"/>
                  <a:gd name="T60" fmla="*/ 34 w 77"/>
                  <a:gd name="T61" fmla="*/ 43 h 138"/>
                  <a:gd name="T62" fmla="*/ 41 w 77"/>
                  <a:gd name="T63" fmla="*/ 42 h 138"/>
                  <a:gd name="T64" fmla="*/ 58 w 77"/>
                  <a:gd name="T65" fmla="*/ 46 h 138"/>
                  <a:gd name="T66" fmla="*/ 69 w 77"/>
                  <a:gd name="T67" fmla="*/ 56 h 138"/>
                  <a:gd name="T68" fmla="*/ 75 w 77"/>
                  <a:gd name="T69" fmla="*/ 71 h 138"/>
                  <a:gd name="T70" fmla="*/ 77 w 77"/>
                  <a:gd name="T71" fmla="*/ 89 h 138"/>
                  <a:gd name="T72" fmla="*/ 65 w 77"/>
                  <a:gd name="T73" fmla="*/ 91 h 138"/>
                  <a:gd name="T74" fmla="*/ 64 w 77"/>
                  <a:gd name="T75" fmla="*/ 76 h 138"/>
                  <a:gd name="T76" fmla="*/ 60 w 77"/>
                  <a:gd name="T77" fmla="*/ 64 h 138"/>
                  <a:gd name="T78" fmla="*/ 52 w 77"/>
                  <a:gd name="T79" fmla="*/ 55 h 138"/>
                  <a:gd name="T80" fmla="*/ 40 w 77"/>
                  <a:gd name="T81" fmla="*/ 52 h 138"/>
                  <a:gd name="T82" fmla="*/ 34 w 77"/>
                  <a:gd name="T83" fmla="*/ 53 h 138"/>
                  <a:gd name="T84" fmla="*/ 27 w 77"/>
                  <a:gd name="T85" fmla="*/ 56 h 138"/>
                  <a:gd name="T86" fmla="*/ 19 w 77"/>
                  <a:gd name="T87" fmla="*/ 62 h 138"/>
                  <a:gd name="T88" fmla="*/ 11 w 77"/>
                  <a:gd name="T89" fmla="*/ 71 h 138"/>
                  <a:gd name="T90" fmla="*/ 11 w 77"/>
                  <a:gd name="T91" fmla="*/ 110 h 138"/>
                  <a:gd name="T92" fmla="*/ 26 w 77"/>
                  <a:gd name="T93" fmla="*/ 123 h 138"/>
                  <a:gd name="T94" fmla="*/ 40 w 77"/>
                  <a:gd name="T95" fmla="*/ 128 h 138"/>
                  <a:gd name="T96" fmla="*/ 51 w 77"/>
                  <a:gd name="T97" fmla="*/ 125 h 138"/>
                  <a:gd name="T98" fmla="*/ 59 w 77"/>
                  <a:gd name="T99" fmla="*/ 116 h 138"/>
                  <a:gd name="T100" fmla="*/ 63 w 77"/>
                  <a:gd name="T101" fmla="*/ 104 h 138"/>
                  <a:gd name="T102" fmla="*/ 65 w 77"/>
                  <a:gd name="T103" fmla="*/ 9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 h="138">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0" name="Freeform 14">
                <a:extLst>
                  <a:ext uri="{FF2B5EF4-FFF2-40B4-BE49-F238E27FC236}">
                    <a16:creationId xmlns:a16="http://schemas.microsoft.com/office/drawing/2014/main" id="{B84A26CF-D226-FE41-1866-94F17B60044C}"/>
                  </a:ext>
                </a:extLst>
              </p:cNvPr>
              <p:cNvSpPr>
                <a:spLocks noEditPoints="1"/>
              </p:cNvSpPr>
              <p:nvPr/>
            </p:nvSpPr>
            <p:spPr bwMode="auto">
              <a:xfrm>
                <a:off x="6555960" y="6375943"/>
                <a:ext cx="80706" cy="96242"/>
              </a:xfrm>
              <a:custGeom>
                <a:avLst/>
                <a:gdLst>
                  <a:gd name="T0" fmla="*/ 78 w 78"/>
                  <a:gd name="T1" fmla="*/ 43 h 96"/>
                  <a:gd name="T2" fmla="*/ 76 w 78"/>
                  <a:gd name="T3" fmla="*/ 48 h 96"/>
                  <a:gd name="T4" fmla="*/ 73 w 78"/>
                  <a:gd name="T5" fmla="*/ 50 h 96"/>
                  <a:gd name="T6" fmla="*/ 12 w 78"/>
                  <a:gd name="T7" fmla="*/ 50 h 96"/>
                  <a:gd name="T8" fmla="*/ 14 w 78"/>
                  <a:gd name="T9" fmla="*/ 64 h 96"/>
                  <a:gd name="T10" fmla="*/ 19 w 78"/>
                  <a:gd name="T11" fmla="*/ 76 h 96"/>
                  <a:gd name="T12" fmla="*/ 29 w 78"/>
                  <a:gd name="T13" fmla="*/ 83 h 96"/>
                  <a:gd name="T14" fmla="*/ 44 w 78"/>
                  <a:gd name="T15" fmla="*/ 86 h 96"/>
                  <a:gd name="T16" fmla="*/ 55 w 78"/>
                  <a:gd name="T17" fmla="*/ 85 h 96"/>
                  <a:gd name="T18" fmla="*/ 63 w 78"/>
                  <a:gd name="T19" fmla="*/ 82 h 96"/>
                  <a:gd name="T20" fmla="*/ 69 w 78"/>
                  <a:gd name="T21" fmla="*/ 80 h 96"/>
                  <a:gd name="T22" fmla="*/ 72 w 78"/>
                  <a:gd name="T23" fmla="*/ 79 h 96"/>
                  <a:gd name="T24" fmla="*/ 73 w 78"/>
                  <a:gd name="T25" fmla="*/ 79 h 96"/>
                  <a:gd name="T26" fmla="*/ 74 w 78"/>
                  <a:gd name="T27" fmla="*/ 80 h 96"/>
                  <a:gd name="T28" fmla="*/ 75 w 78"/>
                  <a:gd name="T29" fmla="*/ 82 h 96"/>
                  <a:gd name="T30" fmla="*/ 75 w 78"/>
                  <a:gd name="T31" fmla="*/ 84 h 96"/>
                  <a:gd name="T32" fmla="*/ 75 w 78"/>
                  <a:gd name="T33" fmla="*/ 85 h 96"/>
                  <a:gd name="T34" fmla="*/ 74 w 78"/>
                  <a:gd name="T35" fmla="*/ 86 h 96"/>
                  <a:gd name="T36" fmla="*/ 74 w 78"/>
                  <a:gd name="T37" fmla="*/ 88 h 96"/>
                  <a:gd name="T38" fmla="*/ 73 w 78"/>
                  <a:gd name="T39" fmla="*/ 88 h 96"/>
                  <a:gd name="T40" fmla="*/ 70 w 78"/>
                  <a:gd name="T41" fmla="*/ 90 h 96"/>
                  <a:gd name="T42" fmla="*/ 63 w 78"/>
                  <a:gd name="T43" fmla="*/ 93 h 96"/>
                  <a:gd name="T44" fmla="*/ 54 w 78"/>
                  <a:gd name="T45" fmla="*/ 95 h 96"/>
                  <a:gd name="T46" fmla="*/ 42 w 78"/>
                  <a:gd name="T47" fmla="*/ 96 h 96"/>
                  <a:gd name="T48" fmla="*/ 24 w 78"/>
                  <a:gd name="T49" fmla="*/ 93 h 96"/>
                  <a:gd name="T50" fmla="*/ 11 w 78"/>
                  <a:gd name="T51" fmla="*/ 84 h 96"/>
                  <a:gd name="T52" fmla="*/ 3 w 78"/>
                  <a:gd name="T53" fmla="*/ 69 h 96"/>
                  <a:gd name="T54" fmla="*/ 0 w 78"/>
                  <a:gd name="T55" fmla="*/ 48 h 96"/>
                  <a:gd name="T56" fmla="*/ 3 w 78"/>
                  <a:gd name="T57" fmla="*/ 28 h 96"/>
                  <a:gd name="T58" fmla="*/ 11 w 78"/>
                  <a:gd name="T59" fmla="*/ 13 h 96"/>
                  <a:gd name="T60" fmla="*/ 24 w 78"/>
                  <a:gd name="T61" fmla="*/ 3 h 96"/>
                  <a:gd name="T62" fmla="*/ 41 w 78"/>
                  <a:gd name="T63" fmla="*/ 0 h 96"/>
                  <a:gd name="T64" fmla="*/ 58 w 78"/>
                  <a:gd name="T65" fmla="*/ 4 h 96"/>
                  <a:gd name="T66" fmla="*/ 69 w 78"/>
                  <a:gd name="T67" fmla="*/ 12 h 96"/>
                  <a:gd name="T68" fmla="*/ 76 w 78"/>
                  <a:gd name="T69" fmla="*/ 26 h 96"/>
                  <a:gd name="T70" fmla="*/ 78 w 78"/>
                  <a:gd name="T71" fmla="*/ 41 h 96"/>
                  <a:gd name="T72" fmla="*/ 78 w 78"/>
                  <a:gd name="T73" fmla="*/ 43 h 96"/>
                  <a:gd name="T74" fmla="*/ 66 w 78"/>
                  <a:gd name="T75" fmla="*/ 40 h 96"/>
                  <a:gd name="T76" fmla="*/ 60 w 78"/>
                  <a:gd name="T77" fmla="*/ 18 h 96"/>
                  <a:gd name="T78" fmla="*/ 40 w 78"/>
                  <a:gd name="T79" fmla="*/ 10 h 96"/>
                  <a:gd name="T80" fmla="*/ 28 w 78"/>
                  <a:gd name="T81" fmla="*/ 13 h 96"/>
                  <a:gd name="T82" fmla="*/ 20 w 78"/>
                  <a:gd name="T83" fmla="*/ 19 h 96"/>
                  <a:gd name="T84" fmla="*/ 14 w 78"/>
                  <a:gd name="T85" fmla="*/ 29 h 96"/>
                  <a:gd name="T86" fmla="*/ 12 w 78"/>
                  <a:gd name="T87" fmla="*/ 40 h 96"/>
                  <a:gd name="T88" fmla="*/ 66 w 78"/>
                  <a:gd name="T89" fmla="*/ 4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1" name="Freeform 15">
                <a:extLst>
                  <a:ext uri="{FF2B5EF4-FFF2-40B4-BE49-F238E27FC236}">
                    <a16:creationId xmlns:a16="http://schemas.microsoft.com/office/drawing/2014/main" id="{46724BF5-0450-0FA2-499C-B9F753EAACFC}"/>
                  </a:ext>
                </a:extLst>
              </p:cNvPr>
              <p:cNvSpPr>
                <a:spLocks/>
              </p:cNvSpPr>
              <p:nvPr/>
            </p:nvSpPr>
            <p:spPr bwMode="auto">
              <a:xfrm>
                <a:off x="6654072" y="6375943"/>
                <a:ext cx="49057" cy="96242"/>
              </a:xfrm>
              <a:custGeom>
                <a:avLst/>
                <a:gdLst>
                  <a:gd name="T0" fmla="*/ 49 w 49"/>
                  <a:gd name="T1" fmla="*/ 8 h 95"/>
                  <a:gd name="T2" fmla="*/ 49 w 49"/>
                  <a:gd name="T3" fmla="*/ 11 h 95"/>
                  <a:gd name="T4" fmla="*/ 49 w 49"/>
                  <a:gd name="T5" fmla="*/ 12 h 95"/>
                  <a:gd name="T6" fmla="*/ 48 w 49"/>
                  <a:gd name="T7" fmla="*/ 13 h 95"/>
                  <a:gd name="T8" fmla="*/ 47 w 49"/>
                  <a:gd name="T9" fmla="*/ 14 h 95"/>
                  <a:gd name="T10" fmla="*/ 45 w 49"/>
                  <a:gd name="T11" fmla="*/ 13 h 95"/>
                  <a:gd name="T12" fmla="*/ 42 w 49"/>
                  <a:gd name="T13" fmla="*/ 12 h 95"/>
                  <a:gd name="T14" fmla="*/ 39 w 49"/>
                  <a:gd name="T15" fmla="*/ 11 h 95"/>
                  <a:gd name="T16" fmla="*/ 35 w 49"/>
                  <a:gd name="T17" fmla="*/ 11 h 95"/>
                  <a:gd name="T18" fmla="*/ 30 w 49"/>
                  <a:gd name="T19" fmla="*/ 12 h 95"/>
                  <a:gd name="T20" fmla="*/ 24 w 49"/>
                  <a:gd name="T21" fmla="*/ 16 h 95"/>
                  <a:gd name="T22" fmla="*/ 18 w 49"/>
                  <a:gd name="T23" fmla="*/ 22 h 95"/>
                  <a:gd name="T24" fmla="*/ 12 w 49"/>
                  <a:gd name="T25" fmla="*/ 32 h 95"/>
                  <a:gd name="T26" fmla="*/ 12 w 49"/>
                  <a:gd name="T27" fmla="*/ 92 h 95"/>
                  <a:gd name="T28" fmla="*/ 11 w 49"/>
                  <a:gd name="T29" fmla="*/ 93 h 95"/>
                  <a:gd name="T30" fmla="*/ 10 w 49"/>
                  <a:gd name="T31" fmla="*/ 94 h 95"/>
                  <a:gd name="T32" fmla="*/ 9 w 49"/>
                  <a:gd name="T33" fmla="*/ 95 h 95"/>
                  <a:gd name="T34" fmla="*/ 6 w 49"/>
                  <a:gd name="T35" fmla="*/ 95 h 95"/>
                  <a:gd name="T36" fmla="*/ 3 w 49"/>
                  <a:gd name="T37" fmla="*/ 95 h 95"/>
                  <a:gd name="T38" fmla="*/ 1 w 49"/>
                  <a:gd name="T39" fmla="*/ 94 h 95"/>
                  <a:gd name="T40" fmla="*/ 0 w 49"/>
                  <a:gd name="T41" fmla="*/ 93 h 95"/>
                  <a:gd name="T42" fmla="*/ 0 w 49"/>
                  <a:gd name="T43" fmla="*/ 92 h 95"/>
                  <a:gd name="T44" fmla="*/ 0 w 49"/>
                  <a:gd name="T45" fmla="*/ 4 h 95"/>
                  <a:gd name="T46" fmla="*/ 0 w 49"/>
                  <a:gd name="T47" fmla="*/ 3 h 95"/>
                  <a:gd name="T48" fmla="*/ 1 w 49"/>
                  <a:gd name="T49" fmla="*/ 2 h 95"/>
                  <a:gd name="T50" fmla="*/ 3 w 49"/>
                  <a:gd name="T51" fmla="*/ 1 h 95"/>
                  <a:gd name="T52" fmla="*/ 6 w 49"/>
                  <a:gd name="T53" fmla="*/ 1 h 95"/>
                  <a:gd name="T54" fmla="*/ 8 w 49"/>
                  <a:gd name="T55" fmla="*/ 1 h 95"/>
                  <a:gd name="T56" fmla="*/ 10 w 49"/>
                  <a:gd name="T57" fmla="*/ 2 h 95"/>
                  <a:gd name="T58" fmla="*/ 11 w 49"/>
                  <a:gd name="T59" fmla="*/ 3 h 95"/>
                  <a:gd name="T60" fmla="*/ 11 w 49"/>
                  <a:gd name="T61" fmla="*/ 4 h 95"/>
                  <a:gd name="T62" fmla="*/ 11 w 49"/>
                  <a:gd name="T63" fmla="*/ 18 h 95"/>
                  <a:gd name="T64" fmla="*/ 18 w 49"/>
                  <a:gd name="T65" fmla="*/ 9 h 95"/>
                  <a:gd name="T66" fmla="*/ 24 w 49"/>
                  <a:gd name="T67" fmla="*/ 3 h 95"/>
                  <a:gd name="T68" fmla="*/ 30 w 49"/>
                  <a:gd name="T69" fmla="*/ 1 h 95"/>
                  <a:gd name="T70" fmla="*/ 36 w 49"/>
                  <a:gd name="T71" fmla="*/ 0 h 95"/>
                  <a:gd name="T72" fmla="*/ 39 w 49"/>
                  <a:gd name="T73" fmla="*/ 0 h 95"/>
                  <a:gd name="T74" fmla="*/ 42 w 49"/>
                  <a:gd name="T75" fmla="*/ 1 h 95"/>
                  <a:gd name="T76" fmla="*/ 46 w 49"/>
                  <a:gd name="T77" fmla="*/ 2 h 95"/>
                  <a:gd name="T78" fmla="*/ 48 w 49"/>
                  <a:gd name="T79" fmla="*/ 3 h 95"/>
                  <a:gd name="T80" fmla="*/ 49 w 49"/>
                  <a:gd name="T81" fmla="*/ 4 h 95"/>
                  <a:gd name="T82" fmla="*/ 49 w 49"/>
                  <a:gd name="T83" fmla="*/ 4 h 95"/>
                  <a:gd name="T84" fmla="*/ 49 w 49"/>
                  <a:gd name="T85" fmla="*/ 6 h 95"/>
                  <a:gd name="T86" fmla="*/ 49 w 49"/>
                  <a:gd name="T8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95">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2" name="Freeform 16">
                <a:extLst>
                  <a:ext uri="{FF2B5EF4-FFF2-40B4-BE49-F238E27FC236}">
                    <a16:creationId xmlns:a16="http://schemas.microsoft.com/office/drawing/2014/main" id="{667A05B0-A02E-322A-F133-22AEE1766738}"/>
                  </a:ext>
                </a:extLst>
              </p:cNvPr>
              <p:cNvSpPr>
                <a:spLocks/>
              </p:cNvSpPr>
              <p:nvPr/>
            </p:nvSpPr>
            <p:spPr bwMode="auto">
              <a:xfrm>
                <a:off x="6701546" y="6375943"/>
                <a:ext cx="61717" cy="96242"/>
              </a:xfrm>
              <a:custGeom>
                <a:avLst/>
                <a:gdLst>
                  <a:gd name="T0" fmla="*/ 60 w 60"/>
                  <a:gd name="T1" fmla="*/ 69 h 96"/>
                  <a:gd name="T2" fmla="*/ 58 w 60"/>
                  <a:gd name="T3" fmla="*/ 80 h 96"/>
                  <a:gd name="T4" fmla="*/ 51 w 60"/>
                  <a:gd name="T5" fmla="*/ 89 h 96"/>
                  <a:gd name="T6" fmla="*/ 41 w 60"/>
                  <a:gd name="T7" fmla="*/ 94 h 96"/>
                  <a:gd name="T8" fmla="*/ 27 w 60"/>
                  <a:gd name="T9" fmla="*/ 96 h 96"/>
                  <a:gd name="T10" fmla="*/ 19 w 60"/>
                  <a:gd name="T11" fmla="*/ 95 h 96"/>
                  <a:gd name="T12" fmla="*/ 11 w 60"/>
                  <a:gd name="T13" fmla="*/ 93 h 96"/>
                  <a:gd name="T14" fmla="*/ 6 w 60"/>
                  <a:gd name="T15" fmla="*/ 91 h 96"/>
                  <a:gd name="T16" fmla="*/ 2 w 60"/>
                  <a:gd name="T17" fmla="*/ 89 h 96"/>
                  <a:gd name="T18" fmla="*/ 1 w 60"/>
                  <a:gd name="T19" fmla="*/ 86 h 96"/>
                  <a:gd name="T20" fmla="*/ 0 w 60"/>
                  <a:gd name="T21" fmla="*/ 82 h 96"/>
                  <a:gd name="T22" fmla="*/ 0 w 60"/>
                  <a:gd name="T23" fmla="*/ 80 h 96"/>
                  <a:gd name="T24" fmla="*/ 1 w 60"/>
                  <a:gd name="T25" fmla="*/ 78 h 96"/>
                  <a:gd name="T26" fmla="*/ 2 w 60"/>
                  <a:gd name="T27" fmla="*/ 77 h 96"/>
                  <a:gd name="T28" fmla="*/ 3 w 60"/>
                  <a:gd name="T29" fmla="*/ 77 h 96"/>
                  <a:gd name="T30" fmla="*/ 6 w 60"/>
                  <a:gd name="T31" fmla="*/ 78 h 96"/>
                  <a:gd name="T32" fmla="*/ 11 w 60"/>
                  <a:gd name="T33" fmla="*/ 81 h 96"/>
                  <a:gd name="T34" fmla="*/ 18 w 60"/>
                  <a:gd name="T35" fmla="*/ 84 h 96"/>
                  <a:gd name="T36" fmla="*/ 28 w 60"/>
                  <a:gd name="T37" fmla="*/ 86 h 96"/>
                  <a:gd name="T38" fmla="*/ 36 w 60"/>
                  <a:gd name="T39" fmla="*/ 85 h 96"/>
                  <a:gd name="T40" fmla="*/ 43 w 60"/>
                  <a:gd name="T41" fmla="*/ 82 h 96"/>
                  <a:gd name="T42" fmla="*/ 47 w 60"/>
                  <a:gd name="T43" fmla="*/ 77 h 96"/>
                  <a:gd name="T44" fmla="*/ 49 w 60"/>
                  <a:gd name="T45" fmla="*/ 70 h 96"/>
                  <a:gd name="T46" fmla="*/ 47 w 60"/>
                  <a:gd name="T47" fmla="*/ 63 h 96"/>
                  <a:gd name="T48" fmla="*/ 42 w 60"/>
                  <a:gd name="T49" fmla="*/ 58 h 96"/>
                  <a:gd name="T50" fmla="*/ 34 w 60"/>
                  <a:gd name="T51" fmla="*/ 54 h 96"/>
                  <a:gd name="T52" fmla="*/ 26 w 60"/>
                  <a:gd name="T53" fmla="*/ 51 h 96"/>
                  <a:gd name="T54" fmla="*/ 18 w 60"/>
                  <a:gd name="T55" fmla="*/ 47 h 96"/>
                  <a:gd name="T56" fmla="*/ 10 w 60"/>
                  <a:gd name="T57" fmla="*/ 42 h 96"/>
                  <a:gd name="T58" fmla="*/ 5 w 60"/>
                  <a:gd name="T59" fmla="*/ 35 h 96"/>
                  <a:gd name="T60" fmla="*/ 3 w 60"/>
                  <a:gd name="T61" fmla="*/ 25 h 96"/>
                  <a:gd name="T62" fmla="*/ 5 w 60"/>
                  <a:gd name="T63" fmla="*/ 16 h 96"/>
                  <a:gd name="T64" fmla="*/ 10 w 60"/>
                  <a:gd name="T65" fmla="*/ 8 h 96"/>
                  <a:gd name="T66" fmla="*/ 20 w 60"/>
                  <a:gd name="T67" fmla="*/ 2 h 96"/>
                  <a:gd name="T68" fmla="*/ 33 w 60"/>
                  <a:gd name="T69" fmla="*/ 0 h 96"/>
                  <a:gd name="T70" fmla="*/ 40 w 60"/>
                  <a:gd name="T71" fmla="*/ 1 h 96"/>
                  <a:gd name="T72" fmla="*/ 46 w 60"/>
                  <a:gd name="T73" fmla="*/ 2 h 96"/>
                  <a:gd name="T74" fmla="*/ 51 w 60"/>
                  <a:gd name="T75" fmla="*/ 4 h 96"/>
                  <a:gd name="T76" fmla="*/ 54 w 60"/>
                  <a:gd name="T77" fmla="*/ 6 h 96"/>
                  <a:gd name="T78" fmla="*/ 55 w 60"/>
                  <a:gd name="T79" fmla="*/ 7 h 96"/>
                  <a:gd name="T80" fmla="*/ 56 w 60"/>
                  <a:gd name="T81" fmla="*/ 8 h 96"/>
                  <a:gd name="T82" fmla="*/ 56 w 60"/>
                  <a:gd name="T83" fmla="*/ 10 h 96"/>
                  <a:gd name="T84" fmla="*/ 56 w 60"/>
                  <a:gd name="T85" fmla="*/ 12 h 96"/>
                  <a:gd name="T86" fmla="*/ 56 w 60"/>
                  <a:gd name="T87" fmla="*/ 14 h 96"/>
                  <a:gd name="T88" fmla="*/ 55 w 60"/>
                  <a:gd name="T89" fmla="*/ 15 h 96"/>
                  <a:gd name="T90" fmla="*/ 55 w 60"/>
                  <a:gd name="T91" fmla="*/ 16 h 96"/>
                  <a:gd name="T92" fmla="*/ 54 w 60"/>
                  <a:gd name="T93" fmla="*/ 17 h 96"/>
                  <a:gd name="T94" fmla="*/ 51 w 60"/>
                  <a:gd name="T95" fmla="*/ 16 h 96"/>
                  <a:gd name="T96" fmla="*/ 47 w 60"/>
                  <a:gd name="T97" fmla="*/ 13 h 96"/>
                  <a:gd name="T98" fmla="*/ 41 w 60"/>
                  <a:gd name="T99" fmla="*/ 11 h 96"/>
                  <a:gd name="T100" fmla="*/ 33 w 60"/>
                  <a:gd name="T101" fmla="*/ 10 h 96"/>
                  <a:gd name="T102" fmla="*/ 25 w 60"/>
                  <a:gd name="T103" fmla="*/ 11 h 96"/>
                  <a:gd name="T104" fmla="*/ 19 w 60"/>
                  <a:gd name="T105" fmla="*/ 14 h 96"/>
                  <a:gd name="T106" fmla="*/ 16 w 60"/>
                  <a:gd name="T107" fmla="*/ 19 h 96"/>
                  <a:gd name="T108" fmla="*/ 15 w 60"/>
                  <a:gd name="T109" fmla="*/ 24 h 96"/>
                  <a:gd name="T110" fmla="*/ 16 w 60"/>
                  <a:gd name="T111" fmla="*/ 32 h 96"/>
                  <a:gd name="T112" fmla="*/ 22 w 60"/>
                  <a:gd name="T113" fmla="*/ 37 h 96"/>
                  <a:gd name="T114" fmla="*/ 29 w 60"/>
                  <a:gd name="T115" fmla="*/ 41 h 96"/>
                  <a:gd name="T116" fmla="*/ 37 w 60"/>
                  <a:gd name="T117" fmla="*/ 44 h 96"/>
                  <a:gd name="T118" fmla="*/ 46 w 60"/>
                  <a:gd name="T119" fmla="*/ 48 h 96"/>
                  <a:gd name="T120" fmla="*/ 53 w 60"/>
                  <a:gd name="T121" fmla="*/ 52 h 96"/>
                  <a:gd name="T122" fmla="*/ 58 w 60"/>
                  <a:gd name="T123" fmla="*/ 59 h 96"/>
                  <a:gd name="T124" fmla="*/ 60 w 60"/>
                  <a:gd name="T125" fmla="*/ 6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 h="96">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3" name="Freeform 17">
                <a:extLst>
                  <a:ext uri="{FF2B5EF4-FFF2-40B4-BE49-F238E27FC236}">
                    <a16:creationId xmlns:a16="http://schemas.microsoft.com/office/drawing/2014/main" id="{000A4B97-FC5B-44DA-A8DC-6E331F95EE73}"/>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55B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4" name="Freeform 18">
                <a:extLst>
                  <a:ext uri="{FF2B5EF4-FFF2-40B4-BE49-F238E27FC236}">
                    <a16:creationId xmlns:a16="http://schemas.microsoft.com/office/drawing/2014/main" id="{4B1AFD3B-AA7D-7890-0E85-8DBEAB77A178}"/>
                  </a:ext>
                </a:extLst>
              </p:cNvPr>
              <p:cNvSpPr>
                <a:spLocks/>
              </p:cNvSpPr>
              <p:nvPr/>
            </p:nvSpPr>
            <p:spPr bwMode="auto">
              <a:xfrm>
                <a:off x="5432410" y="6166383"/>
                <a:ext cx="136092" cy="153678"/>
              </a:xfrm>
              <a:custGeom>
                <a:avLst/>
                <a:gdLst>
                  <a:gd name="T0" fmla="*/ 86 w 86"/>
                  <a:gd name="T1" fmla="*/ 99 h 99"/>
                  <a:gd name="T2" fmla="*/ 86 w 86"/>
                  <a:gd name="T3" fmla="*/ 0 h 99"/>
                  <a:gd name="T4" fmla="*/ 0 w 86"/>
                  <a:gd name="T5" fmla="*/ 50 h 99"/>
                </a:gdLst>
                <a:ahLst/>
                <a:cxnLst>
                  <a:cxn ang="0">
                    <a:pos x="T0" y="T1"/>
                  </a:cxn>
                  <a:cxn ang="0">
                    <a:pos x="T2" y="T3"/>
                  </a:cxn>
                  <a:cxn ang="0">
                    <a:pos x="T4" y="T5"/>
                  </a:cxn>
                </a:cxnLst>
                <a:rect l="0" t="0" r="r" b="b"/>
                <a:pathLst>
                  <a:path w="86" h="99">
                    <a:moveTo>
                      <a:pt x="86" y="99"/>
                    </a:moveTo>
                    <a:lnTo>
                      <a:pt x="86"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5" name="Freeform 19">
                <a:extLst>
                  <a:ext uri="{FF2B5EF4-FFF2-40B4-BE49-F238E27FC236}">
                    <a16:creationId xmlns:a16="http://schemas.microsoft.com/office/drawing/2014/main" id="{05B6AA9E-FF3A-6492-34E2-0664582F459B}"/>
                  </a:ext>
                </a:extLst>
              </p:cNvPr>
              <p:cNvSpPr>
                <a:spLocks/>
              </p:cNvSpPr>
              <p:nvPr/>
            </p:nvSpPr>
            <p:spPr bwMode="auto">
              <a:xfrm>
                <a:off x="5427663" y="6259521"/>
                <a:ext cx="136092" cy="152125"/>
              </a:xfrm>
              <a:custGeom>
                <a:avLst/>
                <a:gdLst>
                  <a:gd name="T0" fmla="*/ 0 w 86"/>
                  <a:gd name="T1" fmla="*/ 0 h 98"/>
                  <a:gd name="T2" fmla="*/ 0 w 86"/>
                  <a:gd name="T3" fmla="*/ 98 h 98"/>
                  <a:gd name="T4" fmla="*/ 86 w 86"/>
                  <a:gd name="T5" fmla="*/ 48 h 98"/>
                  <a:gd name="T6" fmla="*/ 86 w 86"/>
                  <a:gd name="T7" fmla="*/ 48 h 98"/>
                  <a:gd name="T8" fmla="*/ 0 w 86"/>
                  <a:gd name="T9" fmla="*/ 0 h 98"/>
                </a:gdLst>
                <a:ahLst/>
                <a:cxnLst>
                  <a:cxn ang="0">
                    <a:pos x="T0" y="T1"/>
                  </a:cxn>
                  <a:cxn ang="0">
                    <a:pos x="T2" y="T3"/>
                  </a:cxn>
                  <a:cxn ang="0">
                    <a:pos x="T4" y="T5"/>
                  </a:cxn>
                  <a:cxn ang="0">
                    <a:pos x="T6" y="T7"/>
                  </a:cxn>
                  <a:cxn ang="0">
                    <a:pos x="T8" y="T9"/>
                  </a:cxn>
                </a:cxnLst>
                <a:rect l="0" t="0" r="r" b="b"/>
                <a:pathLst>
                  <a:path w="86" h="98">
                    <a:moveTo>
                      <a:pt x="0" y="0"/>
                    </a:moveTo>
                    <a:lnTo>
                      <a:pt x="0" y="98"/>
                    </a:lnTo>
                    <a:lnTo>
                      <a:pt x="86" y="48"/>
                    </a:lnTo>
                    <a:lnTo>
                      <a:pt x="86" y="48"/>
                    </a:lnTo>
                    <a:lnTo>
                      <a:pt x="0" y="0"/>
                    </a:lnTo>
                    <a:close/>
                  </a:path>
                </a:pathLst>
              </a:custGeom>
              <a:solidFill>
                <a:srgbClr val="F39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6" name="Freeform 20">
                <a:extLst>
                  <a:ext uri="{FF2B5EF4-FFF2-40B4-BE49-F238E27FC236}">
                    <a16:creationId xmlns:a16="http://schemas.microsoft.com/office/drawing/2014/main" id="{5BCE04D0-FA5B-C781-6C44-647919762025}"/>
                  </a:ext>
                </a:extLst>
              </p:cNvPr>
              <p:cNvSpPr>
                <a:spLocks/>
              </p:cNvSpPr>
              <p:nvPr/>
            </p:nvSpPr>
            <p:spPr bwMode="auto">
              <a:xfrm>
                <a:off x="5432410" y="6349554"/>
                <a:ext cx="136092" cy="153678"/>
              </a:xfrm>
              <a:custGeom>
                <a:avLst/>
                <a:gdLst>
                  <a:gd name="T0" fmla="*/ 86 w 86"/>
                  <a:gd name="T1" fmla="*/ 99 h 99"/>
                  <a:gd name="T2" fmla="*/ 86 w 86"/>
                  <a:gd name="T3" fmla="*/ 0 h 99"/>
                  <a:gd name="T4" fmla="*/ 0 w 86"/>
                  <a:gd name="T5" fmla="*/ 50 h 99"/>
                  <a:gd name="T6" fmla="*/ 86 w 86"/>
                  <a:gd name="T7" fmla="*/ 99 h 99"/>
                </a:gdLst>
                <a:ahLst/>
                <a:cxnLst>
                  <a:cxn ang="0">
                    <a:pos x="T0" y="T1"/>
                  </a:cxn>
                  <a:cxn ang="0">
                    <a:pos x="T2" y="T3"/>
                  </a:cxn>
                  <a:cxn ang="0">
                    <a:pos x="T4" y="T5"/>
                  </a:cxn>
                  <a:cxn ang="0">
                    <a:pos x="T6" y="T7"/>
                  </a:cxn>
                </a:cxnLst>
                <a:rect l="0" t="0" r="r" b="b"/>
                <a:pathLst>
                  <a:path w="86" h="99">
                    <a:moveTo>
                      <a:pt x="86" y="99"/>
                    </a:moveTo>
                    <a:lnTo>
                      <a:pt x="86" y="0"/>
                    </a:lnTo>
                    <a:lnTo>
                      <a:pt x="0" y="50"/>
                    </a:lnTo>
                    <a:lnTo>
                      <a:pt x="86" y="99"/>
                    </a:lnTo>
                    <a:close/>
                  </a:path>
                </a:pathLst>
              </a:custGeom>
              <a:solidFill>
                <a:srgbClr val="E83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7" name="Freeform 21">
                <a:extLst>
                  <a:ext uri="{FF2B5EF4-FFF2-40B4-BE49-F238E27FC236}">
                    <a16:creationId xmlns:a16="http://schemas.microsoft.com/office/drawing/2014/main" id="{23E07398-57CB-48B6-CC50-71566A59A1E2}"/>
                  </a:ext>
                </a:extLst>
              </p:cNvPr>
              <p:cNvSpPr>
                <a:spLocks/>
              </p:cNvSpPr>
              <p:nvPr/>
            </p:nvSpPr>
            <p:spPr bwMode="auto">
              <a:xfrm>
                <a:off x="5582745" y="6166383"/>
                <a:ext cx="136092" cy="153678"/>
              </a:xfrm>
              <a:custGeom>
                <a:avLst/>
                <a:gdLst>
                  <a:gd name="T0" fmla="*/ 86 w 86"/>
                  <a:gd name="T1" fmla="*/ 50 h 99"/>
                  <a:gd name="T2" fmla="*/ 0 w 86"/>
                  <a:gd name="T3" fmla="*/ 0 h 99"/>
                  <a:gd name="T4" fmla="*/ 0 w 86"/>
                  <a:gd name="T5" fmla="*/ 99 h 99"/>
                  <a:gd name="T6" fmla="*/ 86 w 86"/>
                  <a:gd name="T7" fmla="*/ 50 h 99"/>
                </a:gdLst>
                <a:ahLst/>
                <a:cxnLst>
                  <a:cxn ang="0">
                    <a:pos x="T0" y="T1"/>
                  </a:cxn>
                  <a:cxn ang="0">
                    <a:pos x="T2" y="T3"/>
                  </a:cxn>
                  <a:cxn ang="0">
                    <a:pos x="T4" y="T5"/>
                  </a:cxn>
                  <a:cxn ang="0">
                    <a:pos x="T6" y="T7"/>
                  </a:cxn>
                </a:cxnLst>
                <a:rect l="0" t="0" r="r" b="b"/>
                <a:pathLst>
                  <a:path w="86" h="99">
                    <a:moveTo>
                      <a:pt x="86" y="50"/>
                    </a:moveTo>
                    <a:lnTo>
                      <a:pt x="0" y="0"/>
                    </a:lnTo>
                    <a:lnTo>
                      <a:pt x="0" y="99"/>
                    </a:lnTo>
                    <a:lnTo>
                      <a:pt x="86" y="50"/>
                    </a:lnTo>
                    <a:close/>
                  </a:path>
                </a:pathLst>
              </a:custGeom>
              <a:solidFill>
                <a:srgbClr val="00A0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grpSp>
        <p:sp>
          <p:nvSpPr>
            <p:cNvPr id="19" name="직사각형 18">
              <a:hlinkClick r:id="rId3"/>
              <a:extLst>
                <a:ext uri="{FF2B5EF4-FFF2-40B4-BE49-F238E27FC236}">
                  <a16:creationId xmlns:a16="http://schemas.microsoft.com/office/drawing/2014/main" id="{A96F6A26-01A1-84BD-90F5-5D635164F561}"/>
                </a:ext>
              </a:extLst>
            </p:cNvPr>
            <p:cNvSpPr/>
            <p:nvPr/>
          </p:nvSpPr>
          <p:spPr>
            <a:xfrm>
              <a:off x="5434149" y="6156959"/>
              <a:ext cx="1341120" cy="34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a:extLst>
              <a:ext uri="{FF2B5EF4-FFF2-40B4-BE49-F238E27FC236}">
                <a16:creationId xmlns:a16="http://schemas.microsoft.com/office/drawing/2014/main" id="{0FE3DA74-5276-FBFE-0125-15C9B0BCA545}"/>
              </a:ext>
            </a:extLst>
          </p:cNvPr>
          <p:cNvGrpSpPr/>
          <p:nvPr/>
        </p:nvGrpSpPr>
        <p:grpSpPr>
          <a:xfrm>
            <a:off x="9814054" y="3638550"/>
            <a:ext cx="1856079" cy="1857196"/>
            <a:chOff x="10454594" y="3233348"/>
            <a:chExt cx="1010861" cy="1011469"/>
          </a:xfrm>
        </p:grpSpPr>
        <p:sp>
          <p:nvSpPr>
            <p:cNvPr id="42" name="Freeform 15">
              <a:extLst>
                <a:ext uri="{FF2B5EF4-FFF2-40B4-BE49-F238E27FC236}">
                  <a16:creationId xmlns:a16="http://schemas.microsoft.com/office/drawing/2014/main" id="{2E86F8DC-7597-5951-5CCF-BE04F1449B1F}"/>
                </a:ext>
              </a:extLst>
            </p:cNvPr>
            <p:cNvSpPr>
              <a:spLocks/>
            </p:cNvSpPr>
            <p:nvPr/>
          </p:nvSpPr>
          <p:spPr bwMode="auto">
            <a:xfrm rot="16200000">
              <a:off x="10960024" y="3233653"/>
              <a:ext cx="505735" cy="505126"/>
            </a:xfrm>
            <a:custGeom>
              <a:avLst/>
              <a:gdLst>
                <a:gd name="T0" fmla="*/ 0 w 2680"/>
                <a:gd name="T1" fmla="*/ 2089 h 2680"/>
                <a:gd name="T2" fmla="*/ 0 w 2680"/>
                <a:gd name="T3" fmla="*/ 2680 h 2680"/>
                <a:gd name="T4" fmla="*/ 2680 w 2680"/>
                <a:gd name="T5" fmla="*/ 0 h 2680"/>
                <a:gd name="T6" fmla="*/ 2089 w 2680"/>
                <a:gd name="T7" fmla="*/ 0 h 2680"/>
                <a:gd name="T8" fmla="*/ 0 w 2680"/>
                <a:gd name="T9" fmla="*/ 2089 h 2680"/>
              </a:gdLst>
              <a:ahLst/>
              <a:cxnLst>
                <a:cxn ang="0">
                  <a:pos x="T0" y="T1"/>
                </a:cxn>
                <a:cxn ang="0">
                  <a:pos x="T2" y="T3"/>
                </a:cxn>
                <a:cxn ang="0">
                  <a:pos x="T4" y="T5"/>
                </a:cxn>
                <a:cxn ang="0">
                  <a:pos x="T6" y="T7"/>
                </a:cxn>
                <a:cxn ang="0">
                  <a:pos x="T8" y="T9"/>
                </a:cxn>
              </a:cxnLst>
              <a:rect l="0" t="0" r="r" b="b"/>
              <a:pathLst>
                <a:path w="2680" h="2680">
                  <a:moveTo>
                    <a:pt x="0" y="2089"/>
                  </a:moveTo>
                  <a:lnTo>
                    <a:pt x="0" y="2680"/>
                  </a:lnTo>
                  <a:cubicBezTo>
                    <a:pt x="1480" y="2680"/>
                    <a:pt x="2680" y="1480"/>
                    <a:pt x="2680" y="0"/>
                  </a:cubicBezTo>
                  <a:lnTo>
                    <a:pt x="2089" y="0"/>
                  </a:lnTo>
                  <a:cubicBezTo>
                    <a:pt x="2089" y="1154"/>
                    <a:pt x="1154" y="2089"/>
                    <a:pt x="0" y="208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3" name="Freeform 16">
              <a:extLst>
                <a:ext uri="{FF2B5EF4-FFF2-40B4-BE49-F238E27FC236}">
                  <a16:creationId xmlns:a16="http://schemas.microsoft.com/office/drawing/2014/main" id="{1BDDCDED-949F-3165-CAED-568562191FEC}"/>
                </a:ext>
              </a:extLst>
            </p:cNvPr>
            <p:cNvSpPr>
              <a:spLocks/>
            </p:cNvSpPr>
            <p:nvPr/>
          </p:nvSpPr>
          <p:spPr bwMode="auto">
            <a:xfrm rot="16200000">
              <a:off x="10960024" y="3739387"/>
              <a:ext cx="505735" cy="505126"/>
            </a:xfrm>
            <a:custGeom>
              <a:avLst/>
              <a:gdLst>
                <a:gd name="T0" fmla="*/ 2681 w 2681"/>
                <a:gd name="T1" fmla="*/ 2680 h 2680"/>
                <a:gd name="T2" fmla="*/ 2681 w 2681"/>
                <a:gd name="T3" fmla="*/ 2089 h 2680"/>
                <a:gd name="T4" fmla="*/ 591 w 2681"/>
                <a:gd name="T5" fmla="*/ 0 h 2680"/>
                <a:gd name="T6" fmla="*/ 0 w 2681"/>
                <a:gd name="T7" fmla="*/ 0 h 2680"/>
                <a:gd name="T8" fmla="*/ 2681 w 2681"/>
                <a:gd name="T9" fmla="*/ 2680 h 2680"/>
              </a:gdLst>
              <a:ahLst/>
              <a:cxnLst>
                <a:cxn ang="0">
                  <a:pos x="T0" y="T1"/>
                </a:cxn>
                <a:cxn ang="0">
                  <a:pos x="T2" y="T3"/>
                </a:cxn>
                <a:cxn ang="0">
                  <a:pos x="T4" y="T5"/>
                </a:cxn>
                <a:cxn ang="0">
                  <a:pos x="T6" y="T7"/>
                </a:cxn>
                <a:cxn ang="0">
                  <a:pos x="T8" y="T9"/>
                </a:cxn>
              </a:cxnLst>
              <a:rect l="0" t="0" r="r" b="b"/>
              <a:pathLst>
                <a:path w="2681" h="2680">
                  <a:moveTo>
                    <a:pt x="2681" y="2680"/>
                  </a:moveTo>
                  <a:lnTo>
                    <a:pt x="2681" y="2089"/>
                  </a:lnTo>
                  <a:cubicBezTo>
                    <a:pt x="1527" y="2089"/>
                    <a:pt x="591" y="1154"/>
                    <a:pt x="591" y="0"/>
                  </a:cubicBezTo>
                  <a:lnTo>
                    <a:pt x="0" y="0"/>
                  </a:lnTo>
                  <a:cubicBezTo>
                    <a:pt x="0" y="1480"/>
                    <a:pt x="1200" y="2680"/>
                    <a:pt x="2681" y="26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20">
              <a:extLst>
                <a:ext uri="{FF2B5EF4-FFF2-40B4-BE49-F238E27FC236}">
                  <a16:creationId xmlns:a16="http://schemas.microsoft.com/office/drawing/2014/main" id="{E4954A68-F806-846A-E403-946A51A4A328}"/>
                </a:ext>
              </a:extLst>
            </p:cNvPr>
            <p:cNvSpPr>
              <a:spLocks/>
            </p:cNvSpPr>
            <p:nvPr/>
          </p:nvSpPr>
          <p:spPr bwMode="auto">
            <a:xfrm rot="16200000">
              <a:off x="10454594" y="3233348"/>
              <a:ext cx="505735" cy="505735"/>
            </a:xfrm>
            <a:custGeom>
              <a:avLst/>
              <a:gdLst>
                <a:gd name="T0" fmla="*/ 0 w 2680"/>
                <a:gd name="T1" fmla="*/ 0 h 2681"/>
                <a:gd name="T2" fmla="*/ 0 w 2680"/>
                <a:gd name="T3" fmla="*/ 592 h 2681"/>
                <a:gd name="T4" fmla="*/ 2089 w 2680"/>
                <a:gd name="T5" fmla="*/ 2681 h 2681"/>
                <a:gd name="T6" fmla="*/ 2680 w 2680"/>
                <a:gd name="T7" fmla="*/ 2681 h 2681"/>
                <a:gd name="T8" fmla="*/ 0 w 2680"/>
                <a:gd name="T9" fmla="*/ 0 h 2681"/>
              </a:gdLst>
              <a:ahLst/>
              <a:cxnLst>
                <a:cxn ang="0">
                  <a:pos x="T0" y="T1"/>
                </a:cxn>
                <a:cxn ang="0">
                  <a:pos x="T2" y="T3"/>
                </a:cxn>
                <a:cxn ang="0">
                  <a:pos x="T4" y="T5"/>
                </a:cxn>
                <a:cxn ang="0">
                  <a:pos x="T6" y="T7"/>
                </a:cxn>
                <a:cxn ang="0">
                  <a:pos x="T8" y="T9"/>
                </a:cxn>
              </a:cxnLst>
              <a:rect l="0" t="0" r="r" b="b"/>
              <a:pathLst>
                <a:path w="2680" h="2681">
                  <a:moveTo>
                    <a:pt x="0" y="0"/>
                  </a:moveTo>
                  <a:lnTo>
                    <a:pt x="0" y="592"/>
                  </a:lnTo>
                  <a:cubicBezTo>
                    <a:pt x="1154" y="592"/>
                    <a:pt x="2089" y="1527"/>
                    <a:pt x="2089" y="2681"/>
                  </a:cubicBezTo>
                  <a:lnTo>
                    <a:pt x="2680" y="2681"/>
                  </a:lnTo>
                  <a:cubicBezTo>
                    <a:pt x="2680" y="1200"/>
                    <a:pt x="1480" y="0"/>
                    <a:pt x="0" y="0"/>
                  </a:cubicBezTo>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16" name="TextBox 15">
            <a:extLst>
              <a:ext uri="{FF2B5EF4-FFF2-40B4-BE49-F238E27FC236}">
                <a16:creationId xmlns:a16="http://schemas.microsoft.com/office/drawing/2014/main" id="{7A712132-18E0-F107-629B-FD0FFBC6C211}"/>
              </a:ext>
            </a:extLst>
          </p:cNvPr>
          <p:cNvSpPr txBox="1"/>
          <p:nvPr/>
        </p:nvSpPr>
        <p:spPr>
          <a:xfrm>
            <a:off x="8500492" y="5236343"/>
            <a:ext cx="1928429" cy="307777"/>
          </a:xfrm>
          <a:prstGeom prst="rect">
            <a:avLst/>
          </a:prstGeom>
          <a:noFill/>
        </p:spPr>
        <p:txBody>
          <a:bodyPr wrap="square" rtlCol="0">
            <a:spAutoFit/>
          </a:bodyPr>
          <a:lstStyle/>
          <a:p>
            <a:pPr algn="dist"/>
            <a:r>
              <a:rPr kumimoji="1" lang="en-US" altLang="ko-Kore-KR" sz="1400">
                <a:solidFill>
                  <a:schemeClr val="bg1"/>
                </a:solidFill>
                <a:latin typeface="+mj-lt"/>
                <a:ea typeface="NEXON Lv2 Gothic Bold" pitchFamily="2" charset="-127"/>
              </a:rPr>
              <a:t>START</a:t>
            </a:r>
            <a:endParaRPr kumimoji="1" lang="ko-Kore-KR" altLang="en-US" sz="1400">
              <a:solidFill>
                <a:schemeClr val="bg1"/>
              </a:solidFill>
              <a:latin typeface="+mj-lt"/>
              <a:ea typeface="NEXON Lv2 Gothic Bold" pitchFamily="2" charset="-127"/>
            </a:endParaRPr>
          </a:p>
        </p:txBody>
      </p:sp>
    </p:spTree>
    <p:extLst>
      <p:ext uri="{BB962C8B-B14F-4D97-AF65-F5344CB8AC3E}">
        <p14:creationId xmlns:p14="http://schemas.microsoft.com/office/powerpoint/2010/main" val="1035328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0E6BB52-0ECC-E3A7-57AF-00D28E86C3C7}"/>
              </a:ext>
            </a:extLst>
          </p:cNvPr>
          <p:cNvSpPr/>
          <p:nvPr/>
        </p:nvSpPr>
        <p:spPr>
          <a:xfrm>
            <a:off x="-1" y="8042"/>
            <a:ext cx="691896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6" name="그림 개체 틀 5">
            <a:extLst>
              <a:ext uri="{FF2B5EF4-FFF2-40B4-BE49-F238E27FC236}">
                <a16:creationId xmlns:a16="http://schemas.microsoft.com/office/drawing/2014/main" id="{3548019A-457A-9D4E-1A7E-3AC66533245F}"/>
              </a:ext>
            </a:extLst>
          </p:cNvPr>
          <p:cNvPicPr>
            <a:picLocks noGrp="1" noChangeAspect="1"/>
          </p:cNvPicPr>
          <p:nvPr>
            <p:ph type="pic" sz="quarter" idx="10"/>
          </p:nvPr>
        </p:nvPicPr>
        <p:blipFill>
          <a:blip r:embed="rId2"/>
          <a:srcRect t="1511" b="1511"/>
          <a:stretch>
            <a:fillRect/>
          </a:stretch>
        </p:blipFill>
        <p:spPr>
          <a:xfrm>
            <a:off x="6918960" y="103054"/>
            <a:ext cx="5273040" cy="6754946"/>
          </a:xfrm>
        </p:spPr>
      </p:pic>
      <p:grpSp>
        <p:nvGrpSpPr>
          <p:cNvPr id="3" name="그룹 2">
            <a:extLst>
              <a:ext uri="{FF2B5EF4-FFF2-40B4-BE49-F238E27FC236}">
                <a16:creationId xmlns:a16="http://schemas.microsoft.com/office/drawing/2014/main" id="{670E5614-D831-A4BA-AE98-5C73769A0E11}"/>
              </a:ext>
            </a:extLst>
          </p:cNvPr>
          <p:cNvGrpSpPr/>
          <p:nvPr/>
        </p:nvGrpSpPr>
        <p:grpSpPr>
          <a:xfrm rot="5400000">
            <a:off x="-912598" y="1686559"/>
            <a:ext cx="4090217" cy="717103"/>
            <a:chOff x="8019974" y="1715763"/>
            <a:chExt cx="2820806" cy="320306"/>
          </a:xfrm>
        </p:grpSpPr>
        <p:sp>
          <p:nvSpPr>
            <p:cNvPr id="4" name="Rectangle 309">
              <a:extLst>
                <a:ext uri="{FF2B5EF4-FFF2-40B4-BE49-F238E27FC236}">
                  <a16:creationId xmlns:a16="http://schemas.microsoft.com/office/drawing/2014/main" id="{F8D56E7E-A4A0-5CB9-8987-44010F566312}"/>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Rectangle 310">
              <a:extLst>
                <a:ext uri="{FF2B5EF4-FFF2-40B4-BE49-F238E27FC236}">
                  <a16:creationId xmlns:a16="http://schemas.microsoft.com/office/drawing/2014/main" id="{4BD42CC6-13B9-6595-F3AB-DA8484665611}"/>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7" name="TextBox 6">
            <a:extLst>
              <a:ext uri="{FF2B5EF4-FFF2-40B4-BE49-F238E27FC236}">
                <a16:creationId xmlns:a16="http://schemas.microsoft.com/office/drawing/2014/main" id="{F88B93D0-C2D4-41EB-BD6A-1E548A2A0DE2}"/>
              </a:ext>
            </a:extLst>
          </p:cNvPr>
          <p:cNvSpPr txBox="1"/>
          <p:nvPr/>
        </p:nvSpPr>
        <p:spPr>
          <a:xfrm>
            <a:off x="238308" y="111096"/>
            <a:ext cx="7207948" cy="707886"/>
          </a:xfrm>
          <a:prstGeom prst="rect">
            <a:avLst/>
          </a:prstGeom>
          <a:noFill/>
        </p:spPr>
        <p:txBody>
          <a:bodyPr wrap="square" rtlCol="0">
            <a:spAutoFit/>
          </a:bodyPr>
          <a:lstStyle/>
          <a:p>
            <a:r>
              <a:rPr kumimoji="1" lang="en-US" altLang="ko-Kore-KR" sz="4000" b="1">
                <a:solidFill>
                  <a:schemeClr val="bg1"/>
                </a:solidFill>
                <a:effectLst>
                  <a:outerShdw blurRad="314867" sx="102000" sy="102000" algn="ctr" rotWithShape="0">
                    <a:prstClr val="black">
                      <a:alpha val="82000"/>
                    </a:prstClr>
                  </a:outerShdw>
                </a:effectLst>
                <a:latin typeface="+mj-lt"/>
                <a:ea typeface="NEXON Lv2 Gothic Bold" pitchFamily="2" charset="-127"/>
              </a:rPr>
              <a:t>1. Các Requirement của Admin:</a:t>
            </a:r>
            <a:endParaRPr kumimoji="1" lang="ko-Kore-KR" altLang="en-US" sz="4000" b="1" dirty="0">
              <a:solidFill>
                <a:schemeClr val="bg1"/>
              </a:solidFill>
              <a:effectLst>
                <a:outerShdw blurRad="314867" sx="102000" sy="102000" algn="ctr" rotWithShape="0">
                  <a:prstClr val="black">
                    <a:alpha val="82000"/>
                  </a:prstClr>
                </a:outerShdw>
              </a:effectLst>
              <a:latin typeface="+mj-lt"/>
              <a:ea typeface="NEXON Lv2 Gothic Bold" pitchFamily="2" charset="-127"/>
            </a:endParaRPr>
          </a:p>
        </p:txBody>
      </p:sp>
      <p:sp>
        <p:nvSpPr>
          <p:cNvPr id="9" name="TextBox 8">
            <a:extLst>
              <a:ext uri="{FF2B5EF4-FFF2-40B4-BE49-F238E27FC236}">
                <a16:creationId xmlns:a16="http://schemas.microsoft.com/office/drawing/2014/main" id="{2AF20C67-D58F-3872-8D7C-CEABED8557D2}"/>
              </a:ext>
            </a:extLst>
          </p:cNvPr>
          <p:cNvSpPr txBox="1"/>
          <p:nvPr/>
        </p:nvSpPr>
        <p:spPr>
          <a:xfrm>
            <a:off x="554040" y="1224032"/>
            <a:ext cx="5201921" cy="4426020"/>
          </a:xfrm>
          <a:prstGeom prst="rect">
            <a:avLst/>
          </a:prstGeom>
          <a:noFill/>
        </p:spPr>
        <p:txBody>
          <a:bodyPr wrap="square" rtlCol="0">
            <a:spAutoFit/>
          </a:bodyPr>
          <a:lstStyle/>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Quản lý tài khoản sinh viên và giảng viên, giảng viên phản biện</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Quản lý đề tài: </a:t>
            </a:r>
            <a:endParaRPr lang="en-US" sz="2400" b="1">
              <a:ea typeface="Arial" panose="020B0604020202020204" pitchFamily="34" charset="0"/>
            </a:endParaRP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Quản lý giảng viên</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Quản lý sinh viên</a:t>
            </a:r>
            <a:endParaRPr lang="en-US" sz="2400" b="1">
              <a:ea typeface="Arial" panose="020B0604020202020204" pitchFamily="34" charset="0"/>
            </a:endParaRP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Thống kê theo đề tài</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Thống kê theo sinh viên</a:t>
            </a:r>
            <a:endParaRPr lang="en-US" sz="2400" b="1">
              <a:ea typeface="Arial" panose="020B0604020202020204" pitchFamily="34" charset="0"/>
            </a:endParaRPr>
          </a:p>
        </p:txBody>
      </p:sp>
      <p:sp>
        <p:nvSpPr>
          <p:cNvPr id="13" name="TextBox 12">
            <a:extLst>
              <a:ext uri="{FF2B5EF4-FFF2-40B4-BE49-F238E27FC236}">
                <a16:creationId xmlns:a16="http://schemas.microsoft.com/office/drawing/2014/main" id="{EE40756B-5375-4D14-AA7E-38AB7650177A}"/>
              </a:ext>
            </a:extLst>
          </p:cNvPr>
          <p:cNvSpPr txBox="1"/>
          <p:nvPr/>
        </p:nvSpPr>
        <p:spPr>
          <a:xfrm>
            <a:off x="7046072" y="1245890"/>
            <a:ext cx="5522267" cy="5185202"/>
          </a:xfrm>
          <a:prstGeom prst="rect">
            <a:avLst/>
          </a:prstGeom>
          <a:noFill/>
        </p:spPr>
        <p:txBody>
          <a:bodyPr wrap="square">
            <a:spAutoFit/>
          </a:bodyPr>
          <a:lstStyle/>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cs typeface="Times New Roman" panose="02020603050405020304" pitchFamily="18" charset="0"/>
              </a:rPr>
              <a:t>Thống kê theo giảng viên</a:t>
            </a:r>
          </a:p>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cs typeface="Times New Roman" panose="02020603050405020304" pitchFamily="18" charset="0"/>
              </a:rPr>
              <a:t>Thông báo tin tức đề tài</a:t>
            </a:r>
          </a:p>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cs typeface="Times New Roman" panose="02020603050405020304" pitchFamily="18" charset="0"/>
              </a:rPr>
              <a:t>Đăng nhập và đăng xuất</a:t>
            </a:r>
          </a:p>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cs typeface="Times New Roman" panose="02020603050405020304" pitchFamily="18" charset="0"/>
              </a:rPr>
              <a:t>Quản lý tài khoản, đổi mật khẩu</a:t>
            </a:r>
          </a:p>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cs typeface="Times New Roman" panose="02020603050405020304" pitchFamily="18" charset="0"/>
              </a:rPr>
              <a:t>Tạo đợt đăng kí đề tài cho giảng viên</a:t>
            </a:r>
            <a:endParaRPr lang="en-US" sz="2400" b="1">
              <a:solidFill>
                <a:schemeClr val="bg1"/>
              </a:solidFill>
              <a:highlight>
                <a:srgbClr val="000000"/>
              </a:highlight>
              <a:ea typeface="Arial" panose="020B0604020202020204" pitchFamily="34" charset="0"/>
              <a:cs typeface="Times New Roman" panose="02020603050405020304" pitchFamily="18" charset="0"/>
            </a:endParaRPr>
          </a:p>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cs typeface="Times New Roman" panose="02020603050405020304" pitchFamily="18" charset="0"/>
              </a:rPr>
              <a:t>Tạo thời gian đăng kí đề tài sinh viên</a:t>
            </a:r>
          </a:p>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rPr>
              <a:t> Phân quyền giảng viên phản biện</a:t>
            </a:r>
          </a:p>
          <a:p>
            <a:pPr marL="342900" indent="-342900">
              <a:lnSpc>
                <a:spcPct val="150000"/>
              </a:lnSpc>
              <a:spcAft>
                <a:spcPts val="800"/>
              </a:spcAft>
              <a:buSzPts val="1300"/>
              <a:buFont typeface="Wingdings" panose="05000000000000000000" pitchFamily="2" charset="2"/>
              <a:buChar char="Ø"/>
            </a:pPr>
            <a:r>
              <a:rPr lang="en-US" sz="2400" b="1">
                <a:solidFill>
                  <a:schemeClr val="bg1"/>
                </a:solidFill>
                <a:effectLst/>
                <a:highlight>
                  <a:srgbClr val="000000"/>
                </a:highlight>
                <a:ea typeface="Arial" panose="020B0604020202020204" pitchFamily="34" charset="0"/>
                <a:cs typeface="Times New Roman" panose="02020603050405020304" pitchFamily="18" charset="0"/>
              </a:rPr>
              <a:t>Quản lý giảng viên phản biện</a:t>
            </a:r>
          </a:p>
        </p:txBody>
      </p:sp>
    </p:spTree>
    <p:extLst>
      <p:ext uri="{BB962C8B-B14F-4D97-AF65-F5344CB8AC3E}">
        <p14:creationId xmlns:p14="http://schemas.microsoft.com/office/powerpoint/2010/main" val="846983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0E6BB52-0ECC-E3A7-57AF-00D28E86C3C7}"/>
              </a:ext>
            </a:extLst>
          </p:cNvPr>
          <p:cNvSpPr/>
          <p:nvPr/>
        </p:nvSpPr>
        <p:spPr>
          <a:xfrm>
            <a:off x="4643119" y="-61408"/>
            <a:ext cx="754888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6" name="그림 개체 틀 5">
            <a:extLst>
              <a:ext uri="{FF2B5EF4-FFF2-40B4-BE49-F238E27FC236}">
                <a16:creationId xmlns:a16="http://schemas.microsoft.com/office/drawing/2014/main" id="{3548019A-457A-9D4E-1A7E-3AC66533245F}"/>
              </a:ext>
            </a:extLst>
          </p:cNvPr>
          <p:cNvPicPr>
            <a:picLocks noGrp="1" noChangeAspect="1"/>
          </p:cNvPicPr>
          <p:nvPr>
            <p:ph type="pic" sz="quarter" idx="10"/>
          </p:nvPr>
        </p:nvPicPr>
        <p:blipFill>
          <a:blip r:embed="rId2"/>
          <a:srcRect t="1511" b="1511"/>
          <a:stretch>
            <a:fillRect/>
          </a:stretch>
        </p:blipFill>
        <p:spPr>
          <a:xfrm>
            <a:off x="-3988" y="0"/>
            <a:ext cx="4643120" cy="6754946"/>
          </a:xfrm>
        </p:spPr>
      </p:pic>
      <p:grpSp>
        <p:nvGrpSpPr>
          <p:cNvPr id="3" name="그룹 2">
            <a:extLst>
              <a:ext uri="{FF2B5EF4-FFF2-40B4-BE49-F238E27FC236}">
                <a16:creationId xmlns:a16="http://schemas.microsoft.com/office/drawing/2014/main" id="{670E5614-D831-A4BA-AE98-5C73769A0E11}"/>
              </a:ext>
            </a:extLst>
          </p:cNvPr>
          <p:cNvGrpSpPr/>
          <p:nvPr/>
        </p:nvGrpSpPr>
        <p:grpSpPr>
          <a:xfrm rot="5400000">
            <a:off x="3730522" y="1617109"/>
            <a:ext cx="4090217" cy="717103"/>
            <a:chOff x="8019974" y="1715763"/>
            <a:chExt cx="2820806" cy="320306"/>
          </a:xfrm>
        </p:grpSpPr>
        <p:sp>
          <p:nvSpPr>
            <p:cNvPr id="4" name="Rectangle 309">
              <a:extLst>
                <a:ext uri="{FF2B5EF4-FFF2-40B4-BE49-F238E27FC236}">
                  <a16:creationId xmlns:a16="http://schemas.microsoft.com/office/drawing/2014/main" id="{F8D56E7E-A4A0-5CB9-8987-44010F566312}"/>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Rectangle 310">
              <a:extLst>
                <a:ext uri="{FF2B5EF4-FFF2-40B4-BE49-F238E27FC236}">
                  <a16:creationId xmlns:a16="http://schemas.microsoft.com/office/drawing/2014/main" id="{4BD42CC6-13B9-6595-F3AB-DA8484665611}"/>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7" name="TextBox 6">
            <a:extLst>
              <a:ext uri="{FF2B5EF4-FFF2-40B4-BE49-F238E27FC236}">
                <a16:creationId xmlns:a16="http://schemas.microsoft.com/office/drawing/2014/main" id="{F88B93D0-C2D4-41EB-BD6A-1E548A2A0DE2}"/>
              </a:ext>
            </a:extLst>
          </p:cNvPr>
          <p:cNvSpPr txBox="1"/>
          <p:nvPr/>
        </p:nvSpPr>
        <p:spPr>
          <a:xfrm>
            <a:off x="4881428" y="41646"/>
            <a:ext cx="7207948" cy="707886"/>
          </a:xfrm>
          <a:prstGeom prst="rect">
            <a:avLst/>
          </a:prstGeom>
          <a:noFill/>
        </p:spPr>
        <p:txBody>
          <a:bodyPr wrap="square" rtlCol="0">
            <a:spAutoFit/>
          </a:bodyPr>
          <a:lstStyle/>
          <a:p>
            <a:r>
              <a:rPr kumimoji="1" lang="en-US" altLang="ko-Kore-KR" sz="4000" b="1">
                <a:solidFill>
                  <a:schemeClr val="bg1"/>
                </a:solidFill>
                <a:effectLst>
                  <a:outerShdw blurRad="314867" sx="102000" sy="102000" algn="ctr" rotWithShape="0">
                    <a:prstClr val="black">
                      <a:alpha val="82000"/>
                    </a:prstClr>
                  </a:outerShdw>
                </a:effectLst>
                <a:latin typeface="+mj-lt"/>
                <a:ea typeface="NEXON Lv2 Gothic Bold" pitchFamily="2" charset="-127"/>
              </a:rPr>
              <a:t>2. Các Requirement của Sinh Viên:</a:t>
            </a:r>
            <a:endParaRPr kumimoji="1" lang="ko-Kore-KR" altLang="en-US" sz="4000" b="1" dirty="0">
              <a:solidFill>
                <a:schemeClr val="bg1"/>
              </a:solidFill>
              <a:effectLst>
                <a:outerShdw blurRad="314867" sx="102000" sy="102000" algn="ctr" rotWithShape="0">
                  <a:prstClr val="black">
                    <a:alpha val="82000"/>
                  </a:prstClr>
                </a:outerShdw>
              </a:effectLst>
              <a:latin typeface="+mj-lt"/>
              <a:ea typeface="NEXON Lv2 Gothic Bold" pitchFamily="2" charset="-127"/>
            </a:endParaRPr>
          </a:p>
        </p:txBody>
      </p:sp>
      <p:sp>
        <p:nvSpPr>
          <p:cNvPr id="9" name="TextBox 8">
            <a:extLst>
              <a:ext uri="{FF2B5EF4-FFF2-40B4-BE49-F238E27FC236}">
                <a16:creationId xmlns:a16="http://schemas.microsoft.com/office/drawing/2014/main" id="{2AF20C67-D58F-3872-8D7C-CEABED8557D2}"/>
              </a:ext>
            </a:extLst>
          </p:cNvPr>
          <p:cNvSpPr txBox="1"/>
          <p:nvPr/>
        </p:nvSpPr>
        <p:spPr>
          <a:xfrm>
            <a:off x="5127712" y="782842"/>
            <a:ext cx="6147702" cy="5636608"/>
          </a:xfrm>
          <a:prstGeom prst="rect">
            <a:avLst/>
          </a:prstGeom>
          <a:noFill/>
        </p:spPr>
        <p:txBody>
          <a:bodyPr wrap="square" rtlCol="0">
            <a:spAutoFit/>
          </a:bodyPr>
          <a:lstStyle/>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Đăng nhập và đăng xuất hệ thống</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Đăng kí đề tài: Đăng kí đề tài theo đợt mà admin mở</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Quản lý nhóm báo cáo đề tài: xem thông tin nhóm	</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nhật thông tin sinh viên</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Nộp báo cáo đề tài</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Xem điểm của đề tài</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rPr>
              <a:t>Đổi mật khẩu tài khoản sinh viên</a:t>
            </a:r>
          </a:p>
        </p:txBody>
      </p:sp>
    </p:spTree>
    <p:extLst>
      <p:ext uri="{BB962C8B-B14F-4D97-AF65-F5344CB8AC3E}">
        <p14:creationId xmlns:p14="http://schemas.microsoft.com/office/powerpoint/2010/main" val="3959550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0E6BB52-0ECC-E3A7-57AF-00D28E86C3C7}"/>
              </a:ext>
            </a:extLst>
          </p:cNvPr>
          <p:cNvSpPr/>
          <p:nvPr/>
        </p:nvSpPr>
        <p:spPr>
          <a:xfrm>
            <a:off x="0" y="8042"/>
            <a:ext cx="72079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6" name="그림 개체 틀 5">
            <a:extLst>
              <a:ext uri="{FF2B5EF4-FFF2-40B4-BE49-F238E27FC236}">
                <a16:creationId xmlns:a16="http://schemas.microsoft.com/office/drawing/2014/main" id="{3548019A-457A-9D4E-1A7E-3AC66533245F}"/>
              </a:ext>
            </a:extLst>
          </p:cNvPr>
          <p:cNvPicPr>
            <a:picLocks noGrp="1" noChangeAspect="1"/>
          </p:cNvPicPr>
          <p:nvPr>
            <p:ph type="pic" sz="quarter" idx="10"/>
          </p:nvPr>
        </p:nvPicPr>
        <p:blipFill>
          <a:blip r:embed="rId2"/>
          <a:srcRect t="1511" b="1511"/>
          <a:stretch>
            <a:fillRect/>
          </a:stretch>
        </p:blipFill>
        <p:spPr>
          <a:xfrm>
            <a:off x="7116886" y="0"/>
            <a:ext cx="5105921" cy="6904247"/>
          </a:xfrm>
        </p:spPr>
      </p:pic>
      <p:grpSp>
        <p:nvGrpSpPr>
          <p:cNvPr id="3" name="그룹 2">
            <a:extLst>
              <a:ext uri="{FF2B5EF4-FFF2-40B4-BE49-F238E27FC236}">
                <a16:creationId xmlns:a16="http://schemas.microsoft.com/office/drawing/2014/main" id="{670E5614-D831-A4BA-AE98-5C73769A0E11}"/>
              </a:ext>
            </a:extLst>
          </p:cNvPr>
          <p:cNvGrpSpPr/>
          <p:nvPr/>
        </p:nvGrpSpPr>
        <p:grpSpPr>
          <a:xfrm rot="5400000">
            <a:off x="-912598" y="1686559"/>
            <a:ext cx="4090217" cy="717103"/>
            <a:chOff x="8019974" y="1715763"/>
            <a:chExt cx="2820806" cy="320306"/>
          </a:xfrm>
        </p:grpSpPr>
        <p:sp>
          <p:nvSpPr>
            <p:cNvPr id="4" name="Rectangle 309">
              <a:extLst>
                <a:ext uri="{FF2B5EF4-FFF2-40B4-BE49-F238E27FC236}">
                  <a16:creationId xmlns:a16="http://schemas.microsoft.com/office/drawing/2014/main" id="{F8D56E7E-A4A0-5CB9-8987-44010F566312}"/>
                </a:ext>
              </a:extLst>
            </p:cNvPr>
            <p:cNvSpPr>
              <a:spLocks noChangeArrowheads="1"/>
            </p:cNvSpPr>
            <p:nvPr/>
          </p:nvSpPr>
          <p:spPr bwMode="auto">
            <a:xfrm>
              <a:off x="8019974" y="1715763"/>
              <a:ext cx="2389881" cy="85567"/>
            </a:xfrm>
            <a:prstGeom prst="rect">
              <a:avLst/>
            </a:pr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Rectangle 310">
              <a:extLst>
                <a:ext uri="{FF2B5EF4-FFF2-40B4-BE49-F238E27FC236}">
                  <a16:creationId xmlns:a16="http://schemas.microsoft.com/office/drawing/2014/main" id="{4BD42CC6-13B9-6595-F3AB-DA8484665611}"/>
                </a:ext>
              </a:extLst>
            </p:cNvPr>
            <p:cNvSpPr>
              <a:spLocks noChangeArrowheads="1"/>
            </p:cNvSpPr>
            <p:nvPr/>
          </p:nvSpPr>
          <p:spPr bwMode="auto">
            <a:xfrm>
              <a:off x="9326374" y="1950502"/>
              <a:ext cx="1514406" cy="85567"/>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grpSp>
      <p:sp>
        <p:nvSpPr>
          <p:cNvPr id="7" name="TextBox 6">
            <a:extLst>
              <a:ext uri="{FF2B5EF4-FFF2-40B4-BE49-F238E27FC236}">
                <a16:creationId xmlns:a16="http://schemas.microsoft.com/office/drawing/2014/main" id="{F88B93D0-C2D4-41EB-BD6A-1E548A2A0DE2}"/>
              </a:ext>
            </a:extLst>
          </p:cNvPr>
          <p:cNvSpPr txBox="1"/>
          <p:nvPr/>
        </p:nvSpPr>
        <p:spPr>
          <a:xfrm>
            <a:off x="238308" y="111096"/>
            <a:ext cx="7207948" cy="707886"/>
          </a:xfrm>
          <a:prstGeom prst="rect">
            <a:avLst/>
          </a:prstGeom>
          <a:noFill/>
        </p:spPr>
        <p:txBody>
          <a:bodyPr wrap="square" rtlCol="0">
            <a:spAutoFit/>
          </a:bodyPr>
          <a:lstStyle/>
          <a:p>
            <a:r>
              <a:rPr kumimoji="1" lang="en-US" altLang="ko-Kore-KR" sz="4000" b="1">
                <a:solidFill>
                  <a:schemeClr val="bg1"/>
                </a:solidFill>
                <a:effectLst>
                  <a:outerShdw blurRad="314867" sx="102000" sy="102000" algn="ctr" rotWithShape="0">
                    <a:prstClr val="black">
                      <a:alpha val="82000"/>
                    </a:prstClr>
                  </a:outerShdw>
                </a:effectLst>
                <a:latin typeface="+mj-lt"/>
                <a:ea typeface="NEXON Lv2 Gothic Bold" pitchFamily="2" charset="-127"/>
              </a:rPr>
              <a:t>Các Requirement của Giảng Viên</a:t>
            </a:r>
          </a:p>
        </p:txBody>
      </p:sp>
      <p:sp>
        <p:nvSpPr>
          <p:cNvPr id="9" name="TextBox 8">
            <a:extLst>
              <a:ext uri="{FF2B5EF4-FFF2-40B4-BE49-F238E27FC236}">
                <a16:creationId xmlns:a16="http://schemas.microsoft.com/office/drawing/2014/main" id="{2AF20C67-D58F-3872-8D7C-CEABED8557D2}"/>
              </a:ext>
            </a:extLst>
          </p:cNvPr>
          <p:cNvSpPr txBox="1"/>
          <p:nvPr/>
        </p:nvSpPr>
        <p:spPr>
          <a:xfrm>
            <a:off x="484592" y="852292"/>
            <a:ext cx="6147702" cy="5636608"/>
          </a:xfrm>
          <a:prstGeom prst="rect">
            <a:avLst/>
          </a:prstGeom>
          <a:noFill/>
        </p:spPr>
        <p:txBody>
          <a:bodyPr wrap="square" rtlCol="0">
            <a:spAutoFit/>
          </a:bodyPr>
          <a:lstStyle/>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Đăng nhập vào hệ thống bằng quyền giảng viên</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Đăng xuất hệ thống</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Đăng ký đề tài theo thời gian đăng ký mà admin mở.</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Tạo đề tài: Thêm, sửa, xóa các đề tài của giảng viên đó, </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Quản lí danh sách sinh viên đã chọn đề tài</a:t>
            </a:r>
          </a:p>
          <a:p>
            <a:pPr marL="342900" marR="0" lvl="0" indent="-342900">
              <a:lnSpc>
                <a:spcPct val="150000"/>
              </a:lnSpc>
              <a:spcBef>
                <a:spcPts val="0"/>
              </a:spcBef>
              <a:spcAft>
                <a:spcPts val="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Cập nhật thông tin giảng viên</a:t>
            </a:r>
          </a:p>
          <a:p>
            <a:pPr marL="342900" marR="0" lvl="0" indent="-342900">
              <a:lnSpc>
                <a:spcPct val="150000"/>
              </a:lnSpc>
              <a:spcBef>
                <a:spcPts val="0"/>
              </a:spcBef>
              <a:spcAft>
                <a:spcPts val="800"/>
              </a:spcAft>
              <a:buSzPts val="1300"/>
              <a:buFont typeface="Wingdings" panose="05000000000000000000" pitchFamily="2" charset="2"/>
              <a:buChar char="Ø"/>
            </a:pPr>
            <a:r>
              <a:rPr lang="en-US" sz="2400" b="1">
                <a:effectLst/>
                <a:ea typeface="Arial" panose="020B0604020202020204" pitchFamily="34" charset="0"/>
                <a:cs typeface="Times New Roman" panose="02020603050405020304" pitchFamily="18" charset="0"/>
              </a:rPr>
              <a:t>Đổi mật khẩu tài khoản</a:t>
            </a:r>
          </a:p>
        </p:txBody>
      </p:sp>
    </p:spTree>
    <p:extLst>
      <p:ext uri="{BB962C8B-B14F-4D97-AF65-F5344CB8AC3E}">
        <p14:creationId xmlns:p14="http://schemas.microsoft.com/office/powerpoint/2010/main" val="371558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3002</Words>
  <Application>Microsoft Office PowerPoint</Application>
  <PresentationFormat>Widescreen</PresentationFormat>
  <Paragraphs>338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맑은 고딕</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Bảo Huy</dc:creator>
  <cp:lastModifiedBy>Mai Bảo Huy</cp:lastModifiedBy>
  <cp:revision>3</cp:revision>
  <dcterms:created xsi:type="dcterms:W3CDTF">2022-12-17T07:29:58Z</dcterms:created>
  <dcterms:modified xsi:type="dcterms:W3CDTF">2022-12-17T13:38:01Z</dcterms:modified>
</cp:coreProperties>
</file>