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00" r:id="rId3"/>
    <p:sldMasterId id="2147483724" r:id="rId4"/>
  </p:sldMasterIdLst>
  <p:notesMasterIdLst>
    <p:notesMasterId r:id="rId19"/>
  </p:notesMasterIdLst>
  <p:sldIdLst>
    <p:sldId id="257" r:id="rId5"/>
    <p:sldId id="260" r:id="rId6"/>
    <p:sldId id="258" r:id="rId7"/>
    <p:sldId id="264" r:id="rId8"/>
    <p:sldId id="266" r:id="rId9"/>
    <p:sldId id="270" r:id="rId10"/>
    <p:sldId id="293" r:id="rId11"/>
    <p:sldId id="294" r:id="rId12"/>
    <p:sldId id="283" r:id="rId13"/>
    <p:sldId id="281" r:id="rId14"/>
    <p:sldId id="295" r:id="rId15"/>
    <p:sldId id="289" r:id="rId16"/>
    <p:sldId id="296" r:id="rId17"/>
    <p:sldId id="290"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43" autoAdjust="0"/>
  </p:normalViewPr>
  <p:slideViewPr>
    <p:cSldViewPr snapToGrid="0">
      <p:cViewPr>
        <p:scale>
          <a:sx n="100" d="100"/>
          <a:sy n="100" d="100"/>
        </p:scale>
        <p:origin x="9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87964-2793-47E5-812A-21CD8ED0DB6B}" type="datetimeFigureOut">
              <a:rPr lang="vi-VN" smtClean="0"/>
              <a:t>28/12/2021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E1FF5-E388-4456-8B28-55B48415E570}" type="slidenum">
              <a:rPr lang="vi-VN" smtClean="0"/>
              <a:t>‹#›</a:t>
            </a:fld>
            <a:endParaRPr lang="vi-VN"/>
          </a:p>
        </p:txBody>
      </p:sp>
    </p:spTree>
    <p:extLst>
      <p:ext uri="{BB962C8B-B14F-4D97-AF65-F5344CB8AC3E}">
        <p14:creationId xmlns:p14="http://schemas.microsoft.com/office/powerpoint/2010/main" val="376819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9E1FF5-E388-4456-8B28-55B48415E570}" type="slidenum">
              <a:rPr lang="vi-VN" smtClean="0"/>
              <a:t>11</a:t>
            </a:fld>
            <a:endParaRPr lang="vi-VN"/>
          </a:p>
        </p:txBody>
      </p:sp>
    </p:spTree>
    <p:extLst>
      <p:ext uri="{BB962C8B-B14F-4D97-AF65-F5344CB8AC3E}">
        <p14:creationId xmlns:p14="http://schemas.microsoft.com/office/powerpoint/2010/main" val="336483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1add18b7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1add18b7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chemeClr val="accent6">
                    <a:lumMod val="20000"/>
                    <a:lumOff val="80000"/>
                  </a:schemeClr>
                </a:solidFill>
                <a:effectLst/>
                <a:latin typeface="Times New Roman" panose="02020603050405020304" pitchFamily="18" charset="0"/>
              </a:rPr>
              <a:t>Firewall hay còn gọi là </a:t>
            </a:r>
            <a:r>
              <a:rPr lang="en-US" sz="1200" b="0" i="0" u="none" strike="noStrike" err="1">
                <a:solidFill>
                  <a:schemeClr val="accent6">
                    <a:lumMod val="20000"/>
                    <a:lumOff val="80000"/>
                  </a:schemeClr>
                </a:solidFill>
                <a:effectLst/>
                <a:latin typeface="Times New Roman" panose="02020603050405020304" pitchFamily="18" charset="0"/>
              </a:rPr>
              <a:t>tường</a:t>
            </a:r>
            <a:r>
              <a:rPr lang="en-US" sz="1200" b="0" i="0" u="none" strike="noStrike">
                <a:solidFill>
                  <a:schemeClr val="accent6">
                    <a:lumMod val="20000"/>
                    <a:lumOff val="80000"/>
                  </a:schemeClr>
                </a:solidFill>
                <a:effectLst/>
                <a:latin typeface="Times New Roman" panose="02020603050405020304" pitchFamily="18" charset="0"/>
              </a:rPr>
              <a:t> </a:t>
            </a:r>
            <a:r>
              <a:rPr lang="en-US" sz="1200" b="0" i="0" u="none" strike="noStrike" err="1">
                <a:solidFill>
                  <a:schemeClr val="accent6">
                    <a:lumMod val="20000"/>
                    <a:lumOff val="80000"/>
                  </a:schemeClr>
                </a:solidFill>
                <a:effectLst/>
                <a:latin typeface="Times New Roman" panose="02020603050405020304" pitchFamily="18" charset="0"/>
              </a:rPr>
              <a:t>lửa</a:t>
            </a:r>
            <a:r>
              <a:rPr lang="en-US" sz="1200" b="0" i="0" u="none" strike="noStrike">
                <a:solidFill>
                  <a:schemeClr val="accent6">
                    <a:lumMod val="20000"/>
                    <a:lumOff val="80000"/>
                  </a:schemeClr>
                </a:solidFill>
                <a:effectLst/>
                <a:latin typeface="Times New Roman" panose="02020603050405020304" pitchFamily="18" charset="0"/>
              </a:rPr>
              <a:t> </a:t>
            </a:r>
            <a:r>
              <a:rPr lang="vi-VN" b="0" i="0">
                <a:solidFill>
                  <a:srgbClr val="252525"/>
                </a:solidFill>
                <a:effectLst/>
                <a:latin typeface="Roboto" panose="02000000000000000000" pitchFamily="2" charset="0"/>
              </a:rPr>
              <a:t>là một thiết bị bảo mật mạng giám sát lưu lượng mạng đến và đi </a:t>
            </a:r>
            <a:r>
              <a:rPr lang="en-US" b="0" i="0">
                <a:solidFill>
                  <a:srgbClr val="252525"/>
                </a:solidFill>
                <a:effectLst/>
                <a:latin typeface="Roboto" panose="02000000000000000000" pitchFamily="2" charset="0"/>
              </a:rPr>
              <a:t>,</a:t>
            </a:r>
            <a:r>
              <a:rPr lang="vi-VN" b="0" i="0">
                <a:solidFill>
                  <a:srgbClr val="252525"/>
                </a:solidFill>
                <a:effectLst/>
                <a:latin typeface="Roboto" panose="02000000000000000000" pitchFamily="2" charset="0"/>
              </a:rPr>
              <a:t>cho phép hoặc chặn các gói dữ liệu dựa trên một tập hợp các quy tắc bảo mật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được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thiết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lập</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trước</a:t>
            </a:r>
            <a:r>
              <a:rPr lang="en-US" b="0" i="0">
                <a:solidFill>
                  <a:srgbClr val="252525"/>
                </a:solidFill>
                <a:effectLst/>
                <a:latin typeface="Roboto" panose="02000000000000000000" pitchFamily="2" charset="0"/>
              </a:rPr>
              <a:t>.</a:t>
            </a:r>
            <a:endParaRPr lang="en-US"/>
          </a:p>
        </p:txBody>
      </p:sp>
      <p:sp>
        <p:nvSpPr>
          <p:cNvPr id="4" name="Slide Number Placeholder 3"/>
          <p:cNvSpPr>
            <a:spLocks noGrp="1"/>
          </p:cNvSpPr>
          <p:nvPr>
            <p:ph type="sldNum" sz="quarter" idx="5"/>
          </p:nvPr>
        </p:nvSpPr>
        <p:spPr/>
        <p:txBody>
          <a:bodyPr/>
          <a:lstStyle/>
          <a:p>
            <a:fld id="{F49E1FF5-E388-4456-8B28-55B48415E570}" type="slidenum">
              <a:rPr lang="vi-VN" smtClean="0"/>
              <a:t>7</a:t>
            </a:fld>
            <a:endParaRPr lang="vi-VN"/>
          </a:p>
        </p:txBody>
      </p:sp>
    </p:spTree>
    <p:extLst>
      <p:ext uri="{BB962C8B-B14F-4D97-AF65-F5344CB8AC3E}">
        <p14:creationId xmlns:p14="http://schemas.microsoft.com/office/powerpoint/2010/main" val="171587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9E1FF5-E388-4456-8B28-55B48415E570}" type="slidenum">
              <a:rPr lang="vi-VN" smtClean="0"/>
              <a:t>8</a:t>
            </a:fld>
            <a:endParaRPr lang="vi-VN"/>
          </a:p>
        </p:txBody>
      </p:sp>
    </p:spTree>
    <p:extLst>
      <p:ext uri="{BB962C8B-B14F-4D97-AF65-F5344CB8AC3E}">
        <p14:creationId xmlns:p14="http://schemas.microsoft.com/office/powerpoint/2010/main" val="2727181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3.xml"/><Relationship Id="rId4" Type="http://schemas.openxmlformats.org/officeDocument/2006/relationships/hyperlink" Target="https://www.freepik.com/"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4.xml"/><Relationship Id="rId4" Type="http://schemas.openxmlformats.org/officeDocument/2006/relationships/hyperlink" Target="https://www.freepik.com/" TargetMode="Externa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2467" y="703100"/>
            <a:ext cx="5026000" cy="38868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6400">
                <a:solidFill>
                  <a:srgbClr val="1F1C51"/>
                </a:solidFill>
              </a:defRPr>
            </a:lvl1pPr>
            <a:lvl2pPr lvl="1">
              <a:spcBef>
                <a:spcPts val="0"/>
              </a:spcBef>
              <a:spcAft>
                <a:spcPts val="0"/>
              </a:spcAft>
              <a:buClr>
                <a:srgbClr val="1F1C51"/>
              </a:buClr>
              <a:buSzPts val="6000"/>
              <a:buNone/>
              <a:defRPr sz="8000">
                <a:solidFill>
                  <a:srgbClr val="1F1C51"/>
                </a:solidFill>
              </a:defRPr>
            </a:lvl2pPr>
            <a:lvl3pPr lvl="2">
              <a:spcBef>
                <a:spcPts val="0"/>
              </a:spcBef>
              <a:spcAft>
                <a:spcPts val="0"/>
              </a:spcAft>
              <a:buClr>
                <a:srgbClr val="1F1C51"/>
              </a:buClr>
              <a:buSzPts val="6000"/>
              <a:buNone/>
              <a:defRPr sz="8000">
                <a:solidFill>
                  <a:srgbClr val="1F1C51"/>
                </a:solidFill>
              </a:defRPr>
            </a:lvl3pPr>
            <a:lvl4pPr lvl="3">
              <a:spcBef>
                <a:spcPts val="0"/>
              </a:spcBef>
              <a:spcAft>
                <a:spcPts val="0"/>
              </a:spcAft>
              <a:buClr>
                <a:srgbClr val="1F1C51"/>
              </a:buClr>
              <a:buSzPts val="6000"/>
              <a:buNone/>
              <a:defRPr sz="8000">
                <a:solidFill>
                  <a:srgbClr val="1F1C51"/>
                </a:solidFill>
              </a:defRPr>
            </a:lvl4pPr>
            <a:lvl5pPr lvl="4">
              <a:spcBef>
                <a:spcPts val="0"/>
              </a:spcBef>
              <a:spcAft>
                <a:spcPts val="0"/>
              </a:spcAft>
              <a:buClr>
                <a:srgbClr val="1F1C51"/>
              </a:buClr>
              <a:buSzPts val="6000"/>
              <a:buNone/>
              <a:defRPr sz="8000">
                <a:solidFill>
                  <a:srgbClr val="1F1C51"/>
                </a:solidFill>
              </a:defRPr>
            </a:lvl5pPr>
            <a:lvl6pPr lvl="5">
              <a:spcBef>
                <a:spcPts val="0"/>
              </a:spcBef>
              <a:spcAft>
                <a:spcPts val="0"/>
              </a:spcAft>
              <a:buClr>
                <a:srgbClr val="1F1C51"/>
              </a:buClr>
              <a:buSzPts val="6000"/>
              <a:buNone/>
              <a:defRPr sz="8000">
                <a:solidFill>
                  <a:srgbClr val="1F1C51"/>
                </a:solidFill>
              </a:defRPr>
            </a:lvl6pPr>
            <a:lvl7pPr lvl="6">
              <a:spcBef>
                <a:spcPts val="0"/>
              </a:spcBef>
              <a:spcAft>
                <a:spcPts val="0"/>
              </a:spcAft>
              <a:buClr>
                <a:srgbClr val="1F1C51"/>
              </a:buClr>
              <a:buSzPts val="6000"/>
              <a:buNone/>
              <a:defRPr sz="8000">
                <a:solidFill>
                  <a:srgbClr val="1F1C51"/>
                </a:solidFill>
              </a:defRPr>
            </a:lvl7pPr>
            <a:lvl8pPr lvl="7">
              <a:spcBef>
                <a:spcPts val="0"/>
              </a:spcBef>
              <a:spcAft>
                <a:spcPts val="0"/>
              </a:spcAft>
              <a:buClr>
                <a:srgbClr val="1F1C51"/>
              </a:buClr>
              <a:buSzPts val="6000"/>
              <a:buNone/>
              <a:defRPr sz="8000">
                <a:solidFill>
                  <a:srgbClr val="1F1C51"/>
                </a:solidFill>
              </a:defRPr>
            </a:lvl8pPr>
            <a:lvl9pPr lvl="8">
              <a:spcBef>
                <a:spcPts val="0"/>
              </a:spcBef>
              <a:spcAft>
                <a:spcPts val="0"/>
              </a:spcAft>
              <a:buClr>
                <a:srgbClr val="1F1C51"/>
              </a:buClr>
              <a:buSzPts val="6000"/>
              <a:buNone/>
              <a:defRPr sz="8000">
                <a:solidFill>
                  <a:srgbClr val="1F1C51"/>
                </a:solidFill>
              </a:defRPr>
            </a:lvl9pPr>
          </a:lstStyle>
          <a:p>
            <a:endParaRPr/>
          </a:p>
        </p:txBody>
      </p:sp>
      <p:sp>
        <p:nvSpPr>
          <p:cNvPr id="10" name="Google Shape;10;p2"/>
          <p:cNvSpPr txBox="1">
            <a:spLocks noGrp="1"/>
          </p:cNvSpPr>
          <p:nvPr>
            <p:ph type="subTitle" idx="1"/>
          </p:nvPr>
        </p:nvSpPr>
        <p:spPr>
          <a:xfrm>
            <a:off x="6632467" y="4691700"/>
            <a:ext cx="51684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3733">
                <a:solidFill>
                  <a:srgbClr val="1F1C51"/>
                </a:solidFill>
              </a:defRPr>
            </a:lvl2pPr>
            <a:lvl3pPr lvl="2">
              <a:lnSpc>
                <a:spcPct val="100000"/>
              </a:lnSpc>
              <a:spcBef>
                <a:spcPts val="0"/>
              </a:spcBef>
              <a:spcAft>
                <a:spcPts val="0"/>
              </a:spcAft>
              <a:buClr>
                <a:srgbClr val="1F1C51"/>
              </a:buClr>
              <a:buSzPts val="2800"/>
              <a:buNone/>
              <a:defRPr sz="3733">
                <a:solidFill>
                  <a:srgbClr val="1F1C51"/>
                </a:solidFill>
              </a:defRPr>
            </a:lvl3pPr>
            <a:lvl4pPr lvl="3">
              <a:lnSpc>
                <a:spcPct val="100000"/>
              </a:lnSpc>
              <a:spcBef>
                <a:spcPts val="0"/>
              </a:spcBef>
              <a:spcAft>
                <a:spcPts val="0"/>
              </a:spcAft>
              <a:buClr>
                <a:srgbClr val="1F1C51"/>
              </a:buClr>
              <a:buSzPts val="2800"/>
              <a:buNone/>
              <a:defRPr sz="3733">
                <a:solidFill>
                  <a:srgbClr val="1F1C51"/>
                </a:solidFill>
              </a:defRPr>
            </a:lvl4pPr>
            <a:lvl5pPr lvl="4">
              <a:lnSpc>
                <a:spcPct val="100000"/>
              </a:lnSpc>
              <a:spcBef>
                <a:spcPts val="0"/>
              </a:spcBef>
              <a:spcAft>
                <a:spcPts val="0"/>
              </a:spcAft>
              <a:buClr>
                <a:srgbClr val="1F1C51"/>
              </a:buClr>
              <a:buSzPts val="2800"/>
              <a:buNone/>
              <a:defRPr sz="3733">
                <a:solidFill>
                  <a:srgbClr val="1F1C51"/>
                </a:solidFill>
              </a:defRPr>
            </a:lvl5pPr>
            <a:lvl6pPr lvl="5">
              <a:lnSpc>
                <a:spcPct val="100000"/>
              </a:lnSpc>
              <a:spcBef>
                <a:spcPts val="0"/>
              </a:spcBef>
              <a:spcAft>
                <a:spcPts val="0"/>
              </a:spcAft>
              <a:buClr>
                <a:srgbClr val="1F1C51"/>
              </a:buClr>
              <a:buSzPts val="2800"/>
              <a:buNone/>
              <a:defRPr sz="3733">
                <a:solidFill>
                  <a:srgbClr val="1F1C51"/>
                </a:solidFill>
              </a:defRPr>
            </a:lvl6pPr>
            <a:lvl7pPr lvl="6">
              <a:lnSpc>
                <a:spcPct val="100000"/>
              </a:lnSpc>
              <a:spcBef>
                <a:spcPts val="0"/>
              </a:spcBef>
              <a:spcAft>
                <a:spcPts val="0"/>
              </a:spcAft>
              <a:buClr>
                <a:srgbClr val="1F1C51"/>
              </a:buClr>
              <a:buSzPts val="2800"/>
              <a:buNone/>
              <a:defRPr sz="3733">
                <a:solidFill>
                  <a:srgbClr val="1F1C51"/>
                </a:solidFill>
              </a:defRPr>
            </a:lvl7pPr>
            <a:lvl8pPr lvl="7">
              <a:lnSpc>
                <a:spcPct val="100000"/>
              </a:lnSpc>
              <a:spcBef>
                <a:spcPts val="0"/>
              </a:spcBef>
              <a:spcAft>
                <a:spcPts val="0"/>
              </a:spcAft>
              <a:buClr>
                <a:srgbClr val="1F1C51"/>
              </a:buClr>
              <a:buSzPts val="2800"/>
              <a:buNone/>
              <a:defRPr sz="3733">
                <a:solidFill>
                  <a:srgbClr val="1F1C51"/>
                </a:solidFill>
              </a:defRPr>
            </a:lvl8pPr>
            <a:lvl9pPr lvl="8">
              <a:lnSpc>
                <a:spcPct val="100000"/>
              </a:lnSpc>
              <a:spcBef>
                <a:spcPts val="0"/>
              </a:spcBef>
              <a:spcAft>
                <a:spcPts val="0"/>
              </a:spcAft>
              <a:buClr>
                <a:srgbClr val="1F1C51"/>
              </a:buClr>
              <a:buSzPts val="2800"/>
              <a:buNone/>
              <a:defRPr sz="3733">
                <a:solidFill>
                  <a:srgbClr val="1F1C51"/>
                </a:solidFill>
              </a:defRPr>
            </a:lvl9pPr>
          </a:lstStyle>
          <a:p>
            <a:endParaRPr/>
          </a:p>
        </p:txBody>
      </p:sp>
    </p:spTree>
    <p:extLst>
      <p:ext uri="{BB962C8B-B14F-4D97-AF65-F5344CB8AC3E}">
        <p14:creationId xmlns:p14="http://schemas.microsoft.com/office/powerpoint/2010/main" val="285788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8869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186467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cxnSp>
        <p:nvCxnSpPr>
          <p:cNvPr id="65" name="Google Shape;65;p1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7" name="Google Shape;67;p14"/>
          <p:cNvSpPr txBox="1">
            <a:spLocks noGrp="1"/>
          </p:cNvSpPr>
          <p:nvPr>
            <p:ph type="body" idx="1"/>
          </p:nvPr>
        </p:nvSpPr>
        <p:spPr>
          <a:xfrm>
            <a:off x="7023700" y="2720833"/>
            <a:ext cx="3713600" cy="2386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102687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1" name="Google Shape;71;p15"/>
          <p:cNvSpPr txBox="1">
            <a:spLocks noGrp="1"/>
          </p:cNvSpPr>
          <p:nvPr>
            <p:ph type="body" idx="1"/>
          </p:nvPr>
        </p:nvSpPr>
        <p:spPr>
          <a:xfrm>
            <a:off x="7938100" y="4596700"/>
            <a:ext cx="3240400" cy="153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72" name="Google Shape;72;p15"/>
          <p:cNvSpPr txBox="1">
            <a:spLocks noGrp="1"/>
          </p:cNvSpPr>
          <p:nvPr>
            <p:ph type="title" idx="2"/>
          </p:nvPr>
        </p:nvSpPr>
        <p:spPr>
          <a:xfrm>
            <a:off x="7938100" y="3932899"/>
            <a:ext cx="32404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4083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6" name="Google Shape;76;p16"/>
          <p:cNvSpPr txBox="1">
            <a:spLocks noGrp="1"/>
          </p:cNvSpPr>
          <p:nvPr>
            <p:ph type="body" idx="1"/>
          </p:nvPr>
        </p:nvSpPr>
        <p:spPr>
          <a:xfrm>
            <a:off x="7088257" y="4600400"/>
            <a:ext cx="35048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77" name="Google Shape;77;p16"/>
          <p:cNvSpPr txBox="1">
            <a:spLocks noGrp="1"/>
          </p:cNvSpPr>
          <p:nvPr>
            <p:ph type="title" idx="2"/>
          </p:nvPr>
        </p:nvSpPr>
        <p:spPr>
          <a:xfrm>
            <a:off x="7088257" y="3936600"/>
            <a:ext cx="35048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78" name="Google Shape;78;p16"/>
          <p:cNvSpPr txBox="1">
            <a:spLocks noGrp="1"/>
          </p:cNvSpPr>
          <p:nvPr>
            <p:ph type="body" idx="3"/>
          </p:nvPr>
        </p:nvSpPr>
        <p:spPr>
          <a:xfrm>
            <a:off x="1598949" y="4600400"/>
            <a:ext cx="35048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79" name="Google Shape;79;p16"/>
          <p:cNvSpPr txBox="1">
            <a:spLocks noGrp="1"/>
          </p:cNvSpPr>
          <p:nvPr>
            <p:ph type="title" idx="4"/>
          </p:nvPr>
        </p:nvSpPr>
        <p:spPr>
          <a:xfrm>
            <a:off x="1598949" y="3936600"/>
            <a:ext cx="35048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18573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3" name="Google Shape;83;p17"/>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84" name="Google Shape;84;p17"/>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5" name="Google Shape;85;p17"/>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86" name="Google Shape;86;p17"/>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7" name="Google Shape;87;p17"/>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88" name="Google Shape;88;p17"/>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66928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717535" y="1945300"/>
            <a:ext cx="5290000" cy="222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endParaRPr/>
          </a:p>
        </p:txBody>
      </p:sp>
      <p:sp>
        <p:nvSpPr>
          <p:cNvPr id="98" name="Google Shape;98;p19"/>
          <p:cNvSpPr txBox="1">
            <a:spLocks noGrp="1"/>
          </p:cNvSpPr>
          <p:nvPr>
            <p:ph type="subTitle" idx="1"/>
          </p:nvPr>
        </p:nvSpPr>
        <p:spPr>
          <a:xfrm>
            <a:off x="7037135" y="4116733"/>
            <a:ext cx="3970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3733">
                <a:solidFill>
                  <a:srgbClr val="1F1C51"/>
                </a:solidFill>
              </a:defRPr>
            </a:lvl2pPr>
            <a:lvl3pPr lvl="2" algn="r" rtl="0">
              <a:lnSpc>
                <a:spcPct val="100000"/>
              </a:lnSpc>
              <a:spcBef>
                <a:spcPts val="0"/>
              </a:spcBef>
              <a:spcAft>
                <a:spcPts val="0"/>
              </a:spcAft>
              <a:buClr>
                <a:srgbClr val="1F1C51"/>
              </a:buClr>
              <a:buSzPts val="2800"/>
              <a:buNone/>
              <a:defRPr sz="3733">
                <a:solidFill>
                  <a:srgbClr val="1F1C51"/>
                </a:solidFill>
              </a:defRPr>
            </a:lvl3pPr>
            <a:lvl4pPr lvl="3" algn="r" rtl="0">
              <a:lnSpc>
                <a:spcPct val="100000"/>
              </a:lnSpc>
              <a:spcBef>
                <a:spcPts val="0"/>
              </a:spcBef>
              <a:spcAft>
                <a:spcPts val="0"/>
              </a:spcAft>
              <a:buClr>
                <a:srgbClr val="1F1C51"/>
              </a:buClr>
              <a:buSzPts val="2800"/>
              <a:buNone/>
              <a:defRPr sz="3733">
                <a:solidFill>
                  <a:srgbClr val="1F1C51"/>
                </a:solidFill>
              </a:defRPr>
            </a:lvl4pPr>
            <a:lvl5pPr lvl="4" algn="r" rtl="0">
              <a:lnSpc>
                <a:spcPct val="100000"/>
              </a:lnSpc>
              <a:spcBef>
                <a:spcPts val="0"/>
              </a:spcBef>
              <a:spcAft>
                <a:spcPts val="0"/>
              </a:spcAft>
              <a:buClr>
                <a:srgbClr val="1F1C51"/>
              </a:buClr>
              <a:buSzPts val="2800"/>
              <a:buNone/>
              <a:defRPr sz="3733">
                <a:solidFill>
                  <a:srgbClr val="1F1C51"/>
                </a:solidFill>
              </a:defRPr>
            </a:lvl5pPr>
            <a:lvl6pPr lvl="5" algn="r" rtl="0">
              <a:lnSpc>
                <a:spcPct val="100000"/>
              </a:lnSpc>
              <a:spcBef>
                <a:spcPts val="0"/>
              </a:spcBef>
              <a:spcAft>
                <a:spcPts val="0"/>
              </a:spcAft>
              <a:buClr>
                <a:srgbClr val="1F1C51"/>
              </a:buClr>
              <a:buSzPts val="2800"/>
              <a:buNone/>
              <a:defRPr sz="3733">
                <a:solidFill>
                  <a:srgbClr val="1F1C51"/>
                </a:solidFill>
              </a:defRPr>
            </a:lvl6pPr>
            <a:lvl7pPr lvl="6" algn="r" rtl="0">
              <a:lnSpc>
                <a:spcPct val="100000"/>
              </a:lnSpc>
              <a:spcBef>
                <a:spcPts val="0"/>
              </a:spcBef>
              <a:spcAft>
                <a:spcPts val="0"/>
              </a:spcAft>
              <a:buClr>
                <a:srgbClr val="1F1C51"/>
              </a:buClr>
              <a:buSzPts val="2800"/>
              <a:buNone/>
              <a:defRPr sz="3733">
                <a:solidFill>
                  <a:srgbClr val="1F1C51"/>
                </a:solidFill>
              </a:defRPr>
            </a:lvl7pPr>
            <a:lvl8pPr lvl="7" algn="r" rtl="0">
              <a:lnSpc>
                <a:spcPct val="100000"/>
              </a:lnSpc>
              <a:spcBef>
                <a:spcPts val="0"/>
              </a:spcBef>
              <a:spcAft>
                <a:spcPts val="0"/>
              </a:spcAft>
              <a:buClr>
                <a:srgbClr val="1F1C51"/>
              </a:buClr>
              <a:buSzPts val="2800"/>
              <a:buNone/>
              <a:defRPr sz="3733">
                <a:solidFill>
                  <a:srgbClr val="1F1C51"/>
                </a:solidFill>
              </a:defRPr>
            </a:lvl8pPr>
            <a:lvl9pPr lvl="8" algn="r"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99" name="Google Shape;99;p19"/>
          <p:cNvSpPr txBox="1">
            <a:spLocks noGrp="1"/>
          </p:cNvSpPr>
          <p:nvPr>
            <p:ph type="title" idx="2" hasCustomPrompt="1"/>
          </p:nvPr>
        </p:nvSpPr>
        <p:spPr>
          <a:xfrm>
            <a:off x="7463935" y="1056567"/>
            <a:ext cx="3543600" cy="105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2146189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8494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21"/>
          <p:cNvSpPr txBox="1">
            <a:spLocks noGrp="1"/>
          </p:cNvSpPr>
          <p:nvPr>
            <p:ph type="body" idx="1"/>
          </p:nvPr>
        </p:nvSpPr>
        <p:spPr>
          <a:xfrm>
            <a:off x="1346800"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7" name="Google Shape;107;p21"/>
          <p:cNvSpPr txBox="1">
            <a:spLocks noGrp="1"/>
          </p:cNvSpPr>
          <p:nvPr>
            <p:ph type="title" idx="2"/>
          </p:nvPr>
        </p:nvSpPr>
        <p:spPr>
          <a:xfrm>
            <a:off x="1346784"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08" name="Google Shape;108;p21"/>
          <p:cNvSpPr txBox="1">
            <a:spLocks noGrp="1"/>
          </p:cNvSpPr>
          <p:nvPr>
            <p:ph type="body" idx="3"/>
          </p:nvPr>
        </p:nvSpPr>
        <p:spPr>
          <a:xfrm>
            <a:off x="3855868"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9" name="Google Shape;109;p21"/>
          <p:cNvSpPr txBox="1">
            <a:spLocks noGrp="1"/>
          </p:cNvSpPr>
          <p:nvPr>
            <p:ph type="title" idx="4"/>
          </p:nvPr>
        </p:nvSpPr>
        <p:spPr>
          <a:xfrm>
            <a:off x="385585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0" name="Google Shape;110;p21"/>
          <p:cNvSpPr txBox="1">
            <a:spLocks noGrp="1"/>
          </p:cNvSpPr>
          <p:nvPr>
            <p:ph type="body" idx="5"/>
          </p:nvPr>
        </p:nvSpPr>
        <p:spPr>
          <a:xfrm>
            <a:off x="6364937"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1" name="Google Shape;111;p21"/>
          <p:cNvSpPr txBox="1">
            <a:spLocks noGrp="1"/>
          </p:cNvSpPr>
          <p:nvPr>
            <p:ph type="title" idx="6"/>
          </p:nvPr>
        </p:nvSpPr>
        <p:spPr>
          <a:xfrm>
            <a:off x="6364935"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2" name="Google Shape;112;p21"/>
          <p:cNvSpPr txBox="1">
            <a:spLocks noGrp="1"/>
          </p:cNvSpPr>
          <p:nvPr>
            <p:ph type="body" idx="7"/>
          </p:nvPr>
        </p:nvSpPr>
        <p:spPr>
          <a:xfrm>
            <a:off x="8874005"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3" name="Google Shape;113;p21"/>
          <p:cNvSpPr txBox="1">
            <a:spLocks noGrp="1"/>
          </p:cNvSpPr>
          <p:nvPr>
            <p:ph type="title" idx="8"/>
          </p:nvPr>
        </p:nvSpPr>
        <p:spPr>
          <a:xfrm>
            <a:off x="887400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87382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451000" y="1945300"/>
            <a:ext cx="5290000" cy="2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16" name="Google Shape;116;p22"/>
          <p:cNvSpPr txBox="1">
            <a:spLocks noGrp="1"/>
          </p:cNvSpPr>
          <p:nvPr>
            <p:ph type="subTitle" idx="1"/>
          </p:nvPr>
        </p:nvSpPr>
        <p:spPr>
          <a:xfrm>
            <a:off x="4110800" y="4116733"/>
            <a:ext cx="3970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3733">
                <a:solidFill>
                  <a:srgbClr val="1F1C51"/>
                </a:solidFill>
              </a:defRPr>
            </a:lvl2pPr>
            <a:lvl3pPr lvl="2" algn="ctr" rtl="0">
              <a:lnSpc>
                <a:spcPct val="100000"/>
              </a:lnSpc>
              <a:spcBef>
                <a:spcPts val="0"/>
              </a:spcBef>
              <a:spcAft>
                <a:spcPts val="0"/>
              </a:spcAft>
              <a:buClr>
                <a:srgbClr val="1F1C51"/>
              </a:buClr>
              <a:buSzPts val="2800"/>
              <a:buNone/>
              <a:defRPr sz="3733">
                <a:solidFill>
                  <a:srgbClr val="1F1C51"/>
                </a:solidFill>
              </a:defRPr>
            </a:lvl3pPr>
            <a:lvl4pPr lvl="3" algn="ctr" rtl="0">
              <a:lnSpc>
                <a:spcPct val="100000"/>
              </a:lnSpc>
              <a:spcBef>
                <a:spcPts val="0"/>
              </a:spcBef>
              <a:spcAft>
                <a:spcPts val="0"/>
              </a:spcAft>
              <a:buClr>
                <a:srgbClr val="1F1C51"/>
              </a:buClr>
              <a:buSzPts val="2800"/>
              <a:buNone/>
              <a:defRPr sz="3733">
                <a:solidFill>
                  <a:srgbClr val="1F1C51"/>
                </a:solidFill>
              </a:defRPr>
            </a:lvl4pPr>
            <a:lvl5pPr lvl="4" algn="ctr" rtl="0">
              <a:lnSpc>
                <a:spcPct val="100000"/>
              </a:lnSpc>
              <a:spcBef>
                <a:spcPts val="0"/>
              </a:spcBef>
              <a:spcAft>
                <a:spcPts val="0"/>
              </a:spcAft>
              <a:buClr>
                <a:srgbClr val="1F1C51"/>
              </a:buClr>
              <a:buSzPts val="2800"/>
              <a:buNone/>
              <a:defRPr sz="3733">
                <a:solidFill>
                  <a:srgbClr val="1F1C51"/>
                </a:solidFill>
              </a:defRPr>
            </a:lvl5pPr>
            <a:lvl6pPr lvl="5" algn="ctr" rtl="0">
              <a:lnSpc>
                <a:spcPct val="100000"/>
              </a:lnSpc>
              <a:spcBef>
                <a:spcPts val="0"/>
              </a:spcBef>
              <a:spcAft>
                <a:spcPts val="0"/>
              </a:spcAft>
              <a:buClr>
                <a:srgbClr val="1F1C51"/>
              </a:buClr>
              <a:buSzPts val="2800"/>
              <a:buNone/>
              <a:defRPr sz="3733">
                <a:solidFill>
                  <a:srgbClr val="1F1C51"/>
                </a:solidFill>
              </a:defRPr>
            </a:lvl6pPr>
            <a:lvl7pPr lvl="6" algn="ctr" rtl="0">
              <a:lnSpc>
                <a:spcPct val="100000"/>
              </a:lnSpc>
              <a:spcBef>
                <a:spcPts val="0"/>
              </a:spcBef>
              <a:spcAft>
                <a:spcPts val="0"/>
              </a:spcAft>
              <a:buClr>
                <a:srgbClr val="1F1C51"/>
              </a:buClr>
              <a:buSzPts val="2800"/>
              <a:buNone/>
              <a:defRPr sz="3733">
                <a:solidFill>
                  <a:srgbClr val="1F1C51"/>
                </a:solidFill>
              </a:defRPr>
            </a:lvl7pPr>
            <a:lvl8pPr lvl="7" algn="ctr" rtl="0">
              <a:lnSpc>
                <a:spcPct val="100000"/>
              </a:lnSpc>
              <a:spcBef>
                <a:spcPts val="0"/>
              </a:spcBef>
              <a:spcAft>
                <a:spcPts val="0"/>
              </a:spcAft>
              <a:buClr>
                <a:srgbClr val="1F1C51"/>
              </a:buClr>
              <a:buSzPts val="2800"/>
              <a:buNone/>
              <a:defRPr sz="3733">
                <a:solidFill>
                  <a:srgbClr val="1F1C51"/>
                </a:solidFill>
              </a:defRPr>
            </a:lvl8pPr>
            <a:lvl9pPr lvl="8" algn="ctr"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17" name="Google Shape;117;p22"/>
          <p:cNvSpPr txBox="1">
            <a:spLocks noGrp="1"/>
          </p:cNvSpPr>
          <p:nvPr>
            <p:ph type="title" idx="2" hasCustomPrompt="1"/>
          </p:nvPr>
        </p:nvSpPr>
        <p:spPr>
          <a:xfrm>
            <a:off x="4324200" y="1056567"/>
            <a:ext cx="3543600" cy="10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19291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68433" y="1945300"/>
            <a:ext cx="6078800" cy="222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1168433" y="4116733"/>
            <a:ext cx="3970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4" name="Google Shape;14;p3"/>
          <p:cNvSpPr txBox="1">
            <a:spLocks noGrp="1"/>
          </p:cNvSpPr>
          <p:nvPr>
            <p:ph type="title" idx="2" hasCustomPrompt="1"/>
          </p:nvPr>
        </p:nvSpPr>
        <p:spPr>
          <a:xfrm>
            <a:off x="1168433" y="1056567"/>
            <a:ext cx="3543600" cy="1056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2400960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21" name="Google Shape;121;p23"/>
          <p:cNvSpPr txBox="1">
            <a:spLocks noGrp="1"/>
          </p:cNvSpPr>
          <p:nvPr>
            <p:ph type="body" idx="1"/>
          </p:nvPr>
        </p:nvSpPr>
        <p:spPr>
          <a:xfrm>
            <a:off x="4620007"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2" name="Google Shape;122;p23"/>
          <p:cNvSpPr txBox="1">
            <a:spLocks noGrp="1"/>
          </p:cNvSpPr>
          <p:nvPr>
            <p:ph type="title" idx="2"/>
          </p:nvPr>
        </p:nvSpPr>
        <p:spPr>
          <a:xfrm>
            <a:off x="4619997"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23" name="Google Shape;123;p23"/>
          <p:cNvSpPr txBox="1">
            <a:spLocks noGrp="1"/>
          </p:cNvSpPr>
          <p:nvPr>
            <p:ph type="body" idx="3"/>
          </p:nvPr>
        </p:nvSpPr>
        <p:spPr>
          <a:xfrm>
            <a:off x="1113633"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4" name="Google Shape;124;p23"/>
          <p:cNvSpPr txBox="1">
            <a:spLocks noGrp="1"/>
          </p:cNvSpPr>
          <p:nvPr>
            <p:ph type="title" idx="4"/>
          </p:nvPr>
        </p:nvSpPr>
        <p:spPr>
          <a:xfrm>
            <a:off x="1113617"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25" name="Google Shape;125;p23"/>
          <p:cNvSpPr txBox="1">
            <a:spLocks noGrp="1"/>
          </p:cNvSpPr>
          <p:nvPr>
            <p:ph type="body" idx="5"/>
          </p:nvPr>
        </p:nvSpPr>
        <p:spPr>
          <a:xfrm>
            <a:off x="8126373"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6" name="Google Shape;126;p23"/>
          <p:cNvSpPr txBox="1">
            <a:spLocks noGrp="1"/>
          </p:cNvSpPr>
          <p:nvPr>
            <p:ph type="title" idx="6"/>
          </p:nvPr>
        </p:nvSpPr>
        <p:spPr>
          <a:xfrm>
            <a:off x="8126371"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27" name="Google Shape;127;p23"/>
          <p:cNvSpPr txBox="1">
            <a:spLocks noGrp="1"/>
          </p:cNvSpPr>
          <p:nvPr>
            <p:ph type="body" idx="7"/>
          </p:nvPr>
        </p:nvSpPr>
        <p:spPr>
          <a:xfrm>
            <a:off x="4620007"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8" name="Google Shape;128;p23"/>
          <p:cNvSpPr txBox="1">
            <a:spLocks noGrp="1"/>
          </p:cNvSpPr>
          <p:nvPr>
            <p:ph type="title" idx="8"/>
          </p:nvPr>
        </p:nvSpPr>
        <p:spPr>
          <a:xfrm>
            <a:off x="4619997"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29" name="Google Shape;129;p23"/>
          <p:cNvSpPr txBox="1">
            <a:spLocks noGrp="1"/>
          </p:cNvSpPr>
          <p:nvPr>
            <p:ph type="body" idx="9"/>
          </p:nvPr>
        </p:nvSpPr>
        <p:spPr>
          <a:xfrm>
            <a:off x="1113633"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0" name="Google Shape;130;p23"/>
          <p:cNvSpPr txBox="1">
            <a:spLocks noGrp="1"/>
          </p:cNvSpPr>
          <p:nvPr>
            <p:ph type="title" idx="13"/>
          </p:nvPr>
        </p:nvSpPr>
        <p:spPr>
          <a:xfrm>
            <a:off x="1113617"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1" name="Google Shape;131;p23"/>
          <p:cNvSpPr txBox="1">
            <a:spLocks noGrp="1"/>
          </p:cNvSpPr>
          <p:nvPr>
            <p:ph type="body" idx="14"/>
          </p:nvPr>
        </p:nvSpPr>
        <p:spPr>
          <a:xfrm>
            <a:off x="8126373"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2" name="Google Shape;132;p23"/>
          <p:cNvSpPr txBox="1">
            <a:spLocks noGrp="1"/>
          </p:cNvSpPr>
          <p:nvPr>
            <p:ph type="title" idx="15"/>
          </p:nvPr>
        </p:nvSpPr>
        <p:spPr>
          <a:xfrm>
            <a:off x="8126371"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315747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6" name="Google Shape;136;p24"/>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7" name="Google Shape;137;p24"/>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8" name="Google Shape;138;p24"/>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9" name="Google Shape;139;p24"/>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0" name="Google Shape;140;p24"/>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41" name="Google Shape;141;p24"/>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177446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cxnSp>
        <p:nvCxnSpPr>
          <p:cNvPr id="148" name="Google Shape;148;p26"/>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9849541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5603" y="1944533"/>
            <a:ext cx="4476800" cy="19616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6667">
                <a:solidFill>
                  <a:schemeClr val="dk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7528133" y="3882288"/>
            <a:ext cx="3631600" cy="10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811898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5046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2084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2940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709699" y="395969"/>
            <a:ext cx="8772400" cy="641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4173217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8747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569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5500" y="1170500"/>
            <a:ext cx="9763200" cy="434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cxnSp>
        <p:nvCxnSpPr>
          <p:cNvPr id="17" name="Google Shape;17;p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5150755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5181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7684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044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extLst>
      <p:ext uri="{BB962C8B-B14F-4D97-AF65-F5344CB8AC3E}">
        <p14:creationId xmlns:p14="http://schemas.microsoft.com/office/powerpoint/2010/main" val="890073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One Column 1">
  <p:cSld name="Title + One Column 1">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7980767" y="1425196"/>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4047906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One Column 2">
  <p:cSld name="Title + One Column 2">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97833" y="1425200"/>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878400" y="3829984"/>
            <a:ext cx="3351200" cy="16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93355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204551"/>
            <a:ext cx="5439600" cy="3509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0000" y="4667451"/>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6887365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89200" y="2204433"/>
            <a:ext cx="2132000" cy="16464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96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p:nvPr>
        </p:nvSpPr>
        <p:spPr>
          <a:xfrm>
            <a:off x="4289200" y="3839567"/>
            <a:ext cx="3496000" cy="81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4" name="Google Shape;14;p3"/>
          <p:cNvGrpSpPr/>
          <p:nvPr/>
        </p:nvGrpSpPr>
        <p:grpSpPr>
          <a:xfrm>
            <a:off x="3464400" y="1351500"/>
            <a:ext cx="127200" cy="415500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083995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Font typeface="Livvic"/>
              <a:buChar char="●"/>
              <a:defRPr sz="1600"/>
            </a:lvl1pPr>
            <a:lvl2pPr marL="1219170" lvl="1" indent="-406390">
              <a:spcBef>
                <a:spcPts val="2133"/>
              </a:spcBef>
              <a:spcAft>
                <a:spcPts val="0"/>
              </a:spcAft>
              <a:buSzPts val="1200"/>
              <a:buFont typeface="Roboto Condensed Light"/>
              <a:buChar char="○"/>
              <a:defRPr sz="1600"/>
            </a:lvl2pPr>
            <a:lvl3pPr marL="1828754" lvl="2" indent="-406390">
              <a:spcBef>
                <a:spcPts val="2133"/>
              </a:spcBef>
              <a:spcAft>
                <a:spcPts val="0"/>
              </a:spcAft>
              <a:buSzPts val="1200"/>
              <a:buFont typeface="Roboto Condensed Light"/>
              <a:buChar char="■"/>
              <a:defRPr sz="1600"/>
            </a:lvl3pPr>
            <a:lvl4pPr marL="2438339" lvl="3" indent="-406390">
              <a:spcBef>
                <a:spcPts val="2133"/>
              </a:spcBef>
              <a:spcAft>
                <a:spcPts val="0"/>
              </a:spcAft>
              <a:buSzPts val="1200"/>
              <a:buFont typeface="Roboto Condensed Light"/>
              <a:buChar char="●"/>
              <a:defRPr sz="1600"/>
            </a:lvl4pPr>
            <a:lvl5pPr marL="3047924" lvl="4" indent="-406390">
              <a:spcBef>
                <a:spcPts val="2133"/>
              </a:spcBef>
              <a:spcAft>
                <a:spcPts val="0"/>
              </a:spcAft>
              <a:buSzPts val="1200"/>
              <a:buFont typeface="Roboto Condensed Light"/>
              <a:buChar char="○"/>
              <a:defRPr sz="1600"/>
            </a:lvl5pPr>
            <a:lvl6pPr marL="3657509" lvl="5" indent="-406390">
              <a:spcBef>
                <a:spcPts val="2133"/>
              </a:spcBef>
              <a:spcAft>
                <a:spcPts val="0"/>
              </a:spcAft>
              <a:buSzPts val="1200"/>
              <a:buFont typeface="Roboto Condensed Light"/>
              <a:buChar char="■"/>
              <a:defRPr sz="1600"/>
            </a:lvl6pPr>
            <a:lvl7pPr marL="4267093" lvl="6" indent="-406390">
              <a:spcBef>
                <a:spcPts val="2133"/>
              </a:spcBef>
              <a:spcAft>
                <a:spcPts val="0"/>
              </a:spcAft>
              <a:buSzPts val="1200"/>
              <a:buFont typeface="Roboto Condensed Light"/>
              <a:buChar char="●"/>
              <a:defRPr sz="1600"/>
            </a:lvl7pPr>
            <a:lvl8pPr marL="4876678" lvl="7" indent="-406390">
              <a:spcBef>
                <a:spcPts val="2133"/>
              </a:spcBef>
              <a:spcAft>
                <a:spcPts val="0"/>
              </a:spcAft>
              <a:buSzPts val="1200"/>
              <a:buFont typeface="Roboto Condensed Light"/>
              <a:buChar char="○"/>
              <a:defRPr sz="1600"/>
            </a:lvl8pPr>
            <a:lvl9pPr marL="5486263" lvl="8" indent="-406390">
              <a:spcBef>
                <a:spcPts val="2133"/>
              </a:spcBef>
              <a:spcAft>
                <a:spcPts val="2133"/>
              </a:spcAft>
              <a:buSzPts val="1200"/>
              <a:buFont typeface="Roboto Condensed Light"/>
              <a:buChar char="■"/>
              <a:defRPr sz="1600"/>
            </a:lvl9pPr>
          </a:lstStyle>
          <a:p>
            <a:endParaRPr/>
          </a:p>
        </p:txBody>
      </p:sp>
      <p:grpSp>
        <p:nvGrpSpPr>
          <p:cNvPr id="24" name="Google Shape;24;p4"/>
          <p:cNvGrpSpPr/>
          <p:nvPr/>
        </p:nvGrpSpPr>
        <p:grpSpPr>
          <a:xfrm>
            <a:off x="1" y="6092062"/>
            <a:ext cx="1363345" cy="763663"/>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4"/>
          <p:cNvGrpSpPr/>
          <p:nvPr/>
        </p:nvGrpSpPr>
        <p:grpSpPr>
          <a:xfrm rot="10800000">
            <a:off x="10828668" y="-5"/>
            <a:ext cx="1363345" cy="763663"/>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0072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882747" y="3048979"/>
            <a:ext cx="2860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5"/>
          <p:cNvSpPr txBox="1">
            <a:spLocks noGrp="1"/>
          </p:cNvSpPr>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5"/>
          <p:cNvSpPr txBox="1">
            <a:spLocks noGrp="1"/>
          </p:cNvSpPr>
          <p:nvPr>
            <p:ph type="title" idx="3"/>
          </p:nvPr>
        </p:nvSpPr>
        <p:spPr>
          <a:xfrm>
            <a:off x="2448847" y="3048979"/>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1" y="6092062"/>
            <a:ext cx="1363345" cy="763663"/>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5"/>
          <p:cNvGrpSpPr/>
          <p:nvPr/>
        </p:nvGrpSpPr>
        <p:grpSpPr>
          <a:xfrm flipH="1">
            <a:off x="10828668" y="6092062"/>
            <a:ext cx="1363345" cy="763663"/>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5"/>
          <p:cNvGrpSpPr/>
          <p:nvPr/>
        </p:nvGrpSpPr>
        <p:grpSpPr>
          <a:xfrm>
            <a:off x="6032400" y="1656300"/>
            <a:ext cx="127200" cy="415500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46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5"/>
          <p:cNvSpPr txBox="1">
            <a:spLocks noGrp="1"/>
          </p:cNvSpPr>
          <p:nvPr>
            <p:ph type="body" idx="2"/>
          </p:nvPr>
        </p:nvSpPr>
        <p:spPr>
          <a:xfrm>
            <a:off x="6409736"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22" name="Google Shape;22;p5"/>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7559060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6586267" y="1717681"/>
            <a:ext cx="2540400" cy="1294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77" name="Google Shape;77;p7"/>
          <p:cNvSpPr txBox="1">
            <a:spLocks noGrp="1"/>
          </p:cNvSpPr>
          <p:nvPr>
            <p:ph type="body" idx="1"/>
          </p:nvPr>
        </p:nvSpPr>
        <p:spPr>
          <a:xfrm>
            <a:off x="6586267" y="2910051"/>
            <a:ext cx="2540400" cy="2404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78" name="Google Shape;78;p7"/>
          <p:cNvGrpSpPr/>
          <p:nvPr/>
        </p:nvGrpSpPr>
        <p:grpSpPr>
          <a:xfrm>
            <a:off x="6032400" y="1351500"/>
            <a:ext cx="127200" cy="415500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98353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403733" y="2252600"/>
            <a:ext cx="3489600" cy="11700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01" name="Google Shape;101;p9"/>
          <p:cNvSpPr txBox="1">
            <a:spLocks noGrp="1"/>
          </p:cNvSpPr>
          <p:nvPr>
            <p:ph type="subTitle" idx="1"/>
          </p:nvPr>
        </p:nvSpPr>
        <p:spPr>
          <a:xfrm>
            <a:off x="2184400" y="3544867"/>
            <a:ext cx="2708800" cy="883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400">
                <a:latin typeface="Oswald"/>
                <a:ea typeface="Oswald"/>
                <a:cs typeface="Oswald"/>
                <a:sym typeface="Oswald"/>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02" name="Google Shape;102;p9"/>
          <p:cNvSpPr txBox="1">
            <a:spLocks noGrp="1"/>
          </p:cNvSpPr>
          <p:nvPr>
            <p:ph type="body" idx="2"/>
          </p:nvPr>
        </p:nvSpPr>
        <p:spPr>
          <a:xfrm>
            <a:off x="5335300" y="1920000"/>
            <a:ext cx="5896800" cy="301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103" name="Google Shape;103;p9"/>
          <p:cNvGrpSpPr/>
          <p:nvPr/>
        </p:nvGrpSpPr>
        <p:grpSpPr>
          <a:xfrm>
            <a:off x="960000" y="1351500"/>
            <a:ext cx="127200" cy="415500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8942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2070100" y="708667"/>
            <a:ext cx="6286400" cy="2044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533">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extLst>
      <p:ext uri="{BB962C8B-B14F-4D97-AF65-F5344CB8AC3E}">
        <p14:creationId xmlns:p14="http://schemas.microsoft.com/office/powerpoint/2010/main" val="35587942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8340269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69843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69843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6" name="Google Shape;146;p14"/>
          <p:cNvSpPr txBox="1">
            <a:spLocks noGrp="1"/>
          </p:cNvSpPr>
          <p:nvPr>
            <p:ph type="body" idx="2"/>
          </p:nvPr>
        </p:nvSpPr>
        <p:spPr>
          <a:xfrm>
            <a:off x="23472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7" name="Google Shape;147;p14"/>
          <p:cNvSpPr txBox="1">
            <a:spLocks noGrp="1"/>
          </p:cNvSpPr>
          <p:nvPr>
            <p:ph type="title" idx="3"/>
          </p:nvPr>
        </p:nvSpPr>
        <p:spPr>
          <a:xfrm>
            <a:off x="23472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11128501" y="5794495"/>
            <a:ext cx="1363345" cy="763663"/>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14"/>
          <p:cNvGrpSpPr/>
          <p:nvPr/>
        </p:nvGrpSpPr>
        <p:grpSpPr>
          <a:xfrm rot="5400000">
            <a:off x="-299833" y="299829"/>
            <a:ext cx="1363345" cy="763663"/>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14"/>
          <p:cNvGrpSpPr/>
          <p:nvPr/>
        </p:nvGrpSpPr>
        <p:grpSpPr>
          <a:xfrm>
            <a:off x="6032400" y="1453100"/>
            <a:ext cx="127200" cy="415500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64989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6160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41276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67408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92524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5299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40414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66546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91662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388667"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3900263"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6513460"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9025056"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11128501" y="5794495"/>
            <a:ext cx="1363345" cy="763663"/>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15"/>
          <p:cNvGrpSpPr/>
          <p:nvPr/>
        </p:nvGrpSpPr>
        <p:grpSpPr>
          <a:xfrm rot="5400000">
            <a:off x="-299833" y="299829"/>
            <a:ext cx="1363345" cy="763663"/>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72007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959600" y="3246567"/>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959800"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4551492"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4551492"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8142767"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8142767"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99833" y="5794495"/>
            <a:ext cx="1363345" cy="763663"/>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16"/>
          <p:cNvGrpSpPr/>
          <p:nvPr/>
        </p:nvGrpSpPr>
        <p:grpSpPr>
          <a:xfrm rot="-5400000" flipH="1">
            <a:off x="11128501" y="299829"/>
            <a:ext cx="1363345" cy="763663"/>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95572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959967" y="4273351"/>
            <a:ext cx="1709600" cy="169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5285551" y="4273351"/>
            <a:ext cx="1709600" cy="1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9522433" y="4273351"/>
            <a:ext cx="1709600" cy="16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959967" y="3872217"/>
            <a:ext cx="170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220" name="Google Shape;220;p17"/>
          <p:cNvSpPr txBox="1">
            <a:spLocks noGrp="1"/>
          </p:cNvSpPr>
          <p:nvPr>
            <p:ph type="subTitle" idx="5"/>
          </p:nvPr>
        </p:nvSpPr>
        <p:spPr>
          <a:xfrm>
            <a:off x="9522433" y="3872217"/>
            <a:ext cx="170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21" name="Google Shape;221;p17"/>
          <p:cNvSpPr txBox="1">
            <a:spLocks noGrp="1"/>
          </p:cNvSpPr>
          <p:nvPr>
            <p:ph type="subTitle" idx="6"/>
          </p:nvPr>
        </p:nvSpPr>
        <p:spPr>
          <a:xfrm>
            <a:off x="5285551" y="3872217"/>
            <a:ext cx="170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222" name="Google Shape;222;p17"/>
          <p:cNvGrpSpPr/>
          <p:nvPr/>
        </p:nvGrpSpPr>
        <p:grpSpPr>
          <a:xfrm rot="-5400000" flipH="1">
            <a:off x="11128501" y="299829"/>
            <a:ext cx="1363345" cy="763663"/>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7"/>
          <p:cNvGrpSpPr/>
          <p:nvPr/>
        </p:nvGrpSpPr>
        <p:grpSpPr>
          <a:xfrm rot="5400000" flipH="1">
            <a:off x="-299833" y="5794495"/>
            <a:ext cx="1363345" cy="763663"/>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6495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2456333" y="2158391"/>
            <a:ext cx="2243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890067" y="2558267"/>
            <a:ext cx="2810000" cy="1082800"/>
          </a:xfrm>
          <a:prstGeom prst="rect">
            <a:avLst/>
          </a:prstGeom>
        </p:spPr>
        <p:txBody>
          <a:bodyPr spcFirstLastPara="1" wrap="square" lIns="91425" tIns="91425" rIns="91425" bIns="91425" anchor="t" anchorCtr="0">
            <a:noAutofit/>
          </a:bodyPr>
          <a:lstStyle>
            <a:lvl1pPr marR="42671"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2456792" y="3923239"/>
            <a:ext cx="2243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890099" y="4323100"/>
            <a:ext cx="2810000" cy="1082800"/>
          </a:xfrm>
          <a:prstGeom prst="rect">
            <a:avLst/>
          </a:prstGeom>
        </p:spPr>
        <p:txBody>
          <a:bodyPr spcFirstLastPara="1" wrap="square" lIns="91425" tIns="91425" rIns="91425" bIns="91425" anchor="t" anchorCtr="0">
            <a:noAutofit/>
          </a:bodyPr>
          <a:lstStyle>
            <a:lvl1pPr marR="54415"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7491884" y="3923239"/>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7491967" y="4323100"/>
            <a:ext cx="2810000" cy="10828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7491943" y="2158391"/>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7492035" y="2558267"/>
            <a:ext cx="2810000" cy="1082800"/>
          </a:xfrm>
          <a:prstGeom prst="rect">
            <a:avLst/>
          </a:prstGeom>
        </p:spPr>
        <p:txBody>
          <a:bodyPr spcFirstLastPara="1" wrap="square" lIns="91425" tIns="91425" rIns="91425" bIns="91425" anchor="t" anchorCtr="0">
            <a:noAutofit/>
          </a:bodyPr>
          <a:lstStyle>
            <a:lvl1pPr marR="4267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11128501" y="299829"/>
            <a:ext cx="1363345" cy="763663"/>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0" name="Google Shape;250;p18"/>
          <p:cNvGrpSpPr/>
          <p:nvPr/>
        </p:nvGrpSpPr>
        <p:grpSpPr>
          <a:xfrm rot="5400000" flipH="1">
            <a:off x="-299833" y="5794495"/>
            <a:ext cx="1363345" cy="763663"/>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049159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5615567" y="1906513"/>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9" name="Google Shape;259;p19"/>
          <p:cNvSpPr txBox="1">
            <a:spLocks noGrp="1"/>
          </p:cNvSpPr>
          <p:nvPr>
            <p:ph type="title" idx="2" hasCustomPrompt="1"/>
          </p:nvPr>
        </p:nvSpPr>
        <p:spPr>
          <a:xfrm>
            <a:off x="4441633" y="1924467"/>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5615567" y="2259679"/>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5615567" y="336160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2" name="Google Shape;262;p19"/>
          <p:cNvSpPr txBox="1">
            <a:spLocks noGrp="1"/>
          </p:cNvSpPr>
          <p:nvPr>
            <p:ph type="title" idx="5" hasCustomPrompt="1"/>
          </p:nvPr>
        </p:nvSpPr>
        <p:spPr>
          <a:xfrm>
            <a:off x="4441633" y="3354229"/>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5615567" y="3714773"/>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5615767" y="4816703"/>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5" name="Google Shape;265;p19"/>
          <p:cNvSpPr txBox="1">
            <a:spLocks noGrp="1"/>
          </p:cNvSpPr>
          <p:nvPr>
            <p:ph type="title" idx="8" hasCustomPrompt="1"/>
          </p:nvPr>
        </p:nvSpPr>
        <p:spPr>
          <a:xfrm>
            <a:off x="4441633" y="4816703"/>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5615767" y="5169868"/>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103" y="5045455"/>
            <a:ext cx="3231443" cy="1810055"/>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 name="Google Shape;273;p19"/>
          <p:cNvGrpSpPr/>
          <p:nvPr/>
        </p:nvGrpSpPr>
        <p:grpSpPr>
          <a:xfrm rot="10800000">
            <a:off x="8960564" y="-12"/>
            <a:ext cx="3231443" cy="1810055"/>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967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0240473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959467" y="2360833"/>
            <a:ext cx="3089600" cy="51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24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281" name="Google Shape;281;p20"/>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772267"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960133"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45513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5" name="Google Shape;285;p20"/>
          <p:cNvSpPr txBox="1">
            <a:spLocks noGrp="1"/>
          </p:cNvSpPr>
          <p:nvPr>
            <p:ph type="title" idx="5" hasCustomPrompt="1"/>
          </p:nvPr>
        </p:nvSpPr>
        <p:spPr>
          <a:xfrm>
            <a:off x="5364033"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455165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81427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8" name="Google Shape;288;p20"/>
          <p:cNvSpPr txBox="1">
            <a:spLocks noGrp="1"/>
          </p:cNvSpPr>
          <p:nvPr>
            <p:ph type="title" idx="8" hasCustomPrompt="1"/>
          </p:nvPr>
        </p:nvSpPr>
        <p:spPr>
          <a:xfrm>
            <a:off x="8955400"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814280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959467"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1" name="Google Shape;291;p20"/>
          <p:cNvSpPr txBox="1">
            <a:spLocks noGrp="1"/>
          </p:cNvSpPr>
          <p:nvPr>
            <p:ph type="title" idx="14" hasCustomPrompt="1"/>
          </p:nvPr>
        </p:nvSpPr>
        <p:spPr>
          <a:xfrm>
            <a:off x="1772267"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960133"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4551200"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4" name="Google Shape;294;p20"/>
          <p:cNvSpPr txBox="1">
            <a:spLocks noGrp="1"/>
          </p:cNvSpPr>
          <p:nvPr>
            <p:ph type="title" idx="17" hasCustomPrompt="1"/>
          </p:nvPr>
        </p:nvSpPr>
        <p:spPr>
          <a:xfrm>
            <a:off x="5364033"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5"/>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455165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8142733" y="4527300"/>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7" name="Google Shape;297;p20"/>
          <p:cNvSpPr txBox="1">
            <a:spLocks noGrp="1"/>
          </p:cNvSpPr>
          <p:nvPr>
            <p:ph type="title" idx="20" hasCustomPrompt="1"/>
          </p:nvPr>
        </p:nvSpPr>
        <p:spPr>
          <a:xfrm>
            <a:off x="8955400"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6"/>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814280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1" y="6092062"/>
            <a:ext cx="1363345" cy="763663"/>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5" name="Google Shape;305;p20"/>
          <p:cNvGrpSpPr/>
          <p:nvPr/>
        </p:nvGrpSpPr>
        <p:grpSpPr>
          <a:xfrm flipH="1">
            <a:off x="10828668" y="6092062"/>
            <a:ext cx="1363345" cy="763663"/>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21814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881284" y="1897881"/>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3" name="Google Shape;313;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881951" y="2399336"/>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881317" y="3266865"/>
            <a:ext cx="3089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6" name="Google Shape;316;p21"/>
          <p:cNvSpPr txBox="1">
            <a:spLocks noGrp="1"/>
          </p:cNvSpPr>
          <p:nvPr>
            <p:ph type="subTitle" idx="4"/>
          </p:nvPr>
        </p:nvSpPr>
        <p:spPr>
          <a:xfrm>
            <a:off x="1881633" y="3768320"/>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7221284" y="1897881"/>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8" name="Google Shape;318;p21"/>
          <p:cNvSpPr txBox="1">
            <a:spLocks noGrp="1"/>
          </p:cNvSpPr>
          <p:nvPr>
            <p:ph type="subTitle" idx="6"/>
          </p:nvPr>
        </p:nvSpPr>
        <p:spPr>
          <a:xfrm>
            <a:off x="7221351" y="2399336"/>
            <a:ext cx="3089200" cy="838800"/>
          </a:xfrm>
          <a:prstGeom prst="rect">
            <a:avLst/>
          </a:prstGeom>
        </p:spPr>
        <p:txBody>
          <a:bodyPr spcFirstLastPara="1" wrap="square" lIns="91425" tIns="91425" rIns="91425" bIns="91425" anchor="t" anchorCtr="0">
            <a:noAutofit/>
          </a:bodyPr>
          <a:lstStyle>
            <a:lvl1pPr marR="44279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881284" y="4635852"/>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0" name="Google Shape;320;p21"/>
          <p:cNvSpPr txBox="1">
            <a:spLocks noGrp="1"/>
          </p:cNvSpPr>
          <p:nvPr>
            <p:ph type="subTitle" idx="8"/>
          </p:nvPr>
        </p:nvSpPr>
        <p:spPr>
          <a:xfrm>
            <a:off x="1881951" y="5137319"/>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7221051" y="326686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2" name="Google Shape;322;p21"/>
          <p:cNvSpPr txBox="1">
            <a:spLocks noGrp="1"/>
          </p:cNvSpPr>
          <p:nvPr>
            <p:ph type="subTitle" idx="13"/>
          </p:nvPr>
        </p:nvSpPr>
        <p:spPr>
          <a:xfrm>
            <a:off x="7221500" y="3768335"/>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7221284" y="4635849"/>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4" name="Google Shape;324;p21"/>
          <p:cNvSpPr txBox="1">
            <a:spLocks noGrp="1"/>
          </p:cNvSpPr>
          <p:nvPr>
            <p:ph type="subTitle" idx="15"/>
          </p:nvPr>
        </p:nvSpPr>
        <p:spPr>
          <a:xfrm>
            <a:off x="7221351" y="5137319"/>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1" y="6092062"/>
            <a:ext cx="1363345" cy="763663"/>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21"/>
          <p:cNvGrpSpPr/>
          <p:nvPr/>
        </p:nvGrpSpPr>
        <p:grpSpPr>
          <a:xfrm rot="10800000">
            <a:off x="10828668" y="-5"/>
            <a:ext cx="1363345" cy="763663"/>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21"/>
          <p:cNvGrpSpPr/>
          <p:nvPr/>
        </p:nvGrpSpPr>
        <p:grpSpPr>
          <a:xfrm>
            <a:off x="6032400" y="1859500"/>
            <a:ext cx="127200" cy="415500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351218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44"/>
        <p:cNvGrpSpPr/>
        <p:nvPr/>
      </p:nvGrpSpPr>
      <p:grpSpPr>
        <a:xfrm>
          <a:off x="0" y="0"/>
          <a:ext cx="0" cy="0"/>
          <a:chOff x="0" y="0"/>
          <a:chExt cx="0" cy="0"/>
        </a:xfrm>
      </p:grpSpPr>
      <p:grpSp>
        <p:nvGrpSpPr>
          <p:cNvPr id="345" name="Google Shape;345;p22"/>
          <p:cNvGrpSpPr/>
          <p:nvPr/>
        </p:nvGrpSpPr>
        <p:grpSpPr>
          <a:xfrm>
            <a:off x="-11" y="2225411"/>
            <a:ext cx="3708511" cy="2407176"/>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2" name="Google Shape;382;p22"/>
          <p:cNvGrpSpPr/>
          <p:nvPr/>
        </p:nvGrpSpPr>
        <p:grpSpPr>
          <a:xfrm flipH="1">
            <a:off x="9411453" y="1429167"/>
            <a:ext cx="2780537" cy="3999652"/>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3" name="Google Shape;463;p22"/>
          <p:cNvSpPr txBox="1">
            <a:spLocks noGrp="1"/>
          </p:cNvSpPr>
          <p:nvPr>
            <p:ph type="ctrTitle"/>
          </p:nvPr>
        </p:nvSpPr>
        <p:spPr>
          <a:xfrm>
            <a:off x="2517000" y="815633"/>
            <a:ext cx="7158000" cy="1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64" name="Google Shape;464;p22"/>
          <p:cNvSpPr txBox="1">
            <a:spLocks noGrp="1"/>
          </p:cNvSpPr>
          <p:nvPr>
            <p:ph type="subTitle" idx="1"/>
          </p:nvPr>
        </p:nvSpPr>
        <p:spPr>
          <a:xfrm>
            <a:off x="4059567" y="3073400"/>
            <a:ext cx="4073200" cy="13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65" name="Google Shape;465;p22"/>
          <p:cNvSpPr txBox="1"/>
          <p:nvPr/>
        </p:nvSpPr>
        <p:spPr>
          <a:xfrm>
            <a:off x="2971400" y="5535200"/>
            <a:ext cx="6249200" cy="556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1600" b="1">
                <a:solidFill>
                  <a:schemeClr val="accent1"/>
                </a:solidFill>
                <a:latin typeface="Roboto"/>
                <a:ea typeface="Roboto"/>
                <a:cs typeface="Roboto"/>
                <a:sym typeface="Roboto"/>
              </a:rPr>
              <a:t>CREDITS</a:t>
            </a:r>
            <a:r>
              <a:rPr lang="en" sz="1600">
                <a:solidFill>
                  <a:schemeClr val="dk1"/>
                </a:solidFill>
                <a:latin typeface="Roboto"/>
                <a:ea typeface="Roboto"/>
                <a:cs typeface="Roboto"/>
                <a:sym typeface="Roboto"/>
              </a:rPr>
              <a:t>: This presentation template was created by</a:t>
            </a:r>
            <a:r>
              <a:rPr lang="en" sz="1600">
                <a:solidFill>
                  <a:schemeClr val="accent1"/>
                </a:solidFill>
                <a:latin typeface="Roboto"/>
                <a:ea typeface="Roboto"/>
                <a:cs typeface="Roboto"/>
                <a:sym typeface="Roboto"/>
              </a:rPr>
              <a:t> </a:t>
            </a:r>
            <a:r>
              <a:rPr lang="en" sz="16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600">
                <a:solidFill>
                  <a:schemeClr val="dk1"/>
                </a:solidFill>
                <a:latin typeface="Roboto"/>
                <a:ea typeface="Roboto"/>
                <a:cs typeface="Roboto"/>
                <a:sym typeface="Roboto"/>
              </a:rPr>
              <a:t>, including icons by </a:t>
            </a:r>
            <a:r>
              <a:rPr lang="en" sz="16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600">
                <a:solidFill>
                  <a:schemeClr val="dk1"/>
                </a:solidFill>
                <a:latin typeface="Roboto"/>
                <a:ea typeface="Roboto"/>
                <a:cs typeface="Roboto"/>
                <a:sym typeface="Roboto"/>
              </a:rPr>
              <a:t>, infographics &amp; images by </a:t>
            </a:r>
            <a:r>
              <a:rPr lang="en" sz="16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35548000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66"/>
        <p:cNvGrpSpPr/>
        <p:nvPr/>
      </p:nvGrpSpPr>
      <p:grpSpPr>
        <a:xfrm>
          <a:off x="0" y="0"/>
          <a:ext cx="0" cy="0"/>
          <a:chOff x="0" y="0"/>
          <a:chExt cx="0" cy="0"/>
        </a:xfrm>
      </p:grpSpPr>
      <p:grpSp>
        <p:nvGrpSpPr>
          <p:cNvPr id="467" name="Google Shape;467;p23"/>
          <p:cNvGrpSpPr/>
          <p:nvPr/>
        </p:nvGrpSpPr>
        <p:grpSpPr>
          <a:xfrm>
            <a:off x="1" y="6092062"/>
            <a:ext cx="1363345" cy="763663"/>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23"/>
          <p:cNvGrpSpPr/>
          <p:nvPr/>
        </p:nvGrpSpPr>
        <p:grpSpPr>
          <a:xfrm rot="10800000">
            <a:off x="10828668" y="-5"/>
            <a:ext cx="1363345" cy="763663"/>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23"/>
          <p:cNvGrpSpPr/>
          <p:nvPr/>
        </p:nvGrpSpPr>
        <p:grpSpPr>
          <a:xfrm flipH="1">
            <a:off x="10828668" y="6093195"/>
            <a:ext cx="1363345" cy="763663"/>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5" name="Google Shape;485;p23"/>
          <p:cNvGrpSpPr/>
          <p:nvPr/>
        </p:nvGrpSpPr>
        <p:grpSpPr>
          <a:xfrm rot="10800000" flipH="1">
            <a:off x="1" y="1129"/>
            <a:ext cx="1363345" cy="763663"/>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66952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91"/>
        <p:cNvGrpSpPr/>
        <p:nvPr/>
      </p:nvGrpSpPr>
      <p:grpSpPr>
        <a:xfrm>
          <a:off x="0" y="0"/>
          <a:ext cx="0" cy="0"/>
          <a:chOff x="0" y="0"/>
          <a:chExt cx="0" cy="0"/>
        </a:xfrm>
      </p:grpSpPr>
      <p:grpSp>
        <p:nvGrpSpPr>
          <p:cNvPr id="492" name="Google Shape;492;p24"/>
          <p:cNvGrpSpPr/>
          <p:nvPr/>
        </p:nvGrpSpPr>
        <p:grpSpPr>
          <a:xfrm rot="5400000" flipH="1">
            <a:off x="-710703" y="4337255"/>
            <a:ext cx="3231443" cy="1810055"/>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8" name="Google Shape;498;p24"/>
          <p:cNvGrpSpPr/>
          <p:nvPr/>
        </p:nvGrpSpPr>
        <p:grpSpPr>
          <a:xfrm rot="-5400000" flipH="1">
            <a:off x="9671264" y="710689"/>
            <a:ext cx="3231443" cy="1810055"/>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664197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204551"/>
            <a:ext cx="5439600" cy="3509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0000" y="4667451"/>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3359500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89200" y="2204433"/>
            <a:ext cx="2132000" cy="16464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96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p:nvPr>
        </p:nvSpPr>
        <p:spPr>
          <a:xfrm>
            <a:off x="4289200" y="3839567"/>
            <a:ext cx="3496000" cy="81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4" name="Google Shape;14;p3"/>
          <p:cNvGrpSpPr/>
          <p:nvPr/>
        </p:nvGrpSpPr>
        <p:grpSpPr>
          <a:xfrm>
            <a:off x="3464400" y="1351500"/>
            <a:ext cx="127200" cy="415500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169708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Font typeface="Livvic"/>
              <a:buChar char="●"/>
              <a:defRPr sz="1600"/>
            </a:lvl1pPr>
            <a:lvl2pPr marL="1219170" lvl="1" indent="-406390">
              <a:spcBef>
                <a:spcPts val="2133"/>
              </a:spcBef>
              <a:spcAft>
                <a:spcPts val="0"/>
              </a:spcAft>
              <a:buSzPts val="1200"/>
              <a:buFont typeface="Roboto Condensed Light"/>
              <a:buChar char="○"/>
              <a:defRPr sz="1600"/>
            </a:lvl2pPr>
            <a:lvl3pPr marL="1828754" lvl="2" indent="-406390">
              <a:spcBef>
                <a:spcPts val="2133"/>
              </a:spcBef>
              <a:spcAft>
                <a:spcPts val="0"/>
              </a:spcAft>
              <a:buSzPts val="1200"/>
              <a:buFont typeface="Roboto Condensed Light"/>
              <a:buChar char="■"/>
              <a:defRPr sz="1600"/>
            </a:lvl3pPr>
            <a:lvl4pPr marL="2438339" lvl="3" indent="-406390">
              <a:spcBef>
                <a:spcPts val="2133"/>
              </a:spcBef>
              <a:spcAft>
                <a:spcPts val="0"/>
              </a:spcAft>
              <a:buSzPts val="1200"/>
              <a:buFont typeface="Roboto Condensed Light"/>
              <a:buChar char="●"/>
              <a:defRPr sz="1600"/>
            </a:lvl4pPr>
            <a:lvl5pPr marL="3047924" lvl="4" indent="-406390">
              <a:spcBef>
                <a:spcPts val="2133"/>
              </a:spcBef>
              <a:spcAft>
                <a:spcPts val="0"/>
              </a:spcAft>
              <a:buSzPts val="1200"/>
              <a:buFont typeface="Roboto Condensed Light"/>
              <a:buChar char="○"/>
              <a:defRPr sz="1600"/>
            </a:lvl5pPr>
            <a:lvl6pPr marL="3657509" lvl="5" indent="-406390">
              <a:spcBef>
                <a:spcPts val="2133"/>
              </a:spcBef>
              <a:spcAft>
                <a:spcPts val="0"/>
              </a:spcAft>
              <a:buSzPts val="1200"/>
              <a:buFont typeface="Roboto Condensed Light"/>
              <a:buChar char="■"/>
              <a:defRPr sz="1600"/>
            </a:lvl6pPr>
            <a:lvl7pPr marL="4267093" lvl="6" indent="-406390">
              <a:spcBef>
                <a:spcPts val="2133"/>
              </a:spcBef>
              <a:spcAft>
                <a:spcPts val="0"/>
              </a:spcAft>
              <a:buSzPts val="1200"/>
              <a:buFont typeface="Roboto Condensed Light"/>
              <a:buChar char="●"/>
              <a:defRPr sz="1600"/>
            </a:lvl7pPr>
            <a:lvl8pPr marL="4876678" lvl="7" indent="-406390">
              <a:spcBef>
                <a:spcPts val="2133"/>
              </a:spcBef>
              <a:spcAft>
                <a:spcPts val="0"/>
              </a:spcAft>
              <a:buSzPts val="1200"/>
              <a:buFont typeface="Roboto Condensed Light"/>
              <a:buChar char="○"/>
              <a:defRPr sz="1600"/>
            </a:lvl8pPr>
            <a:lvl9pPr marL="5486263" lvl="8" indent="-406390">
              <a:spcBef>
                <a:spcPts val="2133"/>
              </a:spcBef>
              <a:spcAft>
                <a:spcPts val="2133"/>
              </a:spcAft>
              <a:buSzPts val="1200"/>
              <a:buFont typeface="Roboto Condensed Light"/>
              <a:buChar char="■"/>
              <a:defRPr sz="1600"/>
            </a:lvl9pPr>
          </a:lstStyle>
          <a:p>
            <a:endParaRPr/>
          </a:p>
        </p:txBody>
      </p:sp>
      <p:grpSp>
        <p:nvGrpSpPr>
          <p:cNvPr id="24" name="Google Shape;24;p4"/>
          <p:cNvGrpSpPr/>
          <p:nvPr/>
        </p:nvGrpSpPr>
        <p:grpSpPr>
          <a:xfrm>
            <a:off x="1" y="6092062"/>
            <a:ext cx="1363345" cy="763663"/>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4"/>
          <p:cNvGrpSpPr/>
          <p:nvPr/>
        </p:nvGrpSpPr>
        <p:grpSpPr>
          <a:xfrm rot="10800000">
            <a:off x="10828668" y="-5"/>
            <a:ext cx="1363345" cy="763663"/>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299524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882747" y="3048979"/>
            <a:ext cx="2860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5"/>
          <p:cNvSpPr txBox="1">
            <a:spLocks noGrp="1"/>
          </p:cNvSpPr>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5"/>
          <p:cNvSpPr txBox="1">
            <a:spLocks noGrp="1"/>
          </p:cNvSpPr>
          <p:nvPr>
            <p:ph type="title" idx="3"/>
          </p:nvPr>
        </p:nvSpPr>
        <p:spPr>
          <a:xfrm>
            <a:off x="2448847" y="3048979"/>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1" y="6092062"/>
            <a:ext cx="1363345" cy="763663"/>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5"/>
          <p:cNvGrpSpPr/>
          <p:nvPr/>
        </p:nvGrpSpPr>
        <p:grpSpPr>
          <a:xfrm flipH="1">
            <a:off x="10828668" y="6092062"/>
            <a:ext cx="1363345" cy="763663"/>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5"/>
          <p:cNvGrpSpPr/>
          <p:nvPr/>
        </p:nvGrpSpPr>
        <p:grpSpPr>
          <a:xfrm>
            <a:off x="6032400" y="1656300"/>
            <a:ext cx="127200" cy="415500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471904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1" y="6092062"/>
            <a:ext cx="1363345" cy="763663"/>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 name="Google Shape;69;p6"/>
          <p:cNvGrpSpPr/>
          <p:nvPr/>
        </p:nvGrpSpPr>
        <p:grpSpPr>
          <a:xfrm rot="10800000">
            <a:off x="10828668" y="-5"/>
            <a:ext cx="1363345" cy="763663"/>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653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835500" y="1872800"/>
            <a:ext cx="3713600" cy="4239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40756833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6586267" y="1717681"/>
            <a:ext cx="2540400" cy="1294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77" name="Google Shape;77;p7"/>
          <p:cNvSpPr txBox="1">
            <a:spLocks noGrp="1"/>
          </p:cNvSpPr>
          <p:nvPr>
            <p:ph type="body" idx="1"/>
          </p:nvPr>
        </p:nvSpPr>
        <p:spPr>
          <a:xfrm>
            <a:off x="6586267" y="2910051"/>
            <a:ext cx="2540400" cy="2404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78" name="Google Shape;78;p7"/>
          <p:cNvGrpSpPr/>
          <p:nvPr/>
        </p:nvGrpSpPr>
        <p:grpSpPr>
          <a:xfrm>
            <a:off x="6032400" y="1351500"/>
            <a:ext cx="127200" cy="415500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15582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980000" y="1787800"/>
            <a:ext cx="6232000" cy="328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14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87" name="Google Shape;87;p8"/>
          <p:cNvGrpSpPr/>
          <p:nvPr/>
        </p:nvGrpSpPr>
        <p:grpSpPr>
          <a:xfrm>
            <a:off x="-103" y="5045455"/>
            <a:ext cx="3231443" cy="1810055"/>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8"/>
          <p:cNvGrpSpPr/>
          <p:nvPr/>
        </p:nvGrpSpPr>
        <p:grpSpPr>
          <a:xfrm rot="10800000">
            <a:off x="8960564" y="-12"/>
            <a:ext cx="3231443" cy="1810055"/>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845661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403733" y="2252600"/>
            <a:ext cx="3489600" cy="11700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01" name="Google Shape;101;p9"/>
          <p:cNvSpPr txBox="1">
            <a:spLocks noGrp="1"/>
          </p:cNvSpPr>
          <p:nvPr>
            <p:ph type="subTitle" idx="1"/>
          </p:nvPr>
        </p:nvSpPr>
        <p:spPr>
          <a:xfrm>
            <a:off x="2184400" y="3544867"/>
            <a:ext cx="2708800" cy="883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400">
                <a:latin typeface="Oswald"/>
                <a:ea typeface="Oswald"/>
                <a:cs typeface="Oswald"/>
                <a:sym typeface="Oswald"/>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02" name="Google Shape;102;p9"/>
          <p:cNvSpPr txBox="1">
            <a:spLocks noGrp="1"/>
          </p:cNvSpPr>
          <p:nvPr>
            <p:ph type="body" idx="2"/>
          </p:nvPr>
        </p:nvSpPr>
        <p:spPr>
          <a:xfrm>
            <a:off x="5335300" y="1920000"/>
            <a:ext cx="5896800" cy="301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103" name="Google Shape;103;p9"/>
          <p:cNvGrpSpPr/>
          <p:nvPr/>
        </p:nvGrpSpPr>
        <p:grpSpPr>
          <a:xfrm>
            <a:off x="960000" y="1351500"/>
            <a:ext cx="127200" cy="415500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402133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2070100" y="708667"/>
            <a:ext cx="6286400" cy="2044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533">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extLst>
      <p:ext uri="{BB962C8B-B14F-4D97-AF65-F5344CB8AC3E}">
        <p14:creationId xmlns:p14="http://schemas.microsoft.com/office/powerpoint/2010/main" val="12288669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2537667" y="2446451"/>
            <a:ext cx="7116800" cy="149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102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14" name="Google Shape;114;p11"/>
          <p:cNvSpPr txBox="1">
            <a:spLocks noGrp="1"/>
          </p:cNvSpPr>
          <p:nvPr>
            <p:ph type="body" idx="1"/>
          </p:nvPr>
        </p:nvSpPr>
        <p:spPr>
          <a:xfrm>
            <a:off x="3365600" y="3940767"/>
            <a:ext cx="5460800" cy="4708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2000"/>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115" name="Google Shape;115;p11"/>
          <p:cNvGrpSpPr/>
          <p:nvPr/>
        </p:nvGrpSpPr>
        <p:grpSpPr>
          <a:xfrm flipH="1">
            <a:off x="8960564" y="5045455"/>
            <a:ext cx="3231443" cy="1810055"/>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 name="Google Shape;121;p11"/>
          <p:cNvGrpSpPr/>
          <p:nvPr/>
        </p:nvGrpSpPr>
        <p:grpSpPr>
          <a:xfrm rot="10800000" flipH="1">
            <a:off x="-103" y="-12"/>
            <a:ext cx="3231443" cy="1810055"/>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769409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306261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2536800" y="2016300"/>
            <a:ext cx="7118400" cy="25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0" name="Google Shape;130;p13"/>
          <p:cNvSpPr txBox="1">
            <a:spLocks noGrp="1"/>
          </p:cNvSpPr>
          <p:nvPr>
            <p:ph type="title" idx="2"/>
          </p:nvPr>
        </p:nvSpPr>
        <p:spPr>
          <a:xfrm>
            <a:off x="1932200" y="4446267"/>
            <a:ext cx="8327600" cy="8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667">
                <a:latin typeface="Roboto"/>
                <a:ea typeface="Roboto"/>
                <a:cs typeface="Roboto"/>
                <a:sym typeface="Roboto"/>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31" name="Google Shape;131;p13"/>
          <p:cNvGrpSpPr/>
          <p:nvPr/>
        </p:nvGrpSpPr>
        <p:grpSpPr>
          <a:xfrm>
            <a:off x="-103" y="5045455"/>
            <a:ext cx="3231443" cy="1810055"/>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 name="Google Shape;137;p13"/>
          <p:cNvGrpSpPr/>
          <p:nvPr/>
        </p:nvGrpSpPr>
        <p:grpSpPr>
          <a:xfrm rot="10800000">
            <a:off x="8960564" y="-12"/>
            <a:ext cx="3231443" cy="1810055"/>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66275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69843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69843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6" name="Google Shape;146;p14"/>
          <p:cNvSpPr txBox="1">
            <a:spLocks noGrp="1"/>
          </p:cNvSpPr>
          <p:nvPr>
            <p:ph type="body" idx="2"/>
          </p:nvPr>
        </p:nvSpPr>
        <p:spPr>
          <a:xfrm>
            <a:off x="23472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7" name="Google Shape;147;p14"/>
          <p:cNvSpPr txBox="1">
            <a:spLocks noGrp="1"/>
          </p:cNvSpPr>
          <p:nvPr>
            <p:ph type="title" idx="3"/>
          </p:nvPr>
        </p:nvSpPr>
        <p:spPr>
          <a:xfrm>
            <a:off x="23472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11128501" y="5794495"/>
            <a:ext cx="1363345" cy="763663"/>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14"/>
          <p:cNvGrpSpPr/>
          <p:nvPr/>
        </p:nvGrpSpPr>
        <p:grpSpPr>
          <a:xfrm rot="5400000">
            <a:off x="-299833" y="299829"/>
            <a:ext cx="1363345" cy="763663"/>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14"/>
          <p:cNvGrpSpPr/>
          <p:nvPr/>
        </p:nvGrpSpPr>
        <p:grpSpPr>
          <a:xfrm>
            <a:off x="6032400" y="1453100"/>
            <a:ext cx="127200" cy="415500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102652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6160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41276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67408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92524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5299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40414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66546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91662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388667"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3900263"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6513460"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9025056"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11128501" y="5794495"/>
            <a:ext cx="1363345" cy="763663"/>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15"/>
          <p:cNvGrpSpPr/>
          <p:nvPr/>
        </p:nvGrpSpPr>
        <p:grpSpPr>
          <a:xfrm rot="5400000">
            <a:off x="-299833" y="299829"/>
            <a:ext cx="1363345" cy="763663"/>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3974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959600" y="3246567"/>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959800"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4551492"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4551492"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8142767"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8142767"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99833" y="5794495"/>
            <a:ext cx="1363345" cy="763663"/>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16"/>
          <p:cNvGrpSpPr/>
          <p:nvPr/>
        </p:nvGrpSpPr>
        <p:grpSpPr>
          <a:xfrm rot="-5400000" flipH="1">
            <a:off x="11128501" y="299829"/>
            <a:ext cx="1363345" cy="763663"/>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1282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406633" y="701800"/>
            <a:ext cx="36408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spTree>
    <p:extLst>
      <p:ext uri="{BB962C8B-B14F-4D97-AF65-F5344CB8AC3E}">
        <p14:creationId xmlns:p14="http://schemas.microsoft.com/office/powerpoint/2010/main" val="38091723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959967" y="4273351"/>
            <a:ext cx="1709600" cy="169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5285551" y="4273351"/>
            <a:ext cx="1709600" cy="1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9522433" y="4273351"/>
            <a:ext cx="1709600" cy="16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959967" y="3872217"/>
            <a:ext cx="170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220" name="Google Shape;220;p17"/>
          <p:cNvSpPr txBox="1">
            <a:spLocks noGrp="1"/>
          </p:cNvSpPr>
          <p:nvPr>
            <p:ph type="subTitle" idx="5"/>
          </p:nvPr>
        </p:nvSpPr>
        <p:spPr>
          <a:xfrm>
            <a:off x="9522433" y="3872217"/>
            <a:ext cx="170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21" name="Google Shape;221;p17"/>
          <p:cNvSpPr txBox="1">
            <a:spLocks noGrp="1"/>
          </p:cNvSpPr>
          <p:nvPr>
            <p:ph type="subTitle" idx="6"/>
          </p:nvPr>
        </p:nvSpPr>
        <p:spPr>
          <a:xfrm>
            <a:off x="5285551" y="3872217"/>
            <a:ext cx="170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222" name="Google Shape;222;p17"/>
          <p:cNvGrpSpPr/>
          <p:nvPr/>
        </p:nvGrpSpPr>
        <p:grpSpPr>
          <a:xfrm rot="-5400000" flipH="1">
            <a:off x="11128501" y="299829"/>
            <a:ext cx="1363345" cy="763663"/>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7"/>
          <p:cNvGrpSpPr/>
          <p:nvPr/>
        </p:nvGrpSpPr>
        <p:grpSpPr>
          <a:xfrm rot="5400000" flipH="1">
            <a:off x="-299833" y="5794495"/>
            <a:ext cx="1363345" cy="763663"/>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44675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2456333" y="2158391"/>
            <a:ext cx="2243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890067" y="2558267"/>
            <a:ext cx="2810000" cy="1082800"/>
          </a:xfrm>
          <a:prstGeom prst="rect">
            <a:avLst/>
          </a:prstGeom>
        </p:spPr>
        <p:txBody>
          <a:bodyPr spcFirstLastPara="1" wrap="square" lIns="91425" tIns="91425" rIns="91425" bIns="91425" anchor="t" anchorCtr="0">
            <a:noAutofit/>
          </a:bodyPr>
          <a:lstStyle>
            <a:lvl1pPr marR="42671"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2456792" y="3923239"/>
            <a:ext cx="2243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890099" y="4323100"/>
            <a:ext cx="2810000" cy="1082800"/>
          </a:xfrm>
          <a:prstGeom prst="rect">
            <a:avLst/>
          </a:prstGeom>
        </p:spPr>
        <p:txBody>
          <a:bodyPr spcFirstLastPara="1" wrap="square" lIns="91425" tIns="91425" rIns="91425" bIns="91425" anchor="t" anchorCtr="0">
            <a:noAutofit/>
          </a:bodyPr>
          <a:lstStyle>
            <a:lvl1pPr marR="54415"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7491884" y="3923239"/>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7491967" y="4323100"/>
            <a:ext cx="2810000" cy="10828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7491943" y="2158391"/>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7492035" y="2558267"/>
            <a:ext cx="2810000" cy="1082800"/>
          </a:xfrm>
          <a:prstGeom prst="rect">
            <a:avLst/>
          </a:prstGeom>
        </p:spPr>
        <p:txBody>
          <a:bodyPr spcFirstLastPara="1" wrap="square" lIns="91425" tIns="91425" rIns="91425" bIns="91425" anchor="t" anchorCtr="0">
            <a:noAutofit/>
          </a:bodyPr>
          <a:lstStyle>
            <a:lvl1pPr marR="4267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11128501" y="299829"/>
            <a:ext cx="1363345" cy="763663"/>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0" name="Google Shape;250;p18"/>
          <p:cNvGrpSpPr/>
          <p:nvPr/>
        </p:nvGrpSpPr>
        <p:grpSpPr>
          <a:xfrm rot="5400000" flipH="1">
            <a:off x="-299833" y="5794495"/>
            <a:ext cx="1363345" cy="763663"/>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957259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5615567" y="1906513"/>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9" name="Google Shape;259;p19"/>
          <p:cNvSpPr txBox="1">
            <a:spLocks noGrp="1"/>
          </p:cNvSpPr>
          <p:nvPr>
            <p:ph type="title" idx="2" hasCustomPrompt="1"/>
          </p:nvPr>
        </p:nvSpPr>
        <p:spPr>
          <a:xfrm>
            <a:off x="4441633" y="1924467"/>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5615567" y="2259679"/>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5615567" y="336160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2" name="Google Shape;262;p19"/>
          <p:cNvSpPr txBox="1">
            <a:spLocks noGrp="1"/>
          </p:cNvSpPr>
          <p:nvPr>
            <p:ph type="title" idx="5" hasCustomPrompt="1"/>
          </p:nvPr>
        </p:nvSpPr>
        <p:spPr>
          <a:xfrm>
            <a:off x="4441633" y="3354229"/>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5615567" y="3714773"/>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5615767" y="4816703"/>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5" name="Google Shape;265;p19"/>
          <p:cNvSpPr txBox="1">
            <a:spLocks noGrp="1"/>
          </p:cNvSpPr>
          <p:nvPr>
            <p:ph type="title" idx="8" hasCustomPrompt="1"/>
          </p:nvPr>
        </p:nvSpPr>
        <p:spPr>
          <a:xfrm>
            <a:off x="4441633" y="4816703"/>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5615767" y="5169868"/>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103" y="5045455"/>
            <a:ext cx="3231443" cy="1810055"/>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 name="Google Shape;273;p19"/>
          <p:cNvGrpSpPr/>
          <p:nvPr/>
        </p:nvGrpSpPr>
        <p:grpSpPr>
          <a:xfrm rot="10800000">
            <a:off x="8960564" y="-12"/>
            <a:ext cx="3231443" cy="1810055"/>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00175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959467" y="2360833"/>
            <a:ext cx="3089600" cy="51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24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281" name="Google Shape;281;p20"/>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772267"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960133"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45513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5" name="Google Shape;285;p20"/>
          <p:cNvSpPr txBox="1">
            <a:spLocks noGrp="1"/>
          </p:cNvSpPr>
          <p:nvPr>
            <p:ph type="title" idx="5" hasCustomPrompt="1"/>
          </p:nvPr>
        </p:nvSpPr>
        <p:spPr>
          <a:xfrm>
            <a:off x="5364033"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455165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81427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8" name="Google Shape;288;p20"/>
          <p:cNvSpPr txBox="1">
            <a:spLocks noGrp="1"/>
          </p:cNvSpPr>
          <p:nvPr>
            <p:ph type="title" idx="8" hasCustomPrompt="1"/>
          </p:nvPr>
        </p:nvSpPr>
        <p:spPr>
          <a:xfrm>
            <a:off x="8955400"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814280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959467"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1" name="Google Shape;291;p20"/>
          <p:cNvSpPr txBox="1">
            <a:spLocks noGrp="1"/>
          </p:cNvSpPr>
          <p:nvPr>
            <p:ph type="title" idx="14" hasCustomPrompt="1"/>
          </p:nvPr>
        </p:nvSpPr>
        <p:spPr>
          <a:xfrm>
            <a:off x="1772267"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960133"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4551200"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4" name="Google Shape;294;p20"/>
          <p:cNvSpPr txBox="1">
            <a:spLocks noGrp="1"/>
          </p:cNvSpPr>
          <p:nvPr>
            <p:ph type="title" idx="17" hasCustomPrompt="1"/>
          </p:nvPr>
        </p:nvSpPr>
        <p:spPr>
          <a:xfrm>
            <a:off x="5364033"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5"/>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455165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8142733" y="4527300"/>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7" name="Google Shape;297;p20"/>
          <p:cNvSpPr txBox="1">
            <a:spLocks noGrp="1"/>
          </p:cNvSpPr>
          <p:nvPr>
            <p:ph type="title" idx="20" hasCustomPrompt="1"/>
          </p:nvPr>
        </p:nvSpPr>
        <p:spPr>
          <a:xfrm>
            <a:off x="8955400"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6"/>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814280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1" y="6092062"/>
            <a:ext cx="1363345" cy="763663"/>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5" name="Google Shape;305;p20"/>
          <p:cNvGrpSpPr/>
          <p:nvPr/>
        </p:nvGrpSpPr>
        <p:grpSpPr>
          <a:xfrm flipH="1">
            <a:off x="10828668" y="6092062"/>
            <a:ext cx="1363345" cy="763663"/>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3731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881284" y="1897881"/>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3" name="Google Shape;313;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881951" y="2399336"/>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881317" y="3266865"/>
            <a:ext cx="3089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6" name="Google Shape;316;p21"/>
          <p:cNvSpPr txBox="1">
            <a:spLocks noGrp="1"/>
          </p:cNvSpPr>
          <p:nvPr>
            <p:ph type="subTitle" idx="4"/>
          </p:nvPr>
        </p:nvSpPr>
        <p:spPr>
          <a:xfrm>
            <a:off x="1881633" y="3768320"/>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7221284" y="1897881"/>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8" name="Google Shape;318;p21"/>
          <p:cNvSpPr txBox="1">
            <a:spLocks noGrp="1"/>
          </p:cNvSpPr>
          <p:nvPr>
            <p:ph type="subTitle" idx="6"/>
          </p:nvPr>
        </p:nvSpPr>
        <p:spPr>
          <a:xfrm>
            <a:off x="7221351" y="2399336"/>
            <a:ext cx="3089200" cy="838800"/>
          </a:xfrm>
          <a:prstGeom prst="rect">
            <a:avLst/>
          </a:prstGeom>
        </p:spPr>
        <p:txBody>
          <a:bodyPr spcFirstLastPara="1" wrap="square" lIns="91425" tIns="91425" rIns="91425" bIns="91425" anchor="t" anchorCtr="0">
            <a:noAutofit/>
          </a:bodyPr>
          <a:lstStyle>
            <a:lvl1pPr marR="44279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881284" y="4635852"/>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0" name="Google Shape;320;p21"/>
          <p:cNvSpPr txBox="1">
            <a:spLocks noGrp="1"/>
          </p:cNvSpPr>
          <p:nvPr>
            <p:ph type="subTitle" idx="8"/>
          </p:nvPr>
        </p:nvSpPr>
        <p:spPr>
          <a:xfrm>
            <a:off x="1881951" y="5137319"/>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7221051" y="326686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2" name="Google Shape;322;p21"/>
          <p:cNvSpPr txBox="1">
            <a:spLocks noGrp="1"/>
          </p:cNvSpPr>
          <p:nvPr>
            <p:ph type="subTitle" idx="13"/>
          </p:nvPr>
        </p:nvSpPr>
        <p:spPr>
          <a:xfrm>
            <a:off x="7221500" y="3768335"/>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7221284" y="4635849"/>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4" name="Google Shape;324;p21"/>
          <p:cNvSpPr txBox="1">
            <a:spLocks noGrp="1"/>
          </p:cNvSpPr>
          <p:nvPr>
            <p:ph type="subTitle" idx="15"/>
          </p:nvPr>
        </p:nvSpPr>
        <p:spPr>
          <a:xfrm>
            <a:off x="7221351" y="5137319"/>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1" y="6092062"/>
            <a:ext cx="1363345" cy="763663"/>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21"/>
          <p:cNvGrpSpPr/>
          <p:nvPr/>
        </p:nvGrpSpPr>
        <p:grpSpPr>
          <a:xfrm rot="10800000">
            <a:off x="10828668" y="-5"/>
            <a:ext cx="1363345" cy="763663"/>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21"/>
          <p:cNvGrpSpPr/>
          <p:nvPr/>
        </p:nvGrpSpPr>
        <p:grpSpPr>
          <a:xfrm>
            <a:off x="6032400" y="1859500"/>
            <a:ext cx="127200" cy="415500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8285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44"/>
        <p:cNvGrpSpPr/>
        <p:nvPr/>
      </p:nvGrpSpPr>
      <p:grpSpPr>
        <a:xfrm>
          <a:off x="0" y="0"/>
          <a:ext cx="0" cy="0"/>
          <a:chOff x="0" y="0"/>
          <a:chExt cx="0" cy="0"/>
        </a:xfrm>
      </p:grpSpPr>
      <p:grpSp>
        <p:nvGrpSpPr>
          <p:cNvPr id="345" name="Google Shape;345;p22"/>
          <p:cNvGrpSpPr/>
          <p:nvPr/>
        </p:nvGrpSpPr>
        <p:grpSpPr>
          <a:xfrm>
            <a:off x="-11" y="2225411"/>
            <a:ext cx="3708511" cy="2407176"/>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2" name="Google Shape;382;p22"/>
          <p:cNvGrpSpPr/>
          <p:nvPr/>
        </p:nvGrpSpPr>
        <p:grpSpPr>
          <a:xfrm flipH="1">
            <a:off x="9411453" y="1429167"/>
            <a:ext cx="2780537" cy="3999652"/>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3" name="Google Shape;463;p22"/>
          <p:cNvSpPr txBox="1">
            <a:spLocks noGrp="1"/>
          </p:cNvSpPr>
          <p:nvPr>
            <p:ph type="ctrTitle"/>
          </p:nvPr>
        </p:nvSpPr>
        <p:spPr>
          <a:xfrm>
            <a:off x="2517000" y="815633"/>
            <a:ext cx="7158000" cy="1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64" name="Google Shape;464;p22"/>
          <p:cNvSpPr txBox="1">
            <a:spLocks noGrp="1"/>
          </p:cNvSpPr>
          <p:nvPr>
            <p:ph type="subTitle" idx="1"/>
          </p:nvPr>
        </p:nvSpPr>
        <p:spPr>
          <a:xfrm>
            <a:off x="4059567" y="3073400"/>
            <a:ext cx="4073200" cy="13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65" name="Google Shape;465;p22"/>
          <p:cNvSpPr txBox="1"/>
          <p:nvPr/>
        </p:nvSpPr>
        <p:spPr>
          <a:xfrm>
            <a:off x="2971400" y="5535200"/>
            <a:ext cx="6249200" cy="556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1600" b="1">
                <a:solidFill>
                  <a:schemeClr val="accent1"/>
                </a:solidFill>
                <a:latin typeface="Roboto"/>
                <a:ea typeface="Roboto"/>
                <a:cs typeface="Roboto"/>
                <a:sym typeface="Roboto"/>
              </a:rPr>
              <a:t>CREDITS</a:t>
            </a:r>
            <a:r>
              <a:rPr lang="en" sz="1600">
                <a:solidFill>
                  <a:schemeClr val="dk1"/>
                </a:solidFill>
                <a:latin typeface="Roboto"/>
                <a:ea typeface="Roboto"/>
                <a:cs typeface="Roboto"/>
                <a:sym typeface="Roboto"/>
              </a:rPr>
              <a:t>: This presentation template was created by</a:t>
            </a:r>
            <a:r>
              <a:rPr lang="en" sz="1600">
                <a:solidFill>
                  <a:schemeClr val="accent1"/>
                </a:solidFill>
                <a:latin typeface="Roboto"/>
                <a:ea typeface="Roboto"/>
                <a:cs typeface="Roboto"/>
                <a:sym typeface="Roboto"/>
              </a:rPr>
              <a:t> </a:t>
            </a:r>
            <a:r>
              <a:rPr lang="en" sz="16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600">
                <a:solidFill>
                  <a:schemeClr val="dk1"/>
                </a:solidFill>
                <a:latin typeface="Roboto"/>
                <a:ea typeface="Roboto"/>
                <a:cs typeface="Roboto"/>
                <a:sym typeface="Roboto"/>
              </a:rPr>
              <a:t>, including icons by </a:t>
            </a:r>
            <a:r>
              <a:rPr lang="en" sz="16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600">
                <a:solidFill>
                  <a:schemeClr val="dk1"/>
                </a:solidFill>
                <a:latin typeface="Roboto"/>
                <a:ea typeface="Roboto"/>
                <a:cs typeface="Roboto"/>
                <a:sym typeface="Roboto"/>
              </a:rPr>
              <a:t>, infographics &amp; images by </a:t>
            </a:r>
            <a:r>
              <a:rPr lang="en" sz="16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26039591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66"/>
        <p:cNvGrpSpPr/>
        <p:nvPr/>
      </p:nvGrpSpPr>
      <p:grpSpPr>
        <a:xfrm>
          <a:off x="0" y="0"/>
          <a:ext cx="0" cy="0"/>
          <a:chOff x="0" y="0"/>
          <a:chExt cx="0" cy="0"/>
        </a:xfrm>
      </p:grpSpPr>
      <p:grpSp>
        <p:nvGrpSpPr>
          <p:cNvPr id="467" name="Google Shape;467;p23"/>
          <p:cNvGrpSpPr/>
          <p:nvPr/>
        </p:nvGrpSpPr>
        <p:grpSpPr>
          <a:xfrm>
            <a:off x="1" y="6092062"/>
            <a:ext cx="1363345" cy="763663"/>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23"/>
          <p:cNvGrpSpPr/>
          <p:nvPr/>
        </p:nvGrpSpPr>
        <p:grpSpPr>
          <a:xfrm rot="10800000">
            <a:off x="10828668" y="-5"/>
            <a:ext cx="1363345" cy="763663"/>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23"/>
          <p:cNvGrpSpPr/>
          <p:nvPr/>
        </p:nvGrpSpPr>
        <p:grpSpPr>
          <a:xfrm flipH="1">
            <a:off x="10828668" y="6093195"/>
            <a:ext cx="1363345" cy="763663"/>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5" name="Google Shape;485;p23"/>
          <p:cNvGrpSpPr/>
          <p:nvPr/>
        </p:nvGrpSpPr>
        <p:grpSpPr>
          <a:xfrm rot="10800000" flipH="1">
            <a:off x="1" y="1129"/>
            <a:ext cx="1363345" cy="763663"/>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2771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91"/>
        <p:cNvGrpSpPr/>
        <p:nvPr/>
      </p:nvGrpSpPr>
      <p:grpSpPr>
        <a:xfrm>
          <a:off x="0" y="0"/>
          <a:ext cx="0" cy="0"/>
          <a:chOff x="0" y="0"/>
          <a:chExt cx="0" cy="0"/>
        </a:xfrm>
      </p:grpSpPr>
      <p:grpSp>
        <p:nvGrpSpPr>
          <p:cNvPr id="492" name="Google Shape;492;p24"/>
          <p:cNvGrpSpPr/>
          <p:nvPr/>
        </p:nvGrpSpPr>
        <p:grpSpPr>
          <a:xfrm rot="5400000" flipH="1">
            <a:off x="-710703" y="4337255"/>
            <a:ext cx="3231443" cy="1810055"/>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8" name="Google Shape;498;p24"/>
          <p:cNvGrpSpPr/>
          <p:nvPr/>
        </p:nvGrpSpPr>
        <p:grpSpPr>
          <a:xfrm rot="-5400000" flipH="1">
            <a:off x="9671264" y="710689"/>
            <a:ext cx="3231443" cy="1810055"/>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8104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835500" y="2020067"/>
            <a:ext cx="2587600" cy="100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867">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835500" y="3022467"/>
            <a:ext cx="3901200" cy="318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36" name="Google Shape;36;p9"/>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05587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639167" y="2704567"/>
            <a:ext cx="47632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0" name="Google Shape;40;p10"/>
          <p:cNvSpPr txBox="1">
            <a:spLocks noGrp="1"/>
          </p:cNvSpPr>
          <p:nvPr>
            <p:ph type="body" idx="1"/>
          </p:nvPr>
        </p:nvSpPr>
        <p:spPr>
          <a:xfrm>
            <a:off x="6639167" y="3424167"/>
            <a:ext cx="3713600" cy="2860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97601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theme" Target="../theme/theme4.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310288196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 id="2147483678" r:id="rId16"/>
    <p:sldLayoutId id="2147483679" r:id="rId17"/>
    <p:sldLayoutId id="2147483680" r:id="rId18"/>
    <p:sldLayoutId id="2147483681" r:id="rId19"/>
    <p:sldLayoutId id="2147483682" r:id="rId20"/>
    <p:sldLayoutId id="2147483683" r:id="rId21"/>
    <p:sldLayoutId id="214748368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066597299"/>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42950639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6" r:id="rId5"/>
    <p:sldLayoutId id="2147483708" r:id="rId6"/>
    <p:sldLayoutId id="2147483709" r:id="rId7"/>
    <p:sldLayoutId id="2147483711"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62511008"/>
      </p:ext>
    </p:extLst>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7274555" y="276830"/>
            <a:ext cx="6905632" cy="7643615"/>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9" name="Google Shape;159;p29"/>
          <p:cNvSpPr txBox="1">
            <a:spLocks noGrp="1"/>
          </p:cNvSpPr>
          <p:nvPr>
            <p:ph type="ctrTitle"/>
          </p:nvPr>
        </p:nvSpPr>
        <p:spPr>
          <a:xfrm>
            <a:off x="6632466" y="703100"/>
            <a:ext cx="5790443" cy="3886800"/>
          </a:xfrm>
          <a:prstGeom prst="rect">
            <a:avLst/>
          </a:prstGeom>
        </p:spPr>
        <p:txBody>
          <a:bodyPr spcFirstLastPara="1" wrap="square" lIns="121900" tIns="121900" rIns="121900" bIns="121900" anchor="b" anchorCtr="0">
            <a:noAutofit/>
          </a:bodyPr>
          <a:lstStyle/>
          <a:p>
            <a:r>
              <a:rPr lang="en">
                <a:solidFill>
                  <a:schemeClr val="lt2"/>
                </a:solidFill>
              </a:rPr>
              <a:t>Thiết kế hệ thống tường lửa với pfSense</a:t>
            </a:r>
            <a:endParaRPr>
              <a:solidFill>
                <a:schemeClr val="lt2"/>
              </a:solidFill>
            </a:endParaRPr>
          </a:p>
        </p:txBody>
      </p:sp>
      <p:sp>
        <p:nvSpPr>
          <p:cNvPr id="160" name="Google Shape;160;p29"/>
          <p:cNvSpPr txBox="1">
            <a:spLocks noGrp="1"/>
          </p:cNvSpPr>
          <p:nvPr>
            <p:ph type="subTitle" idx="1"/>
          </p:nvPr>
        </p:nvSpPr>
        <p:spPr>
          <a:xfrm>
            <a:off x="6632467" y="4691700"/>
            <a:ext cx="5168400" cy="1056800"/>
          </a:xfrm>
          <a:prstGeom prst="rect">
            <a:avLst/>
          </a:prstGeom>
        </p:spPr>
        <p:txBody>
          <a:bodyPr spcFirstLastPara="1" wrap="square" lIns="121900" tIns="121900" rIns="121900" bIns="121900" anchor="t" anchorCtr="0">
            <a:noAutofit/>
          </a:bodyPr>
          <a:lstStyle/>
          <a:p>
            <a:pPr marL="0" indent="0"/>
            <a:r>
              <a:rPr lang="en" sz="2000">
                <a:solidFill>
                  <a:schemeClr val="lt2"/>
                </a:solidFill>
              </a:rPr>
              <a:t>Mật mã và an ninh mạng - CO3069</a:t>
            </a:r>
          </a:p>
          <a:p>
            <a:pPr marL="0" indent="0"/>
            <a:r>
              <a:rPr lang="en" sz="2000">
                <a:solidFill>
                  <a:schemeClr val="lt2"/>
                </a:solidFill>
              </a:rPr>
              <a:t>GVHD</a:t>
            </a:r>
            <a:r>
              <a:rPr lang="vi-VN" sz="2000">
                <a:solidFill>
                  <a:schemeClr val="lt2"/>
                </a:solidFill>
              </a:rPr>
              <a:t>: ThS. Nguyễn Cao Đạt</a:t>
            </a:r>
            <a:endParaRPr sz="2000">
              <a:solidFill>
                <a:schemeClr val="lt2"/>
              </a:solidFill>
            </a:endParaRPr>
          </a:p>
        </p:txBody>
      </p:sp>
      <p:grpSp>
        <p:nvGrpSpPr>
          <p:cNvPr id="161" name="Google Shape;161;p29"/>
          <p:cNvGrpSpPr/>
          <p:nvPr/>
        </p:nvGrpSpPr>
        <p:grpSpPr>
          <a:xfrm>
            <a:off x="261692" y="-46842"/>
            <a:ext cx="5489347" cy="7045899"/>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83"/>
        <p:cNvGrpSpPr/>
        <p:nvPr/>
      </p:nvGrpSpPr>
      <p:grpSpPr>
        <a:xfrm>
          <a:off x="0" y="0"/>
          <a:ext cx="0" cy="0"/>
          <a:chOff x="0" y="0"/>
          <a:chExt cx="0" cy="0"/>
        </a:xfrm>
      </p:grpSpPr>
      <p:sp>
        <p:nvSpPr>
          <p:cNvPr id="1284" name="Google Shape;1284;p52"/>
          <p:cNvSpPr/>
          <p:nvPr/>
        </p:nvSpPr>
        <p:spPr>
          <a:xfrm>
            <a:off x="2308551" y="3025333"/>
            <a:ext cx="1866400" cy="599600"/>
          </a:xfrm>
          <a:prstGeom prst="round2DiagRect">
            <a:avLst>
              <a:gd name="adj1" fmla="val 16667"/>
              <a:gd name="adj2" fmla="val 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5" name="Google Shape;1285;p52"/>
          <p:cNvSpPr/>
          <p:nvPr/>
        </p:nvSpPr>
        <p:spPr>
          <a:xfrm>
            <a:off x="2308551" y="4952100"/>
            <a:ext cx="1866400" cy="599600"/>
          </a:xfrm>
          <a:prstGeom prst="round2DiagRect">
            <a:avLst>
              <a:gd name="adj1" fmla="val 16667"/>
              <a:gd name="adj2" fmla="val 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6" name="Google Shape;1286;p52"/>
          <p:cNvSpPr/>
          <p:nvPr/>
        </p:nvSpPr>
        <p:spPr>
          <a:xfrm>
            <a:off x="2308551" y="2061951"/>
            <a:ext cx="1866400" cy="599600"/>
          </a:xfrm>
          <a:prstGeom prst="round2DiagRect">
            <a:avLst>
              <a:gd name="adj1" fmla="val 16667"/>
              <a:gd name="adj2" fmla="val 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7" name="Google Shape;1287;p52"/>
          <p:cNvSpPr/>
          <p:nvPr/>
        </p:nvSpPr>
        <p:spPr>
          <a:xfrm>
            <a:off x="2308551" y="3988717"/>
            <a:ext cx="1866400" cy="599600"/>
          </a:xfrm>
          <a:prstGeom prst="round2DiagRect">
            <a:avLst>
              <a:gd name="adj1" fmla="val 16667"/>
              <a:gd name="adj2" fmla="val 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8" name="Google Shape;1288;p52"/>
          <p:cNvSpPr txBox="1">
            <a:spLocks noGrp="1"/>
          </p:cNvSpPr>
          <p:nvPr>
            <p:ph type="title"/>
          </p:nvPr>
        </p:nvSpPr>
        <p:spPr>
          <a:xfrm>
            <a:off x="960000" y="720000"/>
            <a:ext cx="10272000" cy="763600"/>
          </a:xfrm>
          <a:prstGeom prst="rect">
            <a:avLst/>
          </a:prstGeom>
        </p:spPr>
        <p:txBody>
          <a:bodyPr spcFirstLastPara="1" wrap="square" lIns="121900" tIns="121900" rIns="121900" bIns="121900" anchor="t" anchorCtr="0">
            <a:noAutofit/>
          </a:bodyPr>
          <a:lstStyle/>
          <a:p>
            <a:pPr algn="ctr"/>
            <a:r>
              <a:rPr lang="vi-VN"/>
              <a:t>HIỆN THỰC</a:t>
            </a:r>
            <a:endParaRPr/>
          </a:p>
        </p:txBody>
      </p:sp>
      <p:sp>
        <p:nvSpPr>
          <p:cNvPr id="1289" name="Google Shape;1289;p52"/>
          <p:cNvSpPr txBox="1">
            <a:spLocks noGrp="1"/>
          </p:cNvSpPr>
          <p:nvPr>
            <p:ph type="subTitle" idx="4294967295"/>
          </p:nvPr>
        </p:nvSpPr>
        <p:spPr>
          <a:xfrm>
            <a:off x="2466483" y="2098833"/>
            <a:ext cx="1565600" cy="5196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400">
                <a:solidFill>
                  <a:schemeClr val="lt1"/>
                </a:solidFill>
                <a:latin typeface="Oswald"/>
                <a:ea typeface="Oswald"/>
                <a:cs typeface="Oswald"/>
                <a:sym typeface="Oswald"/>
              </a:rPr>
              <a:t>1</a:t>
            </a:r>
            <a:endParaRPr sz="2400">
              <a:solidFill>
                <a:schemeClr val="lt1"/>
              </a:solidFill>
              <a:latin typeface="Oswald"/>
              <a:ea typeface="Oswald"/>
              <a:cs typeface="Oswald"/>
              <a:sym typeface="Oswald"/>
            </a:endParaRPr>
          </a:p>
        </p:txBody>
      </p:sp>
      <p:sp>
        <p:nvSpPr>
          <p:cNvPr id="1290" name="Google Shape;1290;p52"/>
          <p:cNvSpPr txBox="1">
            <a:spLocks noGrp="1"/>
          </p:cNvSpPr>
          <p:nvPr>
            <p:ph type="subTitle" idx="4294967295"/>
          </p:nvPr>
        </p:nvSpPr>
        <p:spPr>
          <a:xfrm>
            <a:off x="2466483" y="3062189"/>
            <a:ext cx="1565600" cy="5196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400">
                <a:solidFill>
                  <a:schemeClr val="lt1"/>
                </a:solidFill>
                <a:latin typeface="Oswald"/>
                <a:ea typeface="Oswald"/>
                <a:cs typeface="Oswald"/>
                <a:sym typeface="Oswald"/>
              </a:rPr>
              <a:t>2</a:t>
            </a:r>
            <a:endParaRPr sz="2400">
              <a:solidFill>
                <a:schemeClr val="lt1"/>
              </a:solidFill>
              <a:latin typeface="Oswald"/>
              <a:ea typeface="Oswald"/>
              <a:cs typeface="Oswald"/>
              <a:sym typeface="Oswald"/>
            </a:endParaRPr>
          </a:p>
        </p:txBody>
      </p:sp>
      <p:sp>
        <p:nvSpPr>
          <p:cNvPr id="1291" name="Google Shape;1291;p52"/>
          <p:cNvSpPr txBox="1">
            <a:spLocks noGrp="1"/>
          </p:cNvSpPr>
          <p:nvPr>
            <p:ph type="subTitle" idx="4294967295"/>
          </p:nvPr>
        </p:nvSpPr>
        <p:spPr>
          <a:xfrm>
            <a:off x="2466483" y="4025544"/>
            <a:ext cx="1565600" cy="5196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400">
                <a:solidFill>
                  <a:schemeClr val="lt1"/>
                </a:solidFill>
                <a:latin typeface="Oswald"/>
                <a:ea typeface="Oswald"/>
                <a:cs typeface="Oswald"/>
                <a:sym typeface="Oswald"/>
              </a:rPr>
              <a:t>3</a:t>
            </a:r>
            <a:endParaRPr sz="2400">
              <a:solidFill>
                <a:schemeClr val="lt1"/>
              </a:solidFill>
              <a:latin typeface="Oswald"/>
              <a:ea typeface="Oswald"/>
              <a:cs typeface="Oswald"/>
              <a:sym typeface="Oswald"/>
            </a:endParaRPr>
          </a:p>
        </p:txBody>
      </p:sp>
      <p:sp>
        <p:nvSpPr>
          <p:cNvPr id="1292" name="Google Shape;1292;p52"/>
          <p:cNvSpPr txBox="1">
            <a:spLocks noGrp="1"/>
          </p:cNvSpPr>
          <p:nvPr>
            <p:ph type="subTitle" idx="4294967295"/>
          </p:nvPr>
        </p:nvSpPr>
        <p:spPr>
          <a:xfrm>
            <a:off x="2466483" y="4988900"/>
            <a:ext cx="1565600" cy="519600"/>
          </a:xfrm>
          <a:prstGeom prst="rect">
            <a:avLst/>
          </a:prstGeom>
        </p:spPr>
        <p:txBody>
          <a:bodyPr spcFirstLastPara="1" wrap="square" lIns="121900" tIns="121900" rIns="121900" bIns="121900" anchor="t" anchorCtr="0">
            <a:noAutofit/>
          </a:bodyPr>
          <a:lstStyle/>
          <a:p>
            <a:pPr marL="0" indent="0" algn="ctr">
              <a:spcAft>
                <a:spcPts val="2133"/>
              </a:spcAft>
              <a:buNone/>
            </a:pPr>
            <a:r>
              <a:rPr lang="en" sz="2400">
                <a:solidFill>
                  <a:schemeClr val="lt1"/>
                </a:solidFill>
                <a:latin typeface="Oswald"/>
                <a:ea typeface="Oswald"/>
                <a:cs typeface="Oswald"/>
                <a:sym typeface="Oswald"/>
              </a:rPr>
              <a:t>4</a:t>
            </a:r>
            <a:endParaRPr sz="2400">
              <a:solidFill>
                <a:schemeClr val="lt1"/>
              </a:solidFill>
              <a:latin typeface="Oswald"/>
              <a:ea typeface="Oswald"/>
              <a:cs typeface="Oswald"/>
              <a:sym typeface="Oswald"/>
            </a:endParaRPr>
          </a:p>
        </p:txBody>
      </p:sp>
      <p:sp>
        <p:nvSpPr>
          <p:cNvPr id="1293" name="Google Shape;1293;p52"/>
          <p:cNvSpPr/>
          <p:nvPr/>
        </p:nvSpPr>
        <p:spPr>
          <a:xfrm>
            <a:off x="5493849" y="1968367"/>
            <a:ext cx="4389600" cy="780400"/>
          </a:xfrm>
          <a:prstGeom prst="rect">
            <a:avLst/>
          </a:prstGeom>
          <a:noFill/>
          <a:ln>
            <a:noFill/>
          </a:ln>
        </p:spPr>
        <p:txBody>
          <a:bodyPr spcFirstLastPara="1" wrap="square" lIns="360000" tIns="121900" rIns="365733" bIns="121900" anchor="ctr" anchorCtr="0">
            <a:noAutofit/>
          </a:bodyPr>
          <a:lstStyle/>
          <a:p>
            <a:pPr defTabSz="1219170">
              <a:buClr>
                <a:srgbClr val="000000"/>
              </a:buClr>
              <a:buSzPts val="1100"/>
            </a:pPr>
            <a:r>
              <a:rPr lang="vi-VN" sz="1867" kern="0">
                <a:solidFill>
                  <a:srgbClr val="CEF3F5"/>
                </a:solidFill>
                <a:latin typeface="Roboto"/>
                <a:ea typeface="Roboto"/>
                <a:cs typeface="Roboto"/>
                <a:sym typeface="Roboto"/>
              </a:rPr>
              <a:t>Cài đặt pfSense trên máy ảo Vmware</a:t>
            </a:r>
            <a:endParaRPr sz="1867" kern="0">
              <a:solidFill>
                <a:srgbClr val="CEF3F5"/>
              </a:solidFill>
              <a:latin typeface="Roboto"/>
              <a:ea typeface="Roboto"/>
              <a:cs typeface="Roboto"/>
              <a:sym typeface="Roboto"/>
            </a:endParaRPr>
          </a:p>
        </p:txBody>
      </p:sp>
      <p:sp>
        <p:nvSpPr>
          <p:cNvPr id="1294" name="Google Shape;1294;p52"/>
          <p:cNvSpPr/>
          <p:nvPr/>
        </p:nvSpPr>
        <p:spPr>
          <a:xfrm>
            <a:off x="5493849" y="3895123"/>
            <a:ext cx="4389600" cy="780400"/>
          </a:xfrm>
          <a:prstGeom prst="rect">
            <a:avLst/>
          </a:prstGeom>
          <a:noFill/>
          <a:ln>
            <a:noFill/>
          </a:ln>
        </p:spPr>
        <p:txBody>
          <a:bodyPr spcFirstLastPara="1" wrap="square" lIns="365733" tIns="121900" rIns="365733" bIns="121900" anchor="ctr" anchorCtr="0">
            <a:noAutofit/>
          </a:bodyPr>
          <a:lstStyle/>
          <a:p>
            <a:pPr defTabSz="1219170">
              <a:buClr>
                <a:srgbClr val="000000"/>
              </a:buClr>
              <a:buSzPts val="1100"/>
            </a:pPr>
            <a:r>
              <a:rPr lang="vi-VN" sz="1867" kern="0">
                <a:solidFill>
                  <a:srgbClr val="CEF3F5"/>
                </a:solidFill>
                <a:latin typeface="Roboto"/>
                <a:ea typeface="Roboto"/>
                <a:cs typeface="Roboto"/>
                <a:sym typeface="Roboto"/>
              </a:rPr>
              <a:t>Cài đặt các gói bổ sung cho pfSense</a:t>
            </a:r>
            <a:endParaRPr sz="1867" kern="0">
              <a:solidFill>
                <a:srgbClr val="CEF3F5"/>
              </a:solidFill>
              <a:latin typeface="Roboto"/>
              <a:ea typeface="Roboto"/>
              <a:cs typeface="Roboto"/>
              <a:sym typeface="Roboto"/>
            </a:endParaRPr>
          </a:p>
        </p:txBody>
      </p:sp>
      <p:sp>
        <p:nvSpPr>
          <p:cNvPr id="1295" name="Google Shape;1295;p52"/>
          <p:cNvSpPr/>
          <p:nvPr/>
        </p:nvSpPr>
        <p:spPr>
          <a:xfrm>
            <a:off x="5735781" y="2931744"/>
            <a:ext cx="4147667" cy="780400"/>
          </a:xfrm>
          <a:prstGeom prst="rect">
            <a:avLst/>
          </a:prstGeom>
          <a:noFill/>
          <a:ln>
            <a:noFill/>
          </a:ln>
        </p:spPr>
        <p:txBody>
          <a:bodyPr spcFirstLastPara="1" wrap="square" lIns="120000" tIns="121900" rIns="365733" bIns="121900" anchor="ctr" anchorCtr="0">
            <a:noAutofit/>
          </a:bodyPr>
          <a:lstStyle/>
          <a:p>
            <a:pPr defTabSz="1219170">
              <a:buClr>
                <a:srgbClr val="000000"/>
              </a:buClr>
              <a:buSzPts val="1100"/>
            </a:pPr>
            <a:r>
              <a:rPr lang="vi-VN" sz="1867" kern="0">
                <a:solidFill>
                  <a:srgbClr val="CEF3F5"/>
                </a:solidFill>
                <a:latin typeface="Roboto"/>
                <a:ea typeface="Roboto"/>
                <a:cs typeface="Roboto"/>
                <a:sym typeface="Roboto"/>
              </a:rPr>
              <a:t>Thiết lập rule cho firewall</a:t>
            </a:r>
            <a:endParaRPr sz="1867" kern="0">
              <a:solidFill>
                <a:srgbClr val="CEF3F5"/>
              </a:solidFill>
              <a:latin typeface="Roboto"/>
              <a:ea typeface="Roboto"/>
              <a:cs typeface="Roboto"/>
              <a:sym typeface="Roboto"/>
            </a:endParaRPr>
          </a:p>
        </p:txBody>
      </p:sp>
      <p:sp>
        <p:nvSpPr>
          <p:cNvPr id="1296" name="Google Shape;1296;p52"/>
          <p:cNvSpPr/>
          <p:nvPr/>
        </p:nvSpPr>
        <p:spPr>
          <a:xfrm>
            <a:off x="5493849" y="4858499"/>
            <a:ext cx="5950006" cy="1690891"/>
          </a:xfrm>
          <a:prstGeom prst="rect">
            <a:avLst/>
          </a:prstGeom>
          <a:noFill/>
          <a:ln>
            <a:noFill/>
          </a:ln>
        </p:spPr>
        <p:txBody>
          <a:bodyPr spcFirstLastPara="1" wrap="square" lIns="365733" tIns="121900" rIns="365733" bIns="121900" anchor="ctr" anchorCtr="0">
            <a:noAutofit/>
          </a:bodyPr>
          <a:lstStyle/>
          <a:p>
            <a:pPr defTabSz="1219170">
              <a:buClr>
                <a:srgbClr val="000000"/>
              </a:buClr>
              <a:buSzPts val="1100"/>
            </a:pPr>
            <a:r>
              <a:rPr lang="vi-VN" sz="1867" kern="0">
                <a:solidFill>
                  <a:srgbClr val="CEF3F5"/>
                </a:solidFill>
                <a:latin typeface="Roboto"/>
                <a:ea typeface="Roboto"/>
                <a:cs typeface="Roboto"/>
                <a:sym typeface="Roboto"/>
              </a:rPr>
              <a:t>Hiện thực các chức năng</a:t>
            </a:r>
          </a:p>
          <a:p>
            <a:pPr marL="285750" indent="-285750" defTabSz="1219170">
              <a:buClr>
                <a:srgbClr val="000000"/>
              </a:buClr>
              <a:buSzPts val="1100"/>
              <a:buFontTx/>
              <a:buChar char="-"/>
            </a:pPr>
            <a:r>
              <a:rPr lang="vi-VN" sz="1400" b="0" i="0" u="none" strike="noStrike">
                <a:solidFill>
                  <a:schemeClr val="tx1">
                    <a:lumMod val="90000"/>
                  </a:schemeClr>
                </a:solidFill>
                <a:effectLst/>
                <a:latin typeface="Roboto" panose="02000000000000000000" pitchFamily="2" charset="0"/>
                <a:ea typeface="Roboto" panose="02000000000000000000" pitchFamily="2" charset="0"/>
              </a:rPr>
              <a:t>Sử dụng ClamAV trong gói Squid để bảo vệ các máy Client khỏi virus, hỗ trợ HTTP/HTTPS</a:t>
            </a:r>
          </a:p>
          <a:p>
            <a:pPr marL="285750" indent="-285750" defTabSz="1219170">
              <a:buClr>
                <a:srgbClr val="000000"/>
              </a:buClr>
              <a:buSzPts val="1100"/>
              <a:buFontTx/>
              <a:buChar char="-"/>
            </a:pPr>
            <a:r>
              <a:rPr lang="vi-VN" sz="1400" b="0" i="0" u="none" strike="noStrike">
                <a:solidFill>
                  <a:schemeClr val="tx1">
                    <a:lumMod val="90000"/>
                  </a:schemeClr>
                </a:solidFill>
                <a:effectLst/>
                <a:latin typeface="Roboto" panose="02000000000000000000" pitchFamily="2" charset="0"/>
                <a:ea typeface="Roboto" panose="02000000000000000000" pitchFamily="2" charset="0"/>
              </a:rPr>
              <a:t>Sử dụng SquidGuard để chặn URL/Keyword/Prase</a:t>
            </a:r>
            <a:endParaRPr lang="vi-VN" sz="1400">
              <a:solidFill>
                <a:schemeClr val="tx1">
                  <a:lumMod val="90000"/>
                </a:schemeClr>
              </a:solidFill>
              <a:latin typeface="Roboto" panose="02000000000000000000" pitchFamily="2" charset="0"/>
              <a:ea typeface="Roboto" panose="02000000000000000000" pitchFamily="2" charset="0"/>
            </a:endParaRPr>
          </a:p>
          <a:p>
            <a:pPr marL="285750" indent="-285750" defTabSz="1219170">
              <a:buClr>
                <a:srgbClr val="000000"/>
              </a:buClr>
              <a:buSzPts val="1100"/>
              <a:buFontTx/>
              <a:buChar char="-"/>
            </a:pPr>
            <a:r>
              <a:rPr lang="vi-VN" sz="1400" b="0" i="0" u="none" strike="noStrike">
                <a:solidFill>
                  <a:schemeClr val="tx1">
                    <a:lumMod val="90000"/>
                  </a:schemeClr>
                </a:solidFill>
                <a:effectLst/>
                <a:latin typeface="Roboto" panose="02000000000000000000" pitchFamily="2" charset="0"/>
                <a:ea typeface="Roboto" panose="02000000000000000000" pitchFamily="2" charset="0"/>
              </a:rPr>
              <a:t>Sử dụng Snort để phát hiện và ngăn chặn xâm nhập qua Java Applet, ActiveX.</a:t>
            </a:r>
            <a:endParaRPr lang="vi-VN" sz="1400" kern="0">
              <a:solidFill>
                <a:schemeClr val="tx1">
                  <a:lumMod val="90000"/>
                </a:schemeClr>
              </a:solidFill>
              <a:latin typeface="Roboto" panose="02000000000000000000" pitchFamily="2" charset="0"/>
              <a:ea typeface="Roboto" panose="02000000000000000000" pitchFamily="2" charset="0"/>
              <a:cs typeface="Roboto"/>
              <a:sym typeface="Roboto"/>
            </a:endParaRPr>
          </a:p>
        </p:txBody>
      </p:sp>
      <p:cxnSp>
        <p:nvCxnSpPr>
          <p:cNvPr id="1297" name="Google Shape;1297;p52"/>
          <p:cNvCxnSpPr>
            <a:cxnSpLocks/>
          </p:cNvCxnSpPr>
          <p:nvPr/>
        </p:nvCxnSpPr>
        <p:spPr>
          <a:xfrm>
            <a:off x="4477849" y="2358567"/>
            <a:ext cx="812800" cy="0"/>
          </a:xfrm>
          <a:prstGeom prst="straightConnector1">
            <a:avLst/>
          </a:prstGeom>
          <a:noFill/>
          <a:ln w="19050" cap="flat" cmpd="sng">
            <a:solidFill>
              <a:schemeClr val="accent1"/>
            </a:solidFill>
            <a:prstDash val="solid"/>
            <a:round/>
            <a:headEnd type="none" w="med" len="med"/>
            <a:tailEnd type="oval" w="med" len="med"/>
          </a:ln>
        </p:spPr>
      </p:cxnSp>
      <p:cxnSp>
        <p:nvCxnSpPr>
          <p:cNvPr id="1298" name="Google Shape;1298;p52"/>
          <p:cNvCxnSpPr/>
          <p:nvPr/>
        </p:nvCxnSpPr>
        <p:spPr>
          <a:xfrm>
            <a:off x="4376249" y="3322000"/>
            <a:ext cx="914400" cy="0"/>
          </a:xfrm>
          <a:prstGeom prst="straightConnector1">
            <a:avLst/>
          </a:prstGeom>
          <a:noFill/>
          <a:ln w="19050" cap="flat" cmpd="sng">
            <a:solidFill>
              <a:schemeClr val="accent2"/>
            </a:solidFill>
            <a:prstDash val="solid"/>
            <a:round/>
            <a:headEnd type="none" w="med" len="med"/>
            <a:tailEnd type="oval" w="med" len="med"/>
          </a:ln>
        </p:spPr>
      </p:cxnSp>
      <p:cxnSp>
        <p:nvCxnSpPr>
          <p:cNvPr id="1299" name="Google Shape;1299;p52"/>
          <p:cNvCxnSpPr/>
          <p:nvPr/>
        </p:nvCxnSpPr>
        <p:spPr>
          <a:xfrm>
            <a:off x="4376249" y="4285367"/>
            <a:ext cx="914400" cy="0"/>
          </a:xfrm>
          <a:prstGeom prst="straightConnector1">
            <a:avLst/>
          </a:prstGeom>
          <a:noFill/>
          <a:ln w="19050" cap="flat" cmpd="sng">
            <a:solidFill>
              <a:schemeClr val="accent3"/>
            </a:solidFill>
            <a:prstDash val="solid"/>
            <a:round/>
            <a:headEnd type="none" w="med" len="med"/>
            <a:tailEnd type="oval" w="med" len="med"/>
          </a:ln>
        </p:spPr>
      </p:cxnSp>
      <p:cxnSp>
        <p:nvCxnSpPr>
          <p:cNvPr id="1300" name="Google Shape;1300;p52"/>
          <p:cNvCxnSpPr/>
          <p:nvPr/>
        </p:nvCxnSpPr>
        <p:spPr>
          <a:xfrm>
            <a:off x="4376249" y="5248717"/>
            <a:ext cx="914400"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296-EDFF-4A17-A773-A1DEB259BAA1}"/>
              </a:ext>
            </a:extLst>
          </p:cNvPr>
          <p:cNvSpPr>
            <a:spLocks noGrp="1"/>
          </p:cNvSpPr>
          <p:nvPr>
            <p:ph type="title"/>
          </p:nvPr>
        </p:nvSpPr>
        <p:spPr>
          <a:xfrm>
            <a:off x="960000" y="452145"/>
            <a:ext cx="10272000" cy="763600"/>
          </a:xfrm>
        </p:spPr>
        <p:txBody>
          <a:bodyPr/>
          <a:lstStyle/>
          <a:p>
            <a:pPr algn="ctr"/>
            <a:r>
              <a:rPr lang="vi-VN" sz="6000"/>
              <a:t>ĐÁNH GIÁ HỆ THỐNG</a:t>
            </a:r>
          </a:p>
        </p:txBody>
      </p:sp>
      <p:sp>
        <p:nvSpPr>
          <p:cNvPr id="3" name="Text Placeholder 2">
            <a:extLst>
              <a:ext uri="{FF2B5EF4-FFF2-40B4-BE49-F238E27FC236}">
                <a16:creationId xmlns:a16="http://schemas.microsoft.com/office/drawing/2014/main" id="{555819BA-46DD-4C7E-87AD-D3E4D30A3339}"/>
              </a:ext>
            </a:extLst>
          </p:cNvPr>
          <p:cNvSpPr>
            <a:spLocks noGrp="1"/>
          </p:cNvSpPr>
          <p:nvPr>
            <p:ph type="body" idx="1"/>
          </p:nvPr>
        </p:nvSpPr>
        <p:spPr>
          <a:xfrm>
            <a:off x="267855" y="1473133"/>
            <a:ext cx="11739418" cy="5213994"/>
          </a:xfrm>
        </p:spPr>
        <p:txBody>
          <a:bodyPr/>
          <a:lstStyle/>
          <a:p>
            <a:r>
              <a:rPr lang="en-US" sz="2000" b="0" i="0" u="none" strike="noStrike">
                <a:solidFill>
                  <a:schemeClr val="bg1">
                    <a:lumMod val="95000"/>
                  </a:schemeClr>
                </a:solidFill>
                <a:effectLst/>
                <a:latin typeface="Times New Roman" panose="02020603050405020304" pitchFamily="18" charset="0"/>
              </a:rPr>
              <a:t>Sau khi tiến hành triển khai hệ thống theo yêu cầu của đề tài, hệ thống đáp ứng được các yêu cầu mà đề tài đặt ra</a:t>
            </a:r>
            <a:r>
              <a:rPr lang="vi-VN" sz="2000" b="0" i="0" u="none" strike="noStrike">
                <a:solidFill>
                  <a:schemeClr val="bg1">
                    <a:lumMod val="95000"/>
                  </a:schemeClr>
                </a:solidFill>
                <a:effectLst/>
                <a:latin typeface="Times New Roman" panose="02020603050405020304" pitchFamily="18" charset="0"/>
              </a:rPr>
              <a:t>. Nhìn chung Pfsense cung cấp cho ta các chức năng của Firewall rất hoàn thiện hỗ trợ đầy đủ các các chức năng cần thiết mà một Firewall cần có.</a:t>
            </a:r>
          </a:p>
          <a:p>
            <a:r>
              <a:rPr lang="vi-VN" sz="2000" b="0" i="0" u="none" strike="noStrike">
                <a:solidFill>
                  <a:schemeClr val="bg1">
                    <a:lumMod val="95000"/>
                  </a:schemeClr>
                </a:solidFill>
                <a:effectLst/>
                <a:latin typeface="Times New Roman" panose="02020603050405020304" pitchFamily="18" charset="0"/>
              </a:rPr>
              <a:t>Về lọc web, </a:t>
            </a:r>
            <a:r>
              <a:rPr lang="en-US" sz="2000" b="0" i="0" u="none" strike="noStrike">
                <a:solidFill>
                  <a:schemeClr val="bg1">
                    <a:lumMod val="95000"/>
                  </a:schemeClr>
                </a:solidFill>
                <a:effectLst/>
                <a:latin typeface="Times New Roman" panose="02020603050405020304" pitchFamily="18" charset="0"/>
              </a:rPr>
              <a:t> bằng cách sử dụng các gói bổ sung của bên thứ 3 như Squid, SquidGuards, Snort. </a:t>
            </a:r>
            <a:r>
              <a:rPr lang="vi-VN" sz="2000" b="0" i="0" u="none" strike="noStrike">
                <a:solidFill>
                  <a:schemeClr val="bg1">
                    <a:lumMod val="95000"/>
                  </a:schemeClr>
                </a:solidFill>
                <a:effectLst/>
                <a:latin typeface="Times New Roman" panose="02020603050405020304" pitchFamily="18" charset="0"/>
              </a:rPr>
              <a:t>Chúng em đã tạo danh sách các URL, Keyword và đã thực hiện chặn các trang web với những điều kiện trong danh sách bị chặn thành công. Đối với chặn Java Applet, Cookies, Activex nhóm em đã thực hiện bằng công cụ snort, nhóm thực hiện chọn vào những rule trong phần cấu hình của snort để thực hiện chặn những phương pháp tương ứng</a:t>
            </a:r>
            <a:r>
              <a:rPr lang="en-US" sz="2000" b="0" i="0" u="none" strike="noStrike">
                <a:solidFill>
                  <a:schemeClr val="bg1">
                    <a:lumMod val="95000"/>
                  </a:schemeClr>
                </a:solidFill>
                <a:effectLst/>
                <a:latin typeface="Times New Roman" panose="02020603050405020304" pitchFamily="18" charset="0"/>
              </a:rPr>
              <a:t>.</a:t>
            </a:r>
            <a:endParaRPr lang="vi-VN" sz="2000">
              <a:solidFill>
                <a:schemeClr val="bg1">
                  <a:lumMod val="95000"/>
                </a:schemeClr>
              </a:solidFill>
              <a:latin typeface="Times New Roman" panose="02020603050405020304" pitchFamily="18" charset="0"/>
            </a:endParaRPr>
          </a:p>
          <a:p>
            <a:r>
              <a:rPr lang="vi-VN" sz="2000" b="0" i="0" u="none" strike="noStrike">
                <a:solidFill>
                  <a:schemeClr val="bg1">
                    <a:lumMod val="95000"/>
                  </a:schemeClr>
                </a:solidFill>
                <a:effectLst/>
                <a:latin typeface="Times New Roman" panose="02020603050405020304" pitchFamily="18" charset="0"/>
              </a:rPr>
              <a:t>Về Antivirus, chúng em đã sử dụng ClamAV được cung cấp bởi Squid. Ứng dụng có hỗ trợ các tính năng như cập nhật dữ liệu virus tự động theo chu kỳ mà chúng ta được phép lựa chọn.</a:t>
            </a:r>
            <a:endParaRPr lang="vi-VN" sz="2000">
              <a:solidFill>
                <a:schemeClr val="bg1">
                  <a:lumMod val="95000"/>
                </a:schemeClr>
              </a:solidFill>
            </a:endParaRPr>
          </a:p>
          <a:p>
            <a:r>
              <a:rPr lang="vi-VN" sz="2000" b="0" i="0" u="none" strike="noStrike">
                <a:solidFill>
                  <a:schemeClr val="bg1">
                    <a:lumMod val="95000"/>
                  </a:schemeClr>
                </a:solidFill>
                <a:effectLst/>
                <a:latin typeface="Times New Roman" panose="02020603050405020304" pitchFamily="18" charset="0"/>
              </a:rPr>
              <a:t>Pfsense cung cấp giao diện để người dùng quản trị hệ thống</a:t>
            </a:r>
            <a:r>
              <a:rPr lang="en-US" sz="2000" b="0" i="0" u="none" strike="noStrike">
                <a:solidFill>
                  <a:schemeClr val="bg1">
                    <a:lumMod val="95000"/>
                  </a:schemeClr>
                </a:solidFill>
                <a:effectLst/>
                <a:latin typeface="Times New Roman" panose="02020603050405020304" pitchFamily="18" charset="0"/>
              </a:rPr>
              <a:t>.</a:t>
            </a:r>
            <a:br>
              <a:rPr lang="vi-VN" sz="2000"/>
            </a:br>
            <a:br>
              <a:rPr lang="vi-VN" sz="2000"/>
            </a:br>
            <a:endParaRPr lang="vi-VN" sz="2000"/>
          </a:p>
        </p:txBody>
      </p:sp>
    </p:spTree>
    <p:extLst>
      <p:ext uri="{BB962C8B-B14F-4D97-AF65-F5344CB8AC3E}">
        <p14:creationId xmlns:p14="http://schemas.microsoft.com/office/powerpoint/2010/main" val="253428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4289200" y="2204433"/>
            <a:ext cx="2132000" cy="1646400"/>
          </a:xfrm>
          <a:prstGeom prst="rect">
            <a:avLst/>
          </a:prstGeom>
        </p:spPr>
        <p:txBody>
          <a:bodyPr spcFirstLastPara="1" wrap="square" lIns="121900" tIns="121900" rIns="121900" bIns="121900" anchor="ctr" anchorCtr="0">
            <a:noAutofit/>
          </a:bodyPr>
          <a:lstStyle/>
          <a:p>
            <a:r>
              <a:rPr lang="en">
                <a:solidFill>
                  <a:schemeClr val="bg1"/>
                </a:solidFill>
              </a:rPr>
              <a:t>0</a:t>
            </a:r>
            <a:r>
              <a:rPr lang="vi-VN">
                <a:solidFill>
                  <a:schemeClr val="bg1"/>
                </a:solidFill>
              </a:rPr>
              <a:t>4</a:t>
            </a:r>
            <a:endParaRPr>
              <a:solidFill>
                <a:schemeClr val="bg1"/>
              </a:solidFill>
            </a:endParaRPr>
          </a:p>
        </p:txBody>
      </p:sp>
      <p:sp>
        <p:nvSpPr>
          <p:cNvPr id="1520" name="Google Shape;1520;p60"/>
          <p:cNvSpPr txBox="1">
            <a:spLocks noGrp="1"/>
          </p:cNvSpPr>
          <p:nvPr>
            <p:ph type="title" idx="2"/>
          </p:nvPr>
        </p:nvSpPr>
        <p:spPr>
          <a:xfrm>
            <a:off x="4289200" y="3839567"/>
            <a:ext cx="3496000" cy="814000"/>
          </a:xfrm>
          <a:prstGeom prst="rect">
            <a:avLst/>
          </a:prstGeom>
        </p:spPr>
        <p:txBody>
          <a:bodyPr spcFirstLastPara="1" wrap="square" lIns="121900" tIns="121900" rIns="121900" bIns="121900" anchor="ctr" anchorCtr="0">
            <a:noAutofit/>
          </a:bodyPr>
          <a:lstStyle/>
          <a:p>
            <a:r>
              <a:rPr lang="vi-VN">
                <a:solidFill>
                  <a:schemeClr val="bg1"/>
                </a:solidFill>
              </a:rPr>
              <a:t>KẾT LUẬN</a:t>
            </a:r>
            <a:endParaRPr>
              <a:solidFill>
                <a:schemeClr val="bg1"/>
              </a:solidFill>
            </a:endParaRPr>
          </a:p>
        </p:txBody>
      </p:sp>
      <p:grpSp>
        <p:nvGrpSpPr>
          <p:cNvPr id="1521" name="Google Shape;1521;p60"/>
          <p:cNvGrpSpPr/>
          <p:nvPr/>
        </p:nvGrpSpPr>
        <p:grpSpPr>
          <a:xfrm>
            <a:off x="9128096" y="1844098"/>
            <a:ext cx="2438664" cy="3206676"/>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AEFD-9C7A-4D6E-8204-22589624B5EE}"/>
              </a:ext>
            </a:extLst>
          </p:cNvPr>
          <p:cNvSpPr>
            <a:spLocks noGrp="1"/>
          </p:cNvSpPr>
          <p:nvPr>
            <p:ph type="title"/>
          </p:nvPr>
        </p:nvSpPr>
        <p:spPr/>
        <p:txBody>
          <a:bodyPr/>
          <a:lstStyle/>
          <a:p>
            <a:pPr algn="ctr"/>
            <a:r>
              <a:rPr lang="vi-VN" sz="6000"/>
              <a:t>KẾT LUẬN</a:t>
            </a:r>
          </a:p>
        </p:txBody>
      </p:sp>
      <p:sp>
        <p:nvSpPr>
          <p:cNvPr id="3" name="Text Placeholder 2">
            <a:extLst>
              <a:ext uri="{FF2B5EF4-FFF2-40B4-BE49-F238E27FC236}">
                <a16:creationId xmlns:a16="http://schemas.microsoft.com/office/drawing/2014/main" id="{3E3EEC9A-C3C1-4193-A70D-819E18BB3445}"/>
              </a:ext>
            </a:extLst>
          </p:cNvPr>
          <p:cNvSpPr>
            <a:spLocks noGrp="1"/>
          </p:cNvSpPr>
          <p:nvPr>
            <p:ph type="body" idx="1"/>
          </p:nvPr>
        </p:nvSpPr>
        <p:spPr>
          <a:xfrm>
            <a:off x="960000" y="1980291"/>
            <a:ext cx="10520800" cy="4191200"/>
          </a:xfrm>
        </p:spPr>
        <p:txBody>
          <a:bodyPr/>
          <a:lstStyle/>
          <a:p>
            <a:pPr marL="514350" indent="228600" rtl="0">
              <a:spcBef>
                <a:spcPts val="1200"/>
              </a:spcBef>
              <a:spcAft>
                <a:spcPts val="0"/>
              </a:spcAft>
            </a:pPr>
            <a:r>
              <a:rPr lang="vi-VN" sz="2000" b="0" i="0" u="none" strike="noStrike">
                <a:solidFill>
                  <a:schemeClr val="bg1">
                    <a:lumMod val="95000"/>
                  </a:schemeClr>
                </a:solidFill>
                <a:effectLst/>
                <a:latin typeface="Times New Roman" panose="02020603050405020304" pitchFamily="18" charset="0"/>
              </a:rPr>
              <a:t>Hệ thống Pfsense firewall được đề cập tới trong báo cáo tuy cơ bản nhưng khá đầy đủ, toàn diện và mang tính tổng quan. Qua quá trình tìm hiểu và thực hành thì nhóm em đã hiểu sâu hơn về hệ thống này, hiểu cơ bản về việc một hệ thống tường lửa sẽ hoạt động ra sao. </a:t>
            </a:r>
            <a:endParaRPr lang="vi-VN" sz="2000" b="0">
              <a:solidFill>
                <a:schemeClr val="bg1">
                  <a:lumMod val="95000"/>
                </a:schemeClr>
              </a:solidFill>
              <a:effectLst/>
            </a:endParaRPr>
          </a:p>
          <a:p>
            <a:pPr marL="514350" indent="228600" rtl="0">
              <a:spcBef>
                <a:spcPts val="0"/>
              </a:spcBef>
              <a:spcAft>
                <a:spcPts val="1200"/>
              </a:spcAft>
            </a:pPr>
            <a:r>
              <a:rPr lang="vi-VN" sz="2000" b="0" i="0" u="none" strike="noStrike">
                <a:solidFill>
                  <a:schemeClr val="bg1">
                    <a:lumMod val="95000"/>
                  </a:schemeClr>
                </a:solidFill>
                <a:effectLst/>
                <a:latin typeface="Times New Roman" panose="02020603050405020304" pitchFamily="18" charset="0"/>
              </a:rPr>
              <a:t>Và nhìn chung Pfsense bao gồm nhiều tính năng như chúng ta thường thấy trên các thiết bị tường lửa hoặc router thương mại, chẳng hạn như GUI trên nền Web tạo sự quản lý một cách dễ dàng. Và một đặc điểm khá quan trọng là cấu hình để cài đặt sử dụng phần mềm Pfsense không đòi hỏi cao, giúp cho người dùng dễ tiếp cận hơn và không phải lo quá nhiều về vấn đề máy móc.</a:t>
            </a:r>
            <a:br>
              <a:rPr lang="vi-VN" sz="2000"/>
            </a:br>
            <a:endParaRPr lang="vi-VN" sz="2000"/>
          </a:p>
        </p:txBody>
      </p:sp>
    </p:spTree>
    <p:extLst>
      <p:ext uri="{BB962C8B-B14F-4D97-AF65-F5344CB8AC3E}">
        <p14:creationId xmlns:p14="http://schemas.microsoft.com/office/powerpoint/2010/main" val="30345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12;p63">
            <a:extLst>
              <a:ext uri="{FF2B5EF4-FFF2-40B4-BE49-F238E27FC236}">
                <a16:creationId xmlns:a16="http://schemas.microsoft.com/office/drawing/2014/main" id="{6F4F1EAB-3AE9-4762-9994-F1EFB3A5CA27}"/>
              </a:ext>
            </a:extLst>
          </p:cNvPr>
          <p:cNvSpPr txBox="1">
            <a:spLocks/>
          </p:cNvSpPr>
          <p:nvPr/>
        </p:nvSpPr>
        <p:spPr>
          <a:xfrm>
            <a:off x="697507" y="68536"/>
            <a:ext cx="4797958" cy="413780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6600" kern="0">
                <a:solidFill>
                  <a:srgbClr val="00B050"/>
                </a:solidFill>
              </a:rPr>
              <a:t>Thanks </a:t>
            </a:r>
          </a:p>
          <a:p>
            <a:pPr algn="ctr"/>
            <a:r>
              <a:rPr lang="en-US" sz="6600" kern="0">
                <a:solidFill>
                  <a:srgbClr val="00B050"/>
                </a:solidFill>
              </a:rPr>
              <a:t>For </a:t>
            </a:r>
          </a:p>
          <a:p>
            <a:pPr algn="ctr"/>
            <a:r>
              <a:rPr lang="en-US" sz="6600" kern="0">
                <a:solidFill>
                  <a:srgbClr val="00B050"/>
                </a:solidFill>
              </a:rPr>
              <a:t>Listening</a:t>
            </a:r>
            <a:endParaRPr lang="vi-VN" sz="6600" kern="0">
              <a:solidFill>
                <a:srgbClr val="00B050"/>
              </a:solidFill>
            </a:endParaRPr>
          </a:p>
        </p:txBody>
      </p:sp>
      <p:grpSp>
        <p:nvGrpSpPr>
          <p:cNvPr id="4" name="Google Shape;3014;p63">
            <a:extLst>
              <a:ext uri="{FF2B5EF4-FFF2-40B4-BE49-F238E27FC236}">
                <a16:creationId xmlns:a16="http://schemas.microsoft.com/office/drawing/2014/main" id="{16B8875E-6220-4597-9466-F28520B56880}"/>
              </a:ext>
            </a:extLst>
          </p:cNvPr>
          <p:cNvGrpSpPr/>
          <p:nvPr/>
        </p:nvGrpSpPr>
        <p:grpSpPr>
          <a:xfrm>
            <a:off x="5481115" y="404013"/>
            <a:ext cx="6422988" cy="6049973"/>
            <a:chOff x="1029100" y="238125"/>
            <a:chExt cx="5561350" cy="5238375"/>
          </a:xfrm>
        </p:grpSpPr>
        <p:sp>
          <p:nvSpPr>
            <p:cNvPr id="5" name="Google Shape;3015;p63">
              <a:extLst>
                <a:ext uri="{FF2B5EF4-FFF2-40B4-BE49-F238E27FC236}">
                  <a16:creationId xmlns:a16="http://schemas.microsoft.com/office/drawing/2014/main" id="{E0A44ACE-C33D-41DF-9AB6-F976B52A7C86}"/>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Google Shape;3016;p63">
              <a:extLst>
                <a:ext uri="{FF2B5EF4-FFF2-40B4-BE49-F238E27FC236}">
                  <a16:creationId xmlns:a16="http://schemas.microsoft.com/office/drawing/2014/main" id="{937A75B6-BEBD-4F35-BF1C-99CE4BA6BD6B}"/>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3017;p63">
              <a:extLst>
                <a:ext uri="{FF2B5EF4-FFF2-40B4-BE49-F238E27FC236}">
                  <a16:creationId xmlns:a16="http://schemas.microsoft.com/office/drawing/2014/main" id="{FD446F2B-5DE7-4BFF-B997-22642B39923D}"/>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3018;p63">
              <a:extLst>
                <a:ext uri="{FF2B5EF4-FFF2-40B4-BE49-F238E27FC236}">
                  <a16:creationId xmlns:a16="http://schemas.microsoft.com/office/drawing/2014/main" id="{35CC4A17-88BE-4EE2-B31F-0694BB538B29}"/>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3019;p63">
              <a:extLst>
                <a:ext uri="{FF2B5EF4-FFF2-40B4-BE49-F238E27FC236}">
                  <a16:creationId xmlns:a16="http://schemas.microsoft.com/office/drawing/2014/main" id="{B9A3D1D4-FFFE-476C-86F3-99C46F060A7D}"/>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3020;p63">
              <a:extLst>
                <a:ext uri="{FF2B5EF4-FFF2-40B4-BE49-F238E27FC236}">
                  <a16:creationId xmlns:a16="http://schemas.microsoft.com/office/drawing/2014/main" id="{4433BFD6-5708-4F68-8DF4-1AEF4AB1A0C9}"/>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3021;p63">
              <a:extLst>
                <a:ext uri="{FF2B5EF4-FFF2-40B4-BE49-F238E27FC236}">
                  <a16:creationId xmlns:a16="http://schemas.microsoft.com/office/drawing/2014/main" id="{E43A0C15-578E-4BD2-A678-1E3A0275F8AB}"/>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3022;p63">
              <a:extLst>
                <a:ext uri="{FF2B5EF4-FFF2-40B4-BE49-F238E27FC236}">
                  <a16:creationId xmlns:a16="http://schemas.microsoft.com/office/drawing/2014/main" id="{62981D65-D788-4ABC-A522-D00CF397EAEE}"/>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3023;p63">
              <a:extLst>
                <a:ext uri="{FF2B5EF4-FFF2-40B4-BE49-F238E27FC236}">
                  <a16:creationId xmlns:a16="http://schemas.microsoft.com/office/drawing/2014/main" id="{F30786EC-A434-413D-A7EF-32DCCC519040}"/>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3024;p63">
              <a:extLst>
                <a:ext uri="{FF2B5EF4-FFF2-40B4-BE49-F238E27FC236}">
                  <a16:creationId xmlns:a16="http://schemas.microsoft.com/office/drawing/2014/main" id="{39A365FE-362F-4415-987E-CD13552CC7D6}"/>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3025;p63">
              <a:extLst>
                <a:ext uri="{FF2B5EF4-FFF2-40B4-BE49-F238E27FC236}">
                  <a16:creationId xmlns:a16="http://schemas.microsoft.com/office/drawing/2014/main" id="{1033689C-D966-4FFD-933E-EB25CB88C02F}"/>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3026;p63">
              <a:extLst>
                <a:ext uri="{FF2B5EF4-FFF2-40B4-BE49-F238E27FC236}">
                  <a16:creationId xmlns:a16="http://schemas.microsoft.com/office/drawing/2014/main" id="{E7E28FBB-AE19-4070-B5B8-4DC643DE2D1B}"/>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3027;p63">
              <a:extLst>
                <a:ext uri="{FF2B5EF4-FFF2-40B4-BE49-F238E27FC236}">
                  <a16:creationId xmlns:a16="http://schemas.microsoft.com/office/drawing/2014/main" id="{CCC21433-0DC7-49FF-86F1-200A7A312FB8}"/>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3028;p63">
              <a:extLst>
                <a:ext uri="{FF2B5EF4-FFF2-40B4-BE49-F238E27FC236}">
                  <a16:creationId xmlns:a16="http://schemas.microsoft.com/office/drawing/2014/main" id="{05F9E755-49A0-429B-BE3A-AB4B70BB0555}"/>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3029;p63">
              <a:extLst>
                <a:ext uri="{FF2B5EF4-FFF2-40B4-BE49-F238E27FC236}">
                  <a16:creationId xmlns:a16="http://schemas.microsoft.com/office/drawing/2014/main" id="{B42C8EA3-7BBA-47AC-B3B3-D9A403A6DB2F}"/>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3030;p63">
              <a:extLst>
                <a:ext uri="{FF2B5EF4-FFF2-40B4-BE49-F238E27FC236}">
                  <a16:creationId xmlns:a16="http://schemas.microsoft.com/office/drawing/2014/main" id="{141DFD77-C25B-43A1-9976-461F42E756B4}"/>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3031;p63">
              <a:extLst>
                <a:ext uri="{FF2B5EF4-FFF2-40B4-BE49-F238E27FC236}">
                  <a16:creationId xmlns:a16="http://schemas.microsoft.com/office/drawing/2014/main" id="{5AC6F11D-9190-4639-B320-E02FFBFCED95}"/>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3032;p63">
              <a:extLst>
                <a:ext uri="{FF2B5EF4-FFF2-40B4-BE49-F238E27FC236}">
                  <a16:creationId xmlns:a16="http://schemas.microsoft.com/office/drawing/2014/main" id="{F96FE89A-58EC-45A2-BA9B-8C736BB3469D}"/>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3033;p63">
              <a:extLst>
                <a:ext uri="{FF2B5EF4-FFF2-40B4-BE49-F238E27FC236}">
                  <a16:creationId xmlns:a16="http://schemas.microsoft.com/office/drawing/2014/main" id="{CB5B0ECC-D047-4801-A094-84CDF37B093E}"/>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3034;p63">
              <a:extLst>
                <a:ext uri="{FF2B5EF4-FFF2-40B4-BE49-F238E27FC236}">
                  <a16:creationId xmlns:a16="http://schemas.microsoft.com/office/drawing/2014/main" id="{F8C54828-0693-4062-BCFE-BECBC9371A44}"/>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3035;p63">
              <a:extLst>
                <a:ext uri="{FF2B5EF4-FFF2-40B4-BE49-F238E27FC236}">
                  <a16:creationId xmlns:a16="http://schemas.microsoft.com/office/drawing/2014/main" id="{FA50065E-4A3C-41B4-9BC8-204760C69A4C}"/>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3036;p63">
              <a:extLst>
                <a:ext uri="{FF2B5EF4-FFF2-40B4-BE49-F238E27FC236}">
                  <a16:creationId xmlns:a16="http://schemas.microsoft.com/office/drawing/2014/main" id="{F9D7D1F7-9717-40A1-8DD0-031EC79EB390}"/>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 name="Google Shape;3037;p63">
              <a:extLst>
                <a:ext uri="{FF2B5EF4-FFF2-40B4-BE49-F238E27FC236}">
                  <a16:creationId xmlns:a16="http://schemas.microsoft.com/office/drawing/2014/main" id="{601645D4-C1F7-4996-A43E-DBABA124B8A3}"/>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3038;p63">
              <a:extLst>
                <a:ext uri="{FF2B5EF4-FFF2-40B4-BE49-F238E27FC236}">
                  <a16:creationId xmlns:a16="http://schemas.microsoft.com/office/drawing/2014/main" id="{BFF2A458-1BC2-4EEA-A03A-6708DD949FEA}"/>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3039;p63">
              <a:extLst>
                <a:ext uri="{FF2B5EF4-FFF2-40B4-BE49-F238E27FC236}">
                  <a16:creationId xmlns:a16="http://schemas.microsoft.com/office/drawing/2014/main" id="{978791C5-C9C1-4D83-8E5C-21A9024B0015}"/>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3040;p63">
              <a:extLst>
                <a:ext uri="{FF2B5EF4-FFF2-40B4-BE49-F238E27FC236}">
                  <a16:creationId xmlns:a16="http://schemas.microsoft.com/office/drawing/2014/main" id="{22368924-62BE-4ACB-B27E-954631EFBAC5}"/>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3041;p63">
              <a:extLst>
                <a:ext uri="{FF2B5EF4-FFF2-40B4-BE49-F238E27FC236}">
                  <a16:creationId xmlns:a16="http://schemas.microsoft.com/office/drawing/2014/main" id="{8F662E74-8F0D-4F7D-BAA9-B40822566CC4}"/>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3042;p63">
              <a:extLst>
                <a:ext uri="{FF2B5EF4-FFF2-40B4-BE49-F238E27FC236}">
                  <a16:creationId xmlns:a16="http://schemas.microsoft.com/office/drawing/2014/main" id="{5EF07C65-5BD2-40C5-90F3-2606B3944EEC}"/>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3043;p63">
              <a:extLst>
                <a:ext uri="{FF2B5EF4-FFF2-40B4-BE49-F238E27FC236}">
                  <a16:creationId xmlns:a16="http://schemas.microsoft.com/office/drawing/2014/main" id="{842DBB9C-05A8-4E98-BD6B-98A1EE647E5A}"/>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3044;p63">
              <a:extLst>
                <a:ext uri="{FF2B5EF4-FFF2-40B4-BE49-F238E27FC236}">
                  <a16:creationId xmlns:a16="http://schemas.microsoft.com/office/drawing/2014/main" id="{0C7769BD-7001-4ABB-B86A-302B8C8DFFE0}"/>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3045;p63">
              <a:extLst>
                <a:ext uri="{FF2B5EF4-FFF2-40B4-BE49-F238E27FC236}">
                  <a16:creationId xmlns:a16="http://schemas.microsoft.com/office/drawing/2014/main" id="{CEB3823A-139F-4297-8FF8-3FAB39330F26}"/>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3046;p63">
              <a:extLst>
                <a:ext uri="{FF2B5EF4-FFF2-40B4-BE49-F238E27FC236}">
                  <a16:creationId xmlns:a16="http://schemas.microsoft.com/office/drawing/2014/main" id="{97E060D6-BA3F-4354-BCC6-A1268412D26C}"/>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3047;p63">
              <a:extLst>
                <a:ext uri="{FF2B5EF4-FFF2-40B4-BE49-F238E27FC236}">
                  <a16:creationId xmlns:a16="http://schemas.microsoft.com/office/drawing/2014/main" id="{98B7F78F-FEA6-4A8A-8D4B-9928D2DF88BD}"/>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3048;p63">
              <a:extLst>
                <a:ext uri="{FF2B5EF4-FFF2-40B4-BE49-F238E27FC236}">
                  <a16:creationId xmlns:a16="http://schemas.microsoft.com/office/drawing/2014/main" id="{9F9567A5-8A1F-4E15-9C35-ADEBBE291048}"/>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3049;p63">
              <a:extLst>
                <a:ext uri="{FF2B5EF4-FFF2-40B4-BE49-F238E27FC236}">
                  <a16:creationId xmlns:a16="http://schemas.microsoft.com/office/drawing/2014/main" id="{76087034-C1B9-4FA7-911F-E774A73E7821}"/>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3050;p63">
              <a:extLst>
                <a:ext uri="{FF2B5EF4-FFF2-40B4-BE49-F238E27FC236}">
                  <a16:creationId xmlns:a16="http://schemas.microsoft.com/office/drawing/2014/main" id="{9C5E058D-47F2-4AF3-A129-51948E9857A5}"/>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3051;p63">
              <a:extLst>
                <a:ext uri="{FF2B5EF4-FFF2-40B4-BE49-F238E27FC236}">
                  <a16:creationId xmlns:a16="http://schemas.microsoft.com/office/drawing/2014/main" id="{15916665-B810-4BCA-821C-478AF6CF79E1}"/>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3052;p63">
              <a:extLst>
                <a:ext uri="{FF2B5EF4-FFF2-40B4-BE49-F238E27FC236}">
                  <a16:creationId xmlns:a16="http://schemas.microsoft.com/office/drawing/2014/main" id="{423B123D-E6CD-48EE-B7D0-9089BB81331D}"/>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3053;p63">
              <a:extLst>
                <a:ext uri="{FF2B5EF4-FFF2-40B4-BE49-F238E27FC236}">
                  <a16:creationId xmlns:a16="http://schemas.microsoft.com/office/drawing/2014/main" id="{1A30F8D2-5DDB-4DEE-808F-A017516D7033}"/>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3054;p63">
              <a:extLst>
                <a:ext uri="{FF2B5EF4-FFF2-40B4-BE49-F238E27FC236}">
                  <a16:creationId xmlns:a16="http://schemas.microsoft.com/office/drawing/2014/main" id="{645C8786-7BD8-45C2-BDAA-374D440D91E2}"/>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3055;p63">
              <a:extLst>
                <a:ext uri="{FF2B5EF4-FFF2-40B4-BE49-F238E27FC236}">
                  <a16:creationId xmlns:a16="http://schemas.microsoft.com/office/drawing/2014/main" id="{3F9058A7-73F6-403E-AA65-5B1A33059028}"/>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3056;p63">
              <a:extLst>
                <a:ext uri="{FF2B5EF4-FFF2-40B4-BE49-F238E27FC236}">
                  <a16:creationId xmlns:a16="http://schemas.microsoft.com/office/drawing/2014/main" id="{600E886F-E827-4B1C-8941-315A7753DD4D}"/>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3057;p63">
              <a:extLst>
                <a:ext uri="{FF2B5EF4-FFF2-40B4-BE49-F238E27FC236}">
                  <a16:creationId xmlns:a16="http://schemas.microsoft.com/office/drawing/2014/main" id="{AE8A29AB-50AA-4CAE-BF77-A110BD74C14E}"/>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3058;p63">
              <a:extLst>
                <a:ext uri="{FF2B5EF4-FFF2-40B4-BE49-F238E27FC236}">
                  <a16:creationId xmlns:a16="http://schemas.microsoft.com/office/drawing/2014/main" id="{D723EE18-C081-4721-A5EF-314960425215}"/>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3059;p63">
              <a:extLst>
                <a:ext uri="{FF2B5EF4-FFF2-40B4-BE49-F238E27FC236}">
                  <a16:creationId xmlns:a16="http://schemas.microsoft.com/office/drawing/2014/main" id="{26508257-C003-4B6B-B9E2-C904E18163F9}"/>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 name="Google Shape;3060;p63">
              <a:extLst>
                <a:ext uri="{FF2B5EF4-FFF2-40B4-BE49-F238E27FC236}">
                  <a16:creationId xmlns:a16="http://schemas.microsoft.com/office/drawing/2014/main" id="{807A02D4-7F25-422C-B1A4-108E133060D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3061;p63">
              <a:extLst>
                <a:ext uri="{FF2B5EF4-FFF2-40B4-BE49-F238E27FC236}">
                  <a16:creationId xmlns:a16="http://schemas.microsoft.com/office/drawing/2014/main" id="{943ED654-A790-49DE-A228-794DC82A16AC}"/>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3062;p63">
              <a:extLst>
                <a:ext uri="{FF2B5EF4-FFF2-40B4-BE49-F238E27FC236}">
                  <a16:creationId xmlns:a16="http://schemas.microsoft.com/office/drawing/2014/main" id="{4C91CB00-F778-41EF-B959-9427FA9BE43B}"/>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3063;p63">
              <a:extLst>
                <a:ext uri="{FF2B5EF4-FFF2-40B4-BE49-F238E27FC236}">
                  <a16:creationId xmlns:a16="http://schemas.microsoft.com/office/drawing/2014/main" id="{4EC42BEA-F01A-4A34-9D0C-49DCED668AC1}"/>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7753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1"/>
          <p:cNvSpPr/>
          <p:nvPr/>
        </p:nvSpPr>
        <p:spPr>
          <a:xfrm>
            <a:off x="10090430" y="5305557"/>
            <a:ext cx="832647" cy="481931"/>
          </a:xfrm>
          <a:custGeom>
            <a:avLst/>
            <a:gdLst/>
            <a:ahLst/>
            <a:cxnLst/>
            <a:rect l="l" t="t" r="r" b="b"/>
            <a:pathLst>
              <a:path w="18561" h="10743" extrusionOk="0">
                <a:moveTo>
                  <a:pt x="3343" y="1910"/>
                </a:moveTo>
                <a:cubicBezTo>
                  <a:pt x="6645" y="0"/>
                  <a:pt x="11996" y="0"/>
                  <a:pt x="15278" y="1910"/>
                </a:cubicBezTo>
                <a:cubicBezTo>
                  <a:pt x="18561" y="3820"/>
                  <a:pt x="18541" y="6903"/>
                  <a:pt x="15219" y="8813"/>
                </a:cubicBezTo>
                <a:cubicBezTo>
                  <a:pt x="11917" y="10742"/>
                  <a:pt x="6565" y="10742"/>
                  <a:pt x="3283" y="8813"/>
                </a:cubicBezTo>
                <a:cubicBezTo>
                  <a:pt x="1" y="6923"/>
                  <a:pt x="41" y="3820"/>
                  <a:pt x="3343" y="191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4" name="Google Shape;744;p21"/>
          <p:cNvSpPr txBox="1">
            <a:spLocks noGrp="1"/>
          </p:cNvSpPr>
          <p:nvPr>
            <p:ph type="title"/>
          </p:nvPr>
        </p:nvSpPr>
        <p:spPr>
          <a:xfrm>
            <a:off x="1709699" y="395969"/>
            <a:ext cx="8772400" cy="641600"/>
          </a:xfrm>
          <a:prstGeom prst="rect">
            <a:avLst/>
          </a:prstGeom>
        </p:spPr>
        <p:txBody>
          <a:bodyPr spcFirstLastPara="1" wrap="square" lIns="121900" tIns="121900" rIns="121900" bIns="121900" anchor="ctr" anchorCtr="0">
            <a:noAutofit/>
          </a:bodyPr>
          <a:lstStyle/>
          <a:p>
            <a:r>
              <a:rPr lang="vi-VN"/>
              <a:t>Thành viên trong nhóm</a:t>
            </a:r>
            <a:endParaRPr/>
          </a:p>
        </p:txBody>
      </p:sp>
      <p:grpSp>
        <p:nvGrpSpPr>
          <p:cNvPr id="745" name="Google Shape;745;p21"/>
          <p:cNvGrpSpPr/>
          <p:nvPr/>
        </p:nvGrpSpPr>
        <p:grpSpPr>
          <a:xfrm>
            <a:off x="7138188" y="1384092"/>
            <a:ext cx="4635523" cy="4856793"/>
            <a:chOff x="4950718" y="1187772"/>
            <a:chExt cx="3383923" cy="3545450"/>
          </a:xfrm>
        </p:grpSpPr>
        <p:sp>
          <p:nvSpPr>
            <p:cNvPr id="746" name="Google Shape;746;p21"/>
            <p:cNvSpPr/>
            <p:nvPr/>
          </p:nvSpPr>
          <p:spPr>
            <a:xfrm>
              <a:off x="8039446" y="4439810"/>
              <a:ext cx="135250" cy="135889"/>
            </a:xfrm>
            <a:custGeom>
              <a:avLst/>
              <a:gdLst/>
              <a:ahLst/>
              <a:cxnLst/>
              <a:rect l="l" t="t" r="r" b="b"/>
              <a:pathLst>
                <a:path w="4020" h="4039" fill="none" extrusionOk="0">
                  <a:moveTo>
                    <a:pt x="4019" y="2009"/>
                  </a:moveTo>
                  <a:cubicBezTo>
                    <a:pt x="4019" y="3123"/>
                    <a:pt x="3124" y="4038"/>
                    <a:pt x="2010" y="4038"/>
                  </a:cubicBezTo>
                  <a:cubicBezTo>
                    <a:pt x="896" y="4038"/>
                    <a:pt x="1" y="3123"/>
                    <a:pt x="1" y="2009"/>
                  </a:cubicBezTo>
                  <a:cubicBezTo>
                    <a:pt x="1" y="895"/>
                    <a:pt x="896" y="0"/>
                    <a:pt x="2010" y="0"/>
                  </a:cubicBezTo>
                  <a:cubicBezTo>
                    <a:pt x="3124" y="0"/>
                    <a:pt x="4019" y="895"/>
                    <a:pt x="4019" y="2009"/>
                  </a:cubicBezTo>
                  <a:close/>
                </a:path>
              </a:pathLst>
            </a:custGeom>
            <a:noFill/>
            <a:ln w="18900" cap="flat"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7" name="Google Shape;747;p21"/>
            <p:cNvSpPr/>
            <p:nvPr/>
          </p:nvSpPr>
          <p:spPr>
            <a:xfrm>
              <a:off x="7043571" y="1429373"/>
              <a:ext cx="34" cy="166035"/>
            </a:xfrm>
            <a:custGeom>
              <a:avLst/>
              <a:gdLst/>
              <a:ahLst/>
              <a:cxnLst/>
              <a:rect l="l" t="t" r="r" b="b"/>
              <a:pathLst>
                <a:path w="1" h="4935" fill="none" extrusionOk="0">
                  <a:moveTo>
                    <a:pt x="0" y="1"/>
                  </a:moveTo>
                  <a:lnTo>
                    <a:pt x="0" y="4934"/>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8" name="Google Shape;748;p21"/>
            <p:cNvSpPr/>
            <p:nvPr/>
          </p:nvSpPr>
          <p:spPr>
            <a:xfrm>
              <a:off x="6961243" y="1512374"/>
              <a:ext cx="165362" cy="34"/>
            </a:xfrm>
            <a:custGeom>
              <a:avLst/>
              <a:gdLst/>
              <a:ahLst/>
              <a:cxnLst/>
              <a:rect l="l" t="t" r="r" b="b"/>
              <a:pathLst>
                <a:path w="4915" h="1" fill="none" extrusionOk="0">
                  <a:moveTo>
                    <a:pt x="4914" y="0"/>
                  </a:moveTo>
                  <a:lnTo>
                    <a:pt x="1" y="0"/>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9" name="Google Shape;749;p21"/>
            <p:cNvSpPr/>
            <p:nvPr/>
          </p:nvSpPr>
          <p:spPr>
            <a:xfrm>
              <a:off x="5951977" y="4398965"/>
              <a:ext cx="149280" cy="149280"/>
            </a:xfrm>
            <a:custGeom>
              <a:avLst/>
              <a:gdLst/>
              <a:ahLst/>
              <a:cxnLst/>
              <a:rect l="l" t="t" r="r" b="b"/>
              <a:pathLst>
                <a:path w="4437" h="4437" fill="none" extrusionOk="0">
                  <a:moveTo>
                    <a:pt x="2686" y="259"/>
                  </a:moveTo>
                  <a:cubicBezTo>
                    <a:pt x="3760" y="518"/>
                    <a:pt x="4437" y="1592"/>
                    <a:pt x="4178" y="2686"/>
                  </a:cubicBezTo>
                  <a:cubicBezTo>
                    <a:pt x="3939" y="3761"/>
                    <a:pt x="2845" y="4437"/>
                    <a:pt x="1771" y="4178"/>
                  </a:cubicBezTo>
                  <a:cubicBezTo>
                    <a:pt x="677" y="3920"/>
                    <a:pt x="0" y="2845"/>
                    <a:pt x="259" y="1751"/>
                  </a:cubicBezTo>
                  <a:cubicBezTo>
                    <a:pt x="518" y="677"/>
                    <a:pt x="1612" y="1"/>
                    <a:pt x="2686" y="259"/>
                  </a:cubicBezTo>
                  <a:close/>
                </a:path>
              </a:pathLst>
            </a:custGeom>
            <a:noFill/>
            <a:ln w="184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0" name="Google Shape;750;p21"/>
            <p:cNvSpPr/>
            <p:nvPr/>
          </p:nvSpPr>
          <p:spPr>
            <a:xfrm>
              <a:off x="7955806" y="1594702"/>
              <a:ext cx="149280" cy="148607"/>
            </a:xfrm>
            <a:custGeom>
              <a:avLst/>
              <a:gdLst/>
              <a:ahLst/>
              <a:cxnLst/>
              <a:rect l="l" t="t" r="r" b="b"/>
              <a:pathLst>
                <a:path w="4437" h="4417" fill="none" extrusionOk="0">
                  <a:moveTo>
                    <a:pt x="2666" y="259"/>
                  </a:moveTo>
                  <a:cubicBezTo>
                    <a:pt x="3760" y="498"/>
                    <a:pt x="4436" y="1592"/>
                    <a:pt x="4178" y="2666"/>
                  </a:cubicBezTo>
                  <a:cubicBezTo>
                    <a:pt x="3919" y="3760"/>
                    <a:pt x="2825" y="4416"/>
                    <a:pt x="1751" y="4178"/>
                  </a:cubicBezTo>
                  <a:cubicBezTo>
                    <a:pt x="657" y="3919"/>
                    <a:pt x="0" y="2825"/>
                    <a:pt x="259" y="1751"/>
                  </a:cubicBezTo>
                  <a:cubicBezTo>
                    <a:pt x="497" y="657"/>
                    <a:pt x="1592" y="0"/>
                    <a:pt x="2666" y="259"/>
                  </a:cubicBezTo>
                  <a:close/>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1" name="Google Shape;751;p21"/>
            <p:cNvSpPr/>
            <p:nvPr/>
          </p:nvSpPr>
          <p:spPr>
            <a:xfrm>
              <a:off x="7120549" y="4279831"/>
              <a:ext cx="34" cy="166035"/>
            </a:xfrm>
            <a:custGeom>
              <a:avLst/>
              <a:gdLst/>
              <a:ahLst/>
              <a:cxnLst/>
              <a:rect l="l" t="t" r="r" b="b"/>
              <a:pathLst>
                <a:path w="1" h="4935" fill="none" extrusionOk="0">
                  <a:moveTo>
                    <a:pt x="0" y="1"/>
                  </a:moveTo>
                  <a:lnTo>
                    <a:pt x="0" y="4934"/>
                  </a:lnTo>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2" name="Google Shape;752;p21"/>
            <p:cNvSpPr/>
            <p:nvPr/>
          </p:nvSpPr>
          <p:spPr>
            <a:xfrm>
              <a:off x="7038221" y="4362831"/>
              <a:ext cx="166001" cy="34"/>
            </a:xfrm>
            <a:custGeom>
              <a:avLst/>
              <a:gdLst/>
              <a:ahLst/>
              <a:cxnLst/>
              <a:rect l="l" t="t" r="r" b="b"/>
              <a:pathLst>
                <a:path w="4934" h="1" fill="none" extrusionOk="0">
                  <a:moveTo>
                    <a:pt x="4934" y="1"/>
                  </a:moveTo>
                  <a:lnTo>
                    <a:pt x="0" y="1"/>
                  </a:lnTo>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3" name="Google Shape;753;p21"/>
            <p:cNvSpPr/>
            <p:nvPr/>
          </p:nvSpPr>
          <p:spPr>
            <a:xfrm>
              <a:off x="5312800" y="2120093"/>
              <a:ext cx="34" cy="137235"/>
            </a:xfrm>
            <a:custGeom>
              <a:avLst/>
              <a:gdLst/>
              <a:ahLst/>
              <a:cxnLst/>
              <a:rect l="l" t="t" r="r" b="b"/>
              <a:pathLst>
                <a:path w="1" h="4079" fill="none" extrusionOk="0">
                  <a:moveTo>
                    <a:pt x="1" y="0"/>
                  </a:moveTo>
                  <a:lnTo>
                    <a:pt x="1" y="4078"/>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4" name="Google Shape;754;p21"/>
            <p:cNvSpPr/>
            <p:nvPr/>
          </p:nvSpPr>
          <p:spPr>
            <a:xfrm>
              <a:off x="5244535" y="2188358"/>
              <a:ext cx="135923" cy="34"/>
            </a:xfrm>
            <a:custGeom>
              <a:avLst/>
              <a:gdLst/>
              <a:ahLst/>
              <a:cxnLst/>
              <a:rect l="l" t="t" r="r" b="b"/>
              <a:pathLst>
                <a:path w="4040" h="1" fill="none" extrusionOk="0">
                  <a:moveTo>
                    <a:pt x="4039" y="0"/>
                  </a:moveTo>
                  <a:lnTo>
                    <a:pt x="1" y="0"/>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5" name="Google Shape;755;p21"/>
            <p:cNvSpPr/>
            <p:nvPr/>
          </p:nvSpPr>
          <p:spPr>
            <a:xfrm>
              <a:off x="5048456" y="2749211"/>
              <a:ext cx="135889" cy="135216"/>
            </a:xfrm>
            <a:custGeom>
              <a:avLst/>
              <a:gdLst/>
              <a:ahLst/>
              <a:cxnLst/>
              <a:rect l="l" t="t" r="r" b="b"/>
              <a:pathLst>
                <a:path w="4039" h="4019" fill="none" extrusionOk="0">
                  <a:moveTo>
                    <a:pt x="4039" y="2009"/>
                  </a:moveTo>
                  <a:cubicBezTo>
                    <a:pt x="4039" y="3123"/>
                    <a:pt x="3123" y="4019"/>
                    <a:pt x="2009" y="4019"/>
                  </a:cubicBezTo>
                  <a:cubicBezTo>
                    <a:pt x="915" y="4019"/>
                    <a:pt x="0" y="3123"/>
                    <a:pt x="0" y="2009"/>
                  </a:cubicBezTo>
                  <a:cubicBezTo>
                    <a:pt x="0" y="895"/>
                    <a:pt x="915" y="0"/>
                    <a:pt x="2009" y="0"/>
                  </a:cubicBezTo>
                  <a:cubicBezTo>
                    <a:pt x="3123" y="0"/>
                    <a:pt x="4039" y="895"/>
                    <a:pt x="4039" y="2009"/>
                  </a:cubicBezTo>
                  <a:close/>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6" name="Google Shape;756;p21"/>
            <p:cNvSpPr/>
            <p:nvPr/>
          </p:nvSpPr>
          <p:spPr>
            <a:xfrm>
              <a:off x="5033719" y="3718978"/>
              <a:ext cx="34" cy="166035"/>
            </a:xfrm>
            <a:custGeom>
              <a:avLst/>
              <a:gdLst/>
              <a:ahLst/>
              <a:cxnLst/>
              <a:rect l="l" t="t" r="r" b="b"/>
              <a:pathLst>
                <a:path w="1" h="4935" fill="none" extrusionOk="0">
                  <a:moveTo>
                    <a:pt x="1" y="1"/>
                  </a:moveTo>
                  <a:lnTo>
                    <a:pt x="1" y="4934"/>
                  </a:lnTo>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7" name="Google Shape;757;p21"/>
            <p:cNvSpPr/>
            <p:nvPr/>
          </p:nvSpPr>
          <p:spPr>
            <a:xfrm>
              <a:off x="4950718" y="3802652"/>
              <a:ext cx="165362" cy="34"/>
            </a:xfrm>
            <a:custGeom>
              <a:avLst/>
              <a:gdLst/>
              <a:ahLst/>
              <a:cxnLst/>
              <a:rect l="l" t="t" r="r" b="b"/>
              <a:pathLst>
                <a:path w="4915" h="1" fill="none" extrusionOk="0">
                  <a:moveTo>
                    <a:pt x="4914" y="0"/>
                  </a:moveTo>
                  <a:lnTo>
                    <a:pt x="1" y="0"/>
                  </a:lnTo>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8" name="Google Shape;758;p21"/>
            <p:cNvSpPr/>
            <p:nvPr/>
          </p:nvSpPr>
          <p:spPr>
            <a:xfrm>
              <a:off x="8250935" y="2061182"/>
              <a:ext cx="34" cy="166001"/>
            </a:xfrm>
            <a:custGeom>
              <a:avLst/>
              <a:gdLst/>
              <a:ahLst/>
              <a:cxnLst/>
              <a:rect l="l" t="t" r="r" b="b"/>
              <a:pathLst>
                <a:path w="1" h="4934" fill="none" extrusionOk="0">
                  <a:moveTo>
                    <a:pt x="1" y="0"/>
                  </a:moveTo>
                  <a:lnTo>
                    <a:pt x="1" y="4934"/>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9" name="Google Shape;759;p21"/>
            <p:cNvSpPr/>
            <p:nvPr/>
          </p:nvSpPr>
          <p:spPr>
            <a:xfrm>
              <a:off x="8168607" y="2144183"/>
              <a:ext cx="166035" cy="34"/>
            </a:xfrm>
            <a:custGeom>
              <a:avLst/>
              <a:gdLst/>
              <a:ahLst/>
              <a:cxnLst/>
              <a:rect l="l" t="t" r="r" b="b"/>
              <a:pathLst>
                <a:path w="4935" h="1" fill="none" extrusionOk="0">
                  <a:moveTo>
                    <a:pt x="4934" y="0"/>
                  </a:moveTo>
                  <a:lnTo>
                    <a:pt x="1" y="0"/>
                  </a:lnTo>
                </a:path>
              </a:pathLst>
            </a:custGeom>
            <a:noFill/>
            <a:ln w="18900" cap="rnd" cmpd="sng">
              <a:solidFill>
                <a:srgbClr val="434782"/>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0" name="Google Shape;760;p21"/>
            <p:cNvSpPr/>
            <p:nvPr/>
          </p:nvSpPr>
          <p:spPr>
            <a:xfrm>
              <a:off x="5176271" y="1464868"/>
              <a:ext cx="149280" cy="148607"/>
            </a:xfrm>
            <a:custGeom>
              <a:avLst/>
              <a:gdLst/>
              <a:ahLst/>
              <a:cxnLst/>
              <a:rect l="l" t="t" r="r" b="b"/>
              <a:pathLst>
                <a:path w="4437" h="4417" fill="none" extrusionOk="0">
                  <a:moveTo>
                    <a:pt x="2666" y="239"/>
                  </a:moveTo>
                  <a:cubicBezTo>
                    <a:pt x="3761" y="497"/>
                    <a:pt x="4437" y="1591"/>
                    <a:pt x="4178" y="2666"/>
                  </a:cubicBezTo>
                  <a:cubicBezTo>
                    <a:pt x="3920" y="3760"/>
                    <a:pt x="2826" y="4416"/>
                    <a:pt x="1751" y="4158"/>
                  </a:cubicBezTo>
                  <a:cubicBezTo>
                    <a:pt x="657" y="3919"/>
                    <a:pt x="1" y="2825"/>
                    <a:pt x="259" y="1751"/>
                  </a:cubicBezTo>
                  <a:cubicBezTo>
                    <a:pt x="518" y="657"/>
                    <a:pt x="1592" y="0"/>
                    <a:pt x="2666" y="239"/>
                  </a:cubicBezTo>
                  <a:close/>
                </a:path>
              </a:pathLst>
            </a:custGeom>
            <a:noFill/>
            <a:ln w="18900" cap="flat" cmpd="sng">
              <a:solidFill>
                <a:srgbClr val="9E6CAA"/>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1" name="Google Shape;761;p21"/>
            <p:cNvSpPr/>
            <p:nvPr/>
          </p:nvSpPr>
          <p:spPr>
            <a:xfrm>
              <a:off x="6252489" y="4293053"/>
              <a:ext cx="341355" cy="361542"/>
            </a:xfrm>
            <a:custGeom>
              <a:avLst/>
              <a:gdLst/>
              <a:ahLst/>
              <a:cxnLst/>
              <a:rect l="l" t="t" r="r" b="b"/>
              <a:pathLst>
                <a:path w="10146" h="10746" extrusionOk="0">
                  <a:moveTo>
                    <a:pt x="5298" y="0"/>
                  </a:moveTo>
                  <a:cubicBezTo>
                    <a:pt x="2308" y="0"/>
                    <a:pt x="0" y="3049"/>
                    <a:pt x="0" y="3049"/>
                  </a:cubicBezTo>
                  <a:lnTo>
                    <a:pt x="1433" y="8679"/>
                  </a:lnTo>
                  <a:cubicBezTo>
                    <a:pt x="1472" y="9216"/>
                    <a:pt x="1810" y="9733"/>
                    <a:pt x="2487" y="10131"/>
                  </a:cubicBezTo>
                  <a:cubicBezTo>
                    <a:pt x="3197" y="10541"/>
                    <a:pt x="4124" y="10745"/>
                    <a:pt x="5050" y="10745"/>
                  </a:cubicBezTo>
                  <a:cubicBezTo>
                    <a:pt x="5964" y="10745"/>
                    <a:pt x="6878" y="10546"/>
                    <a:pt x="7579" y="10151"/>
                  </a:cubicBezTo>
                  <a:cubicBezTo>
                    <a:pt x="8276" y="9753"/>
                    <a:pt x="8634" y="9236"/>
                    <a:pt x="8634" y="8719"/>
                  </a:cubicBezTo>
                  <a:lnTo>
                    <a:pt x="10146" y="3109"/>
                  </a:lnTo>
                  <a:lnTo>
                    <a:pt x="9748" y="2592"/>
                  </a:lnTo>
                  <a:cubicBezTo>
                    <a:pt x="8226" y="660"/>
                    <a:pt x="6688" y="0"/>
                    <a:pt x="5298"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2" name="Google Shape;762;p21"/>
            <p:cNvSpPr/>
            <p:nvPr/>
          </p:nvSpPr>
          <p:spPr>
            <a:xfrm>
              <a:off x="6292627" y="4319329"/>
              <a:ext cx="261719" cy="132559"/>
            </a:xfrm>
            <a:custGeom>
              <a:avLst/>
              <a:gdLst/>
              <a:ahLst/>
              <a:cxnLst/>
              <a:rect l="l" t="t" r="r" b="b"/>
              <a:pathLst>
                <a:path w="7779" h="3940" extrusionOk="0">
                  <a:moveTo>
                    <a:pt x="3900" y="1"/>
                  </a:moveTo>
                  <a:cubicBezTo>
                    <a:pt x="1751" y="1"/>
                    <a:pt x="21" y="876"/>
                    <a:pt x="1" y="1950"/>
                  </a:cubicBezTo>
                  <a:cubicBezTo>
                    <a:pt x="1" y="3044"/>
                    <a:pt x="1731" y="3919"/>
                    <a:pt x="3880" y="3939"/>
                  </a:cubicBezTo>
                  <a:cubicBezTo>
                    <a:pt x="6028" y="3939"/>
                    <a:pt x="7759" y="3064"/>
                    <a:pt x="7759" y="1990"/>
                  </a:cubicBezTo>
                  <a:cubicBezTo>
                    <a:pt x="7779" y="896"/>
                    <a:pt x="6028" y="20"/>
                    <a:pt x="3900" y="1"/>
                  </a:cubicBezTo>
                  <a:close/>
                </a:path>
              </a:pathLst>
            </a:custGeom>
            <a:solidFill>
              <a:srgbClr val="CBC2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3" name="Google Shape;763;p21"/>
            <p:cNvSpPr/>
            <p:nvPr/>
          </p:nvSpPr>
          <p:spPr>
            <a:xfrm>
              <a:off x="6302014" y="4288544"/>
              <a:ext cx="242979" cy="109781"/>
            </a:xfrm>
            <a:custGeom>
              <a:avLst/>
              <a:gdLst/>
              <a:ahLst/>
              <a:cxnLst/>
              <a:rect l="l" t="t" r="r" b="b"/>
              <a:pathLst>
                <a:path w="7222" h="3263" extrusionOk="0">
                  <a:moveTo>
                    <a:pt x="3322" y="0"/>
                  </a:moveTo>
                  <a:cubicBezTo>
                    <a:pt x="3243" y="0"/>
                    <a:pt x="3143" y="0"/>
                    <a:pt x="3084" y="20"/>
                  </a:cubicBezTo>
                  <a:lnTo>
                    <a:pt x="2845" y="20"/>
                  </a:lnTo>
                  <a:cubicBezTo>
                    <a:pt x="2785" y="20"/>
                    <a:pt x="2686" y="40"/>
                    <a:pt x="2606" y="40"/>
                  </a:cubicBezTo>
                  <a:lnTo>
                    <a:pt x="2527" y="40"/>
                  </a:lnTo>
                  <a:cubicBezTo>
                    <a:pt x="2487" y="40"/>
                    <a:pt x="2447" y="80"/>
                    <a:pt x="2407" y="80"/>
                  </a:cubicBezTo>
                  <a:cubicBezTo>
                    <a:pt x="2328" y="100"/>
                    <a:pt x="2288" y="100"/>
                    <a:pt x="2208" y="120"/>
                  </a:cubicBezTo>
                  <a:cubicBezTo>
                    <a:pt x="2149" y="120"/>
                    <a:pt x="2109" y="140"/>
                    <a:pt x="2049" y="180"/>
                  </a:cubicBezTo>
                  <a:cubicBezTo>
                    <a:pt x="1990" y="199"/>
                    <a:pt x="1930" y="199"/>
                    <a:pt x="1890" y="219"/>
                  </a:cubicBezTo>
                  <a:lnTo>
                    <a:pt x="1830" y="219"/>
                  </a:lnTo>
                  <a:lnTo>
                    <a:pt x="1612" y="299"/>
                  </a:lnTo>
                  <a:lnTo>
                    <a:pt x="1592" y="299"/>
                  </a:lnTo>
                  <a:cubicBezTo>
                    <a:pt x="1512" y="319"/>
                    <a:pt x="1433" y="378"/>
                    <a:pt x="1353" y="398"/>
                  </a:cubicBezTo>
                  <a:cubicBezTo>
                    <a:pt x="1333" y="398"/>
                    <a:pt x="1313" y="418"/>
                    <a:pt x="1293" y="418"/>
                  </a:cubicBezTo>
                  <a:cubicBezTo>
                    <a:pt x="1214" y="478"/>
                    <a:pt x="1114" y="498"/>
                    <a:pt x="1035" y="538"/>
                  </a:cubicBezTo>
                  <a:cubicBezTo>
                    <a:pt x="1015" y="538"/>
                    <a:pt x="1015" y="577"/>
                    <a:pt x="995" y="577"/>
                  </a:cubicBezTo>
                  <a:cubicBezTo>
                    <a:pt x="955" y="577"/>
                    <a:pt x="955" y="597"/>
                    <a:pt x="935" y="597"/>
                  </a:cubicBezTo>
                  <a:cubicBezTo>
                    <a:pt x="915" y="617"/>
                    <a:pt x="895" y="617"/>
                    <a:pt x="856" y="637"/>
                  </a:cubicBezTo>
                  <a:cubicBezTo>
                    <a:pt x="836" y="677"/>
                    <a:pt x="816" y="677"/>
                    <a:pt x="816" y="697"/>
                  </a:cubicBezTo>
                  <a:cubicBezTo>
                    <a:pt x="796" y="717"/>
                    <a:pt x="756" y="717"/>
                    <a:pt x="756" y="737"/>
                  </a:cubicBezTo>
                  <a:lnTo>
                    <a:pt x="716" y="796"/>
                  </a:lnTo>
                  <a:cubicBezTo>
                    <a:pt x="697" y="816"/>
                    <a:pt x="657" y="816"/>
                    <a:pt x="657" y="836"/>
                  </a:cubicBezTo>
                  <a:lnTo>
                    <a:pt x="617" y="896"/>
                  </a:lnTo>
                  <a:lnTo>
                    <a:pt x="557" y="935"/>
                  </a:lnTo>
                  <a:cubicBezTo>
                    <a:pt x="557" y="935"/>
                    <a:pt x="537" y="935"/>
                    <a:pt x="537" y="975"/>
                  </a:cubicBezTo>
                  <a:lnTo>
                    <a:pt x="518" y="995"/>
                  </a:lnTo>
                  <a:lnTo>
                    <a:pt x="438" y="1075"/>
                  </a:lnTo>
                  <a:lnTo>
                    <a:pt x="418" y="1095"/>
                  </a:lnTo>
                  <a:lnTo>
                    <a:pt x="319" y="1194"/>
                  </a:lnTo>
                  <a:cubicBezTo>
                    <a:pt x="319" y="1194"/>
                    <a:pt x="319" y="1214"/>
                    <a:pt x="299" y="1214"/>
                  </a:cubicBezTo>
                  <a:cubicBezTo>
                    <a:pt x="259" y="1234"/>
                    <a:pt x="259" y="1274"/>
                    <a:pt x="239" y="1294"/>
                  </a:cubicBezTo>
                  <a:cubicBezTo>
                    <a:pt x="239" y="1313"/>
                    <a:pt x="219" y="1313"/>
                    <a:pt x="219" y="1333"/>
                  </a:cubicBezTo>
                  <a:cubicBezTo>
                    <a:pt x="199" y="1373"/>
                    <a:pt x="199" y="1393"/>
                    <a:pt x="159" y="1413"/>
                  </a:cubicBezTo>
                  <a:lnTo>
                    <a:pt x="159" y="1433"/>
                  </a:lnTo>
                  <a:cubicBezTo>
                    <a:pt x="159" y="1433"/>
                    <a:pt x="159" y="1473"/>
                    <a:pt x="140" y="1473"/>
                  </a:cubicBezTo>
                  <a:cubicBezTo>
                    <a:pt x="140" y="1492"/>
                    <a:pt x="120" y="1492"/>
                    <a:pt x="120" y="1512"/>
                  </a:cubicBezTo>
                  <a:cubicBezTo>
                    <a:pt x="120" y="1532"/>
                    <a:pt x="100" y="1532"/>
                    <a:pt x="100" y="1572"/>
                  </a:cubicBezTo>
                  <a:cubicBezTo>
                    <a:pt x="100" y="1592"/>
                    <a:pt x="60" y="1592"/>
                    <a:pt x="60" y="1612"/>
                  </a:cubicBezTo>
                  <a:lnTo>
                    <a:pt x="60" y="1632"/>
                  </a:lnTo>
                  <a:lnTo>
                    <a:pt x="60" y="1671"/>
                  </a:lnTo>
                  <a:cubicBezTo>
                    <a:pt x="60" y="1691"/>
                    <a:pt x="60" y="1691"/>
                    <a:pt x="40" y="1711"/>
                  </a:cubicBezTo>
                  <a:cubicBezTo>
                    <a:pt x="40" y="1731"/>
                    <a:pt x="40" y="1731"/>
                    <a:pt x="20" y="1771"/>
                  </a:cubicBezTo>
                  <a:cubicBezTo>
                    <a:pt x="20" y="1791"/>
                    <a:pt x="20" y="1791"/>
                    <a:pt x="0" y="1811"/>
                  </a:cubicBezTo>
                  <a:lnTo>
                    <a:pt x="0" y="1831"/>
                  </a:lnTo>
                  <a:lnTo>
                    <a:pt x="0" y="1870"/>
                  </a:lnTo>
                  <a:lnTo>
                    <a:pt x="0" y="1910"/>
                  </a:lnTo>
                  <a:lnTo>
                    <a:pt x="0" y="1970"/>
                  </a:lnTo>
                  <a:lnTo>
                    <a:pt x="0" y="2010"/>
                  </a:lnTo>
                  <a:lnTo>
                    <a:pt x="0" y="2030"/>
                  </a:lnTo>
                  <a:lnTo>
                    <a:pt x="0" y="2069"/>
                  </a:lnTo>
                  <a:lnTo>
                    <a:pt x="0" y="2984"/>
                  </a:lnTo>
                  <a:cubicBezTo>
                    <a:pt x="0" y="2945"/>
                    <a:pt x="0" y="2945"/>
                    <a:pt x="20" y="2925"/>
                  </a:cubicBezTo>
                  <a:cubicBezTo>
                    <a:pt x="20" y="2905"/>
                    <a:pt x="20" y="2905"/>
                    <a:pt x="40" y="2885"/>
                  </a:cubicBezTo>
                  <a:cubicBezTo>
                    <a:pt x="40" y="2845"/>
                    <a:pt x="40" y="2845"/>
                    <a:pt x="60" y="2825"/>
                  </a:cubicBezTo>
                  <a:cubicBezTo>
                    <a:pt x="60" y="2805"/>
                    <a:pt x="60" y="2805"/>
                    <a:pt x="100" y="2785"/>
                  </a:cubicBezTo>
                  <a:cubicBezTo>
                    <a:pt x="100" y="2746"/>
                    <a:pt x="120" y="2746"/>
                    <a:pt x="120" y="2726"/>
                  </a:cubicBezTo>
                  <a:cubicBezTo>
                    <a:pt x="120" y="2706"/>
                    <a:pt x="140" y="2706"/>
                    <a:pt x="140" y="2686"/>
                  </a:cubicBezTo>
                  <a:cubicBezTo>
                    <a:pt x="140" y="2666"/>
                    <a:pt x="159" y="2666"/>
                    <a:pt x="159" y="2626"/>
                  </a:cubicBezTo>
                  <a:cubicBezTo>
                    <a:pt x="159" y="2606"/>
                    <a:pt x="199" y="2606"/>
                    <a:pt x="199" y="2587"/>
                  </a:cubicBezTo>
                  <a:cubicBezTo>
                    <a:pt x="219" y="2567"/>
                    <a:pt x="219" y="2527"/>
                    <a:pt x="239" y="2507"/>
                  </a:cubicBezTo>
                  <a:cubicBezTo>
                    <a:pt x="239" y="2487"/>
                    <a:pt x="259" y="2487"/>
                    <a:pt x="259" y="2467"/>
                  </a:cubicBezTo>
                  <a:cubicBezTo>
                    <a:pt x="299" y="2427"/>
                    <a:pt x="299" y="2407"/>
                    <a:pt x="319" y="2388"/>
                  </a:cubicBezTo>
                  <a:lnTo>
                    <a:pt x="338" y="2368"/>
                  </a:lnTo>
                  <a:cubicBezTo>
                    <a:pt x="358" y="2328"/>
                    <a:pt x="398" y="2288"/>
                    <a:pt x="438" y="2268"/>
                  </a:cubicBezTo>
                  <a:lnTo>
                    <a:pt x="458" y="2228"/>
                  </a:lnTo>
                  <a:lnTo>
                    <a:pt x="537" y="2169"/>
                  </a:lnTo>
                  <a:cubicBezTo>
                    <a:pt x="557" y="2169"/>
                    <a:pt x="557" y="2129"/>
                    <a:pt x="597" y="2129"/>
                  </a:cubicBezTo>
                  <a:lnTo>
                    <a:pt x="637" y="2089"/>
                  </a:lnTo>
                  <a:lnTo>
                    <a:pt x="697" y="2030"/>
                  </a:lnTo>
                  <a:lnTo>
                    <a:pt x="736" y="1990"/>
                  </a:lnTo>
                  <a:lnTo>
                    <a:pt x="796" y="1930"/>
                  </a:lnTo>
                  <a:cubicBezTo>
                    <a:pt x="816" y="1910"/>
                    <a:pt x="836" y="1910"/>
                    <a:pt x="836" y="1890"/>
                  </a:cubicBezTo>
                  <a:cubicBezTo>
                    <a:pt x="856" y="1870"/>
                    <a:pt x="895" y="1870"/>
                    <a:pt x="895" y="1831"/>
                  </a:cubicBezTo>
                  <a:cubicBezTo>
                    <a:pt x="915" y="1811"/>
                    <a:pt x="935" y="1811"/>
                    <a:pt x="955" y="1791"/>
                  </a:cubicBezTo>
                  <a:cubicBezTo>
                    <a:pt x="995" y="1771"/>
                    <a:pt x="1015" y="1771"/>
                    <a:pt x="1035" y="1731"/>
                  </a:cubicBezTo>
                  <a:cubicBezTo>
                    <a:pt x="1114" y="1691"/>
                    <a:pt x="1194" y="1671"/>
                    <a:pt x="1293" y="1612"/>
                  </a:cubicBezTo>
                  <a:cubicBezTo>
                    <a:pt x="1313" y="1612"/>
                    <a:pt x="1333" y="1592"/>
                    <a:pt x="1353" y="1592"/>
                  </a:cubicBezTo>
                  <a:cubicBezTo>
                    <a:pt x="1433" y="1572"/>
                    <a:pt x="1512" y="1512"/>
                    <a:pt x="1592" y="1492"/>
                  </a:cubicBezTo>
                  <a:cubicBezTo>
                    <a:pt x="1592" y="1492"/>
                    <a:pt x="1612" y="1492"/>
                    <a:pt x="1612" y="1473"/>
                  </a:cubicBezTo>
                  <a:cubicBezTo>
                    <a:pt x="1691" y="1433"/>
                    <a:pt x="1791" y="1413"/>
                    <a:pt x="1850" y="1373"/>
                  </a:cubicBezTo>
                  <a:cubicBezTo>
                    <a:pt x="1910" y="1333"/>
                    <a:pt x="1990" y="1333"/>
                    <a:pt x="2029" y="1313"/>
                  </a:cubicBezTo>
                  <a:cubicBezTo>
                    <a:pt x="2089" y="1294"/>
                    <a:pt x="2129" y="1294"/>
                    <a:pt x="2189" y="1274"/>
                  </a:cubicBezTo>
                  <a:cubicBezTo>
                    <a:pt x="2248" y="1234"/>
                    <a:pt x="2308" y="1234"/>
                    <a:pt x="2387" y="1214"/>
                  </a:cubicBezTo>
                  <a:cubicBezTo>
                    <a:pt x="2427" y="1214"/>
                    <a:pt x="2487" y="1194"/>
                    <a:pt x="2527" y="1194"/>
                  </a:cubicBezTo>
                  <a:lnTo>
                    <a:pt x="2586" y="1194"/>
                  </a:lnTo>
                  <a:cubicBezTo>
                    <a:pt x="2646" y="1174"/>
                    <a:pt x="2745" y="1174"/>
                    <a:pt x="2825" y="1174"/>
                  </a:cubicBezTo>
                  <a:lnTo>
                    <a:pt x="3044" y="1174"/>
                  </a:lnTo>
                  <a:cubicBezTo>
                    <a:pt x="3123" y="1174"/>
                    <a:pt x="3223" y="1174"/>
                    <a:pt x="3302" y="1134"/>
                  </a:cubicBezTo>
                  <a:lnTo>
                    <a:pt x="3999" y="1134"/>
                  </a:lnTo>
                  <a:cubicBezTo>
                    <a:pt x="4039" y="1134"/>
                    <a:pt x="4098" y="1134"/>
                    <a:pt x="4178" y="1174"/>
                  </a:cubicBezTo>
                  <a:cubicBezTo>
                    <a:pt x="4218" y="1174"/>
                    <a:pt x="4297" y="1194"/>
                    <a:pt x="4337" y="1194"/>
                  </a:cubicBezTo>
                  <a:cubicBezTo>
                    <a:pt x="4397" y="1194"/>
                    <a:pt x="4436" y="1214"/>
                    <a:pt x="4496" y="1214"/>
                  </a:cubicBezTo>
                  <a:cubicBezTo>
                    <a:pt x="4576" y="1214"/>
                    <a:pt x="4615" y="1234"/>
                    <a:pt x="4695" y="1234"/>
                  </a:cubicBezTo>
                  <a:cubicBezTo>
                    <a:pt x="4735" y="1234"/>
                    <a:pt x="4794" y="1274"/>
                    <a:pt x="4834" y="1274"/>
                  </a:cubicBezTo>
                  <a:cubicBezTo>
                    <a:pt x="4914" y="1294"/>
                    <a:pt x="4993" y="1294"/>
                    <a:pt x="5073" y="1313"/>
                  </a:cubicBezTo>
                  <a:cubicBezTo>
                    <a:pt x="5113" y="1333"/>
                    <a:pt x="5172" y="1333"/>
                    <a:pt x="5212" y="1373"/>
                  </a:cubicBezTo>
                  <a:cubicBezTo>
                    <a:pt x="5232" y="1373"/>
                    <a:pt x="5272" y="1393"/>
                    <a:pt x="5292" y="1393"/>
                  </a:cubicBezTo>
                  <a:lnTo>
                    <a:pt x="5511" y="1473"/>
                  </a:lnTo>
                  <a:cubicBezTo>
                    <a:pt x="5530" y="1473"/>
                    <a:pt x="5570" y="1492"/>
                    <a:pt x="5590" y="1492"/>
                  </a:cubicBezTo>
                  <a:cubicBezTo>
                    <a:pt x="5670" y="1512"/>
                    <a:pt x="5710" y="1532"/>
                    <a:pt x="5789" y="1572"/>
                  </a:cubicBezTo>
                  <a:cubicBezTo>
                    <a:pt x="5809" y="1592"/>
                    <a:pt x="5869" y="1592"/>
                    <a:pt x="5889" y="1612"/>
                  </a:cubicBezTo>
                  <a:cubicBezTo>
                    <a:pt x="5988" y="1671"/>
                    <a:pt x="6068" y="1711"/>
                    <a:pt x="6167" y="1771"/>
                  </a:cubicBezTo>
                  <a:cubicBezTo>
                    <a:pt x="6565" y="1990"/>
                    <a:pt x="6863" y="2268"/>
                    <a:pt x="7003" y="2567"/>
                  </a:cubicBezTo>
                  <a:cubicBezTo>
                    <a:pt x="7082" y="2686"/>
                    <a:pt x="7122" y="2805"/>
                    <a:pt x="7182" y="2964"/>
                  </a:cubicBezTo>
                  <a:cubicBezTo>
                    <a:pt x="7182" y="2984"/>
                    <a:pt x="7201" y="3024"/>
                    <a:pt x="7201" y="3064"/>
                  </a:cubicBezTo>
                  <a:cubicBezTo>
                    <a:pt x="7201" y="3124"/>
                    <a:pt x="7221" y="3183"/>
                    <a:pt x="7221" y="3263"/>
                  </a:cubicBezTo>
                  <a:lnTo>
                    <a:pt x="7221" y="2109"/>
                  </a:lnTo>
                  <a:cubicBezTo>
                    <a:pt x="7221" y="1572"/>
                    <a:pt x="6883" y="1035"/>
                    <a:pt x="6167" y="617"/>
                  </a:cubicBezTo>
                  <a:cubicBezTo>
                    <a:pt x="6087" y="577"/>
                    <a:pt x="5988" y="518"/>
                    <a:pt x="5889" y="478"/>
                  </a:cubicBezTo>
                  <a:cubicBezTo>
                    <a:pt x="5869" y="438"/>
                    <a:pt x="5829" y="438"/>
                    <a:pt x="5789" y="418"/>
                  </a:cubicBezTo>
                  <a:cubicBezTo>
                    <a:pt x="5729" y="398"/>
                    <a:pt x="5690" y="378"/>
                    <a:pt x="5610" y="339"/>
                  </a:cubicBezTo>
                  <a:lnTo>
                    <a:pt x="5590" y="339"/>
                  </a:lnTo>
                  <a:cubicBezTo>
                    <a:pt x="5570" y="339"/>
                    <a:pt x="5530" y="319"/>
                    <a:pt x="5511" y="319"/>
                  </a:cubicBezTo>
                  <a:lnTo>
                    <a:pt x="5292" y="239"/>
                  </a:lnTo>
                  <a:cubicBezTo>
                    <a:pt x="5272" y="239"/>
                    <a:pt x="5232" y="219"/>
                    <a:pt x="5212" y="219"/>
                  </a:cubicBezTo>
                  <a:cubicBezTo>
                    <a:pt x="5192" y="219"/>
                    <a:pt x="5192" y="219"/>
                    <a:pt x="5172" y="199"/>
                  </a:cubicBezTo>
                  <a:cubicBezTo>
                    <a:pt x="5133" y="199"/>
                    <a:pt x="5113" y="180"/>
                    <a:pt x="5073" y="180"/>
                  </a:cubicBezTo>
                  <a:cubicBezTo>
                    <a:pt x="4993" y="140"/>
                    <a:pt x="4914" y="120"/>
                    <a:pt x="4834" y="120"/>
                  </a:cubicBezTo>
                  <a:cubicBezTo>
                    <a:pt x="4814" y="120"/>
                    <a:pt x="4794" y="120"/>
                    <a:pt x="4794" y="100"/>
                  </a:cubicBezTo>
                  <a:cubicBezTo>
                    <a:pt x="4775" y="100"/>
                    <a:pt x="4735" y="100"/>
                    <a:pt x="4695" y="80"/>
                  </a:cubicBezTo>
                  <a:cubicBezTo>
                    <a:pt x="4615" y="80"/>
                    <a:pt x="4576" y="40"/>
                    <a:pt x="4496" y="40"/>
                  </a:cubicBezTo>
                  <a:cubicBezTo>
                    <a:pt x="4476" y="40"/>
                    <a:pt x="4436" y="40"/>
                    <a:pt x="4416" y="20"/>
                  </a:cubicBezTo>
                  <a:lnTo>
                    <a:pt x="4337" y="20"/>
                  </a:lnTo>
                  <a:cubicBezTo>
                    <a:pt x="4297" y="20"/>
                    <a:pt x="4218" y="0"/>
                    <a:pt x="4178" y="0"/>
                  </a:cubicBezTo>
                  <a:close/>
                </a:path>
              </a:pathLst>
            </a:custGeom>
            <a:solidFill>
              <a:srgbClr val="CBC2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4" name="Google Shape;764;p21"/>
            <p:cNvSpPr/>
            <p:nvPr/>
          </p:nvSpPr>
          <p:spPr>
            <a:xfrm>
              <a:off x="6241117" y="4360173"/>
              <a:ext cx="364099" cy="143897"/>
            </a:xfrm>
            <a:custGeom>
              <a:avLst/>
              <a:gdLst/>
              <a:ahLst/>
              <a:cxnLst/>
              <a:rect l="l" t="t" r="r" b="b"/>
              <a:pathLst>
                <a:path w="10822" h="4277" extrusionOk="0">
                  <a:moveTo>
                    <a:pt x="10802" y="20"/>
                  </a:moveTo>
                  <a:lnTo>
                    <a:pt x="10802" y="358"/>
                  </a:lnTo>
                  <a:cubicBezTo>
                    <a:pt x="10822" y="318"/>
                    <a:pt x="10822" y="298"/>
                    <a:pt x="10822" y="278"/>
                  </a:cubicBezTo>
                  <a:lnTo>
                    <a:pt x="10822" y="199"/>
                  </a:lnTo>
                  <a:lnTo>
                    <a:pt x="10822" y="119"/>
                  </a:lnTo>
                  <a:cubicBezTo>
                    <a:pt x="10822" y="99"/>
                    <a:pt x="10822" y="60"/>
                    <a:pt x="10802" y="20"/>
                  </a:cubicBezTo>
                  <a:close/>
                  <a:moveTo>
                    <a:pt x="0" y="0"/>
                  </a:moveTo>
                  <a:lnTo>
                    <a:pt x="0" y="1154"/>
                  </a:lnTo>
                  <a:cubicBezTo>
                    <a:pt x="0" y="1949"/>
                    <a:pt x="517" y="2765"/>
                    <a:pt x="1591" y="3382"/>
                  </a:cubicBezTo>
                  <a:cubicBezTo>
                    <a:pt x="1711" y="3461"/>
                    <a:pt x="1830" y="3541"/>
                    <a:pt x="1989" y="3581"/>
                  </a:cubicBezTo>
                  <a:cubicBezTo>
                    <a:pt x="2029" y="3620"/>
                    <a:pt x="2089" y="3640"/>
                    <a:pt x="2129" y="3640"/>
                  </a:cubicBezTo>
                  <a:cubicBezTo>
                    <a:pt x="2208" y="3660"/>
                    <a:pt x="2288" y="3720"/>
                    <a:pt x="2387" y="3740"/>
                  </a:cubicBezTo>
                  <a:cubicBezTo>
                    <a:pt x="2407" y="3740"/>
                    <a:pt x="2407" y="3740"/>
                    <a:pt x="2427" y="3760"/>
                  </a:cubicBezTo>
                  <a:cubicBezTo>
                    <a:pt x="2447" y="3760"/>
                    <a:pt x="2507" y="3780"/>
                    <a:pt x="2526" y="3780"/>
                  </a:cubicBezTo>
                  <a:cubicBezTo>
                    <a:pt x="2626" y="3839"/>
                    <a:pt x="2745" y="3859"/>
                    <a:pt x="2845" y="3919"/>
                  </a:cubicBezTo>
                  <a:cubicBezTo>
                    <a:pt x="2904" y="3919"/>
                    <a:pt x="2924" y="3939"/>
                    <a:pt x="2984" y="3939"/>
                  </a:cubicBezTo>
                  <a:cubicBezTo>
                    <a:pt x="3004" y="3939"/>
                    <a:pt x="3024" y="3959"/>
                    <a:pt x="3044" y="3959"/>
                  </a:cubicBezTo>
                  <a:cubicBezTo>
                    <a:pt x="3143" y="3979"/>
                    <a:pt x="3282" y="4018"/>
                    <a:pt x="3382" y="4038"/>
                  </a:cubicBezTo>
                  <a:cubicBezTo>
                    <a:pt x="3402" y="4038"/>
                    <a:pt x="3422" y="4038"/>
                    <a:pt x="3442" y="4058"/>
                  </a:cubicBezTo>
                  <a:cubicBezTo>
                    <a:pt x="3501" y="4078"/>
                    <a:pt x="3541" y="4078"/>
                    <a:pt x="3621" y="4118"/>
                  </a:cubicBezTo>
                  <a:cubicBezTo>
                    <a:pt x="3720" y="4138"/>
                    <a:pt x="3800" y="4158"/>
                    <a:pt x="3899" y="4158"/>
                  </a:cubicBezTo>
                  <a:lnTo>
                    <a:pt x="3919" y="4158"/>
                  </a:lnTo>
                  <a:cubicBezTo>
                    <a:pt x="3999" y="4177"/>
                    <a:pt x="4078" y="4177"/>
                    <a:pt x="4138" y="4177"/>
                  </a:cubicBezTo>
                  <a:cubicBezTo>
                    <a:pt x="4197" y="4177"/>
                    <a:pt x="4217" y="4177"/>
                    <a:pt x="4277" y="4217"/>
                  </a:cubicBezTo>
                  <a:cubicBezTo>
                    <a:pt x="4376" y="4217"/>
                    <a:pt x="4436" y="4237"/>
                    <a:pt x="4536" y="4237"/>
                  </a:cubicBezTo>
                  <a:cubicBezTo>
                    <a:pt x="4595" y="4237"/>
                    <a:pt x="4615" y="4237"/>
                    <a:pt x="4675" y="4257"/>
                  </a:cubicBezTo>
                  <a:lnTo>
                    <a:pt x="4794" y="4257"/>
                  </a:lnTo>
                  <a:cubicBezTo>
                    <a:pt x="4894" y="4257"/>
                    <a:pt x="4973" y="4257"/>
                    <a:pt x="5073" y="4277"/>
                  </a:cubicBezTo>
                  <a:lnTo>
                    <a:pt x="5988" y="4277"/>
                  </a:lnTo>
                  <a:cubicBezTo>
                    <a:pt x="6107" y="4277"/>
                    <a:pt x="6226" y="4257"/>
                    <a:pt x="6346" y="4257"/>
                  </a:cubicBezTo>
                  <a:lnTo>
                    <a:pt x="6425" y="4257"/>
                  </a:lnTo>
                  <a:cubicBezTo>
                    <a:pt x="6445" y="4257"/>
                    <a:pt x="6505" y="4257"/>
                    <a:pt x="6525" y="4237"/>
                  </a:cubicBezTo>
                  <a:cubicBezTo>
                    <a:pt x="6664" y="4217"/>
                    <a:pt x="6783" y="4217"/>
                    <a:pt x="6903" y="4177"/>
                  </a:cubicBezTo>
                  <a:cubicBezTo>
                    <a:pt x="6923" y="4177"/>
                    <a:pt x="6963" y="4177"/>
                    <a:pt x="7002" y="4158"/>
                  </a:cubicBezTo>
                  <a:lnTo>
                    <a:pt x="7062" y="4158"/>
                  </a:lnTo>
                  <a:cubicBezTo>
                    <a:pt x="7102" y="4158"/>
                    <a:pt x="7181" y="4138"/>
                    <a:pt x="7221" y="4138"/>
                  </a:cubicBezTo>
                  <a:lnTo>
                    <a:pt x="7520" y="4058"/>
                  </a:lnTo>
                  <a:cubicBezTo>
                    <a:pt x="7599" y="4038"/>
                    <a:pt x="7679" y="4018"/>
                    <a:pt x="7758" y="4018"/>
                  </a:cubicBezTo>
                  <a:cubicBezTo>
                    <a:pt x="7858" y="3979"/>
                    <a:pt x="7957" y="3959"/>
                    <a:pt x="8017" y="3939"/>
                  </a:cubicBezTo>
                  <a:cubicBezTo>
                    <a:pt x="8057" y="3939"/>
                    <a:pt x="8077" y="3939"/>
                    <a:pt x="8077" y="3919"/>
                  </a:cubicBezTo>
                  <a:cubicBezTo>
                    <a:pt x="8176" y="3879"/>
                    <a:pt x="8295" y="3839"/>
                    <a:pt x="8395" y="3780"/>
                  </a:cubicBezTo>
                  <a:cubicBezTo>
                    <a:pt x="8415" y="3780"/>
                    <a:pt x="8415" y="3760"/>
                    <a:pt x="8454" y="3760"/>
                  </a:cubicBezTo>
                  <a:cubicBezTo>
                    <a:pt x="8574" y="3720"/>
                    <a:pt x="8673" y="3660"/>
                    <a:pt x="8793" y="3620"/>
                  </a:cubicBezTo>
                  <a:cubicBezTo>
                    <a:pt x="8813" y="3581"/>
                    <a:pt x="8872" y="3581"/>
                    <a:pt x="8892" y="3561"/>
                  </a:cubicBezTo>
                  <a:cubicBezTo>
                    <a:pt x="9011" y="3521"/>
                    <a:pt x="9151" y="3441"/>
                    <a:pt x="9270" y="3362"/>
                  </a:cubicBezTo>
                  <a:cubicBezTo>
                    <a:pt x="9290" y="3342"/>
                    <a:pt x="9310" y="3342"/>
                    <a:pt x="9350" y="3322"/>
                  </a:cubicBezTo>
                  <a:cubicBezTo>
                    <a:pt x="9370" y="3322"/>
                    <a:pt x="9389" y="3282"/>
                    <a:pt x="9389" y="3262"/>
                  </a:cubicBezTo>
                  <a:cubicBezTo>
                    <a:pt x="9409" y="3243"/>
                    <a:pt x="9469" y="3223"/>
                    <a:pt x="9489" y="3223"/>
                  </a:cubicBezTo>
                  <a:cubicBezTo>
                    <a:pt x="9509" y="3183"/>
                    <a:pt x="9549" y="3163"/>
                    <a:pt x="9568" y="3163"/>
                  </a:cubicBezTo>
                  <a:cubicBezTo>
                    <a:pt x="9588" y="3143"/>
                    <a:pt x="9608" y="3123"/>
                    <a:pt x="9668" y="3083"/>
                  </a:cubicBezTo>
                  <a:cubicBezTo>
                    <a:pt x="9688" y="3063"/>
                    <a:pt x="9708" y="3044"/>
                    <a:pt x="9747" y="3044"/>
                  </a:cubicBezTo>
                  <a:lnTo>
                    <a:pt x="9807" y="2964"/>
                  </a:lnTo>
                  <a:cubicBezTo>
                    <a:pt x="9847" y="2944"/>
                    <a:pt x="9867" y="2924"/>
                    <a:pt x="9887" y="2924"/>
                  </a:cubicBezTo>
                  <a:lnTo>
                    <a:pt x="9966" y="2845"/>
                  </a:lnTo>
                  <a:lnTo>
                    <a:pt x="9986" y="2825"/>
                  </a:lnTo>
                  <a:lnTo>
                    <a:pt x="10006" y="2785"/>
                  </a:lnTo>
                  <a:lnTo>
                    <a:pt x="10145" y="2666"/>
                  </a:lnTo>
                  <a:lnTo>
                    <a:pt x="10185" y="2626"/>
                  </a:lnTo>
                  <a:cubicBezTo>
                    <a:pt x="10245" y="2566"/>
                    <a:pt x="10285" y="2526"/>
                    <a:pt x="10344" y="2447"/>
                  </a:cubicBezTo>
                  <a:cubicBezTo>
                    <a:pt x="10344" y="2427"/>
                    <a:pt x="10364" y="2427"/>
                    <a:pt x="10364" y="2387"/>
                  </a:cubicBezTo>
                  <a:cubicBezTo>
                    <a:pt x="10384" y="2367"/>
                    <a:pt x="10404" y="2327"/>
                    <a:pt x="10444" y="2288"/>
                  </a:cubicBezTo>
                  <a:cubicBezTo>
                    <a:pt x="10464" y="2268"/>
                    <a:pt x="10464" y="2248"/>
                    <a:pt x="10484" y="2248"/>
                  </a:cubicBezTo>
                  <a:cubicBezTo>
                    <a:pt x="10503" y="2228"/>
                    <a:pt x="10543" y="2168"/>
                    <a:pt x="10543" y="2148"/>
                  </a:cubicBezTo>
                  <a:cubicBezTo>
                    <a:pt x="10543" y="2148"/>
                    <a:pt x="10543" y="2129"/>
                    <a:pt x="10563" y="2129"/>
                  </a:cubicBezTo>
                  <a:cubicBezTo>
                    <a:pt x="10563" y="2089"/>
                    <a:pt x="10583" y="2089"/>
                    <a:pt x="10583" y="2069"/>
                  </a:cubicBezTo>
                  <a:cubicBezTo>
                    <a:pt x="10603" y="2049"/>
                    <a:pt x="10603" y="2029"/>
                    <a:pt x="10643" y="1989"/>
                  </a:cubicBezTo>
                  <a:cubicBezTo>
                    <a:pt x="10643" y="1969"/>
                    <a:pt x="10663" y="1949"/>
                    <a:pt x="10663" y="1930"/>
                  </a:cubicBezTo>
                  <a:cubicBezTo>
                    <a:pt x="10663" y="1890"/>
                    <a:pt x="10682" y="1870"/>
                    <a:pt x="10682" y="1850"/>
                  </a:cubicBezTo>
                  <a:cubicBezTo>
                    <a:pt x="10682" y="1850"/>
                    <a:pt x="10682" y="1830"/>
                    <a:pt x="10702" y="1830"/>
                  </a:cubicBezTo>
                  <a:lnTo>
                    <a:pt x="10702" y="1790"/>
                  </a:lnTo>
                  <a:cubicBezTo>
                    <a:pt x="10702" y="1770"/>
                    <a:pt x="10722" y="1751"/>
                    <a:pt x="10722" y="1731"/>
                  </a:cubicBezTo>
                  <a:cubicBezTo>
                    <a:pt x="10722" y="1691"/>
                    <a:pt x="10762" y="1671"/>
                    <a:pt x="10762" y="1651"/>
                  </a:cubicBezTo>
                  <a:cubicBezTo>
                    <a:pt x="10762" y="1631"/>
                    <a:pt x="10782" y="1591"/>
                    <a:pt x="10782" y="1572"/>
                  </a:cubicBezTo>
                  <a:lnTo>
                    <a:pt x="10782" y="1532"/>
                  </a:lnTo>
                  <a:lnTo>
                    <a:pt x="10782" y="1492"/>
                  </a:lnTo>
                  <a:cubicBezTo>
                    <a:pt x="10782" y="1472"/>
                    <a:pt x="10782" y="1452"/>
                    <a:pt x="10802" y="1432"/>
                  </a:cubicBezTo>
                  <a:lnTo>
                    <a:pt x="10802" y="1353"/>
                  </a:lnTo>
                  <a:lnTo>
                    <a:pt x="10802" y="1273"/>
                  </a:lnTo>
                  <a:lnTo>
                    <a:pt x="10802" y="1213"/>
                  </a:lnTo>
                  <a:lnTo>
                    <a:pt x="10802" y="1174"/>
                  </a:lnTo>
                  <a:lnTo>
                    <a:pt x="10802" y="358"/>
                  </a:lnTo>
                  <a:cubicBezTo>
                    <a:pt x="10802" y="378"/>
                    <a:pt x="10802" y="398"/>
                    <a:pt x="10782" y="418"/>
                  </a:cubicBezTo>
                  <a:cubicBezTo>
                    <a:pt x="10782" y="458"/>
                    <a:pt x="10782" y="477"/>
                    <a:pt x="10762" y="497"/>
                  </a:cubicBezTo>
                  <a:cubicBezTo>
                    <a:pt x="10762" y="537"/>
                    <a:pt x="10742" y="557"/>
                    <a:pt x="10742" y="577"/>
                  </a:cubicBezTo>
                  <a:cubicBezTo>
                    <a:pt x="10742" y="597"/>
                    <a:pt x="10702" y="617"/>
                    <a:pt x="10702" y="656"/>
                  </a:cubicBezTo>
                  <a:cubicBezTo>
                    <a:pt x="10702" y="676"/>
                    <a:pt x="10682" y="696"/>
                    <a:pt x="10682" y="736"/>
                  </a:cubicBezTo>
                  <a:cubicBezTo>
                    <a:pt x="10682" y="756"/>
                    <a:pt x="10663" y="776"/>
                    <a:pt x="10663" y="796"/>
                  </a:cubicBezTo>
                  <a:cubicBezTo>
                    <a:pt x="10663" y="835"/>
                    <a:pt x="10643" y="855"/>
                    <a:pt x="10643" y="875"/>
                  </a:cubicBezTo>
                  <a:cubicBezTo>
                    <a:pt x="10603" y="895"/>
                    <a:pt x="10603" y="935"/>
                    <a:pt x="10583" y="955"/>
                  </a:cubicBezTo>
                  <a:cubicBezTo>
                    <a:pt x="10583" y="975"/>
                    <a:pt x="10563" y="995"/>
                    <a:pt x="10563" y="1034"/>
                  </a:cubicBezTo>
                  <a:cubicBezTo>
                    <a:pt x="10543" y="1054"/>
                    <a:pt x="10503" y="1094"/>
                    <a:pt x="10503" y="1134"/>
                  </a:cubicBezTo>
                  <a:cubicBezTo>
                    <a:pt x="10484" y="1154"/>
                    <a:pt x="10484" y="1174"/>
                    <a:pt x="10464" y="1174"/>
                  </a:cubicBezTo>
                  <a:cubicBezTo>
                    <a:pt x="10444" y="1194"/>
                    <a:pt x="10404" y="1253"/>
                    <a:pt x="10384" y="1273"/>
                  </a:cubicBezTo>
                  <a:cubicBezTo>
                    <a:pt x="10384" y="1293"/>
                    <a:pt x="10364" y="1293"/>
                    <a:pt x="10364" y="1333"/>
                  </a:cubicBezTo>
                  <a:cubicBezTo>
                    <a:pt x="10304" y="1373"/>
                    <a:pt x="10265" y="1432"/>
                    <a:pt x="10205" y="1492"/>
                  </a:cubicBezTo>
                  <a:lnTo>
                    <a:pt x="10165" y="1552"/>
                  </a:lnTo>
                  <a:lnTo>
                    <a:pt x="10046" y="1671"/>
                  </a:lnTo>
                  <a:cubicBezTo>
                    <a:pt x="10006" y="1691"/>
                    <a:pt x="9986" y="1691"/>
                    <a:pt x="9986" y="1711"/>
                  </a:cubicBezTo>
                  <a:lnTo>
                    <a:pt x="9907" y="1790"/>
                  </a:lnTo>
                  <a:cubicBezTo>
                    <a:pt x="9887" y="1830"/>
                    <a:pt x="9867" y="1850"/>
                    <a:pt x="9847" y="1850"/>
                  </a:cubicBezTo>
                  <a:lnTo>
                    <a:pt x="9767" y="1930"/>
                  </a:lnTo>
                  <a:cubicBezTo>
                    <a:pt x="9747" y="1949"/>
                    <a:pt x="9708" y="1969"/>
                    <a:pt x="9688" y="1969"/>
                  </a:cubicBezTo>
                  <a:cubicBezTo>
                    <a:pt x="9668" y="1989"/>
                    <a:pt x="9648" y="2009"/>
                    <a:pt x="9588" y="2049"/>
                  </a:cubicBezTo>
                  <a:cubicBezTo>
                    <a:pt x="9568" y="2069"/>
                    <a:pt x="9549" y="2089"/>
                    <a:pt x="9509" y="2089"/>
                  </a:cubicBezTo>
                  <a:cubicBezTo>
                    <a:pt x="9489" y="2129"/>
                    <a:pt x="9449" y="2148"/>
                    <a:pt x="9409" y="2148"/>
                  </a:cubicBezTo>
                  <a:cubicBezTo>
                    <a:pt x="9370" y="2168"/>
                    <a:pt x="9350" y="2188"/>
                    <a:pt x="9290" y="2208"/>
                  </a:cubicBezTo>
                  <a:cubicBezTo>
                    <a:pt x="9171" y="2288"/>
                    <a:pt x="9051" y="2347"/>
                    <a:pt x="8912" y="2427"/>
                  </a:cubicBezTo>
                  <a:cubicBezTo>
                    <a:pt x="8892" y="2447"/>
                    <a:pt x="8852" y="2447"/>
                    <a:pt x="8813" y="2467"/>
                  </a:cubicBezTo>
                  <a:cubicBezTo>
                    <a:pt x="8693" y="2506"/>
                    <a:pt x="8594" y="2566"/>
                    <a:pt x="8474" y="2626"/>
                  </a:cubicBezTo>
                  <a:cubicBezTo>
                    <a:pt x="8454" y="2626"/>
                    <a:pt x="8454" y="2646"/>
                    <a:pt x="8415" y="2646"/>
                  </a:cubicBezTo>
                  <a:cubicBezTo>
                    <a:pt x="8295" y="2686"/>
                    <a:pt x="8176" y="2745"/>
                    <a:pt x="8017" y="2765"/>
                  </a:cubicBezTo>
                  <a:cubicBezTo>
                    <a:pt x="7917" y="2785"/>
                    <a:pt x="7858" y="2825"/>
                    <a:pt x="7758" y="2845"/>
                  </a:cubicBezTo>
                  <a:cubicBezTo>
                    <a:pt x="7679" y="2865"/>
                    <a:pt x="7599" y="2884"/>
                    <a:pt x="7520" y="2884"/>
                  </a:cubicBezTo>
                  <a:lnTo>
                    <a:pt x="7221" y="2964"/>
                  </a:lnTo>
                  <a:cubicBezTo>
                    <a:pt x="7161" y="2984"/>
                    <a:pt x="7082" y="2984"/>
                    <a:pt x="7002" y="3024"/>
                  </a:cubicBezTo>
                  <a:cubicBezTo>
                    <a:pt x="6982" y="3024"/>
                    <a:pt x="6963" y="3024"/>
                    <a:pt x="6903" y="3044"/>
                  </a:cubicBezTo>
                  <a:cubicBezTo>
                    <a:pt x="6783" y="3063"/>
                    <a:pt x="6664" y="3063"/>
                    <a:pt x="6525" y="3083"/>
                  </a:cubicBezTo>
                  <a:cubicBezTo>
                    <a:pt x="6505" y="3083"/>
                    <a:pt x="6465" y="3083"/>
                    <a:pt x="6425" y="3123"/>
                  </a:cubicBezTo>
                  <a:cubicBezTo>
                    <a:pt x="6286" y="3143"/>
                    <a:pt x="6127" y="3143"/>
                    <a:pt x="5988" y="3143"/>
                  </a:cubicBezTo>
                  <a:lnTo>
                    <a:pt x="5073" y="3143"/>
                  </a:lnTo>
                  <a:cubicBezTo>
                    <a:pt x="4973" y="3143"/>
                    <a:pt x="4894" y="3143"/>
                    <a:pt x="4794" y="3123"/>
                  </a:cubicBezTo>
                  <a:cubicBezTo>
                    <a:pt x="4715" y="3123"/>
                    <a:pt x="4615" y="3083"/>
                    <a:pt x="4536" y="3083"/>
                  </a:cubicBezTo>
                  <a:cubicBezTo>
                    <a:pt x="4436" y="3083"/>
                    <a:pt x="4376" y="3063"/>
                    <a:pt x="4277" y="3063"/>
                  </a:cubicBezTo>
                  <a:cubicBezTo>
                    <a:pt x="4138" y="3044"/>
                    <a:pt x="4018" y="3044"/>
                    <a:pt x="3919" y="3024"/>
                  </a:cubicBezTo>
                  <a:lnTo>
                    <a:pt x="3899" y="3024"/>
                  </a:lnTo>
                  <a:cubicBezTo>
                    <a:pt x="3740" y="2984"/>
                    <a:pt x="3601" y="2964"/>
                    <a:pt x="3442" y="2924"/>
                  </a:cubicBezTo>
                  <a:cubicBezTo>
                    <a:pt x="3422" y="2924"/>
                    <a:pt x="3402" y="2924"/>
                    <a:pt x="3382" y="2884"/>
                  </a:cubicBezTo>
                  <a:cubicBezTo>
                    <a:pt x="3223" y="2865"/>
                    <a:pt x="3103" y="2825"/>
                    <a:pt x="2984" y="2785"/>
                  </a:cubicBezTo>
                  <a:cubicBezTo>
                    <a:pt x="2924" y="2785"/>
                    <a:pt x="2904" y="2765"/>
                    <a:pt x="2845" y="2765"/>
                  </a:cubicBezTo>
                  <a:cubicBezTo>
                    <a:pt x="2745" y="2745"/>
                    <a:pt x="2626" y="2686"/>
                    <a:pt x="2526" y="2646"/>
                  </a:cubicBezTo>
                  <a:cubicBezTo>
                    <a:pt x="2507" y="2646"/>
                    <a:pt x="2447" y="2626"/>
                    <a:pt x="2427" y="2626"/>
                  </a:cubicBezTo>
                  <a:cubicBezTo>
                    <a:pt x="2328" y="2566"/>
                    <a:pt x="2228" y="2546"/>
                    <a:pt x="2129" y="2487"/>
                  </a:cubicBezTo>
                  <a:cubicBezTo>
                    <a:pt x="2089" y="2467"/>
                    <a:pt x="2029" y="2447"/>
                    <a:pt x="1989" y="2447"/>
                  </a:cubicBezTo>
                  <a:cubicBezTo>
                    <a:pt x="1850" y="2367"/>
                    <a:pt x="1711" y="2327"/>
                    <a:pt x="1591" y="2248"/>
                  </a:cubicBezTo>
                  <a:cubicBezTo>
                    <a:pt x="517" y="1631"/>
                    <a:pt x="0" y="835"/>
                    <a:pt x="0" y="0"/>
                  </a:cubicBezTo>
                  <a:close/>
                </a:path>
              </a:pathLst>
            </a:custGeom>
            <a:solidFill>
              <a:srgbClr val="CBC2E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5" name="Google Shape;765;p21"/>
            <p:cNvSpPr/>
            <p:nvPr/>
          </p:nvSpPr>
          <p:spPr>
            <a:xfrm>
              <a:off x="6223689" y="4254665"/>
              <a:ext cx="399593" cy="210613"/>
            </a:xfrm>
            <a:custGeom>
              <a:avLst/>
              <a:gdLst/>
              <a:ahLst/>
              <a:cxnLst/>
              <a:rect l="l" t="t" r="r" b="b"/>
              <a:pathLst>
                <a:path w="11877" h="6260" extrusionOk="0">
                  <a:moveTo>
                    <a:pt x="5922" y="1030"/>
                  </a:moveTo>
                  <a:cubicBezTo>
                    <a:pt x="6847" y="1030"/>
                    <a:pt x="7774" y="1234"/>
                    <a:pt x="8495" y="1644"/>
                  </a:cubicBezTo>
                  <a:cubicBezTo>
                    <a:pt x="9888" y="2460"/>
                    <a:pt x="9888" y="3792"/>
                    <a:pt x="8495" y="4608"/>
                  </a:cubicBezTo>
                  <a:cubicBezTo>
                    <a:pt x="7783" y="5003"/>
                    <a:pt x="6870" y="5202"/>
                    <a:pt x="5956" y="5202"/>
                  </a:cubicBezTo>
                  <a:cubicBezTo>
                    <a:pt x="5030" y="5202"/>
                    <a:pt x="4103" y="4998"/>
                    <a:pt x="3383" y="4588"/>
                  </a:cubicBezTo>
                  <a:cubicBezTo>
                    <a:pt x="1970" y="3792"/>
                    <a:pt x="1970" y="2440"/>
                    <a:pt x="3383" y="1624"/>
                  </a:cubicBezTo>
                  <a:cubicBezTo>
                    <a:pt x="4094" y="1229"/>
                    <a:pt x="5007" y="1030"/>
                    <a:pt x="5922" y="1030"/>
                  </a:cubicBezTo>
                  <a:close/>
                  <a:moveTo>
                    <a:pt x="5888" y="0"/>
                  </a:moveTo>
                  <a:cubicBezTo>
                    <a:pt x="4528" y="0"/>
                    <a:pt x="3171" y="299"/>
                    <a:pt x="2129" y="908"/>
                  </a:cubicBezTo>
                  <a:cubicBezTo>
                    <a:pt x="1" y="2121"/>
                    <a:pt x="1" y="4111"/>
                    <a:pt x="2129" y="5324"/>
                  </a:cubicBezTo>
                  <a:cubicBezTo>
                    <a:pt x="3192" y="5946"/>
                    <a:pt x="4583" y="6259"/>
                    <a:pt x="5972" y="6259"/>
                  </a:cubicBezTo>
                  <a:cubicBezTo>
                    <a:pt x="7339" y="6259"/>
                    <a:pt x="8702" y="5956"/>
                    <a:pt x="9748" y="5344"/>
                  </a:cubicBezTo>
                  <a:cubicBezTo>
                    <a:pt x="11877" y="4131"/>
                    <a:pt x="11877" y="2141"/>
                    <a:pt x="9748" y="928"/>
                  </a:cubicBezTo>
                  <a:cubicBezTo>
                    <a:pt x="8681" y="314"/>
                    <a:pt x="7283" y="0"/>
                    <a:pt x="5888"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6" name="Google Shape;766;p21"/>
            <p:cNvSpPr/>
            <p:nvPr/>
          </p:nvSpPr>
          <p:spPr>
            <a:xfrm>
              <a:off x="6198927" y="3909069"/>
              <a:ext cx="214886" cy="542985"/>
            </a:xfrm>
            <a:custGeom>
              <a:avLst/>
              <a:gdLst/>
              <a:ahLst/>
              <a:cxnLst/>
              <a:rect l="l" t="t" r="r" b="b"/>
              <a:pathLst>
                <a:path w="6387" h="16139" extrusionOk="0">
                  <a:moveTo>
                    <a:pt x="299" y="0"/>
                  </a:moveTo>
                  <a:cubicBezTo>
                    <a:pt x="1" y="557"/>
                    <a:pt x="21" y="1751"/>
                    <a:pt x="140" y="2368"/>
                  </a:cubicBezTo>
                  <a:cubicBezTo>
                    <a:pt x="259" y="2885"/>
                    <a:pt x="717" y="3263"/>
                    <a:pt x="1015" y="3680"/>
                  </a:cubicBezTo>
                  <a:cubicBezTo>
                    <a:pt x="1453" y="4277"/>
                    <a:pt x="1612" y="5053"/>
                    <a:pt x="1592" y="5769"/>
                  </a:cubicBezTo>
                  <a:cubicBezTo>
                    <a:pt x="1572" y="6227"/>
                    <a:pt x="1493" y="6625"/>
                    <a:pt x="1632" y="7042"/>
                  </a:cubicBezTo>
                  <a:cubicBezTo>
                    <a:pt x="2070" y="8216"/>
                    <a:pt x="3562" y="8117"/>
                    <a:pt x="3462" y="9589"/>
                  </a:cubicBezTo>
                  <a:cubicBezTo>
                    <a:pt x="3383" y="10802"/>
                    <a:pt x="2567" y="11876"/>
                    <a:pt x="2865" y="13110"/>
                  </a:cubicBezTo>
                  <a:cubicBezTo>
                    <a:pt x="3104" y="14204"/>
                    <a:pt x="3761" y="15556"/>
                    <a:pt x="4855" y="16034"/>
                  </a:cubicBezTo>
                  <a:cubicBezTo>
                    <a:pt x="4869" y="16063"/>
                    <a:pt x="4916" y="16081"/>
                    <a:pt x="4955" y="16081"/>
                  </a:cubicBezTo>
                  <a:cubicBezTo>
                    <a:pt x="4970" y="16081"/>
                    <a:pt x="4983" y="16079"/>
                    <a:pt x="4994" y="16074"/>
                  </a:cubicBezTo>
                  <a:cubicBezTo>
                    <a:pt x="5014" y="16094"/>
                    <a:pt x="5073" y="16094"/>
                    <a:pt x="5093" y="16133"/>
                  </a:cubicBezTo>
                  <a:cubicBezTo>
                    <a:pt x="5111" y="16137"/>
                    <a:pt x="5128" y="16139"/>
                    <a:pt x="5144" y="16139"/>
                  </a:cubicBezTo>
                  <a:cubicBezTo>
                    <a:pt x="5298" y="16139"/>
                    <a:pt x="5410" y="15981"/>
                    <a:pt x="5392" y="15855"/>
                  </a:cubicBezTo>
                  <a:cubicBezTo>
                    <a:pt x="6168" y="15238"/>
                    <a:pt x="6386" y="13806"/>
                    <a:pt x="6247" y="12990"/>
                  </a:cubicBezTo>
                  <a:cubicBezTo>
                    <a:pt x="6108" y="12274"/>
                    <a:pt x="5491" y="11876"/>
                    <a:pt x="5233" y="11220"/>
                  </a:cubicBezTo>
                  <a:cubicBezTo>
                    <a:pt x="4954" y="10623"/>
                    <a:pt x="4934" y="9947"/>
                    <a:pt x="5173" y="9330"/>
                  </a:cubicBezTo>
                  <a:cubicBezTo>
                    <a:pt x="5531" y="8455"/>
                    <a:pt x="5312" y="7520"/>
                    <a:pt x="4676" y="6843"/>
                  </a:cubicBezTo>
                  <a:cubicBezTo>
                    <a:pt x="4158" y="6267"/>
                    <a:pt x="3343" y="5948"/>
                    <a:pt x="2985" y="5232"/>
                  </a:cubicBezTo>
                  <a:cubicBezTo>
                    <a:pt x="2666" y="4576"/>
                    <a:pt x="2826" y="3760"/>
                    <a:pt x="2627" y="3064"/>
                  </a:cubicBezTo>
                  <a:cubicBezTo>
                    <a:pt x="2448" y="2288"/>
                    <a:pt x="1871" y="1791"/>
                    <a:pt x="1334" y="1194"/>
                  </a:cubicBezTo>
                  <a:cubicBezTo>
                    <a:pt x="1015" y="796"/>
                    <a:pt x="797" y="239"/>
                    <a:pt x="299" y="0"/>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7" name="Google Shape;767;p21"/>
            <p:cNvSpPr/>
            <p:nvPr/>
          </p:nvSpPr>
          <p:spPr>
            <a:xfrm>
              <a:off x="6213663" y="3922796"/>
              <a:ext cx="166001" cy="530537"/>
            </a:xfrm>
            <a:custGeom>
              <a:avLst/>
              <a:gdLst/>
              <a:ahLst/>
              <a:cxnLst/>
              <a:rect l="l" t="t" r="r" b="b"/>
              <a:pathLst>
                <a:path w="4934" h="15769" extrusionOk="0">
                  <a:moveTo>
                    <a:pt x="3" y="0"/>
                  </a:moveTo>
                  <a:lnTo>
                    <a:pt x="3" y="0"/>
                  </a:lnTo>
                  <a:cubicBezTo>
                    <a:pt x="0" y="0"/>
                    <a:pt x="10" y="10"/>
                    <a:pt x="40" y="30"/>
                  </a:cubicBezTo>
                  <a:cubicBezTo>
                    <a:pt x="20" y="10"/>
                    <a:pt x="5" y="0"/>
                    <a:pt x="3" y="0"/>
                  </a:cubicBezTo>
                  <a:close/>
                  <a:moveTo>
                    <a:pt x="40" y="30"/>
                  </a:moveTo>
                  <a:cubicBezTo>
                    <a:pt x="199" y="686"/>
                    <a:pt x="339" y="1224"/>
                    <a:pt x="737" y="1820"/>
                  </a:cubicBezTo>
                  <a:cubicBezTo>
                    <a:pt x="1095" y="2357"/>
                    <a:pt x="1373" y="2875"/>
                    <a:pt x="1532" y="3531"/>
                  </a:cubicBezTo>
                  <a:cubicBezTo>
                    <a:pt x="1850" y="4844"/>
                    <a:pt x="2169" y="5898"/>
                    <a:pt x="3084" y="6933"/>
                  </a:cubicBezTo>
                  <a:cubicBezTo>
                    <a:pt x="3720" y="7689"/>
                    <a:pt x="3740" y="8504"/>
                    <a:pt x="3720" y="9419"/>
                  </a:cubicBezTo>
                  <a:cubicBezTo>
                    <a:pt x="3681" y="10135"/>
                    <a:pt x="3840" y="10812"/>
                    <a:pt x="3840" y="11528"/>
                  </a:cubicBezTo>
                  <a:cubicBezTo>
                    <a:pt x="3840" y="12184"/>
                    <a:pt x="4039" y="12662"/>
                    <a:pt x="4218" y="13278"/>
                  </a:cubicBezTo>
                  <a:cubicBezTo>
                    <a:pt x="4337" y="13756"/>
                    <a:pt x="4357" y="14253"/>
                    <a:pt x="4476" y="14711"/>
                  </a:cubicBezTo>
                  <a:cubicBezTo>
                    <a:pt x="4576" y="15049"/>
                    <a:pt x="4775" y="15387"/>
                    <a:pt x="4735" y="15745"/>
                  </a:cubicBezTo>
                  <a:cubicBezTo>
                    <a:pt x="4735" y="15757"/>
                    <a:pt x="4761" y="15768"/>
                    <a:pt x="4784" y="15768"/>
                  </a:cubicBezTo>
                  <a:cubicBezTo>
                    <a:pt x="4800" y="15768"/>
                    <a:pt x="4815" y="15762"/>
                    <a:pt x="4815" y="15745"/>
                  </a:cubicBezTo>
                  <a:cubicBezTo>
                    <a:pt x="4934" y="15148"/>
                    <a:pt x="4616" y="14472"/>
                    <a:pt x="4476" y="13895"/>
                  </a:cubicBezTo>
                  <a:cubicBezTo>
                    <a:pt x="4277" y="13020"/>
                    <a:pt x="3979" y="12264"/>
                    <a:pt x="3979" y="11369"/>
                  </a:cubicBezTo>
                  <a:cubicBezTo>
                    <a:pt x="3979" y="10613"/>
                    <a:pt x="3860" y="9877"/>
                    <a:pt x="3860" y="9121"/>
                  </a:cubicBezTo>
                  <a:cubicBezTo>
                    <a:pt x="3860" y="8643"/>
                    <a:pt x="3860" y="8106"/>
                    <a:pt x="3720" y="7649"/>
                  </a:cubicBezTo>
                  <a:cubicBezTo>
                    <a:pt x="3462" y="6933"/>
                    <a:pt x="2746" y="6435"/>
                    <a:pt x="2368" y="5799"/>
                  </a:cubicBezTo>
                  <a:cubicBezTo>
                    <a:pt x="1970" y="5103"/>
                    <a:pt x="1831" y="4347"/>
                    <a:pt x="1652" y="3611"/>
                  </a:cubicBezTo>
                  <a:cubicBezTo>
                    <a:pt x="1492" y="3034"/>
                    <a:pt x="1333" y="2536"/>
                    <a:pt x="995" y="2039"/>
                  </a:cubicBezTo>
                  <a:cubicBezTo>
                    <a:pt x="796" y="1761"/>
                    <a:pt x="577" y="1522"/>
                    <a:pt x="438" y="1224"/>
                  </a:cubicBezTo>
                  <a:cubicBezTo>
                    <a:pt x="239" y="846"/>
                    <a:pt x="180" y="428"/>
                    <a:pt x="40" y="3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8" name="Google Shape;768;p21"/>
            <p:cNvSpPr/>
            <p:nvPr/>
          </p:nvSpPr>
          <p:spPr>
            <a:xfrm>
              <a:off x="6286604" y="3709625"/>
              <a:ext cx="199477" cy="759217"/>
            </a:xfrm>
            <a:custGeom>
              <a:avLst/>
              <a:gdLst/>
              <a:ahLst/>
              <a:cxnLst/>
              <a:rect l="l" t="t" r="r" b="b"/>
              <a:pathLst>
                <a:path w="5929" h="22566" extrusionOk="0">
                  <a:moveTo>
                    <a:pt x="4477" y="0"/>
                  </a:moveTo>
                  <a:cubicBezTo>
                    <a:pt x="3243" y="259"/>
                    <a:pt x="3044" y="1850"/>
                    <a:pt x="3044" y="2885"/>
                  </a:cubicBezTo>
                  <a:cubicBezTo>
                    <a:pt x="3005" y="4397"/>
                    <a:pt x="2686" y="5292"/>
                    <a:pt x="1851" y="6525"/>
                  </a:cubicBezTo>
                  <a:cubicBezTo>
                    <a:pt x="1194" y="7500"/>
                    <a:pt x="657" y="8375"/>
                    <a:pt x="896" y="9569"/>
                  </a:cubicBezTo>
                  <a:cubicBezTo>
                    <a:pt x="1095" y="10543"/>
                    <a:pt x="1910" y="11379"/>
                    <a:pt x="2109" y="12374"/>
                  </a:cubicBezTo>
                  <a:cubicBezTo>
                    <a:pt x="2368" y="13667"/>
                    <a:pt x="1194" y="14363"/>
                    <a:pt x="617" y="15377"/>
                  </a:cubicBezTo>
                  <a:cubicBezTo>
                    <a:pt x="100" y="16352"/>
                    <a:pt x="1" y="17506"/>
                    <a:pt x="558" y="18501"/>
                  </a:cubicBezTo>
                  <a:cubicBezTo>
                    <a:pt x="835" y="18999"/>
                    <a:pt x="4043" y="22566"/>
                    <a:pt x="4963" y="22566"/>
                  </a:cubicBezTo>
                  <a:cubicBezTo>
                    <a:pt x="5034" y="22566"/>
                    <a:pt x="5092" y="22545"/>
                    <a:pt x="5133" y="22499"/>
                  </a:cubicBezTo>
                  <a:cubicBezTo>
                    <a:pt x="5233" y="22419"/>
                    <a:pt x="5272" y="22260"/>
                    <a:pt x="5272" y="22041"/>
                  </a:cubicBezTo>
                  <a:cubicBezTo>
                    <a:pt x="5292" y="21604"/>
                    <a:pt x="5193" y="21027"/>
                    <a:pt x="5173" y="20788"/>
                  </a:cubicBezTo>
                  <a:cubicBezTo>
                    <a:pt x="5054" y="19316"/>
                    <a:pt x="3760" y="17625"/>
                    <a:pt x="4437" y="16233"/>
                  </a:cubicBezTo>
                  <a:cubicBezTo>
                    <a:pt x="4835" y="15417"/>
                    <a:pt x="5431" y="14721"/>
                    <a:pt x="5292" y="13746"/>
                  </a:cubicBezTo>
                  <a:cubicBezTo>
                    <a:pt x="5133" y="12592"/>
                    <a:pt x="4238" y="11876"/>
                    <a:pt x="4198" y="10643"/>
                  </a:cubicBezTo>
                  <a:cubicBezTo>
                    <a:pt x="4178" y="8813"/>
                    <a:pt x="5929" y="7758"/>
                    <a:pt x="5770" y="6008"/>
                  </a:cubicBezTo>
                  <a:cubicBezTo>
                    <a:pt x="5670" y="4973"/>
                    <a:pt x="5272" y="3979"/>
                    <a:pt x="5093" y="2925"/>
                  </a:cubicBezTo>
                  <a:cubicBezTo>
                    <a:pt x="4934" y="1930"/>
                    <a:pt x="4934" y="915"/>
                    <a:pt x="4477" y="0"/>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9" name="Google Shape;769;p21"/>
            <p:cNvSpPr/>
            <p:nvPr/>
          </p:nvSpPr>
          <p:spPr>
            <a:xfrm>
              <a:off x="6354196" y="3736776"/>
              <a:ext cx="94305" cy="729778"/>
            </a:xfrm>
            <a:custGeom>
              <a:avLst/>
              <a:gdLst/>
              <a:ahLst/>
              <a:cxnLst/>
              <a:rect l="l" t="t" r="r" b="b"/>
              <a:pathLst>
                <a:path w="2803" h="21691" extrusionOk="0">
                  <a:moveTo>
                    <a:pt x="2572" y="1"/>
                  </a:moveTo>
                  <a:cubicBezTo>
                    <a:pt x="2569" y="1"/>
                    <a:pt x="2567" y="3"/>
                    <a:pt x="2567" y="9"/>
                  </a:cubicBezTo>
                  <a:cubicBezTo>
                    <a:pt x="1493" y="1819"/>
                    <a:pt x="2527" y="3828"/>
                    <a:pt x="1851" y="5678"/>
                  </a:cubicBezTo>
                  <a:cubicBezTo>
                    <a:pt x="1553" y="6494"/>
                    <a:pt x="876" y="7170"/>
                    <a:pt x="657" y="8006"/>
                  </a:cubicBezTo>
                  <a:cubicBezTo>
                    <a:pt x="399" y="8961"/>
                    <a:pt x="836" y="9955"/>
                    <a:pt x="996" y="10870"/>
                  </a:cubicBezTo>
                  <a:cubicBezTo>
                    <a:pt x="1234" y="12124"/>
                    <a:pt x="777" y="12780"/>
                    <a:pt x="379" y="13914"/>
                  </a:cubicBezTo>
                  <a:cubicBezTo>
                    <a:pt x="180" y="14451"/>
                    <a:pt x="140" y="15227"/>
                    <a:pt x="279" y="15804"/>
                  </a:cubicBezTo>
                  <a:cubicBezTo>
                    <a:pt x="538" y="16818"/>
                    <a:pt x="1055" y="17793"/>
                    <a:pt x="1433" y="18788"/>
                  </a:cubicBezTo>
                  <a:cubicBezTo>
                    <a:pt x="1791" y="19822"/>
                    <a:pt x="1990" y="20677"/>
                    <a:pt x="2547" y="21632"/>
                  </a:cubicBezTo>
                  <a:cubicBezTo>
                    <a:pt x="2571" y="21674"/>
                    <a:pt x="2605" y="21690"/>
                    <a:pt x="2639" y="21690"/>
                  </a:cubicBezTo>
                  <a:cubicBezTo>
                    <a:pt x="2720" y="21690"/>
                    <a:pt x="2802" y="21597"/>
                    <a:pt x="2746" y="21513"/>
                  </a:cubicBezTo>
                  <a:cubicBezTo>
                    <a:pt x="1831" y="19882"/>
                    <a:pt x="1234" y="17853"/>
                    <a:pt x="638" y="16102"/>
                  </a:cubicBezTo>
                  <a:cubicBezTo>
                    <a:pt x="1" y="14272"/>
                    <a:pt x="1632" y="12959"/>
                    <a:pt x="1334" y="11169"/>
                  </a:cubicBezTo>
                  <a:cubicBezTo>
                    <a:pt x="1155" y="10094"/>
                    <a:pt x="538" y="8901"/>
                    <a:pt x="956" y="7807"/>
                  </a:cubicBezTo>
                  <a:cubicBezTo>
                    <a:pt x="1254" y="7051"/>
                    <a:pt x="1831" y="6394"/>
                    <a:pt x="2090" y="5599"/>
                  </a:cubicBezTo>
                  <a:cubicBezTo>
                    <a:pt x="2746" y="3788"/>
                    <a:pt x="1672" y="1819"/>
                    <a:pt x="2627" y="29"/>
                  </a:cubicBezTo>
                  <a:cubicBezTo>
                    <a:pt x="2599" y="15"/>
                    <a:pt x="2580" y="1"/>
                    <a:pt x="257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0" name="Google Shape;770;p21"/>
            <p:cNvSpPr/>
            <p:nvPr/>
          </p:nvSpPr>
          <p:spPr>
            <a:xfrm>
              <a:off x="6413108" y="3786569"/>
              <a:ext cx="237630" cy="674602"/>
            </a:xfrm>
            <a:custGeom>
              <a:avLst/>
              <a:gdLst/>
              <a:ahLst/>
              <a:cxnLst/>
              <a:rect l="l" t="t" r="r" b="b"/>
              <a:pathLst>
                <a:path w="7063" h="20051" extrusionOk="0">
                  <a:moveTo>
                    <a:pt x="6645" y="1"/>
                  </a:moveTo>
                  <a:cubicBezTo>
                    <a:pt x="6048" y="299"/>
                    <a:pt x="5829" y="1015"/>
                    <a:pt x="5411" y="1513"/>
                  </a:cubicBezTo>
                  <a:cubicBezTo>
                    <a:pt x="4815" y="2249"/>
                    <a:pt x="4158" y="2925"/>
                    <a:pt x="3919" y="3880"/>
                  </a:cubicBezTo>
                  <a:cubicBezTo>
                    <a:pt x="3720" y="4735"/>
                    <a:pt x="3979" y="5710"/>
                    <a:pt x="3621" y="6526"/>
                  </a:cubicBezTo>
                  <a:cubicBezTo>
                    <a:pt x="3223" y="7441"/>
                    <a:pt x="2268" y="7878"/>
                    <a:pt x="1671" y="8595"/>
                  </a:cubicBezTo>
                  <a:cubicBezTo>
                    <a:pt x="916" y="9470"/>
                    <a:pt x="737" y="10624"/>
                    <a:pt x="1214" y="11678"/>
                  </a:cubicBezTo>
                  <a:cubicBezTo>
                    <a:pt x="1572" y="12434"/>
                    <a:pt x="1572" y="13249"/>
                    <a:pt x="1294" y="14025"/>
                  </a:cubicBezTo>
                  <a:cubicBezTo>
                    <a:pt x="995" y="14841"/>
                    <a:pt x="279" y="15358"/>
                    <a:pt x="140" y="16253"/>
                  </a:cubicBezTo>
                  <a:cubicBezTo>
                    <a:pt x="0" y="17268"/>
                    <a:pt x="398" y="18998"/>
                    <a:pt x="1333" y="19715"/>
                  </a:cubicBezTo>
                  <a:cubicBezTo>
                    <a:pt x="1333" y="19883"/>
                    <a:pt x="1461" y="20051"/>
                    <a:pt x="1633" y="20051"/>
                  </a:cubicBezTo>
                  <a:cubicBezTo>
                    <a:pt x="1664" y="20051"/>
                    <a:pt x="1697" y="20045"/>
                    <a:pt x="1731" y="20033"/>
                  </a:cubicBezTo>
                  <a:cubicBezTo>
                    <a:pt x="1791" y="20013"/>
                    <a:pt x="1831" y="19993"/>
                    <a:pt x="1870" y="19993"/>
                  </a:cubicBezTo>
                  <a:cubicBezTo>
                    <a:pt x="1879" y="19996"/>
                    <a:pt x="1887" y="19997"/>
                    <a:pt x="1896" y="19997"/>
                  </a:cubicBezTo>
                  <a:cubicBezTo>
                    <a:pt x="1951" y="19997"/>
                    <a:pt x="2012" y="19948"/>
                    <a:pt x="2030" y="19914"/>
                  </a:cubicBezTo>
                  <a:cubicBezTo>
                    <a:pt x="3382" y="19237"/>
                    <a:pt x="4078" y="17546"/>
                    <a:pt x="4317" y="16214"/>
                  </a:cubicBezTo>
                  <a:cubicBezTo>
                    <a:pt x="4616" y="14662"/>
                    <a:pt x="3561" y="13389"/>
                    <a:pt x="3382" y="11937"/>
                  </a:cubicBezTo>
                  <a:cubicBezTo>
                    <a:pt x="3183" y="10146"/>
                    <a:pt x="4994" y="10186"/>
                    <a:pt x="5451" y="8694"/>
                  </a:cubicBezTo>
                  <a:cubicBezTo>
                    <a:pt x="5590" y="8177"/>
                    <a:pt x="5471" y="7680"/>
                    <a:pt x="5411" y="7162"/>
                  </a:cubicBezTo>
                  <a:cubicBezTo>
                    <a:pt x="5352" y="6287"/>
                    <a:pt x="5491" y="5332"/>
                    <a:pt x="5988" y="4536"/>
                  </a:cubicBezTo>
                  <a:cubicBezTo>
                    <a:pt x="6346" y="3999"/>
                    <a:pt x="6883" y="3522"/>
                    <a:pt x="6963" y="2885"/>
                  </a:cubicBezTo>
                  <a:cubicBezTo>
                    <a:pt x="7062" y="2129"/>
                    <a:pt x="7023" y="677"/>
                    <a:pt x="6645"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1" name="Google Shape;771;p21"/>
            <p:cNvSpPr/>
            <p:nvPr/>
          </p:nvSpPr>
          <p:spPr>
            <a:xfrm>
              <a:off x="6461286" y="3804939"/>
              <a:ext cx="171317" cy="657746"/>
            </a:xfrm>
            <a:custGeom>
              <a:avLst/>
              <a:gdLst/>
              <a:ahLst/>
              <a:cxnLst/>
              <a:rect l="l" t="t" r="r" b="b"/>
              <a:pathLst>
                <a:path w="5092" h="19550" extrusionOk="0">
                  <a:moveTo>
                    <a:pt x="5069" y="0"/>
                  </a:moveTo>
                  <a:cubicBezTo>
                    <a:pt x="5062" y="0"/>
                    <a:pt x="5054" y="5"/>
                    <a:pt x="5054" y="12"/>
                  </a:cubicBezTo>
                  <a:cubicBezTo>
                    <a:pt x="4914" y="509"/>
                    <a:pt x="4855" y="1007"/>
                    <a:pt x="4656" y="1484"/>
                  </a:cubicBezTo>
                  <a:cubicBezTo>
                    <a:pt x="4477" y="1862"/>
                    <a:pt x="4238" y="2180"/>
                    <a:pt x="4019" y="2538"/>
                  </a:cubicBezTo>
                  <a:cubicBezTo>
                    <a:pt x="3641" y="3155"/>
                    <a:pt x="3462" y="3772"/>
                    <a:pt x="3323" y="4488"/>
                  </a:cubicBezTo>
                  <a:cubicBezTo>
                    <a:pt x="3144" y="5423"/>
                    <a:pt x="3024" y="6358"/>
                    <a:pt x="2567" y="7213"/>
                  </a:cubicBezTo>
                  <a:cubicBezTo>
                    <a:pt x="2149" y="8029"/>
                    <a:pt x="1314" y="8665"/>
                    <a:pt x="1035" y="9560"/>
                  </a:cubicBezTo>
                  <a:cubicBezTo>
                    <a:pt x="856" y="10117"/>
                    <a:pt x="916" y="10814"/>
                    <a:pt x="936" y="11391"/>
                  </a:cubicBezTo>
                  <a:cubicBezTo>
                    <a:pt x="976" y="12306"/>
                    <a:pt x="876" y="13201"/>
                    <a:pt x="936" y="14116"/>
                  </a:cubicBezTo>
                  <a:cubicBezTo>
                    <a:pt x="976" y="15210"/>
                    <a:pt x="657" y="16165"/>
                    <a:pt x="478" y="17259"/>
                  </a:cubicBezTo>
                  <a:cubicBezTo>
                    <a:pt x="359" y="17955"/>
                    <a:pt x="1" y="18811"/>
                    <a:pt x="180" y="19507"/>
                  </a:cubicBezTo>
                  <a:cubicBezTo>
                    <a:pt x="189" y="19535"/>
                    <a:pt x="211" y="19549"/>
                    <a:pt x="232" y="19549"/>
                  </a:cubicBezTo>
                  <a:cubicBezTo>
                    <a:pt x="256" y="19549"/>
                    <a:pt x="279" y="19530"/>
                    <a:pt x="279" y="19487"/>
                  </a:cubicBezTo>
                  <a:cubicBezTo>
                    <a:pt x="220" y="19069"/>
                    <a:pt x="438" y="18612"/>
                    <a:pt x="518" y="18214"/>
                  </a:cubicBezTo>
                  <a:cubicBezTo>
                    <a:pt x="617" y="17617"/>
                    <a:pt x="637" y="17020"/>
                    <a:pt x="757" y="16463"/>
                  </a:cubicBezTo>
                  <a:cubicBezTo>
                    <a:pt x="936" y="15707"/>
                    <a:pt x="1155" y="15091"/>
                    <a:pt x="1115" y="14315"/>
                  </a:cubicBezTo>
                  <a:cubicBezTo>
                    <a:pt x="1055" y="13440"/>
                    <a:pt x="1214" y="12604"/>
                    <a:pt x="1135" y="11729"/>
                  </a:cubicBezTo>
                  <a:cubicBezTo>
                    <a:pt x="1055" y="10615"/>
                    <a:pt x="1015" y="9600"/>
                    <a:pt x="1751" y="8665"/>
                  </a:cubicBezTo>
                  <a:cubicBezTo>
                    <a:pt x="2806" y="7352"/>
                    <a:pt x="3144" y="6039"/>
                    <a:pt x="3462" y="4428"/>
                  </a:cubicBezTo>
                  <a:cubicBezTo>
                    <a:pt x="3621" y="3593"/>
                    <a:pt x="3920" y="2976"/>
                    <a:pt x="4337" y="2280"/>
                  </a:cubicBezTo>
                  <a:cubicBezTo>
                    <a:pt x="4795" y="1544"/>
                    <a:pt x="4914" y="887"/>
                    <a:pt x="5054" y="52"/>
                  </a:cubicBezTo>
                  <a:cubicBezTo>
                    <a:pt x="5091" y="14"/>
                    <a:pt x="5081" y="0"/>
                    <a:pt x="50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2" name="Google Shape;772;p21"/>
            <p:cNvSpPr/>
            <p:nvPr/>
          </p:nvSpPr>
          <p:spPr>
            <a:xfrm>
              <a:off x="5703681" y="3025600"/>
              <a:ext cx="623799" cy="361441"/>
            </a:xfrm>
            <a:custGeom>
              <a:avLst/>
              <a:gdLst/>
              <a:ahLst/>
              <a:cxnLst/>
              <a:rect l="l" t="t" r="r" b="b"/>
              <a:pathLst>
                <a:path w="18541" h="10743" extrusionOk="0">
                  <a:moveTo>
                    <a:pt x="3322" y="1930"/>
                  </a:moveTo>
                  <a:cubicBezTo>
                    <a:pt x="6644" y="1"/>
                    <a:pt x="11976" y="1"/>
                    <a:pt x="15258" y="1930"/>
                  </a:cubicBezTo>
                  <a:cubicBezTo>
                    <a:pt x="18540" y="3840"/>
                    <a:pt x="18520" y="6924"/>
                    <a:pt x="15218" y="8833"/>
                  </a:cubicBezTo>
                  <a:cubicBezTo>
                    <a:pt x="11916" y="10743"/>
                    <a:pt x="6565" y="10743"/>
                    <a:pt x="3283" y="8833"/>
                  </a:cubicBezTo>
                  <a:cubicBezTo>
                    <a:pt x="0" y="6924"/>
                    <a:pt x="20" y="3820"/>
                    <a:pt x="3322" y="193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3" name="Google Shape;773;p21"/>
            <p:cNvSpPr/>
            <p:nvPr/>
          </p:nvSpPr>
          <p:spPr>
            <a:xfrm>
              <a:off x="6032286" y="1798654"/>
              <a:ext cx="91041" cy="166943"/>
            </a:xfrm>
            <a:custGeom>
              <a:avLst/>
              <a:gdLst/>
              <a:ahLst/>
              <a:cxnLst/>
              <a:rect l="l" t="t" r="r" b="b"/>
              <a:pathLst>
                <a:path w="2706" h="4962" extrusionOk="0">
                  <a:moveTo>
                    <a:pt x="1445" y="1"/>
                  </a:moveTo>
                  <a:cubicBezTo>
                    <a:pt x="1435" y="1"/>
                    <a:pt x="1424" y="2"/>
                    <a:pt x="1413" y="6"/>
                  </a:cubicBezTo>
                  <a:cubicBezTo>
                    <a:pt x="1208" y="40"/>
                    <a:pt x="1160" y="523"/>
                    <a:pt x="1155" y="930"/>
                  </a:cubicBezTo>
                  <a:lnTo>
                    <a:pt x="1155" y="930"/>
                  </a:lnTo>
                  <a:cubicBezTo>
                    <a:pt x="1133" y="583"/>
                    <a:pt x="1085" y="204"/>
                    <a:pt x="980" y="204"/>
                  </a:cubicBezTo>
                  <a:cubicBezTo>
                    <a:pt x="978" y="204"/>
                    <a:pt x="977" y="204"/>
                    <a:pt x="975" y="204"/>
                  </a:cubicBezTo>
                  <a:cubicBezTo>
                    <a:pt x="776" y="224"/>
                    <a:pt x="756" y="503"/>
                    <a:pt x="756" y="881"/>
                  </a:cubicBezTo>
                  <a:cubicBezTo>
                    <a:pt x="717" y="1259"/>
                    <a:pt x="856" y="1836"/>
                    <a:pt x="856" y="1836"/>
                  </a:cubicBezTo>
                  <a:cubicBezTo>
                    <a:pt x="856" y="1836"/>
                    <a:pt x="543" y="1210"/>
                    <a:pt x="307" y="1210"/>
                  </a:cubicBezTo>
                  <a:cubicBezTo>
                    <a:pt x="291" y="1210"/>
                    <a:pt x="275" y="1213"/>
                    <a:pt x="259" y="1219"/>
                  </a:cubicBezTo>
                  <a:cubicBezTo>
                    <a:pt x="1" y="1338"/>
                    <a:pt x="319" y="1776"/>
                    <a:pt x="418" y="2035"/>
                  </a:cubicBezTo>
                  <a:cubicBezTo>
                    <a:pt x="498" y="2313"/>
                    <a:pt x="617" y="3049"/>
                    <a:pt x="816" y="3248"/>
                  </a:cubicBezTo>
                  <a:cubicBezTo>
                    <a:pt x="1015" y="3447"/>
                    <a:pt x="975" y="4780"/>
                    <a:pt x="975" y="4780"/>
                  </a:cubicBezTo>
                  <a:cubicBezTo>
                    <a:pt x="975" y="4780"/>
                    <a:pt x="1194" y="4899"/>
                    <a:pt x="1652" y="4939"/>
                  </a:cubicBezTo>
                  <a:cubicBezTo>
                    <a:pt x="1771" y="4955"/>
                    <a:pt x="1874" y="4961"/>
                    <a:pt x="1961" y="4961"/>
                  </a:cubicBezTo>
                  <a:cubicBezTo>
                    <a:pt x="2192" y="4961"/>
                    <a:pt x="2308" y="4919"/>
                    <a:pt x="2308" y="4919"/>
                  </a:cubicBezTo>
                  <a:cubicBezTo>
                    <a:pt x="2308" y="4919"/>
                    <a:pt x="2248" y="3944"/>
                    <a:pt x="2487" y="3725"/>
                  </a:cubicBezTo>
                  <a:cubicBezTo>
                    <a:pt x="2706" y="3507"/>
                    <a:pt x="2567" y="1299"/>
                    <a:pt x="2467" y="1100"/>
                  </a:cubicBezTo>
                  <a:cubicBezTo>
                    <a:pt x="2419" y="1004"/>
                    <a:pt x="2348" y="940"/>
                    <a:pt x="2288" y="940"/>
                  </a:cubicBezTo>
                  <a:cubicBezTo>
                    <a:pt x="2231" y="940"/>
                    <a:pt x="2183" y="995"/>
                    <a:pt x="2172" y="1131"/>
                  </a:cubicBezTo>
                  <a:lnTo>
                    <a:pt x="2172" y="1131"/>
                  </a:lnTo>
                  <a:cubicBezTo>
                    <a:pt x="2148" y="640"/>
                    <a:pt x="2094" y="117"/>
                    <a:pt x="1970" y="65"/>
                  </a:cubicBezTo>
                  <a:cubicBezTo>
                    <a:pt x="1941" y="52"/>
                    <a:pt x="1914" y="45"/>
                    <a:pt x="1890" y="45"/>
                  </a:cubicBezTo>
                  <a:cubicBezTo>
                    <a:pt x="1753" y="45"/>
                    <a:pt x="1699" y="274"/>
                    <a:pt x="1681" y="786"/>
                  </a:cubicBezTo>
                  <a:lnTo>
                    <a:pt x="1681" y="786"/>
                  </a:lnTo>
                  <a:cubicBezTo>
                    <a:pt x="1667" y="404"/>
                    <a:pt x="1613" y="1"/>
                    <a:pt x="1445"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4" name="Google Shape;774;p21"/>
            <p:cNvSpPr/>
            <p:nvPr/>
          </p:nvSpPr>
          <p:spPr>
            <a:xfrm>
              <a:off x="5971390" y="1927311"/>
              <a:ext cx="217544" cy="437107"/>
            </a:xfrm>
            <a:custGeom>
              <a:avLst/>
              <a:gdLst/>
              <a:ahLst/>
              <a:cxnLst/>
              <a:rect l="l" t="t" r="r" b="b"/>
              <a:pathLst>
                <a:path w="6466" h="12992" extrusionOk="0">
                  <a:moveTo>
                    <a:pt x="2387" y="1"/>
                  </a:moveTo>
                  <a:cubicBezTo>
                    <a:pt x="2388" y="1"/>
                    <a:pt x="3183" y="3980"/>
                    <a:pt x="2328" y="5770"/>
                  </a:cubicBezTo>
                  <a:cubicBezTo>
                    <a:pt x="1492" y="7560"/>
                    <a:pt x="0" y="10027"/>
                    <a:pt x="677" y="11499"/>
                  </a:cubicBezTo>
                  <a:cubicBezTo>
                    <a:pt x="1094" y="12410"/>
                    <a:pt x="1464" y="12991"/>
                    <a:pt x="1913" y="12991"/>
                  </a:cubicBezTo>
                  <a:cubicBezTo>
                    <a:pt x="2170" y="12991"/>
                    <a:pt x="2452" y="12801"/>
                    <a:pt x="2785" y="12374"/>
                  </a:cubicBezTo>
                  <a:cubicBezTo>
                    <a:pt x="3700" y="11201"/>
                    <a:pt x="6465" y="5511"/>
                    <a:pt x="4814" y="299"/>
                  </a:cubicBezTo>
                  <a:lnTo>
                    <a:pt x="4814" y="299"/>
                  </a:lnTo>
                  <a:cubicBezTo>
                    <a:pt x="4803" y="299"/>
                    <a:pt x="4532" y="445"/>
                    <a:pt x="4034" y="445"/>
                  </a:cubicBezTo>
                  <a:cubicBezTo>
                    <a:pt x="3629" y="445"/>
                    <a:pt x="3074" y="349"/>
                    <a:pt x="2387"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5" name="Google Shape;775;p21"/>
            <p:cNvSpPr/>
            <p:nvPr/>
          </p:nvSpPr>
          <p:spPr>
            <a:xfrm>
              <a:off x="5986092" y="3085991"/>
              <a:ext cx="197492" cy="142854"/>
            </a:xfrm>
            <a:custGeom>
              <a:avLst/>
              <a:gdLst/>
              <a:ahLst/>
              <a:cxnLst/>
              <a:rect l="l" t="t" r="r" b="b"/>
              <a:pathLst>
                <a:path w="5870" h="4246" extrusionOk="0">
                  <a:moveTo>
                    <a:pt x="1903" y="0"/>
                  </a:moveTo>
                  <a:cubicBezTo>
                    <a:pt x="1409" y="0"/>
                    <a:pt x="953" y="227"/>
                    <a:pt x="657" y="732"/>
                  </a:cubicBezTo>
                  <a:cubicBezTo>
                    <a:pt x="1" y="1767"/>
                    <a:pt x="956" y="2662"/>
                    <a:pt x="2129" y="3358"/>
                  </a:cubicBezTo>
                  <a:cubicBezTo>
                    <a:pt x="2888" y="3811"/>
                    <a:pt x="4038" y="4245"/>
                    <a:pt x="4806" y="4245"/>
                  </a:cubicBezTo>
                  <a:cubicBezTo>
                    <a:pt x="5186" y="4245"/>
                    <a:pt x="5472" y="4139"/>
                    <a:pt x="5571" y="3875"/>
                  </a:cubicBezTo>
                  <a:cubicBezTo>
                    <a:pt x="5869" y="3119"/>
                    <a:pt x="3621" y="852"/>
                    <a:pt x="3482" y="732"/>
                  </a:cubicBezTo>
                  <a:cubicBezTo>
                    <a:pt x="3016" y="267"/>
                    <a:pt x="2438" y="0"/>
                    <a:pt x="1903"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6" name="Google Shape;776;p21"/>
            <p:cNvSpPr/>
            <p:nvPr/>
          </p:nvSpPr>
          <p:spPr>
            <a:xfrm>
              <a:off x="5969371" y="2645249"/>
              <a:ext cx="166001" cy="512907"/>
            </a:xfrm>
            <a:custGeom>
              <a:avLst/>
              <a:gdLst/>
              <a:ahLst/>
              <a:cxnLst/>
              <a:rect l="l" t="t" r="r" b="b"/>
              <a:pathLst>
                <a:path w="4934" h="15245" extrusionOk="0">
                  <a:moveTo>
                    <a:pt x="1919" y="1"/>
                  </a:moveTo>
                  <a:cubicBezTo>
                    <a:pt x="1341" y="1"/>
                    <a:pt x="816" y="155"/>
                    <a:pt x="597" y="643"/>
                  </a:cubicBezTo>
                  <a:cubicBezTo>
                    <a:pt x="1" y="1996"/>
                    <a:pt x="558" y="4284"/>
                    <a:pt x="597" y="6014"/>
                  </a:cubicBezTo>
                  <a:cubicBezTo>
                    <a:pt x="677" y="7765"/>
                    <a:pt x="657" y="14429"/>
                    <a:pt x="657" y="14449"/>
                  </a:cubicBezTo>
                  <a:cubicBezTo>
                    <a:pt x="1081" y="15046"/>
                    <a:pt x="1685" y="15245"/>
                    <a:pt x="2301" y="15245"/>
                  </a:cubicBezTo>
                  <a:cubicBezTo>
                    <a:pt x="3533" y="15245"/>
                    <a:pt x="4815" y="14449"/>
                    <a:pt x="4815" y="14449"/>
                  </a:cubicBezTo>
                  <a:cubicBezTo>
                    <a:pt x="4815" y="14449"/>
                    <a:pt x="4675" y="11505"/>
                    <a:pt x="4815" y="9396"/>
                  </a:cubicBezTo>
                  <a:cubicBezTo>
                    <a:pt x="4934" y="7626"/>
                    <a:pt x="4576" y="4503"/>
                    <a:pt x="4576" y="4503"/>
                  </a:cubicBezTo>
                  <a:lnTo>
                    <a:pt x="4079" y="464"/>
                  </a:lnTo>
                  <a:cubicBezTo>
                    <a:pt x="4079" y="464"/>
                    <a:pt x="2920" y="1"/>
                    <a:pt x="1919"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7" name="Google Shape;777;p21"/>
            <p:cNvSpPr/>
            <p:nvPr/>
          </p:nvSpPr>
          <p:spPr>
            <a:xfrm>
              <a:off x="5820797" y="3148301"/>
              <a:ext cx="221548" cy="161728"/>
            </a:xfrm>
            <a:custGeom>
              <a:avLst/>
              <a:gdLst/>
              <a:ahLst/>
              <a:cxnLst/>
              <a:rect l="l" t="t" r="r" b="b"/>
              <a:pathLst>
                <a:path w="6585" h="4807" extrusionOk="0">
                  <a:moveTo>
                    <a:pt x="2108" y="0"/>
                  </a:moveTo>
                  <a:cubicBezTo>
                    <a:pt x="1548" y="0"/>
                    <a:pt x="1031" y="257"/>
                    <a:pt x="697" y="830"/>
                  </a:cubicBezTo>
                  <a:cubicBezTo>
                    <a:pt x="0" y="2003"/>
                    <a:pt x="1055" y="3018"/>
                    <a:pt x="2368" y="3794"/>
                  </a:cubicBezTo>
                  <a:cubicBezTo>
                    <a:pt x="3234" y="4313"/>
                    <a:pt x="4528" y="4806"/>
                    <a:pt x="5390" y="4806"/>
                  </a:cubicBezTo>
                  <a:cubicBezTo>
                    <a:pt x="5815" y="4806"/>
                    <a:pt x="6135" y="4686"/>
                    <a:pt x="6247" y="4391"/>
                  </a:cubicBezTo>
                  <a:cubicBezTo>
                    <a:pt x="6585" y="3495"/>
                    <a:pt x="4019" y="969"/>
                    <a:pt x="3899" y="830"/>
                  </a:cubicBezTo>
                  <a:cubicBezTo>
                    <a:pt x="3372" y="302"/>
                    <a:pt x="2715" y="0"/>
                    <a:pt x="210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8" name="Google Shape;778;p21"/>
            <p:cNvSpPr/>
            <p:nvPr/>
          </p:nvSpPr>
          <p:spPr>
            <a:xfrm>
              <a:off x="5816794" y="2674183"/>
              <a:ext cx="222893" cy="551565"/>
            </a:xfrm>
            <a:custGeom>
              <a:avLst/>
              <a:gdLst/>
              <a:ahLst/>
              <a:cxnLst/>
              <a:rect l="l" t="t" r="r" b="b"/>
              <a:pathLst>
                <a:path w="6625" h="16394" extrusionOk="0">
                  <a:moveTo>
                    <a:pt x="1305" y="1"/>
                  </a:moveTo>
                  <a:cubicBezTo>
                    <a:pt x="1004" y="1"/>
                    <a:pt x="776" y="108"/>
                    <a:pt x="657" y="380"/>
                  </a:cubicBezTo>
                  <a:cubicBezTo>
                    <a:pt x="0" y="1872"/>
                    <a:pt x="517" y="4339"/>
                    <a:pt x="597" y="6229"/>
                  </a:cubicBezTo>
                  <a:cubicBezTo>
                    <a:pt x="657" y="8118"/>
                    <a:pt x="318" y="15519"/>
                    <a:pt x="318" y="15519"/>
                  </a:cubicBezTo>
                  <a:cubicBezTo>
                    <a:pt x="789" y="16175"/>
                    <a:pt x="1452" y="16394"/>
                    <a:pt x="2127" y="16394"/>
                  </a:cubicBezTo>
                  <a:cubicBezTo>
                    <a:pt x="3477" y="16394"/>
                    <a:pt x="4874" y="15519"/>
                    <a:pt x="4874" y="15519"/>
                  </a:cubicBezTo>
                  <a:cubicBezTo>
                    <a:pt x="4874" y="15519"/>
                    <a:pt x="4715" y="12316"/>
                    <a:pt x="4874" y="10008"/>
                  </a:cubicBezTo>
                  <a:cubicBezTo>
                    <a:pt x="4993" y="8059"/>
                    <a:pt x="4615" y="4816"/>
                    <a:pt x="4615" y="4637"/>
                  </a:cubicBezTo>
                  <a:cubicBezTo>
                    <a:pt x="6326" y="2628"/>
                    <a:pt x="6624" y="1276"/>
                    <a:pt x="6624" y="1275"/>
                  </a:cubicBezTo>
                  <a:lnTo>
                    <a:pt x="6624" y="1275"/>
                  </a:lnTo>
                  <a:cubicBezTo>
                    <a:pt x="6429" y="1424"/>
                    <a:pt x="6186" y="1486"/>
                    <a:pt x="5910" y="1486"/>
                  </a:cubicBezTo>
                  <a:cubicBezTo>
                    <a:pt x="4558" y="1486"/>
                    <a:pt x="2425" y="1"/>
                    <a:pt x="1305"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9" name="Google Shape;779;p21"/>
            <p:cNvSpPr/>
            <p:nvPr/>
          </p:nvSpPr>
          <p:spPr>
            <a:xfrm>
              <a:off x="5891753" y="2087963"/>
              <a:ext cx="156614" cy="204154"/>
            </a:xfrm>
            <a:custGeom>
              <a:avLst/>
              <a:gdLst/>
              <a:ahLst/>
              <a:cxnLst/>
              <a:rect l="l" t="t" r="r" b="b"/>
              <a:pathLst>
                <a:path w="4655" h="6068" extrusionOk="0">
                  <a:moveTo>
                    <a:pt x="3839" y="0"/>
                  </a:moveTo>
                  <a:lnTo>
                    <a:pt x="1174" y="2606"/>
                  </a:lnTo>
                  <a:cubicBezTo>
                    <a:pt x="1174" y="2606"/>
                    <a:pt x="1046" y="1857"/>
                    <a:pt x="648" y="1857"/>
                  </a:cubicBezTo>
                  <a:cubicBezTo>
                    <a:pt x="602" y="1857"/>
                    <a:pt x="552" y="1867"/>
                    <a:pt x="497" y="1890"/>
                  </a:cubicBezTo>
                  <a:cubicBezTo>
                    <a:pt x="0" y="2109"/>
                    <a:pt x="358" y="3084"/>
                    <a:pt x="875" y="3163"/>
                  </a:cubicBezTo>
                  <a:lnTo>
                    <a:pt x="915" y="6067"/>
                  </a:lnTo>
                  <a:lnTo>
                    <a:pt x="3183" y="6067"/>
                  </a:lnTo>
                  <a:lnTo>
                    <a:pt x="3163" y="4608"/>
                  </a:lnTo>
                  <a:lnTo>
                    <a:pt x="3163" y="4608"/>
                  </a:lnTo>
                  <a:cubicBezTo>
                    <a:pt x="3670" y="4607"/>
                    <a:pt x="4135" y="4390"/>
                    <a:pt x="4297" y="4178"/>
                  </a:cubicBezTo>
                  <a:cubicBezTo>
                    <a:pt x="4655" y="3760"/>
                    <a:pt x="4436" y="1592"/>
                    <a:pt x="4396" y="1015"/>
                  </a:cubicBezTo>
                  <a:cubicBezTo>
                    <a:pt x="4376" y="418"/>
                    <a:pt x="3839" y="0"/>
                    <a:pt x="3839"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0" name="Google Shape;780;p21"/>
            <p:cNvSpPr/>
            <p:nvPr/>
          </p:nvSpPr>
          <p:spPr>
            <a:xfrm>
              <a:off x="6026264" y="2143510"/>
              <a:ext cx="10060" cy="16755"/>
            </a:xfrm>
            <a:custGeom>
              <a:avLst/>
              <a:gdLst/>
              <a:ahLst/>
              <a:cxnLst/>
              <a:rect l="l" t="t" r="r" b="b"/>
              <a:pathLst>
                <a:path w="299" h="498" extrusionOk="0">
                  <a:moveTo>
                    <a:pt x="140" y="0"/>
                  </a:moveTo>
                  <a:cubicBezTo>
                    <a:pt x="60" y="0"/>
                    <a:pt x="1" y="60"/>
                    <a:pt x="1" y="140"/>
                  </a:cubicBezTo>
                  <a:lnTo>
                    <a:pt x="40" y="358"/>
                  </a:lnTo>
                  <a:cubicBezTo>
                    <a:pt x="60" y="438"/>
                    <a:pt x="100" y="498"/>
                    <a:pt x="180" y="498"/>
                  </a:cubicBezTo>
                  <a:cubicBezTo>
                    <a:pt x="259" y="498"/>
                    <a:pt x="299" y="418"/>
                    <a:pt x="299" y="338"/>
                  </a:cubicBezTo>
                  <a:lnTo>
                    <a:pt x="279" y="120"/>
                  </a:lnTo>
                  <a:cubicBezTo>
                    <a:pt x="279" y="40"/>
                    <a:pt x="199" y="0"/>
                    <a:pt x="14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1" name="Google Shape;781;p21"/>
            <p:cNvSpPr/>
            <p:nvPr/>
          </p:nvSpPr>
          <p:spPr>
            <a:xfrm>
              <a:off x="5992115" y="2194380"/>
              <a:ext cx="47573" cy="54235"/>
            </a:xfrm>
            <a:custGeom>
              <a:avLst/>
              <a:gdLst/>
              <a:ahLst/>
              <a:cxnLst/>
              <a:rect l="l" t="t" r="r" b="b"/>
              <a:pathLst>
                <a:path w="1414" h="1612" fill="none" extrusionOk="0">
                  <a:moveTo>
                    <a:pt x="1" y="179"/>
                  </a:moveTo>
                  <a:cubicBezTo>
                    <a:pt x="1" y="179"/>
                    <a:pt x="1095" y="1611"/>
                    <a:pt x="1413" y="0"/>
                  </a:cubicBezTo>
                </a:path>
              </a:pathLst>
            </a:custGeom>
            <a:noFill/>
            <a:ln w="4475" cap="rnd" cmpd="sng">
              <a:solidFill>
                <a:srgbClr val="1D1D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2" name="Google Shape;782;p21"/>
            <p:cNvSpPr/>
            <p:nvPr/>
          </p:nvSpPr>
          <p:spPr>
            <a:xfrm>
              <a:off x="6014892" y="2131465"/>
              <a:ext cx="38556" cy="59248"/>
            </a:xfrm>
            <a:custGeom>
              <a:avLst/>
              <a:gdLst/>
              <a:ahLst/>
              <a:cxnLst/>
              <a:rect l="l" t="t" r="r" b="b"/>
              <a:pathLst>
                <a:path w="1146" h="1761" extrusionOk="0">
                  <a:moveTo>
                    <a:pt x="0" y="0"/>
                  </a:moveTo>
                  <a:lnTo>
                    <a:pt x="219" y="1731"/>
                  </a:lnTo>
                  <a:cubicBezTo>
                    <a:pt x="235" y="1712"/>
                    <a:pt x="270" y="1705"/>
                    <a:pt x="317" y="1705"/>
                  </a:cubicBezTo>
                  <a:cubicBezTo>
                    <a:pt x="452" y="1705"/>
                    <a:pt x="687" y="1761"/>
                    <a:pt x="868" y="1761"/>
                  </a:cubicBezTo>
                  <a:cubicBezTo>
                    <a:pt x="1028" y="1761"/>
                    <a:pt x="1146" y="1717"/>
                    <a:pt x="1114" y="1552"/>
                  </a:cubicBezTo>
                  <a:cubicBezTo>
                    <a:pt x="1035" y="1094"/>
                    <a:pt x="199" y="756"/>
                    <a:pt x="0"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3" name="Google Shape;783;p21"/>
            <p:cNvSpPr/>
            <p:nvPr/>
          </p:nvSpPr>
          <p:spPr>
            <a:xfrm>
              <a:off x="6014892" y="2131465"/>
              <a:ext cx="40171" cy="66279"/>
            </a:xfrm>
            <a:custGeom>
              <a:avLst/>
              <a:gdLst/>
              <a:ahLst/>
              <a:cxnLst/>
              <a:rect l="l" t="t" r="r" b="b"/>
              <a:pathLst>
                <a:path w="1194" h="1970" fill="none" extrusionOk="0">
                  <a:moveTo>
                    <a:pt x="0" y="0"/>
                  </a:moveTo>
                  <a:cubicBezTo>
                    <a:pt x="199" y="756"/>
                    <a:pt x="1035" y="1094"/>
                    <a:pt x="1114" y="1552"/>
                  </a:cubicBezTo>
                  <a:cubicBezTo>
                    <a:pt x="1194" y="1970"/>
                    <a:pt x="319" y="1612"/>
                    <a:pt x="219" y="1731"/>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4" name="Google Shape;784;p21"/>
            <p:cNvSpPr/>
            <p:nvPr/>
          </p:nvSpPr>
          <p:spPr>
            <a:xfrm>
              <a:off x="5987438" y="2156900"/>
              <a:ext cx="10093" cy="16755"/>
            </a:xfrm>
            <a:custGeom>
              <a:avLst/>
              <a:gdLst/>
              <a:ahLst/>
              <a:cxnLst/>
              <a:rect l="l" t="t" r="r" b="b"/>
              <a:pathLst>
                <a:path w="300" h="498" extrusionOk="0">
                  <a:moveTo>
                    <a:pt x="120" y="0"/>
                  </a:moveTo>
                  <a:cubicBezTo>
                    <a:pt x="41" y="0"/>
                    <a:pt x="1" y="80"/>
                    <a:pt x="1" y="139"/>
                  </a:cubicBezTo>
                  <a:lnTo>
                    <a:pt x="21" y="358"/>
                  </a:lnTo>
                  <a:cubicBezTo>
                    <a:pt x="21" y="438"/>
                    <a:pt x="100" y="497"/>
                    <a:pt x="160" y="497"/>
                  </a:cubicBezTo>
                  <a:cubicBezTo>
                    <a:pt x="239" y="497"/>
                    <a:pt x="299" y="418"/>
                    <a:pt x="299" y="338"/>
                  </a:cubicBezTo>
                  <a:lnTo>
                    <a:pt x="279" y="120"/>
                  </a:lnTo>
                  <a:cubicBezTo>
                    <a:pt x="279" y="40"/>
                    <a:pt x="200" y="0"/>
                    <a:pt x="12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5" name="Google Shape;785;p21"/>
            <p:cNvSpPr/>
            <p:nvPr/>
          </p:nvSpPr>
          <p:spPr>
            <a:xfrm>
              <a:off x="5954668" y="2220455"/>
              <a:ext cx="42863" cy="22811"/>
            </a:xfrm>
            <a:custGeom>
              <a:avLst/>
              <a:gdLst/>
              <a:ahLst/>
              <a:cxnLst/>
              <a:rect l="l" t="t" r="r" b="b"/>
              <a:pathLst>
                <a:path w="1274" h="678" fill="none" extrusionOk="0">
                  <a:moveTo>
                    <a:pt x="0" y="1"/>
                  </a:moveTo>
                  <a:cubicBezTo>
                    <a:pt x="0" y="1"/>
                    <a:pt x="318" y="419"/>
                    <a:pt x="1273" y="677"/>
                  </a:cubicBezTo>
                </a:path>
              </a:pathLst>
            </a:custGeom>
            <a:noFill/>
            <a:ln w="4475" cap="rnd" cmpd="sng">
              <a:solidFill>
                <a:srgbClr val="1D1D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6" name="Google Shape;786;p21"/>
            <p:cNvSpPr/>
            <p:nvPr/>
          </p:nvSpPr>
          <p:spPr>
            <a:xfrm>
              <a:off x="5873653" y="2043687"/>
              <a:ext cx="181410" cy="178348"/>
            </a:xfrm>
            <a:custGeom>
              <a:avLst/>
              <a:gdLst/>
              <a:ahLst/>
              <a:cxnLst/>
              <a:rect l="l" t="t" r="r" b="b"/>
              <a:pathLst>
                <a:path w="5392" h="5301" extrusionOk="0">
                  <a:moveTo>
                    <a:pt x="2668" y="0"/>
                  </a:moveTo>
                  <a:cubicBezTo>
                    <a:pt x="2429" y="0"/>
                    <a:pt x="2171" y="81"/>
                    <a:pt x="2010" y="242"/>
                  </a:cubicBezTo>
                  <a:cubicBezTo>
                    <a:pt x="1891" y="206"/>
                    <a:pt x="1771" y="178"/>
                    <a:pt x="1648" y="178"/>
                  </a:cubicBezTo>
                  <a:cubicBezTo>
                    <a:pt x="1565" y="178"/>
                    <a:pt x="1481" y="190"/>
                    <a:pt x="1393" y="222"/>
                  </a:cubicBezTo>
                  <a:cubicBezTo>
                    <a:pt x="1135" y="322"/>
                    <a:pt x="916" y="520"/>
                    <a:pt x="817" y="779"/>
                  </a:cubicBezTo>
                  <a:cubicBezTo>
                    <a:pt x="797" y="779"/>
                    <a:pt x="757" y="779"/>
                    <a:pt x="757" y="799"/>
                  </a:cubicBezTo>
                  <a:cubicBezTo>
                    <a:pt x="498" y="918"/>
                    <a:pt x="339" y="1177"/>
                    <a:pt x="339" y="1475"/>
                  </a:cubicBezTo>
                  <a:cubicBezTo>
                    <a:pt x="120" y="1615"/>
                    <a:pt x="1" y="1893"/>
                    <a:pt x="200" y="2291"/>
                  </a:cubicBezTo>
                  <a:cubicBezTo>
                    <a:pt x="200" y="2311"/>
                    <a:pt x="220" y="2311"/>
                    <a:pt x="220" y="2351"/>
                  </a:cubicBezTo>
                  <a:lnTo>
                    <a:pt x="220" y="2371"/>
                  </a:lnTo>
                  <a:lnTo>
                    <a:pt x="220" y="2390"/>
                  </a:lnTo>
                  <a:cubicBezTo>
                    <a:pt x="41" y="2569"/>
                    <a:pt x="41" y="2788"/>
                    <a:pt x="160" y="2987"/>
                  </a:cubicBezTo>
                  <a:cubicBezTo>
                    <a:pt x="140" y="3047"/>
                    <a:pt x="140" y="3087"/>
                    <a:pt x="140" y="3146"/>
                  </a:cubicBezTo>
                  <a:cubicBezTo>
                    <a:pt x="120" y="3266"/>
                    <a:pt x="120" y="3385"/>
                    <a:pt x="200" y="3485"/>
                  </a:cubicBezTo>
                  <a:cubicBezTo>
                    <a:pt x="200" y="3564"/>
                    <a:pt x="220" y="3644"/>
                    <a:pt x="240" y="3743"/>
                  </a:cubicBezTo>
                  <a:cubicBezTo>
                    <a:pt x="260" y="3763"/>
                    <a:pt x="299" y="3803"/>
                    <a:pt x="319" y="3843"/>
                  </a:cubicBezTo>
                  <a:cubicBezTo>
                    <a:pt x="319" y="3962"/>
                    <a:pt x="339" y="4041"/>
                    <a:pt x="399" y="4101"/>
                  </a:cubicBezTo>
                  <a:cubicBezTo>
                    <a:pt x="399" y="4141"/>
                    <a:pt x="399" y="4141"/>
                    <a:pt x="419" y="4161"/>
                  </a:cubicBezTo>
                  <a:cubicBezTo>
                    <a:pt x="439" y="4201"/>
                    <a:pt x="459" y="4240"/>
                    <a:pt x="498" y="4280"/>
                  </a:cubicBezTo>
                  <a:lnTo>
                    <a:pt x="498" y="4340"/>
                  </a:lnTo>
                  <a:lnTo>
                    <a:pt x="498" y="4360"/>
                  </a:lnTo>
                  <a:cubicBezTo>
                    <a:pt x="498" y="4400"/>
                    <a:pt x="518" y="4439"/>
                    <a:pt x="518" y="4459"/>
                  </a:cubicBezTo>
                  <a:cubicBezTo>
                    <a:pt x="518" y="4479"/>
                    <a:pt x="518" y="4479"/>
                    <a:pt x="538" y="4479"/>
                  </a:cubicBezTo>
                  <a:cubicBezTo>
                    <a:pt x="558" y="4559"/>
                    <a:pt x="618" y="4598"/>
                    <a:pt x="657" y="4658"/>
                  </a:cubicBezTo>
                  <a:cubicBezTo>
                    <a:pt x="787" y="4936"/>
                    <a:pt x="986" y="5301"/>
                    <a:pt x="1238" y="5301"/>
                  </a:cubicBezTo>
                  <a:cubicBezTo>
                    <a:pt x="1256" y="5301"/>
                    <a:pt x="1275" y="5299"/>
                    <a:pt x="1294" y="5295"/>
                  </a:cubicBezTo>
                  <a:cubicBezTo>
                    <a:pt x="1453" y="5275"/>
                    <a:pt x="1493" y="5036"/>
                    <a:pt x="1493" y="4897"/>
                  </a:cubicBezTo>
                  <a:cubicBezTo>
                    <a:pt x="1513" y="4698"/>
                    <a:pt x="1493" y="4499"/>
                    <a:pt x="1453" y="4300"/>
                  </a:cubicBezTo>
                  <a:cubicBezTo>
                    <a:pt x="1424" y="4307"/>
                    <a:pt x="1395" y="4311"/>
                    <a:pt x="1368" y="4311"/>
                  </a:cubicBezTo>
                  <a:cubicBezTo>
                    <a:pt x="1172" y="4311"/>
                    <a:pt x="1023" y="4136"/>
                    <a:pt x="936" y="3962"/>
                  </a:cubicBezTo>
                  <a:cubicBezTo>
                    <a:pt x="896" y="3862"/>
                    <a:pt x="856" y="3743"/>
                    <a:pt x="856" y="3604"/>
                  </a:cubicBezTo>
                  <a:cubicBezTo>
                    <a:pt x="856" y="3504"/>
                    <a:pt x="916" y="3345"/>
                    <a:pt x="1016" y="3286"/>
                  </a:cubicBezTo>
                  <a:cubicBezTo>
                    <a:pt x="1056" y="3262"/>
                    <a:pt x="1095" y="3251"/>
                    <a:pt x="1131" y="3251"/>
                  </a:cubicBezTo>
                  <a:cubicBezTo>
                    <a:pt x="1399" y="3251"/>
                    <a:pt x="1560" y="3827"/>
                    <a:pt x="1612" y="4002"/>
                  </a:cubicBezTo>
                  <a:cubicBezTo>
                    <a:pt x="1636" y="4118"/>
                    <a:pt x="1748" y="4201"/>
                    <a:pt x="1853" y="4201"/>
                  </a:cubicBezTo>
                  <a:cubicBezTo>
                    <a:pt x="1927" y="4201"/>
                    <a:pt x="1997" y="4160"/>
                    <a:pt x="2030" y="4061"/>
                  </a:cubicBezTo>
                  <a:cubicBezTo>
                    <a:pt x="2149" y="3763"/>
                    <a:pt x="2289" y="3345"/>
                    <a:pt x="2547" y="3166"/>
                  </a:cubicBezTo>
                  <a:cubicBezTo>
                    <a:pt x="2647" y="3146"/>
                    <a:pt x="2726" y="3087"/>
                    <a:pt x="2806" y="2987"/>
                  </a:cubicBezTo>
                  <a:cubicBezTo>
                    <a:pt x="2826" y="2947"/>
                    <a:pt x="2846" y="2888"/>
                    <a:pt x="2846" y="2848"/>
                  </a:cubicBezTo>
                  <a:cubicBezTo>
                    <a:pt x="2885" y="2848"/>
                    <a:pt x="2885" y="2808"/>
                    <a:pt x="2905" y="2788"/>
                  </a:cubicBezTo>
                  <a:cubicBezTo>
                    <a:pt x="3025" y="2768"/>
                    <a:pt x="3144" y="2649"/>
                    <a:pt x="3243" y="2490"/>
                  </a:cubicBezTo>
                  <a:cubicBezTo>
                    <a:pt x="3262" y="2492"/>
                    <a:pt x="3281" y="2493"/>
                    <a:pt x="3300" y="2493"/>
                  </a:cubicBezTo>
                  <a:cubicBezTo>
                    <a:pt x="3443" y="2493"/>
                    <a:pt x="3589" y="2422"/>
                    <a:pt x="3641" y="2211"/>
                  </a:cubicBezTo>
                  <a:cubicBezTo>
                    <a:pt x="3721" y="2191"/>
                    <a:pt x="3800" y="2172"/>
                    <a:pt x="3840" y="2112"/>
                  </a:cubicBezTo>
                  <a:cubicBezTo>
                    <a:pt x="3887" y="2120"/>
                    <a:pt x="3932" y="2124"/>
                    <a:pt x="3976" y="2124"/>
                  </a:cubicBezTo>
                  <a:cubicBezTo>
                    <a:pt x="4155" y="2124"/>
                    <a:pt x="4309" y="2057"/>
                    <a:pt x="4437" y="1913"/>
                  </a:cubicBezTo>
                  <a:lnTo>
                    <a:pt x="4517" y="1853"/>
                  </a:lnTo>
                  <a:cubicBezTo>
                    <a:pt x="4613" y="1897"/>
                    <a:pt x="4721" y="1922"/>
                    <a:pt x="4828" y="1922"/>
                  </a:cubicBezTo>
                  <a:cubicBezTo>
                    <a:pt x="4962" y="1922"/>
                    <a:pt x="5093" y="1882"/>
                    <a:pt x="5193" y="1794"/>
                  </a:cubicBezTo>
                  <a:cubicBezTo>
                    <a:pt x="5392" y="1634"/>
                    <a:pt x="5332" y="1296"/>
                    <a:pt x="5133" y="1077"/>
                  </a:cubicBezTo>
                  <a:cubicBezTo>
                    <a:pt x="5133" y="879"/>
                    <a:pt x="5074" y="680"/>
                    <a:pt x="4895" y="540"/>
                  </a:cubicBezTo>
                  <a:cubicBezTo>
                    <a:pt x="4777" y="467"/>
                    <a:pt x="4637" y="426"/>
                    <a:pt x="4507" y="426"/>
                  </a:cubicBezTo>
                  <a:cubicBezTo>
                    <a:pt x="4462" y="426"/>
                    <a:pt x="4418" y="431"/>
                    <a:pt x="4377" y="441"/>
                  </a:cubicBezTo>
                  <a:cubicBezTo>
                    <a:pt x="4227" y="190"/>
                    <a:pt x="3957" y="42"/>
                    <a:pt x="3684" y="42"/>
                  </a:cubicBezTo>
                  <a:cubicBezTo>
                    <a:pt x="3524" y="42"/>
                    <a:pt x="3363" y="92"/>
                    <a:pt x="3224" y="202"/>
                  </a:cubicBezTo>
                  <a:cubicBezTo>
                    <a:pt x="3104" y="103"/>
                    <a:pt x="2925" y="23"/>
                    <a:pt x="2746" y="3"/>
                  </a:cubicBezTo>
                  <a:cubicBezTo>
                    <a:pt x="2720" y="1"/>
                    <a:pt x="2694" y="0"/>
                    <a:pt x="266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7" name="Google Shape;787;p21"/>
            <p:cNvSpPr/>
            <p:nvPr/>
          </p:nvSpPr>
          <p:spPr>
            <a:xfrm>
              <a:off x="5787994" y="2265942"/>
              <a:ext cx="364132" cy="496859"/>
            </a:xfrm>
            <a:custGeom>
              <a:avLst/>
              <a:gdLst/>
              <a:ahLst/>
              <a:cxnLst/>
              <a:rect l="l" t="t" r="r" b="b"/>
              <a:pathLst>
                <a:path w="10823" h="14768" extrusionOk="0">
                  <a:moveTo>
                    <a:pt x="6477" y="1"/>
                  </a:moveTo>
                  <a:cubicBezTo>
                    <a:pt x="6402" y="1"/>
                    <a:pt x="6325" y="2"/>
                    <a:pt x="6247" y="2"/>
                  </a:cubicBezTo>
                  <a:cubicBezTo>
                    <a:pt x="5173" y="41"/>
                    <a:pt x="1393" y="340"/>
                    <a:pt x="1294" y="2727"/>
                  </a:cubicBezTo>
                  <a:cubicBezTo>
                    <a:pt x="1174" y="5969"/>
                    <a:pt x="1" y="11738"/>
                    <a:pt x="1" y="12872"/>
                  </a:cubicBezTo>
                  <a:cubicBezTo>
                    <a:pt x="1" y="13480"/>
                    <a:pt x="2474" y="14768"/>
                    <a:pt x="5129" y="14768"/>
                  </a:cubicBezTo>
                  <a:cubicBezTo>
                    <a:pt x="7343" y="14768"/>
                    <a:pt x="9683" y="13873"/>
                    <a:pt x="10822" y="10943"/>
                  </a:cubicBezTo>
                  <a:cubicBezTo>
                    <a:pt x="10822" y="10943"/>
                    <a:pt x="9311" y="6924"/>
                    <a:pt x="8694" y="3403"/>
                  </a:cubicBezTo>
                  <a:cubicBezTo>
                    <a:pt x="8104" y="121"/>
                    <a:pt x="7428" y="1"/>
                    <a:pt x="6477"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8" name="Google Shape;788;p21"/>
            <p:cNvSpPr/>
            <p:nvPr/>
          </p:nvSpPr>
          <p:spPr>
            <a:xfrm>
              <a:off x="5998171" y="2265942"/>
              <a:ext cx="153956" cy="368169"/>
            </a:xfrm>
            <a:custGeom>
              <a:avLst/>
              <a:gdLst/>
              <a:ahLst/>
              <a:cxnLst/>
              <a:rect l="l" t="t" r="r" b="b"/>
              <a:pathLst>
                <a:path w="4576" h="10943" extrusionOk="0">
                  <a:moveTo>
                    <a:pt x="230" y="1"/>
                  </a:moveTo>
                  <a:cubicBezTo>
                    <a:pt x="155" y="1"/>
                    <a:pt x="78" y="2"/>
                    <a:pt x="0" y="2"/>
                  </a:cubicBezTo>
                  <a:lnTo>
                    <a:pt x="4575" y="10943"/>
                  </a:lnTo>
                  <a:cubicBezTo>
                    <a:pt x="4575" y="10943"/>
                    <a:pt x="3064" y="6924"/>
                    <a:pt x="2447" y="3403"/>
                  </a:cubicBezTo>
                  <a:cubicBezTo>
                    <a:pt x="1857" y="121"/>
                    <a:pt x="1181" y="1"/>
                    <a:pt x="230"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9" name="Google Shape;789;p21"/>
            <p:cNvSpPr/>
            <p:nvPr/>
          </p:nvSpPr>
          <p:spPr>
            <a:xfrm>
              <a:off x="5907802" y="2249927"/>
              <a:ext cx="81015" cy="36201"/>
            </a:xfrm>
            <a:custGeom>
              <a:avLst/>
              <a:gdLst/>
              <a:ahLst/>
              <a:cxnLst/>
              <a:rect l="l" t="t" r="r" b="b"/>
              <a:pathLst>
                <a:path w="2408" h="1076" extrusionOk="0">
                  <a:moveTo>
                    <a:pt x="1785" y="0"/>
                  </a:moveTo>
                  <a:cubicBezTo>
                    <a:pt x="1219" y="0"/>
                    <a:pt x="238" y="284"/>
                    <a:pt x="120" y="358"/>
                  </a:cubicBezTo>
                  <a:cubicBezTo>
                    <a:pt x="1" y="478"/>
                    <a:pt x="339" y="1035"/>
                    <a:pt x="339" y="1035"/>
                  </a:cubicBezTo>
                  <a:cubicBezTo>
                    <a:pt x="360" y="1064"/>
                    <a:pt x="465" y="1076"/>
                    <a:pt x="618" y="1076"/>
                  </a:cubicBezTo>
                  <a:cubicBezTo>
                    <a:pt x="1185" y="1076"/>
                    <a:pt x="2408" y="915"/>
                    <a:pt x="2408" y="915"/>
                  </a:cubicBezTo>
                  <a:cubicBezTo>
                    <a:pt x="2408" y="915"/>
                    <a:pt x="2328" y="438"/>
                    <a:pt x="2169" y="120"/>
                  </a:cubicBezTo>
                  <a:cubicBezTo>
                    <a:pt x="2123" y="33"/>
                    <a:pt x="1978" y="0"/>
                    <a:pt x="1785" y="0"/>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0" name="Google Shape;790;p21"/>
            <p:cNvSpPr/>
            <p:nvPr/>
          </p:nvSpPr>
          <p:spPr>
            <a:xfrm>
              <a:off x="5980743" y="2246933"/>
              <a:ext cx="33510" cy="33813"/>
            </a:xfrm>
            <a:custGeom>
              <a:avLst/>
              <a:gdLst/>
              <a:ahLst/>
              <a:cxnLst/>
              <a:rect l="l" t="t" r="r" b="b"/>
              <a:pathLst>
                <a:path w="996" h="1005" extrusionOk="0">
                  <a:moveTo>
                    <a:pt x="852" y="1"/>
                  </a:moveTo>
                  <a:cubicBezTo>
                    <a:pt x="686" y="1"/>
                    <a:pt x="378" y="31"/>
                    <a:pt x="319" y="149"/>
                  </a:cubicBezTo>
                  <a:lnTo>
                    <a:pt x="1" y="1004"/>
                  </a:lnTo>
                  <a:cubicBezTo>
                    <a:pt x="1" y="1004"/>
                    <a:pt x="637" y="726"/>
                    <a:pt x="816" y="567"/>
                  </a:cubicBezTo>
                  <a:cubicBezTo>
                    <a:pt x="995" y="427"/>
                    <a:pt x="995" y="49"/>
                    <a:pt x="956" y="10"/>
                  </a:cubicBezTo>
                  <a:cubicBezTo>
                    <a:pt x="950" y="4"/>
                    <a:pt x="910" y="1"/>
                    <a:pt x="852"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1" name="Google Shape;791;p21"/>
            <p:cNvSpPr/>
            <p:nvPr/>
          </p:nvSpPr>
          <p:spPr>
            <a:xfrm>
              <a:off x="5985453" y="2244578"/>
              <a:ext cx="166674" cy="472534"/>
            </a:xfrm>
            <a:custGeom>
              <a:avLst/>
              <a:gdLst/>
              <a:ahLst/>
              <a:cxnLst/>
              <a:rect l="l" t="t" r="r" b="b"/>
              <a:pathLst>
                <a:path w="4954" h="14045" fill="none" extrusionOk="0">
                  <a:moveTo>
                    <a:pt x="4953" y="11578"/>
                  </a:moveTo>
                  <a:cubicBezTo>
                    <a:pt x="4953" y="11578"/>
                    <a:pt x="3839" y="9270"/>
                    <a:pt x="3262" y="6107"/>
                  </a:cubicBezTo>
                  <a:cubicBezTo>
                    <a:pt x="3143" y="5490"/>
                    <a:pt x="3004" y="4874"/>
                    <a:pt x="2865" y="4277"/>
                  </a:cubicBezTo>
                  <a:cubicBezTo>
                    <a:pt x="2686" y="3561"/>
                    <a:pt x="2487" y="2865"/>
                    <a:pt x="2268" y="2129"/>
                  </a:cubicBezTo>
                  <a:cubicBezTo>
                    <a:pt x="2069" y="1572"/>
                    <a:pt x="1950" y="836"/>
                    <a:pt x="1273" y="637"/>
                  </a:cubicBezTo>
                  <a:cubicBezTo>
                    <a:pt x="1174" y="617"/>
                    <a:pt x="716" y="517"/>
                    <a:pt x="637" y="637"/>
                  </a:cubicBezTo>
                  <a:cubicBezTo>
                    <a:pt x="776" y="458"/>
                    <a:pt x="776" y="139"/>
                    <a:pt x="776" y="80"/>
                  </a:cubicBezTo>
                  <a:cubicBezTo>
                    <a:pt x="776" y="0"/>
                    <a:pt x="159" y="219"/>
                    <a:pt x="159" y="219"/>
                  </a:cubicBezTo>
                  <a:lnTo>
                    <a:pt x="0" y="716"/>
                  </a:lnTo>
                  <a:cubicBezTo>
                    <a:pt x="0" y="716"/>
                    <a:pt x="1830" y="1969"/>
                    <a:pt x="3362" y="14044"/>
                  </a:cubicBezTo>
                </a:path>
              </a:pathLst>
            </a:custGeom>
            <a:noFill/>
            <a:ln w="4475"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2" name="Google Shape;792;p21"/>
            <p:cNvSpPr/>
            <p:nvPr/>
          </p:nvSpPr>
          <p:spPr>
            <a:xfrm>
              <a:off x="6008197" y="1462849"/>
              <a:ext cx="93060" cy="560211"/>
            </a:xfrm>
            <a:custGeom>
              <a:avLst/>
              <a:gdLst/>
              <a:ahLst/>
              <a:cxnLst/>
              <a:rect l="l" t="t" r="r" b="b"/>
              <a:pathLst>
                <a:path w="2766" h="16651" extrusionOk="0">
                  <a:moveTo>
                    <a:pt x="2766" y="0"/>
                  </a:moveTo>
                  <a:lnTo>
                    <a:pt x="40" y="1572"/>
                  </a:lnTo>
                  <a:lnTo>
                    <a:pt x="0" y="16651"/>
                  </a:lnTo>
                  <a:lnTo>
                    <a:pt x="2706" y="15079"/>
                  </a:lnTo>
                  <a:lnTo>
                    <a:pt x="276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3" name="Google Shape;793;p21"/>
            <p:cNvSpPr/>
            <p:nvPr/>
          </p:nvSpPr>
          <p:spPr>
            <a:xfrm>
              <a:off x="6141395" y="1411979"/>
              <a:ext cx="91041" cy="179391"/>
            </a:xfrm>
            <a:custGeom>
              <a:avLst/>
              <a:gdLst/>
              <a:ahLst/>
              <a:cxnLst/>
              <a:rect l="l" t="t" r="r" b="b"/>
              <a:pathLst>
                <a:path w="2706" h="5332" extrusionOk="0">
                  <a:moveTo>
                    <a:pt x="2705" y="1"/>
                  </a:moveTo>
                  <a:lnTo>
                    <a:pt x="0" y="1572"/>
                  </a:lnTo>
                  <a:lnTo>
                    <a:pt x="0" y="5332"/>
                  </a:lnTo>
                  <a:lnTo>
                    <a:pt x="2686" y="3760"/>
                  </a:lnTo>
                  <a:lnTo>
                    <a:pt x="2705"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4" name="Google Shape;794;p21"/>
            <p:cNvSpPr/>
            <p:nvPr/>
          </p:nvSpPr>
          <p:spPr>
            <a:xfrm>
              <a:off x="5753878" y="1187772"/>
              <a:ext cx="478556" cy="277128"/>
            </a:xfrm>
            <a:custGeom>
              <a:avLst/>
              <a:gdLst/>
              <a:ahLst/>
              <a:cxnLst/>
              <a:rect l="l" t="t" r="r" b="b"/>
              <a:pathLst>
                <a:path w="14224" h="8237" extrusionOk="0">
                  <a:moveTo>
                    <a:pt x="2686" y="0"/>
                  </a:moveTo>
                  <a:lnTo>
                    <a:pt x="0" y="1572"/>
                  </a:lnTo>
                  <a:lnTo>
                    <a:pt x="11518" y="8236"/>
                  </a:lnTo>
                  <a:lnTo>
                    <a:pt x="14223" y="6665"/>
                  </a:lnTo>
                  <a:lnTo>
                    <a:pt x="268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5" name="Google Shape;795;p21"/>
            <p:cNvSpPr/>
            <p:nvPr/>
          </p:nvSpPr>
          <p:spPr>
            <a:xfrm>
              <a:off x="5753206" y="1240628"/>
              <a:ext cx="388221" cy="782432"/>
            </a:xfrm>
            <a:custGeom>
              <a:avLst/>
              <a:gdLst/>
              <a:ahLst/>
              <a:cxnLst/>
              <a:rect l="l" t="t" r="r" b="b"/>
              <a:pathLst>
                <a:path w="11539" h="23256" extrusionOk="0">
                  <a:moveTo>
                    <a:pt x="20" y="1"/>
                  </a:moveTo>
                  <a:lnTo>
                    <a:pt x="0" y="3781"/>
                  </a:lnTo>
                  <a:lnTo>
                    <a:pt x="3899" y="6009"/>
                  </a:lnTo>
                  <a:lnTo>
                    <a:pt x="3840" y="21087"/>
                  </a:lnTo>
                  <a:lnTo>
                    <a:pt x="7579" y="23256"/>
                  </a:lnTo>
                  <a:lnTo>
                    <a:pt x="7619" y="8177"/>
                  </a:lnTo>
                  <a:lnTo>
                    <a:pt x="11538" y="10425"/>
                  </a:lnTo>
                  <a:lnTo>
                    <a:pt x="11538" y="6665"/>
                  </a:lnTo>
                  <a:lnTo>
                    <a:pt x="2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6" name="Google Shape;796;p21"/>
            <p:cNvSpPr/>
            <p:nvPr/>
          </p:nvSpPr>
          <p:spPr>
            <a:xfrm>
              <a:off x="6141395" y="1411979"/>
              <a:ext cx="91041" cy="52922"/>
            </a:xfrm>
            <a:custGeom>
              <a:avLst/>
              <a:gdLst/>
              <a:ahLst/>
              <a:cxnLst/>
              <a:rect l="l" t="t" r="r" b="b"/>
              <a:pathLst>
                <a:path w="2706" h="1573" fill="none" extrusionOk="0">
                  <a:moveTo>
                    <a:pt x="2705" y="1"/>
                  </a:moveTo>
                  <a:lnTo>
                    <a:pt x="0" y="157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7" name="Google Shape;797;p21"/>
            <p:cNvSpPr/>
            <p:nvPr/>
          </p:nvSpPr>
          <p:spPr>
            <a:xfrm>
              <a:off x="5792031" y="1984876"/>
              <a:ext cx="151938" cy="431892"/>
            </a:xfrm>
            <a:custGeom>
              <a:avLst/>
              <a:gdLst/>
              <a:ahLst/>
              <a:cxnLst/>
              <a:rect l="l" t="t" r="r" b="b"/>
              <a:pathLst>
                <a:path w="4516" h="12837" extrusionOk="0">
                  <a:moveTo>
                    <a:pt x="1631" y="1"/>
                  </a:moveTo>
                  <a:cubicBezTo>
                    <a:pt x="1611" y="1274"/>
                    <a:pt x="1532" y="2547"/>
                    <a:pt x="1432" y="3820"/>
                  </a:cubicBezTo>
                  <a:cubicBezTo>
                    <a:pt x="1353" y="4775"/>
                    <a:pt x="1273" y="5750"/>
                    <a:pt x="1134" y="6705"/>
                  </a:cubicBezTo>
                  <a:cubicBezTo>
                    <a:pt x="1035" y="7301"/>
                    <a:pt x="875" y="7838"/>
                    <a:pt x="756" y="8415"/>
                  </a:cubicBezTo>
                  <a:cubicBezTo>
                    <a:pt x="458" y="9629"/>
                    <a:pt x="0" y="12275"/>
                    <a:pt x="1671" y="12772"/>
                  </a:cubicBezTo>
                  <a:cubicBezTo>
                    <a:pt x="1825" y="12816"/>
                    <a:pt x="1970" y="12836"/>
                    <a:pt x="2106" y="12836"/>
                  </a:cubicBezTo>
                  <a:cubicBezTo>
                    <a:pt x="2949" y="12836"/>
                    <a:pt x="3435" y="12046"/>
                    <a:pt x="3640" y="11240"/>
                  </a:cubicBezTo>
                  <a:cubicBezTo>
                    <a:pt x="4516" y="7898"/>
                    <a:pt x="4496" y="4317"/>
                    <a:pt x="4396" y="856"/>
                  </a:cubicBezTo>
                  <a:lnTo>
                    <a:pt x="1631" y="1"/>
                  </a:ln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8" name="Google Shape;798;p21"/>
            <p:cNvSpPr/>
            <p:nvPr/>
          </p:nvSpPr>
          <p:spPr>
            <a:xfrm>
              <a:off x="5845560" y="1969333"/>
              <a:ext cx="108469" cy="52552"/>
            </a:xfrm>
            <a:custGeom>
              <a:avLst/>
              <a:gdLst/>
              <a:ahLst/>
              <a:cxnLst/>
              <a:rect l="l" t="t" r="r" b="b"/>
              <a:pathLst>
                <a:path w="3224" h="1562" extrusionOk="0">
                  <a:moveTo>
                    <a:pt x="695" y="0"/>
                  </a:moveTo>
                  <a:cubicBezTo>
                    <a:pt x="326" y="0"/>
                    <a:pt x="32" y="113"/>
                    <a:pt x="0" y="443"/>
                  </a:cubicBezTo>
                  <a:lnTo>
                    <a:pt x="0" y="463"/>
                  </a:lnTo>
                  <a:cubicBezTo>
                    <a:pt x="0" y="721"/>
                    <a:pt x="160" y="920"/>
                    <a:pt x="359" y="1059"/>
                  </a:cubicBezTo>
                  <a:cubicBezTo>
                    <a:pt x="780" y="1372"/>
                    <a:pt x="1385" y="1561"/>
                    <a:pt x="1934" y="1561"/>
                  </a:cubicBezTo>
                  <a:cubicBezTo>
                    <a:pt x="2084" y="1561"/>
                    <a:pt x="2231" y="1547"/>
                    <a:pt x="2368" y="1517"/>
                  </a:cubicBezTo>
                  <a:cubicBezTo>
                    <a:pt x="3223" y="1338"/>
                    <a:pt x="2686" y="721"/>
                    <a:pt x="2228" y="423"/>
                  </a:cubicBezTo>
                  <a:cubicBezTo>
                    <a:pt x="2000" y="266"/>
                    <a:pt x="1260" y="0"/>
                    <a:pt x="695" y="0"/>
                  </a:cubicBezTo>
                  <a:close/>
                </a:path>
              </a:pathLst>
            </a:custGeom>
            <a:solidFill>
              <a:srgbClr val="928A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9" name="Google Shape;799;p21"/>
            <p:cNvSpPr/>
            <p:nvPr/>
          </p:nvSpPr>
          <p:spPr>
            <a:xfrm>
              <a:off x="5914497" y="2013676"/>
              <a:ext cx="30145" cy="349396"/>
            </a:xfrm>
            <a:custGeom>
              <a:avLst/>
              <a:gdLst/>
              <a:ahLst/>
              <a:cxnLst/>
              <a:rect l="l" t="t" r="r" b="b"/>
              <a:pathLst>
                <a:path w="896" h="10385" fill="none" extrusionOk="0">
                  <a:moveTo>
                    <a:pt x="736" y="0"/>
                  </a:moveTo>
                  <a:cubicBezTo>
                    <a:pt x="736" y="0"/>
                    <a:pt x="896" y="7778"/>
                    <a:pt x="0" y="10384"/>
                  </a:cubicBezTo>
                </a:path>
              </a:pathLst>
            </a:custGeom>
            <a:noFill/>
            <a:ln w="4475" cap="rnd" cmpd="sng">
              <a:solidFill>
                <a:srgbClr val="201A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0" name="Google Shape;800;p21"/>
            <p:cNvSpPr/>
            <p:nvPr/>
          </p:nvSpPr>
          <p:spPr>
            <a:xfrm>
              <a:off x="5843541" y="1846261"/>
              <a:ext cx="97770" cy="175320"/>
            </a:xfrm>
            <a:custGeom>
              <a:avLst/>
              <a:gdLst/>
              <a:ahLst/>
              <a:cxnLst/>
              <a:rect l="l" t="t" r="r" b="b"/>
              <a:pathLst>
                <a:path w="2906" h="5211" extrusionOk="0">
                  <a:moveTo>
                    <a:pt x="1682" y="0"/>
                  </a:moveTo>
                  <a:cubicBezTo>
                    <a:pt x="1673" y="0"/>
                    <a:pt x="1662" y="1"/>
                    <a:pt x="1652" y="3"/>
                  </a:cubicBezTo>
                  <a:cubicBezTo>
                    <a:pt x="1432" y="24"/>
                    <a:pt x="1345" y="447"/>
                    <a:pt x="1311" y="843"/>
                  </a:cubicBezTo>
                  <a:lnTo>
                    <a:pt x="1311" y="843"/>
                  </a:lnTo>
                  <a:cubicBezTo>
                    <a:pt x="1302" y="518"/>
                    <a:pt x="1263" y="202"/>
                    <a:pt x="1140" y="202"/>
                  </a:cubicBezTo>
                  <a:cubicBezTo>
                    <a:pt x="1138" y="202"/>
                    <a:pt x="1137" y="202"/>
                    <a:pt x="1135" y="202"/>
                  </a:cubicBezTo>
                  <a:cubicBezTo>
                    <a:pt x="896" y="222"/>
                    <a:pt x="896" y="500"/>
                    <a:pt x="836" y="898"/>
                  </a:cubicBezTo>
                  <a:cubicBezTo>
                    <a:pt x="797" y="1296"/>
                    <a:pt x="896" y="1913"/>
                    <a:pt x="896" y="1913"/>
                  </a:cubicBezTo>
                  <a:cubicBezTo>
                    <a:pt x="896" y="1913"/>
                    <a:pt x="580" y="1227"/>
                    <a:pt x="311" y="1227"/>
                  </a:cubicBezTo>
                  <a:cubicBezTo>
                    <a:pt x="293" y="1227"/>
                    <a:pt x="276" y="1230"/>
                    <a:pt x="259" y="1236"/>
                  </a:cubicBezTo>
                  <a:cubicBezTo>
                    <a:pt x="1" y="1336"/>
                    <a:pt x="319" y="1813"/>
                    <a:pt x="419" y="2092"/>
                  </a:cubicBezTo>
                  <a:cubicBezTo>
                    <a:pt x="498" y="2390"/>
                    <a:pt x="598" y="3166"/>
                    <a:pt x="797" y="3385"/>
                  </a:cubicBezTo>
                  <a:cubicBezTo>
                    <a:pt x="995" y="3604"/>
                    <a:pt x="856" y="4956"/>
                    <a:pt x="856" y="4956"/>
                  </a:cubicBezTo>
                  <a:cubicBezTo>
                    <a:pt x="856" y="4956"/>
                    <a:pt x="1095" y="5095"/>
                    <a:pt x="1612" y="5175"/>
                  </a:cubicBezTo>
                  <a:cubicBezTo>
                    <a:pt x="1778" y="5202"/>
                    <a:pt x="1919" y="5210"/>
                    <a:pt x="2034" y="5210"/>
                  </a:cubicBezTo>
                  <a:cubicBezTo>
                    <a:pt x="2264" y="5210"/>
                    <a:pt x="2388" y="5175"/>
                    <a:pt x="2388" y="5175"/>
                  </a:cubicBezTo>
                  <a:cubicBezTo>
                    <a:pt x="2388" y="5175"/>
                    <a:pt x="2348" y="4180"/>
                    <a:pt x="2627" y="3962"/>
                  </a:cubicBezTo>
                  <a:cubicBezTo>
                    <a:pt x="2905" y="3723"/>
                    <a:pt x="2845" y="1435"/>
                    <a:pt x="2786" y="1216"/>
                  </a:cubicBezTo>
                  <a:cubicBezTo>
                    <a:pt x="2737" y="1109"/>
                    <a:pt x="2654" y="1040"/>
                    <a:pt x="2581" y="1040"/>
                  </a:cubicBezTo>
                  <a:cubicBezTo>
                    <a:pt x="2524" y="1040"/>
                    <a:pt x="2472" y="1082"/>
                    <a:pt x="2445" y="1180"/>
                  </a:cubicBezTo>
                  <a:lnTo>
                    <a:pt x="2445" y="1180"/>
                  </a:lnTo>
                  <a:cubicBezTo>
                    <a:pt x="2448" y="686"/>
                    <a:pt x="2419" y="172"/>
                    <a:pt x="2288" y="102"/>
                  </a:cubicBezTo>
                  <a:cubicBezTo>
                    <a:pt x="2250" y="80"/>
                    <a:pt x="2215" y="69"/>
                    <a:pt x="2184" y="69"/>
                  </a:cubicBezTo>
                  <a:cubicBezTo>
                    <a:pt x="2046" y="69"/>
                    <a:pt x="1971" y="286"/>
                    <a:pt x="1915" y="774"/>
                  </a:cubicBezTo>
                  <a:lnTo>
                    <a:pt x="1915" y="774"/>
                  </a:lnTo>
                  <a:cubicBezTo>
                    <a:pt x="1923" y="388"/>
                    <a:pt x="1881" y="0"/>
                    <a:pt x="1682"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1" name="Google Shape;801;p21"/>
            <p:cNvSpPr/>
            <p:nvPr/>
          </p:nvSpPr>
          <p:spPr>
            <a:xfrm>
              <a:off x="6772497" y="3579118"/>
              <a:ext cx="624472" cy="361441"/>
            </a:xfrm>
            <a:custGeom>
              <a:avLst/>
              <a:gdLst/>
              <a:ahLst/>
              <a:cxnLst/>
              <a:rect l="l" t="t" r="r" b="b"/>
              <a:pathLst>
                <a:path w="18561" h="10743" extrusionOk="0">
                  <a:moveTo>
                    <a:pt x="3343" y="1910"/>
                  </a:moveTo>
                  <a:cubicBezTo>
                    <a:pt x="6645" y="0"/>
                    <a:pt x="11996" y="0"/>
                    <a:pt x="15278" y="1910"/>
                  </a:cubicBezTo>
                  <a:cubicBezTo>
                    <a:pt x="18561" y="3820"/>
                    <a:pt x="18541" y="6903"/>
                    <a:pt x="15219" y="8813"/>
                  </a:cubicBezTo>
                  <a:cubicBezTo>
                    <a:pt x="11917" y="10742"/>
                    <a:pt x="6565" y="10742"/>
                    <a:pt x="3283" y="8813"/>
                  </a:cubicBezTo>
                  <a:cubicBezTo>
                    <a:pt x="1" y="6923"/>
                    <a:pt x="41" y="3820"/>
                    <a:pt x="3343" y="191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2" name="Google Shape;802;p21"/>
            <p:cNvSpPr/>
            <p:nvPr/>
          </p:nvSpPr>
          <p:spPr>
            <a:xfrm>
              <a:off x="6931804" y="2364049"/>
              <a:ext cx="104432" cy="144906"/>
            </a:xfrm>
            <a:custGeom>
              <a:avLst/>
              <a:gdLst/>
              <a:ahLst/>
              <a:cxnLst/>
              <a:rect l="l" t="t" r="r" b="b"/>
              <a:pathLst>
                <a:path w="3104" h="4307" extrusionOk="0">
                  <a:moveTo>
                    <a:pt x="1200" y="1"/>
                  </a:moveTo>
                  <a:cubicBezTo>
                    <a:pt x="1100" y="1"/>
                    <a:pt x="1055" y="97"/>
                    <a:pt x="1055" y="308"/>
                  </a:cubicBezTo>
                  <a:lnTo>
                    <a:pt x="1055" y="1502"/>
                  </a:lnTo>
                  <a:cubicBezTo>
                    <a:pt x="1055" y="1502"/>
                    <a:pt x="915" y="249"/>
                    <a:pt x="716" y="249"/>
                  </a:cubicBezTo>
                  <a:cubicBezTo>
                    <a:pt x="518" y="249"/>
                    <a:pt x="518" y="288"/>
                    <a:pt x="518" y="547"/>
                  </a:cubicBezTo>
                  <a:cubicBezTo>
                    <a:pt x="518" y="825"/>
                    <a:pt x="597" y="1780"/>
                    <a:pt x="597" y="1780"/>
                  </a:cubicBezTo>
                  <a:cubicBezTo>
                    <a:pt x="597" y="1780"/>
                    <a:pt x="358" y="845"/>
                    <a:pt x="199" y="845"/>
                  </a:cubicBezTo>
                  <a:cubicBezTo>
                    <a:pt x="60" y="845"/>
                    <a:pt x="0" y="905"/>
                    <a:pt x="100" y="1382"/>
                  </a:cubicBezTo>
                  <a:cubicBezTo>
                    <a:pt x="199" y="1840"/>
                    <a:pt x="458" y="2496"/>
                    <a:pt x="418" y="2815"/>
                  </a:cubicBezTo>
                  <a:cubicBezTo>
                    <a:pt x="378" y="3133"/>
                    <a:pt x="657" y="3531"/>
                    <a:pt x="677" y="3591"/>
                  </a:cubicBezTo>
                  <a:cubicBezTo>
                    <a:pt x="697" y="3630"/>
                    <a:pt x="677" y="4207"/>
                    <a:pt x="677" y="4207"/>
                  </a:cubicBezTo>
                  <a:lnTo>
                    <a:pt x="1731" y="4307"/>
                  </a:lnTo>
                  <a:lnTo>
                    <a:pt x="1731" y="4048"/>
                  </a:lnTo>
                  <a:cubicBezTo>
                    <a:pt x="1731" y="4048"/>
                    <a:pt x="1691" y="3710"/>
                    <a:pt x="1930" y="3491"/>
                  </a:cubicBezTo>
                  <a:cubicBezTo>
                    <a:pt x="2189" y="3272"/>
                    <a:pt x="2328" y="3133"/>
                    <a:pt x="2527" y="2556"/>
                  </a:cubicBezTo>
                  <a:cubicBezTo>
                    <a:pt x="2726" y="1999"/>
                    <a:pt x="3104" y="1741"/>
                    <a:pt x="2984" y="1621"/>
                  </a:cubicBezTo>
                  <a:cubicBezTo>
                    <a:pt x="2943" y="1580"/>
                    <a:pt x="2875" y="1553"/>
                    <a:pt x="2795" y="1553"/>
                  </a:cubicBezTo>
                  <a:cubicBezTo>
                    <a:pt x="2646" y="1553"/>
                    <a:pt x="2457" y="1647"/>
                    <a:pt x="2328" y="1920"/>
                  </a:cubicBezTo>
                  <a:cubicBezTo>
                    <a:pt x="2129" y="2337"/>
                    <a:pt x="2009" y="2397"/>
                    <a:pt x="2009" y="2397"/>
                  </a:cubicBezTo>
                  <a:cubicBezTo>
                    <a:pt x="2009" y="2397"/>
                    <a:pt x="2029" y="587"/>
                    <a:pt x="1990" y="428"/>
                  </a:cubicBezTo>
                  <a:cubicBezTo>
                    <a:pt x="1949" y="307"/>
                    <a:pt x="1882" y="240"/>
                    <a:pt x="1806" y="240"/>
                  </a:cubicBezTo>
                  <a:cubicBezTo>
                    <a:pt x="1769" y="240"/>
                    <a:pt x="1730" y="256"/>
                    <a:pt x="1691" y="288"/>
                  </a:cubicBezTo>
                  <a:cubicBezTo>
                    <a:pt x="1592" y="388"/>
                    <a:pt x="1492" y="1502"/>
                    <a:pt x="1433" y="1502"/>
                  </a:cubicBezTo>
                  <a:cubicBezTo>
                    <a:pt x="1432" y="1502"/>
                    <a:pt x="1432" y="1502"/>
                    <a:pt x="1432" y="1502"/>
                  </a:cubicBezTo>
                  <a:cubicBezTo>
                    <a:pt x="1394" y="1502"/>
                    <a:pt x="1491" y="129"/>
                    <a:pt x="1313" y="30"/>
                  </a:cubicBezTo>
                  <a:cubicBezTo>
                    <a:pt x="1270" y="10"/>
                    <a:pt x="1232" y="1"/>
                    <a:pt x="1200"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3" name="Google Shape;803;p21"/>
            <p:cNvSpPr/>
            <p:nvPr/>
          </p:nvSpPr>
          <p:spPr>
            <a:xfrm>
              <a:off x="6914410" y="2476455"/>
              <a:ext cx="202808" cy="360768"/>
            </a:xfrm>
            <a:custGeom>
              <a:avLst/>
              <a:gdLst/>
              <a:ahLst/>
              <a:cxnLst/>
              <a:rect l="l" t="t" r="r" b="b"/>
              <a:pathLst>
                <a:path w="6028" h="10723" extrusionOk="0">
                  <a:moveTo>
                    <a:pt x="1972" y="1"/>
                  </a:moveTo>
                  <a:cubicBezTo>
                    <a:pt x="1887" y="1"/>
                    <a:pt x="1799" y="4"/>
                    <a:pt x="1711" y="11"/>
                  </a:cubicBezTo>
                  <a:cubicBezTo>
                    <a:pt x="935" y="90"/>
                    <a:pt x="100" y="488"/>
                    <a:pt x="100" y="488"/>
                  </a:cubicBezTo>
                  <a:cubicBezTo>
                    <a:pt x="0" y="488"/>
                    <a:pt x="239" y="3054"/>
                    <a:pt x="259" y="3293"/>
                  </a:cubicBezTo>
                  <a:cubicBezTo>
                    <a:pt x="497" y="5044"/>
                    <a:pt x="995" y="6914"/>
                    <a:pt x="1850" y="8465"/>
                  </a:cubicBezTo>
                  <a:cubicBezTo>
                    <a:pt x="2248" y="9201"/>
                    <a:pt x="2805" y="9957"/>
                    <a:pt x="3521" y="10415"/>
                  </a:cubicBezTo>
                  <a:cubicBezTo>
                    <a:pt x="3798" y="10618"/>
                    <a:pt x="4122" y="10722"/>
                    <a:pt x="4434" y="10722"/>
                  </a:cubicBezTo>
                  <a:cubicBezTo>
                    <a:pt x="4794" y="10722"/>
                    <a:pt x="5137" y="10583"/>
                    <a:pt x="5371" y="10295"/>
                  </a:cubicBezTo>
                  <a:cubicBezTo>
                    <a:pt x="6028" y="9440"/>
                    <a:pt x="5391" y="8346"/>
                    <a:pt x="4933" y="7530"/>
                  </a:cubicBezTo>
                  <a:cubicBezTo>
                    <a:pt x="4277" y="6317"/>
                    <a:pt x="3680" y="4984"/>
                    <a:pt x="3442" y="3572"/>
                  </a:cubicBezTo>
                  <a:cubicBezTo>
                    <a:pt x="3282" y="2458"/>
                    <a:pt x="3123" y="170"/>
                    <a:pt x="3123" y="170"/>
                  </a:cubicBezTo>
                  <a:cubicBezTo>
                    <a:pt x="3123" y="170"/>
                    <a:pt x="2599" y="1"/>
                    <a:pt x="1972"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4" name="Google Shape;804;p21"/>
            <p:cNvSpPr/>
            <p:nvPr/>
          </p:nvSpPr>
          <p:spPr>
            <a:xfrm>
              <a:off x="6925781" y="3663902"/>
              <a:ext cx="189417" cy="137773"/>
            </a:xfrm>
            <a:custGeom>
              <a:avLst/>
              <a:gdLst/>
              <a:ahLst/>
              <a:cxnLst/>
              <a:rect l="l" t="t" r="r" b="b"/>
              <a:pathLst>
                <a:path w="5630" h="4095" extrusionOk="0">
                  <a:moveTo>
                    <a:pt x="3813" y="1"/>
                  </a:moveTo>
                  <a:cubicBezTo>
                    <a:pt x="3297" y="1"/>
                    <a:pt x="2740" y="251"/>
                    <a:pt x="2288" y="703"/>
                  </a:cubicBezTo>
                  <a:cubicBezTo>
                    <a:pt x="2188" y="822"/>
                    <a:pt x="0" y="2990"/>
                    <a:pt x="299" y="3746"/>
                  </a:cubicBezTo>
                  <a:cubicBezTo>
                    <a:pt x="390" y="3995"/>
                    <a:pt x="660" y="4095"/>
                    <a:pt x="1020" y="4095"/>
                  </a:cubicBezTo>
                  <a:cubicBezTo>
                    <a:pt x="1755" y="4095"/>
                    <a:pt x="2866" y="3676"/>
                    <a:pt x="3601" y="3249"/>
                  </a:cubicBezTo>
                  <a:cubicBezTo>
                    <a:pt x="4695" y="2593"/>
                    <a:pt x="5630" y="1717"/>
                    <a:pt x="5033" y="703"/>
                  </a:cubicBezTo>
                  <a:cubicBezTo>
                    <a:pt x="4744" y="221"/>
                    <a:pt x="4297" y="1"/>
                    <a:pt x="3813"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5" name="Google Shape;805;p21"/>
            <p:cNvSpPr/>
            <p:nvPr/>
          </p:nvSpPr>
          <p:spPr>
            <a:xfrm>
              <a:off x="6972614" y="3141976"/>
              <a:ext cx="159339" cy="590592"/>
            </a:xfrm>
            <a:custGeom>
              <a:avLst/>
              <a:gdLst/>
              <a:ahLst/>
              <a:cxnLst/>
              <a:rect l="l" t="t" r="r" b="b"/>
              <a:pathLst>
                <a:path w="4736" h="17554" extrusionOk="0">
                  <a:moveTo>
                    <a:pt x="2895" y="1"/>
                  </a:moveTo>
                  <a:cubicBezTo>
                    <a:pt x="1926" y="1"/>
                    <a:pt x="796" y="461"/>
                    <a:pt x="796" y="461"/>
                  </a:cubicBezTo>
                  <a:lnTo>
                    <a:pt x="319" y="4300"/>
                  </a:lnTo>
                  <a:cubicBezTo>
                    <a:pt x="319" y="4300"/>
                    <a:pt x="1" y="7324"/>
                    <a:pt x="100" y="9015"/>
                  </a:cubicBezTo>
                  <a:cubicBezTo>
                    <a:pt x="220" y="11024"/>
                    <a:pt x="100" y="16793"/>
                    <a:pt x="100" y="16793"/>
                  </a:cubicBezTo>
                  <a:cubicBezTo>
                    <a:pt x="100" y="16793"/>
                    <a:pt x="1329" y="17553"/>
                    <a:pt x="2508" y="17553"/>
                  </a:cubicBezTo>
                  <a:cubicBezTo>
                    <a:pt x="3097" y="17553"/>
                    <a:pt x="3674" y="17363"/>
                    <a:pt x="4079" y="16793"/>
                  </a:cubicBezTo>
                  <a:cubicBezTo>
                    <a:pt x="4079" y="16793"/>
                    <a:pt x="4079" y="16793"/>
                    <a:pt x="4079" y="16793"/>
                  </a:cubicBezTo>
                  <a:cubicBezTo>
                    <a:pt x="4079" y="16793"/>
                    <a:pt x="4079" y="7441"/>
                    <a:pt x="4158" y="5772"/>
                  </a:cubicBezTo>
                  <a:cubicBezTo>
                    <a:pt x="4198" y="4101"/>
                    <a:pt x="4735" y="1913"/>
                    <a:pt x="4158" y="620"/>
                  </a:cubicBezTo>
                  <a:cubicBezTo>
                    <a:pt x="3949" y="150"/>
                    <a:pt x="3448" y="1"/>
                    <a:pt x="289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6" name="Google Shape;806;p21"/>
            <p:cNvSpPr/>
            <p:nvPr/>
          </p:nvSpPr>
          <p:spPr>
            <a:xfrm>
              <a:off x="7062311" y="3693946"/>
              <a:ext cx="212195" cy="154259"/>
            </a:xfrm>
            <a:custGeom>
              <a:avLst/>
              <a:gdLst/>
              <a:ahLst/>
              <a:cxnLst/>
              <a:rect l="l" t="t" r="r" b="b"/>
              <a:pathLst>
                <a:path w="6307" h="4585" extrusionOk="0">
                  <a:moveTo>
                    <a:pt x="4261" y="0"/>
                  </a:moveTo>
                  <a:cubicBezTo>
                    <a:pt x="3681" y="0"/>
                    <a:pt x="3060" y="281"/>
                    <a:pt x="2567" y="785"/>
                  </a:cubicBezTo>
                  <a:cubicBezTo>
                    <a:pt x="2427" y="904"/>
                    <a:pt x="0" y="3351"/>
                    <a:pt x="319" y="4186"/>
                  </a:cubicBezTo>
                  <a:cubicBezTo>
                    <a:pt x="424" y="4470"/>
                    <a:pt x="732" y="4585"/>
                    <a:pt x="1143" y="4585"/>
                  </a:cubicBezTo>
                  <a:cubicBezTo>
                    <a:pt x="1973" y="4585"/>
                    <a:pt x="3220" y="4115"/>
                    <a:pt x="4058" y="3609"/>
                  </a:cubicBezTo>
                  <a:cubicBezTo>
                    <a:pt x="5292" y="2873"/>
                    <a:pt x="6306" y="1899"/>
                    <a:pt x="5650" y="785"/>
                  </a:cubicBezTo>
                  <a:cubicBezTo>
                    <a:pt x="5313" y="246"/>
                    <a:pt x="4805" y="0"/>
                    <a:pt x="4261"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7" name="Google Shape;807;p21"/>
            <p:cNvSpPr/>
            <p:nvPr/>
          </p:nvSpPr>
          <p:spPr>
            <a:xfrm>
              <a:off x="7063656" y="3140092"/>
              <a:ext cx="214180" cy="628610"/>
            </a:xfrm>
            <a:custGeom>
              <a:avLst/>
              <a:gdLst/>
              <a:ahLst/>
              <a:cxnLst/>
              <a:rect l="l" t="t" r="r" b="b"/>
              <a:pathLst>
                <a:path w="6366" h="18684" extrusionOk="0">
                  <a:moveTo>
                    <a:pt x="5119" y="1"/>
                  </a:moveTo>
                  <a:cubicBezTo>
                    <a:pt x="4050" y="1"/>
                    <a:pt x="1992" y="1430"/>
                    <a:pt x="685" y="1430"/>
                  </a:cubicBezTo>
                  <a:cubicBezTo>
                    <a:pt x="421" y="1430"/>
                    <a:pt x="189" y="1372"/>
                    <a:pt x="0" y="1233"/>
                  </a:cubicBezTo>
                  <a:lnTo>
                    <a:pt x="0" y="1233"/>
                  </a:lnTo>
                  <a:cubicBezTo>
                    <a:pt x="0" y="1233"/>
                    <a:pt x="279" y="2506"/>
                    <a:pt x="1950" y="4436"/>
                  </a:cubicBezTo>
                  <a:cubicBezTo>
                    <a:pt x="1950" y="4615"/>
                    <a:pt x="1572" y="10682"/>
                    <a:pt x="1691" y="12552"/>
                  </a:cubicBezTo>
                  <a:cubicBezTo>
                    <a:pt x="1850" y="14760"/>
                    <a:pt x="1691" y="17843"/>
                    <a:pt x="1691" y="17843"/>
                  </a:cubicBezTo>
                  <a:cubicBezTo>
                    <a:pt x="1691" y="17843"/>
                    <a:pt x="3035" y="18683"/>
                    <a:pt x="4326" y="18683"/>
                  </a:cubicBezTo>
                  <a:cubicBezTo>
                    <a:pt x="4971" y="18683"/>
                    <a:pt x="5603" y="18473"/>
                    <a:pt x="6048" y="17843"/>
                  </a:cubicBezTo>
                  <a:cubicBezTo>
                    <a:pt x="6067" y="17823"/>
                    <a:pt x="5729" y="7778"/>
                    <a:pt x="5809" y="5947"/>
                  </a:cubicBezTo>
                  <a:cubicBezTo>
                    <a:pt x="5869" y="4137"/>
                    <a:pt x="6366" y="1770"/>
                    <a:pt x="5729" y="358"/>
                  </a:cubicBezTo>
                  <a:cubicBezTo>
                    <a:pt x="5617" y="102"/>
                    <a:pt x="5403" y="1"/>
                    <a:pt x="511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8" name="Google Shape;808;p21"/>
            <p:cNvSpPr/>
            <p:nvPr/>
          </p:nvSpPr>
          <p:spPr>
            <a:xfrm>
              <a:off x="7056288" y="2560465"/>
              <a:ext cx="162637" cy="226258"/>
            </a:xfrm>
            <a:custGeom>
              <a:avLst/>
              <a:gdLst/>
              <a:ahLst/>
              <a:cxnLst/>
              <a:rect l="l" t="t" r="r" b="b"/>
              <a:pathLst>
                <a:path w="4834" h="6725" extrusionOk="0">
                  <a:moveTo>
                    <a:pt x="2348" y="0"/>
                  </a:moveTo>
                  <a:cubicBezTo>
                    <a:pt x="2348" y="0"/>
                    <a:pt x="1671" y="160"/>
                    <a:pt x="1393" y="657"/>
                  </a:cubicBezTo>
                  <a:cubicBezTo>
                    <a:pt x="1114" y="1154"/>
                    <a:pt x="0" y="2984"/>
                    <a:pt x="120" y="3521"/>
                  </a:cubicBezTo>
                  <a:cubicBezTo>
                    <a:pt x="211" y="3861"/>
                    <a:pt x="732" y="4407"/>
                    <a:pt x="1394" y="4516"/>
                  </a:cubicBezTo>
                  <a:lnTo>
                    <a:pt x="1394" y="4516"/>
                  </a:lnTo>
                  <a:lnTo>
                    <a:pt x="1393" y="4516"/>
                  </a:lnTo>
                  <a:lnTo>
                    <a:pt x="1472" y="6724"/>
                  </a:lnTo>
                  <a:lnTo>
                    <a:pt x="3581" y="6724"/>
                  </a:lnTo>
                  <a:lnTo>
                    <a:pt x="3641" y="4138"/>
                  </a:lnTo>
                  <a:cubicBezTo>
                    <a:pt x="3690" y="4157"/>
                    <a:pt x="3743" y="4166"/>
                    <a:pt x="3798" y="4166"/>
                  </a:cubicBezTo>
                  <a:cubicBezTo>
                    <a:pt x="4252" y="4166"/>
                    <a:pt x="4833" y="3554"/>
                    <a:pt x="4496" y="3163"/>
                  </a:cubicBezTo>
                  <a:cubicBezTo>
                    <a:pt x="4424" y="3075"/>
                    <a:pt x="4343" y="3040"/>
                    <a:pt x="4259" y="3040"/>
                  </a:cubicBezTo>
                  <a:cubicBezTo>
                    <a:pt x="3947" y="3040"/>
                    <a:pt x="3601" y="3521"/>
                    <a:pt x="3601" y="3521"/>
                  </a:cubicBezTo>
                  <a:lnTo>
                    <a:pt x="4556" y="1791"/>
                  </a:lnTo>
                  <a:cubicBezTo>
                    <a:pt x="4556" y="1791"/>
                    <a:pt x="4456" y="1174"/>
                    <a:pt x="3879" y="756"/>
                  </a:cubicBezTo>
                  <a:cubicBezTo>
                    <a:pt x="3303" y="299"/>
                    <a:pt x="2348" y="0"/>
                    <a:pt x="2348"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9" name="Google Shape;809;p21"/>
            <p:cNvSpPr/>
            <p:nvPr/>
          </p:nvSpPr>
          <p:spPr>
            <a:xfrm>
              <a:off x="7089731" y="2605717"/>
              <a:ext cx="13424" cy="13929"/>
            </a:xfrm>
            <a:custGeom>
              <a:avLst/>
              <a:gdLst/>
              <a:ahLst/>
              <a:cxnLst/>
              <a:rect l="l" t="t" r="r" b="b"/>
              <a:pathLst>
                <a:path w="399" h="414" extrusionOk="0">
                  <a:moveTo>
                    <a:pt x="280" y="0"/>
                  </a:moveTo>
                  <a:cubicBezTo>
                    <a:pt x="240" y="0"/>
                    <a:pt x="189" y="19"/>
                    <a:pt x="160" y="48"/>
                  </a:cubicBezTo>
                  <a:lnTo>
                    <a:pt x="21" y="227"/>
                  </a:lnTo>
                  <a:cubicBezTo>
                    <a:pt x="1" y="287"/>
                    <a:pt x="21" y="346"/>
                    <a:pt x="81" y="406"/>
                  </a:cubicBezTo>
                  <a:cubicBezTo>
                    <a:pt x="100" y="411"/>
                    <a:pt x="119" y="413"/>
                    <a:pt x="137" y="413"/>
                  </a:cubicBezTo>
                  <a:cubicBezTo>
                    <a:pt x="189" y="413"/>
                    <a:pt x="230" y="391"/>
                    <a:pt x="260" y="346"/>
                  </a:cubicBezTo>
                  <a:lnTo>
                    <a:pt x="379" y="187"/>
                  </a:lnTo>
                  <a:cubicBezTo>
                    <a:pt x="399" y="128"/>
                    <a:pt x="379" y="48"/>
                    <a:pt x="319" y="8"/>
                  </a:cubicBezTo>
                  <a:cubicBezTo>
                    <a:pt x="309" y="3"/>
                    <a:pt x="295" y="0"/>
                    <a:pt x="28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0" name="Google Shape;810;p21"/>
            <p:cNvSpPr/>
            <p:nvPr/>
          </p:nvSpPr>
          <p:spPr>
            <a:xfrm>
              <a:off x="7058307" y="2646797"/>
              <a:ext cx="53562" cy="54235"/>
            </a:xfrm>
            <a:custGeom>
              <a:avLst/>
              <a:gdLst/>
              <a:ahLst/>
              <a:cxnLst/>
              <a:rect l="l" t="t" r="r" b="b"/>
              <a:pathLst>
                <a:path w="1592" h="1612" fill="none" extrusionOk="0">
                  <a:moveTo>
                    <a:pt x="1591" y="776"/>
                  </a:moveTo>
                  <a:cubicBezTo>
                    <a:pt x="1591" y="776"/>
                    <a:pt x="0" y="1612"/>
                    <a:pt x="358" y="1"/>
                  </a:cubicBezTo>
                </a:path>
              </a:pathLst>
            </a:custGeom>
            <a:noFill/>
            <a:ln w="4475" cap="rnd" cmpd="sng">
              <a:solidFill>
                <a:srgbClr val="1D1D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1" name="Google Shape;811;p21"/>
            <p:cNvSpPr/>
            <p:nvPr/>
          </p:nvSpPr>
          <p:spPr>
            <a:xfrm>
              <a:off x="7043772" y="2601949"/>
              <a:ext cx="76810" cy="47573"/>
            </a:xfrm>
            <a:custGeom>
              <a:avLst/>
              <a:gdLst/>
              <a:ahLst/>
              <a:cxnLst/>
              <a:rect l="l" t="t" r="r" b="b"/>
              <a:pathLst>
                <a:path w="2283" h="1414" extrusionOk="0">
                  <a:moveTo>
                    <a:pt x="2282" y="1"/>
                  </a:moveTo>
                  <a:cubicBezTo>
                    <a:pt x="2282" y="1"/>
                    <a:pt x="1555" y="586"/>
                    <a:pt x="833" y="586"/>
                  </a:cubicBezTo>
                  <a:cubicBezTo>
                    <a:pt x="745" y="586"/>
                    <a:pt x="658" y="577"/>
                    <a:pt x="571" y="558"/>
                  </a:cubicBezTo>
                  <a:cubicBezTo>
                    <a:pt x="505" y="545"/>
                    <a:pt x="455" y="539"/>
                    <a:pt x="418" y="539"/>
                  </a:cubicBezTo>
                  <a:cubicBezTo>
                    <a:pt x="1" y="539"/>
                    <a:pt x="1329" y="1304"/>
                    <a:pt x="1347" y="1413"/>
                  </a:cubicBezTo>
                  <a:lnTo>
                    <a:pt x="2282" y="1"/>
                  </a:ln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2" name="Google Shape;812;p21"/>
            <p:cNvSpPr/>
            <p:nvPr/>
          </p:nvSpPr>
          <p:spPr>
            <a:xfrm>
              <a:off x="7035530" y="2601949"/>
              <a:ext cx="85053" cy="47573"/>
            </a:xfrm>
            <a:custGeom>
              <a:avLst/>
              <a:gdLst/>
              <a:ahLst/>
              <a:cxnLst/>
              <a:rect l="l" t="t" r="r" b="b"/>
              <a:pathLst>
                <a:path w="2528" h="1414" fill="none" extrusionOk="0">
                  <a:moveTo>
                    <a:pt x="2527" y="1"/>
                  </a:moveTo>
                  <a:cubicBezTo>
                    <a:pt x="2527" y="1"/>
                    <a:pt x="1612" y="737"/>
                    <a:pt x="816" y="558"/>
                  </a:cubicBezTo>
                  <a:cubicBezTo>
                    <a:pt x="1" y="399"/>
                    <a:pt x="1572" y="1294"/>
                    <a:pt x="1592" y="1413"/>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3" name="Google Shape;813;p21"/>
            <p:cNvSpPr/>
            <p:nvPr/>
          </p:nvSpPr>
          <p:spPr>
            <a:xfrm>
              <a:off x="7119203" y="2632061"/>
              <a:ext cx="16082" cy="16789"/>
            </a:xfrm>
            <a:custGeom>
              <a:avLst/>
              <a:gdLst/>
              <a:ahLst/>
              <a:cxnLst/>
              <a:rect l="l" t="t" r="r" b="b"/>
              <a:pathLst>
                <a:path w="478" h="499" extrusionOk="0">
                  <a:moveTo>
                    <a:pt x="300" y="1"/>
                  </a:moveTo>
                  <a:cubicBezTo>
                    <a:pt x="250" y="1"/>
                    <a:pt x="206" y="28"/>
                    <a:pt x="179" y="81"/>
                  </a:cubicBezTo>
                  <a:lnTo>
                    <a:pt x="40" y="279"/>
                  </a:lnTo>
                  <a:cubicBezTo>
                    <a:pt x="0" y="339"/>
                    <a:pt x="20" y="439"/>
                    <a:pt x="100" y="478"/>
                  </a:cubicBezTo>
                  <a:cubicBezTo>
                    <a:pt x="126" y="492"/>
                    <a:pt x="151" y="498"/>
                    <a:pt x="173" y="498"/>
                  </a:cubicBezTo>
                  <a:cubicBezTo>
                    <a:pt x="219" y="498"/>
                    <a:pt x="259" y="472"/>
                    <a:pt x="299" y="419"/>
                  </a:cubicBezTo>
                  <a:lnTo>
                    <a:pt x="418" y="220"/>
                  </a:lnTo>
                  <a:cubicBezTo>
                    <a:pt x="478" y="140"/>
                    <a:pt x="438" y="61"/>
                    <a:pt x="378" y="21"/>
                  </a:cubicBezTo>
                  <a:cubicBezTo>
                    <a:pt x="352" y="8"/>
                    <a:pt x="325" y="1"/>
                    <a:pt x="300"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4" name="Google Shape;814;p21"/>
            <p:cNvSpPr/>
            <p:nvPr/>
          </p:nvSpPr>
          <p:spPr>
            <a:xfrm>
              <a:off x="7085054" y="2492436"/>
              <a:ext cx="170711" cy="234871"/>
            </a:xfrm>
            <a:custGeom>
              <a:avLst/>
              <a:gdLst/>
              <a:ahLst/>
              <a:cxnLst/>
              <a:rect l="l" t="t" r="r" b="b"/>
              <a:pathLst>
                <a:path w="5074" h="6981" extrusionOk="0">
                  <a:moveTo>
                    <a:pt x="766" y="0"/>
                  </a:moveTo>
                  <a:cubicBezTo>
                    <a:pt x="553" y="0"/>
                    <a:pt x="399" y="308"/>
                    <a:pt x="399" y="710"/>
                  </a:cubicBezTo>
                  <a:cubicBezTo>
                    <a:pt x="310" y="658"/>
                    <a:pt x="232" y="625"/>
                    <a:pt x="172" y="625"/>
                  </a:cubicBezTo>
                  <a:cubicBezTo>
                    <a:pt x="69" y="625"/>
                    <a:pt x="16" y="718"/>
                    <a:pt x="41" y="968"/>
                  </a:cubicBezTo>
                  <a:cubicBezTo>
                    <a:pt x="100" y="1386"/>
                    <a:pt x="319" y="1724"/>
                    <a:pt x="558" y="2003"/>
                  </a:cubicBezTo>
                  <a:cubicBezTo>
                    <a:pt x="475" y="1951"/>
                    <a:pt x="391" y="1920"/>
                    <a:pt x="320" y="1920"/>
                  </a:cubicBezTo>
                  <a:cubicBezTo>
                    <a:pt x="254" y="1920"/>
                    <a:pt x="198" y="1946"/>
                    <a:pt x="160" y="2003"/>
                  </a:cubicBezTo>
                  <a:cubicBezTo>
                    <a:pt x="1" y="2301"/>
                    <a:pt x="1712" y="3395"/>
                    <a:pt x="2507" y="3495"/>
                  </a:cubicBezTo>
                  <a:cubicBezTo>
                    <a:pt x="2865" y="3554"/>
                    <a:pt x="3084" y="3773"/>
                    <a:pt x="3084" y="4151"/>
                  </a:cubicBezTo>
                  <a:cubicBezTo>
                    <a:pt x="3064" y="4429"/>
                    <a:pt x="2905" y="4648"/>
                    <a:pt x="2766" y="4867"/>
                  </a:cubicBezTo>
                  <a:cubicBezTo>
                    <a:pt x="2607" y="5046"/>
                    <a:pt x="2388" y="5265"/>
                    <a:pt x="2368" y="5484"/>
                  </a:cubicBezTo>
                  <a:cubicBezTo>
                    <a:pt x="2344" y="5641"/>
                    <a:pt x="2445" y="5717"/>
                    <a:pt x="2563" y="5717"/>
                  </a:cubicBezTo>
                  <a:cubicBezTo>
                    <a:pt x="2639" y="5717"/>
                    <a:pt x="2723" y="5685"/>
                    <a:pt x="2786" y="5623"/>
                  </a:cubicBezTo>
                  <a:cubicBezTo>
                    <a:pt x="2895" y="5482"/>
                    <a:pt x="3213" y="5109"/>
                    <a:pt x="3450" y="5109"/>
                  </a:cubicBezTo>
                  <a:cubicBezTo>
                    <a:pt x="3515" y="5109"/>
                    <a:pt x="3574" y="5137"/>
                    <a:pt x="3621" y="5205"/>
                  </a:cubicBezTo>
                  <a:cubicBezTo>
                    <a:pt x="3701" y="5305"/>
                    <a:pt x="3661" y="5464"/>
                    <a:pt x="3621" y="5563"/>
                  </a:cubicBezTo>
                  <a:cubicBezTo>
                    <a:pt x="3581" y="5663"/>
                    <a:pt x="3502" y="5762"/>
                    <a:pt x="3402" y="5862"/>
                  </a:cubicBezTo>
                  <a:cubicBezTo>
                    <a:pt x="3287" y="5964"/>
                    <a:pt x="3147" y="6042"/>
                    <a:pt x="3009" y="6042"/>
                  </a:cubicBezTo>
                  <a:cubicBezTo>
                    <a:pt x="2933" y="6042"/>
                    <a:pt x="2857" y="6018"/>
                    <a:pt x="2786" y="5961"/>
                  </a:cubicBezTo>
                  <a:cubicBezTo>
                    <a:pt x="2686" y="6140"/>
                    <a:pt x="2567" y="6299"/>
                    <a:pt x="2487" y="6478"/>
                  </a:cubicBezTo>
                  <a:cubicBezTo>
                    <a:pt x="2428" y="6618"/>
                    <a:pt x="2368" y="6836"/>
                    <a:pt x="2487" y="6936"/>
                  </a:cubicBezTo>
                  <a:cubicBezTo>
                    <a:pt x="2534" y="6967"/>
                    <a:pt x="2587" y="6981"/>
                    <a:pt x="2642" y="6981"/>
                  </a:cubicBezTo>
                  <a:cubicBezTo>
                    <a:pt x="2941" y="6981"/>
                    <a:pt x="3334" y="6593"/>
                    <a:pt x="3502" y="6459"/>
                  </a:cubicBezTo>
                  <a:cubicBezTo>
                    <a:pt x="4079" y="5961"/>
                    <a:pt x="4516" y="5265"/>
                    <a:pt x="4815" y="4569"/>
                  </a:cubicBezTo>
                  <a:cubicBezTo>
                    <a:pt x="4994" y="4191"/>
                    <a:pt x="5073" y="3713"/>
                    <a:pt x="4874" y="3355"/>
                  </a:cubicBezTo>
                  <a:cubicBezTo>
                    <a:pt x="4815" y="3256"/>
                    <a:pt x="4735" y="3176"/>
                    <a:pt x="4676" y="3097"/>
                  </a:cubicBezTo>
                  <a:cubicBezTo>
                    <a:pt x="4536" y="2977"/>
                    <a:pt x="4496" y="2997"/>
                    <a:pt x="4496" y="2818"/>
                  </a:cubicBezTo>
                  <a:cubicBezTo>
                    <a:pt x="4437" y="2321"/>
                    <a:pt x="4119" y="2022"/>
                    <a:pt x="3681" y="1863"/>
                  </a:cubicBezTo>
                  <a:cubicBezTo>
                    <a:pt x="3303" y="1704"/>
                    <a:pt x="2925" y="1724"/>
                    <a:pt x="2547" y="1585"/>
                  </a:cubicBezTo>
                  <a:cubicBezTo>
                    <a:pt x="1910" y="1286"/>
                    <a:pt x="1513" y="650"/>
                    <a:pt x="1035" y="153"/>
                  </a:cubicBezTo>
                  <a:cubicBezTo>
                    <a:pt x="941" y="47"/>
                    <a:pt x="849" y="0"/>
                    <a:pt x="766"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5" name="Google Shape;815;p21"/>
            <p:cNvSpPr/>
            <p:nvPr/>
          </p:nvSpPr>
          <p:spPr>
            <a:xfrm>
              <a:off x="6956566" y="2749816"/>
              <a:ext cx="332641" cy="483031"/>
            </a:xfrm>
            <a:custGeom>
              <a:avLst/>
              <a:gdLst/>
              <a:ahLst/>
              <a:cxnLst/>
              <a:rect l="l" t="t" r="r" b="b"/>
              <a:pathLst>
                <a:path w="9887" h="14357" extrusionOk="0">
                  <a:moveTo>
                    <a:pt x="4340" y="1"/>
                  </a:moveTo>
                  <a:cubicBezTo>
                    <a:pt x="4087" y="1"/>
                    <a:pt x="2595" y="134"/>
                    <a:pt x="2049" y="3225"/>
                  </a:cubicBezTo>
                  <a:cubicBezTo>
                    <a:pt x="1453" y="6606"/>
                    <a:pt x="0" y="10466"/>
                    <a:pt x="0" y="10466"/>
                  </a:cubicBezTo>
                  <a:cubicBezTo>
                    <a:pt x="1184" y="13473"/>
                    <a:pt x="3409" y="14356"/>
                    <a:pt x="5412" y="14356"/>
                  </a:cubicBezTo>
                  <a:cubicBezTo>
                    <a:pt x="7516" y="14356"/>
                    <a:pt x="9376" y="13382"/>
                    <a:pt x="9529" y="12873"/>
                  </a:cubicBezTo>
                  <a:cubicBezTo>
                    <a:pt x="9887" y="11878"/>
                    <a:pt x="9529" y="5015"/>
                    <a:pt x="9111" y="2588"/>
                  </a:cubicBezTo>
                  <a:cubicBezTo>
                    <a:pt x="8514" y="1514"/>
                    <a:pt x="6545" y="480"/>
                    <a:pt x="6545" y="480"/>
                  </a:cubicBezTo>
                  <a:cubicBezTo>
                    <a:pt x="6545" y="480"/>
                    <a:pt x="6169" y="723"/>
                    <a:pt x="5648" y="723"/>
                  </a:cubicBezTo>
                  <a:cubicBezTo>
                    <a:pt x="5470" y="723"/>
                    <a:pt x="5275" y="695"/>
                    <a:pt x="5073" y="619"/>
                  </a:cubicBezTo>
                  <a:cubicBezTo>
                    <a:pt x="4277" y="340"/>
                    <a:pt x="4377" y="2"/>
                    <a:pt x="4377" y="2"/>
                  </a:cubicBezTo>
                  <a:cubicBezTo>
                    <a:pt x="4377" y="2"/>
                    <a:pt x="4364" y="1"/>
                    <a:pt x="4340"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6" name="Google Shape;816;p21"/>
            <p:cNvSpPr/>
            <p:nvPr/>
          </p:nvSpPr>
          <p:spPr>
            <a:xfrm>
              <a:off x="7077047" y="2749211"/>
              <a:ext cx="110454" cy="127175"/>
            </a:xfrm>
            <a:custGeom>
              <a:avLst/>
              <a:gdLst/>
              <a:ahLst/>
              <a:cxnLst/>
              <a:rect l="l" t="t" r="r" b="b"/>
              <a:pathLst>
                <a:path w="3283" h="3780" extrusionOk="0">
                  <a:moveTo>
                    <a:pt x="438" y="0"/>
                  </a:moveTo>
                  <a:lnTo>
                    <a:pt x="0" y="3780"/>
                  </a:lnTo>
                  <a:cubicBezTo>
                    <a:pt x="0" y="3780"/>
                    <a:pt x="1333" y="1910"/>
                    <a:pt x="2049" y="1413"/>
                  </a:cubicBezTo>
                  <a:cubicBezTo>
                    <a:pt x="2765" y="915"/>
                    <a:pt x="3282" y="716"/>
                    <a:pt x="3282" y="716"/>
                  </a:cubicBezTo>
                  <a:lnTo>
                    <a:pt x="2944" y="517"/>
                  </a:lnTo>
                  <a:cubicBezTo>
                    <a:pt x="2945" y="517"/>
                    <a:pt x="2944" y="517"/>
                    <a:pt x="2943" y="517"/>
                  </a:cubicBezTo>
                  <a:cubicBezTo>
                    <a:pt x="2916" y="517"/>
                    <a:pt x="2437" y="634"/>
                    <a:pt x="1936" y="634"/>
                  </a:cubicBezTo>
                  <a:cubicBezTo>
                    <a:pt x="1426" y="634"/>
                    <a:pt x="894" y="512"/>
                    <a:pt x="796" y="20"/>
                  </a:cubicBezTo>
                  <a:lnTo>
                    <a:pt x="43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7" name="Google Shape;817;p21"/>
            <p:cNvSpPr/>
            <p:nvPr/>
          </p:nvSpPr>
          <p:spPr>
            <a:xfrm>
              <a:off x="7076374" y="2749883"/>
              <a:ext cx="113785" cy="127848"/>
            </a:xfrm>
            <a:custGeom>
              <a:avLst/>
              <a:gdLst/>
              <a:ahLst/>
              <a:cxnLst/>
              <a:rect l="l" t="t" r="r" b="b"/>
              <a:pathLst>
                <a:path w="3382" h="3800" fill="none" extrusionOk="0">
                  <a:moveTo>
                    <a:pt x="478" y="0"/>
                  </a:moveTo>
                  <a:cubicBezTo>
                    <a:pt x="478" y="0"/>
                    <a:pt x="119" y="1910"/>
                    <a:pt x="0" y="3800"/>
                  </a:cubicBezTo>
                  <a:cubicBezTo>
                    <a:pt x="0" y="3800"/>
                    <a:pt x="1751" y="995"/>
                    <a:pt x="3382" y="637"/>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8" name="Google Shape;818;p21"/>
            <p:cNvSpPr/>
            <p:nvPr/>
          </p:nvSpPr>
          <p:spPr>
            <a:xfrm>
              <a:off x="6956566" y="2812799"/>
              <a:ext cx="78324" cy="289139"/>
            </a:xfrm>
            <a:custGeom>
              <a:avLst/>
              <a:gdLst/>
              <a:ahLst/>
              <a:cxnLst/>
              <a:rect l="l" t="t" r="r" b="b"/>
              <a:pathLst>
                <a:path w="2328" h="8594" fill="none" extrusionOk="0">
                  <a:moveTo>
                    <a:pt x="0" y="8594"/>
                  </a:moveTo>
                  <a:cubicBezTo>
                    <a:pt x="0" y="8594"/>
                    <a:pt x="1453" y="4734"/>
                    <a:pt x="2049" y="1353"/>
                  </a:cubicBezTo>
                  <a:cubicBezTo>
                    <a:pt x="2149" y="816"/>
                    <a:pt x="2228" y="358"/>
                    <a:pt x="2328" y="0"/>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9" name="Google Shape;819;p21"/>
            <p:cNvSpPr/>
            <p:nvPr/>
          </p:nvSpPr>
          <p:spPr>
            <a:xfrm>
              <a:off x="7068333" y="2877699"/>
              <a:ext cx="20792" cy="97737"/>
            </a:xfrm>
            <a:custGeom>
              <a:avLst/>
              <a:gdLst/>
              <a:ahLst/>
              <a:cxnLst/>
              <a:rect l="l" t="t" r="r" b="b"/>
              <a:pathLst>
                <a:path w="618" h="2905" fill="none" extrusionOk="0">
                  <a:moveTo>
                    <a:pt x="239" y="1"/>
                  </a:moveTo>
                  <a:cubicBezTo>
                    <a:pt x="239" y="1"/>
                    <a:pt x="617" y="1751"/>
                    <a:pt x="0" y="2905"/>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0" name="Google Shape;820;p21"/>
            <p:cNvSpPr/>
            <p:nvPr/>
          </p:nvSpPr>
          <p:spPr>
            <a:xfrm>
              <a:off x="7035530" y="2947309"/>
              <a:ext cx="17293" cy="14131"/>
            </a:xfrm>
            <a:custGeom>
              <a:avLst/>
              <a:gdLst/>
              <a:ahLst/>
              <a:cxnLst/>
              <a:rect l="l" t="t" r="r" b="b"/>
              <a:pathLst>
                <a:path w="514" h="420" extrusionOk="0">
                  <a:moveTo>
                    <a:pt x="239" y="0"/>
                  </a:moveTo>
                  <a:cubicBezTo>
                    <a:pt x="40" y="20"/>
                    <a:pt x="1" y="299"/>
                    <a:pt x="180" y="398"/>
                  </a:cubicBezTo>
                  <a:cubicBezTo>
                    <a:pt x="200" y="398"/>
                    <a:pt x="200" y="418"/>
                    <a:pt x="220" y="418"/>
                  </a:cubicBezTo>
                  <a:lnTo>
                    <a:pt x="279" y="418"/>
                  </a:lnTo>
                  <a:cubicBezTo>
                    <a:pt x="285" y="419"/>
                    <a:pt x="290" y="420"/>
                    <a:pt x="296" y="420"/>
                  </a:cubicBezTo>
                  <a:cubicBezTo>
                    <a:pt x="409" y="420"/>
                    <a:pt x="513" y="234"/>
                    <a:pt x="418" y="120"/>
                  </a:cubicBezTo>
                  <a:cubicBezTo>
                    <a:pt x="399" y="40"/>
                    <a:pt x="339" y="0"/>
                    <a:pt x="239"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1" name="Google Shape;821;p21"/>
            <p:cNvSpPr/>
            <p:nvPr/>
          </p:nvSpPr>
          <p:spPr>
            <a:xfrm>
              <a:off x="7059619" y="2972307"/>
              <a:ext cx="17461" cy="15846"/>
            </a:xfrm>
            <a:custGeom>
              <a:avLst/>
              <a:gdLst/>
              <a:ahLst/>
              <a:cxnLst/>
              <a:rect l="l" t="t" r="r" b="b"/>
              <a:pathLst>
                <a:path w="519" h="471" extrusionOk="0">
                  <a:moveTo>
                    <a:pt x="192" y="1"/>
                  </a:moveTo>
                  <a:cubicBezTo>
                    <a:pt x="134" y="1"/>
                    <a:pt x="84" y="40"/>
                    <a:pt x="60" y="133"/>
                  </a:cubicBezTo>
                  <a:cubicBezTo>
                    <a:pt x="1" y="272"/>
                    <a:pt x="80" y="471"/>
                    <a:pt x="279" y="471"/>
                  </a:cubicBezTo>
                  <a:cubicBezTo>
                    <a:pt x="399" y="471"/>
                    <a:pt x="518" y="292"/>
                    <a:pt x="458" y="153"/>
                  </a:cubicBezTo>
                  <a:lnTo>
                    <a:pt x="379" y="73"/>
                  </a:lnTo>
                  <a:cubicBezTo>
                    <a:pt x="359" y="53"/>
                    <a:pt x="359" y="53"/>
                    <a:pt x="319" y="53"/>
                  </a:cubicBezTo>
                  <a:cubicBezTo>
                    <a:pt x="278" y="20"/>
                    <a:pt x="233" y="1"/>
                    <a:pt x="192"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2" name="Google Shape;822;p21"/>
            <p:cNvSpPr/>
            <p:nvPr/>
          </p:nvSpPr>
          <p:spPr>
            <a:xfrm>
              <a:off x="7000068" y="2348303"/>
              <a:ext cx="132559" cy="156648"/>
            </a:xfrm>
            <a:custGeom>
              <a:avLst/>
              <a:gdLst/>
              <a:ahLst/>
              <a:cxnLst/>
              <a:rect l="l" t="t" r="r" b="b"/>
              <a:pathLst>
                <a:path w="3940" h="4656" extrusionOk="0">
                  <a:moveTo>
                    <a:pt x="3939" y="0"/>
                  </a:moveTo>
                  <a:lnTo>
                    <a:pt x="1254" y="1572"/>
                  </a:lnTo>
                  <a:lnTo>
                    <a:pt x="0" y="4655"/>
                  </a:lnTo>
                  <a:lnTo>
                    <a:pt x="2726" y="3084"/>
                  </a:lnTo>
                  <a:lnTo>
                    <a:pt x="3939"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3" name="Google Shape;823;p21"/>
            <p:cNvSpPr/>
            <p:nvPr/>
          </p:nvSpPr>
          <p:spPr>
            <a:xfrm>
              <a:off x="7085054" y="2246563"/>
              <a:ext cx="214886" cy="124518"/>
            </a:xfrm>
            <a:custGeom>
              <a:avLst/>
              <a:gdLst/>
              <a:ahLst/>
              <a:cxnLst/>
              <a:rect l="l" t="t" r="r" b="b"/>
              <a:pathLst>
                <a:path w="6387" h="3701" extrusionOk="0">
                  <a:moveTo>
                    <a:pt x="2706" y="1"/>
                  </a:moveTo>
                  <a:lnTo>
                    <a:pt x="1" y="1552"/>
                  </a:lnTo>
                  <a:lnTo>
                    <a:pt x="3701" y="3701"/>
                  </a:lnTo>
                  <a:lnTo>
                    <a:pt x="6386" y="2129"/>
                  </a:lnTo>
                  <a:lnTo>
                    <a:pt x="270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4" name="Google Shape;824;p21"/>
            <p:cNvSpPr/>
            <p:nvPr/>
          </p:nvSpPr>
          <p:spPr>
            <a:xfrm>
              <a:off x="7085054" y="2097316"/>
              <a:ext cx="152644" cy="201496"/>
            </a:xfrm>
            <a:custGeom>
              <a:avLst/>
              <a:gdLst/>
              <a:ahLst/>
              <a:cxnLst/>
              <a:rect l="l" t="t" r="r" b="b"/>
              <a:pathLst>
                <a:path w="4537" h="5989" extrusionOk="0">
                  <a:moveTo>
                    <a:pt x="4536" y="1"/>
                  </a:moveTo>
                  <a:lnTo>
                    <a:pt x="1831" y="1572"/>
                  </a:lnTo>
                  <a:lnTo>
                    <a:pt x="1" y="5988"/>
                  </a:lnTo>
                  <a:lnTo>
                    <a:pt x="2706" y="4437"/>
                  </a:lnTo>
                  <a:lnTo>
                    <a:pt x="453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5" name="Google Shape;825;p21"/>
            <p:cNvSpPr/>
            <p:nvPr/>
          </p:nvSpPr>
          <p:spPr>
            <a:xfrm>
              <a:off x="7089731" y="1869106"/>
              <a:ext cx="207518" cy="119168"/>
            </a:xfrm>
            <a:custGeom>
              <a:avLst/>
              <a:gdLst/>
              <a:ahLst/>
              <a:cxnLst/>
              <a:rect l="l" t="t" r="r" b="b"/>
              <a:pathLst>
                <a:path w="6168" h="3542" extrusionOk="0">
                  <a:moveTo>
                    <a:pt x="2706" y="0"/>
                  </a:moveTo>
                  <a:lnTo>
                    <a:pt x="1" y="1552"/>
                  </a:lnTo>
                  <a:lnTo>
                    <a:pt x="3462" y="3541"/>
                  </a:lnTo>
                  <a:lnTo>
                    <a:pt x="6168" y="1990"/>
                  </a:lnTo>
                  <a:lnTo>
                    <a:pt x="270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6" name="Google Shape;826;p21"/>
            <p:cNvSpPr/>
            <p:nvPr/>
          </p:nvSpPr>
          <p:spPr>
            <a:xfrm>
              <a:off x="7206208" y="1936025"/>
              <a:ext cx="305221" cy="791112"/>
            </a:xfrm>
            <a:custGeom>
              <a:avLst/>
              <a:gdLst/>
              <a:ahLst/>
              <a:cxnLst/>
              <a:rect l="l" t="t" r="r" b="b"/>
              <a:pathLst>
                <a:path w="9072" h="23514" extrusionOk="0">
                  <a:moveTo>
                    <a:pt x="2706" y="1"/>
                  </a:moveTo>
                  <a:lnTo>
                    <a:pt x="0" y="1552"/>
                  </a:lnTo>
                  <a:lnTo>
                    <a:pt x="6366" y="23514"/>
                  </a:lnTo>
                  <a:lnTo>
                    <a:pt x="9071" y="21942"/>
                  </a:lnTo>
                  <a:lnTo>
                    <a:pt x="270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7" name="Google Shape;827;p21"/>
            <p:cNvSpPr/>
            <p:nvPr/>
          </p:nvSpPr>
          <p:spPr>
            <a:xfrm>
              <a:off x="6865524" y="1920649"/>
              <a:ext cx="554862" cy="825900"/>
            </a:xfrm>
            <a:custGeom>
              <a:avLst/>
              <a:gdLst/>
              <a:ahLst/>
              <a:cxnLst/>
              <a:rect l="l" t="t" r="r" b="b"/>
              <a:pathLst>
                <a:path w="16492" h="24548" extrusionOk="0">
                  <a:moveTo>
                    <a:pt x="8356" y="6823"/>
                  </a:moveTo>
                  <a:lnTo>
                    <a:pt x="8416" y="6843"/>
                  </a:lnTo>
                  <a:lnTo>
                    <a:pt x="10226" y="13388"/>
                  </a:lnTo>
                  <a:lnTo>
                    <a:pt x="6526" y="11239"/>
                  </a:lnTo>
                  <a:lnTo>
                    <a:pt x="8356" y="6823"/>
                  </a:lnTo>
                  <a:close/>
                  <a:moveTo>
                    <a:pt x="6665" y="0"/>
                  </a:moveTo>
                  <a:lnTo>
                    <a:pt x="1" y="15019"/>
                  </a:lnTo>
                  <a:lnTo>
                    <a:pt x="3999" y="17327"/>
                  </a:lnTo>
                  <a:lnTo>
                    <a:pt x="5233" y="14283"/>
                  </a:lnTo>
                  <a:lnTo>
                    <a:pt x="11459" y="17884"/>
                  </a:lnTo>
                  <a:lnTo>
                    <a:pt x="12653" y="22359"/>
                  </a:lnTo>
                  <a:lnTo>
                    <a:pt x="16432" y="24548"/>
                  </a:lnTo>
                  <a:lnTo>
                    <a:pt x="16492" y="23991"/>
                  </a:lnTo>
                  <a:lnTo>
                    <a:pt x="10126" y="2009"/>
                  </a:lnTo>
                  <a:lnTo>
                    <a:pt x="6665"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CCC3EB"/>
                </a:solidFill>
                <a:latin typeface="Arial"/>
                <a:cs typeface="Arial"/>
                <a:sym typeface="Arial"/>
              </a:endParaRPr>
            </a:p>
          </p:txBody>
        </p:sp>
        <p:sp>
          <p:nvSpPr>
            <p:cNvPr id="828" name="Google Shape;828;p21"/>
            <p:cNvSpPr/>
            <p:nvPr/>
          </p:nvSpPr>
          <p:spPr>
            <a:xfrm>
              <a:off x="7206208" y="1936025"/>
              <a:ext cx="91041" cy="52922"/>
            </a:xfrm>
            <a:custGeom>
              <a:avLst/>
              <a:gdLst/>
              <a:ahLst/>
              <a:cxnLst/>
              <a:rect l="l" t="t" r="r" b="b"/>
              <a:pathLst>
                <a:path w="2706" h="1573" fill="none" extrusionOk="0">
                  <a:moveTo>
                    <a:pt x="2706" y="1"/>
                  </a:moveTo>
                  <a:lnTo>
                    <a:pt x="0" y="157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9" name="Google Shape;829;p21"/>
            <p:cNvSpPr/>
            <p:nvPr/>
          </p:nvSpPr>
          <p:spPr>
            <a:xfrm>
              <a:off x="7085054" y="2246563"/>
              <a:ext cx="91075" cy="52250"/>
            </a:xfrm>
            <a:custGeom>
              <a:avLst/>
              <a:gdLst/>
              <a:ahLst/>
              <a:cxnLst/>
              <a:rect l="l" t="t" r="r" b="b"/>
              <a:pathLst>
                <a:path w="2707" h="1553" fill="none" extrusionOk="0">
                  <a:moveTo>
                    <a:pt x="1" y="1552"/>
                  </a:moveTo>
                  <a:lnTo>
                    <a:pt x="2706" y="1"/>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0" name="Google Shape;830;p21"/>
            <p:cNvSpPr/>
            <p:nvPr/>
          </p:nvSpPr>
          <p:spPr>
            <a:xfrm>
              <a:off x="7379544" y="2654199"/>
              <a:ext cx="130203" cy="104398"/>
            </a:xfrm>
            <a:custGeom>
              <a:avLst/>
              <a:gdLst/>
              <a:ahLst/>
              <a:cxnLst/>
              <a:rect l="l" t="t" r="r" b="b"/>
              <a:pathLst>
                <a:path w="3870" h="3103" extrusionOk="0">
                  <a:moveTo>
                    <a:pt x="3006" y="0"/>
                  </a:moveTo>
                  <a:cubicBezTo>
                    <a:pt x="2976" y="0"/>
                    <a:pt x="2942" y="41"/>
                    <a:pt x="2905" y="139"/>
                  </a:cubicBezTo>
                  <a:cubicBezTo>
                    <a:pt x="2751" y="482"/>
                    <a:pt x="2710" y="705"/>
                    <a:pt x="2702" y="830"/>
                  </a:cubicBezTo>
                  <a:lnTo>
                    <a:pt x="2702" y="830"/>
                  </a:lnTo>
                  <a:cubicBezTo>
                    <a:pt x="2691" y="605"/>
                    <a:pt x="2656" y="152"/>
                    <a:pt x="2542" y="152"/>
                  </a:cubicBezTo>
                  <a:cubicBezTo>
                    <a:pt x="2502" y="152"/>
                    <a:pt x="2451" y="210"/>
                    <a:pt x="2388" y="358"/>
                  </a:cubicBezTo>
                  <a:lnTo>
                    <a:pt x="2089" y="1074"/>
                  </a:lnTo>
                  <a:cubicBezTo>
                    <a:pt x="2089" y="1074"/>
                    <a:pt x="2089" y="490"/>
                    <a:pt x="2001" y="490"/>
                  </a:cubicBezTo>
                  <a:cubicBezTo>
                    <a:pt x="1978" y="490"/>
                    <a:pt x="1948" y="532"/>
                    <a:pt x="1910" y="636"/>
                  </a:cubicBezTo>
                  <a:lnTo>
                    <a:pt x="1731" y="1113"/>
                  </a:lnTo>
                  <a:cubicBezTo>
                    <a:pt x="1731" y="1113"/>
                    <a:pt x="1617" y="1103"/>
                    <a:pt x="1462" y="1103"/>
                  </a:cubicBezTo>
                  <a:cubicBezTo>
                    <a:pt x="1137" y="1103"/>
                    <a:pt x="631" y="1149"/>
                    <a:pt x="617" y="1432"/>
                  </a:cubicBezTo>
                  <a:cubicBezTo>
                    <a:pt x="597" y="1869"/>
                    <a:pt x="1" y="2705"/>
                    <a:pt x="259" y="2824"/>
                  </a:cubicBezTo>
                  <a:cubicBezTo>
                    <a:pt x="415" y="2891"/>
                    <a:pt x="672" y="3102"/>
                    <a:pt x="923" y="3102"/>
                  </a:cubicBezTo>
                  <a:cubicBezTo>
                    <a:pt x="1120" y="3102"/>
                    <a:pt x="1313" y="2973"/>
                    <a:pt x="1453" y="2546"/>
                  </a:cubicBezTo>
                  <a:cubicBezTo>
                    <a:pt x="1453" y="2546"/>
                    <a:pt x="1593" y="1936"/>
                    <a:pt x="2429" y="1936"/>
                  </a:cubicBezTo>
                  <a:cubicBezTo>
                    <a:pt x="2536" y="1936"/>
                    <a:pt x="2654" y="1946"/>
                    <a:pt x="2785" y="1969"/>
                  </a:cubicBezTo>
                  <a:cubicBezTo>
                    <a:pt x="2834" y="1977"/>
                    <a:pt x="2880" y="1982"/>
                    <a:pt x="2924" y="1982"/>
                  </a:cubicBezTo>
                  <a:cubicBezTo>
                    <a:pt x="3870" y="1982"/>
                    <a:pt x="3810" y="76"/>
                    <a:pt x="3541" y="76"/>
                  </a:cubicBezTo>
                  <a:cubicBezTo>
                    <a:pt x="3535" y="76"/>
                    <a:pt x="3528" y="77"/>
                    <a:pt x="3522" y="79"/>
                  </a:cubicBezTo>
                  <a:cubicBezTo>
                    <a:pt x="3223" y="159"/>
                    <a:pt x="3223" y="974"/>
                    <a:pt x="3223" y="974"/>
                  </a:cubicBezTo>
                  <a:cubicBezTo>
                    <a:pt x="3223" y="974"/>
                    <a:pt x="3155" y="0"/>
                    <a:pt x="3006"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1" name="Google Shape;831;p21"/>
            <p:cNvSpPr/>
            <p:nvPr/>
          </p:nvSpPr>
          <p:spPr>
            <a:xfrm>
              <a:off x="7167382" y="2724280"/>
              <a:ext cx="312589" cy="249170"/>
            </a:xfrm>
            <a:custGeom>
              <a:avLst/>
              <a:gdLst/>
              <a:ahLst/>
              <a:cxnLst/>
              <a:rect l="l" t="t" r="r" b="b"/>
              <a:pathLst>
                <a:path w="9291" h="7406" extrusionOk="0">
                  <a:moveTo>
                    <a:pt x="7460" y="1"/>
                  </a:moveTo>
                  <a:cubicBezTo>
                    <a:pt x="6948" y="1"/>
                    <a:pt x="6446" y="144"/>
                    <a:pt x="6446" y="144"/>
                  </a:cubicBezTo>
                  <a:cubicBezTo>
                    <a:pt x="6446" y="144"/>
                    <a:pt x="6167" y="1656"/>
                    <a:pt x="5710" y="2452"/>
                  </a:cubicBezTo>
                  <a:cubicBezTo>
                    <a:pt x="5471" y="2850"/>
                    <a:pt x="5013" y="3725"/>
                    <a:pt x="4576" y="3725"/>
                  </a:cubicBezTo>
                  <a:cubicBezTo>
                    <a:pt x="4158" y="3725"/>
                    <a:pt x="2547" y="2213"/>
                    <a:pt x="1333" y="2173"/>
                  </a:cubicBezTo>
                  <a:cubicBezTo>
                    <a:pt x="1309" y="2173"/>
                    <a:pt x="1285" y="2173"/>
                    <a:pt x="1262" y="2173"/>
                  </a:cubicBezTo>
                  <a:cubicBezTo>
                    <a:pt x="121" y="2173"/>
                    <a:pt x="1134" y="2651"/>
                    <a:pt x="1134" y="2651"/>
                  </a:cubicBezTo>
                  <a:cubicBezTo>
                    <a:pt x="1134" y="2651"/>
                    <a:pt x="1851" y="4083"/>
                    <a:pt x="2129" y="4680"/>
                  </a:cubicBezTo>
                  <a:cubicBezTo>
                    <a:pt x="2089" y="4680"/>
                    <a:pt x="2089" y="4720"/>
                    <a:pt x="2069" y="4720"/>
                  </a:cubicBezTo>
                  <a:cubicBezTo>
                    <a:pt x="1433" y="5018"/>
                    <a:pt x="1" y="5317"/>
                    <a:pt x="100" y="6311"/>
                  </a:cubicBezTo>
                  <a:cubicBezTo>
                    <a:pt x="180" y="6948"/>
                    <a:pt x="796" y="7405"/>
                    <a:pt x="1532" y="7405"/>
                  </a:cubicBezTo>
                  <a:cubicBezTo>
                    <a:pt x="2865" y="7405"/>
                    <a:pt x="4238" y="7007"/>
                    <a:pt x="5511" y="6709"/>
                  </a:cubicBezTo>
                  <a:cubicBezTo>
                    <a:pt x="6764" y="6411"/>
                    <a:pt x="7838" y="5635"/>
                    <a:pt x="8196" y="4342"/>
                  </a:cubicBezTo>
                  <a:cubicBezTo>
                    <a:pt x="8236" y="3984"/>
                    <a:pt x="9290" y="1497"/>
                    <a:pt x="9091" y="1298"/>
                  </a:cubicBezTo>
                  <a:cubicBezTo>
                    <a:pt x="9091" y="502"/>
                    <a:pt x="8654" y="304"/>
                    <a:pt x="8037" y="85"/>
                  </a:cubicBezTo>
                  <a:cubicBezTo>
                    <a:pt x="7863" y="23"/>
                    <a:pt x="7661" y="1"/>
                    <a:pt x="7460"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2" name="Google Shape;832;p21"/>
            <p:cNvSpPr/>
            <p:nvPr/>
          </p:nvSpPr>
          <p:spPr>
            <a:xfrm>
              <a:off x="7705491" y="2802133"/>
              <a:ext cx="104432" cy="145209"/>
            </a:xfrm>
            <a:custGeom>
              <a:avLst/>
              <a:gdLst/>
              <a:ahLst/>
              <a:cxnLst/>
              <a:rect l="l" t="t" r="r" b="b"/>
              <a:pathLst>
                <a:path w="3104" h="4316" extrusionOk="0">
                  <a:moveTo>
                    <a:pt x="1213" y="1"/>
                  </a:moveTo>
                  <a:cubicBezTo>
                    <a:pt x="1110" y="1"/>
                    <a:pt x="1055" y="109"/>
                    <a:pt x="1055" y="317"/>
                  </a:cubicBezTo>
                  <a:lnTo>
                    <a:pt x="1055" y="1511"/>
                  </a:lnTo>
                  <a:cubicBezTo>
                    <a:pt x="1055" y="1511"/>
                    <a:pt x="935" y="257"/>
                    <a:pt x="736" y="257"/>
                  </a:cubicBezTo>
                  <a:cubicBezTo>
                    <a:pt x="537" y="257"/>
                    <a:pt x="537" y="297"/>
                    <a:pt x="537" y="556"/>
                  </a:cubicBezTo>
                  <a:cubicBezTo>
                    <a:pt x="537" y="834"/>
                    <a:pt x="597" y="1789"/>
                    <a:pt x="597" y="1789"/>
                  </a:cubicBezTo>
                  <a:cubicBezTo>
                    <a:pt x="597" y="1789"/>
                    <a:pt x="358" y="854"/>
                    <a:pt x="199" y="854"/>
                  </a:cubicBezTo>
                  <a:cubicBezTo>
                    <a:pt x="60" y="854"/>
                    <a:pt x="0" y="914"/>
                    <a:pt x="100" y="1391"/>
                  </a:cubicBezTo>
                  <a:cubicBezTo>
                    <a:pt x="199" y="1849"/>
                    <a:pt x="458" y="2505"/>
                    <a:pt x="438" y="2823"/>
                  </a:cubicBezTo>
                  <a:cubicBezTo>
                    <a:pt x="378" y="3142"/>
                    <a:pt x="657" y="3540"/>
                    <a:pt x="677" y="3599"/>
                  </a:cubicBezTo>
                  <a:cubicBezTo>
                    <a:pt x="697" y="3639"/>
                    <a:pt x="677" y="4216"/>
                    <a:pt x="677" y="4216"/>
                  </a:cubicBezTo>
                  <a:lnTo>
                    <a:pt x="1751" y="4315"/>
                  </a:lnTo>
                  <a:lnTo>
                    <a:pt x="1751" y="4057"/>
                  </a:lnTo>
                  <a:cubicBezTo>
                    <a:pt x="1751" y="4057"/>
                    <a:pt x="1691" y="3719"/>
                    <a:pt x="1950" y="3500"/>
                  </a:cubicBezTo>
                  <a:cubicBezTo>
                    <a:pt x="2188" y="3261"/>
                    <a:pt x="2348" y="3142"/>
                    <a:pt x="2547" y="2565"/>
                  </a:cubicBezTo>
                  <a:cubicBezTo>
                    <a:pt x="2745" y="2008"/>
                    <a:pt x="3104" y="1749"/>
                    <a:pt x="2984" y="1630"/>
                  </a:cubicBezTo>
                  <a:cubicBezTo>
                    <a:pt x="2943" y="1588"/>
                    <a:pt x="2877" y="1561"/>
                    <a:pt x="2800" y="1561"/>
                  </a:cubicBezTo>
                  <a:cubicBezTo>
                    <a:pt x="2658" y="1561"/>
                    <a:pt x="2477" y="1656"/>
                    <a:pt x="2348" y="1928"/>
                  </a:cubicBezTo>
                  <a:cubicBezTo>
                    <a:pt x="2149" y="2346"/>
                    <a:pt x="2009" y="2406"/>
                    <a:pt x="2009" y="2406"/>
                  </a:cubicBezTo>
                  <a:cubicBezTo>
                    <a:pt x="2009" y="2406"/>
                    <a:pt x="2049" y="576"/>
                    <a:pt x="1990" y="436"/>
                  </a:cubicBezTo>
                  <a:cubicBezTo>
                    <a:pt x="1962" y="311"/>
                    <a:pt x="1894" y="234"/>
                    <a:pt x="1809" y="234"/>
                  </a:cubicBezTo>
                  <a:cubicBezTo>
                    <a:pt x="1772" y="234"/>
                    <a:pt x="1733" y="248"/>
                    <a:pt x="1691" y="277"/>
                  </a:cubicBezTo>
                  <a:cubicBezTo>
                    <a:pt x="1592" y="377"/>
                    <a:pt x="1492" y="1511"/>
                    <a:pt x="1452" y="1511"/>
                  </a:cubicBezTo>
                  <a:cubicBezTo>
                    <a:pt x="1452" y="1511"/>
                    <a:pt x="1452" y="1511"/>
                    <a:pt x="1451" y="1511"/>
                  </a:cubicBezTo>
                  <a:cubicBezTo>
                    <a:pt x="1394" y="1511"/>
                    <a:pt x="1491" y="137"/>
                    <a:pt x="1333" y="39"/>
                  </a:cubicBezTo>
                  <a:cubicBezTo>
                    <a:pt x="1288" y="13"/>
                    <a:pt x="1248" y="1"/>
                    <a:pt x="1213"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3" name="Google Shape;833;p21"/>
            <p:cNvSpPr/>
            <p:nvPr/>
          </p:nvSpPr>
          <p:spPr>
            <a:xfrm>
              <a:off x="7688097" y="2914842"/>
              <a:ext cx="203481" cy="360532"/>
            </a:xfrm>
            <a:custGeom>
              <a:avLst/>
              <a:gdLst/>
              <a:ahLst/>
              <a:cxnLst/>
              <a:rect l="l" t="t" r="r" b="b"/>
              <a:pathLst>
                <a:path w="6048" h="10716" extrusionOk="0">
                  <a:moveTo>
                    <a:pt x="1978" y="0"/>
                  </a:moveTo>
                  <a:cubicBezTo>
                    <a:pt x="1891" y="0"/>
                    <a:pt x="1802" y="3"/>
                    <a:pt x="1711" y="11"/>
                  </a:cubicBezTo>
                  <a:cubicBezTo>
                    <a:pt x="935" y="90"/>
                    <a:pt x="100" y="488"/>
                    <a:pt x="100" y="488"/>
                  </a:cubicBezTo>
                  <a:cubicBezTo>
                    <a:pt x="0" y="488"/>
                    <a:pt x="239" y="3054"/>
                    <a:pt x="279" y="3293"/>
                  </a:cubicBezTo>
                  <a:cubicBezTo>
                    <a:pt x="497" y="5043"/>
                    <a:pt x="995" y="6913"/>
                    <a:pt x="1870" y="8465"/>
                  </a:cubicBezTo>
                  <a:cubicBezTo>
                    <a:pt x="2268" y="9201"/>
                    <a:pt x="2805" y="9957"/>
                    <a:pt x="3521" y="10414"/>
                  </a:cubicBezTo>
                  <a:cubicBezTo>
                    <a:pt x="3795" y="10615"/>
                    <a:pt x="4118" y="10715"/>
                    <a:pt x="4429" y="10715"/>
                  </a:cubicBezTo>
                  <a:cubicBezTo>
                    <a:pt x="4796" y="10715"/>
                    <a:pt x="5145" y="10575"/>
                    <a:pt x="5371" y="10295"/>
                  </a:cubicBezTo>
                  <a:cubicBezTo>
                    <a:pt x="6047" y="9440"/>
                    <a:pt x="5391" y="8346"/>
                    <a:pt x="4953" y="7530"/>
                  </a:cubicBezTo>
                  <a:cubicBezTo>
                    <a:pt x="4277" y="6317"/>
                    <a:pt x="3680" y="4984"/>
                    <a:pt x="3461" y="3571"/>
                  </a:cubicBezTo>
                  <a:cubicBezTo>
                    <a:pt x="3282" y="2457"/>
                    <a:pt x="3123" y="170"/>
                    <a:pt x="3123" y="170"/>
                  </a:cubicBezTo>
                  <a:cubicBezTo>
                    <a:pt x="3123" y="170"/>
                    <a:pt x="2615" y="0"/>
                    <a:pt x="197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4" name="Google Shape;834;p21"/>
            <p:cNvSpPr/>
            <p:nvPr/>
          </p:nvSpPr>
          <p:spPr>
            <a:xfrm>
              <a:off x="7710841" y="4018884"/>
              <a:ext cx="197458" cy="143594"/>
            </a:xfrm>
            <a:custGeom>
              <a:avLst/>
              <a:gdLst/>
              <a:ahLst/>
              <a:cxnLst/>
              <a:rect l="l" t="t" r="r" b="b"/>
              <a:pathLst>
                <a:path w="5869" h="4268" extrusionOk="0">
                  <a:moveTo>
                    <a:pt x="3958" y="0"/>
                  </a:moveTo>
                  <a:cubicBezTo>
                    <a:pt x="3425" y="0"/>
                    <a:pt x="2851" y="271"/>
                    <a:pt x="2388" y="755"/>
                  </a:cubicBezTo>
                  <a:cubicBezTo>
                    <a:pt x="2248" y="874"/>
                    <a:pt x="0" y="3142"/>
                    <a:pt x="299" y="3898"/>
                  </a:cubicBezTo>
                  <a:cubicBezTo>
                    <a:pt x="398" y="4161"/>
                    <a:pt x="684" y="4268"/>
                    <a:pt x="1064" y="4268"/>
                  </a:cubicBezTo>
                  <a:cubicBezTo>
                    <a:pt x="1832" y="4268"/>
                    <a:pt x="2982" y="3833"/>
                    <a:pt x="3740" y="3380"/>
                  </a:cubicBezTo>
                  <a:cubicBezTo>
                    <a:pt x="4914" y="2684"/>
                    <a:pt x="5869" y="1789"/>
                    <a:pt x="5212" y="755"/>
                  </a:cubicBezTo>
                  <a:cubicBezTo>
                    <a:pt x="4915" y="236"/>
                    <a:pt x="4455" y="0"/>
                    <a:pt x="395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5" name="Google Shape;835;p21"/>
            <p:cNvSpPr/>
            <p:nvPr/>
          </p:nvSpPr>
          <p:spPr>
            <a:xfrm>
              <a:off x="7759020" y="3577940"/>
              <a:ext cx="166035" cy="513210"/>
            </a:xfrm>
            <a:custGeom>
              <a:avLst/>
              <a:gdLst/>
              <a:ahLst/>
              <a:cxnLst/>
              <a:rect l="l" t="t" r="r" b="b"/>
              <a:pathLst>
                <a:path w="4935" h="15254" extrusionOk="0">
                  <a:moveTo>
                    <a:pt x="3018" y="0"/>
                  </a:moveTo>
                  <a:cubicBezTo>
                    <a:pt x="2017" y="0"/>
                    <a:pt x="856" y="473"/>
                    <a:pt x="856" y="473"/>
                  </a:cubicBezTo>
                  <a:lnTo>
                    <a:pt x="359" y="4511"/>
                  </a:lnTo>
                  <a:cubicBezTo>
                    <a:pt x="359" y="4511"/>
                    <a:pt x="1" y="7634"/>
                    <a:pt x="120" y="9405"/>
                  </a:cubicBezTo>
                  <a:cubicBezTo>
                    <a:pt x="259" y="11513"/>
                    <a:pt x="120" y="14457"/>
                    <a:pt x="120" y="14457"/>
                  </a:cubicBezTo>
                  <a:cubicBezTo>
                    <a:pt x="120" y="14457"/>
                    <a:pt x="1402" y="15253"/>
                    <a:pt x="2634" y="15253"/>
                  </a:cubicBezTo>
                  <a:cubicBezTo>
                    <a:pt x="3250" y="15253"/>
                    <a:pt x="3853" y="15054"/>
                    <a:pt x="4278" y="14457"/>
                  </a:cubicBezTo>
                  <a:cubicBezTo>
                    <a:pt x="4278" y="14457"/>
                    <a:pt x="4278" y="7754"/>
                    <a:pt x="4337" y="6023"/>
                  </a:cubicBezTo>
                  <a:cubicBezTo>
                    <a:pt x="4377" y="4272"/>
                    <a:pt x="4934" y="1985"/>
                    <a:pt x="4337" y="652"/>
                  </a:cubicBezTo>
                  <a:cubicBezTo>
                    <a:pt x="4119" y="157"/>
                    <a:pt x="3595" y="0"/>
                    <a:pt x="301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6" name="Google Shape;836;p21"/>
            <p:cNvSpPr/>
            <p:nvPr/>
          </p:nvSpPr>
          <p:spPr>
            <a:xfrm>
              <a:off x="7852719" y="4081530"/>
              <a:ext cx="221581" cy="161459"/>
            </a:xfrm>
            <a:custGeom>
              <a:avLst/>
              <a:gdLst/>
              <a:ahLst/>
              <a:cxnLst/>
              <a:rect l="l" t="t" r="r" b="b"/>
              <a:pathLst>
                <a:path w="6586" h="4799" extrusionOk="0">
                  <a:moveTo>
                    <a:pt x="4456" y="1"/>
                  </a:moveTo>
                  <a:cubicBezTo>
                    <a:pt x="3850" y="1"/>
                    <a:pt x="3201" y="297"/>
                    <a:pt x="2686" y="822"/>
                  </a:cubicBezTo>
                  <a:cubicBezTo>
                    <a:pt x="2567" y="942"/>
                    <a:pt x="1" y="3488"/>
                    <a:pt x="359" y="4383"/>
                  </a:cubicBezTo>
                  <a:cubicBezTo>
                    <a:pt x="464" y="4679"/>
                    <a:pt x="782" y="4799"/>
                    <a:pt x="1207" y="4799"/>
                  </a:cubicBezTo>
                  <a:cubicBezTo>
                    <a:pt x="2069" y="4799"/>
                    <a:pt x="3372" y="4306"/>
                    <a:pt x="4238" y="3786"/>
                  </a:cubicBezTo>
                  <a:cubicBezTo>
                    <a:pt x="5551" y="3010"/>
                    <a:pt x="6585" y="1996"/>
                    <a:pt x="5889" y="822"/>
                  </a:cubicBezTo>
                  <a:cubicBezTo>
                    <a:pt x="5544" y="257"/>
                    <a:pt x="5019" y="1"/>
                    <a:pt x="4456"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7" name="Google Shape;837;p21"/>
            <p:cNvSpPr/>
            <p:nvPr/>
          </p:nvSpPr>
          <p:spPr>
            <a:xfrm>
              <a:off x="7854738" y="3607177"/>
              <a:ext cx="223566" cy="551565"/>
            </a:xfrm>
            <a:custGeom>
              <a:avLst/>
              <a:gdLst/>
              <a:ahLst/>
              <a:cxnLst/>
              <a:rect l="l" t="t" r="r" b="b"/>
              <a:pathLst>
                <a:path w="6645" h="16394" extrusionOk="0">
                  <a:moveTo>
                    <a:pt x="5312" y="0"/>
                  </a:moveTo>
                  <a:cubicBezTo>
                    <a:pt x="4187" y="0"/>
                    <a:pt x="2063" y="1485"/>
                    <a:pt x="714" y="1485"/>
                  </a:cubicBezTo>
                  <a:cubicBezTo>
                    <a:pt x="439" y="1485"/>
                    <a:pt x="196" y="1424"/>
                    <a:pt x="0" y="1275"/>
                  </a:cubicBezTo>
                  <a:lnTo>
                    <a:pt x="0" y="1275"/>
                  </a:lnTo>
                  <a:cubicBezTo>
                    <a:pt x="0" y="1275"/>
                    <a:pt x="299" y="2608"/>
                    <a:pt x="2009" y="4637"/>
                  </a:cubicBezTo>
                  <a:cubicBezTo>
                    <a:pt x="2009" y="4796"/>
                    <a:pt x="1632" y="8058"/>
                    <a:pt x="1751" y="10008"/>
                  </a:cubicBezTo>
                  <a:cubicBezTo>
                    <a:pt x="1910" y="12315"/>
                    <a:pt x="1751" y="15518"/>
                    <a:pt x="1751" y="15518"/>
                  </a:cubicBezTo>
                  <a:cubicBezTo>
                    <a:pt x="1751" y="15518"/>
                    <a:pt x="3148" y="16393"/>
                    <a:pt x="4498" y="16393"/>
                  </a:cubicBezTo>
                  <a:cubicBezTo>
                    <a:pt x="5172" y="16393"/>
                    <a:pt x="5836" y="16174"/>
                    <a:pt x="6306" y="15518"/>
                  </a:cubicBezTo>
                  <a:cubicBezTo>
                    <a:pt x="6306" y="15518"/>
                    <a:pt x="5968" y="8138"/>
                    <a:pt x="6028" y="6228"/>
                  </a:cubicBezTo>
                  <a:cubicBezTo>
                    <a:pt x="6107" y="4338"/>
                    <a:pt x="6644" y="1872"/>
                    <a:pt x="5968" y="380"/>
                  </a:cubicBezTo>
                  <a:cubicBezTo>
                    <a:pt x="5845" y="107"/>
                    <a:pt x="5615" y="0"/>
                    <a:pt x="531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8" name="Google Shape;838;p21"/>
            <p:cNvSpPr/>
            <p:nvPr/>
          </p:nvSpPr>
          <p:spPr>
            <a:xfrm>
              <a:off x="7847370" y="3021596"/>
              <a:ext cx="155975" cy="204154"/>
            </a:xfrm>
            <a:custGeom>
              <a:avLst/>
              <a:gdLst/>
              <a:ahLst/>
              <a:cxnLst/>
              <a:rect l="l" t="t" r="r" b="b"/>
              <a:pathLst>
                <a:path w="4636" h="6068" extrusionOk="0">
                  <a:moveTo>
                    <a:pt x="816" y="1"/>
                  </a:moveTo>
                  <a:cubicBezTo>
                    <a:pt x="816" y="1"/>
                    <a:pt x="259" y="418"/>
                    <a:pt x="239" y="1015"/>
                  </a:cubicBezTo>
                  <a:cubicBezTo>
                    <a:pt x="219" y="1592"/>
                    <a:pt x="1" y="3760"/>
                    <a:pt x="339" y="4178"/>
                  </a:cubicBezTo>
                  <a:cubicBezTo>
                    <a:pt x="500" y="4390"/>
                    <a:pt x="965" y="4608"/>
                    <a:pt x="1472" y="4608"/>
                  </a:cubicBezTo>
                  <a:lnTo>
                    <a:pt x="1472" y="4608"/>
                  </a:lnTo>
                  <a:lnTo>
                    <a:pt x="1453" y="6068"/>
                  </a:lnTo>
                  <a:lnTo>
                    <a:pt x="3720" y="6068"/>
                  </a:lnTo>
                  <a:lnTo>
                    <a:pt x="3760" y="3163"/>
                  </a:lnTo>
                  <a:cubicBezTo>
                    <a:pt x="4297" y="3084"/>
                    <a:pt x="4636" y="2109"/>
                    <a:pt x="4138" y="1890"/>
                  </a:cubicBezTo>
                  <a:cubicBezTo>
                    <a:pt x="4084" y="1867"/>
                    <a:pt x="4034" y="1857"/>
                    <a:pt x="3987" y="1857"/>
                  </a:cubicBezTo>
                  <a:cubicBezTo>
                    <a:pt x="3589" y="1857"/>
                    <a:pt x="3462" y="2606"/>
                    <a:pt x="3462" y="2606"/>
                  </a:cubicBezTo>
                  <a:lnTo>
                    <a:pt x="2825" y="259"/>
                  </a:lnTo>
                  <a:lnTo>
                    <a:pt x="816" y="1"/>
                  </a:ln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9" name="Google Shape;839;p21"/>
            <p:cNvSpPr/>
            <p:nvPr/>
          </p:nvSpPr>
          <p:spPr>
            <a:xfrm>
              <a:off x="7858069" y="3077143"/>
              <a:ext cx="10093" cy="16755"/>
            </a:xfrm>
            <a:custGeom>
              <a:avLst/>
              <a:gdLst/>
              <a:ahLst/>
              <a:cxnLst/>
              <a:rect l="l" t="t" r="r" b="b"/>
              <a:pathLst>
                <a:path w="300" h="498" extrusionOk="0">
                  <a:moveTo>
                    <a:pt x="160" y="1"/>
                  </a:moveTo>
                  <a:cubicBezTo>
                    <a:pt x="100" y="1"/>
                    <a:pt x="21" y="40"/>
                    <a:pt x="21" y="120"/>
                  </a:cubicBezTo>
                  <a:lnTo>
                    <a:pt x="1" y="339"/>
                  </a:lnTo>
                  <a:cubicBezTo>
                    <a:pt x="1" y="418"/>
                    <a:pt x="41" y="498"/>
                    <a:pt x="120" y="498"/>
                  </a:cubicBezTo>
                  <a:cubicBezTo>
                    <a:pt x="200" y="498"/>
                    <a:pt x="279" y="438"/>
                    <a:pt x="259" y="359"/>
                  </a:cubicBezTo>
                  <a:lnTo>
                    <a:pt x="299" y="140"/>
                  </a:lnTo>
                  <a:cubicBezTo>
                    <a:pt x="299" y="60"/>
                    <a:pt x="240" y="1"/>
                    <a:pt x="160"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0" name="Google Shape;840;p21"/>
            <p:cNvSpPr/>
            <p:nvPr/>
          </p:nvSpPr>
          <p:spPr>
            <a:xfrm>
              <a:off x="7855411" y="3128013"/>
              <a:ext cx="47539" cy="54235"/>
            </a:xfrm>
            <a:custGeom>
              <a:avLst/>
              <a:gdLst/>
              <a:ahLst/>
              <a:cxnLst/>
              <a:rect l="l" t="t" r="r" b="b"/>
              <a:pathLst>
                <a:path w="1413" h="1612" fill="none" extrusionOk="0">
                  <a:moveTo>
                    <a:pt x="1413" y="180"/>
                  </a:moveTo>
                  <a:cubicBezTo>
                    <a:pt x="1413" y="180"/>
                    <a:pt x="319" y="1612"/>
                    <a:pt x="0" y="0"/>
                  </a:cubicBezTo>
                </a:path>
              </a:pathLst>
            </a:custGeom>
            <a:noFill/>
            <a:ln w="4475" cap="rnd" cmpd="sng">
              <a:solidFill>
                <a:srgbClr val="1D1D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1" name="Google Shape;841;p21"/>
            <p:cNvSpPr/>
            <p:nvPr/>
          </p:nvSpPr>
          <p:spPr>
            <a:xfrm>
              <a:off x="7841650" y="3065098"/>
              <a:ext cx="38556" cy="59248"/>
            </a:xfrm>
            <a:custGeom>
              <a:avLst/>
              <a:gdLst/>
              <a:ahLst/>
              <a:cxnLst/>
              <a:rect l="l" t="t" r="r" b="b"/>
              <a:pathLst>
                <a:path w="1146" h="1761" extrusionOk="0">
                  <a:moveTo>
                    <a:pt x="1145" y="1"/>
                  </a:moveTo>
                  <a:cubicBezTo>
                    <a:pt x="946" y="756"/>
                    <a:pt x="111" y="1095"/>
                    <a:pt x="31" y="1552"/>
                  </a:cubicBezTo>
                  <a:cubicBezTo>
                    <a:pt x="0" y="1715"/>
                    <a:pt x="115" y="1760"/>
                    <a:pt x="272" y="1760"/>
                  </a:cubicBezTo>
                  <a:cubicBezTo>
                    <a:pt x="464" y="1760"/>
                    <a:pt x="719" y="1693"/>
                    <a:pt x="850" y="1693"/>
                  </a:cubicBezTo>
                  <a:cubicBezTo>
                    <a:pt x="887" y="1693"/>
                    <a:pt x="913" y="1698"/>
                    <a:pt x="926" y="1711"/>
                  </a:cubicBezTo>
                  <a:lnTo>
                    <a:pt x="1145" y="1"/>
                  </a:ln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2" name="Google Shape;842;p21"/>
            <p:cNvSpPr/>
            <p:nvPr/>
          </p:nvSpPr>
          <p:spPr>
            <a:xfrm>
              <a:off x="7840002" y="3065098"/>
              <a:ext cx="40205" cy="66279"/>
            </a:xfrm>
            <a:custGeom>
              <a:avLst/>
              <a:gdLst/>
              <a:ahLst/>
              <a:cxnLst/>
              <a:rect l="l" t="t" r="r" b="b"/>
              <a:pathLst>
                <a:path w="1195" h="1970" fill="none" extrusionOk="0">
                  <a:moveTo>
                    <a:pt x="1194" y="1"/>
                  </a:moveTo>
                  <a:cubicBezTo>
                    <a:pt x="995" y="756"/>
                    <a:pt x="160" y="1095"/>
                    <a:pt x="80" y="1552"/>
                  </a:cubicBezTo>
                  <a:cubicBezTo>
                    <a:pt x="1" y="1970"/>
                    <a:pt x="876" y="1612"/>
                    <a:pt x="975" y="1711"/>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3" name="Google Shape;843;p21"/>
            <p:cNvSpPr/>
            <p:nvPr/>
          </p:nvSpPr>
          <p:spPr>
            <a:xfrm>
              <a:off x="7896894" y="3090533"/>
              <a:ext cx="10060" cy="16755"/>
            </a:xfrm>
            <a:custGeom>
              <a:avLst/>
              <a:gdLst/>
              <a:ahLst/>
              <a:cxnLst/>
              <a:rect l="l" t="t" r="r" b="b"/>
              <a:pathLst>
                <a:path w="299" h="498" extrusionOk="0">
                  <a:moveTo>
                    <a:pt x="180" y="0"/>
                  </a:moveTo>
                  <a:cubicBezTo>
                    <a:pt x="100" y="0"/>
                    <a:pt x="40" y="40"/>
                    <a:pt x="40" y="120"/>
                  </a:cubicBezTo>
                  <a:lnTo>
                    <a:pt x="1" y="339"/>
                  </a:lnTo>
                  <a:cubicBezTo>
                    <a:pt x="1" y="418"/>
                    <a:pt x="60" y="458"/>
                    <a:pt x="140" y="498"/>
                  </a:cubicBezTo>
                  <a:cubicBezTo>
                    <a:pt x="199" y="498"/>
                    <a:pt x="279" y="438"/>
                    <a:pt x="279" y="359"/>
                  </a:cubicBezTo>
                  <a:lnTo>
                    <a:pt x="299" y="140"/>
                  </a:lnTo>
                  <a:cubicBezTo>
                    <a:pt x="299" y="60"/>
                    <a:pt x="259" y="0"/>
                    <a:pt x="18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4" name="Google Shape;844;p21"/>
            <p:cNvSpPr/>
            <p:nvPr/>
          </p:nvSpPr>
          <p:spPr>
            <a:xfrm>
              <a:off x="7896894" y="3154121"/>
              <a:ext cx="42863" cy="22104"/>
            </a:xfrm>
            <a:custGeom>
              <a:avLst/>
              <a:gdLst/>
              <a:ahLst/>
              <a:cxnLst/>
              <a:rect l="l" t="t" r="r" b="b"/>
              <a:pathLst>
                <a:path w="1274" h="657" fill="none" extrusionOk="0">
                  <a:moveTo>
                    <a:pt x="1274" y="0"/>
                  </a:moveTo>
                  <a:cubicBezTo>
                    <a:pt x="1274" y="0"/>
                    <a:pt x="955" y="418"/>
                    <a:pt x="1" y="657"/>
                  </a:cubicBezTo>
                </a:path>
              </a:pathLst>
            </a:custGeom>
            <a:noFill/>
            <a:ln w="4475" cap="rnd" cmpd="sng">
              <a:solidFill>
                <a:srgbClr val="1D1D1B"/>
              </a:solidFill>
              <a:prstDash val="solid"/>
              <a:miter lim="198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5" name="Google Shape;845;p21"/>
            <p:cNvSpPr/>
            <p:nvPr/>
          </p:nvSpPr>
          <p:spPr>
            <a:xfrm>
              <a:off x="7824626" y="2972408"/>
              <a:ext cx="196113" cy="182487"/>
            </a:xfrm>
            <a:custGeom>
              <a:avLst/>
              <a:gdLst/>
              <a:ahLst/>
              <a:cxnLst/>
              <a:rect l="l" t="t" r="r" b="b"/>
              <a:pathLst>
                <a:path w="5829" h="5424" extrusionOk="0">
                  <a:moveTo>
                    <a:pt x="1161" y="0"/>
                  </a:moveTo>
                  <a:cubicBezTo>
                    <a:pt x="929" y="0"/>
                    <a:pt x="700" y="48"/>
                    <a:pt x="497" y="170"/>
                  </a:cubicBezTo>
                  <a:cubicBezTo>
                    <a:pt x="159" y="368"/>
                    <a:pt x="0" y="766"/>
                    <a:pt x="199" y="1124"/>
                  </a:cubicBezTo>
                  <a:cubicBezTo>
                    <a:pt x="358" y="1403"/>
                    <a:pt x="597" y="1502"/>
                    <a:pt x="856" y="1522"/>
                  </a:cubicBezTo>
                  <a:lnTo>
                    <a:pt x="856" y="1602"/>
                  </a:lnTo>
                  <a:cubicBezTo>
                    <a:pt x="856" y="1860"/>
                    <a:pt x="1094" y="2218"/>
                    <a:pt x="1353" y="2258"/>
                  </a:cubicBezTo>
                  <a:cubicBezTo>
                    <a:pt x="1495" y="2283"/>
                    <a:pt x="1629" y="2294"/>
                    <a:pt x="1761" y="2294"/>
                  </a:cubicBezTo>
                  <a:cubicBezTo>
                    <a:pt x="1944" y="2294"/>
                    <a:pt x="2123" y="2273"/>
                    <a:pt x="2308" y="2238"/>
                  </a:cubicBezTo>
                  <a:cubicBezTo>
                    <a:pt x="2471" y="2218"/>
                    <a:pt x="2607" y="2161"/>
                    <a:pt x="2715" y="2161"/>
                  </a:cubicBezTo>
                  <a:cubicBezTo>
                    <a:pt x="2819" y="2161"/>
                    <a:pt x="2896" y="2213"/>
                    <a:pt x="2944" y="2398"/>
                  </a:cubicBezTo>
                  <a:cubicBezTo>
                    <a:pt x="3123" y="3014"/>
                    <a:pt x="3382" y="3591"/>
                    <a:pt x="3740" y="4108"/>
                  </a:cubicBezTo>
                  <a:cubicBezTo>
                    <a:pt x="3800" y="4188"/>
                    <a:pt x="3839" y="4228"/>
                    <a:pt x="3899" y="4287"/>
                  </a:cubicBezTo>
                  <a:cubicBezTo>
                    <a:pt x="3948" y="4318"/>
                    <a:pt x="3991" y="4331"/>
                    <a:pt x="4029" y="4331"/>
                  </a:cubicBezTo>
                  <a:cubicBezTo>
                    <a:pt x="4346" y="4331"/>
                    <a:pt x="4292" y="3363"/>
                    <a:pt x="4642" y="3363"/>
                  </a:cubicBezTo>
                  <a:cubicBezTo>
                    <a:pt x="4686" y="3363"/>
                    <a:pt x="4736" y="3378"/>
                    <a:pt x="4794" y="3412"/>
                  </a:cubicBezTo>
                  <a:cubicBezTo>
                    <a:pt x="4894" y="3452"/>
                    <a:pt x="4934" y="3631"/>
                    <a:pt x="4934" y="3730"/>
                  </a:cubicBezTo>
                  <a:cubicBezTo>
                    <a:pt x="4934" y="3850"/>
                    <a:pt x="4914" y="3989"/>
                    <a:pt x="4874" y="4068"/>
                  </a:cubicBezTo>
                  <a:cubicBezTo>
                    <a:pt x="4789" y="4256"/>
                    <a:pt x="4645" y="4443"/>
                    <a:pt x="4443" y="4443"/>
                  </a:cubicBezTo>
                  <a:cubicBezTo>
                    <a:pt x="4409" y="4443"/>
                    <a:pt x="4374" y="4438"/>
                    <a:pt x="4337" y="4427"/>
                  </a:cubicBezTo>
                  <a:cubicBezTo>
                    <a:pt x="4317" y="4625"/>
                    <a:pt x="4297" y="4824"/>
                    <a:pt x="4317" y="5023"/>
                  </a:cubicBezTo>
                  <a:cubicBezTo>
                    <a:pt x="4317" y="5143"/>
                    <a:pt x="4337" y="5401"/>
                    <a:pt x="4516" y="5421"/>
                  </a:cubicBezTo>
                  <a:cubicBezTo>
                    <a:pt x="4527" y="5423"/>
                    <a:pt x="4538" y="5423"/>
                    <a:pt x="4548" y="5423"/>
                  </a:cubicBezTo>
                  <a:cubicBezTo>
                    <a:pt x="4852" y="5423"/>
                    <a:pt x="5097" y="4895"/>
                    <a:pt x="5212" y="4645"/>
                  </a:cubicBezTo>
                  <a:cubicBezTo>
                    <a:pt x="5491" y="4148"/>
                    <a:pt x="5670" y="3611"/>
                    <a:pt x="5709" y="3034"/>
                  </a:cubicBezTo>
                  <a:cubicBezTo>
                    <a:pt x="5829" y="2378"/>
                    <a:pt x="5689" y="1642"/>
                    <a:pt x="5212" y="1065"/>
                  </a:cubicBezTo>
                  <a:cubicBezTo>
                    <a:pt x="5013" y="826"/>
                    <a:pt x="4735" y="488"/>
                    <a:pt x="4436" y="388"/>
                  </a:cubicBezTo>
                  <a:cubicBezTo>
                    <a:pt x="4366" y="365"/>
                    <a:pt x="4286" y="354"/>
                    <a:pt x="4203" y="354"/>
                  </a:cubicBezTo>
                  <a:cubicBezTo>
                    <a:pt x="4075" y="354"/>
                    <a:pt x="3940" y="380"/>
                    <a:pt x="3820" y="428"/>
                  </a:cubicBezTo>
                  <a:cubicBezTo>
                    <a:pt x="3820" y="428"/>
                    <a:pt x="3581" y="249"/>
                    <a:pt x="3521" y="229"/>
                  </a:cubicBezTo>
                  <a:cubicBezTo>
                    <a:pt x="3425" y="185"/>
                    <a:pt x="3340" y="169"/>
                    <a:pt x="3257" y="169"/>
                  </a:cubicBezTo>
                  <a:cubicBezTo>
                    <a:pt x="3151" y="169"/>
                    <a:pt x="3047" y="196"/>
                    <a:pt x="2924" y="229"/>
                  </a:cubicBezTo>
                  <a:cubicBezTo>
                    <a:pt x="2883" y="237"/>
                    <a:pt x="2842" y="240"/>
                    <a:pt x="2801" y="240"/>
                  </a:cubicBezTo>
                  <a:cubicBezTo>
                    <a:pt x="2630" y="240"/>
                    <a:pt x="2469" y="182"/>
                    <a:pt x="2308" y="150"/>
                  </a:cubicBezTo>
                  <a:cubicBezTo>
                    <a:pt x="2029" y="90"/>
                    <a:pt x="1751" y="50"/>
                    <a:pt x="1492" y="30"/>
                  </a:cubicBezTo>
                  <a:cubicBezTo>
                    <a:pt x="1383" y="11"/>
                    <a:pt x="1272" y="0"/>
                    <a:pt x="1161"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6" name="Google Shape;846;p21"/>
            <p:cNvSpPr/>
            <p:nvPr/>
          </p:nvSpPr>
          <p:spPr>
            <a:xfrm>
              <a:off x="7742298" y="3198936"/>
              <a:ext cx="364099" cy="496792"/>
            </a:xfrm>
            <a:custGeom>
              <a:avLst/>
              <a:gdLst/>
              <a:ahLst/>
              <a:cxnLst/>
              <a:rect l="l" t="t" r="r" b="b"/>
              <a:pathLst>
                <a:path w="10822" h="14766" extrusionOk="0">
                  <a:moveTo>
                    <a:pt x="4345" y="0"/>
                  </a:moveTo>
                  <a:cubicBezTo>
                    <a:pt x="3394" y="0"/>
                    <a:pt x="2720" y="120"/>
                    <a:pt x="2149" y="3383"/>
                  </a:cubicBezTo>
                  <a:cubicBezTo>
                    <a:pt x="1512" y="6924"/>
                    <a:pt x="0" y="10942"/>
                    <a:pt x="0" y="10942"/>
                  </a:cubicBezTo>
                  <a:cubicBezTo>
                    <a:pt x="1157" y="13869"/>
                    <a:pt x="3495" y="14765"/>
                    <a:pt x="5703" y="14765"/>
                  </a:cubicBezTo>
                  <a:cubicBezTo>
                    <a:pt x="8356" y="14765"/>
                    <a:pt x="10822" y="13471"/>
                    <a:pt x="10822" y="12852"/>
                  </a:cubicBezTo>
                  <a:cubicBezTo>
                    <a:pt x="10822" y="11738"/>
                    <a:pt x="9648" y="5969"/>
                    <a:pt x="9529" y="2707"/>
                  </a:cubicBezTo>
                  <a:cubicBezTo>
                    <a:pt x="9429" y="319"/>
                    <a:pt x="5650" y="41"/>
                    <a:pt x="4576" y="1"/>
                  </a:cubicBezTo>
                  <a:cubicBezTo>
                    <a:pt x="4497" y="1"/>
                    <a:pt x="4420" y="0"/>
                    <a:pt x="4345"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7" name="Google Shape;847;p21"/>
            <p:cNvSpPr/>
            <p:nvPr/>
          </p:nvSpPr>
          <p:spPr>
            <a:xfrm>
              <a:off x="7742298" y="3192913"/>
              <a:ext cx="153956" cy="374192"/>
            </a:xfrm>
            <a:custGeom>
              <a:avLst/>
              <a:gdLst/>
              <a:ahLst/>
              <a:cxnLst/>
              <a:rect l="l" t="t" r="r" b="b"/>
              <a:pathLst>
                <a:path w="4576" h="11122" extrusionOk="0">
                  <a:moveTo>
                    <a:pt x="3824" y="1"/>
                  </a:moveTo>
                  <a:cubicBezTo>
                    <a:pt x="3059" y="1"/>
                    <a:pt x="2628" y="827"/>
                    <a:pt x="2149" y="3562"/>
                  </a:cubicBezTo>
                  <a:cubicBezTo>
                    <a:pt x="1512" y="7103"/>
                    <a:pt x="0" y="11121"/>
                    <a:pt x="0" y="11121"/>
                  </a:cubicBezTo>
                  <a:lnTo>
                    <a:pt x="4576" y="180"/>
                  </a:lnTo>
                  <a:cubicBezTo>
                    <a:pt x="4291" y="69"/>
                    <a:pt x="4044" y="1"/>
                    <a:pt x="3824"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8" name="Google Shape;848;p21"/>
            <p:cNvSpPr/>
            <p:nvPr/>
          </p:nvSpPr>
          <p:spPr>
            <a:xfrm>
              <a:off x="7597728" y="2773973"/>
              <a:ext cx="91714" cy="70956"/>
            </a:xfrm>
            <a:custGeom>
              <a:avLst/>
              <a:gdLst/>
              <a:ahLst/>
              <a:cxnLst/>
              <a:rect l="l" t="t" r="r" b="b"/>
              <a:pathLst>
                <a:path w="2726" h="2109" extrusionOk="0">
                  <a:moveTo>
                    <a:pt x="2726" y="0"/>
                  </a:moveTo>
                  <a:lnTo>
                    <a:pt x="20" y="1572"/>
                  </a:lnTo>
                  <a:lnTo>
                    <a:pt x="1" y="2109"/>
                  </a:lnTo>
                  <a:lnTo>
                    <a:pt x="2686" y="557"/>
                  </a:lnTo>
                  <a:lnTo>
                    <a:pt x="272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9" name="Google Shape;849;p21"/>
            <p:cNvSpPr/>
            <p:nvPr/>
          </p:nvSpPr>
          <p:spPr>
            <a:xfrm>
              <a:off x="7722885" y="2504918"/>
              <a:ext cx="118495" cy="412984"/>
            </a:xfrm>
            <a:custGeom>
              <a:avLst/>
              <a:gdLst/>
              <a:ahLst/>
              <a:cxnLst/>
              <a:rect l="l" t="t" r="r" b="b"/>
              <a:pathLst>
                <a:path w="3522" h="12275" extrusionOk="0">
                  <a:moveTo>
                    <a:pt x="3521" y="0"/>
                  </a:moveTo>
                  <a:lnTo>
                    <a:pt x="816" y="1552"/>
                  </a:lnTo>
                  <a:lnTo>
                    <a:pt x="0" y="12274"/>
                  </a:lnTo>
                  <a:lnTo>
                    <a:pt x="0" y="12274"/>
                  </a:lnTo>
                  <a:lnTo>
                    <a:pt x="2686" y="10703"/>
                  </a:lnTo>
                  <a:lnTo>
                    <a:pt x="3521"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0" name="Google Shape;850;p21"/>
            <p:cNvSpPr/>
            <p:nvPr/>
          </p:nvSpPr>
          <p:spPr>
            <a:xfrm>
              <a:off x="7648599" y="2187685"/>
              <a:ext cx="224239" cy="129867"/>
            </a:xfrm>
            <a:custGeom>
              <a:avLst/>
              <a:gdLst/>
              <a:ahLst/>
              <a:cxnLst/>
              <a:rect l="l" t="t" r="r" b="b"/>
              <a:pathLst>
                <a:path w="6665" h="3860" extrusionOk="0">
                  <a:moveTo>
                    <a:pt x="2686" y="0"/>
                  </a:moveTo>
                  <a:lnTo>
                    <a:pt x="0" y="1572"/>
                  </a:lnTo>
                  <a:lnTo>
                    <a:pt x="3979" y="3859"/>
                  </a:lnTo>
                  <a:lnTo>
                    <a:pt x="6664" y="2288"/>
                  </a:lnTo>
                  <a:lnTo>
                    <a:pt x="268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1" name="Google Shape;851;p21"/>
            <p:cNvSpPr/>
            <p:nvPr/>
          </p:nvSpPr>
          <p:spPr>
            <a:xfrm>
              <a:off x="7782436" y="2264630"/>
              <a:ext cx="211522" cy="488616"/>
            </a:xfrm>
            <a:custGeom>
              <a:avLst/>
              <a:gdLst/>
              <a:ahLst/>
              <a:cxnLst/>
              <a:rect l="l" t="t" r="r" b="b"/>
              <a:pathLst>
                <a:path w="6287" h="14523" extrusionOk="0">
                  <a:moveTo>
                    <a:pt x="2686" y="1"/>
                  </a:moveTo>
                  <a:lnTo>
                    <a:pt x="1" y="1572"/>
                  </a:lnTo>
                  <a:lnTo>
                    <a:pt x="3601" y="14523"/>
                  </a:lnTo>
                  <a:lnTo>
                    <a:pt x="6287" y="12951"/>
                  </a:lnTo>
                  <a:lnTo>
                    <a:pt x="268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21"/>
            <p:cNvSpPr/>
            <p:nvPr/>
          </p:nvSpPr>
          <p:spPr>
            <a:xfrm>
              <a:off x="7940397" y="2680273"/>
              <a:ext cx="204154" cy="358749"/>
            </a:xfrm>
            <a:custGeom>
              <a:avLst/>
              <a:gdLst/>
              <a:ahLst/>
              <a:cxnLst/>
              <a:rect l="l" t="t" r="r" b="b"/>
              <a:pathLst>
                <a:path w="6068" h="10663" extrusionOk="0">
                  <a:moveTo>
                    <a:pt x="6068" y="0"/>
                  </a:moveTo>
                  <a:lnTo>
                    <a:pt x="3382" y="1572"/>
                  </a:lnTo>
                  <a:lnTo>
                    <a:pt x="1" y="10663"/>
                  </a:lnTo>
                  <a:lnTo>
                    <a:pt x="2686" y="9111"/>
                  </a:lnTo>
                  <a:lnTo>
                    <a:pt x="6068"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21"/>
            <p:cNvSpPr/>
            <p:nvPr/>
          </p:nvSpPr>
          <p:spPr>
            <a:xfrm>
              <a:off x="8160600" y="2482814"/>
              <a:ext cx="137908" cy="715513"/>
            </a:xfrm>
            <a:custGeom>
              <a:avLst/>
              <a:gdLst/>
              <a:ahLst/>
              <a:cxnLst/>
              <a:rect l="l" t="t" r="r" b="b"/>
              <a:pathLst>
                <a:path w="4099" h="21267" extrusionOk="0">
                  <a:moveTo>
                    <a:pt x="2686" y="1"/>
                  </a:moveTo>
                  <a:lnTo>
                    <a:pt x="0" y="1572"/>
                  </a:lnTo>
                  <a:lnTo>
                    <a:pt x="1413" y="21266"/>
                  </a:lnTo>
                  <a:lnTo>
                    <a:pt x="4098" y="19695"/>
                  </a:lnTo>
                  <a:lnTo>
                    <a:pt x="268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4" name="Google Shape;854;p21"/>
            <p:cNvSpPr/>
            <p:nvPr/>
          </p:nvSpPr>
          <p:spPr>
            <a:xfrm>
              <a:off x="7597728" y="2240540"/>
              <a:ext cx="610408" cy="957786"/>
            </a:xfrm>
            <a:custGeom>
              <a:avLst/>
              <a:gdLst/>
              <a:ahLst/>
              <a:cxnLst/>
              <a:rect l="l" t="t" r="r" b="b"/>
              <a:pathLst>
                <a:path w="18143" h="28468" extrusionOk="0">
                  <a:moveTo>
                    <a:pt x="1512" y="1"/>
                  </a:moveTo>
                  <a:lnTo>
                    <a:pt x="20" y="17427"/>
                  </a:lnTo>
                  <a:lnTo>
                    <a:pt x="1" y="17964"/>
                  </a:lnTo>
                  <a:lnTo>
                    <a:pt x="219" y="18123"/>
                  </a:lnTo>
                  <a:lnTo>
                    <a:pt x="3720" y="20132"/>
                  </a:lnTo>
                  <a:lnTo>
                    <a:pt x="4536" y="9410"/>
                  </a:lnTo>
                  <a:lnTo>
                    <a:pt x="4616" y="9470"/>
                  </a:lnTo>
                  <a:lnTo>
                    <a:pt x="7958" y="22440"/>
                  </a:lnTo>
                  <a:lnTo>
                    <a:pt x="10186" y="23733"/>
                  </a:lnTo>
                  <a:lnTo>
                    <a:pt x="13567" y="14642"/>
                  </a:lnTo>
                  <a:lnTo>
                    <a:pt x="13667" y="14682"/>
                  </a:lnTo>
                  <a:lnTo>
                    <a:pt x="14423" y="26299"/>
                  </a:lnTo>
                  <a:lnTo>
                    <a:pt x="18143" y="28467"/>
                  </a:lnTo>
                  <a:lnTo>
                    <a:pt x="16730" y="8773"/>
                  </a:lnTo>
                  <a:lnTo>
                    <a:pt x="12752" y="6486"/>
                  </a:lnTo>
                  <a:lnTo>
                    <a:pt x="9091" y="15239"/>
                  </a:lnTo>
                  <a:lnTo>
                    <a:pt x="5491" y="2288"/>
                  </a:lnTo>
                  <a:lnTo>
                    <a:pt x="1512" y="1"/>
                  </a:ln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5" name="Google Shape;855;p21"/>
            <p:cNvSpPr/>
            <p:nvPr/>
          </p:nvSpPr>
          <p:spPr>
            <a:xfrm>
              <a:off x="8026728" y="2405869"/>
              <a:ext cx="224239" cy="129867"/>
            </a:xfrm>
            <a:custGeom>
              <a:avLst/>
              <a:gdLst/>
              <a:ahLst/>
              <a:cxnLst/>
              <a:rect l="l" t="t" r="r" b="b"/>
              <a:pathLst>
                <a:path w="6665" h="3860" extrusionOk="0">
                  <a:moveTo>
                    <a:pt x="2726" y="0"/>
                  </a:moveTo>
                  <a:lnTo>
                    <a:pt x="1" y="1572"/>
                  </a:lnTo>
                  <a:lnTo>
                    <a:pt x="3979" y="3859"/>
                  </a:lnTo>
                  <a:lnTo>
                    <a:pt x="6665" y="2288"/>
                  </a:lnTo>
                  <a:lnTo>
                    <a:pt x="272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21"/>
            <p:cNvSpPr/>
            <p:nvPr/>
          </p:nvSpPr>
          <p:spPr>
            <a:xfrm>
              <a:off x="7782436" y="2264630"/>
              <a:ext cx="90402" cy="52922"/>
            </a:xfrm>
            <a:custGeom>
              <a:avLst/>
              <a:gdLst/>
              <a:ahLst/>
              <a:cxnLst/>
              <a:rect l="l" t="t" r="r" b="b"/>
              <a:pathLst>
                <a:path w="2687" h="1573" fill="none" extrusionOk="0">
                  <a:moveTo>
                    <a:pt x="1" y="1572"/>
                  </a:moveTo>
                  <a:lnTo>
                    <a:pt x="2686" y="1"/>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21"/>
            <p:cNvSpPr/>
            <p:nvPr/>
          </p:nvSpPr>
          <p:spPr>
            <a:xfrm>
              <a:off x="8160600" y="2482814"/>
              <a:ext cx="90369" cy="52922"/>
            </a:xfrm>
            <a:custGeom>
              <a:avLst/>
              <a:gdLst/>
              <a:ahLst/>
              <a:cxnLst/>
              <a:rect l="l" t="t" r="r" b="b"/>
              <a:pathLst>
                <a:path w="2686" h="1573" fill="none" extrusionOk="0">
                  <a:moveTo>
                    <a:pt x="0" y="1572"/>
                  </a:moveTo>
                  <a:lnTo>
                    <a:pt x="2686" y="1"/>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21"/>
            <p:cNvSpPr/>
            <p:nvPr/>
          </p:nvSpPr>
          <p:spPr>
            <a:xfrm>
              <a:off x="8169953" y="3140462"/>
              <a:ext cx="146218" cy="82260"/>
            </a:xfrm>
            <a:custGeom>
              <a:avLst/>
              <a:gdLst/>
              <a:ahLst/>
              <a:cxnLst/>
              <a:rect l="l" t="t" r="r" b="b"/>
              <a:pathLst>
                <a:path w="4346" h="2445" extrusionOk="0">
                  <a:moveTo>
                    <a:pt x="3598" y="1"/>
                  </a:moveTo>
                  <a:cubicBezTo>
                    <a:pt x="3567" y="1"/>
                    <a:pt x="3522" y="33"/>
                    <a:pt x="3462" y="108"/>
                  </a:cubicBezTo>
                  <a:cubicBezTo>
                    <a:pt x="3224" y="396"/>
                    <a:pt x="3128" y="613"/>
                    <a:pt x="3090" y="734"/>
                  </a:cubicBezTo>
                  <a:lnTo>
                    <a:pt x="3090" y="734"/>
                  </a:lnTo>
                  <a:cubicBezTo>
                    <a:pt x="3139" y="512"/>
                    <a:pt x="3230" y="29"/>
                    <a:pt x="3105" y="29"/>
                  </a:cubicBezTo>
                  <a:cubicBezTo>
                    <a:pt x="3064" y="29"/>
                    <a:pt x="3001" y="80"/>
                    <a:pt x="2905" y="207"/>
                  </a:cubicBezTo>
                  <a:lnTo>
                    <a:pt x="2448" y="804"/>
                  </a:lnTo>
                  <a:cubicBezTo>
                    <a:pt x="2448" y="804"/>
                    <a:pt x="2605" y="216"/>
                    <a:pt x="2505" y="216"/>
                  </a:cubicBezTo>
                  <a:cubicBezTo>
                    <a:pt x="2482" y="216"/>
                    <a:pt x="2444" y="248"/>
                    <a:pt x="2388" y="327"/>
                  </a:cubicBezTo>
                  <a:lnTo>
                    <a:pt x="2090" y="744"/>
                  </a:lnTo>
                  <a:cubicBezTo>
                    <a:pt x="2090" y="744"/>
                    <a:pt x="1653" y="573"/>
                    <a:pt x="1308" y="573"/>
                  </a:cubicBezTo>
                  <a:cubicBezTo>
                    <a:pt x="1127" y="573"/>
                    <a:pt x="971" y="621"/>
                    <a:pt x="916" y="764"/>
                  </a:cubicBezTo>
                  <a:cubicBezTo>
                    <a:pt x="777" y="1202"/>
                    <a:pt x="1" y="1839"/>
                    <a:pt x="200" y="2018"/>
                  </a:cubicBezTo>
                  <a:cubicBezTo>
                    <a:pt x="341" y="2107"/>
                    <a:pt x="556" y="2445"/>
                    <a:pt x="851" y="2445"/>
                  </a:cubicBezTo>
                  <a:cubicBezTo>
                    <a:pt x="1014" y="2445"/>
                    <a:pt x="1201" y="2342"/>
                    <a:pt x="1413" y="2038"/>
                  </a:cubicBezTo>
                  <a:cubicBezTo>
                    <a:pt x="1413" y="2038"/>
                    <a:pt x="1618" y="1659"/>
                    <a:pt x="2140" y="1659"/>
                  </a:cubicBezTo>
                  <a:cubicBezTo>
                    <a:pt x="2327" y="1659"/>
                    <a:pt x="2553" y="1708"/>
                    <a:pt x="2826" y="1839"/>
                  </a:cubicBezTo>
                  <a:cubicBezTo>
                    <a:pt x="2935" y="1891"/>
                    <a:pt x="3038" y="1915"/>
                    <a:pt x="3135" y="1915"/>
                  </a:cubicBezTo>
                  <a:cubicBezTo>
                    <a:pt x="3960" y="1915"/>
                    <a:pt x="4346" y="227"/>
                    <a:pt x="4079" y="227"/>
                  </a:cubicBezTo>
                  <a:cubicBezTo>
                    <a:pt x="3780" y="227"/>
                    <a:pt x="3562" y="1003"/>
                    <a:pt x="3562" y="1003"/>
                  </a:cubicBezTo>
                  <a:cubicBezTo>
                    <a:pt x="3562" y="1003"/>
                    <a:pt x="3776" y="1"/>
                    <a:pt x="3598"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21"/>
            <p:cNvSpPr/>
            <p:nvPr/>
          </p:nvSpPr>
          <p:spPr>
            <a:xfrm>
              <a:off x="7912304" y="3186252"/>
              <a:ext cx="347377" cy="203649"/>
            </a:xfrm>
            <a:custGeom>
              <a:avLst/>
              <a:gdLst/>
              <a:ahLst/>
              <a:cxnLst/>
              <a:rect l="l" t="t" r="r" b="b"/>
              <a:pathLst>
                <a:path w="10325" h="6053" extrusionOk="0">
                  <a:moveTo>
                    <a:pt x="7878" y="0"/>
                  </a:moveTo>
                  <a:cubicBezTo>
                    <a:pt x="7878" y="0"/>
                    <a:pt x="7201" y="1373"/>
                    <a:pt x="6545" y="2049"/>
                  </a:cubicBezTo>
                  <a:cubicBezTo>
                    <a:pt x="6232" y="2343"/>
                    <a:pt x="5648" y="2977"/>
                    <a:pt x="5215" y="2977"/>
                  </a:cubicBezTo>
                  <a:cubicBezTo>
                    <a:pt x="5180" y="2977"/>
                    <a:pt x="5146" y="2973"/>
                    <a:pt x="5113" y="2964"/>
                  </a:cubicBezTo>
                  <a:cubicBezTo>
                    <a:pt x="4695" y="2845"/>
                    <a:pt x="3581" y="955"/>
                    <a:pt x="2387" y="597"/>
                  </a:cubicBezTo>
                  <a:cubicBezTo>
                    <a:pt x="2168" y="534"/>
                    <a:pt x="2020" y="508"/>
                    <a:pt x="1923" y="508"/>
                  </a:cubicBezTo>
                  <a:cubicBezTo>
                    <a:pt x="1503" y="508"/>
                    <a:pt x="2069" y="995"/>
                    <a:pt x="2069" y="995"/>
                  </a:cubicBezTo>
                  <a:cubicBezTo>
                    <a:pt x="2069" y="995"/>
                    <a:pt x="2367" y="2566"/>
                    <a:pt x="2467" y="3243"/>
                  </a:cubicBezTo>
                  <a:lnTo>
                    <a:pt x="2407" y="3243"/>
                  </a:lnTo>
                  <a:cubicBezTo>
                    <a:pt x="1711" y="3342"/>
                    <a:pt x="239" y="3243"/>
                    <a:pt x="100" y="4237"/>
                  </a:cubicBezTo>
                  <a:cubicBezTo>
                    <a:pt x="0" y="4874"/>
                    <a:pt x="478" y="5471"/>
                    <a:pt x="1174" y="5650"/>
                  </a:cubicBezTo>
                  <a:cubicBezTo>
                    <a:pt x="2467" y="6008"/>
                    <a:pt x="3879" y="6008"/>
                    <a:pt x="5192" y="6048"/>
                  </a:cubicBezTo>
                  <a:cubicBezTo>
                    <a:pt x="5266" y="6051"/>
                    <a:pt x="5340" y="6053"/>
                    <a:pt x="5413" y="6053"/>
                  </a:cubicBezTo>
                  <a:cubicBezTo>
                    <a:pt x="6627" y="6053"/>
                    <a:pt x="7776" y="5585"/>
                    <a:pt x="8395" y="4516"/>
                  </a:cubicBezTo>
                  <a:cubicBezTo>
                    <a:pt x="8574" y="4217"/>
                    <a:pt x="10245" y="2069"/>
                    <a:pt x="10106" y="1850"/>
                  </a:cubicBezTo>
                  <a:cubicBezTo>
                    <a:pt x="10324" y="1074"/>
                    <a:pt x="9946" y="776"/>
                    <a:pt x="9429" y="398"/>
                  </a:cubicBezTo>
                  <a:cubicBezTo>
                    <a:pt x="8872" y="40"/>
                    <a:pt x="7878" y="0"/>
                    <a:pt x="7878"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21"/>
            <p:cNvSpPr/>
            <p:nvPr/>
          </p:nvSpPr>
          <p:spPr>
            <a:xfrm>
              <a:off x="7872132" y="3195369"/>
              <a:ext cx="101101" cy="146857"/>
            </a:xfrm>
            <a:custGeom>
              <a:avLst/>
              <a:gdLst/>
              <a:ahLst/>
              <a:cxnLst/>
              <a:rect l="l" t="t" r="r" b="b"/>
              <a:pathLst>
                <a:path w="3005" h="4365" extrusionOk="0">
                  <a:moveTo>
                    <a:pt x="614" y="1"/>
                  </a:moveTo>
                  <a:cubicBezTo>
                    <a:pt x="536" y="1"/>
                    <a:pt x="470" y="3"/>
                    <a:pt x="418" y="8"/>
                  </a:cubicBezTo>
                  <a:cubicBezTo>
                    <a:pt x="1" y="67"/>
                    <a:pt x="199" y="4364"/>
                    <a:pt x="199" y="4364"/>
                  </a:cubicBezTo>
                  <a:lnTo>
                    <a:pt x="3004" y="226"/>
                  </a:lnTo>
                  <a:cubicBezTo>
                    <a:pt x="2373" y="121"/>
                    <a:pt x="1187" y="1"/>
                    <a:pt x="61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21"/>
            <p:cNvSpPr/>
            <p:nvPr/>
          </p:nvSpPr>
          <p:spPr>
            <a:xfrm>
              <a:off x="7597728" y="2240540"/>
              <a:ext cx="610408" cy="957786"/>
            </a:xfrm>
            <a:custGeom>
              <a:avLst/>
              <a:gdLst/>
              <a:ahLst/>
              <a:cxnLst/>
              <a:rect l="l" t="t" r="r" b="b"/>
              <a:pathLst>
                <a:path w="18143" h="28468" extrusionOk="0">
                  <a:moveTo>
                    <a:pt x="16730" y="8773"/>
                  </a:moveTo>
                  <a:lnTo>
                    <a:pt x="18143" y="28467"/>
                  </a:lnTo>
                  <a:lnTo>
                    <a:pt x="14423" y="26299"/>
                  </a:lnTo>
                  <a:lnTo>
                    <a:pt x="13667" y="14682"/>
                  </a:lnTo>
                  <a:lnTo>
                    <a:pt x="13567" y="14642"/>
                  </a:lnTo>
                  <a:lnTo>
                    <a:pt x="10186" y="23733"/>
                  </a:lnTo>
                  <a:lnTo>
                    <a:pt x="7958" y="22440"/>
                  </a:lnTo>
                  <a:lnTo>
                    <a:pt x="4616" y="9470"/>
                  </a:lnTo>
                  <a:lnTo>
                    <a:pt x="4536" y="9410"/>
                  </a:lnTo>
                  <a:lnTo>
                    <a:pt x="3720" y="20132"/>
                  </a:lnTo>
                  <a:lnTo>
                    <a:pt x="219" y="18123"/>
                  </a:lnTo>
                  <a:lnTo>
                    <a:pt x="1" y="17964"/>
                  </a:lnTo>
                  <a:lnTo>
                    <a:pt x="20" y="17427"/>
                  </a:lnTo>
                  <a:lnTo>
                    <a:pt x="1512" y="1"/>
                  </a:lnTo>
                  <a:lnTo>
                    <a:pt x="5491" y="2288"/>
                  </a:lnTo>
                  <a:lnTo>
                    <a:pt x="9091" y="15239"/>
                  </a:lnTo>
                  <a:lnTo>
                    <a:pt x="12752" y="6486"/>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21"/>
            <p:cNvSpPr/>
            <p:nvPr/>
          </p:nvSpPr>
          <p:spPr>
            <a:xfrm>
              <a:off x="5463392" y="3298927"/>
              <a:ext cx="151298" cy="177810"/>
            </a:xfrm>
            <a:custGeom>
              <a:avLst/>
              <a:gdLst/>
              <a:ahLst/>
              <a:cxnLst/>
              <a:rect l="l" t="t" r="r" b="b"/>
              <a:pathLst>
                <a:path w="4497" h="5285" extrusionOk="0">
                  <a:moveTo>
                    <a:pt x="4199" y="0"/>
                  </a:moveTo>
                  <a:cubicBezTo>
                    <a:pt x="4071" y="0"/>
                    <a:pt x="3953" y="169"/>
                    <a:pt x="3880" y="272"/>
                  </a:cubicBezTo>
                  <a:cubicBezTo>
                    <a:pt x="3780" y="391"/>
                    <a:pt x="3263" y="1226"/>
                    <a:pt x="3263" y="1226"/>
                  </a:cubicBezTo>
                  <a:cubicBezTo>
                    <a:pt x="3263" y="1226"/>
                    <a:pt x="3263" y="880"/>
                    <a:pt x="3029" y="880"/>
                  </a:cubicBezTo>
                  <a:cubicBezTo>
                    <a:pt x="2966" y="880"/>
                    <a:pt x="2887" y="905"/>
                    <a:pt x="2786" y="968"/>
                  </a:cubicBezTo>
                  <a:cubicBezTo>
                    <a:pt x="2786" y="968"/>
                    <a:pt x="2725" y="873"/>
                    <a:pt x="2595" y="873"/>
                  </a:cubicBezTo>
                  <a:cubicBezTo>
                    <a:pt x="2502" y="873"/>
                    <a:pt x="2375" y="921"/>
                    <a:pt x="2209" y="1087"/>
                  </a:cubicBezTo>
                  <a:cubicBezTo>
                    <a:pt x="2209" y="1087"/>
                    <a:pt x="2128" y="966"/>
                    <a:pt x="1992" y="966"/>
                  </a:cubicBezTo>
                  <a:cubicBezTo>
                    <a:pt x="1914" y="966"/>
                    <a:pt x="1819" y="1005"/>
                    <a:pt x="1712" y="1127"/>
                  </a:cubicBezTo>
                  <a:cubicBezTo>
                    <a:pt x="1413" y="1505"/>
                    <a:pt x="976" y="2957"/>
                    <a:pt x="1015" y="3017"/>
                  </a:cubicBezTo>
                  <a:cubicBezTo>
                    <a:pt x="1075" y="3096"/>
                    <a:pt x="220" y="4310"/>
                    <a:pt x="120" y="4489"/>
                  </a:cubicBezTo>
                  <a:cubicBezTo>
                    <a:pt x="1" y="4668"/>
                    <a:pt x="1612" y="5285"/>
                    <a:pt x="1612" y="5285"/>
                  </a:cubicBezTo>
                  <a:lnTo>
                    <a:pt x="2388" y="3912"/>
                  </a:lnTo>
                  <a:cubicBezTo>
                    <a:pt x="2424" y="3912"/>
                    <a:pt x="2527" y="3945"/>
                    <a:pt x="2660" y="3945"/>
                  </a:cubicBezTo>
                  <a:cubicBezTo>
                    <a:pt x="2819" y="3945"/>
                    <a:pt x="3020" y="3898"/>
                    <a:pt x="3203" y="3693"/>
                  </a:cubicBezTo>
                  <a:cubicBezTo>
                    <a:pt x="3562" y="3315"/>
                    <a:pt x="3880" y="2798"/>
                    <a:pt x="3880" y="2798"/>
                  </a:cubicBezTo>
                  <a:cubicBezTo>
                    <a:pt x="3880" y="2798"/>
                    <a:pt x="3840" y="2102"/>
                    <a:pt x="3681" y="2022"/>
                  </a:cubicBezTo>
                  <a:cubicBezTo>
                    <a:pt x="3542" y="1963"/>
                    <a:pt x="4497" y="272"/>
                    <a:pt x="4337" y="73"/>
                  </a:cubicBezTo>
                  <a:cubicBezTo>
                    <a:pt x="4291" y="21"/>
                    <a:pt x="4244" y="0"/>
                    <a:pt x="4199"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21"/>
            <p:cNvSpPr/>
            <p:nvPr/>
          </p:nvSpPr>
          <p:spPr>
            <a:xfrm>
              <a:off x="5295809" y="3405513"/>
              <a:ext cx="268683" cy="422707"/>
            </a:xfrm>
            <a:custGeom>
              <a:avLst/>
              <a:gdLst/>
              <a:ahLst/>
              <a:cxnLst/>
              <a:rect l="l" t="t" r="r" b="b"/>
              <a:pathLst>
                <a:path w="7986" h="12564" extrusionOk="0">
                  <a:moveTo>
                    <a:pt x="4901" y="0"/>
                  </a:moveTo>
                  <a:cubicBezTo>
                    <a:pt x="4680" y="0"/>
                    <a:pt x="4505" y="34"/>
                    <a:pt x="4405" y="107"/>
                  </a:cubicBezTo>
                  <a:cubicBezTo>
                    <a:pt x="3908" y="485"/>
                    <a:pt x="3649" y="1500"/>
                    <a:pt x="3390" y="2037"/>
                  </a:cubicBezTo>
                  <a:cubicBezTo>
                    <a:pt x="2853" y="3290"/>
                    <a:pt x="2356" y="4563"/>
                    <a:pt x="1958" y="5856"/>
                  </a:cubicBezTo>
                  <a:cubicBezTo>
                    <a:pt x="1422" y="7523"/>
                    <a:pt x="0" y="12563"/>
                    <a:pt x="3109" y="12563"/>
                  </a:cubicBezTo>
                  <a:cubicBezTo>
                    <a:pt x="3229" y="12563"/>
                    <a:pt x="3356" y="12556"/>
                    <a:pt x="3490" y="12540"/>
                  </a:cubicBezTo>
                  <a:cubicBezTo>
                    <a:pt x="4783" y="12361"/>
                    <a:pt x="5201" y="11466"/>
                    <a:pt x="5360" y="10432"/>
                  </a:cubicBezTo>
                  <a:cubicBezTo>
                    <a:pt x="5459" y="9795"/>
                    <a:pt x="5459" y="9159"/>
                    <a:pt x="5479" y="8602"/>
                  </a:cubicBezTo>
                  <a:cubicBezTo>
                    <a:pt x="5598" y="7508"/>
                    <a:pt x="5897" y="6453"/>
                    <a:pt x="6275" y="5399"/>
                  </a:cubicBezTo>
                  <a:cubicBezTo>
                    <a:pt x="6653" y="4384"/>
                    <a:pt x="7986" y="2495"/>
                    <a:pt x="7826" y="1341"/>
                  </a:cubicBezTo>
                  <a:cubicBezTo>
                    <a:pt x="7713" y="644"/>
                    <a:pt x="5871" y="0"/>
                    <a:pt x="4901" y="0"/>
                  </a:cubicBez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21"/>
            <p:cNvSpPr/>
            <p:nvPr/>
          </p:nvSpPr>
          <p:spPr>
            <a:xfrm>
              <a:off x="5312800" y="4574320"/>
              <a:ext cx="186120" cy="111464"/>
            </a:xfrm>
            <a:custGeom>
              <a:avLst/>
              <a:gdLst/>
              <a:ahLst/>
              <a:cxnLst/>
              <a:rect l="l" t="t" r="r" b="b"/>
              <a:pathLst>
                <a:path w="5532" h="3313" extrusionOk="0">
                  <a:moveTo>
                    <a:pt x="4327" y="1"/>
                  </a:moveTo>
                  <a:cubicBezTo>
                    <a:pt x="3360" y="1"/>
                    <a:pt x="1831" y="493"/>
                    <a:pt x="1712" y="538"/>
                  </a:cubicBezTo>
                  <a:cubicBezTo>
                    <a:pt x="657" y="856"/>
                    <a:pt x="1" y="1811"/>
                    <a:pt x="558" y="2766"/>
                  </a:cubicBezTo>
                  <a:cubicBezTo>
                    <a:pt x="797" y="3158"/>
                    <a:pt x="1131" y="3313"/>
                    <a:pt x="1514" y="3313"/>
                  </a:cubicBezTo>
                  <a:cubicBezTo>
                    <a:pt x="2025" y="3313"/>
                    <a:pt x="2624" y="3038"/>
                    <a:pt x="3204" y="2686"/>
                  </a:cubicBezTo>
                  <a:cubicBezTo>
                    <a:pt x="4198" y="2070"/>
                    <a:pt x="5531" y="757"/>
                    <a:pt x="5034" y="200"/>
                  </a:cubicBezTo>
                  <a:cubicBezTo>
                    <a:pt x="4909" y="55"/>
                    <a:pt x="4650" y="1"/>
                    <a:pt x="4327"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21"/>
            <p:cNvSpPr/>
            <p:nvPr/>
          </p:nvSpPr>
          <p:spPr>
            <a:xfrm>
              <a:off x="5302774" y="4027161"/>
              <a:ext cx="152644" cy="631335"/>
            </a:xfrm>
            <a:custGeom>
              <a:avLst/>
              <a:gdLst/>
              <a:ahLst/>
              <a:cxnLst/>
              <a:rect l="l" t="t" r="r" b="b"/>
              <a:pathLst>
                <a:path w="4537" h="18765" extrusionOk="0">
                  <a:moveTo>
                    <a:pt x="1778" y="1"/>
                  </a:moveTo>
                  <a:cubicBezTo>
                    <a:pt x="1242" y="1"/>
                    <a:pt x="755" y="146"/>
                    <a:pt x="558" y="608"/>
                  </a:cubicBezTo>
                  <a:cubicBezTo>
                    <a:pt x="1" y="1841"/>
                    <a:pt x="498" y="3950"/>
                    <a:pt x="558" y="5541"/>
                  </a:cubicBezTo>
                  <a:cubicBezTo>
                    <a:pt x="597" y="7171"/>
                    <a:pt x="597" y="18134"/>
                    <a:pt x="597" y="18134"/>
                  </a:cubicBezTo>
                  <a:cubicBezTo>
                    <a:pt x="597" y="18134"/>
                    <a:pt x="597" y="18134"/>
                    <a:pt x="597" y="18134"/>
                  </a:cubicBezTo>
                  <a:cubicBezTo>
                    <a:pt x="937" y="18598"/>
                    <a:pt x="1387" y="18764"/>
                    <a:pt x="1856" y="18764"/>
                  </a:cubicBezTo>
                  <a:cubicBezTo>
                    <a:pt x="3034" y="18764"/>
                    <a:pt x="4337" y="17716"/>
                    <a:pt x="4337" y="17716"/>
                  </a:cubicBezTo>
                  <a:cubicBezTo>
                    <a:pt x="4337" y="17716"/>
                    <a:pt x="4297" y="15448"/>
                    <a:pt x="4437" y="13499"/>
                  </a:cubicBezTo>
                  <a:cubicBezTo>
                    <a:pt x="4536" y="11867"/>
                    <a:pt x="4198" y="4129"/>
                    <a:pt x="4198" y="4129"/>
                  </a:cubicBezTo>
                  <a:lnTo>
                    <a:pt x="3760" y="429"/>
                  </a:lnTo>
                  <a:cubicBezTo>
                    <a:pt x="3760" y="429"/>
                    <a:pt x="2697" y="1"/>
                    <a:pt x="1778"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21"/>
            <p:cNvSpPr/>
            <p:nvPr/>
          </p:nvSpPr>
          <p:spPr>
            <a:xfrm>
              <a:off x="5458716" y="4618765"/>
              <a:ext cx="195473" cy="114458"/>
            </a:xfrm>
            <a:custGeom>
              <a:avLst/>
              <a:gdLst/>
              <a:ahLst/>
              <a:cxnLst/>
              <a:rect l="l" t="t" r="r" b="b"/>
              <a:pathLst>
                <a:path w="5810" h="3402" extrusionOk="0">
                  <a:moveTo>
                    <a:pt x="4558" y="1"/>
                  </a:moveTo>
                  <a:cubicBezTo>
                    <a:pt x="3540" y="1"/>
                    <a:pt x="1915" y="485"/>
                    <a:pt x="1811" y="530"/>
                  </a:cubicBezTo>
                  <a:cubicBezTo>
                    <a:pt x="697" y="848"/>
                    <a:pt x="1" y="1843"/>
                    <a:pt x="558" y="2817"/>
                  </a:cubicBezTo>
                  <a:cubicBezTo>
                    <a:pt x="819" y="3235"/>
                    <a:pt x="1183" y="3402"/>
                    <a:pt x="1598" y="3402"/>
                  </a:cubicBezTo>
                  <a:cubicBezTo>
                    <a:pt x="2132" y="3402"/>
                    <a:pt x="2750" y="3127"/>
                    <a:pt x="3342" y="2758"/>
                  </a:cubicBezTo>
                  <a:cubicBezTo>
                    <a:pt x="4417" y="2141"/>
                    <a:pt x="5809" y="768"/>
                    <a:pt x="5292" y="192"/>
                  </a:cubicBezTo>
                  <a:cubicBezTo>
                    <a:pt x="5164" y="53"/>
                    <a:pt x="4894" y="1"/>
                    <a:pt x="4558"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21"/>
            <p:cNvSpPr/>
            <p:nvPr/>
          </p:nvSpPr>
          <p:spPr>
            <a:xfrm>
              <a:off x="5373730" y="4060402"/>
              <a:ext cx="223566" cy="637828"/>
            </a:xfrm>
            <a:custGeom>
              <a:avLst/>
              <a:gdLst/>
              <a:ahLst/>
              <a:cxnLst/>
              <a:rect l="l" t="t" r="r" b="b"/>
              <a:pathLst>
                <a:path w="6645" h="18958" extrusionOk="0">
                  <a:moveTo>
                    <a:pt x="1634" y="0"/>
                  </a:moveTo>
                  <a:cubicBezTo>
                    <a:pt x="1275" y="0"/>
                    <a:pt x="917" y="111"/>
                    <a:pt x="677" y="416"/>
                  </a:cubicBezTo>
                  <a:cubicBezTo>
                    <a:pt x="0" y="1251"/>
                    <a:pt x="159" y="2604"/>
                    <a:pt x="776" y="3539"/>
                  </a:cubicBezTo>
                  <a:cubicBezTo>
                    <a:pt x="1154" y="4116"/>
                    <a:pt x="1671" y="4534"/>
                    <a:pt x="2288" y="4633"/>
                  </a:cubicBezTo>
                  <a:cubicBezTo>
                    <a:pt x="2387" y="4673"/>
                    <a:pt x="2487" y="4673"/>
                    <a:pt x="2586" y="4673"/>
                  </a:cubicBezTo>
                  <a:cubicBezTo>
                    <a:pt x="2626" y="5031"/>
                    <a:pt x="2666" y="5389"/>
                    <a:pt x="2666" y="5727"/>
                  </a:cubicBezTo>
                  <a:cubicBezTo>
                    <a:pt x="2725" y="7319"/>
                    <a:pt x="2725" y="18319"/>
                    <a:pt x="2725" y="18319"/>
                  </a:cubicBezTo>
                  <a:cubicBezTo>
                    <a:pt x="3070" y="18790"/>
                    <a:pt x="3531" y="18958"/>
                    <a:pt x="4012" y="18958"/>
                  </a:cubicBezTo>
                  <a:cubicBezTo>
                    <a:pt x="5197" y="18958"/>
                    <a:pt x="6505" y="17941"/>
                    <a:pt x="6505" y="17941"/>
                  </a:cubicBezTo>
                  <a:cubicBezTo>
                    <a:pt x="6505" y="17941"/>
                    <a:pt x="6425" y="15634"/>
                    <a:pt x="6545" y="13684"/>
                  </a:cubicBezTo>
                  <a:cubicBezTo>
                    <a:pt x="6644" y="12053"/>
                    <a:pt x="6326" y="4315"/>
                    <a:pt x="6326" y="4315"/>
                  </a:cubicBezTo>
                  <a:lnTo>
                    <a:pt x="5868" y="615"/>
                  </a:lnTo>
                  <a:cubicBezTo>
                    <a:pt x="5868" y="615"/>
                    <a:pt x="4790" y="170"/>
                    <a:pt x="3871" y="170"/>
                  </a:cubicBezTo>
                  <a:cubicBezTo>
                    <a:pt x="3561" y="170"/>
                    <a:pt x="3270" y="221"/>
                    <a:pt x="3044" y="356"/>
                  </a:cubicBezTo>
                  <a:cubicBezTo>
                    <a:pt x="2984" y="336"/>
                    <a:pt x="2964" y="316"/>
                    <a:pt x="2924" y="316"/>
                  </a:cubicBezTo>
                  <a:cubicBezTo>
                    <a:pt x="2586" y="177"/>
                    <a:pt x="2248" y="58"/>
                    <a:pt x="1890" y="18"/>
                  </a:cubicBezTo>
                  <a:cubicBezTo>
                    <a:pt x="1805" y="6"/>
                    <a:pt x="1720" y="0"/>
                    <a:pt x="163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21"/>
            <p:cNvSpPr/>
            <p:nvPr/>
          </p:nvSpPr>
          <p:spPr>
            <a:xfrm>
              <a:off x="5251231" y="3713191"/>
              <a:ext cx="382199" cy="528653"/>
            </a:xfrm>
            <a:custGeom>
              <a:avLst/>
              <a:gdLst/>
              <a:ahLst/>
              <a:cxnLst/>
              <a:rect l="l" t="t" r="r" b="b"/>
              <a:pathLst>
                <a:path w="11360" h="15713" extrusionOk="0">
                  <a:moveTo>
                    <a:pt x="4801" y="1"/>
                  </a:moveTo>
                  <a:cubicBezTo>
                    <a:pt x="4334" y="1"/>
                    <a:pt x="3863" y="59"/>
                    <a:pt x="3522" y="332"/>
                  </a:cubicBezTo>
                  <a:cubicBezTo>
                    <a:pt x="2348" y="1247"/>
                    <a:pt x="2428" y="4211"/>
                    <a:pt x="2209" y="5683"/>
                  </a:cubicBezTo>
                  <a:cubicBezTo>
                    <a:pt x="1831" y="8170"/>
                    <a:pt x="1" y="13083"/>
                    <a:pt x="1" y="13083"/>
                  </a:cubicBezTo>
                  <a:cubicBezTo>
                    <a:pt x="796" y="15137"/>
                    <a:pt x="3084" y="15712"/>
                    <a:pt x="5400" y="15712"/>
                  </a:cubicBezTo>
                  <a:cubicBezTo>
                    <a:pt x="8357" y="15712"/>
                    <a:pt x="11360" y="14774"/>
                    <a:pt x="11360" y="14774"/>
                  </a:cubicBezTo>
                  <a:cubicBezTo>
                    <a:pt x="11360" y="14774"/>
                    <a:pt x="11081" y="12128"/>
                    <a:pt x="10066" y="6499"/>
                  </a:cubicBezTo>
                  <a:cubicBezTo>
                    <a:pt x="9549" y="3674"/>
                    <a:pt x="9549" y="1685"/>
                    <a:pt x="8813" y="949"/>
                  </a:cubicBezTo>
                  <a:cubicBezTo>
                    <a:pt x="8289" y="424"/>
                    <a:pt x="6552" y="33"/>
                    <a:pt x="5840" y="33"/>
                  </a:cubicBezTo>
                  <a:cubicBezTo>
                    <a:pt x="5823" y="33"/>
                    <a:pt x="5806" y="33"/>
                    <a:pt x="5790" y="34"/>
                  </a:cubicBezTo>
                  <a:cubicBezTo>
                    <a:pt x="5500" y="34"/>
                    <a:pt x="5151" y="1"/>
                    <a:pt x="4801" y="1"/>
                  </a:cubicBez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21"/>
            <p:cNvSpPr/>
            <p:nvPr/>
          </p:nvSpPr>
          <p:spPr>
            <a:xfrm>
              <a:off x="5251231" y="3708279"/>
              <a:ext cx="382199" cy="602367"/>
            </a:xfrm>
            <a:custGeom>
              <a:avLst/>
              <a:gdLst/>
              <a:ahLst/>
              <a:cxnLst/>
              <a:rect l="l" t="t" r="r" b="b"/>
              <a:pathLst>
                <a:path w="11360" h="17904" extrusionOk="0">
                  <a:moveTo>
                    <a:pt x="1" y="13229"/>
                  </a:moveTo>
                  <a:cubicBezTo>
                    <a:pt x="1" y="13229"/>
                    <a:pt x="1831" y="8316"/>
                    <a:pt x="2209" y="5829"/>
                  </a:cubicBezTo>
                  <a:cubicBezTo>
                    <a:pt x="2428" y="4357"/>
                    <a:pt x="2348" y="1393"/>
                    <a:pt x="3522" y="478"/>
                  </a:cubicBezTo>
                  <a:cubicBezTo>
                    <a:pt x="4119" y="0"/>
                    <a:pt x="5113" y="180"/>
                    <a:pt x="5790" y="180"/>
                  </a:cubicBezTo>
                  <a:cubicBezTo>
                    <a:pt x="6466" y="160"/>
                    <a:pt x="8276" y="557"/>
                    <a:pt x="8813" y="1095"/>
                  </a:cubicBezTo>
                  <a:cubicBezTo>
                    <a:pt x="9549" y="1831"/>
                    <a:pt x="9549" y="3820"/>
                    <a:pt x="10066" y="6645"/>
                  </a:cubicBezTo>
                  <a:cubicBezTo>
                    <a:pt x="11081" y="12274"/>
                    <a:pt x="11360" y="14920"/>
                    <a:pt x="11360" y="14920"/>
                  </a:cubicBezTo>
                  <a:cubicBezTo>
                    <a:pt x="11360" y="14920"/>
                    <a:pt x="1811" y="17904"/>
                    <a:pt x="1" y="13229"/>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21"/>
            <p:cNvSpPr/>
            <p:nvPr/>
          </p:nvSpPr>
          <p:spPr>
            <a:xfrm>
              <a:off x="5393782" y="3513511"/>
              <a:ext cx="190595" cy="234030"/>
            </a:xfrm>
            <a:custGeom>
              <a:avLst/>
              <a:gdLst/>
              <a:ahLst/>
              <a:cxnLst/>
              <a:rect l="l" t="t" r="r" b="b"/>
              <a:pathLst>
                <a:path w="5665" h="6956" extrusionOk="0">
                  <a:moveTo>
                    <a:pt x="2090" y="1"/>
                  </a:moveTo>
                  <a:cubicBezTo>
                    <a:pt x="936" y="160"/>
                    <a:pt x="1" y="975"/>
                    <a:pt x="160" y="2189"/>
                  </a:cubicBezTo>
                  <a:cubicBezTo>
                    <a:pt x="260" y="2965"/>
                    <a:pt x="637" y="3760"/>
                    <a:pt x="1095" y="4357"/>
                  </a:cubicBezTo>
                  <a:cubicBezTo>
                    <a:pt x="1155" y="4397"/>
                    <a:pt x="1175" y="4457"/>
                    <a:pt x="1194" y="4536"/>
                  </a:cubicBezTo>
                  <a:lnTo>
                    <a:pt x="558" y="4536"/>
                  </a:lnTo>
                  <a:cubicBezTo>
                    <a:pt x="558" y="4536"/>
                    <a:pt x="379" y="6247"/>
                    <a:pt x="439" y="6386"/>
                  </a:cubicBezTo>
                  <a:cubicBezTo>
                    <a:pt x="465" y="6492"/>
                    <a:pt x="893" y="6955"/>
                    <a:pt x="1601" y="6955"/>
                  </a:cubicBezTo>
                  <a:cubicBezTo>
                    <a:pt x="1962" y="6955"/>
                    <a:pt x="2395" y="6835"/>
                    <a:pt x="2885" y="6486"/>
                  </a:cubicBezTo>
                  <a:cubicBezTo>
                    <a:pt x="2885" y="6486"/>
                    <a:pt x="2865" y="5531"/>
                    <a:pt x="3005" y="5292"/>
                  </a:cubicBezTo>
                  <a:cubicBezTo>
                    <a:pt x="3124" y="5093"/>
                    <a:pt x="3999" y="5073"/>
                    <a:pt x="4119" y="4874"/>
                  </a:cubicBezTo>
                  <a:cubicBezTo>
                    <a:pt x="4238" y="4675"/>
                    <a:pt x="4119" y="3482"/>
                    <a:pt x="4159" y="3203"/>
                  </a:cubicBezTo>
                  <a:cubicBezTo>
                    <a:pt x="4218" y="2965"/>
                    <a:pt x="5491" y="2288"/>
                    <a:pt x="5591" y="2109"/>
                  </a:cubicBezTo>
                  <a:cubicBezTo>
                    <a:pt x="5665" y="2011"/>
                    <a:pt x="5555" y="1973"/>
                    <a:pt x="5262" y="1973"/>
                  </a:cubicBezTo>
                  <a:cubicBezTo>
                    <a:pt x="5082" y="1973"/>
                    <a:pt x="4834" y="1987"/>
                    <a:pt x="4517" y="2010"/>
                  </a:cubicBezTo>
                  <a:cubicBezTo>
                    <a:pt x="4421" y="2031"/>
                    <a:pt x="4302" y="2052"/>
                    <a:pt x="4189" y="2052"/>
                  </a:cubicBezTo>
                  <a:cubicBezTo>
                    <a:pt x="4089" y="2052"/>
                    <a:pt x="3994" y="2036"/>
                    <a:pt x="3920" y="1990"/>
                  </a:cubicBezTo>
                  <a:cubicBezTo>
                    <a:pt x="3542" y="1711"/>
                    <a:pt x="3542" y="1055"/>
                    <a:pt x="3283" y="677"/>
                  </a:cubicBezTo>
                  <a:cubicBezTo>
                    <a:pt x="3064" y="359"/>
                    <a:pt x="2726" y="60"/>
                    <a:pt x="2328"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21"/>
            <p:cNvSpPr/>
            <p:nvPr/>
          </p:nvSpPr>
          <p:spPr>
            <a:xfrm>
              <a:off x="5490846" y="3573634"/>
              <a:ext cx="15409" cy="21330"/>
            </a:xfrm>
            <a:custGeom>
              <a:avLst/>
              <a:gdLst/>
              <a:ahLst/>
              <a:cxnLst/>
              <a:rect l="l" t="t" r="r" b="b"/>
              <a:pathLst>
                <a:path w="458" h="634" extrusionOk="0">
                  <a:moveTo>
                    <a:pt x="211" y="0"/>
                  </a:moveTo>
                  <a:cubicBezTo>
                    <a:pt x="201" y="0"/>
                    <a:pt x="190" y="1"/>
                    <a:pt x="179" y="4"/>
                  </a:cubicBezTo>
                  <a:lnTo>
                    <a:pt x="140" y="44"/>
                  </a:lnTo>
                  <a:cubicBezTo>
                    <a:pt x="60" y="64"/>
                    <a:pt x="0" y="123"/>
                    <a:pt x="40" y="203"/>
                  </a:cubicBezTo>
                  <a:lnTo>
                    <a:pt x="140" y="541"/>
                  </a:lnTo>
                  <a:cubicBezTo>
                    <a:pt x="155" y="587"/>
                    <a:pt x="206" y="634"/>
                    <a:pt x="256" y="634"/>
                  </a:cubicBezTo>
                  <a:cubicBezTo>
                    <a:pt x="271" y="634"/>
                    <a:pt x="285" y="630"/>
                    <a:pt x="299" y="621"/>
                  </a:cubicBezTo>
                  <a:lnTo>
                    <a:pt x="358" y="601"/>
                  </a:lnTo>
                  <a:cubicBezTo>
                    <a:pt x="438" y="581"/>
                    <a:pt x="458" y="501"/>
                    <a:pt x="458" y="422"/>
                  </a:cubicBezTo>
                  <a:lnTo>
                    <a:pt x="358" y="104"/>
                  </a:lnTo>
                  <a:cubicBezTo>
                    <a:pt x="341" y="52"/>
                    <a:pt x="279" y="0"/>
                    <a:pt x="211"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21"/>
            <p:cNvSpPr/>
            <p:nvPr/>
          </p:nvSpPr>
          <p:spPr>
            <a:xfrm>
              <a:off x="5502891" y="3623966"/>
              <a:ext cx="31491" cy="29102"/>
            </a:xfrm>
            <a:custGeom>
              <a:avLst/>
              <a:gdLst/>
              <a:ahLst/>
              <a:cxnLst/>
              <a:rect l="l" t="t" r="r" b="b"/>
              <a:pathLst>
                <a:path w="936" h="865" extrusionOk="0">
                  <a:moveTo>
                    <a:pt x="0" y="0"/>
                  </a:moveTo>
                  <a:cubicBezTo>
                    <a:pt x="0" y="0"/>
                    <a:pt x="289" y="865"/>
                    <a:pt x="706" y="865"/>
                  </a:cubicBezTo>
                  <a:cubicBezTo>
                    <a:pt x="778" y="865"/>
                    <a:pt x="855" y="838"/>
                    <a:pt x="935" y="776"/>
                  </a:cubicBezTo>
                  <a:lnTo>
                    <a:pt x="935" y="99"/>
                  </a:lnTo>
                  <a:cubicBezTo>
                    <a:pt x="906" y="114"/>
                    <a:pt x="857" y="120"/>
                    <a:pt x="796" y="120"/>
                  </a:cubicBezTo>
                  <a:cubicBezTo>
                    <a:pt x="520" y="120"/>
                    <a:pt x="1" y="0"/>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21"/>
            <p:cNvSpPr/>
            <p:nvPr/>
          </p:nvSpPr>
          <p:spPr>
            <a:xfrm>
              <a:off x="5340254" y="3481818"/>
              <a:ext cx="178718" cy="215021"/>
            </a:xfrm>
            <a:custGeom>
              <a:avLst/>
              <a:gdLst/>
              <a:ahLst/>
              <a:cxnLst/>
              <a:rect l="l" t="t" r="r" b="b"/>
              <a:pathLst>
                <a:path w="5312" h="6391" extrusionOk="0">
                  <a:moveTo>
                    <a:pt x="4120" y="1"/>
                  </a:moveTo>
                  <a:cubicBezTo>
                    <a:pt x="3945" y="1"/>
                    <a:pt x="3777" y="48"/>
                    <a:pt x="3641" y="127"/>
                  </a:cubicBezTo>
                  <a:cubicBezTo>
                    <a:pt x="3461" y="49"/>
                    <a:pt x="3270" y="11"/>
                    <a:pt x="3080" y="11"/>
                  </a:cubicBezTo>
                  <a:cubicBezTo>
                    <a:pt x="2641" y="11"/>
                    <a:pt x="2208" y="216"/>
                    <a:pt x="1930" y="605"/>
                  </a:cubicBezTo>
                  <a:cubicBezTo>
                    <a:pt x="1691" y="605"/>
                    <a:pt x="1453" y="644"/>
                    <a:pt x="1254" y="803"/>
                  </a:cubicBezTo>
                  <a:cubicBezTo>
                    <a:pt x="935" y="1042"/>
                    <a:pt x="737" y="1500"/>
                    <a:pt x="697" y="1898"/>
                  </a:cubicBezTo>
                  <a:cubicBezTo>
                    <a:pt x="259" y="2156"/>
                    <a:pt x="1" y="2713"/>
                    <a:pt x="180" y="3250"/>
                  </a:cubicBezTo>
                  <a:cubicBezTo>
                    <a:pt x="239" y="3429"/>
                    <a:pt x="339" y="3608"/>
                    <a:pt x="458" y="3728"/>
                  </a:cubicBezTo>
                  <a:lnTo>
                    <a:pt x="458" y="3947"/>
                  </a:lnTo>
                  <a:cubicBezTo>
                    <a:pt x="498" y="4285"/>
                    <a:pt x="677" y="4543"/>
                    <a:pt x="935" y="4782"/>
                  </a:cubicBezTo>
                  <a:cubicBezTo>
                    <a:pt x="975" y="4822"/>
                    <a:pt x="995" y="5220"/>
                    <a:pt x="1055" y="5299"/>
                  </a:cubicBezTo>
                  <a:cubicBezTo>
                    <a:pt x="1134" y="5478"/>
                    <a:pt x="1234" y="5637"/>
                    <a:pt x="1373" y="5797"/>
                  </a:cubicBezTo>
                  <a:cubicBezTo>
                    <a:pt x="1694" y="6104"/>
                    <a:pt x="2260" y="6391"/>
                    <a:pt x="2761" y="6391"/>
                  </a:cubicBezTo>
                  <a:cubicBezTo>
                    <a:pt x="2975" y="6391"/>
                    <a:pt x="3176" y="6339"/>
                    <a:pt x="3342" y="6214"/>
                  </a:cubicBezTo>
                  <a:cubicBezTo>
                    <a:pt x="3820" y="5876"/>
                    <a:pt x="3661" y="5319"/>
                    <a:pt x="3362" y="4941"/>
                  </a:cubicBezTo>
                  <a:cubicBezTo>
                    <a:pt x="3124" y="4623"/>
                    <a:pt x="2626" y="4225"/>
                    <a:pt x="2626" y="3807"/>
                  </a:cubicBezTo>
                  <a:cubicBezTo>
                    <a:pt x="2626" y="3708"/>
                    <a:pt x="2646" y="3588"/>
                    <a:pt x="2746" y="3509"/>
                  </a:cubicBezTo>
                  <a:cubicBezTo>
                    <a:pt x="2788" y="3475"/>
                    <a:pt x="2827" y="3461"/>
                    <a:pt x="2863" y="3461"/>
                  </a:cubicBezTo>
                  <a:cubicBezTo>
                    <a:pt x="2995" y="3461"/>
                    <a:pt x="3089" y="3654"/>
                    <a:pt x="3183" y="3748"/>
                  </a:cubicBezTo>
                  <a:cubicBezTo>
                    <a:pt x="3278" y="3842"/>
                    <a:pt x="3550" y="4329"/>
                    <a:pt x="3731" y="4329"/>
                  </a:cubicBezTo>
                  <a:cubicBezTo>
                    <a:pt x="3741" y="4329"/>
                    <a:pt x="3751" y="4328"/>
                    <a:pt x="3760" y="4324"/>
                  </a:cubicBezTo>
                  <a:cubicBezTo>
                    <a:pt x="4437" y="4126"/>
                    <a:pt x="3919" y="3210"/>
                    <a:pt x="3939" y="2693"/>
                  </a:cubicBezTo>
                  <a:cubicBezTo>
                    <a:pt x="4138" y="2634"/>
                    <a:pt x="4357" y="2514"/>
                    <a:pt x="4456" y="2335"/>
                  </a:cubicBezTo>
                  <a:cubicBezTo>
                    <a:pt x="4516" y="2236"/>
                    <a:pt x="4536" y="2136"/>
                    <a:pt x="4556" y="2037"/>
                  </a:cubicBezTo>
                  <a:cubicBezTo>
                    <a:pt x="4815" y="1997"/>
                    <a:pt x="5053" y="1858"/>
                    <a:pt x="5173" y="1619"/>
                  </a:cubicBezTo>
                  <a:cubicBezTo>
                    <a:pt x="5312" y="1400"/>
                    <a:pt x="5312" y="1102"/>
                    <a:pt x="5173" y="803"/>
                  </a:cubicBezTo>
                  <a:cubicBezTo>
                    <a:pt x="5053" y="465"/>
                    <a:pt x="4775" y="207"/>
                    <a:pt x="4516" y="87"/>
                  </a:cubicBezTo>
                  <a:cubicBezTo>
                    <a:pt x="4388" y="27"/>
                    <a:pt x="4252" y="1"/>
                    <a:pt x="4120"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21"/>
            <p:cNvSpPr/>
            <p:nvPr/>
          </p:nvSpPr>
          <p:spPr>
            <a:xfrm>
              <a:off x="5747856" y="3358915"/>
              <a:ext cx="136562" cy="184741"/>
            </a:xfrm>
            <a:custGeom>
              <a:avLst/>
              <a:gdLst/>
              <a:ahLst/>
              <a:cxnLst/>
              <a:rect l="l" t="t" r="r" b="b"/>
              <a:pathLst>
                <a:path w="4059" h="5491" extrusionOk="0">
                  <a:moveTo>
                    <a:pt x="975" y="0"/>
                  </a:moveTo>
                  <a:lnTo>
                    <a:pt x="975" y="0"/>
                  </a:lnTo>
                  <a:cubicBezTo>
                    <a:pt x="954" y="11"/>
                    <a:pt x="933" y="21"/>
                    <a:pt x="915" y="34"/>
                  </a:cubicBezTo>
                  <a:lnTo>
                    <a:pt x="915" y="34"/>
                  </a:lnTo>
                  <a:lnTo>
                    <a:pt x="975" y="0"/>
                  </a:lnTo>
                  <a:close/>
                  <a:moveTo>
                    <a:pt x="4058" y="5192"/>
                  </a:moveTo>
                  <a:lnTo>
                    <a:pt x="3962" y="5252"/>
                  </a:lnTo>
                  <a:lnTo>
                    <a:pt x="3979" y="5252"/>
                  </a:lnTo>
                  <a:cubicBezTo>
                    <a:pt x="3999" y="5232"/>
                    <a:pt x="4038" y="5232"/>
                    <a:pt x="4058" y="5192"/>
                  </a:cubicBezTo>
                  <a:close/>
                  <a:moveTo>
                    <a:pt x="915" y="34"/>
                  </a:moveTo>
                  <a:lnTo>
                    <a:pt x="557" y="239"/>
                  </a:lnTo>
                  <a:cubicBezTo>
                    <a:pt x="537" y="279"/>
                    <a:pt x="478" y="299"/>
                    <a:pt x="458" y="319"/>
                  </a:cubicBezTo>
                  <a:cubicBezTo>
                    <a:pt x="458" y="319"/>
                    <a:pt x="438" y="319"/>
                    <a:pt x="438" y="339"/>
                  </a:cubicBezTo>
                  <a:lnTo>
                    <a:pt x="358" y="418"/>
                  </a:lnTo>
                  <a:lnTo>
                    <a:pt x="279" y="498"/>
                  </a:lnTo>
                  <a:cubicBezTo>
                    <a:pt x="279" y="498"/>
                    <a:pt x="279" y="518"/>
                    <a:pt x="259" y="518"/>
                  </a:cubicBezTo>
                  <a:cubicBezTo>
                    <a:pt x="239" y="538"/>
                    <a:pt x="199" y="597"/>
                    <a:pt x="179" y="617"/>
                  </a:cubicBezTo>
                  <a:cubicBezTo>
                    <a:pt x="159" y="677"/>
                    <a:pt x="139" y="697"/>
                    <a:pt x="100" y="737"/>
                  </a:cubicBezTo>
                  <a:cubicBezTo>
                    <a:pt x="80" y="776"/>
                    <a:pt x="80" y="816"/>
                    <a:pt x="60" y="836"/>
                  </a:cubicBezTo>
                  <a:lnTo>
                    <a:pt x="60" y="876"/>
                  </a:lnTo>
                  <a:cubicBezTo>
                    <a:pt x="60" y="896"/>
                    <a:pt x="40" y="916"/>
                    <a:pt x="40" y="935"/>
                  </a:cubicBezTo>
                  <a:lnTo>
                    <a:pt x="40" y="975"/>
                  </a:lnTo>
                  <a:lnTo>
                    <a:pt x="40" y="995"/>
                  </a:lnTo>
                  <a:cubicBezTo>
                    <a:pt x="40" y="1015"/>
                    <a:pt x="40" y="1035"/>
                    <a:pt x="0" y="1035"/>
                  </a:cubicBezTo>
                  <a:lnTo>
                    <a:pt x="0" y="1075"/>
                  </a:lnTo>
                  <a:lnTo>
                    <a:pt x="0" y="1095"/>
                  </a:lnTo>
                  <a:lnTo>
                    <a:pt x="0" y="1134"/>
                  </a:lnTo>
                  <a:lnTo>
                    <a:pt x="0" y="1174"/>
                  </a:lnTo>
                  <a:lnTo>
                    <a:pt x="0" y="1194"/>
                  </a:lnTo>
                  <a:lnTo>
                    <a:pt x="0" y="1254"/>
                  </a:lnTo>
                  <a:lnTo>
                    <a:pt x="0" y="1274"/>
                  </a:lnTo>
                  <a:lnTo>
                    <a:pt x="0" y="1313"/>
                  </a:lnTo>
                  <a:lnTo>
                    <a:pt x="0" y="1373"/>
                  </a:lnTo>
                  <a:lnTo>
                    <a:pt x="0" y="1393"/>
                  </a:lnTo>
                  <a:lnTo>
                    <a:pt x="0" y="1453"/>
                  </a:lnTo>
                  <a:lnTo>
                    <a:pt x="0" y="1473"/>
                  </a:lnTo>
                  <a:lnTo>
                    <a:pt x="0" y="1572"/>
                  </a:lnTo>
                  <a:lnTo>
                    <a:pt x="0" y="1671"/>
                  </a:lnTo>
                  <a:lnTo>
                    <a:pt x="0" y="1691"/>
                  </a:lnTo>
                  <a:lnTo>
                    <a:pt x="0" y="1751"/>
                  </a:lnTo>
                  <a:lnTo>
                    <a:pt x="0" y="1791"/>
                  </a:lnTo>
                  <a:lnTo>
                    <a:pt x="0" y="1811"/>
                  </a:lnTo>
                  <a:lnTo>
                    <a:pt x="0" y="1870"/>
                  </a:lnTo>
                  <a:lnTo>
                    <a:pt x="0" y="1890"/>
                  </a:lnTo>
                  <a:lnTo>
                    <a:pt x="0" y="1950"/>
                  </a:lnTo>
                  <a:lnTo>
                    <a:pt x="0" y="1970"/>
                  </a:lnTo>
                  <a:cubicBezTo>
                    <a:pt x="0" y="1990"/>
                    <a:pt x="0" y="2049"/>
                    <a:pt x="40" y="2069"/>
                  </a:cubicBezTo>
                  <a:lnTo>
                    <a:pt x="40" y="2089"/>
                  </a:lnTo>
                  <a:cubicBezTo>
                    <a:pt x="40" y="2109"/>
                    <a:pt x="40" y="2149"/>
                    <a:pt x="60" y="2169"/>
                  </a:cubicBezTo>
                  <a:lnTo>
                    <a:pt x="60" y="2189"/>
                  </a:lnTo>
                  <a:lnTo>
                    <a:pt x="60" y="2248"/>
                  </a:lnTo>
                  <a:lnTo>
                    <a:pt x="60" y="2288"/>
                  </a:lnTo>
                  <a:lnTo>
                    <a:pt x="60" y="2308"/>
                  </a:lnTo>
                  <a:lnTo>
                    <a:pt x="60" y="2368"/>
                  </a:lnTo>
                  <a:lnTo>
                    <a:pt x="60" y="2388"/>
                  </a:lnTo>
                  <a:lnTo>
                    <a:pt x="60" y="2447"/>
                  </a:lnTo>
                  <a:lnTo>
                    <a:pt x="60" y="2487"/>
                  </a:lnTo>
                  <a:lnTo>
                    <a:pt x="60" y="2507"/>
                  </a:lnTo>
                  <a:cubicBezTo>
                    <a:pt x="60" y="2547"/>
                    <a:pt x="60" y="2567"/>
                    <a:pt x="80" y="2587"/>
                  </a:cubicBezTo>
                  <a:lnTo>
                    <a:pt x="80" y="2646"/>
                  </a:lnTo>
                  <a:cubicBezTo>
                    <a:pt x="80" y="2666"/>
                    <a:pt x="100" y="2706"/>
                    <a:pt x="100" y="2746"/>
                  </a:cubicBezTo>
                  <a:lnTo>
                    <a:pt x="100" y="2766"/>
                  </a:lnTo>
                  <a:cubicBezTo>
                    <a:pt x="100" y="2785"/>
                    <a:pt x="139" y="2805"/>
                    <a:pt x="139" y="2865"/>
                  </a:cubicBezTo>
                  <a:lnTo>
                    <a:pt x="139" y="2885"/>
                  </a:lnTo>
                  <a:cubicBezTo>
                    <a:pt x="139" y="2885"/>
                    <a:pt x="139" y="2905"/>
                    <a:pt x="159" y="2905"/>
                  </a:cubicBezTo>
                  <a:cubicBezTo>
                    <a:pt x="159" y="2945"/>
                    <a:pt x="179" y="2945"/>
                    <a:pt x="179" y="2964"/>
                  </a:cubicBezTo>
                  <a:cubicBezTo>
                    <a:pt x="179" y="2964"/>
                    <a:pt x="179" y="2984"/>
                    <a:pt x="199" y="2984"/>
                  </a:cubicBezTo>
                  <a:cubicBezTo>
                    <a:pt x="199" y="3004"/>
                    <a:pt x="199" y="3004"/>
                    <a:pt x="219" y="3044"/>
                  </a:cubicBezTo>
                  <a:lnTo>
                    <a:pt x="219" y="3064"/>
                  </a:lnTo>
                  <a:cubicBezTo>
                    <a:pt x="219" y="3084"/>
                    <a:pt x="259" y="3104"/>
                    <a:pt x="259" y="3104"/>
                  </a:cubicBezTo>
                  <a:cubicBezTo>
                    <a:pt x="259" y="3104"/>
                    <a:pt x="259" y="3144"/>
                    <a:pt x="279" y="3144"/>
                  </a:cubicBezTo>
                  <a:cubicBezTo>
                    <a:pt x="299" y="3163"/>
                    <a:pt x="299" y="3203"/>
                    <a:pt x="318" y="3243"/>
                  </a:cubicBezTo>
                  <a:cubicBezTo>
                    <a:pt x="318" y="3243"/>
                    <a:pt x="318" y="3263"/>
                    <a:pt x="358" y="3263"/>
                  </a:cubicBezTo>
                  <a:cubicBezTo>
                    <a:pt x="358" y="3283"/>
                    <a:pt x="378" y="3303"/>
                    <a:pt x="378" y="3342"/>
                  </a:cubicBezTo>
                  <a:cubicBezTo>
                    <a:pt x="378" y="3362"/>
                    <a:pt x="398" y="3382"/>
                    <a:pt x="398" y="3402"/>
                  </a:cubicBezTo>
                  <a:cubicBezTo>
                    <a:pt x="398" y="3442"/>
                    <a:pt x="418" y="3442"/>
                    <a:pt x="418" y="3462"/>
                  </a:cubicBezTo>
                  <a:cubicBezTo>
                    <a:pt x="458" y="3502"/>
                    <a:pt x="478" y="3561"/>
                    <a:pt x="517" y="3641"/>
                  </a:cubicBezTo>
                  <a:lnTo>
                    <a:pt x="517" y="3661"/>
                  </a:lnTo>
                  <a:lnTo>
                    <a:pt x="517" y="3681"/>
                  </a:lnTo>
                  <a:lnTo>
                    <a:pt x="677" y="3899"/>
                  </a:lnTo>
                  <a:cubicBezTo>
                    <a:pt x="677" y="3899"/>
                    <a:pt x="677" y="3939"/>
                    <a:pt x="696" y="3939"/>
                  </a:cubicBezTo>
                  <a:cubicBezTo>
                    <a:pt x="756" y="3979"/>
                    <a:pt x="776" y="4059"/>
                    <a:pt x="816" y="4098"/>
                  </a:cubicBezTo>
                  <a:lnTo>
                    <a:pt x="816" y="4138"/>
                  </a:lnTo>
                  <a:cubicBezTo>
                    <a:pt x="856" y="4158"/>
                    <a:pt x="875" y="4198"/>
                    <a:pt x="895" y="4238"/>
                  </a:cubicBezTo>
                  <a:cubicBezTo>
                    <a:pt x="915" y="4258"/>
                    <a:pt x="955" y="4277"/>
                    <a:pt x="955" y="4297"/>
                  </a:cubicBezTo>
                  <a:lnTo>
                    <a:pt x="975" y="4337"/>
                  </a:lnTo>
                  <a:cubicBezTo>
                    <a:pt x="995" y="4357"/>
                    <a:pt x="1015" y="4397"/>
                    <a:pt x="1054" y="4437"/>
                  </a:cubicBezTo>
                  <a:lnTo>
                    <a:pt x="1074" y="4456"/>
                  </a:lnTo>
                  <a:cubicBezTo>
                    <a:pt x="1094" y="4476"/>
                    <a:pt x="1094" y="4496"/>
                    <a:pt x="1114" y="4496"/>
                  </a:cubicBezTo>
                  <a:cubicBezTo>
                    <a:pt x="1114" y="4536"/>
                    <a:pt x="1154" y="4536"/>
                    <a:pt x="1154" y="4556"/>
                  </a:cubicBezTo>
                  <a:lnTo>
                    <a:pt x="1194" y="4596"/>
                  </a:lnTo>
                  <a:lnTo>
                    <a:pt x="1214" y="4635"/>
                  </a:lnTo>
                  <a:lnTo>
                    <a:pt x="1273" y="4675"/>
                  </a:lnTo>
                  <a:lnTo>
                    <a:pt x="1293" y="4695"/>
                  </a:lnTo>
                  <a:cubicBezTo>
                    <a:pt x="1293" y="4695"/>
                    <a:pt x="1313" y="4695"/>
                    <a:pt x="1313" y="4735"/>
                  </a:cubicBezTo>
                  <a:lnTo>
                    <a:pt x="1373" y="4775"/>
                  </a:lnTo>
                  <a:lnTo>
                    <a:pt x="1393" y="4795"/>
                  </a:lnTo>
                  <a:lnTo>
                    <a:pt x="1413" y="4834"/>
                  </a:lnTo>
                  <a:lnTo>
                    <a:pt x="1472" y="4874"/>
                  </a:lnTo>
                  <a:lnTo>
                    <a:pt x="1492" y="4894"/>
                  </a:lnTo>
                  <a:lnTo>
                    <a:pt x="1512" y="4934"/>
                  </a:lnTo>
                  <a:cubicBezTo>
                    <a:pt x="1552" y="4934"/>
                    <a:pt x="1552" y="4954"/>
                    <a:pt x="1572" y="4954"/>
                  </a:cubicBezTo>
                  <a:lnTo>
                    <a:pt x="1592" y="4974"/>
                  </a:lnTo>
                  <a:lnTo>
                    <a:pt x="1611" y="4994"/>
                  </a:lnTo>
                  <a:cubicBezTo>
                    <a:pt x="1651" y="4994"/>
                    <a:pt x="1651" y="5033"/>
                    <a:pt x="1671" y="5033"/>
                  </a:cubicBezTo>
                  <a:lnTo>
                    <a:pt x="1691" y="5053"/>
                  </a:lnTo>
                  <a:cubicBezTo>
                    <a:pt x="1711" y="5053"/>
                    <a:pt x="1711" y="5073"/>
                    <a:pt x="1751" y="5073"/>
                  </a:cubicBezTo>
                  <a:lnTo>
                    <a:pt x="1771" y="5093"/>
                  </a:lnTo>
                  <a:cubicBezTo>
                    <a:pt x="1791" y="5133"/>
                    <a:pt x="1810" y="5153"/>
                    <a:pt x="1870" y="5153"/>
                  </a:cubicBezTo>
                  <a:cubicBezTo>
                    <a:pt x="1890" y="5173"/>
                    <a:pt x="1910" y="5173"/>
                    <a:pt x="1950" y="5192"/>
                  </a:cubicBezTo>
                  <a:lnTo>
                    <a:pt x="1970" y="5192"/>
                  </a:lnTo>
                  <a:cubicBezTo>
                    <a:pt x="1989" y="5232"/>
                    <a:pt x="2009" y="5232"/>
                    <a:pt x="2049" y="5252"/>
                  </a:cubicBezTo>
                  <a:cubicBezTo>
                    <a:pt x="2049" y="5252"/>
                    <a:pt x="2069" y="5252"/>
                    <a:pt x="2069" y="5272"/>
                  </a:cubicBezTo>
                  <a:cubicBezTo>
                    <a:pt x="2069" y="5272"/>
                    <a:pt x="2089" y="5272"/>
                    <a:pt x="2089" y="5292"/>
                  </a:cubicBezTo>
                  <a:cubicBezTo>
                    <a:pt x="2089" y="5292"/>
                    <a:pt x="2109" y="5292"/>
                    <a:pt x="2109" y="5332"/>
                  </a:cubicBezTo>
                  <a:cubicBezTo>
                    <a:pt x="2149" y="5332"/>
                    <a:pt x="2149" y="5352"/>
                    <a:pt x="2168" y="5352"/>
                  </a:cubicBezTo>
                  <a:cubicBezTo>
                    <a:pt x="2168" y="5352"/>
                    <a:pt x="2188" y="5352"/>
                    <a:pt x="2188" y="5372"/>
                  </a:cubicBezTo>
                  <a:cubicBezTo>
                    <a:pt x="2208" y="5391"/>
                    <a:pt x="2248" y="5391"/>
                    <a:pt x="2268" y="5391"/>
                  </a:cubicBezTo>
                  <a:cubicBezTo>
                    <a:pt x="2288" y="5391"/>
                    <a:pt x="2308" y="5431"/>
                    <a:pt x="2348" y="5431"/>
                  </a:cubicBezTo>
                  <a:lnTo>
                    <a:pt x="2367" y="5431"/>
                  </a:lnTo>
                  <a:cubicBezTo>
                    <a:pt x="2387" y="5431"/>
                    <a:pt x="2387" y="5431"/>
                    <a:pt x="2407" y="5451"/>
                  </a:cubicBezTo>
                  <a:lnTo>
                    <a:pt x="3044" y="5451"/>
                  </a:lnTo>
                  <a:cubicBezTo>
                    <a:pt x="3064" y="5451"/>
                    <a:pt x="3103" y="5451"/>
                    <a:pt x="3143" y="5431"/>
                  </a:cubicBezTo>
                  <a:cubicBezTo>
                    <a:pt x="3183" y="5431"/>
                    <a:pt x="3243" y="5391"/>
                    <a:pt x="3263" y="5391"/>
                  </a:cubicBezTo>
                  <a:cubicBezTo>
                    <a:pt x="3282" y="5391"/>
                    <a:pt x="3302" y="5372"/>
                    <a:pt x="3302" y="5372"/>
                  </a:cubicBezTo>
                  <a:cubicBezTo>
                    <a:pt x="3541" y="5491"/>
                    <a:pt x="3541" y="5491"/>
                    <a:pt x="3561" y="5491"/>
                  </a:cubicBezTo>
                  <a:cubicBezTo>
                    <a:pt x="3581" y="5471"/>
                    <a:pt x="3601" y="5471"/>
                    <a:pt x="3641" y="5451"/>
                  </a:cubicBezTo>
                  <a:lnTo>
                    <a:pt x="3962" y="5252"/>
                  </a:lnTo>
                  <a:lnTo>
                    <a:pt x="3959" y="5252"/>
                  </a:lnTo>
                  <a:cubicBezTo>
                    <a:pt x="3939" y="5252"/>
                    <a:pt x="3939" y="5272"/>
                    <a:pt x="3919" y="5272"/>
                  </a:cubicBezTo>
                  <a:lnTo>
                    <a:pt x="3879" y="5272"/>
                  </a:lnTo>
                  <a:cubicBezTo>
                    <a:pt x="3839" y="5292"/>
                    <a:pt x="3780" y="5292"/>
                    <a:pt x="3760" y="5292"/>
                  </a:cubicBezTo>
                  <a:cubicBezTo>
                    <a:pt x="3740" y="5292"/>
                    <a:pt x="3680" y="5292"/>
                    <a:pt x="3660" y="5332"/>
                  </a:cubicBezTo>
                  <a:lnTo>
                    <a:pt x="3183" y="5332"/>
                  </a:lnTo>
                  <a:cubicBezTo>
                    <a:pt x="3163" y="5332"/>
                    <a:pt x="3143" y="5332"/>
                    <a:pt x="3143" y="5292"/>
                  </a:cubicBezTo>
                  <a:lnTo>
                    <a:pt x="3084" y="5292"/>
                  </a:lnTo>
                  <a:cubicBezTo>
                    <a:pt x="3064" y="5292"/>
                    <a:pt x="3044" y="5272"/>
                    <a:pt x="3004" y="5272"/>
                  </a:cubicBezTo>
                  <a:lnTo>
                    <a:pt x="2984" y="5272"/>
                  </a:lnTo>
                  <a:cubicBezTo>
                    <a:pt x="2964" y="5272"/>
                    <a:pt x="2944" y="5252"/>
                    <a:pt x="2885" y="5252"/>
                  </a:cubicBezTo>
                  <a:cubicBezTo>
                    <a:pt x="2865" y="5212"/>
                    <a:pt x="2805" y="5212"/>
                    <a:pt x="2785" y="5192"/>
                  </a:cubicBezTo>
                  <a:cubicBezTo>
                    <a:pt x="2785" y="5192"/>
                    <a:pt x="2765" y="5192"/>
                    <a:pt x="2765" y="5173"/>
                  </a:cubicBezTo>
                  <a:cubicBezTo>
                    <a:pt x="2745" y="5173"/>
                    <a:pt x="2706" y="5153"/>
                    <a:pt x="2686" y="5153"/>
                  </a:cubicBezTo>
                  <a:cubicBezTo>
                    <a:pt x="2686" y="5153"/>
                    <a:pt x="2666" y="5153"/>
                    <a:pt x="2666" y="5113"/>
                  </a:cubicBezTo>
                  <a:cubicBezTo>
                    <a:pt x="2646" y="5093"/>
                    <a:pt x="2606" y="5093"/>
                    <a:pt x="2566" y="5073"/>
                  </a:cubicBezTo>
                  <a:cubicBezTo>
                    <a:pt x="2546" y="5053"/>
                    <a:pt x="2487" y="5013"/>
                    <a:pt x="2467" y="4994"/>
                  </a:cubicBezTo>
                  <a:cubicBezTo>
                    <a:pt x="2447" y="4974"/>
                    <a:pt x="2387" y="4954"/>
                    <a:pt x="2367" y="4914"/>
                  </a:cubicBezTo>
                  <a:lnTo>
                    <a:pt x="2348" y="4894"/>
                  </a:lnTo>
                  <a:cubicBezTo>
                    <a:pt x="2308" y="4874"/>
                    <a:pt x="2288" y="4874"/>
                    <a:pt x="2268" y="4854"/>
                  </a:cubicBezTo>
                  <a:cubicBezTo>
                    <a:pt x="2248" y="4854"/>
                    <a:pt x="2248" y="4815"/>
                    <a:pt x="2208" y="4815"/>
                  </a:cubicBezTo>
                  <a:cubicBezTo>
                    <a:pt x="2188" y="4795"/>
                    <a:pt x="2168" y="4795"/>
                    <a:pt x="2168" y="4775"/>
                  </a:cubicBezTo>
                  <a:cubicBezTo>
                    <a:pt x="2149" y="4775"/>
                    <a:pt x="2149" y="4755"/>
                    <a:pt x="2109" y="4755"/>
                  </a:cubicBezTo>
                  <a:cubicBezTo>
                    <a:pt x="2089" y="4715"/>
                    <a:pt x="2069" y="4715"/>
                    <a:pt x="2069" y="4695"/>
                  </a:cubicBezTo>
                  <a:cubicBezTo>
                    <a:pt x="2049" y="4695"/>
                    <a:pt x="2049" y="4675"/>
                    <a:pt x="2009" y="4655"/>
                  </a:cubicBezTo>
                  <a:lnTo>
                    <a:pt x="1970" y="4596"/>
                  </a:lnTo>
                  <a:lnTo>
                    <a:pt x="1910" y="4556"/>
                  </a:lnTo>
                  <a:lnTo>
                    <a:pt x="1870" y="4496"/>
                  </a:lnTo>
                  <a:lnTo>
                    <a:pt x="1810" y="4456"/>
                  </a:lnTo>
                  <a:lnTo>
                    <a:pt x="1771" y="4397"/>
                  </a:lnTo>
                  <a:cubicBezTo>
                    <a:pt x="1771" y="4377"/>
                    <a:pt x="1751" y="4377"/>
                    <a:pt x="1751" y="4357"/>
                  </a:cubicBezTo>
                  <a:lnTo>
                    <a:pt x="1671" y="4277"/>
                  </a:lnTo>
                  <a:lnTo>
                    <a:pt x="1651" y="4258"/>
                  </a:lnTo>
                  <a:cubicBezTo>
                    <a:pt x="1611" y="4218"/>
                    <a:pt x="1592" y="4178"/>
                    <a:pt x="1552" y="4158"/>
                  </a:cubicBezTo>
                  <a:cubicBezTo>
                    <a:pt x="1552" y="4158"/>
                    <a:pt x="1552" y="4118"/>
                    <a:pt x="1512" y="4118"/>
                  </a:cubicBezTo>
                  <a:lnTo>
                    <a:pt x="1452" y="4059"/>
                  </a:lnTo>
                  <a:cubicBezTo>
                    <a:pt x="1413" y="4019"/>
                    <a:pt x="1393" y="3979"/>
                    <a:pt x="1373" y="3959"/>
                  </a:cubicBezTo>
                  <a:lnTo>
                    <a:pt x="1353" y="3919"/>
                  </a:lnTo>
                  <a:cubicBezTo>
                    <a:pt x="1293" y="3880"/>
                    <a:pt x="1273" y="3800"/>
                    <a:pt x="1214" y="3760"/>
                  </a:cubicBezTo>
                  <a:lnTo>
                    <a:pt x="1194" y="3720"/>
                  </a:lnTo>
                  <a:lnTo>
                    <a:pt x="1054" y="3502"/>
                  </a:lnTo>
                  <a:cubicBezTo>
                    <a:pt x="1054" y="3502"/>
                    <a:pt x="1054" y="3482"/>
                    <a:pt x="1035" y="3482"/>
                  </a:cubicBezTo>
                  <a:cubicBezTo>
                    <a:pt x="995" y="3422"/>
                    <a:pt x="955" y="3382"/>
                    <a:pt x="935" y="3303"/>
                  </a:cubicBezTo>
                  <a:cubicBezTo>
                    <a:pt x="935" y="3283"/>
                    <a:pt x="895" y="3263"/>
                    <a:pt x="895" y="3263"/>
                  </a:cubicBezTo>
                  <a:cubicBezTo>
                    <a:pt x="895" y="3223"/>
                    <a:pt x="875" y="3203"/>
                    <a:pt x="875" y="3183"/>
                  </a:cubicBezTo>
                  <a:cubicBezTo>
                    <a:pt x="856" y="3163"/>
                    <a:pt x="856" y="3124"/>
                    <a:pt x="836" y="3084"/>
                  </a:cubicBezTo>
                  <a:cubicBezTo>
                    <a:pt x="836" y="3084"/>
                    <a:pt x="836" y="3064"/>
                    <a:pt x="796" y="3064"/>
                  </a:cubicBezTo>
                  <a:cubicBezTo>
                    <a:pt x="776" y="3004"/>
                    <a:pt x="776" y="2984"/>
                    <a:pt x="756" y="2925"/>
                  </a:cubicBezTo>
                  <a:cubicBezTo>
                    <a:pt x="756" y="2925"/>
                    <a:pt x="756" y="2905"/>
                    <a:pt x="736" y="2905"/>
                  </a:cubicBezTo>
                  <a:cubicBezTo>
                    <a:pt x="696" y="2885"/>
                    <a:pt x="696" y="2865"/>
                    <a:pt x="677" y="2805"/>
                  </a:cubicBezTo>
                  <a:cubicBezTo>
                    <a:pt x="677" y="2785"/>
                    <a:pt x="677" y="2785"/>
                    <a:pt x="657" y="2766"/>
                  </a:cubicBezTo>
                  <a:cubicBezTo>
                    <a:pt x="657" y="2726"/>
                    <a:pt x="637" y="2706"/>
                    <a:pt x="637" y="2686"/>
                  </a:cubicBezTo>
                  <a:cubicBezTo>
                    <a:pt x="637" y="2686"/>
                    <a:pt x="637" y="2666"/>
                    <a:pt x="597" y="2666"/>
                  </a:cubicBezTo>
                  <a:cubicBezTo>
                    <a:pt x="577" y="2626"/>
                    <a:pt x="577" y="2587"/>
                    <a:pt x="557" y="2567"/>
                  </a:cubicBezTo>
                  <a:lnTo>
                    <a:pt x="557" y="2527"/>
                  </a:lnTo>
                  <a:cubicBezTo>
                    <a:pt x="537" y="2487"/>
                    <a:pt x="537" y="2467"/>
                    <a:pt x="497" y="2408"/>
                  </a:cubicBezTo>
                  <a:lnTo>
                    <a:pt x="497" y="2368"/>
                  </a:lnTo>
                  <a:cubicBezTo>
                    <a:pt x="497" y="2328"/>
                    <a:pt x="478" y="2308"/>
                    <a:pt x="478" y="2288"/>
                  </a:cubicBezTo>
                  <a:lnTo>
                    <a:pt x="478" y="2228"/>
                  </a:lnTo>
                  <a:cubicBezTo>
                    <a:pt x="478" y="2209"/>
                    <a:pt x="458" y="2189"/>
                    <a:pt x="458" y="2169"/>
                  </a:cubicBezTo>
                  <a:lnTo>
                    <a:pt x="458" y="2109"/>
                  </a:lnTo>
                  <a:cubicBezTo>
                    <a:pt x="458" y="2089"/>
                    <a:pt x="458" y="2069"/>
                    <a:pt x="438" y="2030"/>
                  </a:cubicBezTo>
                  <a:lnTo>
                    <a:pt x="438" y="1990"/>
                  </a:lnTo>
                  <a:cubicBezTo>
                    <a:pt x="438" y="1970"/>
                    <a:pt x="398" y="1910"/>
                    <a:pt x="398" y="1890"/>
                  </a:cubicBezTo>
                  <a:lnTo>
                    <a:pt x="398" y="1870"/>
                  </a:lnTo>
                  <a:cubicBezTo>
                    <a:pt x="398" y="1811"/>
                    <a:pt x="398" y="1791"/>
                    <a:pt x="378" y="1731"/>
                  </a:cubicBezTo>
                  <a:lnTo>
                    <a:pt x="378" y="1711"/>
                  </a:lnTo>
                  <a:lnTo>
                    <a:pt x="378" y="1632"/>
                  </a:lnTo>
                  <a:lnTo>
                    <a:pt x="378" y="1592"/>
                  </a:lnTo>
                  <a:lnTo>
                    <a:pt x="378" y="1512"/>
                  </a:lnTo>
                  <a:lnTo>
                    <a:pt x="378" y="1473"/>
                  </a:lnTo>
                  <a:lnTo>
                    <a:pt x="378" y="1333"/>
                  </a:lnTo>
                  <a:lnTo>
                    <a:pt x="378" y="1214"/>
                  </a:lnTo>
                  <a:lnTo>
                    <a:pt x="378" y="1194"/>
                  </a:lnTo>
                  <a:lnTo>
                    <a:pt x="378" y="1114"/>
                  </a:lnTo>
                  <a:lnTo>
                    <a:pt x="378" y="1075"/>
                  </a:lnTo>
                  <a:lnTo>
                    <a:pt x="378" y="995"/>
                  </a:lnTo>
                  <a:lnTo>
                    <a:pt x="378" y="935"/>
                  </a:lnTo>
                  <a:lnTo>
                    <a:pt x="378" y="896"/>
                  </a:lnTo>
                  <a:lnTo>
                    <a:pt x="378" y="836"/>
                  </a:lnTo>
                  <a:lnTo>
                    <a:pt x="378" y="796"/>
                  </a:lnTo>
                  <a:cubicBezTo>
                    <a:pt x="378" y="776"/>
                    <a:pt x="378" y="737"/>
                    <a:pt x="398" y="737"/>
                  </a:cubicBezTo>
                  <a:cubicBezTo>
                    <a:pt x="398" y="717"/>
                    <a:pt x="398" y="717"/>
                    <a:pt x="438" y="697"/>
                  </a:cubicBezTo>
                  <a:cubicBezTo>
                    <a:pt x="438" y="677"/>
                    <a:pt x="458" y="637"/>
                    <a:pt x="458" y="617"/>
                  </a:cubicBezTo>
                  <a:cubicBezTo>
                    <a:pt x="458" y="617"/>
                    <a:pt x="458" y="597"/>
                    <a:pt x="478" y="597"/>
                  </a:cubicBezTo>
                  <a:cubicBezTo>
                    <a:pt x="497" y="577"/>
                    <a:pt x="497" y="518"/>
                    <a:pt x="537" y="498"/>
                  </a:cubicBezTo>
                  <a:cubicBezTo>
                    <a:pt x="557" y="438"/>
                    <a:pt x="577" y="398"/>
                    <a:pt x="597" y="378"/>
                  </a:cubicBezTo>
                  <a:cubicBezTo>
                    <a:pt x="637" y="339"/>
                    <a:pt x="657" y="299"/>
                    <a:pt x="677" y="279"/>
                  </a:cubicBezTo>
                  <a:cubicBezTo>
                    <a:pt x="677" y="279"/>
                    <a:pt x="677" y="239"/>
                    <a:pt x="696" y="239"/>
                  </a:cubicBezTo>
                  <a:lnTo>
                    <a:pt x="776" y="180"/>
                  </a:lnTo>
                  <a:lnTo>
                    <a:pt x="856" y="100"/>
                  </a:lnTo>
                  <a:cubicBezTo>
                    <a:pt x="856" y="100"/>
                    <a:pt x="875" y="100"/>
                    <a:pt x="875" y="80"/>
                  </a:cubicBezTo>
                  <a:cubicBezTo>
                    <a:pt x="885" y="61"/>
                    <a:pt x="899" y="47"/>
                    <a:pt x="915" y="34"/>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21"/>
            <p:cNvSpPr/>
            <p:nvPr/>
          </p:nvSpPr>
          <p:spPr>
            <a:xfrm>
              <a:off x="5757882" y="3332134"/>
              <a:ext cx="166674" cy="230934"/>
            </a:xfrm>
            <a:custGeom>
              <a:avLst/>
              <a:gdLst/>
              <a:ahLst/>
              <a:cxnLst/>
              <a:rect l="l" t="t" r="r" b="b"/>
              <a:pathLst>
                <a:path w="4954" h="6864" extrusionOk="0">
                  <a:moveTo>
                    <a:pt x="149" y="338"/>
                  </a:moveTo>
                  <a:cubicBezTo>
                    <a:pt x="146" y="339"/>
                    <a:pt x="143" y="339"/>
                    <a:pt x="140" y="339"/>
                  </a:cubicBezTo>
                  <a:cubicBezTo>
                    <a:pt x="140" y="340"/>
                    <a:pt x="140" y="341"/>
                    <a:pt x="140" y="343"/>
                  </a:cubicBezTo>
                  <a:lnTo>
                    <a:pt x="140" y="343"/>
                  </a:lnTo>
                  <a:lnTo>
                    <a:pt x="149" y="338"/>
                  </a:lnTo>
                  <a:close/>
                  <a:moveTo>
                    <a:pt x="140" y="343"/>
                  </a:moveTo>
                  <a:lnTo>
                    <a:pt x="1" y="419"/>
                  </a:lnTo>
                  <a:cubicBezTo>
                    <a:pt x="40" y="399"/>
                    <a:pt x="80" y="399"/>
                    <a:pt x="100" y="379"/>
                  </a:cubicBezTo>
                  <a:cubicBezTo>
                    <a:pt x="100" y="379"/>
                    <a:pt x="137" y="379"/>
                    <a:pt x="140" y="343"/>
                  </a:cubicBezTo>
                  <a:close/>
                  <a:moveTo>
                    <a:pt x="936" y="1"/>
                  </a:moveTo>
                  <a:cubicBezTo>
                    <a:pt x="876" y="1"/>
                    <a:pt x="856" y="1"/>
                    <a:pt x="796" y="21"/>
                  </a:cubicBezTo>
                  <a:lnTo>
                    <a:pt x="776" y="21"/>
                  </a:lnTo>
                  <a:cubicBezTo>
                    <a:pt x="756" y="21"/>
                    <a:pt x="737" y="21"/>
                    <a:pt x="697" y="41"/>
                  </a:cubicBezTo>
                  <a:lnTo>
                    <a:pt x="677" y="41"/>
                  </a:lnTo>
                  <a:cubicBezTo>
                    <a:pt x="657" y="41"/>
                    <a:pt x="657" y="41"/>
                    <a:pt x="637" y="80"/>
                  </a:cubicBezTo>
                  <a:cubicBezTo>
                    <a:pt x="597" y="80"/>
                    <a:pt x="577" y="100"/>
                    <a:pt x="558" y="100"/>
                  </a:cubicBezTo>
                  <a:cubicBezTo>
                    <a:pt x="558" y="100"/>
                    <a:pt x="538" y="100"/>
                    <a:pt x="538" y="120"/>
                  </a:cubicBezTo>
                  <a:cubicBezTo>
                    <a:pt x="498" y="140"/>
                    <a:pt x="458" y="140"/>
                    <a:pt x="438" y="180"/>
                  </a:cubicBezTo>
                  <a:lnTo>
                    <a:pt x="149" y="338"/>
                  </a:lnTo>
                  <a:lnTo>
                    <a:pt x="149" y="338"/>
                  </a:lnTo>
                  <a:cubicBezTo>
                    <a:pt x="166" y="334"/>
                    <a:pt x="183" y="319"/>
                    <a:pt x="199" y="319"/>
                  </a:cubicBezTo>
                  <a:cubicBezTo>
                    <a:pt x="239" y="319"/>
                    <a:pt x="259" y="299"/>
                    <a:pt x="259" y="299"/>
                  </a:cubicBezTo>
                  <a:lnTo>
                    <a:pt x="279" y="299"/>
                  </a:lnTo>
                  <a:cubicBezTo>
                    <a:pt x="299" y="299"/>
                    <a:pt x="339" y="279"/>
                    <a:pt x="359" y="279"/>
                  </a:cubicBezTo>
                  <a:lnTo>
                    <a:pt x="398" y="279"/>
                  </a:lnTo>
                  <a:cubicBezTo>
                    <a:pt x="458" y="279"/>
                    <a:pt x="478" y="239"/>
                    <a:pt x="538" y="239"/>
                  </a:cubicBezTo>
                  <a:lnTo>
                    <a:pt x="995" y="239"/>
                  </a:lnTo>
                  <a:cubicBezTo>
                    <a:pt x="1035" y="239"/>
                    <a:pt x="1055" y="239"/>
                    <a:pt x="1075" y="279"/>
                  </a:cubicBezTo>
                  <a:lnTo>
                    <a:pt x="1134" y="279"/>
                  </a:lnTo>
                  <a:cubicBezTo>
                    <a:pt x="1154" y="279"/>
                    <a:pt x="1174" y="279"/>
                    <a:pt x="1194" y="299"/>
                  </a:cubicBezTo>
                  <a:cubicBezTo>
                    <a:pt x="1234" y="299"/>
                    <a:pt x="1234" y="299"/>
                    <a:pt x="1254" y="319"/>
                  </a:cubicBezTo>
                  <a:cubicBezTo>
                    <a:pt x="1274" y="319"/>
                    <a:pt x="1294" y="339"/>
                    <a:pt x="1333" y="339"/>
                  </a:cubicBezTo>
                  <a:cubicBezTo>
                    <a:pt x="1353" y="339"/>
                    <a:pt x="1353" y="339"/>
                    <a:pt x="1373" y="379"/>
                  </a:cubicBezTo>
                  <a:cubicBezTo>
                    <a:pt x="1433" y="399"/>
                    <a:pt x="1453" y="399"/>
                    <a:pt x="1493" y="419"/>
                  </a:cubicBezTo>
                  <a:cubicBezTo>
                    <a:pt x="1552" y="438"/>
                    <a:pt x="1572" y="438"/>
                    <a:pt x="1632" y="478"/>
                  </a:cubicBezTo>
                  <a:cubicBezTo>
                    <a:pt x="1632" y="478"/>
                    <a:pt x="1652" y="478"/>
                    <a:pt x="1672" y="498"/>
                  </a:cubicBezTo>
                  <a:cubicBezTo>
                    <a:pt x="1691" y="518"/>
                    <a:pt x="1731" y="518"/>
                    <a:pt x="1751" y="538"/>
                  </a:cubicBezTo>
                  <a:cubicBezTo>
                    <a:pt x="1771" y="538"/>
                    <a:pt x="1771" y="578"/>
                    <a:pt x="1791" y="578"/>
                  </a:cubicBezTo>
                  <a:cubicBezTo>
                    <a:pt x="1851" y="598"/>
                    <a:pt x="1870" y="617"/>
                    <a:pt x="1930" y="637"/>
                  </a:cubicBezTo>
                  <a:cubicBezTo>
                    <a:pt x="1970" y="677"/>
                    <a:pt x="1990" y="697"/>
                    <a:pt x="2050" y="717"/>
                  </a:cubicBezTo>
                  <a:cubicBezTo>
                    <a:pt x="2089" y="737"/>
                    <a:pt x="2129" y="777"/>
                    <a:pt x="2169" y="796"/>
                  </a:cubicBezTo>
                  <a:cubicBezTo>
                    <a:pt x="2189" y="796"/>
                    <a:pt x="2189" y="816"/>
                    <a:pt x="2229" y="816"/>
                  </a:cubicBezTo>
                  <a:cubicBezTo>
                    <a:pt x="2248" y="836"/>
                    <a:pt x="2268" y="876"/>
                    <a:pt x="2288" y="876"/>
                  </a:cubicBezTo>
                  <a:cubicBezTo>
                    <a:pt x="2328" y="876"/>
                    <a:pt x="2328" y="896"/>
                    <a:pt x="2348" y="916"/>
                  </a:cubicBezTo>
                  <a:cubicBezTo>
                    <a:pt x="2368" y="936"/>
                    <a:pt x="2388" y="976"/>
                    <a:pt x="2427" y="976"/>
                  </a:cubicBezTo>
                  <a:lnTo>
                    <a:pt x="2467" y="1015"/>
                  </a:lnTo>
                  <a:cubicBezTo>
                    <a:pt x="2487" y="1035"/>
                    <a:pt x="2527" y="1075"/>
                    <a:pt x="2547" y="1075"/>
                  </a:cubicBezTo>
                  <a:lnTo>
                    <a:pt x="2587" y="1115"/>
                  </a:lnTo>
                  <a:cubicBezTo>
                    <a:pt x="2626" y="1135"/>
                    <a:pt x="2646" y="1174"/>
                    <a:pt x="2666" y="1174"/>
                  </a:cubicBezTo>
                  <a:lnTo>
                    <a:pt x="2726" y="1214"/>
                  </a:lnTo>
                  <a:lnTo>
                    <a:pt x="2786" y="1294"/>
                  </a:lnTo>
                  <a:lnTo>
                    <a:pt x="2845" y="1334"/>
                  </a:lnTo>
                  <a:lnTo>
                    <a:pt x="2925" y="1413"/>
                  </a:lnTo>
                  <a:lnTo>
                    <a:pt x="2965" y="1473"/>
                  </a:lnTo>
                  <a:cubicBezTo>
                    <a:pt x="2984" y="1493"/>
                    <a:pt x="3024" y="1513"/>
                    <a:pt x="3044" y="1572"/>
                  </a:cubicBezTo>
                  <a:lnTo>
                    <a:pt x="3064" y="1592"/>
                  </a:lnTo>
                  <a:cubicBezTo>
                    <a:pt x="3084" y="1632"/>
                    <a:pt x="3144" y="1672"/>
                    <a:pt x="3163" y="1712"/>
                  </a:cubicBezTo>
                  <a:lnTo>
                    <a:pt x="3183" y="1731"/>
                  </a:lnTo>
                  <a:cubicBezTo>
                    <a:pt x="3223" y="1771"/>
                    <a:pt x="3243" y="1811"/>
                    <a:pt x="3263" y="1831"/>
                  </a:cubicBezTo>
                  <a:cubicBezTo>
                    <a:pt x="3283" y="1891"/>
                    <a:pt x="3343" y="1910"/>
                    <a:pt x="3362" y="1970"/>
                  </a:cubicBezTo>
                  <a:cubicBezTo>
                    <a:pt x="3362" y="1970"/>
                    <a:pt x="3362" y="1990"/>
                    <a:pt x="3382" y="1990"/>
                  </a:cubicBezTo>
                  <a:lnTo>
                    <a:pt x="3541" y="2209"/>
                  </a:lnTo>
                  <a:cubicBezTo>
                    <a:pt x="3541" y="2229"/>
                    <a:pt x="3561" y="2229"/>
                    <a:pt x="3561" y="2269"/>
                  </a:cubicBezTo>
                  <a:cubicBezTo>
                    <a:pt x="3621" y="2368"/>
                    <a:pt x="3681" y="2428"/>
                    <a:pt x="3740" y="2527"/>
                  </a:cubicBezTo>
                  <a:lnTo>
                    <a:pt x="3760" y="2567"/>
                  </a:lnTo>
                  <a:cubicBezTo>
                    <a:pt x="3820" y="2627"/>
                    <a:pt x="3840" y="2686"/>
                    <a:pt x="3880" y="2766"/>
                  </a:cubicBezTo>
                  <a:cubicBezTo>
                    <a:pt x="3919" y="2786"/>
                    <a:pt x="3919" y="2806"/>
                    <a:pt x="3939" y="2826"/>
                  </a:cubicBezTo>
                  <a:cubicBezTo>
                    <a:pt x="3959" y="2865"/>
                    <a:pt x="3959" y="2885"/>
                    <a:pt x="3979" y="2905"/>
                  </a:cubicBezTo>
                  <a:cubicBezTo>
                    <a:pt x="4019" y="2925"/>
                    <a:pt x="4019" y="2985"/>
                    <a:pt x="4039" y="3005"/>
                  </a:cubicBezTo>
                  <a:cubicBezTo>
                    <a:pt x="4039" y="3024"/>
                    <a:pt x="4039" y="3024"/>
                    <a:pt x="4059" y="3064"/>
                  </a:cubicBezTo>
                  <a:lnTo>
                    <a:pt x="4138" y="3204"/>
                  </a:lnTo>
                  <a:cubicBezTo>
                    <a:pt x="4138" y="3223"/>
                    <a:pt x="4138" y="3223"/>
                    <a:pt x="4158" y="3263"/>
                  </a:cubicBezTo>
                  <a:cubicBezTo>
                    <a:pt x="4178" y="3283"/>
                    <a:pt x="4178" y="3323"/>
                    <a:pt x="4218" y="3363"/>
                  </a:cubicBezTo>
                  <a:cubicBezTo>
                    <a:pt x="4218" y="3383"/>
                    <a:pt x="4238" y="3383"/>
                    <a:pt x="4238" y="3402"/>
                  </a:cubicBezTo>
                  <a:cubicBezTo>
                    <a:pt x="4258" y="3422"/>
                    <a:pt x="4258" y="3482"/>
                    <a:pt x="4277" y="3502"/>
                  </a:cubicBezTo>
                  <a:cubicBezTo>
                    <a:pt x="4277" y="3522"/>
                    <a:pt x="4277" y="3522"/>
                    <a:pt x="4317" y="3562"/>
                  </a:cubicBezTo>
                  <a:cubicBezTo>
                    <a:pt x="4337" y="3601"/>
                    <a:pt x="4337" y="3661"/>
                    <a:pt x="4357" y="3681"/>
                  </a:cubicBezTo>
                  <a:lnTo>
                    <a:pt x="4357" y="3701"/>
                  </a:lnTo>
                  <a:cubicBezTo>
                    <a:pt x="4377" y="3760"/>
                    <a:pt x="4377" y="3800"/>
                    <a:pt x="4417" y="3860"/>
                  </a:cubicBezTo>
                  <a:cubicBezTo>
                    <a:pt x="4417" y="3880"/>
                    <a:pt x="4417" y="3880"/>
                    <a:pt x="4437" y="3900"/>
                  </a:cubicBezTo>
                  <a:cubicBezTo>
                    <a:pt x="4437" y="3920"/>
                    <a:pt x="4457" y="3979"/>
                    <a:pt x="4457" y="3999"/>
                  </a:cubicBezTo>
                  <a:cubicBezTo>
                    <a:pt x="4457" y="4019"/>
                    <a:pt x="4457" y="4059"/>
                    <a:pt x="4476" y="4059"/>
                  </a:cubicBezTo>
                  <a:cubicBezTo>
                    <a:pt x="4476" y="4079"/>
                    <a:pt x="4516" y="4119"/>
                    <a:pt x="4516" y="4158"/>
                  </a:cubicBezTo>
                  <a:cubicBezTo>
                    <a:pt x="4516" y="4178"/>
                    <a:pt x="4516" y="4198"/>
                    <a:pt x="4536" y="4198"/>
                  </a:cubicBezTo>
                  <a:cubicBezTo>
                    <a:pt x="4536" y="4218"/>
                    <a:pt x="4556" y="4278"/>
                    <a:pt x="4556" y="4298"/>
                  </a:cubicBezTo>
                  <a:lnTo>
                    <a:pt x="4556" y="4357"/>
                  </a:lnTo>
                  <a:cubicBezTo>
                    <a:pt x="4556" y="4397"/>
                    <a:pt x="4576" y="4417"/>
                    <a:pt x="4576" y="4477"/>
                  </a:cubicBezTo>
                  <a:lnTo>
                    <a:pt x="4576" y="4497"/>
                  </a:lnTo>
                  <a:cubicBezTo>
                    <a:pt x="4576" y="4556"/>
                    <a:pt x="4616" y="4596"/>
                    <a:pt x="4616" y="4656"/>
                  </a:cubicBezTo>
                  <a:lnTo>
                    <a:pt x="4616" y="4695"/>
                  </a:lnTo>
                  <a:lnTo>
                    <a:pt x="4616" y="4795"/>
                  </a:lnTo>
                  <a:lnTo>
                    <a:pt x="4616" y="4855"/>
                  </a:lnTo>
                  <a:lnTo>
                    <a:pt x="4616" y="4954"/>
                  </a:lnTo>
                  <a:lnTo>
                    <a:pt x="4616" y="4994"/>
                  </a:lnTo>
                  <a:lnTo>
                    <a:pt x="4616" y="5153"/>
                  </a:lnTo>
                  <a:lnTo>
                    <a:pt x="4616" y="5292"/>
                  </a:lnTo>
                  <a:lnTo>
                    <a:pt x="4616" y="5352"/>
                  </a:lnTo>
                  <a:lnTo>
                    <a:pt x="4616" y="5451"/>
                  </a:lnTo>
                  <a:lnTo>
                    <a:pt x="4616" y="5491"/>
                  </a:lnTo>
                  <a:lnTo>
                    <a:pt x="4616" y="5571"/>
                  </a:lnTo>
                  <a:lnTo>
                    <a:pt x="4616" y="5611"/>
                  </a:lnTo>
                  <a:lnTo>
                    <a:pt x="4616" y="5690"/>
                  </a:lnTo>
                  <a:cubicBezTo>
                    <a:pt x="4616" y="5710"/>
                    <a:pt x="4616" y="5750"/>
                    <a:pt x="4576" y="5770"/>
                  </a:cubicBezTo>
                  <a:cubicBezTo>
                    <a:pt x="4576" y="5790"/>
                    <a:pt x="4576" y="5809"/>
                    <a:pt x="4556" y="5849"/>
                  </a:cubicBezTo>
                  <a:cubicBezTo>
                    <a:pt x="4556" y="5869"/>
                    <a:pt x="4556" y="5889"/>
                    <a:pt x="4536" y="5909"/>
                  </a:cubicBezTo>
                  <a:cubicBezTo>
                    <a:pt x="4536" y="5949"/>
                    <a:pt x="4536" y="5949"/>
                    <a:pt x="4516" y="5969"/>
                  </a:cubicBezTo>
                  <a:cubicBezTo>
                    <a:pt x="4516" y="5988"/>
                    <a:pt x="4476" y="6008"/>
                    <a:pt x="4476" y="6048"/>
                  </a:cubicBezTo>
                  <a:cubicBezTo>
                    <a:pt x="4476" y="6068"/>
                    <a:pt x="4476" y="6068"/>
                    <a:pt x="4457" y="6088"/>
                  </a:cubicBezTo>
                  <a:cubicBezTo>
                    <a:pt x="4437" y="6148"/>
                    <a:pt x="4437" y="6187"/>
                    <a:pt x="4417" y="6207"/>
                  </a:cubicBezTo>
                  <a:cubicBezTo>
                    <a:pt x="4377" y="6267"/>
                    <a:pt x="4357" y="6307"/>
                    <a:pt x="4317" y="6386"/>
                  </a:cubicBezTo>
                  <a:lnTo>
                    <a:pt x="4317" y="6406"/>
                  </a:lnTo>
                  <a:cubicBezTo>
                    <a:pt x="4277" y="6466"/>
                    <a:pt x="4258" y="6486"/>
                    <a:pt x="4238" y="6545"/>
                  </a:cubicBezTo>
                  <a:lnTo>
                    <a:pt x="4218" y="6565"/>
                  </a:lnTo>
                  <a:cubicBezTo>
                    <a:pt x="4178" y="6585"/>
                    <a:pt x="4158" y="6645"/>
                    <a:pt x="4118" y="6665"/>
                  </a:cubicBezTo>
                  <a:lnTo>
                    <a:pt x="4019" y="6764"/>
                  </a:lnTo>
                  <a:lnTo>
                    <a:pt x="3979" y="6784"/>
                  </a:lnTo>
                  <a:cubicBezTo>
                    <a:pt x="3962" y="6793"/>
                    <a:pt x="3948" y="6805"/>
                    <a:pt x="3934" y="6818"/>
                  </a:cubicBezTo>
                  <a:lnTo>
                    <a:pt x="3934" y="6818"/>
                  </a:lnTo>
                  <a:lnTo>
                    <a:pt x="4277" y="6605"/>
                  </a:lnTo>
                  <a:cubicBezTo>
                    <a:pt x="4337" y="6585"/>
                    <a:pt x="4357" y="6565"/>
                    <a:pt x="4417" y="6545"/>
                  </a:cubicBezTo>
                  <a:lnTo>
                    <a:pt x="4437" y="6506"/>
                  </a:lnTo>
                  <a:cubicBezTo>
                    <a:pt x="4457" y="6486"/>
                    <a:pt x="4516" y="6466"/>
                    <a:pt x="4536" y="6406"/>
                  </a:cubicBezTo>
                  <a:cubicBezTo>
                    <a:pt x="4556" y="6386"/>
                    <a:pt x="4576" y="6347"/>
                    <a:pt x="4636" y="6307"/>
                  </a:cubicBezTo>
                  <a:lnTo>
                    <a:pt x="4655" y="6287"/>
                  </a:lnTo>
                  <a:cubicBezTo>
                    <a:pt x="4675" y="6247"/>
                    <a:pt x="4715" y="6207"/>
                    <a:pt x="4735" y="6168"/>
                  </a:cubicBezTo>
                  <a:cubicBezTo>
                    <a:pt x="4755" y="6108"/>
                    <a:pt x="4815" y="6068"/>
                    <a:pt x="4834" y="5988"/>
                  </a:cubicBezTo>
                  <a:cubicBezTo>
                    <a:pt x="4854" y="5949"/>
                    <a:pt x="4874" y="5889"/>
                    <a:pt x="4874" y="5869"/>
                  </a:cubicBezTo>
                  <a:lnTo>
                    <a:pt x="4874" y="5849"/>
                  </a:lnTo>
                  <a:cubicBezTo>
                    <a:pt x="4874" y="5809"/>
                    <a:pt x="4914" y="5790"/>
                    <a:pt x="4914" y="5770"/>
                  </a:cubicBezTo>
                  <a:lnTo>
                    <a:pt x="4914" y="5750"/>
                  </a:lnTo>
                  <a:lnTo>
                    <a:pt x="4914" y="5710"/>
                  </a:lnTo>
                  <a:cubicBezTo>
                    <a:pt x="4914" y="5690"/>
                    <a:pt x="4934" y="5670"/>
                    <a:pt x="4934" y="5650"/>
                  </a:cubicBezTo>
                  <a:lnTo>
                    <a:pt x="4934" y="5611"/>
                  </a:lnTo>
                  <a:lnTo>
                    <a:pt x="4934" y="5591"/>
                  </a:lnTo>
                  <a:cubicBezTo>
                    <a:pt x="4934" y="5571"/>
                    <a:pt x="4934" y="5551"/>
                    <a:pt x="4954" y="5511"/>
                  </a:cubicBezTo>
                  <a:lnTo>
                    <a:pt x="4954" y="5491"/>
                  </a:lnTo>
                  <a:lnTo>
                    <a:pt x="4954" y="5451"/>
                  </a:lnTo>
                  <a:lnTo>
                    <a:pt x="4954" y="5392"/>
                  </a:lnTo>
                  <a:lnTo>
                    <a:pt x="4954" y="5372"/>
                  </a:lnTo>
                  <a:lnTo>
                    <a:pt x="4954" y="5312"/>
                  </a:lnTo>
                  <a:lnTo>
                    <a:pt x="4954" y="5272"/>
                  </a:lnTo>
                  <a:lnTo>
                    <a:pt x="4954" y="5252"/>
                  </a:lnTo>
                  <a:lnTo>
                    <a:pt x="4954" y="5173"/>
                  </a:lnTo>
                  <a:lnTo>
                    <a:pt x="4954" y="5113"/>
                  </a:lnTo>
                  <a:lnTo>
                    <a:pt x="4954" y="4994"/>
                  </a:lnTo>
                  <a:cubicBezTo>
                    <a:pt x="4874" y="4894"/>
                    <a:pt x="4874" y="4855"/>
                    <a:pt x="4874" y="4815"/>
                  </a:cubicBezTo>
                  <a:lnTo>
                    <a:pt x="4874" y="4755"/>
                  </a:lnTo>
                  <a:lnTo>
                    <a:pt x="4874" y="4695"/>
                  </a:lnTo>
                  <a:lnTo>
                    <a:pt x="4874" y="4656"/>
                  </a:lnTo>
                  <a:lnTo>
                    <a:pt x="4874" y="4596"/>
                  </a:lnTo>
                  <a:lnTo>
                    <a:pt x="4874" y="4576"/>
                  </a:lnTo>
                  <a:lnTo>
                    <a:pt x="4874" y="4497"/>
                  </a:lnTo>
                  <a:lnTo>
                    <a:pt x="4874" y="4457"/>
                  </a:lnTo>
                  <a:lnTo>
                    <a:pt x="4874" y="4417"/>
                  </a:lnTo>
                  <a:cubicBezTo>
                    <a:pt x="4874" y="4377"/>
                    <a:pt x="4874" y="4317"/>
                    <a:pt x="4854" y="4298"/>
                  </a:cubicBezTo>
                  <a:lnTo>
                    <a:pt x="4854" y="4278"/>
                  </a:lnTo>
                  <a:cubicBezTo>
                    <a:pt x="4854" y="4258"/>
                    <a:pt x="4854" y="4198"/>
                    <a:pt x="4834" y="4178"/>
                  </a:cubicBezTo>
                  <a:lnTo>
                    <a:pt x="4834" y="4158"/>
                  </a:lnTo>
                  <a:lnTo>
                    <a:pt x="4834" y="4099"/>
                  </a:lnTo>
                  <a:cubicBezTo>
                    <a:pt x="4834" y="4079"/>
                    <a:pt x="4834" y="4059"/>
                    <a:pt x="4815" y="4019"/>
                  </a:cubicBezTo>
                  <a:lnTo>
                    <a:pt x="4815" y="3999"/>
                  </a:lnTo>
                  <a:cubicBezTo>
                    <a:pt x="4815" y="3979"/>
                    <a:pt x="4815" y="3959"/>
                    <a:pt x="4775" y="3959"/>
                  </a:cubicBezTo>
                  <a:lnTo>
                    <a:pt x="4775" y="3900"/>
                  </a:lnTo>
                  <a:cubicBezTo>
                    <a:pt x="4775" y="3880"/>
                    <a:pt x="4775" y="3880"/>
                    <a:pt x="4755" y="3860"/>
                  </a:cubicBezTo>
                  <a:cubicBezTo>
                    <a:pt x="4755" y="3820"/>
                    <a:pt x="4755" y="3800"/>
                    <a:pt x="4735" y="3800"/>
                  </a:cubicBezTo>
                  <a:lnTo>
                    <a:pt x="4735" y="3780"/>
                  </a:lnTo>
                  <a:cubicBezTo>
                    <a:pt x="4735" y="3760"/>
                    <a:pt x="4715" y="3721"/>
                    <a:pt x="4715" y="3701"/>
                  </a:cubicBezTo>
                  <a:cubicBezTo>
                    <a:pt x="4715" y="3681"/>
                    <a:pt x="4715" y="3681"/>
                    <a:pt x="4675" y="3661"/>
                  </a:cubicBezTo>
                  <a:lnTo>
                    <a:pt x="4675" y="3621"/>
                  </a:lnTo>
                  <a:cubicBezTo>
                    <a:pt x="4655" y="3581"/>
                    <a:pt x="4655" y="3522"/>
                    <a:pt x="4636" y="3502"/>
                  </a:cubicBezTo>
                  <a:lnTo>
                    <a:pt x="4636" y="3482"/>
                  </a:lnTo>
                  <a:cubicBezTo>
                    <a:pt x="4616" y="3462"/>
                    <a:pt x="4616" y="3402"/>
                    <a:pt x="4576" y="3383"/>
                  </a:cubicBezTo>
                  <a:lnTo>
                    <a:pt x="4576" y="3363"/>
                  </a:lnTo>
                  <a:cubicBezTo>
                    <a:pt x="4576" y="3323"/>
                    <a:pt x="4576" y="3323"/>
                    <a:pt x="4556" y="3303"/>
                  </a:cubicBezTo>
                  <a:cubicBezTo>
                    <a:pt x="4556" y="3283"/>
                    <a:pt x="4536" y="3263"/>
                    <a:pt x="4536" y="3223"/>
                  </a:cubicBezTo>
                  <a:cubicBezTo>
                    <a:pt x="4536" y="3204"/>
                    <a:pt x="4536" y="3204"/>
                    <a:pt x="4516" y="3184"/>
                  </a:cubicBezTo>
                  <a:cubicBezTo>
                    <a:pt x="4516" y="3164"/>
                    <a:pt x="4476" y="3164"/>
                    <a:pt x="4476" y="3124"/>
                  </a:cubicBezTo>
                  <a:cubicBezTo>
                    <a:pt x="4476" y="3124"/>
                    <a:pt x="4476" y="3104"/>
                    <a:pt x="4457" y="3104"/>
                  </a:cubicBezTo>
                  <a:cubicBezTo>
                    <a:pt x="4457" y="3084"/>
                    <a:pt x="4437" y="3064"/>
                    <a:pt x="4437" y="3024"/>
                  </a:cubicBezTo>
                  <a:cubicBezTo>
                    <a:pt x="4437" y="3005"/>
                    <a:pt x="4437" y="3005"/>
                    <a:pt x="4417" y="2985"/>
                  </a:cubicBezTo>
                  <a:lnTo>
                    <a:pt x="4417" y="2965"/>
                  </a:lnTo>
                  <a:cubicBezTo>
                    <a:pt x="4377" y="2905"/>
                    <a:pt x="4357" y="2885"/>
                    <a:pt x="4357" y="2826"/>
                  </a:cubicBezTo>
                  <a:cubicBezTo>
                    <a:pt x="4357" y="2806"/>
                    <a:pt x="4357" y="2806"/>
                    <a:pt x="4337" y="2806"/>
                  </a:cubicBezTo>
                  <a:cubicBezTo>
                    <a:pt x="4317" y="2786"/>
                    <a:pt x="4317" y="2726"/>
                    <a:pt x="4277" y="2706"/>
                  </a:cubicBezTo>
                  <a:lnTo>
                    <a:pt x="4277" y="2686"/>
                  </a:lnTo>
                  <a:cubicBezTo>
                    <a:pt x="4258" y="2666"/>
                    <a:pt x="4258" y="2627"/>
                    <a:pt x="4238" y="2607"/>
                  </a:cubicBezTo>
                  <a:cubicBezTo>
                    <a:pt x="4238" y="2587"/>
                    <a:pt x="4218" y="2567"/>
                    <a:pt x="4218" y="2527"/>
                  </a:cubicBezTo>
                  <a:cubicBezTo>
                    <a:pt x="4178" y="2467"/>
                    <a:pt x="4138" y="2408"/>
                    <a:pt x="4079" y="2328"/>
                  </a:cubicBezTo>
                  <a:lnTo>
                    <a:pt x="4079" y="2308"/>
                  </a:lnTo>
                  <a:lnTo>
                    <a:pt x="4079" y="2288"/>
                  </a:lnTo>
                  <a:cubicBezTo>
                    <a:pt x="4039" y="2189"/>
                    <a:pt x="3959" y="2090"/>
                    <a:pt x="3919" y="2010"/>
                  </a:cubicBezTo>
                  <a:lnTo>
                    <a:pt x="3919" y="1990"/>
                  </a:lnTo>
                  <a:cubicBezTo>
                    <a:pt x="3919" y="1990"/>
                    <a:pt x="3919" y="1970"/>
                    <a:pt x="3880" y="1970"/>
                  </a:cubicBezTo>
                  <a:lnTo>
                    <a:pt x="3740" y="1731"/>
                  </a:lnTo>
                  <a:lnTo>
                    <a:pt x="3720" y="1712"/>
                  </a:lnTo>
                  <a:cubicBezTo>
                    <a:pt x="3681" y="1672"/>
                    <a:pt x="3641" y="1632"/>
                    <a:pt x="3621" y="1592"/>
                  </a:cubicBezTo>
                  <a:cubicBezTo>
                    <a:pt x="3581" y="1572"/>
                    <a:pt x="3561" y="1513"/>
                    <a:pt x="3541" y="1493"/>
                  </a:cubicBezTo>
                  <a:lnTo>
                    <a:pt x="3522" y="1473"/>
                  </a:lnTo>
                  <a:cubicBezTo>
                    <a:pt x="3482" y="1413"/>
                    <a:pt x="3442" y="1393"/>
                    <a:pt x="3422" y="1334"/>
                  </a:cubicBezTo>
                  <a:lnTo>
                    <a:pt x="3382" y="1314"/>
                  </a:lnTo>
                  <a:lnTo>
                    <a:pt x="3323" y="1234"/>
                  </a:lnTo>
                  <a:lnTo>
                    <a:pt x="3323" y="1214"/>
                  </a:lnTo>
                  <a:lnTo>
                    <a:pt x="3263" y="1174"/>
                  </a:lnTo>
                  <a:lnTo>
                    <a:pt x="3223" y="1115"/>
                  </a:lnTo>
                  <a:lnTo>
                    <a:pt x="3183" y="1095"/>
                  </a:lnTo>
                  <a:lnTo>
                    <a:pt x="3144" y="1035"/>
                  </a:lnTo>
                  <a:lnTo>
                    <a:pt x="3084" y="995"/>
                  </a:lnTo>
                  <a:lnTo>
                    <a:pt x="3064" y="976"/>
                  </a:lnTo>
                  <a:lnTo>
                    <a:pt x="3024" y="916"/>
                  </a:lnTo>
                  <a:cubicBezTo>
                    <a:pt x="2984" y="916"/>
                    <a:pt x="2984" y="896"/>
                    <a:pt x="2965" y="896"/>
                  </a:cubicBezTo>
                  <a:lnTo>
                    <a:pt x="2945" y="876"/>
                  </a:lnTo>
                  <a:lnTo>
                    <a:pt x="2885" y="816"/>
                  </a:lnTo>
                  <a:lnTo>
                    <a:pt x="2865" y="796"/>
                  </a:lnTo>
                  <a:lnTo>
                    <a:pt x="2845" y="777"/>
                  </a:lnTo>
                  <a:lnTo>
                    <a:pt x="2786" y="717"/>
                  </a:lnTo>
                  <a:lnTo>
                    <a:pt x="2766" y="697"/>
                  </a:lnTo>
                  <a:cubicBezTo>
                    <a:pt x="2746" y="697"/>
                    <a:pt x="2746" y="677"/>
                    <a:pt x="2726" y="677"/>
                  </a:cubicBezTo>
                  <a:lnTo>
                    <a:pt x="2666" y="617"/>
                  </a:lnTo>
                  <a:cubicBezTo>
                    <a:pt x="2666" y="617"/>
                    <a:pt x="2646" y="617"/>
                    <a:pt x="2646" y="598"/>
                  </a:cubicBezTo>
                  <a:cubicBezTo>
                    <a:pt x="2626" y="578"/>
                    <a:pt x="2587" y="578"/>
                    <a:pt x="2587" y="538"/>
                  </a:cubicBezTo>
                  <a:cubicBezTo>
                    <a:pt x="2567" y="538"/>
                    <a:pt x="2567" y="518"/>
                    <a:pt x="2547" y="518"/>
                  </a:cubicBezTo>
                  <a:cubicBezTo>
                    <a:pt x="2527" y="498"/>
                    <a:pt x="2467" y="478"/>
                    <a:pt x="2447" y="438"/>
                  </a:cubicBezTo>
                  <a:cubicBezTo>
                    <a:pt x="2427" y="419"/>
                    <a:pt x="2368" y="399"/>
                    <a:pt x="2348" y="379"/>
                  </a:cubicBezTo>
                  <a:cubicBezTo>
                    <a:pt x="2348" y="379"/>
                    <a:pt x="2328" y="379"/>
                    <a:pt x="2328" y="339"/>
                  </a:cubicBezTo>
                  <a:cubicBezTo>
                    <a:pt x="2288" y="319"/>
                    <a:pt x="2268" y="319"/>
                    <a:pt x="2248" y="299"/>
                  </a:cubicBezTo>
                  <a:cubicBezTo>
                    <a:pt x="2248" y="299"/>
                    <a:pt x="2229" y="299"/>
                    <a:pt x="2229" y="279"/>
                  </a:cubicBezTo>
                  <a:cubicBezTo>
                    <a:pt x="2189" y="279"/>
                    <a:pt x="2189" y="239"/>
                    <a:pt x="2169" y="239"/>
                  </a:cubicBezTo>
                  <a:cubicBezTo>
                    <a:pt x="2169" y="239"/>
                    <a:pt x="2149" y="239"/>
                    <a:pt x="2149" y="220"/>
                  </a:cubicBezTo>
                  <a:cubicBezTo>
                    <a:pt x="2129" y="220"/>
                    <a:pt x="2129" y="200"/>
                    <a:pt x="2089" y="200"/>
                  </a:cubicBezTo>
                  <a:cubicBezTo>
                    <a:pt x="2069" y="200"/>
                    <a:pt x="2069" y="200"/>
                    <a:pt x="2050" y="180"/>
                  </a:cubicBezTo>
                  <a:lnTo>
                    <a:pt x="2030" y="180"/>
                  </a:lnTo>
                  <a:cubicBezTo>
                    <a:pt x="1990" y="140"/>
                    <a:pt x="1950" y="140"/>
                    <a:pt x="1930" y="120"/>
                  </a:cubicBezTo>
                  <a:cubicBezTo>
                    <a:pt x="1890" y="100"/>
                    <a:pt x="1851" y="100"/>
                    <a:pt x="1831" y="80"/>
                  </a:cubicBezTo>
                  <a:lnTo>
                    <a:pt x="1791" y="80"/>
                  </a:lnTo>
                  <a:cubicBezTo>
                    <a:pt x="1771" y="80"/>
                    <a:pt x="1771" y="80"/>
                    <a:pt x="1751" y="41"/>
                  </a:cubicBezTo>
                  <a:cubicBezTo>
                    <a:pt x="1731" y="41"/>
                    <a:pt x="1731" y="41"/>
                    <a:pt x="1691" y="21"/>
                  </a:cubicBezTo>
                  <a:lnTo>
                    <a:pt x="1672" y="21"/>
                  </a:lnTo>
                  <a:cubicBezTo>
                    <a:pt x="1652" y="21"/>
                    <a:pt x="1652" y="21"/>
                    <a:pt x="1632" y="1"/>
                  </a:cubicBezTo>
                  <a:close/>
                  <a:moveTo>
                    <a:pt x="3934" y="6818"/>
                  </a:moveTo>
                  <a:lnTo>
                    <a:pt x="3860" y="6864"/>
                  </a:lnTo>
                  <a:cubicBezTo>
                    <a:pt x="3894" y="6852"/>
                    <a:pt x="3915" y="6835"/>
                    <a:pt x="3934" y="6818"/>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21"/>
            <p:cNvSpPr/>
            <p:nvPr/>
          </p:nvSpPr>
          <p:spPr>
            <a:xfrm>
              <a:off x="5731101" y="3341252"/>
              <a:ext cx="177406" cy="227570"/>
            </a:xfrm>
            <a:custGeom>
              <a:avLst/>
              <a:gdLst/>
              <a:ahLst/>
              <a:cxnLst/>
              <a:rect l="l" t="t" r="r" b="b"/>
              <a:pathLst>
                <a:path w="5273" h="6764" extrusionOk="0">
                  <a:moveTo>
                    <a:pt x="1698" y="664"/>
                  </a:moveTo>
                  <a:cubicBezTo>
                    <a:pt x="1985" y="664"/>
                    <a:pt x="2307" y="754"/>
                    <a:pt x="2647" y="943"/>
                  </a:cubicBezTo>
                  <a:cubicBezTo>
                    <a:pt x="3800" y="1620"/>
                    <a:pt x="4755" y="3271"/>
                    <a:pt x="4755" y="4603"/>
                  </a:cubicBezTo>
                  <a:cubicBezTo>
                    <a:pt x="4755" y="5550"/>
                    <a:pt x="4264" y="6105"/>
                    <a:pt x="3558" y="6105"/>
                  </a:cubicBezTo>
                  <a:cubicBezTo>
                    <a:pt x="3270" y="6105"/>
                    <a:pt x="2947" y="6013"/>
                    <a:pt x="2607" y="5817"/>
                  </a:cubicBezTo>
                  <a:cubicBezTo>
                    <a:pt x="1453" y="5141"/>
                    <a:pt x="498" y="3509"/>
                    <a:pt x="498" y="2157"/>
                  </a:cubicBezTo>
                  <a:cubicBezTo>
                    <a:pt x="498" y="1209"/>
                    <a:pt x="991" y="664"/>
                    <a:pt x="1698" y="664"/>
                  </a:cubicBezTo>
                  <a:close/>
                  <a:moveTo>
                    <a:pt x="1471" y="1"/>
                  </a:moveTo>
                  <a:cubicBezTo>
                    <a:pt x="596" y="1"/>
                    <a:pt x="1" y="682"/>
                    <a:pt x="1" y="1858"/>
                  </a:cubicBezTo>
                  <a:cubicBezTo>
                    <a:pt x="1" y="3529"/>
                    <a:pt x="1194" y="5578"/>
                    <a:pt x="2647" y="6414"/>
                  </a:cubicBezTo>
                  <a:cubicBezTo>
                    <a:pt x="3062" y="6650"/>
                    <a:pt x="3458" y="6763"/>
                    <a:pt x="3810" y="6763"/>
                  </a:cubicBezTo>
                  <a:cubicBezTo>
                    <a:pt x="4671" y="6763"/>
                    <a:pt x="5272" y="6088"/>
                    <a:pt x="5272" y="4902"/>
                  </a:cubicBezTo>
                  <a:cubicBezTo>
                    <a:pt x="5272" y="3231"/>
                    <a:pt x="4079" y="1202"/>
                    <a:pt x="2647" y="346"/>
                  </a:cubicBezTo>
                  <a:cubicBezTo>
                    <a:pt x="2223" y="112"/>
                    <a:pt x="1824" y="1"/>
                    <a:pt x="1471"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21"/>
            <p:cNvSpPr/>
            <p:nvPr/>
          </p:nvSpPr>
          <p:spPr>
            <a:xfrm>
              <a:off x="5756536" y="3338156"/>
              <a:ext cx="151298" cy="221581"/>
            </a:xfrm>
            <a:custGeom>
              <a:avLst/>
              <a:gdLst/>
              <a:ahLst/>
              <a:cxnLst/>
              <a:rect l="l" t="t" r="r" b="b"/>
              <a:pathLst>
                <a:path w="4497" h="6586" fill="none" extrusionOk="0">
                  <a:moveTo>
                    <a:pt x="1" y="259"/>
                  </a:moveTo>
                  <a:cubicBezTo>
                    <a:pt x="458" y="1"/>
                    <a:pt x="1135" y="21"/>
                    <a:pt x="1851" y="438"/>
                  </a:cubicBezTo>
                  <a:cubicBezTo>
                    <a:pt x="3303" y="1294"/>
                    <a:pt x="4497" y="3323"/>
                    <a:pt x="4497" y="4994"/>
                  </a:cubicBezTo>
                  <a:cubicBezTo>
                    <a:pt x="4497" y="5730"/>
                    <a:pt x="4238" y="6287"/>
                    <a:pt x="3880" y="6585"/>
                  </a:cubicBezTo>
                </a:path>
              </a:pathLst>
            </a:custGeom>
            <a:noFill/>
            <a:ln w="20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21"/>
            <p:cNvSpPr/>
            <p:nvPr/>
          </p:nvSpPr>
          <p:spPr>
            <a:xfrm>
              <a:off x="5698331" y="3362683"/>
              <a:ext cx="195440" cy="204826"/>
            </a:xfrm>
            <a:custGeom>
              <a:avLst/>
              <a:gdLst/>
              <a:ahLst/>
              <a:cxnLst/>
              <a:rect l="l" t="t" r="r" b="b"/>
              <a:pathLst>
                <a:path w="5809" h="6088" extrusionOk="0">
                  <a:moveTo>
                    <a:pt x="2649" y="1"/>
                  </a:moveTo>
                  <a:cubicBezTo>
                    <a:pt x="2201" y="1"/>
                    <a:pt x="1969" y="227"/>
                    <a:pt x="1969" y="227"/>
                  </a:cubicBezTo>
                  <a:lnTo>
                    <a:pt x="0" y="3012"/>
                  </a:lnTo>
                  <a:cubicBezTo>
                    <a:pt x="0" y="3012"/>
                    <a:pt x="942" y="6087"/>
                    <a:pt x="1583" y="6087"/>
                  </a:cubicBezTo>
                  <a:cubicBezTo>
                    <a:pt x="1620" y="6087"/>
                    <a:pt x="1656" y="6077"/>
                    <a:pt x="1691" y="6055"/>
                  </a:cubicBezTo>
                  <a:cubicBezTo>
                    <a:pt x="2347" y="5677"/>
                    <a:pt x="4635" y="5478"/>
                    <a:pt x="5113" y="5339"/>
                  </a:cubicBezTo>
                  <a:cubicBezTo>
                    <a:pt x="5570" y="5180"/>
                    <a:pt x="5709" y="4285"/>
                    <a:pt x="5709" y="4285"/>
                  </a:cubicBezTo>
                  <a:cubicBezTo>
                    <a:pt x="5809" y="2196"/>
                    <a:pt x="4197" y="724"/>
                    <a:pt x="4197" y="724"/>
                  </a:cubicBezTo>
                  <a:cubicBezTo>
                    <a:pt x="3539" y="156"/>
                    <a:pt x="3020" y="1"/>
                    <a:pt x="2649" y="1"/>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21"/>
            <p:cNvSpPr/>
            <p:nvPr/>
          </p:nvSpPr>
          <p:spPr>
            <a:xfrm>
              <a:off x="5674208" y="3660773"/>
              <a:ext cx="36874" cy="25469"/>
            </a:xfrm>
            <a:custGeom>
              <a:avLst/>
              <a:gdLst/>
              <a:ahLst/>
              <a:cxnLst/>
              <a:rect l="l" t="t" r="r" b="b"/>
              <a:pathLst>
                <a:path w="1096" h="757" extrusionOk="0">
                  <a:moveTo>
                    <a:pt x="1" y="0"/>
                  </a:moveTo>
                  <a:lnTo>
                    <a:pt x="1" y="0"/>
                  </a:lnTo>
                  <a:cubicBezTo>
                    <a:pt x="21" y="80"/>
                    <a:pt x="81" y="159"/>
                    <a:pt x="120" y="179"/>
                  </a:cubicBezTo>
                  <a:lnTo>
                    <a:pt x="1095" y="756"/>
                  </a:lnTo>
                  <a:cubicBezTo>
                    <a:pt x="1055" y="696"/>
                    <a:pt x="996" y="657"/>
                    <a:pt x="976" y="577"/>
                  </a:cubicBezTo>
                  <a:lnTo>
                    <a:pt x="1"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21"/>
            <p:cNvSpPr/>
            <p:nvPr/>
          </p:nvSpPr>
          <p:spPr>
            <a:xfrm>
              <a:off x="5674208" y="3660773"/>
              <a:ext cx="36874" cy="25469"/>
            </a:xfrm>
            <a:custGeom>
              <a:avLst/>
              <a:gdLst/>
              <a:ahLst/>
              <a:cxnLst/>
              <a:rect l="l" t="t" r="r" b="b"/>
              <a:pathLst>
                <a:path w="1096" h="757" extrusionOk="0">
                  <a:moveTo>
                    <a:pt x="1" y="0"/>
                  </a:moveTo>
                  <a:lnTo>
                    <a:pt x="1" y="0"/>
                  </a:lnTo>
                  <a:cubicBezTo>
                    <a:pt x="21" y="80"/>
                    <a:pt x="81" y="159"/>
                    <a:pt x="120" y="179"/>
                  </a:cubicBezTo>
                  <a:lnTo>
                    <a:pt x="1095" y="756"/>
                  </a:lnTo>
                  <a:cubicBezTo>
                    <a:pt x="1055" y="696"/>
                    <a:pt x="996" y="657"/>
                    <a:pt x="976" y="577"/>
                  </a:cubicBezTo>
                  <a:lnTo>
                    <a:pt x="1" y="0"/>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21"/>
            <p:cNvSpPr/>
            <p:nvPr/>
          </p:nvSpPr>
          <p:spPr>
            <a:xfrm>
              <a:off x="5654156" y="3581103"/>
              <a:ext cx="52889" cy="98443"/>
            </a:xfrm>
            <a:custGeom>
              <a:avLst/>
              <a:gdLst/>
              <a:ahLst/>
              <a:cxnLst/>
              <a:rect l="l" t="t" r="r" b="b"/>
              <a:pathLst>
                <a:path w="1572" h="2926" extrusionOk="0">
                  <a:moveTo>
                    <a:pt x="0" y="1"/>
                  </a:moveTo>
                  <a:lnTo>
                    <a:pt x="617" y="2368"/>
                  </a:lnTo>
                  <a:lnTo>
                    <a:pt x="1572" y="2925"/>
                  </a:lnTo>
                  <a:lnTo>
                    <a:pt x="955" y="578"/>
                  </a:lnTo>
                  <a:lnTo>
                    <a:pt x="0"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21"/>
            <p:cNvSpPr/>
            <p:nvPr/>
          </p:nvSpPr>
          <p:spPr>
            <a:xfrm>
              <a:off x="5654156" y="3555668"/>
              <a:ext cx="62948" cy="44881"/>
            </a:xfrm>
            <a:custGeom>
              <a:avLst/>
              <a:gdLst/>
              <a:ahLst/>
              <a:cxnLst/>
              <a:rect l="l" t="t" r="r" b="b"/>
              <a:pathLst>
                <a:path w="1871" h="1334" extrusionOk="0">
                  <a:moveTo>
                    <a:pt x="895" y="1"/>
                  </a:moveTo>
                  <a:lnTo>
                    <a:pt x="0" y="757"/>
                  </a:lnTo>
                  <a:lnTo>
                    <a:pt x="955" y="1334"/>
                  </a:lnTo>
                  <a:lnTo>
                    <a:pt x="1870" y="558"/>
                  </a:lnTo>
                  <a:lnTo>
                    <a:pt x="895"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21"/>
            <p:cNvSpPr/>
            <p:nvPr/>
          </p:nvSpPr>
          <p:spPr>
            <a:xfrm>
              <a:off x="5686287" y="3574408"/>
              <a:ext cx="53562" cy="112742"/>
            </a:xfrm>
            <a:custGeom>
              <a:avLst/>
              <a:gdLst/>
              <a:ahLst/>
              <a:cxnLst/>
              <a:rect l="l" t="t" r="r" b="b"/>
              <a:pathLst>
                <a:path w="1592" h="3351" extrusionOk="0">
                  <a:moveTo>
                    <a:pt x="915" y="1"/>
                  </a:moveTo>
                  <a:lnTo>
                    <a:pt x="0" y="777"/>
                  </a:lnTo>
                  <a:lnTo>
                    <a:pt x="617" y="3144"/>
                  </a:lnTo>
                  <a:cubicBezTo>
                    <a:pt x="662" y="3280"/>
                    <a:pt x="758" y="3351"/>
                    <a:pt x="881" y="3351"/>
                  </a:cubicBezTo>
                  <a:cubicBezTo>
                    <a:pt x="974" y="3351"/>
                    <a:pt x="1082" y="3310"/>
                    <a:pt x="1194" y="3224"/>
                  </a:cubicBezTo>
                  <a:cubicBezTo>
                    <a:pt x="1432" y="2985"/>
                    <a:pt x="1591" y="2627"/>
                    <a:pt x="1532" y="2368"/>
                  </a:cubicBezTo>
                  <a:lnTo>
                    <a:pt x="915" y="1"/>
                  </a:ln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21"/>
            <p:cNvSpPr/>
            <p:nvPr/>
          </p:nvSpPr>
          <p:spPr>
            <a:xfrm>
              <a:off x="5654156" y="3574408"/>
              <a:ext cx="62948" cy="26142"/>
            </a:xfrm>
            <a:custGeom>
              <a:avLst/>
              <a:gdLst/>
              <a:ahLst/>
              <a:cxnLst/>
              <a:rect l="l" t="t" r="r" b="b"/>
              <a:pathLst>
                <a:path w="1871" h="777" fill="none" extrusionOk="0">
                  <a:moveTo>
                    <a:pt x="0" y="200"/>
                  </a:moveTo>
                  <a:lnTo>
                    <a:pt x="955" y="777"/>
                  </a:lnTo>
                  <a:lnTo>
                    <a:pt x="1870" y="1"/>
                  </a:lnTo>
                </a:path>
              </a:pathLst>
            </a:custGeom>
            <a:noFill/>
            <a:ln w="15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21"/>
            <p:cNvSpPr/>
            <p:nvPr/>
          </p:nvSpPr>
          <p:spPr>
            <a:xfrm>
              <a:off x="5686287" y="3600516"/>
              <a:ext cx="30145" cy="89056"/>
            </a:xfrm>
            <a:custGeom>
              <a:avLst/>
              <a:gdLst/>
              <a:ahLst/>
              <a:cxnLst/>
              <a:rect l="l" t="t" r="r" b="b"/>
              <a:pathLst>
                <a:path w="896" h="2647" fill="none" extrusionOk="0">
                  <a:moveTo>
                    <a:pt x="0" y="1"/>
                  </a:moveTo>
                  <a:lnTo>
                    <a:pt x="617" y="2368"/>
                  </a:lnTo>
                  <a:cubicBezTo>
                    <a:pt x="617" y="2368"/>
                    <a:pt x="716" y="2646"/>
                    <a:pt x="895" y="2587"/>
                  </a:cubicBezTo>
                </a:path>
              </a:pathLst>
            </a:custGeom>
            <a:noFill/>
            <a:ln w="20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21"/>
            <p:cNvSpPr/>
            <p:nvPr/>
          </p:nvSpPr>
          <p:spPr>
            <a:xfrm>
              <a:off x="5636729" y="3468663"/>
              <a:ext cx="133231" cy="141945"/>
            </a:xfrm>
            <a:custGeom>
              <a:avLst/>
              <a:gdLst/>
              <a:ahLst/>
              <a:cxnLst/>
              <a:rect l="l" t="t" r="r" b="b"/>
              <a:pathLst>
                <a:path w="3960" h="4219" extrusionOk="0">
                  <a:moveTo>
                    <a:pt x="20" y="1144"/>
                  </a:moveTo>
                  <a:lnTo>
                    <a:pt x="20" y="1144"/>
                  </a:lnTo>
                  <a:cubicBezTo>
                    <a:pt x="12" y="1147"/>
                    <a:pt x="6" y="1150"/>
                    <a:pt x="1" y="1155"/>
                  </a:cubicBezTo>
                  <a:lnTo>
                    <a:pt x="20" y="1144"/>
                  </a:lnTo>
                  <a:close/>
                  <a:moveTo>
                    <a:pt x="2070" y="1"/>
                  </a:moveTo>
                  <a:cubicBezTo>
                    <a:pt x="2050" y="1"/>
                    <a:pt x="2010" y="1"/>
                    <a:pt x="1990" y="21"/>
                  </a:cubicBezTo>
                  <a:cubicBezTo>
                    <a:pt x="1970" y="21"/>
                    <a:pt x="1911" y="41"/>
                    <a:pt x="1891" y="61"/>
                  </a:cubicBezTo>
                  <a:lnTo>
                    <a:pt x="20" y="1144"/>
                  </a:lnTo>
                  <a:lnTo>
                    <a:pt x="20" y="1144"/>
                  </a:lnTo>
                  <a:cubicBezTo>
                    <a:pt x="46" y="1134"/>
                    <a:pt x="85" y="1130"/>
                    <a:pt x="100" y="1115"/>
                  </a:cubicBezTo>
                  <a:cubicBezTo>
                    <a:pt x="120" y="1115"/>
                    <a:pt x="160" y="1095"/>
                    <a:pt x="180" y="1095"/>
                  </a:cubicBezTo>
                  <a:lnTo>
                    <a:pt x="419" y="1095"/>
                  </a:lnTo>
                  <a:cubicBezTo>
                    <a:pt x="459" y="1095"/>
                    <a:pt x="498" y="1095"/>
                    <a:pt x="518" y="1115"/>
                  </a:cubicBezTo>
                  <a:cubicBezTo>
                    <a:pt x="558" y="1115"/>
                    <a:pt x="598" y="1135"/>
                    <a:pt x="618" y="1135"/>
                  </a:cubicBezTo>
                  <a:cubicBezTo>
                    <a:pt x="677" y="1155"/>
                    <a:pt x="697" y="1155"/>
                    <a:pt x="757" y="1194"/>
                  </a:cubicBezTo>
                  <a:cubicBezTo>
                    <a:pt x="797" y="1214"/>
                    <a:pt x="817" y="1234"/>
                    <a:pt x="876" y="1254"/>
                  </a:cubicBezTo>
                  <a:cubicBezTo>
                    <a:pt x="916" y="1294"/>
                    <a:pt x="956" y="1314"/>
                    <a:pt x="996" y="1334"/>
                  </a:cubicBezTo>
                  <a:cubicBezTo>
                    <a:pt x="1055" y="1354"/>
                    <a:pt x="1075" y="1393"/>
                    <a:pt x="1115" y="1413"/>
                  </a:cubicBezTo>
                  <a:lnTo>
                    <a:pt x="1155" y="1413"/>
                  </a:lnTo>
                  <a:cubicBezTo>
                    <a:pt x="1175" y="1433"/>
                    <a:pt x="1214" y="1453"/>
                    <a:pt x="1254" y="1513"/>
                  </a:cubicBezTo>
                  <a:lnTo>
                    <a:pt x="1354" y="1612"/>
                  </a:lnTo>
                  <a:cubicBezTo>
                    <a:pt x="1374" y="1652"/>
                    <a:pt x="1413" y="1692"/>
                    <a:pt x="1453" y="1732"/>
                  </a:cubicBezTo>
                  <a:cubicBezTo>
                    <a:pt x="1473" y="1791"/>
                    <a:pt x="1513" y="1811"/>
                    <a:pt x="1553" y="1851"/>
                  </a:cubicBezTo>
                  <a:cubicBezTo>
                    <a:pt x="1573" y="1911"/>
                    <a:pt x="1592" y="1930"/>
                    <a:pt x="1612" y="1990"/>
                  </a:cubicBezTo>
                  <a:cubicBezTo>
                    <a:pt x="1652" y="2010"/>
                    <a:pt x="1652" y="2030"/>
                    <a:pt x="1672" y="2050"/>
                  </a:cubicBezTo>
                  <a:cubicBezTo>
                    <a:pt x="1692" y="2090"/>
                    <a:pt x="1692" y="2110"/>
                    <a:pt x="1712" y="2129"/>
                  </a:cubicBezTo>
                  <a:lnTo>
                    <a:pt x="1752" y="2149"/>
                  </a:lnTo>
                  <a:cubicBezTo>
                    <a:pt x="1771" y="2209"/>
                    <a:pt x="1791" y="2229"/>
                    <a:pt x="1811" y="2289"/>
                  </a:cubicBezTo>
                  <a:lnTo>
                    <a:pt x="1811" y="2308"/>
                  </a:lnTo>
                  <a:lnTo>
                    <a:pt x="1891" y="2448"/>
                  </a:lnTo>
                  <a:cubicBezTo>
                    <a:pt x="1911" y="2507"/>
                    <a:pt x="1950" y="2547"/>
                    <a:pt x="1950" y="2607"/>
                  </a:cubicBezTo>
                  <a:cubicBezTo>
                    <a:pt x="1970" y="2647"/>
                    <a:pt x="1970" y="2706"/>
                    <a:pt x="1990" y="2746"/>
                  </a:cubicBezTo>
                  <a:cubicBezTo>
                    <a:pt x="2010" y="2806"/>
                    <a:pt x="2010" y="2846"/>
                    <a:pt x="2050" y="2905"/>
                  </a:cubicBezTo>
                  <a:lnTo>
                    <a:pt x="2050" y="2925"/>
                  </a:lnTo>
                  <a:cubicBezTo>
                    <a:pt x="2050" y="2985"/>
                    <a:pt x="2070" y="3025"/>
                    <a:pt x="2070" y="3084"/>
                  </a:cubicBezTo>
                  <a:cubicBezTo>
                    <a:pt x="2070" y="3124"/>
                    <a:pt x="2090" y="3184"/>
                    <a:pt x="2090" y="3224"/>
                  </a:cubicBezTo>
                  <a:lnTo>
                    <a:pt x="2090" y="3383"/>
                  </a:lnTo>
                  <a:lnTo>
                    <a:pt x="2090" y="3522"/>
                  </a:lnTo>
                  <a:cubicBezTo>
                    <a:pt x="2090" y="3582"/>
                    <a:pt x="2090" y="3601"/>
                    <a:pt x="2070" y="3641"/>
                  </a:cubicBezTo>
                  <a:lnTo>
                    <a:pt x="2070" y="3681"/>
                  </a:lnTo>
                  <a:cubicBezTo>
                    <a:pt x="2070" y="3701"/>
                    <a:pt x="2050" y="3741"/>
                    <a:pt x="2050" y="3781"/>
                  </a:cubicBezTo>
                  <a:lnTo>
                    <a:pt x="2050" y="3800"/>
                  </a:lnTo>
                  <a:cubicBezTo>
                    <a:pt x="2050" y="3820"/>
                    <a:pt x="2010" y="3840"/>
                    <a:pt x="2010" y="3900"/>
                  </a:cubicBezTo>
                  <a:cubicBezTo>
                    <a:pt x="1990" y="3920"/>
                    <a:pt x="1990" y="3979"/>
                    <a:pt x="1970" y="3999"/>
                  </a:cubicBezTo>
                  <a:cubicBezTo>
                    <a:pt x="1950" y="4019"/>
                    <a:pt x="1950" y="4039"/>
                    <a:pt x="1911" y="4079"/>
                  </a:cubicBezTo>
                  <a:lnTo>
                    <a:pt x="1891" y="4099"/>
                  </a:lnTo>
                  <a:lnTo>
                    <a:pt x="1851" y="4139"/>
                  </a:lnTo>
                  <a:cubicBezTo>
                    <a:pt x="1851" y="4139"/>
                    <a:pt x="1811" y="4139"/>
                    <a:pt x="1811" y="4178"/>
                  </a:cubicBezTo>
                  <a:cubicBezTo>
                    <a:pt x="1791" y="4198"/>
                    <a:pt x="1771" y="4198"/>
                    <a:pt x="1752" y="4218"/>
                  </a:cubicBezTo>
                  <a:lnTo>
                    <a:pt x="3641" y="3124"/>
                  </a:lnTo>
                  <a:cubicBezTo>
                    <a:pt x="3661" y="3104"/>
                    <a:pt x="3681" y="3104"/>
                    <a:pt x="3701" y="3084"/>
                  </a:cubicBezTo>
                  <a:cubicBezTo>
                    <a:pt x="3701" y="3084"/>
                    <a:pt x="3741" y="3084"/>
                    <a:pt x="3741" y="3044"/>
                  </a:cubicBezTo>
                  <a:lnTo>
                    <a:pt x="3781" y="3005"/>
                  </a:lnTo>
                  <a:lnTo>
                    <a:pt x="3800" y="2985"/>
                  </a:lnTo>
                  <a:cubicBezTo>
                    <a:pt x="3840" y="2945"/>
                    <a:pt x="3840" y="2925"/>
                    <a:pt x="3860" y="2905"/>
                  </a:cubicBezTo>
                  <a:cubicBezTo>
                    <a:pt x="3880" y="2885"/>
                    <a:pt x="3880" y="2846"/>
                    <a:pt x="3900" y="2826"/>
                  </a:cubicBezTo>
                  <a:cubicBezTo>
                    <a:pt x="3900" y="2806"/>
                    <a:pt x="3940" y="2786"/>
                    <a:pt x="3940" y="2786"/>
                  </a:cubicBezTo>
                  <a:lnTo>
                    <a:pt x="3940" y="2746"/>
                  </a:lnTo>
                  <a:lnTo>
                    <a:pt x="3940" y="2726"/>
                  </a:lnTo>
                  <a:lnTo>
                    <a:pt x="3940" y="2706"/>
                  </a:lnTo>
                  <a:cubicBezTo>
                    <a:pt x="3940" y="2686"/>
                    <a:pt x="3940" y="2647"/>
                    <a:pt x="3960" y="2627"/>
                  </a:cubicBezTo>
                  <a:lnTo>
                    <a:pt x="3960" y="2607"/>
                  </a:lnTo>
                  <a:lnTo>
                    <a:pt x="3960" y="2587"/>
                  </a:lnTo>
                  <a:lnTo>
                    <a:pt x="3960" y="2547"/>
                  </a:lnTo>
                  <a:lnTo>
                    <a:pt x="3960" y="2507"/>
                  </a:lnTo>
                  <a:lnTo>
                    <a:pt x="3960" y="2487"/>
                  </a:lnTo>
                  <a:lnTo>
                    <a:pt x="3960" y="2448"/>
                  </a:lnTo>
                  <a:lnTo>
                    <a:pt x="3960" y="2408"/>
                  </a:lnTo>
                  <a:lnTo>
                    <a:pt x="3960" y="2348"/>
                  </a:lnTo>
                  <a:cubicBezTo>
                    <a:pt x="3800" y="2149"/>
                    <a:pt x="3800" y="2129"/>
                    <a:pt x="3800" y="2129"/>
                  </a:cubicBezTo>
                  <a:lnTo>
                    <a:pt x="3800" y="2090"/>
                  </a:lnTo>
                  <a:lnTo>
                    <a:pt x="3800" y="2050"/>
                  </a:lnTo>
                  <a:lnTo>
                    <a:pt x="3800" y="2030"/>
                  </a:lnTo>
                  <a:lnTo>
                    <a:pt x="3800" y="1990"/>
                  </a:lnTo>
                  <a:lnTo>
                    <a:pt x="3800" y="1911"/>
                  </a:lnTo>
                  <a:lnTo>
                    <a:pt x="3800" y="1851"/>
                  </a:lnTo>
                  <a:cubicBezTo>
                    <a:pt x="3800" y="1831"/>
                    <a:pt x="3800" y="1811"/>
                    <a:pt x="3781" y="1791"/>
                  </a:cubicBezTo>
                  <a:lnTo>
                    <a:pt x="3781" y="1751"/>
                  </a:lnTo>
                  <a:lnTo>
                    <a:pt x="3781" y="1732"/>
                  </a:lnTo>
                  <a:lnTo>
                    <a:pt x="3781" y="1712"/>
                  </a:lnTo>
                  <a:cubicBezTo>
                    <a:pt x="3781" y="1692"/>
                    <a:pt x="3781" y="1652"/>
                    <a:pt x="3761" y="1632"/>
                  </a:cubicBezTo>
                  <a:cubicBezTo>
                    <a:pt x="3761" y="1612"/>
                    <a:pt x="3761" y="1612"/>
                    <a:pt x="3741" y="1592"/>
                  </a:cubicBezTo>
                  <a:cubicBezTo>
                    <a:pt x="3741" y="1553"/>
                    <a:pt x="3701" y="1533"/>
                    <a:pt x="3701" y="1513"/>
                  </a:cubicBezTo>
                  <a:cubicBezTo>
                    <a:pt x="3701" y="1493"/>
                    <a:pt x="3681" y="1453"/>
                    <a:pt x="3681" y="1433"/>
                  </a:cubicBezTo>
                  <a:cubicBezTo>
                    <a:pt x="3681" y="1413"/>
                    <a:pt x="3681" y="1413"/>
                    <a:pt x="3661" y="1393"/>
                  </a:cubicBezTo>
                  <a:cubicBezTo>
                    <a:pt x="3661" y="1354"/>
                    <a:pt x="3641" y="1334"/>
                    <a:pt x="3641" y="1334"/>
                  </a:cubicBezTo>
                  <a:cubicBezTo>
                    <a:pt x="3641" y="1314"/>
                    <a:pt x="3641" y="1314"/>
                    <a:pt x="3602" y="1294"/>
                  </a:cubicBezTo>
                  <a:cubicBezTo>
                    <a:pt x="3602" y="1254"/>
                    <a:pt x="3582" y="1234"/>
                    <a:pt x="3582" y="1234"/>
                  </a:cubicBezTo>
                  <a:cubicBezTo>
                    <a:pt x="3582" y="1214"/>
                    <a:pt x="3562" y="1194"/>
                    <a:pt x="3562" y="1155"/>
                  </a:cubicBezTo>
                  <a:lnTo>
                    <a:pt x="3562" y="1135"/>
                  </a:lnTo>
                  <a:cubicBezTo>
                    <a:pt x="3562" y="1115"/>
                    <a:pt x="3542" y="1115"/>
                    <a:pt x="3542" y="1095"/>
                  </a:cubicBezTo>
                  <a:cubicBezTo>
                    <a:pt x="3542" y="1055"/>
                    <a:pt x="3502" y="1035"/>
                    <a:pt x="3502" y="1015"/>
                  </a:cubicBezTo>
                  <a:cubicBezTo>
                    <a:pt x="3502" y="1015"/>
                    <a:pt x="3502" y="996"/>
                    <a:pt x="3482" y="996"/>
                  </a:cubicBezTo>
                  <a:lnTo>
                    <a:pt x="3482" y="956"/>
                  </a:lnTo>
                  <a:cubicBezTo>
                    <a:pt x="3482" y="936"/>
                    <a:pt x="3462" y="936"/>
                    <a:pt x="3462" y="916"/>
                  </a:cubicBezTo>
                  <a:cubicBezTo>
                    <a:pt x="3442" y="896"/>
                    <a:pt x="3442" y="856"/>
                    <a:pt x="3403" y="836"/>
                  </a:cubicBezTo>
                  <a:lnTo>
                    <a:pt x="3403" y="816"/>
                  </a:lnTo>
                  <a:cubicBezTo>
                    <a:pt x="3383" y="797"/>
                    <a:pt x="3363" y="737"/>
                    <a:pt x="3343" y="717"/>
                  </a:cubicBezTo>
                  <a:cubicBezTo>
                    <a:pt x="3303" y="697"/>
                    <a:pt x="3303" y="657"/>
                    <a:pt x="3283" y="637"/>
                  </a:cubicBezTo>
                  <a:cubicBezTo>
                    <a:pt x="3263" y="618"/>
                    <a:pt x="3263" y="598"/>
                    <a:pt x="3243" y="598"/>
                  </a:cubicBezTo>
                  <a:cubicBezTo>
                    <a:pt x="3204" y="558"/>
                    <a:pt x="3204" y="538"/>
                    <a:pt x="3184" y="538"/>
                  </a:cubicBezTo>
                  <a:lnTo>
                    <a:pt x="3144" y="498"/>
                  </a:lnTo>
                  <a:lnTo>
                    <a:pt x="3104" y="458"/>
                  </a:lnTo>
                  <a:lnTo>
                    <a:pt x="3064" y="419"/>
                  </a:lnTo>
                  <a:lnTo>
                    <a:pt x="3045" y="399"/>
                  </a:lnTo>
                  <a:lnTo>
                    <a:pt x="3005" y="359"/>
                  </a:lnTo>
                  <a:lnTo>
                    <a:pt x="2965" y="319"/>
                  </a:lnTo>
                  <a:lnTo>
                    <a:pt x="2945" y="299"/>
                  </a:lnTo>
                  <a:lnTo>
                    <a:pt x="2905" y="259"/>
                  </a:lnTo>
                  <a:lnTo>
                    <a:pt x="2866" y="220"/>
                  </a:lnTo>
                  <a:cubicBezTo>
                    <a:pt x="2846" y="220"/>
                    <a:pt x="2846" y="200"/>
                    <a:pt x="2806" y="200"/>
                  </a:cubicBezTo>
                  <a:cubicBezTo>
                    <a:pt x="2786" y="200"/>
                    <a:pt x="2786" y="160"/>
                    <a:pt x="2766" y="160"/>
                  </a:cubicBezTo>
                  <a:cubicBezTo>
                    <a:pt x="2746" y="160"/>
                    <a:pt x="2746" y="140"/>
                    <a:pt x="2706" y="140"/>
                  </a:cubicBezTo>
                  <a:cubicBezTo>
                    <a:pt x="2686" y="140"/>
                    <a:pt x="2686" y="120"/>
                    <a:pt x="2667" y="120"/>
                  </a:cubicBezTo>
                  <a:cubicBezTo>
                    <a:pt x="2647" y="120"/>
                    <a:pt x="2647" y="100"/>
                    <a:pt x="2607" y="100"/>
                  </a:cubicBezTo>
                  <a:cubicBezTo>
                    <a:pt x="2607" y="100"/>
                    <a:pt x="2587" y="100"/>
                    <a:pt x="2587" y="61"/>
                  </a:cubicBezTo>
                  <a:cubicBezTo>
                    <a:pt x="2567" y="61"/>
                    <a:pt x="2567" y="41"/>
                    <a:pt x="2547" y="41"/>
                  </a:cubicBezTo>
                  <a:cubicBezTo>
                    <a:pt x="2507" y="41"/>
                    <a:pt x="2507" y="21"/>
                    <a:pt x="2488" y="21"/>
                  </a:cubicBezTo>
                  <a:lnTo>
                    <a:pt x="2468" y="21"/>
                  </a:lnTo>
                  <a:cubicBezTo>
                    <a:pt x="2448" y="21"/>
                    <a:pt x="2448" y="21"/>
                    <a:pt x="2408"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21"/>
            <p:cNvSpPr/>
            <p:nvPr/>
          </p:nvSpPr>
          <p:spPr>
            <a:xfrm>
              <a:off x="5616878" y="3500928"/>
              <a:ext cx="84144" cy="108738"/>
            </a:xfrm>
            <a:custGeom>
              <a:avLst/>
              <a:gdLst/>
              <a:ahLst/>
              <a:cxnLst/>
              <a:rect l="l" t="t" r="r" b="b"/>
              <a:pathLst>
                <a:path w="2501" h="3232" extrusionOk="0">
                  <a:moveTo>
                    <a:pt x="691" y="1"/>
                  </a:moveTo>
                  <a:cubicBezTo>
                    <a:pt x="281" y="1"/>
                    <a:pt x="0" y="319"/>
                    <a:pt x="14" y="892"/>
                  </a:cubicBezTo>
                  <a:cubicBezTo>
                    <a:pt x="14" y="1688"/>
                    <a:pt x="571" y="2662"/>
                    <a:pt x="1267" y="3060"/>
                  </a:cubicBezTo>
                  <a:cubicBezTo>
                    <a:pt x="1459" y="3176"/>
                    <a:pt x="1644" y="3231"/>
                    <a:pt x="1810" y="3231"/>
                  </a:cubicBezTo>
                  <a:cubicBezTo>
                    <a:pt x="2211" y="3231"/>
                    <a:pt x="2501" y="2907"/>
                    <a:pt x="2501" y="2344"/>
                  </a:cubicBezTo>
                  <a:cubicBezTo>
                    <a:pt x="2501" y="1548"/>
                    <a:pt x="1964" y="574"/>
                    <a:pt x="1267" y="176"/>
                  </a:cubicBezTo>
                  <a:cubicBezTo>
                    <a:pt x="1061" y="58"/>
                    <a:pt x="864" y="1"/>
                    <a:pt x="691"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21"/>
            <p:cNvSpPr/>
            <p:nvPr/>
          </p:nvSpPr>
          <p:spPr>
            <a:xfrm>
              <a:off x="5626702" y="3498809"/>
              <a:ext cx="74320" cy="107090"/>
            </a:xfrm>
            <a:custGeom>
              <a:avLst/>
              <a:gdLst/>
              <a:ahLst/>
              <a:cxnLst/>
              <a:rect l="l" t="t" r="r" b="b"/>
              <a:pathLst>
                <a:path w="2209" h="3183" fill="none" extrusionOk="0">
                  <a:moveTo>
                    <a:pt x="1" y="199"/>
                  </a:moveTo>
                  <a:cubicBezTo>
                    <a:pt x="219" y="0"/>
                    <a:pt x="577" y="0"/>
                    <a:pt x="975" y="219"/>
                  </a:cubicBezTo>
                  <a:cubicBezTo>
                    <a:pt x="1672" y="617"/>
                    <a:pt x="2209" y="1591"/>
                    <a:pt x="2209" y="2387"/>
                  </a:cubicBezTo>
                  <a:cubicBezTo>
                    <a:pt x="2209" y="2785"/>
                    <a:pt x="2069" y="3044"/>
                    <a:pt x="1831" y="3183"/>
                  </a:cubicBezTo>
                </a:path>
              </a:pathLst>
            </a:custGeom>
            <a:noFill/>
            <a:ln w="20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21"/>
            <p:cNvSpPr/>
            <p:nvPr/>
          </p:nvSpPr>
          <p:spPr>
            <a:xfrm>
              <a:off x="5622699" y="3522225"/>
              <a:ext cx="56926" cy="75666"/>
            </a:xfrm>
            <a:custGeom>
              <a:avLst/>
              <a:gdLst/>
              <a:ahLst/>
              <a:cxnLst/>
              <a:rect l="l" t="t" r="r" b="b"/>
              <a:pathLst>
                <a:path w="1692" h="2249" extrusionOk="0">
                  <a:moveTo>
                    <a:pt x="27" y="143"/>
                  </a:moveTo>
                  <a:cubicBezTo>
                    <a:pt x="17" y="146"/>
                    <a:pt x="9" y="151"/>
                    <a:pt x="0" y="159"/>
                  </a:cubicBezTo>
                  <a:lnTo>
                    <a:pt x="27" y="143"/>
                  </a:lnTo>
                  <a:close/>
                  <a:moveTo>
                    <a:pt x="319" y="0"/>
                  </a:moveTo>
                  <a:cubicBezTo>
                    <a:pt x="299" y="0"/>
                    <a:pt x="299" y="0"/>
                    <a:pt x="279" y="20"/>
                  </a:cubicBezTo>
                  <a:cubicBezTo>
                    <a:pt x="239" y="20"/>
                    <a:pt x="219" y="40"/>
                    <a:pt x="199" y="40"/>
                  </a:cubicBezTo>
                  <a:lnTo>
                    <a:pt x="27" y="143"/>
                  </a:lnTo>
                  <a:lnTo>
                    <a:pt x="27" y="143"/>
                  </a:lnTo>
                  <a:cubicBezTo>
                    <a:pt x="41" y="140"/>
                    <a:pt x="57" y="140"/>
                    <a:pt x="80" y="140"/>
                  </a:cubicBezTo>
                  <a:cubicBezTo>
                    <a:pt x="100" y="140"/>
                    <a:pt x="100" y="140"/>
                    <a:pt x="120" y="120"/>
                  </a:cubicBezTo>
                  <a:lnTo>
                    <a:pt x="378" y="120"/>
                  </a:lnTo>
                  <a:cubicBezTo>
                    <a:pt x="398" y="120"/>
                    <a:pt x="418" y="140"/>
                    <a:pt x="438" y="140"/>
                  </a:cubicBezTo>
                  <a:cubicBezTo>
                    <a:pt x="478" y="140"/>
                    <a:pt x="498" y="159"/>
                    <a:pt x="537" y="159"/>
                  </a:cubicBezTo>
                  <a:cubicBezTo>
                    <a:pt x="577" y="199"/>
                    <a:pt x="597" y="199"/>
                    <a:pt x="637" y="219"/>
                  </a:cubicBezTo>
                  <a:cubicBezTo>
                    <a:pt x="677" y="239"/>
                    <a:pt x="696" y="259"/>
                    <a:pt x="736" y="259"/>
                  </a:cubicBezTo>
                  <a:lnTo>
                    <a:pt x="816" y="338"/>
                  </a:lnTo>
                  <a:lnTo>
                    <a:pt x="895" y="418"/>
                  </a:lnTo>
                  <a:lnTo>
                    <a:pt x="975" y="498"/>
                  </a:lnTo>
                  <a:cubicBezTo>
                    <a:pt x="995" y="518"/>
                    <a:pt x="1015" y="537"/>
                    <a:pt x="1035" y="597"/>
                  </a:cubicBezTo>
                  <a:cubicBezTo>
                    <a:pt x="1074" y="617"/>
                    <a:pt x="1094" y="657"/>
                    <a:pt x="1114" y="697"/>
                  </a:cubicBezTo>
                  <a:cubicBezTo>
                    <a:pt x="1134" y="716"/>
                    <a:pt x="1174" y="736"/>
                    <a:pt x="1194" y="796"/>
                  </a:cubicBezTo>
                  <a:cubicBezTo>
                    <a:pt x="1214" y="816"/>
                    <a:pt x="1214" y="836"/>
                    <a:pt x="1234" y="836"/>
                  </a:cubicBezTo>
                  <a:cubicBezTo>
                    <a:pt x="1234" y="856"/>
                    <a:pt x="1273" y="856"/>
                    <a:pt x="1273" y="895"/>
                  </a:cubicBezTo>
                  <a:cubicBezTo>
                    <a:pt x="1273" y="895"/>
                    <a:pt x="1273" y="915"/>
                    <a:pt x="1293" y="915"/>
                  </a:cubicBezTo>
                  <a:cubicBezTo>
                    <a:pt x="1313" y="935"/>
                    <a:pt x="1313" y="955"/>
                    <a:pt x="1333" y="995"/>
                  </a:cubicBezTo>
                  <a:cubicBezTo>
                    <a:pt x="1373" y="1015"/>
                    <a:pt x="1373" y="1055"/>
                    <a:pt x="1393" y="1094"/>
                  </a:cubicBezTo>
                  <a:cubicBezTo>
                    <a:pt x="1413" y="1114"/>
                    <a:pt x="1413" y="1154"/>
                    <a:pt x="1433" y="1194"/>
                  </a:cubicBezTo>
                  <a:cubicBezTo>
                    <a:pt x="1472" y="1214"/>
                    <a:pt x="1472" y="1254"/>
                    <a:pt x="1472" y="1293"/>
                  </a:cubicBezTo>
                  <a:cubicBezTo>
                    <a:pt x="1472" y="1313"/>
                    <a:pt x="1492" y="1353"/>
                    <a:pt x="1492" y="1393"/>
                  </a:cubicBezTo>
                  <a:cubicBezTo>
                    <a:pt x="1492" y="1413"/>
                    <a:pt x="1512" y="1452"/>
                    <a:pt x="1512" y="1492"/>
                  </a:cubicBezTo>
                  <a:cubicBezTo>
                    <a:pt x="1512" y="1512"/>
                    <a:pt x="1512" y="1552"/>
                    <a:pt x="1532" y="1592"/>
                  </a:cubicBezTo>
                  <a:lnTo>
                    <a:pt x="1532" y="1691"/>
                  </a:lnTo>
                  <a:lnTo>
                    <a:pt x="1532" y="1791"/>
                  </a:lnTo>
                  <a:cubicBezTo>
                    <a:pt x="1532" y="1811"/>
                    <a:pt x="1532" y="1830"/>
                    <a:pt x="1512" y="1850"/>
                  </a:cubicBezTo>
                  <a:cubicBezTo>
                    <a:pt x="1512" y="1890"/>
                    <a:pt x="1512" y="1910"/>
                    <a:pt x="1492" y="1930"/>
                  </a:cubicBezTo>
                  <a:lnTo>
                    <a:pt x="1492" y="1950"/>
                  </a:lnTo>
                  <a:cubicBezTo>
                    <a:pt x="1492" y="1990"/>
                    <a:pt x="1472" y="2009"/>
                    <a:pt x="1472" y="2029"/>
                  </a:cubicBezTo>
                  <a:cubicBezTo>
                    <a:pt x="1472" y="2049"/>
                    <a:pt x="1433" y="2089"/>
                    <a:pt x="1433" y="2109"/>
                  </a:cubicBezTo>
                  <a:cubicBezTo>
                    <a:pt x="1433" y="2129"/>
                    <a:pt x="1413" y="2129"/>
                    <a:pt x="1413" y="2149"/>
                  </a:cubicBezTo>
                  <a:lnTo>
                    <a:pt x="1393" y="2189"/>
                  </a:lnTo>
                  <a:lnTo>
                    <a:pt x="1492" y="2129"/>
                  </a:lnTo>
                  <a:cubicBezTo>
                    <a:pt x="1512" y="2129"/>
                    <a:pt x="1512" y="2109"/>
                    <a:pt x="1532" y="2109"/>
                  </a:cubicBezTo>
                  <a:lnTo>
                    <a:pt x="1572" y="2089"/>
                  </a:lnTo>
                  <a:lnTo>
                    <a:pt x="1592" y="2049"/>
                  </a:lnTo>
                  <a:lnTo>
                    <a:pt x="1612" y="2029"/>
                  </a:lnTo>
                  <a:cubicBezTo>
                    <a:pt x="1631" y="2009"/>
                    <a:pt x="1631" y="2009"/>
                    <a:pt x="1631" y="1990"/>
                  </a:cubicBezTo>
                  <a:cubicBezTo>
                    <a:pt x="1671" y="1950"/>
                    <a:pt x="1671" y="1930"/>
                    <a:pt x="1671" y="1910"/>
                  </a:cubicBezTo>
                  <a:cubicBezTo>
                    <a:pt x="1671" y="1890"/>
                    <a:pt x="1691" y="1890"/>
                    <a:pt x="1691" y="1850"/>
                  </a:cubicBezTo>
                  <a:lnTo>
                    <a:pt x="1691" y="1830"/>
                  </a:lnTo>
                  <a:lnTo>
                    <a:pt x="1691" y="1811"/>
                  </a:lnTo>
                  <a:lnTo>
                    <a:pt x="1691" y="1751"/>
                  </a:lnTo>
                  <a:lnTo>
                    <a:pt x="1691" y="1731"/>
                  </a:lnTo>
                  <a:lnTo>
                    <a:pt x="1691" y="1711"/>
                  </a:lnTo>
                  <a:lnTo>
                    <a:pt x="1691" y="1651"/>
                  </a:lnTo>
                  <a:lnTo>
                    <a:pt x="1691" y="1632"/>
                  </a:lnTo>
                  <a:lnTo>
                    <a:pt x="1691" y="1592"/>
                  </a:lnTo>
                  <a:lnTo>
                    <a:pt x="1691" y="1532"/>
                  </a:lnTo>
                  <a:lnTo>
                    <a:pt x="1691" y="1492"/>
                  </a:lnTo>
                  <a:lnTo>
                    <a:pt x="1691" y="1452"/>
                  </a:lnTo>
                  <a:lnTo>
                    <a:pt x="1691" y="1433"/>
                  </a:lnTo>
                  <a:lnTo>
                    <a:pt x="1691" y="1393"/>
                  </a:lnTo>
                  <a:lnTo>
                    <a:pt x="1691" y="1333"/>
                  </a:lnTo>
                  <a:lnTo>
                    <a:pt x="1691" y="1293"/>
                  </a:lnTo>
                  <a:lnTo>
                    <a:pt x="1691" y="1234"/>
                  </a:lnTo>
                  <a:lnTo>
                    <a:pt x="1691" y="1214"/>
                  </a:lnTo>
                  <a:lnTo>
                    <a:pt x="1691" y="1194"/>
                  </a:lnTo>
                  <a:cubicBezTo>
                    <a:pt x="1691" y="1154"/>
                    <a:pt x="1691" y="1154"/>
                    <a:pt x="1671" y="1134"/>
                  </a:cubicBezTo>
                  <a:lnTo>
                    <a:pt x="1671" y="1114"/>
                  </a:lnTo>
                  <a:cubicBezTo>
                    <a:pt x="1671" y="1094"/>
                    <a:pt x="1671" y="1094"/>
                    <a:pt x="1631" y="1055"/>
                  </a:cubicBezTo>
                  <a:cubicBezTo>
                    <a:pt x="1631" y="1035"/>
                    <a:pt x="1631" y="1035"/>
                    <a:pt x="1612" y="1015"/>
                  </a:cubicBezTo>
                  <a:lnTo>
                    <a:pt x="1612" y="995"/>
                  </a:lnTo>
                  <a:cubicBezTo>
                    <a:pt x="1612" y="955"/>
                    <a:pt x="1612" y="955"/>
                    <a:pt x="1592" y="935"/>
                  </a:cubicBezTo>
                  <a:cubicBezTo>
                    <a:pt x="1592" y="935"/>
                    <a:pt x="1592" y="915"/>
                    <a:pt x="1572" y="915"/>
                  </a:cubicBezTo>
                  <a:cubicBezTo>
                    <a:pt x="1572" y="895"/>
                    <a:pt x="1532" y="895"/>
                    <a:pt x="1532" y="856"/>
                  </a:cubicBezTo>
                  <a:cubicBezTo>
                    <a:pt x="1532" y="836"/>
                    <a:pt x="1512" y="836"/>
                    <a:pt x="1512" y="816"/>
                  </a:cubicBezTo>
                  <a:lnTo>
                    <a:pt x="1492" y="796"/>
                  </a:lnTo>
                  <a:cubicBezTo>
                    <a:pt x="1492" y="756"/>
                    <a:pt x="1472" y="756"/>
                    <a:pt x="1472" y="736"/>
                  </a:cubicBezTo>
                  <a:cubicBezTo>
                    <a:pt x="1472" y="736"/>
                    <a:pt x="1472" y="716"/>
                    <a:pt x="1433" y="716"/>
                  </a:cubicBezTo>
                  <a:cubicBezTo>
                    <a:pt x="1433" y="697"/>
                    <a:pt x="1413" y="697"/>
                    <a:pt x="1413" y="657"/>
                  </a:cubicBezTo>
                  <a:cubicBezTo>
                    <a:pt x="1393" y="637"/>
                    <a:pt x="1393" y="617"/>
                    <a:pt x="1373" y="617"/>
                  </a:cubicBezTo>
                  <a:cubicBezTo>
                    <a:pt x="1333" y="597"/>
                    <a:pt x="1313" y="557"/>
                    <a:pt x="1313" y="537"/>
                  </a:cubicBezTo>
                  <a:lnTo>
                    <a:pt x="1273" y="498"/>
                  </a:lnTo>
                  <a:cubicBezTo>
                    <a:pt x="1273" y="458"/>
                    <a:pt x="1234" y="458"/>
                    <a:pt x="1234" y="438"/>
                  </a:cubicBezTo>
                  <a:cubicBezTo>
                    <a:pt x="1234" y="418"/>
                    <a:pt x="1214" y="418"/>
                    <a:pt x="1214" y="398"/>
                  </a:cubicBezTo>
                  <a:cubicBezTo>
                    <a:pt x="1214" y="358"/>
                    <a:pt x="1194" y="358"/>
                    <a:pt x="1194" y="338"/>
                  </a:cubicBezTo>
                  <a:lnTo>
                    <a:pt x="1174" y="319"/>
                  </a:lnTo>
                  <a:lnTo>
                    <a:pt x="1114" y="259"/>
                  </a:lnTo>
                  <a:cubicBezTo>
                    <a:pt x="1114" y="259"/>
                    <a:pt x="1094" y="259"/>
                    <a:pt x="1094" y="239"/>
                  </a:cubicBezTo>
                  <a:cubicBezTo>
                    <a:pt x="1074" y="239"/>
                    <a:pt x="1074" y="219"/>
                    <a:pt x="1035" y="219"/>
                  </a:cubicBezTo>
                  <a:lnTo>
                    <a:pt x="1015" y="199"/>
                  </a:lnTo>
                  <a:lnTo>
                    <a:pt x="995" y="199"/>
                  </a:lnTo>
                  <a:cubicBezTo>
                    <a:pt x="975" y="199"/>
                    <a:pt x="975" y="159"/>
                    <a:pt x="935" y="159"/>
                  </a:cubicBezTo>
                  <a:lnTo>
                    <a:pt x="915" y="140"/>
                  </a:lnTo>
                  <a:cubicBezTo>
                    <a:pt x="895" y="140"/>
                    <a:pt x="895" y="120"/>
                    <a:pt x="876" y="120"/>
                  </a:cubicBezTo>
                  <a:cubicBezTo>
                    <a:pt x="836" y="120"/>
                    <a:pt x="836" y="100"/>
                    <a:pt x="816" y="100"/>
                  </a:cubicBezTo>
                  <a:cubicBezTo>
                    <a:pt x="816" y="100"/>
                    <a:pt x="796" y="100"/>
                    <a:pt x="796" y="60"/>
                  </a:cubicBezTo>
                  <a:cubicBezTo>
                    <a:pt x="776" y="60"/>
                    <a:pt x="776" y="40"/>
                    <a:pt x="736" y="40"/>
                  </a:cubicBezTo>
                  <a:lnTo>
                    <a:pt x="716" y="40"/>
                  </a:lnTo>
                  <a:cubicBezTo>
                    <a:pt x="716" y="40"/>
                    <a:pt x="696" y="40"/>
                    <a:pt x="696" y="20"/>
                  </a:cubicBezTo>
                  <a:cubicBezTo>
                    <a:pt x="677" y="20"/>
                    <a:pt x="677" y="20"/>
                    <a:pt x="677" y="0"/>
                  </a:cubicBezTo>
                  <a:close/>
                  <a:moveTo>
                    <a:pt x="1393" y="2189"/>
                  </a:moveTo>
                  <a:lnTo>
                    <a:pt x="1293" y="2248"/>
                  </a:lnTo>
                  <a:cubicBezTo>
                    <a:pt x="1313" y="2248"/>
                    <a:pt x="1313" y="2248"/>
                    <a:pt x="1333" y="2228"/>
                  </a:cubicBezTo>
                  <a:lnTo>
                    <a:pt x="1373" y="2208"/>
                  </a:lnTo>
                  <a:lnTo>
                    <a:pt x="1393" y="2189"/>
                  </a:lnTo>
                  <a:lnTo>
                    <a:pt x="1393" y="2189"/>
                  </a:ln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21"/>
            <p:cNvSpPr/>
            <p:nvPr/>
          </p:nvSpPr>
          <p:spPr>
            <a:xfrm>
              <a:off x="5609981" y="3521754"/>
              <a:ext cx="61603" cy="79905"/>
            </a:xfrm>
            <a:custGeom>
              <a:avLst/>
              <a:gdLst/>
              <a:ahLst/>
              <a:cxnLst/>
              <a:rect l="l" t="t" r="r" b="b"/>
              <a:pathLst>
                <a:path w="1831" h="2375" extrusionOk="0">
                  <a:moveTo>
                    <a:pt x="498" y="1"/>
                  </a:moveTo>
                  <a:cubicBezTo>
                    <a:pt x="205" y="1"/>
                    <a:pt x="0" y="234"/>
                    <a:pt x="0" y="651"/>
                  </a:cubicBezTo>
                  <a:cubicBezTo>
                    <a:pt x="0" y="1248"/>
                    <a:pt x="418" y="1944"/>
                    <a:pt x="915" y="2242"/>
                  </a:cubicBezTo>
                  <a:cubicBezTo>
                    <a:pt x="1065" y="2332"/>
                    <a:pt x="1207" y="2375"/>
                    <a:pt x="1333" y="2375"/>
                  </a:cubicBezTo>
                  <a:cubicBezTo>
                    <a:pt x="1626" y="2375"/>
                    <a:pt x="1830" y="2142"/>
                    <a:pt x="1830" y="1725"/>
                  </a:cubicBezTo>
                  <a:cubicBezTo>
                    <a:pt x="1830" y="1128"/>
                    <a:pt x="1413" y="432"/>
                    <a:pt x="915" y="134"/>
                  </a:cubicBezTo>
                  <a:cubicBezTo>
                    <a:pt x="766" y="44"/>
                    <a:pt x="624" y="1"/>
                    <a:pt x="498" y="1"/>
                  </a:cubicBezTo>
                  <a:close/>
                </a:path>
              </a:pathLst>
            </a:custGeom>
            <a:solidFill>
              <a:srgbClr val="EE7A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21"/>
            <p:cNvSpPr/>
            <p:nvPr/>
          </p:nvSpPr>
          <p:spPr>
            <a:xfrm>
              <a:off x="5614658" y="3520206"/>
              <a:ext cx="56926" cy="81015"/>
            </a:xfrm>
            <a:custGeom>
              <a:avLst/>
              <a:gdLst/>
              <a:ahLst/>
              <a:cxnLst/>
              <a:rect l="l" t="t" r="r" b="b"/>
              <a:pathLst>
                <a:path w="1692" h="2408" fill="none" extrusionOk="0">
                  <a:moveTo>
                    <a:pt x="1" y="219"/>
                  </a:moveTo>
                  <a:cubicBezTo>
                    <a:pt x="180" y="21"/>
                    <a:pt x="458" y="1"/>
                    <a:pt x="776" y="180"/>
                  </a:cubicBezTo>
                  <a:cubicBezTo>
                    <a:pt x="1274" y="478"/>
                    <a:pt x="1691" y="1174"/>
                    <a:pt x="1691" y="1771"/>
                  </a:cubicBezTo>
                  <a:cubicBezTo>
                    <a:pt x="1691" y="2169"/>
                    <a:pt x="1492" y="2388"/>
                    <a:pt x="1234" y="2408"/>
                  </a:cubicBezTo>
                </a:path>
              </a:pathLst>
            </a:custGeom>
            <a:noFill/>
            <a:ln w="20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21"/>
            <p:cNvSpPr/>
            <p:nvPr/>
          </p:nvSpPr>
          <p:spPr>
            <a:xfrm>
              <a:off x="5620007" y="3562767"/>
              <a:ext cx="34855" cy="25637"/>
            </a:xfrm>
            <a:custGeom>
              <a:avLst/>
              <a:gdLst/>
              <a:ahLst/>
              <a:cxnLst/>
              <a:rect l="l" t="t" r="r" b="b"/>
              <a:pathLst>
                <a:path w="1036" h="762" extrusionOk="0">
                  <a:moveTo>
                    <a:pt x="58" y="1"/>
                  </a:moveTo>
                  <a:cubicBezTo>
                    <a:pt x="33" y="1"/>
                    <a:pt x="1" y="19"/>
                    <a:pt x="1" y="49"/>
                  </a:cubicBezTo>
                  <a:lnTo>
                    <a:pt x="1" y="88"/>
                  </a:lnTo>
                  <a:cubicBezTo>
                    <a:pt x="1" y="128"/>
                    <a:pt x="21" y="208"/>
                    <a:pt x="80" y="228"/>
                  </a:cubicBezTo>
                  <a:lnTo>
                    <a:pt x="975" y="745"/>
                  </a:lnTo>
                  <a:cubicBezTo>
                    <a:pt x="981" y="756"/>
                    <a:pt x="989" y="761"/>
                    <a:pt x="997" y="761"/>
                  </a:cubicBezTo>
                  <a:cubicBezTo>
                    <a:pt x="1015" y="761"/>
                    <a:pt x="1035" y="733"/>
                    <a:pt x="1035" y="705"/>
                  </a:cubicBezTo>
                  <a:lnTo>
                    <a:pt x="1035" y="685"/>
                  </a:lnTo>
                  <a:cubicBezTo>
                    <a:pt x="1035" y="625"/>
                    <a:pt x="1015" y="546"/>
                    <a:pt x="975" y="526"/>
                  </a:cubicBezTo>
                  <a:lnTo>
                    <a:pt x="80" y="9"/>
                  </a:lnTo>
                  <a:cubicBezTo>
                    <a:pt x="75" y="3"/>
                    <a:pt x="67" y="1"/>
                    <a:pt x="58" y="1"/>
                  </a:cubicBezTo>
                  <a:close/>
                </a:path>
              </a:pathLst>
            </a:custGeom>
            <a:solidFill>
              <a:srgbClr val="201A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21"/>
            <p:cNvSpPr/>
            <p:nvPr/>
          </p:nvSpPr>
          <p:spPr>
            <a:xfrm>
              <a:off x="5620007" y="3536019"/>
              <a:ext cx="34855" cy="25603"/>
            </a:xfrm>
            <a:custGeom>
              <a:avLst/>
              <a:gdLst/>
              <a:ahLst/>
              <a:cxnLst/>
              <a:rect l="l" t="t" r="r" b="b"/>
              <a:pathLst>
                <a:path w="1036" h="761" extrusionOk="0">
                  <a:moveTo>
                    <a:pt x="58" y="0"/>
                  </a:moveTo>
                  <a:cubicBezTo>
                    <a:pt x="33" y="0"/>
                    <a:pt x="1" y="19"/>
                    <a:pt x="1" y="48"/>
                  </a:cubicBezTo>
                  <a:lnTo>
                    <a:pt x="1" y="88"/>
                  </a:lnTo>
                  <a:cubicBezTo>
                    <a:pt x="1" y="127"/>
                    <a:pt x="21" y="207"/>
                    <a:pt x="80" y="227"/>
                  </a:cubicBezTo>
                  <a:lnTo>
                    <a:pt x="975" y="744"/>
                  </a:lnTo>
                  <a:cubicBezTo>
                    <a:pt x="981" y="756"/>
                    <a:pt x="989" y="761"/>
                    <a:pt x="997" y="761"/>
                  </a:cubicBezTo>
                  <a:cubicBezTo>
                    <a:pt x="1015" y="761"/>
                    <a:pt x="1035" y="732"/>
                    <a:pt x="1035" y="704"/>
                  </a:cubicBezTo>
                  <a:lnTo>
                    <a:pt x="1035" y="684"/>
                  </a:lnTo>
                  <a:cubicBezTo>
                    <a:pt x="1035" y="625"/>
                    <a:pt x="1015" y="545"/>
                    <a:pt x="975" y="525"/>
                  </a:cubicBezTo>
                  <a:lnTo>
                    <a:pt x="80" y="8"/>
                  </a:lnTo>
                  <a:cubicBezTo>
                    <a:pt x="75" y="3"/>
                    <a:pt x="67" y="0"/>
                    <a:pt x="58" y="0"/>
                  </a:cubicBezTo>
                  <a:close/>
                </a:path>
              </a:pathLst>
            </a:custGeom>
            <a:solidFill>
              <a:srgbClr val="201A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21"/>
            <p:cNvSpPr/>
            <p:nvPr/>
          </p:nvSpPr>
          <p:spPr>
            <a:xfrm>
              <a:off x="5614658" y="3545305"/>
              <a:ext cx="45554" cy="31828"/>
            </a:xfrm>
            <a:custGeom>
              <a:avLst/>
              <a:gdLst/>
              <a:ahLst/>
              <a:cxnLst/>
              <a:rect l="l" t="t" r="r" b="b"/>
              <a:pathLst>
                <a:path w="1354" h="946" extrusionOk="0">
                  <a:moveTo>
                    <a:pt x="54" y="1"/>
                  </a:moveTo>
                  <a:cubicBezTo>
                    <a:pt x="26" y="1"/>
                    <a:pt x="1" y="31"/>
                    <a:pt x="1" y="70"/>
                  </a:cubicBezTo>
                  <a:cubicBezTo>
                    <a:pt x="1" y="150"/>
                    <a:pt x="60" y="229"/>
                    <a:pt x="100" y="249"/>
                  </a:cubicBezTo>
                  <a:lnTo>
                    <a:pt x="1254" y="926"/>
                  </a:lnTo>
                  <a:cubicBezTo>
                    <a:pt x="1267" y="939"/>
                    <a:pt x="1282" y="946"/>
                    <a:pt x="1297" y="946"/>
                  </a:cubicBezTo>
                  <a:cubicBezTo>
                    <a:pt x="1327" y="946"/>
                    <a:pt x="1353" y="919"/>
                    <a:pt x="1353" y="866"/>
                  </a:cubicBezTo>
                  <a:cubicBezTo>
                    <a:pt x="1353" y="806"/>
                    <a:pt x="1294" y="727"/>
                    <a:pt x="1254" y="707"/>
                  </a:cubicBezTo>
                  <a:lnTo>
                    <a:pt x="100" y="30"/>
                  </a:lnTo>
                  <a:cubicBezTo>
                    <a:pt x="86" y="10"/>
                    <a:pt x="70" y="1"/>
                    <a:pt x="54" y="1"/>
                  </a:cubicBezTo>
                  <a:close/>
                </a:path>
              </a:pathLst>
            </a:custGeom>
            <a:solidFill>
              <a:srgbClr val="201A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21"/>
            <p:cNvSpPr/>
            <p:nvPr/>
          </p:nvSpPr>
          <p:spPr>
            <a:xfrm>
              <a:off x="5622699" y="3522225"/>
              <a:ext cx="56926" cy="75666"/>
            </a:xfrm>
            <a:custGeom>
              <a:avLst/>
              <a:gdLst/>
              <a:ahLst/>
              <a:cxnLst/>
              <a:rect l="l" t="t" r="r" b="b"/>
              <a:pathLst>
                <a:path w="1692" h="2249" fill="none" extrusionOk="0">
                  <a:moveTo>
                    <a:pt x="1691" y="1532"/>
                  </a:moveTo>
                  <a:lnTo>
                    <a:pt x="1691" y="1492"/>
                  </a:lnTo>
                  <a:lnTo>
                    <a:pt x="1691" y="1452"/>
                  </a:lnTo>
                  <a:lnTo>
                    <a:pt x="1691" y="1452"/>
                  </a:lnTo>
                  <a:lnTo>
                    <a:pt x="1691" y="1433"/>
                  </a:lnTo>
                  <a:lnTo>
                    <a:pt x="1691" y="1393"/>
                  </a:lnTo>
                  <a:lnTo>
                    <a:pt x="1691" y="1333"/>
                  </a:lnTo>
                  <a:lnTo>
                    <a:pt x="1691" y="1333"/>
                  </a:lnTo>
                  <a:lnTo>
                    <a:pt x="1691" y="1333"/>
                  </a:lnTo>
                  <a:lnTo>
                    <a:pt x="1691" y="1293"/>
                  </a:lnTo>
                  <a:lnTo>
                    <a:pt x="1691" y="1234"/>
                  </a:lnTo>
                  <a:lnTo>
                    <a:pt x="1691" y="1214"/>
                  </a:lnTo>
                  <a:lnTo>
                    <a:pt x="1691" y="1214"/>
                  </a:lnTo>
                  <a:lnTo>
                    <a:pt x="1691" y="1194"/>
                  </a:lnTo>
                  <a:cubicBezTo>
                    <a:pt x="1691" y="1154"/>
                    <a:pt x="1691" y="1154"/>
                    <a:pt x="1671" y="1134"/>
                  </a:cubicBezTo>
                  <a:lnTo>
                    <a:pt x="1671" y="1114"/>
                  </a:lnTo>
                  <a:lnTo>
                    <a:pt x="1671" y="1114"/>
                  </a:lnTo>
                  <a:lnTo>
                    <a:pt x="1671" y="1114"/>
                  </a:lnTo>
                  <a:cubicBezTo>
                    <a:pt x="1671" y="1094"/>
                    <a:pt x="1671" y="1094"/>
                    <a:pt x="1631" y="1055"/>
                  </a:cubicBezTo>
                  <a:cubicBezTo>
                    <a:pt x="1631" y="1035"/>
                    <a:pt x="1631" y="1035"/>
                    <a:pt x="1612" y="1015"/>
                  </a:cubicBezTo>
                  <a:lnTo>
                    <a:pt x="1612" y="1015"/>
                  </a:lnTo>
                  <a:lnTo>
                    <a:pt x="1612" y="1015"/>
                  </a:lnTo>
                  <a:lnTo>
                    <a:pt x="1612" y="995"/>
                  </a:lnTo>
                  <a:cubicBezTo>
                    <a:pt x="1612" y="955"/>
                    <a:pt x="1612" y="955"/>
                    <a:pt x="1592" y="935"/>
                  </a:cubicBezTo>
                  <a:cubicBezTo>
                    <a:pt x="1592" y="935"/>
                    <a:pt x="1592" y="915"/>
                    <a:pt x="1572" y="915"/>
                  </a:cubicBezTo>
                  <a:lnTo>
                    <a:pt x="1572" y="915"/>
                  </a:lnTo>
                  <a:lnTo>
                    <a:pt x="1572" y="915"/>
                  </a:lnTo>
                  <a:cubicBezTo>
                    <a:pt x="1572" y="895"/>
                    <a:pt x="1532" y="895"/>
                    <a:pt x="1532" y="856"/>
                  </a:cubicBezTo>
                  <a:cubicBezTo>
                    <a:pt x="1532" y="836"/>
                    <a:pt x="1512" y="836"/>
                    <a:pt x="1512" y="816"/>
                  </a:cubicBezTo>
                  <a:lnTo>
                    <a:pt x="1512" y="816"/>
                  </a:lnTo>
                  <a:lnTo>
                    <a:pt x="1512" y="816"/>
                  </a:lnTo>
                  <a:lnTo>
                    <a:pt x="1492" y="796"/>
                  </a:lnTo>
                  <a:cubicBezTo>
                    <a:pt x="1492" y="756"/>
                    <a:pt x="1472" y="756"/>
                    <a:pt x="1472" y="736"/>
                  </a:cubicBezTo>
                  <a:cubicBezTo>
                    <a:pt x="1472" y="736"/>
                    <a:pt x="1472" y="716"/>
                    <a:pt x="1433" y="716"/>
                  </a:cubicBezTo>
                  <a:lnTo>
                    <a:pt x="1433" y="716"/>
                  </a:lnTo>
                  <a:cubicBezTo>
                    <a:pt x="1433" y="697"/>
                    <a:pt x="1413" y="697"/>
                    <a:pt x="1413" y="657"/>
                  </a:cubicBezTo>
                  <a:cubicBezTo>
                    <a:pt x="1393" y="637"/>
                    <a:pt x="1393" y="617"/>
                    <a:pt x="1373" y="617"/>
                  </a:cubicBezTo>
                  <a:lnTo>
                    <a:pt x="1373" y="617"/>
                  </a:lnTo>
                  <a:cubicBezTo>
                    <a:pt x="1333" y="597"/>
                    <a:pt x="1313" y="557"/>
                    <a:pt x="1313" y="537"/>
                  </a:cubicBezTo>
                  <a:lnTo>
                    <a:pt x="1313" y="537"/>
                  </a:lnTo>
                  <a:lnTo>
                    <a:pt x="1273" y="498"/>
                  </a:lnTo>
                  <a:cubicBezTo>
                    <a:pt x="1273" y="458"/>
                    <a:pt x="1234" y="458"/>
                    <a:pt x="1234" y="438"/>
                  </a:cubicBezTo>
                  <a:lnTo>
                    <a:pt x="1234" y="438"/>
                  </a:lnTo>
                  <a:lnTo>
                    <a:pt x="1234" y="438"/>
                  </a:lnTo>
                  <a:cubicBezTo>
                    <a:pt x="1234" y="418"/>
                    <a:pt x="1214" y="418"/>
                    <a:pt x="1214" y="398"/>
                  </a:cubicBezTo>
                  <a:cubicBezTo>
                    <a:pt x="1214" y="358"/>
                    <a:pt x="1194" y="358"/>
                    <a:pt x="1194" y="338"/>
                  </a:cubicBezTo>
                  <a:lnTo>
                    <a:pt x="1194" y="338"/>
                  </a:lnTo>
                  <a:lnTo>
                    <a:pt x="1194" y="338"/>
                  </a:lnTo>
                  <a:lnTo>
                    <a:pt x="1174" y="319"/>
                  </a:lnTo>
                  <a:lnTo>
                    <a:pt x="1114" y="259"/>
                  </a:lnTo>
                  <a:lnTo>
                    <a:pt x="1114" y="259"/>
                  </a:lnTo>
                  <a:lnTo>
                    <a:pt x="1114" y="259"/>
                  </a:lnTo>
                  <a:cubicBezTo>
                    <a:pt x="1114" y="259"/>
                    <a:pt x="1094" y="259"/>
                    <a:pt x="1094" y="239"/>
                  </a:cubicBezTo>
                  <a:cubicBezTo>
                    <a:pt x="1074" y="239"/>
                    <a:pt x="1074" y="219"/>
                    <a:pt x="1035" y="219"/>
                  </a:cubicBezTo>
                  <a:lnTo>
                    <a:pt x="1015" y="199"/>
                  </a:lnTo>
                  <a:lnTo>
                    <a:pt x="1015" y="199"/>
                  </a:lnTo>
                  <a:lnTo>
                    <a:pt x="995" y="199"/>
                  </a:lnTo>
                  <a:cubicBezTo>
                    <a:pt x="975" y="199"/>
                    <a:pt x="975" y="159"/>
                    <a:pt x="935" y="159"/>
                  </a:cubicBezTo>
                  <a:lnTo>
                    <a:pt x="915" y="140"/>
                  </a:lnTo>
                  <a:lnTo>
                    <a:pt x="915" y="140"/>
                  </a:lnTo>
                  <a:lnTo>
                    <a:pt x="915" y="140"/>
                  </a:lnTo>
                  <a:cubicBezTo>
                    <a:pt x="895" y="140"/>
                    <a:pt x="895" y="120"/>
                    <a:pt x="876" y="120"/>
                  </a:cubicBezTo>
                  <a:cubicBezTo>
                    <a:pt x="836" y="120"/>
                    <a:pt x="836" y="100"/>
                    <a:pt x="816" y="100"/>
                  </a:cubicBezTo>
                  <a:lnTo>
                    <a:pt x="816" y="100"/>
                  </a:lnTo>
                  <a:cubicBezTo>
                    <a:pt x="816" y="100"/>
                    <a:pt x="796" y="100"/>
                    <a:pt x="796" y="60"/>
                  </a:cubicBezTo>
                  <a:cubicBezTo>
                    <a:pt x="776" y="60"/>
                    <a:pt x="776" y="40"/>
                    <a:pt x="736" y="40"/>
                  </a:cubicBezTo>
                  <a:lnTo>
                    <a:pt x="716" y="40"/>
                  </a:lnTo>
                  <a:lnTo>
                    <a:pt x="716" y="40"/>
                  </a:lnTo>
                  <a:lnTo>
                    <a:pt x="716" y="40"/>
                  </a:lnTo>
                  <a:cubicBezTo>
                    <a:pt x="716" y="40"/>
                    <a:pt x="696" y="40"/>
                    <a:pt x="696" y="20"/>
                  </a:cubicBezTo>
                  <a:cubicBezTo>
                    <a:pt x="677" y="20"/>
                    <a:pt x="677" y="20"/>
                    <a:pt x="677" y="0"/>
                  </a:cubicBezTo>
                  <a:lnTo>
                    <a:pt x="677" y="0"/>
                  </a:lnTo>
                  <a:lnTo>
                    <a:pt x="677" y="0"/>
                  </a:lnTo>
                  <a:lnTo>
                    <a:pt x="637" y="0"/>
                  </a:lnTo>
                  <a:lnTo>
                    <a:pt x="597" y="0"/>
                  </a:lnTo>
                  <a:lnTo>
                    <a:pt x="577" y="0"/>
                  </a:lnTo>
                  <a:lnTo>
                    <a:pt x="577" y="0"/>
                  </a:lnTo>
                  <a:lnTo>
                    <a:pt x="577" y="0"/>
                  </a:lnTo>
                  <a:lnTo>
                    <a:pt x="517" y="0"/>
                  </a:lnTo>
                  <a:lnTo>
                    <a:pt x="498" y="0"/>
                  </a:lnTo>
                  <a:lnTo>
                    <a:pt x="498" y="0"/>
                  </a:lnTo>
                  <a:lnTo>
                    <a:pt x="498" y="0"/>
                  </a:lnTo>
                  <a:lnTo>
                    <a:pt x="438" y="0"/>
                  </a:lnTo>
                  <a:lnTo>
                    <a:pt x="418" y="0"/>
                  </a:lnTo>
                  <a:lnTo>
                    <a:pt x="398" y="0"/>
                  </a:lnTo>
                  <a:lnTo>
                    <a:pt x="378" y="0"/>
                  </a:lnTo>
                  <a:lnTo>
                    <a:pt x="319" y="0"/>
                  </a:lnTo>
                  <a:lnTo>
                    <a:pt x="319" y="0"/>
                  </a:lnTo>
                  <a:lnTo>
                    <a:pt x="319" y="0"/>
                  </a:lnTo>
                  <a:cubicBezTo>
                    <a:pt x="299" y="0"/>
                    <a:pt x="299" y="0"/>
                    <a:pt x="279" y="20"/>
                  </a:cubicBezTo>
                  <a:lnTo>
                    <a:pt x="279" y="20"/>
                  </a:lnTo>
                  <a:cubicBezTo>
                    <a:pt x="239" y="20"/>
                    <a:pt x="219" y="40"/>
                    <a:pt x="199" y="40"/>
                  </a:cubicBezTo>
                  <a:lnTo>
                    <a:pt x="0" y="159"/>
                  </a:lnTo>
                  <a:cubicBezTo>
                    <a:pt x="20" y="140"/>
                    <a:pt x="40" y="140"/>
                    <a:pt x="80" y="140"/>
                  </a:cubicBezTo>
                  <a:cubicBezTo>
                    <a:pt x="100" y="140"/>
                    <a:pt x="100" y="140"/>
                    <a:pt x="120" y="120"/>
                  </a:cubicBezTo>
                  <a:lnTo>
                    <a:pt x="120" y="120"/>
                  </a:lnTo>
                  <a:lnTo>
                    <a:pt x="199" y="120"/>
                  </a:lnTo>
                  <a:lnTo>
                    <a:pt x="219" y="120"/>
                  </a:lnTo>
                  <a:lnTo>
                    <a:pt x="299" y="120"/>
                  </a:lnTo>
                  <a:lnTo>
                    <a:pt x="299" y="120"/>
                  </a:lnTo>
                  <a:lnTo>
                    <a:pt x="378" y="120"/>
                  </a:lnTo>
                  <a:lnTo>
                    <a:pt x="378" y="120"/>
                  </a:lnTo>
                  <a:cubicBezTo>
                    <a:pt x="398" y="120"/>
                    <a:pt x="418" y="140"/>
                    <a:pt x="438" y="140"/>
                  </a:cubicBezTo>
                  <a:lnTo>
                    <a:pt x="438" y="140"/>
                  </a:lnTo>
                  <a:cubicBezTo>
                    <a:pt x="478" y="140"/>
                    <a:pt x="498" y="159"/>
                    <a:pt x="537" y="159"/>
                  </a:cubicBezTo>
                  <a:lnTo>
                    <a:pt x="537" y="159"/>
                  </a:lnTo>
                  <a:cubicBezTo>
                    <a:pt x="577" y="199"/>
                    <a:pt x="597" y="199"/>
                    <a:pt x="637" y="219"/>
                  </a:cubicBezTo>
                  <a:cubicBezTo>
                    <a:pt x="677" y="239"/>
                    <a:pt x="696" y="259"/>
                    <a:pt x="736" y="259"/>
                  </a:cubicBezTo>
                  <a:lnTo>
                    <a:pt x="736" y="259"/>
                  </a:lnTo>
                  <a:lnTo>
                    <a:pt x="816" y="338"/>
                  </a:lnTo>
                  <a:lnTo>
                    <a:pt x="816" y="338"/>
                  </a:lnTo>
                  <a:lnTo>
                    <a:pt x="895" y="418"/>
                  </a:lnTo>
                  <a:lnTo>
                    <a:pt x="895" y="418"/>
                  </a:lnTo>
                  <a:lnTo>
                    <a:pt x="975" y="498"/>
                  </a:lnTo>
                  <a:lnTo>
                    <a:pt x="975" y="498"/>
                  </a:lnTo>
                  <a:cubicBezTo>
                    <a:pt x="995" y="518"/>
                    <a:pt x="1015" y="537"/>
                    <a:pt x="1035" y="597"/>
                  </a:cubicBezTo>
                  <a:lnTo>
                    <a:pt x="1035" y="597"/>
                  </a:lnTo>
                  <a:cubicBezTo>
                    <a:pt x="1074" y="617"/>
                    <a:pt x="1094" y="657"/>
                    <a:pt x="1114" y="697"/>
                  </a:cubicBezTo>
                  <a:lnTo>
                    <a:pt x="1114" y="697"/>
                  </a:lnTo>
                  <a:lnTo>
                    <a:pt x="1114" y="697"/>
                  </a:lnTo>
                  <a:cubicBezTo>
                    <a:pt x="1134" y="716"/>
                    <a:pt x="1174" y="736"/>
                    <a:pt x="1194" y="796"/>
                  </a:cubicBezTo>
                  <a:cubicBezTo>
                    <a:pt x="1214" y="816"/>
                    <a:pt x="1214" y="836"/>
                    <a:pt x="1234" y="836"/>
                  </a:cubicBezTo>
                  <a:cubicBezTo>
                    <a:pt x="1234" y="856"/>
                    <a:pt x="1273" y="856"/>
                    <a:pt x="1273" y="895"/>
                  </a:cubicBezTo>
                  <a:cubicBezTo>
                    <a:pt x="1273" y="895"/>
                    <a:pt x="1273" y="915"/>
                    <a:pt x="1293" y="915"/>
                  </a:cubicBezTo>
                  <a:cubicBezTo>
                    <a:pt x="1313" y="935"/>
                    <a:pt x="1313" y="955"/>
                    <a:pt x="1333" y="995"/>
                  </a:cubicBezTo>
                  <a:lnTo>
                    <a:pt x="1333" y="995"/>
                  </a:lnTo>
                  <a:cubicBezTo>
                    <a:pt x="1373" y="1015"/>
                    <a:pt x="1373" y="1055"/>
                    <a:pt x="1393" y="1094"/>
                  </a:cubicBezTo>
                  <a:lnTo>
                    <a:pt x="1393" y="1094"/>
                  </a:lnTo>
                  <a:cubicBezTo>
                    <a:pt x="1413" y="1114"/>
                    <a:pt x="1413" y="1154"/>
                    <a:pt x="1433" y="1194"/>
                  </a:cubicBezTo>
                  <a:lnTo>
                    <a:pt x="1433" y="1194"/>
                  </a:lnTo>
                  <a:cubicBezTo>
                    <a:pt x="1472" y="1214"/>
                    <a:pt x="1472" y="1254"/>
                    <a:pt x="1472" y="1293"/>
                  </a:cubicBezTo>
                  <a:lnTo>
                    <a:pt x="1472" y="1293"/>
                  </a:lnTo>
                  <a:cubicBezTo>
                    <a:pt x="1472" y="1313"/>
                    <a:pt x="1492" y="1353"/>
                    <a:pt x="1492" y="1393"/>
                  </a:cubicBezTo>
                  <a:lnTo>
                    <a:pt x="1492" y="1393"/>
                  </a:lnTo>
                  <a:cubicBezTo>
                    <a:pt x="1492" y="1413"/>
                    <a:pt x="1512" y="1452"/>
                    <a:pt x="1512" y="1492"/>
                  </a:cubicBezTo>
                  <a:lnTo>
                    <a:pt x="1512" y="1492"/>
                  </a:lnTo>
                  <a:cubicBezTo>
                    <a:pt x="1512" y="1512"/>
                    <a:pt x="1512" y="1552"/>
                    <a:pt x="1532" y="1592"/>
                  </a:cubicBezTo>
                  <a:lnTo>
                    <a:pt x="1532" y="1592"/>
                  </a:lnTo>
                  <a:lnTo>
                    <a:pt x="1532" y="1691"/>
                  </a:lnTo>
                  <a:lnTo>
                    <a:pt x="1532" y="1791"/>
                  </a:lnTo>
                  <a:lnTo>
                    <a:pt x="1532" y="1791"/>
                  </a:lnTo>
                  <a:cubicBezTo>
                    <a:pt x="1532" y="1811"/>
                    <a:pt x="1532" y="1830"/>
                    <a:pt x="1512" y="1850"/>
                  </a:cubicBezTo>
                  <a:lnTo>
                    <a:pt x="1512" y="1850"/>
                  </a:lnTo>
                  <a:cubicBezTo>
                    <a:pt x="1512" y="1890"/>
                    <a:pt x="1512" y="1910"/>
                    <a:pt x="1492" y="1930"/>
                  </a:cubicBezTo>
                  <a:lnTo>
                    <a:pt x="1492" y="1950"/>
                  </a:lnTo>
                  <a:cubicBezTo>
                    <a:pt x="1492" y="1990"/>
                    <a:pt x="1472" y="2009"/>
                    <a:pt x="1472" y="2029"/>
                  </a:cubicBezTo>
                  <a:lnTo>
                    <a:pt x="1472" y="2029"/>
                  </a:lnTo>
                  <a:cubicBezTo>
                    <a:pt x="1472" y="2049"/>
                    <a:pt x="1433" y="2089"/>
                    <a:pt x="1433" y="2109"/>
                  </a:cubicBezTo>
                  <a:lnTo>
                    <a:pt x="1433" y="2109"/>
                  </a:lnTo>
                  <a:cubicBezTo>
                    <a:pt x="1433" y="2129"/>
                    <a:pt x="1413" y="2129"/>
                    <a:pt x="1413" y="2149"/>
                  </a:cubicBezTo>
                  <a:lnTo>
                    <a:pt x="1393" y="2189"/>
                  </a:lnTo>
                  <a:lnTo>
                    <a:pt x="1373" y="2208"/>
                  </a:lnTo>
                  <a:lnTo>
                    <a:pt x="1333" y="2228"/>
                  </a:lnTo>
                  <a:cubicBezTo>
                    <a:pt x="1313" y="2248"/>
                    <a:pt x="1313" y="2248"/>
                    <a:pt x="1293" y="2248"/>
                  </a:cubicBezTo>
                  <a:lnTo>
                    <a:pt x="1293" y="2248"/>
                  </a:lnTo>
                  <a:lnTo>
                    <a:pt x="1293" y="2248"/>
                  </a:lnTo>
                  <a:lnTo>
                    <a:pt x="1293" y="2248"/>
                  </a:lnTo>
                  <a:lnTo>
                    <a:pt x="1492" y="2129"/>
                  </a:lnTo>
                  <a:cubicBezTo>
                    <a:pt x="1512" y="2129"/>
                    <a:pt x="1512" y="2109"/>
                    <a:pt x="1532" y="2109"/>
                  </a:cubicBezTo>
                  <a:lnTo>
                    <a:pt x="1572" y="2089"/>
                  </a:lnTo>
                  <a:lnTo>
                    <a:pt x="1592" y="2049"/>
                  </a:lnTo>
                  <a:lnTo>
                    <a:pt x="1612" y="2029"/>
                  </a:lnTo>
                  <a:cubicBezTo>
                    <a:pt x="1631" y="2009"/>
                    <a:pt x="1631" y="2009"/>
                    <a:pt x="1631" y="1990"/>
                  </a:cubicBezTo>
                  <a:lnTo>
                    <a:pt x="1631" y="1990"/>
                  </a:lnTo>
                  <a:lnTo>
                    <a:pt x="1631" y="1990"/>
                  </a:lnTo>
                  <a:cubicBezTo>
                    <a:pt x="1671" y="1950"/>
                    <a:pt x="1671" y="1930"/>
                    <a:pt x="1671" y="1910"/>
                  </a:cubicBezTo>
                  <a:lnTo>
                    <a:pt x="1671" y="1910"/>
                  </a:lnTo>
                  <a:lnTo>
                    <a:pt x="1671" y="1910"/>
                  </a:lnTo>
                  <a:cubicBezTo>
                    <a:pt x="1671" y="1890"/>
                    <a:pt x="1691" y="1890"/>
                    <a:pt x="1691" y="1850"/>
                  </a:cubicBezTo>
                  <a:lnTo>
                    <a:pt x="1691" y="1830"/>
                  </a:lnTo>
                  <a:lnTo>
                    <a:pt x="1691" y="1811"/>
                  </a:lnTo>
                  <a:lnTo>
                    <a:pt x="1691" y="1811"/>
                  </a:lnTo>
                  <a:lnTo>
                    <a:pt x="1691" y="1751"/>
                  </a:lnTo>
                  <a:lnTo>
                    <a:pt x="1691" y="1731"/>
                  </a:lnTo>
                  <a:lnTo>
                    <a:pt x="1691" y="1731"/>
                  </a:lnTo>
                  <a:lnTo>
                    <a:pt x="1691" y="1711"/>
                  </a:lnTo>
                  <a:lnTo>
                    <a:pt x="1691" y="1651"/>
                  </a:lnTo>
                  <a:lnTo>
                    <a:pt x="1691" y="1632"/>
                  </a:lnTo>
                  <a:lnTo>
                    <a:pt x="1691" y="1632"/>
                  </a:lnTo>
                  <a:lnTo>
                    <a:pt x="1691" y="1632"/>
                  </a:lnTo>
                  <a:lnTo>
                    <a:pt x="1691" y="1592"/>
                  </a:lnTo>
                  <a:lnTo>
                    <a:pt x="1691" y="1532"/>
                  </a:lnTo>
                  <a:lnTo>
                    <a:pt x="1691" y="1532"/>
                  </a:lnTo>
                  <a:cubicBezTo>
                    <a:pt x="1691" y="1552"/>
                    <a:pt x="1691" y="1552"/>
                    <a:pt x="1691" y="1532"/>
                  </a:cubicBezTo>
                  <a:close/>
                </a:path>
              </a:pathLst>
            </a:custGeom>
            <a:noFill/>
            <a:ln w="2000" cap="rnd" cmpd="sng">
              <a:solidFill>
                <a:srgbClr val="201A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21"/>
            <p:cNvSpPr/>
            <p:nvPr/>
          </p:nvSpPr>
          <p:spPr>
            <a:xfrm>
              <a:off x="5662433" y="3606471"/>
              <a:ext cx="92152" cy="136629"/>
            </a:xfrm>
            <a:custGeom>
              <a:avLst/>
              <a:gdLst/>
              <a:ahLst/>
              <a:cxnLst/>
              <a:rect l="l" t="t" r="r" b="b"/>
              <a:pathLst>
                <a:path w="2739" h="4061" extrusionOk="0">
                  <a:moveTo>
                    <a:pt x="2288" y="1"/>
                  </a:moveTo>
                  <a:cubicBezTo>
                    <a:pt x="2110" y="1"/>
                    <a:pt x="1442" y="1004"/>
                    <a:pt x="1201" y="1004"/>
                  </a:cubicBezTo>
                  <a:cubicBezTo>
                    <a:pt x="1167" y="1004"/>
                    <a:pt x="1141" y="984"/>
                    <a:pt x="1127" y="938"/>
                  </a:cubicBezTo>
                  <a:cubicBezTo>
                    <a:pt x="1027" y="580"/>
                    <a:pt x="570" y="321"/>
                    <a:pt x="271" y="301"/>
                  </a:cubicBezTo>
                  <a:cubicBezTo>
                    <a:pt x="264" y="301"/>
                    <a:pt x="256" y="300"/>
                    <a:pt x="250" y="300"/>
                  </a:cubicBezTo>
                  <a:cubicBezTo>
                    <a:pt x="1" y="300"/>
                    <a:pt x="514" y="659"/>
                    <a:pt x="669" y="1395"/>
                  </a:cubicBezTo>
                  <a:cubicBezTo>
                    <a:pt x="868" y="2131"/>
                    <a:pt x="1346" y="2668"/>
                    <a:pt x="1346" y="2668"/>
                  </a:cubicBezTo>
                  <a:lnTo>
                    <a:pt x="1425" y="4061"/>
                  </a:lnTo>
                  <a:lnTo>
                    <a:pt x="2460" y="4061"/>
                  </a:lnTo>
                  <a:cubicBezTo>
                    <a:pt x="2460" y="4061"/>
                    <a:pt x="2440" y="3106"/>
                    <a:pt x="2460" y="2668"/>
                  </a:cubicBezTo>
                  <a:cubicBezTo>
                    <a:pt x="2499" y="2211"/>
                    <a:pt x="2599" y="1853"/>
                    <a:pt x="2659" y="1515"/>
                  </a:cubicBezTo>
                  <a:cubicBezTo>
                    <a:pt x="2738" y="1196"/>
                    <a:pt x="2460" y="1137"/>
                    <a:pt x="2460" y="1137"/>
                  </a:cubicBezTo>
                  <a:cubicBezTo>
                    <a:pt x="2576" y="747"/>
                    <a:pt x="2482" y="680"/>
                    <a:pt x="2402" y="680"/>
                  </a:cubicBezTo>
                  <a:cubicBezTo>
                    <a:pt x="2359" y="680"/>
                    <a:pt x="2320" y="699"/>
                    <a:pt x="2320" y="699"/>
                  </a:cubicBezTo>
                  <a:cubicBezTo>
                    <a:pt x="2300" y="619"/>
                    <a:pt x="2479" y="43"/>
                    <a:pt x="2300" y="3"/>
                  </a:cubicBezTo>
                  <a:cubicBezTo>
                    <a:pt x="2297" y="2"/>
                    <a:pt x="2292" y="1"/>
                    <a:pt x="2288"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21"/>
            <p:cNvSpPr/>
            <p:nvPr/>
          </p:nvSpPr>
          <p:spPr>
            <a:xfrm>
              <a:off x="5478802" y="3713931"/>
              <a:ext cx="310570" cy="227536"/>
            </a:xfrm>
            <a:custGeom>
              <a:avLst/>
              <a:gdLst/>
              <a:ahLst/>
              <a:cxnLst/>
              <a:rect l="l" t="t" r="r" b="b"/>
              <a:pathLst>
                <a:path w="9231" h="6763" extrusionOk="0">
                  <a:moveTo>
                    <a:pt x="8388" y="0"/>
                  </a:moveTo>
                  <a:cubicBezTo>
                    <a:pt x="7409" y="0"/>
                    <a:pt x="5889" y="230"/>
                    <a:pt x="5889" y="230"/>
                  </a:cubicBezTo>
                  <a:lnTo>
                    <a:pt x="5869" y="2976"/>
                  </a:lnTo>
                  <a:cubicBezTo>
                    <a:pt x="5869" y="2976"/>
                    <a:pt x="4218" y="1921"/>
                    <a:pt x="3143" y="1424"/>
                  </a:cubicBezTo>
                  <a:cubicBezTo>
                    <a:pt x="3024" y="1404"/>
                    <a:pt x="2845" y="1364"/>
                    <a:pt x="2686" y="1285"/>
                  </a:cubicBezTo>
                  <a:cubicBezTo>
                    <a:pt x="2455" y="1213"/>
                    <a:pt x="2178" y="1173"/>
                    <a:pt x="1893" y="1173"/>
                  </a:cubicBezTo>
                  <a:cubicBezTo>
                    <a:pt x="1076" y="1173"/>
                    <a:pt x="188" y="1503"/>
                    <a:pt x="100" y="2359"/>
                  </a:cubicBezTo>
                  <a:cubicBezTo>
                    <a:pt x="0" y="3353"/>
                    <a:pt x="756" y="3851"/>
                    <a:pt x="1452" y="4348"/>
                  </a:cubicBezTo>
                  <a:cubicBezTo>
                    <a:pt x="2149" y="4845"/>
                    <a:pt x="2925" y="5283"/>
                    <a:pt x="3680" y="5741"/>
                  </a:cubicBezTo>
                  <a:cubicBezTo>
                    <a:pt x="4416" y="6178"/>
                    <a:pt x="5232" y="6556"/>
                    <a:pt x="6107" y="6695"/>
                  </a:cubicBezTo>
                  <a:cubicBezTo>
                    <a:pt x="6296" y="6737"/>
                    <a:pt x="6480" y="6763"/>
                    <a:pt x="6663" y="6763"/>
                  </a:cubicBezTo>
                  <a:cubicBezTo>
                    <a:pt x="6828" y="6763"/>
                    <a:pt x="6992" y="6742"/>
                    <a:pt x="7162" y="6695"/>
                  </a:cubicBezTo>
                  <a:cubicBezTo>
                    <a:pt x="8216" y="6397"/>
                    <a:pt x="8315" y="4945"/>
                    <a:pt x="8514" y="4050"/>
                  </a:cubicBezTo>
                  <a:cubicBezTo>
                    <a:pt x="8813" y="2797"/>
                    <a:pt x="8892" y="1484"/>
                    <a:pt x="9191" y="230"/>
                  </a:cubicBezTo>
                  <a:cubicBezTo>
                    <a:pt x="9231" y="58"/>
                    <a:pt x="8877" y="0"/>
                    <a:pt x="8388" y="0"/>
                  </a:cubicBez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21"/>
            <p:cNvSpPr/>
            <p:nvPr/>
          </p:nvSpPr>
          <p:spPr>
            <a:xfrm>
              <a:off x="6416438" y="2381780"/>
              <a:ext cx="130843" cy="154192"/>
            </a:xfrm>
            <a:custGeom>
              <a:avLst/>
              <a:gdLst/>
              <a:ahLst/>
              <a:cxnLst/>
              <a:rect l="l" t="t" r="r" b="b"/>
              <a:pathLst>
                <a:path w="3889" h="4583" extrusionOk="0">
                  <a:moveTo>
                    <a:pt x="1890" y="1"/>
                  </a:moveTo>
                  <a:cubicBezTo>
                    <a:pt x="1868" y="1"/>
                    <a:pt x="1848" y="7"/>
                    <a:pt x="1831" y="20"/>
                  </a:cubicBezTo>
                  <a:cubicBezTo>
                    <a:pt x="1632" y="179"/>
                    <a:pt x="1" y="4178"/>
                    <a:pt x="458" y="4456"/>
                  </a:cubicBezTo>
                  <a:cubicBezTo>
                    <a:pt x="595" y="4537"/>
                    <a:pt x="844" y="4583"/>
                    <a:pt x="1144" y="4583"/>
                  </a:cubicBezTo>
                  <a:cubicBezTo>
                    <a:pt x="1805" y="4583"/>
                    <a:pt x="2711" y="4360"/>
                    <a:pt x="3204" y="3800"/>
                  </a:cubicBezTo>
                  <a:cubicBezTo>
                    <a:pt x="3889" y="3019"/>
                    <a:pt x="2371" y="1"/>
                    <a:pt x="1890"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21"/>
            <p:cNvSpPr/>
            <p:nvPr/>
          </p:nvSpPr>
          <p:spPr>
            <a:xfrm>
              <a:off x="6221704" y="3202300"/>
              <a:ext cx="623799" cy="361441"/>
            </a:xfrm>
            <a:custGeom>
              <a:avLst/>
              <a:gdLst/>
              <a:ahLst/>
              <a:cxnLst/>
              <a:rect l="l" t="t" r="r" b="b"/>
              <a:pathLst>
                <a:path w="18541" h="10743" extrusionOk="0">
                  <a:moveTo>
                    <a:pt x="3322" y="1910"/>
                  </a:moveTo>
                  <a:cubicBezTo>
                    <a:pt x="6624" y="1"/>
                    <a:pt x="11976" y="1"/>
                    <a:pt x="15258" y="1910"/>
                  </a:cubicBezTo>
                  <a:cubicBezTo>
                    <a:pt x="18540" y="3840"/>
                    <a:pt x="18520" y="6923"/>
                    <a:pt x="15218" y="8833"/>
                  </a:cubicBezTo>
                  <a:cubicBezTo>
                    <a:pt x="11896" y="10743"/>
                    <a:pt x="6565" y="10743"/>
                    <a:pt x="3282" y="8833"/>
                  </a:cubicBezTo>
                  <a:cubicBezTo>
                    <a:pt x="0" y="6943"/>
                    <a:pt x="20" y="3840"/>
                    <a:pt x="3322" y="191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0" name="Google Shape;900;p21"/>
            <p:cNvSpPr/>
            <p:nvPr/>
          </p:nvSpPr>
          <p:spPr>
            <a:xfrm>
              <a:off x="6330107" y="2141828"/>
              <a:ext cx="104466" cy="144267"/>
            </a:xfrm>
            <a:custGeom>
              <a:avLst/>
              <a:gdLst/>
              <a:ahLst/>
              <a:cxnLst/>
              <a:rect l="l" t="t" r="r" b="b"/>
              <a:pathLst>
                <a:path w="3105" h="4288" extrusionOk="0">
                  <a:moveTo>
                    <a:pt x="1216" y="1"/>
                  </a:moveTo>
                  <a:cubicBezTo>
                    <a:pt x="1112" y="1"/>
                    <a:pt x="1055" y="94"/>
                    <a:pt x="1055" y="289"/>
                  </a:cubicBezTo>
                  <a:lnTo>
                    <a:pt x="1055" y="1483"/>
                  </a:lnTo>
                  <a:cubicBezTo>
                    <a:pt x="1055" y="1483"/>
                    <a:pt x="936" y="249"/>
                    <a:pt x="737" y="249"/>
                  </a:cubicBezTo>
                  <a:cubicBezTo>
                    <a:pt x="538" y="249"/>
                    <a:pt x="538" y="269"/>
                    <a:pt x="538" y="548"/>
                  </a:cubicBezTo>
                  <a:cubicBezTo>
                    <a:pt x="538" y="826"/>
                    <a:pt x="598" y="1761"/>
                    <a:pt x="598" y="1761"/>
                  </a:cubicBezTo>
                  <a:cubicBezTo>
                    <a:pt x="598" y="1761"/>
                    <a:pt x="359" y="846"/>
                    <a:pt x="200" y="846"/>
                  </a:cubicBezTo>
                  <a:cubicBezTo>
                    <a:pt x="60" y="846"/>
                    <a:pt x="1" y="886"/>
                    <a:pt x="100" y="1363"/>
                  </a:cubicBezTo>
                  <a:cubicBezTo>
                    <a:pt x="200" y="1841"/>
                    <a:pt x="458" y="2477"/>
                    <a:pt x="438" y="2795"/>
                  </a:cubicBezTo>
                  <a:cubicBezTo>
                    <a:pt x="379" y="3134"/>
                    <a:pt x="657" y="3532"/>
                    <a:pt x="677" y="3571"/>
                  </a:cubicBezTo>
                  <a:cubicBezTo>
                    <a:pt x="697" y="3631"/>
                    <a:pt x="677" y="4188"/>
                    <a:pt x="677" y="4188"/>
                  </a:cubicBezTo>
                  <a:lnTo>
                    <a:pt x="1751" y="4287"/>
                  </a:lnTo>
                  <a:lnTo>
                    <a:pt x="1751" y="4049"/>
                  </a:lnTo>
                  <a:cubicBezTo>
                    <a:pt x="1751" y="4049"/>
                    <a:pt x="1692" y="3691"/>
                    <a:pt x="1950" y="3472"/>
                  </a:cubicBezTo>
                  <a:cubicBezTo>
                    <a:pt x="2189" y="3253"/>
                    <a:pt x="2348" y="3134"/>
                    <a:pt x="2547" y="2557"/>
                  </a:cubicBezTo>
                  <a:cubicBezTo>
                    <a:pt x="2746" y="1980"/>
                    <a:pt x="3104" y="1741"/>
                    <a:pt x="2985" y="1622"/>
                  </a:cubicBezTo>
                  <a:cubicBezTo>
                    <a:pt x="2942" y="1572"/>
                    <a:pt x="2873" y="1539"/>
                    <a:pt x="2793" y="1539"/>
                  </a:cubicBezTo>
                  <a:cubicBezTo>
                    <a:pt x="2651" y="1539"/>
                    <a:pt x="2475" y="1640"/>
                    <a:pt x="2348" y="1920"/>
                  </a:cubicBezTo>
                  <a:cubicBezTo>
                    <a:pt x="2149" y="2338"/>
                    <a:pt x="2030" y="2378"/>
                    <a:pt x="2030" y="2378"/>
                  </a:cubicBezTo>
                  <a:cubicBezTo>
                    <a:pt x="2030" y="2378"/>
                    <a:pt x="2050" y="568"/>
                    <a:pt x="1990" y="428"/>
                  </a:cubicBezTo>
                  <a:cubicBezTo>
                    <a:pt x="1962" y="302"/>
                    <a:pt x="1895" y="226"/>
                    <a:pt x="1809" y="226"/>
                  </a:cubicBezTo>
                  <a:cubicBezTo>
                    <a:pt x="1773" y="226"/>
                    <a:pt x="1733" y="240"/>
                    <a:pt x="1692" y="269"/>
                  </a:cubicBezTo>
                  <a:cubicBezTo>
                    <a:pt x="1592" y="369"/>
                    <a:pt x="1493" y="1483"/>
                    <a:pt x="1453" y="1483"/>
                  </a:cubicBezTo>
                  <a:cubicBezTo>
                    <a:pt x="1452" y="1483"/>
                    <a:pt x="1451" y="1483"/>
                    <a:pt x="1451" y="1483"/>
                  </a:cubicBezTo>
                  <a:cubicBezTo>
                    <a:pt x="1396" y="1483"/>
                    <a:pt x="1491" y="128"/>
                    <a:pt x="1334" y="30"/>
                  </a:cubicBezTo>
                  <a:cubicBezTo>
                    <a:pt x="1290" y="11"/>
                    <a:pt x="1250" y="1"/>
                    <a:pt x="1216"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1" name="Google Shape;901;p21"/>
            <p:cNvSpPr/>
            <p:nvPr/>
          </p:nvSpPr>
          <p:spPr>
            <a:xfrm>
              <a:off x="6312713" y="2254032"/>
              <a:ext cx="203481" cy="360835"/>
            </a:xfrm>
            <a:custGeom>
              <a:avLst/>
              <a:gdLst/>
              <a:ahLst/>
              <a:cxnLst/>
              <a:rect l="l" t="t" r="r" b="b"/>
              <a:pathLst>
                <a:path w="6048" h="10725" extrusionOk="0">
                  <a:moveTo>
                    <a:pt x="2051" y="0"/>
                  </a:moveTo>
                  <a:cubicBezTo>
                    <a:pt x="1942" y="0"/>
                    <a:pt x="1828" y="5"/>
                    <a:pt x="1711" y="17"/>
                  </a:cubicBezTo>
                  <a:cubicBezTo>
                    <a:pt x="936" y="97"/>
                    <a:pt x="100" y="495"/>
                    <a:pt x="100" y="495"/>
                  </a:cubicBezTo>
                  <a:cubicBezTo>
                    <a:pt x="1" y="495"/>
                    <a:pt x="239" y="3041"/>
                    <a:pt x="279" y="3300"/>
                  </a:cubicBezTo>
                  <a:cubicBezTo>
                    <a:pt x="498" y="5030"/>
                    <a:pt x="995" y="6900"/>
                    <a:pt x="1871" y="8472"/>
                  </a:cubicBezTo>
                  <a:cubicBezTo>
                    <a:pt x="2268" y="9188"/>
                    <a:pt x="2805" y="9964"/>
                    <a:pt x="3541" y="10401"/>
                  </a:cubicBezTo>
                  <a:cubicBezTo>
                    <a:pt x="3810" y="10615"/>
                    <a:pt x="4135" y="10724"/>
                    <a:pt x="4447" y="10724"/>
                  </a:cubicBezTo>
                  <a:cubicBezTo>
                    <a:pt x="4806" y="10724"/>
                    <a:pt x="5148" y="10580"/>
                    <a:pt x="5372" y="10282"/>
                  </a:cubicBezTo>
                  <a:cubicBezTo>
                    <a:pt x="6048" y="9447"/>
                    <a:pt x="5392" y="8353"/>
                    <a:pt x="4954" y="7517"/>
                  </a:cubicBezTo>
                  <a:cubicBezTo>
                    <a:pt x="4278" y="6304"/>
                    <a:pt x="3681" y="4991"/>
                    <a:pt x="3462" y="3578"/>
                  </a:cubicBezTo>
                  <a:cubicBezTo>
                    <a:pt x="3283" y="2444"/>
                    <a:pt x="3124" y="157"/>
                    <a:pt x="3124" y="157"/>
                  </a:cubicBezTo>
                  <a:cubicBezTo>
                    <a:pt x="3124" y="157"/>
                    <a:pt x="2654" y="0"/>
                    <a:pt x="2051"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21"/>
            <p:cNvSpPr/>
            <p:nvPr/>
          </p:nvSpPr>
          <p:spPr>
            <a:xfrm>
              <a:off x="6373609" y="3292131"/>
              <a:ext cx="176061" cy="128689"/>
            </a:xfrm>
            <a:custGeom>
              <a:avLst/>
              <a:gdLst/>
              <a:ahLst/>
              <a:cxnLst/>
              <a:rect l="l" t="t" r="r" b="b"/>
              <a:pathLst>
                <a:path w="5233" h="3825" extrusionOk="0">
                  <a:moveTo>
                    <a:pt x="3511" y="0"/>
                  </a:moveTo>
                  <a:cubicBezTo>
                    <a:pt x="3032" y="0"/>
                    <a:pt x="2521" y="241"/>
                    <a:pt x="2109" y="673"/>
                  </a:cubicBezTo>
                  <a:cubicBezTo>
                    <a:pt x="2010" y="772"/>
                    <a:pt x="1" y="2781"/>
                    <a:pt x="259" y="3497"/>
                  </a:cubicBezTo>
                  <a:cubicBezTo>
                    <a:pt x="346" y="3729"/>
                    <a:pt x="600" y="3824"/>
                    <a:pt x="939" y="3824"/>
                  </a:cubicBezTo>
                  <a:cubicBezTo>
                    <a:pt x="1619" y="3824"/>
                    <a:pt x="2640" y="3444"/>
                    <a:pt x="3343" y="3020"/>
                  </a:cubicBezTo>
                  <a:cubicBezTo>
                    <a:pt x="4377" y="2403"/>
                    <a:pt x="5233" y="1608"/>
                    <a:pt x="4656" y="673"/>
                  </a:cubicBezTo>
                  <a:cubicBezTo>
                    <a:pt x="4377" y="211"/>
                    <a:pt x="3959" y="0"/>
                    <a:pt x="3511"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3" name="Google Shape;903;p21"/>
            <p:cNvSpPr/>
            <p:nvPr/>
          </p:nvSpPr>
          <p:spPr>
            <a:xfrm>
              <a:off x="6416438" y="2834432"/>
              <a:ext cx="147295" cy="500661"/>
            </a:xfrm>
            <a:custGeom>
              <a:avLst/>
              <a:gdLst/>
              <a:ahLst/>
              <a:cxnLst/>
              <a:rect l="l" t="t" r="r" b="b"/>
              <a:pathLst>
                <a:path w="4378" h="14881" extrusionOk="0">
                  <a:moveTo>
                    <a:pt x="2659" y="0"/>
                  </a:moveTo>
                  <a:cubicBezTo>
                    <a:pt x="1764" y="0"/>
                    <a:pt x="737" y="411"/>
                    <a:pt x="737" y="411"/>
                  </a:cubicBezTo>
                  <a:lnTo>
                    <a:pt x="299" y="3992"/>
                  </a:lnTo>
                  <a:cubicBezTo>
                    <a:pt x="299" y="3992"/>
                    <a:pt x="1" y="6777"/>
                    <a:pt x="100" y="8368"/>
                  </a:cubicBezTo>
                  <a:cubicBezTo>
                    <a:pt x="220" y="10258"/>
                    <a:pt x="1095" y="14316"/>
                    <a:pt x="1095" y="14316"/>
                  </a:cubicBezTo>
                  <a:cubicBezTo>
                    <a:pt x="1095" y="14316"/>
                    <a:pt x="1305" y="14880"/>
                    <a:pt x="1754" y="14880"/>
                  </a:cubicBezTo>
                  <a:cubicBezTo>
                    <a:pt x="2011" y="14880"/>
                    <a:pt x="2346" y="14696"/>
                    <a:pt x="2766" y="14117"/>
                  </a:cubicBezTo>
                  <a:cubicBezTo>
                    <a:pt x="2726" y="14117"/>
                    <a:pt x="2667" y="6936"/>
                    <a:pt x="2706" y="5385"/>
                  </a:cubicBezTo>
                  <a:cubicBezTo>
                    <a:pt x="2766" y="3853"/>
                    <a:pt x="4377" y="1804"/>
                    <a:pt x="3860" y="590"/>
                  </a:cubicBezTo>
                  <a:cubicBezTo>
                    <a:pt x="3662" y="142"/>
                    <a:pt x="3183" y="0"/>
                    <a:pt x="2659"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21"/>
            <p:cNvSpPr/>
            <p:nvPr/>
          </p:nvSpPr>
          <p:spPr>
            <a:xfrm>
              <a:off x="6465997" y="3344414"/>
              <a:ext cx="197458" cy="143964"/>
            </a:xfrm>
            <a:custGeom>
              <a:avLst/>
              <a:gdLst/>
              <a:ahLst/>
              <a:cxnLst/>
              <a:rect l="l" t="t" r="r" b="b"/>
              <a:pathLst>
                <a:path w="5869" h="4279" extrusionOk="0">
                  <a:moveTo>
                    <a:pt x="3969" y="0"/>
                  </a:moveTo>
                  <a:cubicBezTo>
                    <a:pt x="3431" y="0"/>
                    <a:pt x="2850" y="267"/>
                    <a:pt x="2387" y="730"/>
                  </a:cubicBezTo>
                  <a:cubicBezTo>
                    <a:pt x="2248" y="849"/>
                    <a:pt x="0" y="3117"/>
                    <a:pt x="298" y="3913"/>
                  </a:cubicBezTo>
                  <a:cubicBezTo>
                    <a:pt x="396" y="4173"/>
                    <a:pt x="678" y="4278"/>
                    <a:pt x="1052" y="4278"/>
                  </a:cubicBezTo>
                  <a:cubicBezTo>
                    <a:pt x="1819" y="4278"/>
                    <a:pt x="2977" y="3837"/>
                    <a:pt x="3740" y="3395"/>
                  </a:cubicBezTo>
                  <a:cubicBezTo>
                    <a:pt x="4914" y="2699"/>
                    <a:pt x="5868" y="1804"/>
                    <a:pt x="5232" y="750"/>
                  </a:cubicBezTo>
                  <a:cubicBezTo>
                    <a:pt x="4934" y="232"/>
                    <a:pt x="4470" y="0"/>
                    <a:pt x="3969"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5" name="Google Shape;905;p21"/>
            <p:cNvSpPr/>
            <p:nvPr/>
          </p:nvSpPr>
          <p:spPr>
            <a:xfrm>
              <a:off x="6467309" y="2839781"/>
              <a:ext cx="199477" cy="544802"/>
            </a:xfrm>
            <a:custGeom>
              <a:avLst/>
              <a:gdLst/>
              <a:ahLst/>
              <a:cxnLst/>
              <a:rect l="l" t="t" r="r" b="b"/>
              <a:pathLst>
                <a:path w="5929" h="16193" extrusionOk="0">
                  <a:moveTo>
                    <a:pt x="4765" y="1"/>
                  </a:moveTo>
                  <a:cubicBezTo>
                    <a:pt x="3774" y="1"/>
                    <a:pt x="1872" y="1322"/>
                    <a:pt x="655" y="1322"/>
                  </a:cubicBezTo>
                  <a:cubicBezTo>
                    <a:pt x="403" y="1322"/>
                    <a:pt x="180" y="1265"/>
                    <a:pt x="1" y="1128"/>
                  </a:cubicBezTo>
                  <a:lnTo>
                    <a:pt x="1" y="1128"/>
                  </a:lnTo>
                  <a:cubicBezTo>
                    <a:pt x="1" y="1128"/>
                    <a:pt x="260" y="2321"/>
                    <a:pt x="1811" y="4112"/>
                  </a:cubicBezTo>
                  <a:cubicBezTo>
                    <a:pt x="1811" y="4271"/>
                    <a:pt x="1871" y="6857"/>
                    <a:pt x="1970" y="8587"/>
                  </a:cubicBezTo>
                  <a:cubicBezTo>
                    <a:pt x="2090" y="10656"/>
                    <a:pt x="2706" y="15550"/>
                    <a:pt x="2706" y="15550"/>
                  </a:cubicBezTo>
                  <a:cubicBezTo>
                    <a:pt x="2706" y="15550"/>
                    <a:pt x="2902" y="16193"/>
                    <a:pt x="3376" y="16193"/>
                  </a:cubicBezTo>
                  <a:cubicBezTo>
                    <a:pt x="3643" y="16193"/>
                    <a:pt x="3998" y="15989"/>
                    <a:pt x="4457" y="15351"/>
                  </a:cubicBezTo>
                  <a:cubicBezTo>
                    <a:pt x="4457" y="15331"/>
                    <a:pt x="4298" y="7354"/>
                    <a:pt x="4835" y="5305"/>
                  </a:cubicBezTo>
                  <a:cubicBezTo>
                    <a:pt x="5352" y="3276"/>
                    <a:pt x="5929" y="1645"/>
                    <a:pt x="5332" y="332"/>
                  </a:cubicBezTo>
                  <a:cubicBezTo>
                    <a:pt x="5228" y="95"/>
                    <a:pt x="5029" y="1"/>
                    <a:pt x="4765"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6" name="Google Shape;906;p21"/>
            <p:cNvSpPr/>
            <p:nvPr/>
          </p:nvSpPr>
          <p:spPr>
            <a:xfrm>
              <a:off x="6303999" y="2813707"/>
              <a:ext cx="415002" cy="403328"/>
            </a:xfrm>
            <a:custGeom>
              <a:avLst/>
              <a:gdLst/>
              <a:ahLst/>
              <a:cxnLst/>
              <a:rect l="l" t="t" r="r" b="b"/>
              <a:pathLst>
                <a:path w="12335" h="11988" extrusionOk="0">
                  <a:moveTo>
                    <a:pt x="4060" y="0"/>
                  </a:moveTo>
                  <a:cubicBezTo>
                    <a:pt x="3546" y="0"/>
                    <a:pt x="3202" y="40"/>
                    <a:pt x="3164" y="92"/>
                  </a:cubicBezTo>
                  <a:cubicBezTo>
                    <a:pt x="936" y="3673"/>
                    <a:pt x="1" y="7791"/>
                    <a:pt x="1652" y="8328"/>
                  </a:cubicBezTo>
                  <a:cubicBezTo>
                    <a:pt x="1895" y="8404"/>
                    <a:pt x="2099" y="8430"/>
                    <a:pt x="2280" y="8430"/>
                  </a:cubicBezTo>
                  <a:cubicBezTo>
                    <a:pt x="2661" y="8430"/>
                    <a:pt x="2938" y="8315"/>
                    <a:pt x="3250" y="8315"/>
                  </a:cubicBezTo>
                  <a:cubicBezTo>
                    <a:pt x="3799" y="8315"/>
                    <a:pt x="4454" y="8668"/>
                    <a:pt x="5969" y="10616"/>
                  </a:cubicBezTo>
                  <a:cubicBezTo>
                    <a:pt x="6747" y="11616"/>
                    <a:pt x="7587" y="11987"/>
                    <a:pt x="8394" y="11987"/>
                  </a:cubicBezTo>
                  <a:cubicBezTo>
                    <a:pt x="10475" y="11987"/>
                    <a:pt x="12334" y="9515"/>
                    <a:pt x="12334" y="8984"/>
                  </a:cubicBezTo>
                  <a:cubicBezTo>
                    <a:pt x="12334" y="8268"/>
                    <a:pt x="9808" y="2082"/>
                    <a:pt x="9808" y="2082"/>
                  </a:cubicBezTo>
                  <a:cubicBezTo>
                    <a:pt x="9052" y="402"/>
                    <a:pt x="5694" y="0"/>
                    <a:pt x="4060" y="0"/>
                  </a:cubicBezTo>
                  <a:close/>
                </a:path>
              </a:pathLst>
            </a:custGeom>
            <a:solidFill>
              <a:srgbClr val="9E6CA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7" name="Google Shape;907;p21"/>
            <p:cNvSpPr/>
            <p:nvPr/>
          </p:nvSpPr>
          <p:spPr>
            <a:xfrm>
              <a:off x="6370951" y="2506903"/>
              <a:ext cx="319924" cy="450934"/>
            </a:xfrm>
            <a:custGeom>
              <a:avLst/>
              <a:gdLst/>
              <a:ahLst/>
              <a:cxnLst/>
              <a:rect l="l" t="t" r="r" b="b"/>
              <a:pathLst>
                <a:path w="9509" h="13403" extrusionOk="0">
                  <a:moveTo>
                    <a:pt x="3994" y="0"/>
                  </a:moveTo>
                  <a:cubicBezTo>
                    <a:pt x="3812" y="0"/>
                    <a:pt x="3288" y="14"/>
                    <a:pt x="3044" y="160"/>
                  </a:cubicBezTo>
                  <a:cubicBezTo>
                    <a:pt x="2586" y="439"/>
                    <a:pt x="2228" y="1135"/>
                    <a:pt x="1890" y="3025"/>
                  </a:cubicBezTo>
                  <a:cubicBezTo>
                    <a:pt x="1353" y="6148"/>
                    <a:pt x="0" y="9748"/>
                    <a:pt x="0" y="9748"/>
                  </a:cubicBezTo>
                  <a:cubicBezTo>
                    <a:pt x="1113" y="12569"/>
                    <a:pt x="3264" y="13402"/>
                    <a:pt x="5167" y="13402"/>
                  </a:cubicBezTo>
                  <a:cubicBezTo>
                    <a:pt x="7144" y="13402"/>
                    <a:pt x="8852" y="12503"/>
                    <a:pt x="8852" y="11996"/>
                  </a:cubicBezTo>
                  <a:cubicBezTo>
                    <a:pt x="8852" y="11002"/>
                    <a:pt x="9509" y="4258"/>
                    <a:pt x="8455" y="2428"/>
                  </a:cubicBezTo>
                  <a:cubicBezTo>
                    <a:pt x="7858" y="1175"/>
                    <a:pt x="6068" y="459"/>
                    <a:pt x="6068" y="459"/>
                  </a:cubicBezTo>
                  <a:cubicBezTo>
                    <a:pt x="6068" y="459"/>
                    <a:pt x="5970" y="595"/>
                    <a:pt x="5618" y="595"/>
                  </a:cubicBezTo>
                  <a:cubicBezTo>
                    <a:pt x="5467" y="595"/>
                    <a:pt x="5270" y="570"/>
                    <a:pt x="5013" y="498"/>
                  </a:cubicBezTo>
                  <a:cubicBezTo>
                    <a:pt x="4138" y="299"/>
                    <a:pt x="4058" y="1"/>
                    <a:pt x="4058" y="1"/>
                  </a:cubicBezTo>
                  <a:cubicBezTo>
                    <a:pt x="4058" y="1"/>
                    <a:pt x="4035" y="0"/>
                    <a:pt x="3994"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8" name="Google Shape;908;p21"/>
            <p:cNvSpPr/>
            <p:nvPr/>
          </p:nvSpPr>
          <p:spPr>
            <a:xfrm>
              <a:off x="6370951" y="2502900"/>
              <a:ext cx="137235" cy="332002"/>
            </a:xfrm>
            <a:custGeom>
              <a:avLst/>
              <a:gdLst/>
              <a:ahLst/>
              <a:cxnLst/>
              <a:rect l="l" t="t" r="r" b="b"/>
              <a:pathLst>
                <a:path w="4079" h="9868" fill="none" extrusionOk="0">
                  <a:moveTo>
                    <a:pt x="0" y="9867"/>
                  </a:moveTo>
                  <a:cubicBezTo>
                    <a:pt x="0" y="9867"/>
                    <a:pt x="1353" y="6267"/>
                    <a:pt x="1890" y="3144"/>
                  </a:cubicBezTo>
                  <a:cubicBezTo>
                    <a:pt x="2447" y="1"/>
                    <a:pt x="3123" y="100"/>
                    <a:pt x="4078" y="120"/>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9" name="Google Shape;909;p21"/>
            <p:cNvSpPr/>
            <p:nvPr/>
          </p:nvSpPr>
          <p:spPr>
            <a:xfrm>
              <a:off x="6514175" y="2552424"/>
              <a:ext cx="8714" cy="8075"/>
            </a:xfrm>
            <a:custGeom>
              <a:avLst/>
              <a:gdLst/>
              <a:ahLst/>
              <a:cxnLst/>
              <a:rect l="l" t="t" r="r" b="b"/>
              <a:pathLst>
                <a:path w="259" h="240" extrusionOk="0">
                  <a:moveTo>
                    <a:pt x="120" y="1"/>
                  </a:moveTo>
                  <a:cubicBezTo>
                    <a:pt x="60" y="1"/>
                    <a:pt x="0" y="41"/>
                    <a:pt x="0" y="120"/>
                  </a:cubicBezTo>
                  <a:cubicBezTo>
                    <a:pt x="0" y="200"/>
                    <a:pt x="60" y="239"/>
                    <a:pt x="120" y="239"/>
                  </a:cubicBezTo>
                  <a:cubicBezTo>
                    <a:pt x="199" y="239"/>
                    <a:pt x="259" y="200"/>
                    <a:pt x="259" y="120"/>
                  </a:cubicBezTo>
                  <a:cubicBezTo>
                    <a:pt x="259" y="80"/>
                    <a:pt x="199" y="1"/>
                    <a:pt x="12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0" name="Google Shape;910;p21"/>
            <p:cNvSpPr/>
            <p:nvPr/>
          </p:nvSpPr>
          <p:spPr>
            <a:xfrm>
              <a:off x="6508153" y="2582536"/>
              <a:ext cx="8714" cy="8075"/>
            </a:xfrm>
            <a:custGeom>
              <a:avLst/>
              <a:gdLst/>
              <a:ahLst/>
              <a:cxnLst/>
              <a:rect l="l" t="t" r="r" b="b"/>
              <a:pathLst>
                <a:path w="259" h="240" extrusionOk="0">
                  <a:moveTo>
                    <a:pt x="140" y="1"/>
                  </a:moveTo>
                  <a:cubicBezTo>
                    <a:pt x="60" y="1"/>
                    <a:pt x="0" y="41"/>
                    <a:pt x="0" y="120"/>
                  </a:cubicBezTo>
                  <a:cubicBezTo>
                    <a:pt x="0" y="200"/>
                    <a:pt x="60" y="240"/>
                    <a:pt x="140" y="240"/>
                  </a:cubicBezTo>
                  <a:cubicBezTo>
                    <a:pt x="199" y="240"/>
                    <a:pt x="259" y="200"/>
                    <a:pt x="259" y="120"/>
                  </a:cubicBezTo>
                  <a:cubicBezTo>
                    <a:pt x="259" y="41"/>
                    <a:pt x="199" y="1"/>
                    <a:pt x="14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1" name="Google Shape;911;p21"/>
            <p:cNvSpPr/>
            <p:nvPr/>
          </p:nvSpPr>
          <p:spPr>
            <a:xfrm>
              <a:off x="6480026" y="2505591"/>
              <a:ext cx="110118" cy="51173"/>
            </a:xfrm>
            <a:custGeom>
              <a:avLst/>
              <a:gdLst/>
              <a:ahLst/>
              <a:cxnLst/>
              <a:rect l="l" t="t" r="r" b="b"/>
              <a:pathLst>
                <a:path w="3273" h="1521" extrusionOk="0">
                  <a:moveTo>
                    <a:pt x="876" y="0"/>
                  </a:moveTo>
                  <a:lnTo>
                    <a:pt x="876" y="0"/>
                  </a:lnTo>
                  <a:cubicBezTo>
                    <a:pt x="697" y="100"/>
                    <a:pt x="1" y="498"/>
                    <a:pt x="339" y="716"/>
                  </a:cubicBezTo>
                  <a:cubicBezTo>
                    <a:pt x="399" y="776"/>
                    <a:pt x="498" y="776"/>
                    <a:pt x="578" y="776"/>
                  </a:cubicBezTo>
                  <a:cubicBezTo>
                    <a:pt x="936" y="776"/>
                    <a:pt x="1294" y="677"/>
                    <a:pt x="1592" y="478"/>
                  </a:cubicBezTo>
                  <a:cubicBezTo>
                    <a:pt x="1791" y="796"/>
                    <a:pt x="2109" y="1273"/>
                    <a:pt x="2467" y="1452"/>
                  </a:cubicBezTo>
                  <a:cubicBezTo>
                    <a:pt x="2553" y="1500"/>
                    <a:pt x="2641" y="1521"/>
                    <a:pt x="2724" y="1521"/>
                  </a:cubicBezTo>
                  <a:cubicBezTo>
                    <a:pt x="3027" y="1521"/>
                    <a:pt x="3273" y="1239"/>
                    <a:pt x="3164" y="895"/>
                  </a:cubicBezTo>
                  <a:cubicBezTo>
                    <a:pt x="3124" y="836"/>
                    <a:pt x="2965" y="498"/>
                    <a:pt x="2865" y="498"/>
                  </a:cubicBezTo>
                  <a:cubicBezTo>
                    <a:pt x="2685" y="520"/>
                    <a:pt x="2518" y="529"/>
                    <a:pt x="2364" y="529"/>
                  </a:cubicBezTo>
                  <a:cubicBezTo>
                    <a:pt x="1265" y="529"/>
                    <a:pt x="841" y="35"/>
                    <a:pt x="8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2" name="Google Shape;912;p21"/>
            <p:cNvSpPr/>
            <p:nvPr/>
          </p:nvSpPr>
          <p:spPr>
            <a:xfrm>
              <a:off x="6464651" y="2348303"/>
              <a:ext cx="139220" cy="178651"/>
            </a:xfrm>
            <a:custGeom>
              <a:avLst/>
              <a:gdLst/>
              <a:ahLst/>
              <a:cxnLst/>
              <a:rect l="l" t="t" r="r" b="b"/>
              <a:pathLst>
                <a:path w="4138" h="5310" extrusionOk="0">
                  <a:moveTo>
                    <a:pt x="736" y="0"/>
                  </a:moveTo>
                  <a:cubicBezTo>
                    <a:pt x="736" y="0"/>
                    <a:pt x="239" y="378"/>
                    <a:pt x="199" y="896"/>
                  </a:cubicBezTo>
                  <a:cubicBezTo>
                    <a:pt x="179" y="1413"/>
                    <a:pt x="0" y="3323"/>
                    <a:pt x="279" y="3701"/>
                  </a:cubicBezTo>
                  <a:cubicBezTo>
                    <a:pt x="449" y="3890"/>
                    <a:pt x="837" y="4080"/>
                    <a:pt x="1287" y="4080"/>
                  </a:cubicBezTo>
                  <a:cubicBezTo>
                    <a:pt x="1309" y="4080"/>
                    <a:pt x="1331" y="4079"/>
                    <a:pt x="1353" y="4078"/>
                  </a:cubicBezTo>
                  <a:lnTo>
                    <a:pt x="1353" y="4078"/>
                  </a:lnTo>
                  <a:lnTo>
                    <a:pt x="1293" y="4098"/>
                  </a:lnTo>
                  <a:lnTo>
                    <a:pt x="1293" y="4715"/>
                  </a:lnTo>
                  <a:cubicBezTo>
                    <a:pt x="1293" y="4715"/>
                    <a:pt x="1373" y="4994"/>
                    <a:pt x="2248" y="5212"/>
                  </a:cubicBezTo>
                  <a:cubicBezTo>
                    <a:pt x="2511" y="5284"/>
                    <a:pt x="2712" y="5309"/>
                    <a:pt x="2866" y="5309"/>
                  </a:cubicBezTo>
                  <a:cubicBezTo>
                    <a:pt x="3225" y="5309"/>
                    <a:pt x="3322" y="5173"/>
                    <a:pt x="3322" y="5173"/>
                  </a:cubicBezTo>
                  <a:lnTo>
                    <a:pt x="3362" y="2805"/>
                  </a:lnTo>
                  <a:cubicBezTo>
                    <a:pt x="3820" y="2766"/>
                    <a:pt x="4138" y="1890"/>
                    <a:pt x="3680" y="1691"/>
                  </a:cubicBezTo>
                  <a:cubicBezTo>
                    <a:pt x="3637" y="1674"/>
                    <a:pt x="3597" y="1666"/>
                    <a:pt x="3559" y="1666"/>
                  </a:cubicBezTo>
                  <a:cubicBezTo>
                    <a:pt x="3213" y="1666"/>
                    <a:pt x="3084" y="2328"/>
                    <a:pt x="3084" y="2328"/>
                  </a:cubicBezTo>
                  <a:cubicBezTo>
                    <a:pt x="3119" y="417"/>
                    <a:pt x="2560" y="241"/>
                    <a:pt x="1934" y="241"/>
                  </a:cubicBezTo>
                  <a:cubicBezTo>
                    <a:pt x="1793" y="241"/>
                    <a:pt x="1648" y="250"/>
                    <a:pt x="1506" y="250"/>
                  </a:cubicBezTo>
                  <a:cubicBezTo>
                    <a:pt x="1223" y="250"/>
                    <a:pt x="950" y="214"/>
                    <a:pt x="736" y="0"/>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3" name="Google Shape;913;p21"/>
            <p:cNvSpPr/>
            <p:nvPr/>
          </p:nvSpPr>
          <p:spPr>
            <a:xfrm>
              <a:off x="6474004" y="2398501"/>
              <a:ext cx="8748" cy="14097"/>
            </a:xfrm>
            <a:custGeom>
              <a:avLst/>
              <a:gdLst/>
              <a:ahLst/>
              <a:cxnLst/>
              <a:rect l="l" t="t" r="r" b="b"/>
              <a:pathLst>
                <a:path w="260" h="419" extrusionOk="0">
                  <a:moveTo>
                    <a:pt x="160" y="0"/>
                  </a:moveTo>
                  <a:cubicBezTo>
                    <a:pt x="100" y="0"/>
                    <a:pt x="21" y="20"/>
                    <a:pt x="21" y="100"/>
                  </a:cubicBezTo>
                  <a:lnTo>
                    <a:pt x="1" y="299"/>
                  </a:lnTo>
                  <a:cubicBezTo>
                    <a:pt x="1" y="358"/>
                    <a:pt x="21" y="418"/>
                    <a:pt x="100" y="418"/>
                  </a:cubicBezTo>
                  <a:cubicBezTo>
                    <a:pt x="180" y="418"/>
                    <a:pt x="220" y="378"/>
                    <a:pt x="220" y="319"/>
                  </a:cubicBezTo>
                  <a:lnTo>
                    <a:pt x="259" y="120"/>
                  </a:lnTo>
                  <a:cubicBezTo>
                    <a:pt x="259" y="80"/>
                    <a:pt x="220" y="0"/>
                    <a:pt x="160"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4" name="Google Shape;914;p21"/>
            <p:cNvSpPr/>
            <p:nvPr/>
          </p:nvSpPr>
          <p:spPr>
            <a:xfrm>
              <a:off x="6471346" y="2443349"/>
              <a:ext cx="42863" cy="48885"/>
            </a:xfrm>
            <a:custGeom>
              <a:avLst/>
              <a:gdLst/>
              <a:ahLst/>
              <a:cxnLst/>
              <a:rect l="l" t="t" r="r" b="b"/>
              <a:pathLst>
                <a:path w="1274" h="1453" fill="none" extrusionOk="0">
                  <a:moveTo>
                    <a:pt x="1273" y="159"/>
                  </a:moveTo>
                  <a:cubicBezTo>
                    <a:pt x="1273" y="159"/>
                    <a:pt x="299" y="1452"/>
                    <a:pt x="0" y="0"/>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5" name="Google Shape;915;p21"/>
            <p:cNvSpPr/>
            <p:nvPr/>
          </p:nvSpPr>
          <p:spPr>
            <a:xfrm>
              <a:off x="6429829" y="2387802"/>
              <a:ext cx="64294" cy="50231"/>
            </a:xfrm>
            <a:custGeom>
              <a:avLst/>
              <a:gdLst/>
              <a:ahLst/>
              <a:cxnLst/>
              <a:rect l="l" t="t" r="r" b="b"/>
              <a:pathLst>
                <a:path w="1911" h="1493" extrusionOk="0">
                  <a:moveTo>
                    <a:pt x="1911" y="0"/>
                  </a:moveTo>
                  <a:lnTo>
                    <a:pt x="1870" y="279"/>
                  </a:lnTo>
                  <a:lnTo>
                    <a:pt x="1870" y="279"/>
                  </a:lnTo>
                  <a:cubicBezTo>
                    <a:pt x="1910" y="119"/>
                    <a:pt x="1911" y="0"/>
                    <a:pt x="1911" y="0"/>
                  </a:cubicBezTo>
                  <a:close/>
                  <a:moveTo>
                    <a:pt x="1870" y="279"/>
                  </a:moveTo>
                  <a:lnTo>
                    <a:pt x="1870" y="279"/>
                  </a:lnTo>
                  <a:cubicBezTo>
                    <a:pt x="1785" y="609"/>
                    <a:pt x="1527" y="1114"/>
                    <a:pt x="737" y="1114"/>
                  </a:cubicBezTo>
                  <a:cubicBezTo>
                    <a:pt x="1" y="1114"/>
                    <a:pt x="1612" y="1413"/>
                    <a:pt x="1692" y="1492"/>
                  </a:cubicBezTo>
                  <a:lnTo>
                    <a:pt x="1870" y="279"/>
                  </a:ln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6" name="Google Shape;916;p21"/>
            <p:cNvSpPr/>
            <p:nvPr/>
          </p:nvSpPr>
          <p:spPr>
            <a:xfrm>
              <a:off x="6429829" y="2387802"/>
              <a:ext cx="64294" cy="50231"/>
            </a:xfrm>
            <a:custGeom>
              <a:avLst/>
              <a:gdLst/>
              <a:ahLst/>
              <a:cxnLst/>
              <a:rect l="l" t="t" r="r" b="b"/>
              <a:pathLst>
                <a:path w="1911" h="1493" fill="none" extrusionOk="0">
                  <a:moveTo>
                    <a:pt x="1911" y="0"/>
                  </a:moveTo>
                  <a:cubicBezTo>
                    <a:pt x="1911" y="0"/>
                    <a:pt x="1911" y="1114"/>
                    <a:pt x="737" y="1114"/>
                  </a:cubicBezTo>
                  <a:cubicBezTo>
                    <a:pt x="1" y="1114"/>
                    <a:pt x="1612" y="1413"/>
                    <a:pt x="1692" y="1492"/>
                  </a:cubicBez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7" name="Google Shape;917;p21"/>
            <p:cNvSpPr/>
            <p:nvPr/>
          </p:nvSpPr>
          <p:spPr>
            <a:xfrm>
              <a:off x="6510138" y="2409200"/>
              <a:ext cx="8075" cy="15443"/>
            </a:xfrm>
            <a:custGeom>
              <a:avLst/>
              <a:gdLst/>
              <a:ahLst/>
              <a:cxnLst/>
              <a:rect l="l" t="t" r="r" b="b"/>
              <a:pathLst>
                <a:path w="240" h="459" extrusionOk="0">
                  <a:moveTo>
                    <a:pt x="120" y="1"/>
                  </a:moveTo>
                  <a:cubicBezTo>
                    <a:pt x="41" y="1"/>
                    <a:pt x="1" y="60"/>
                    <a:pt x="1" y="140"/>
                  </a:cubicBezTo>
                  <a:lnTo>
                    <a:pt x="1" y="319"/>
                  </a:lnTo>
                  <a:cubicBezTo>
                    <a:pt x="1" y="399"/>
                    <a:pt x="41" y="458"/>
                    <a:pt x="120" y="458"/>
                  </a:cubicBezTo>
                  <a:cubicBezTo>
                    <a:pt x="180" y="458"/>
                    <a:pt x="240" y="399"/>
                    <a:pt x="240" y="319"/>
                  </a:cubicBezTo>
                  <a:lnTo>
                    <a:pt x="240" y="140"/>
                  </a:lnTo>
                  <a:cubicBezTo>
                    <a:pt x="240" y="60"/>
                    <a:pt x="200" y="1"/>
                    <a:pt x="120"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8" name="Google Shape;918;p21"/>
            <p:cNvSpPr/>
            <p:nvPr/>
          </p:nvSpPr>
          <p:spPr>
            <a:xfrm>
              <a:off x="6442546" y="2314995"/>
              <a:ext cx="230934" cy="256504"/>
            </a:xfrm>
            <a:custGeom>
              <a:avLst/>
              <a:gdLst/>
              <a:ahLst/>
              <a:cxnLst/>
              <a:rect l="l" t="t" r="r" b="b"/>
              <a:pathLst>
                <a:path w="6864" h="7624" extrusionOk="0">
                  <a:moveTo>
                    <a:pt x="3097" y="1"/>
                  </a:moveTo>
                  <a:cubicBezTo>
                    <a:pt x="2995" y="1"/>
                    <a:pt x="2895" y="6"/>
                    <a:pt x="2806" y="16"/>
                  </a:cubicBezTo>
                  <a:cubicBezTo>
                    <a:pt x="2288" y="75"/>
                    <a:pt x="1811" y="215"/>
                    <a:pt x="1334" y="414"/>
                  </a:cubicBezTo>
                  <a:cubicBezTo>
                    <a:pt x="916" y="593"/>
                    <a:pt x="1" y="1110"/>
                    <a:pt x="598" y="1607"/>
                  </a:cubicBezTo>
                  <a:cubicBezTo>
                    <a:pt x="861" y="1841"/>
                    <a:pt x="1109" y="1924"/>
                    <a:pt x="1327" y="1924"/>
                  </a:cubicBezTo>
                  <a:cubicBezTo>
                    <a:pt x="1852" y="1924"/>
                    <a:pt x="2209" y="1448"/>
                    <a:pt x="2209" y="1448"/>
                  </a:cubicBezTo>
                  <a:lnTo>
                    <a:pt x="2209" y="1448"/>
                  </a:lnTo>
                  <a:cubicBezTo>
                    <a:pt x="2209" y="1448"/>
                    <a:pt x="2030" y="2065"/>
                    <a:pt x="2348" y="2144"/>
                  </a:cubicBezTo>
                  <a:cubicBezTo>
                    <a:pt x="2414" y="2161"/>
                    <a:pt x="2477" y="2169"/>
                    <a:pt x="2536" y="2169"/>
                  </a:cubicBezTo>
                  <a:cubicBezTo>
                    <a:pt x="2958" y="2169"/>
                    <a:pt x="3203" y="1786"/>
                    <a:pt x="3203" y="1786"/>
                  </a:cubicBezTo>
                  <a:lnTo>
                    <a:pt x="3203" y="1786"/>
                  </a:lnTo>
                  <a:cubicBezTo>
                    <a:pt x="3203" y="1787"/>
                    <a:pt x="2826" y="2801"/>
                    <a:pt x="3323" y="4054"/>
                  </a:cubicBezTo>
                  <a:cubicBezTo>
                    <a:pt x="3820" y="5287"/>
                    <a:pt x="3064" y="7436"/>
                    <a:pt x="3084" y="7515"/>
                  </a:cubicBezTo>
                  <a:cubicBezTo>
                    <a:pt x="3102" y="7591"/>
                    <a:pt x="3175" y="7623"/>
                    <a:pt x="3286" y="7623"/>
                  </a:cubicBezTo>
                  <a:cubicBezTo>
                    <a:pt x="3906" y="7623"/>
                    <a:pt x="5717" y="6613"/>
                    <a:pt x="5869" y="6461"/>
                  </a:cubicBezTo>
                  <a:cubicBezTo>
                    <a:pt x="6864" y="5427"/>
                    <a:pt x="5770" y="1070"/>
                    <a:pt x="4198" y="613"/>
                  </a:cubicBezTo>
                  <a:lnTo>
                    <a:pt x="4158" y="453"/>
                  </a:lnTo>
                  <a:cubicBezTo>
                    <a:pt x="3999" y="175"/>
                    <a:pt x="3701" y="36"/>
                    <a:pt x="3402" y="16"/>
                  </a:cubicBezTo>
                  <a:cubicBezTo>
                    <a:pt x="3303" y="6"/>
                    <a:pt x="3199" y="1"/>
                    <a:pt x="3097" y="1"/>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9" name="Google Shape;919;p21"/>
            <p:cNvSpPr/>
            <p:nvPr/>
          </p:nvSpPr>
          <p:spPr>
            <a:xfrm>
              <a:off x="6469327" y="1971486"/>
              <a:ext cx="91041" cy="180737"/>
            </a:xfrm>
            <a:custGeom>
              <a:avLst/>
              <a:gdLst/>
              <a:ahLst/>
              <a:cxnLst/>
              <a:rect l="l" t="t" r="r" b="b"/>
              <a:pathLst>
                <a:path w="2706" h="5372" extrusionOk="0">
                  <a:moveTo>
                    <a:pt x="2706" y="1"/>
                  </a:moveTo>
                  <a:lnTo>
                    <a:pt x="20" y="1572"/>
                  </a:lnTo>
                  <a:lnTo>
                    <a:pt x="0" y="5372"/>
                  </a:lnTo>
                  <a:lnTo>
                    <a:pt x="0" y="5372"/>
                  </a:lnTo>
                  <a:lnTo>
                    <a:pt x="2706" y="3820"/>
                  </a:lnTo>
                  <a:lnTo>
                    <a:pt x="270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0" name="Google Shape;920;p21"/>
            <p:cNvSpPr/>
            <p:nvPr/>
          </p:nvSpPr>
          <p:spPr>
            <a:xfrm>
              <a:off x="6469327" y="2100008"/>
              <a:ext cx="281132" cy="161997"/>
            </a:xfrm>
            <a:custGeom>
              <a:avLst/>
              <a:gdLst/>
              <a:ahLst/>
              <a:cxnLst/>
              <a:rect l="l" t="t" r="r" b="b"/>
              <a:pathLst>
                <a:path w="8356" h="4815" extrusionOk="0">
                  <a:moveTo>
                    <a:pt x="2706" y="0"/>
                  </a:moveTo>
                  <a:lnTo>
                    <a:pt x="0" y="1552"/>
                  </a:lnTo>
                  <a:lnTo>
                    <a:pt x="5630" y="4814"/>
                  </a:lnTo>
                  <a:lnTo>
                    <a:pt x="8355" y="3243"/>
                  </a:lnTo>
                  <a:lnTo>
                    <a:pt x="270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1" name="Google Shape;921;p21"/>
            <p:cNvSpPr/>
            <p:nvPr/>
          </p:nvSpPr>
          <p:spPr>
            <a:xfrm>
              <a:off x="6658746" y="2209083"/>
              <a:ext cx="91714" cy="179425"/>
            </a:xfrm>
            <a:custGeom>
              <a:avLst/>
              <a:gdLst/>
              <a:ahLst/>
              <a:cxnLst/>
              <a:rect l="l" t="t" r="r" b="b"/>
              <a:pathLst>
                <a:path w="2726" h="5333" extrusionOk="0">
                  <a:moveTo>
                    <a:pt x="2725" y="1"/>
                  </a:moveTo>
                  <a:lnTo>
                    <a:pt x="0" y="1572"/>
                  </a:lnTo>
                  <a:lnTo>
                    <a:pt x="0" y="5332"/>
                  </a:lnTo>
                  <a:lnTo>
                    <a:pt x="2686" y="3761"/>
                  </a:lnTo>
                  <a:lnTo>
                    <a:pt x="2725"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2" name="Google Shape;922;p21"/>
            <p:cNvSpPr/>
            <p:nvPr/>
          </p:nvSpPr>
          <p:spPr>
            <a:xfrm>
              <a:off x="6470000" y="1719186"/>
              <a:ext cx="91041" cy="178718"/>
            </a:xfrm>
            <a:custGeom>
              <a:avLst/>
              <a:gdLst/>
              <a:ahLst/>
              <a:cxnLst/>
              <a:rect l="l" t="t" r="r" b="b"/>
              <a:pathLst>
                <a:path w="2706" h="5312" extrusionOk="0">
                  <a:moveTo>
                    <a:pt x="2706" y="0"/>
                  </a:moveTo>
                  <a:lnTo>
                    <a:pt x="0" y="1572"/>
                  </a:lnTo>
                  <a:lnTo>
                    <a:pt x="0" y="5312"/>
                  </a:lnTo>
                  <a:lnTo>
                    <a:pt x="2706" y="3760"/>
                  </a:lnTo>
                  <a:lnTo>
                    <a:pt x="270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3" name="Google Shape;923;p21"/>
            <p:cNvSpPr/>
            <p:nvPr/>
          </p:nvSpPr>
          <p:spPr>
            <a:xfrm>
              <a:off x="6470000" y="1845689"/>
              <a:ext cx="272418" cy="157287"/>
            </a:xfrm>
            <a:custGeom>
              <a:avLst/>
              <a:gdLst/>
              <a:ahLst/>
              <a:cxnLst/>
              <a:rect l="l" t="t" r="r" b="b"/>
              <a:pathLst>
                <a:path w="8097" h="4675" extrusionOk="0">
                  <a:moveTo>
                    <a:pt x="2706" y="0"/>
                  </a:moveTo>
                  <a:lnTo>
                    <a:pt x="0" y="1552"/>
                  </a:lnTo>
                  <a:lnTo>
                    <a:pt x="5391" y="4675"/>
                  </a:lnTo>
                  <a:lnTo>
                    <a:pt x="8097" y="3103"/>
                  </a:lnTo>
                  <a:lnTo>
                    <a:pt x="270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4" name="Google Shape;924;p21"/>
            <p:cNvSpPr/>
            <p:nvPr/>
          </p:nvSpPr>
          <p:spPr>
            <a:xfrm>
              <a:off x="6651377" y="1950088"/>
              <a:ext cx="91041" cy="180064"/>
            </a:xfrm>
            <a:custGeom>
              <a:avLst/>
              <a:gdLst/>
              <a:ahLst/>
              <a:cxnLst/>
              <a:rect l="l" t="t" r="r" b="b"/>
              <a:pathLst>
                <a:path w="2706" h="5352" extrusionOk="0">
                  <a:moveTo>
                    <a:pt x="2706" y="0"/>
                  </a:moveTo>
                  <a:lnTo>
                    <a:pt x="0" y="1572"/>
                  </a:lnTo>
                  <a:lnTo>
                    <a:pt x="0" y="5351"/>
                  </a:lnTo>
                  <a:lnTo>
                    <a:pt x="2706" y="3780"/>
                  </a:lnTo>
                  <a:lnTo>
                    <a:pt x="270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5" name="Google Shape;925;p21"/>
            <p:cNvSpPr/>
            <p:nvPr/>
          </p:nvSpPr>
          <p:spPr>
            <a:xfrm>
              <a:off x="6343497" y="1572597"/>
              <a:ext cx="317266" cy="815908"/>
            </a:xfrm>
            <a:custGeom>
              <a:avLst/>
              <a:gdLst/>
              <a:ahLst/>
              <a:cxnLst/>
              <a:rect l="l" t="t" r="r" b="b"/>
              <a:pathLst>
                <a:path w="9430" h="24251" extrusionOk="0">
                  <a:moveTo>
                    <a:pt x="60" y="1"/>
                  </a:moveTo>
                  <a:lnTo>
                    <a:pt x="1" y="18859"/>
                  </a:lnTo>
                  <a:lnTo>
                    <a:pt x="9370" y="24250"/>
                  </a:lnTo>
                  <a:lnTo>
                    <a:pt x="9370" y="20490"/>
                  </a:lnTo>
                  <a:lnTo>
                    <a:pt x="3740" y="17228"/>
                  </a:lnTo>
                  <a:lnTo>
                    <a:pt x="3760" y="13428"/>
                  </a:lnTo>
                  <a:lnTo>
                    <a:pt x="9151" y="16571"/>
                  </a:lnTo>
                  <a:lnTo>
                    <a:pt x="9151" y="12792"/>
                  </a:lnTo>
                  <a:lnTo>
                    <a:pt x="3760" y="9669"/>
                  </a:lnTo>
                  <a:lnTo>
                    <a:pt x="3760" y="5929"/>
                  </a:lnTo>
                  <a:lnTo>
                    <a:pt x="9410" y="9171"/>
                  </a:lnTo>
                  <a:lnTo>
                    <a:pt x="9430" y="5432"/>
                  </a:lnTo>
                  <a:lnTo>
                    <a:pt x="60"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6" name="Google Shape;926;p21"/>
            <p:cNvSpPr/>
            <p:nvPr/>
          </p:nvSpPr>
          <p:spPr>
            <a:xfrm>
              <a:off x="6660058" y="1702431"/>
              <a:ext cx="91075" cy="178752"/>
            </a:xfrm>
            <a:custGeom>
              <a:avLst/>
              <a:gdLst/>
              <a:ahLst/>
              <a:cxnLst/>
              <a:rect l="l" t="t" r="r" b="b"/>
              <a:pathLst>
                <a:path w="2707" h="5313" extrusionOk="0">
                  <a:moveTo>
                    <a:pt x="2706" y="1"/>
                  </a:moveTo>
                  <a:lnTo>
                    <a:pt x="21" y="1573"/>
                  </a:lnTo>
                  <a:lnTo>
                    <a:pt x="1" y="5312"/>
                  </a:lnTo>
                  <a:lnTo>
                    <a:pt x="1" y="5312"/>
                  </a:lnTo>
                  <a:lnTo>
                    <a:pt x="2706" y="3761"/>
                  </a:lnTo>
                  <a:lnTo>
                    <a:pt x="2706" y="1"/>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7" name="Google Shape;927;p21"/>
            <p:cNvSpPr/>
            <p:nvPr/>
          </p:nvSpPr>
          <p:spPr>
            <a:xfrm>
              <a:off x="6345516" y="1519742"/>
              <a:ext cx="405616" cy="235611"/>
            </a:xfrm>
            <a:custGeom>
              <a:avLst/>
              <a:gdLst/>
              <a:ahLst/>
              <a:cxnLst/>
              <a:rect l="l" t="t" r="r" b="b"/>
              <a:pathLst>
                <a:path w="12056" h="7003" extrusionOk="0">
                  <a:moveTo>
                    <a:pt x="2686" y="0"/>
                  </a:moveTo>
                  <a:lnTo>
                    <a:pt x="0" y="1572"/>
                  </a:lnTo>
                  <a:lnTo>
                    <a:pt x="9370" y="7003"/>
                  </a:lnTo>
                  <a:lnTo>
                    <a:pt x="12055" y="5431"/>
                  </a:lnTo>
                  <a:lnTo>
                    <a:pt x="2686" y="0"/>
                  </a:lnTo>
                  <a:close/>
                </a:path>
              </a:pathLst>
            </a:custGeom>
            <a:solidFill>
              <a:srgbClr val="43478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8" name="Google Shape;928;p21"/>
            <p:cNvSpPr/>
            <p:nvPr/>
          </p:nvSpPr>
          <p:spPr>
            <a:xfrm>
              <a:off x="6660731" y="1702431"/>
              <a:ext cx="90402" cy="52922"/>
            </a:xfrm>
            <a:custGeom>
              <a:avLst/>
              <a:gdLst/>
              <a:ahLst/>
              <a:cxnLst/>
              <a:rect l="l" t="t" r="r" b="b"/>
              <a:pathLst>
                <a:path w="2687" h="1573" fill="none" extrusionOk="0">
                  <a:moveTo>
                    <a:pt x="2686" y="1"/>
                  </a:moveTo>
                  <a:lnTo>
                    <a:pt x="1" y="1573"/>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9" name="Google Shape;929;p21"/>
            <p:cNvSpPr/>
            <p:nvPr/>
          </p:nvSpPr>
          <p:spPr>
            <a:xfrm>
              <a:off x="6470000" y="1845689"/>
              <a:ext cx="91041" cy="52216"/>
            </a:xfrm>
            <a:custGeom>
              <a:avLst/>
              <a:gdLst/>
              <a:ahLst/>
              <a:cxnLst/>
              <a:rect l="l" t="t" r="r" b="b"/>
              <a:pathLst>
                <a:path w="2706" h="1552" fill="none" extrusionOk="0">
                  <a:moveTo>
                    <a:pt x="2706" y="0"/>
                  </a:moveTo>
                  <a:lnTo>
                    <a:pt x="0" y="155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0" name="Google Shape;930;p21"/>
            <p:cNvSpPr/>
            <p:nvPr/>
          </p:nvSpPr>
          <p:spPr>
            <a:xfrm>
              <a:off x="6651377" y="1950088"/>
              <a:ext cx="91041" cy="52889"/>
            </a:xfrm>
            <a:custGeom>
              <a:avLst/>
              <a:gdLst/>
              <a:ahLst/>
              <a:cxnLst/>
              <a:rect l="l" t="t" r="r" b="b"/>
              <a:pathLst>
                <a:path w="2706" h="1572" fill="none" extrusionOk="0">
                  <a:moveTo>
                    <a:pt x="2706" y="0"/>
                  </a:moveTo>
                  <a:lnTo>
                    <a:pt x="0" y="157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1" name="Google Shape;931;p21"/>
            <p:cNvSpPr/>
            <p:nvPr/>
          </p:nvSpPr>
          <p:spPr>
            <a:xfrm>
              <a:off x="6469327" y="2100008"/>
              <a:ext cx="91041" cy="52216"/>
            </a:xfrm>
            <a:custGeom>
              <a:avLst/>
              <a:gdLst/>
              <a:ahLst/>
              <a:cxnLst/>
              <a:rect l="l" t="t" r="r" b="b"/>
              <a:pathLst>
                <a:path w="2706" h="1552" fill="none" extrusionOk="0">
                  <a:moveTo>
                    <a:pt x="2706" y="0"/>
                  </a:moveTo>
                  <a:lnTo>
                    <a:pt x="0" y="155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2" name="Google Shape;932;p21"/>
            <p:cNvSpPr/>
            <p:nvPr/>
          </p:nvSpPr>
          <p:spPr>
            <a:xfrm>
              <a:off x="6658746" y="2209083"/>
              <a:ext cx="91714" cy="52922"/>
            </a:xfrm>
            <a:custGeom>
              <a:avLst/>
              <a:gdLst/>
              <a:ahLst/>
              <a:cxnLst/>
              <a:rect l="l" t="t" r="r" b="b"/>
              <a:pathLst>
                <a:path w="2726" h="1573" fill="none" extrusionOk="0">
                  <a:moveTo>
                    <a:pt x="2725" y="1"/>
                  </a:moveTo>
                  <a:lnTo>
                    <a:pt x="0" y="1572"/>
                  </a:lnTo>
                </a:path>
              </a:pathLst>
            </a:custGeom>
            <a:noFill/>
            <a:ln w="4475" cap="rnd" cmpd="sng">
              <a:solidFill>
                <a:srgbClr val="1D1D1B"/>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3" name="Google Shape;933;p21"/>
            <p:cNvSpPr/>
            <p:nvPr/>
          </p:nvSpPr>
          <p:spPr>
            <a:xfrm>
              <a:off x="6672102" y="2293598"/>
              <a:ext cx="113987" cy="131852"/>
            </a:xfrm>
            <a:custGeom>
              <a:avLst/>
              <a:gdLst/>
              <a:ahLst/>
              <a:cxnLst/>
              <a:rect l="l" t="t" r="r" b="b"/>
              <a:pathLst>
                <a:path w="3388" h="3919" extrusionOk="0">
                  <a:moveTo>
                    <a:pt x="2229" y="1"/>
                  </a:moveTo>
                  <a:cubicBezTo>
                    <a:pt x="2214" y="1"/>
                    <a:pt x="2201" y="5"/>
                    <a:pt x="2189" y="15"/>
                  </a:cubicBezTo>
                  <a:cubicBezTo>
                    <a:pt x="1970" y="214"/>
                    <a:pt x="2328" y="930"/>
                    <a:pt x="2328" y="930"/>
                  </a:cubicBezTo>
                  <a:cubicBezTo>
                    <a:pt x="2328" y="930"/>
                    <a:pt x="1886" y="133"/>
                    <a:pt x="1716" y="133"/>
                  </a:cubicBezTo>
                  <a:cubicBezTo>
                    <a:pt x="1673" y="133"/>
                    <a:pt x="1648" y="185"/>
                    <a:pt x="1652" y="314"/>
                  </a:cubicBezTo>
                  <a:cubicBezTo>
                    <a:pt x="1664" y="691"/>
                    <a:pt x="1729" y="912"/>
                    <a:pt x="1777" y="1027"/>
                  </a:cubicBezTo>
                  <a:lnTo>
                    <a:pt x="1777" y="1027"/>
                  </a:lnTo>
                  <a:cubicBezTo>
                    <a:pt x="1675" y="841"/>
                    <a:pt x="1457" y="466"/>
                    <a:pt x="1343" y="466"/>
                  </a:cubicBezTo>
                  <a:cubicBezTo>
                    <a:pt x="1294" y="466"/>
                    <a:pt x="1264" y="539"/>
                    <a:pt x="1274" y="731"/>
                  </a:cubicBezTo>
                  <a:lnTo>
                    <a:pt x="1334" y="1507"/>
                  </a:lnTo>
                  <a:cubicBezTo>
                    <a:pt x="1334" y="1507"/>
                    <a:pt x="1099" y="1003"/>
                    <a:pt x="1008" y="1003"/>
                  </a:cubicBezTo>
                  <a:cubicBezTo>
                    <a:pt x="981" y="1003"/>
                    <a:pt x="966" y="1049"/>
                    <a:pt x="976" y="1169"/>
                  </a:cubicBezTo>
                  <a:lnTo>
                    <a:pt x="1035" y="1706"/>
                  </a:lnTo>
                  <a:cubicBezTo>
                    <a:pt x="1035" y="1706"/>
                    <a:pt x="1" y="2084"/>
                    <a:pt x="160" y="2482"/>
                  </a:cubicBezTo>
                  <a:cubicBezTo>
                    <a:pt x="339" y="2880"/>
                    <a:pt x="160" y="3894"/>
                    <a:pt x="439" y="3894"/>
                  </a:cubicBezTo>
                  <a:cubicBezTo>
                    <a:pt x="521" y="3894"/>
                    <a:pt x="657" y="3919"/>
                    <a:pt x="800" y="3919"/>
                  </a:cubicBezTo>
                  <a:cubicBezTo>
                    <a:pt x="1104" y="3919"/>
                    <a:pt x="1441" y="3808"/>
                    <a:pt x="1374" y="3118"/>
                  </a:cubicBezTo>
                  <a:cubicBezTo>
                    <a:pt x="1374" y="3118"/>
                    <a:pt x="1195" y="2343"/>
                    <a:pt x="2328" y="2044"/>
                  </a:cubicBezTo>
                  <a:cubicBezTo>
                    <a:pt x="3388" y="1760"/>
                    <a:pt x="2522" y="1"/>
                    <a:pt x="2229" y="1"/>
                  </a:cubicBezTo>
                  <a:close/>
                </a:path>
              </a:pathLst>
            </a:custGeom>
            <a:solidFill>
              <a:srgbClr val="F0A6A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4" name="Google Shape;934;p21"/>
            <p:cNvSpPr/>
            <p:nvPr/>
          </p:nvSpPr>
          <p:spPr>
            <a:xfrm>
              <a:off x="6551655" y="2382318"/>
              <a:ext cx="222893" cy="322750"/>
            </a:xfrm>
            <a:custGeom>
              <a:avLst/>
              <a:gdLst/>
              <a:ahLst/>
              <a:cxnLst/>
              <a:rect l="l" t="t" r="r" b="b"/>
              <a:pathLst>
                <a:path w="6625" h="9593" extrusionOk="0">
                  <a:moveTo>
                    <a:pt x="5454" y="0"/>
                  </a:moveTo>
                  <a:cubicBezTo>
                    <a:pt x="5324" y="0"/>
                    <a:pt x="5185" y="11"/>
                    <a:pt x="5033" y="24"/>
                  </a:cubicBezTo>
                  <a:cubicBezTo>
                    <a:pt x="4377" y="103"/>
                    <a:pt x="3621" y="760"/>
                    <a:pt x="3621" y="760"/>
                  </a:cubicBezTo>
                  <a:cubicBezTo>
                    <a:pt x="3621" y="760"/>
                    <a:pt x="3521" y="2709"/>
                    <a:pt x="3462" y="3644"/>
                  </a:cubicBezTo>
                  <a:cubicBezTo>
                    <a:pt x="3442" y="4082"/>
                    <a:pt x="3342" y="4440"/>
                    <a:pt x="3243" y="4738"/>
                  </a:cubicBezTo>
                  <a:cubicBezTo>
                    <a:pt x="3223" y="4758"/>
                    <a:pt x="2944" y="5256"/>
                    <a:pt x="2527" y="5276"/>
                  </a:cubicBezTo>
                  <a:cubicBezTo>
                    <a:pt x="2049" y="5315"/>
                    <a:pt x="1353" y="5634"/>
                    <a:pt x="1353" y="5634"/>
                  </a:cubicBezTo>
                  <a:cubicBezTo>
                    <a:pt x="1353" y="5634"/>
                    <a:pt x="1154" y="6330"/>
                    <a:pt x="1671" y="6748"/>
                  </a:cubicBezTo>
                  <a:lnTo>
                    <a:pt x="1631" y="6807"/>
                  </a:lnTo>
                  <a:cubicBezTo>
                    <a:pt x="1154" y="7344"/>
                    <a:pt x="0" y="8220"/>
                    <a:pt x="537" y="9055"/>
                  </a:cubicBezTo>
                  <a:cubicBezTo>
                    <a:pt x="756" y="9415"/>
                    <a:pt x="1148" y="9592"/>
                    <a:pt x="1571" y="9592"/>
                  </a:cubicBezTo>
                  <a:cubicBezTo>
                    <a:pt x="1802" y="9592"/>
                    <a:pt x="2043" y="9539"/>
                    <a:pt x="2268" y="9433"/>
                  </a:cubicBezTo>
                  <a:cubicBezTo>
                    <a:pt x="3163" y="9015"/>
                    <a:pt x="4218" y="8021"/>
                    <a:pt x="4834" y="7265"/>
                  </a:cubicBezTo>
                  <a:cubicBezTo>
                    <a:pt x="5630" y="6330"/>
                    <a:pt x="6167" y="5176"/>
                    <a:pt x="6306" y="3943"/>
                  </a:cubicBezTo>
                  <a:cubicBezTo>
                    <a:pt x="6326" y="3585"/>
                    <a:pt x="6625" y="720"/>
                    <a:pt x="6505" y="680"/>
                  </a:cubicBezTo>
                  <a:cubicBezTo>
                    <a:pt x="6227" y="125"/>
                    <a:pt x="5902" y="0"/>
                    <a:pt x="5454" y="0"/>
                  </a:cubicBezTo>
                  <a:close/>
                </a:path>
              </a:pathLst>
            </a:custGeom>
            <a:solidFill>
              <a:srgbClr val="1D1D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35" name="Google Shape;935;p21"/>
          <p:cNvSpPr txBox="1"/>
          <p:nvPr/>
        </p:nvSpPr>
        <p:spPr>
          <a:xfrm>
            <a:off x="597124" y="4267701"/>
            <a:ext cx="3262519" cy="528000"/>
          </a:xfrm>
          <a:prstGeom prst="rect">
            <a:avLst/>
          </a:prstGeom>
          <a:solidFill>
            <a:schemeClr val="lt2"/>
          </a:solidFill>
          <a:ln>
            <a:noFill/>
          </a:ln>
        </p:spPr>
        <p:txBody>
          <a:bodyPr spcFirstLastPara="1" wrap="square" lIns="121900" tIns="121900" rIns="121900" bIns="121900" anchor="ctr" anchorCtr="0">
            <a:noAutofit/>
          </a:bodyPr>
          <a:lstStyle/>
          <a:p>
            <a:pPr defTabSz="1219170">
              <a:lnSpc>
                <a:spcPct val="115000"/>
              </a:lnSpc>
              <a:buClr>
                <a:srgbClr val="000000"/>
              </a:buClr>
            </a:pPr>
            <a:r>
              <a:rPr lang="vi-VN" sz="2667" b="1" kern="0">
                <a:solidFill>
                  <a:schemeClr val="accent4">
                    <a:lumMod val="50000"/>
                  </a:schemeClr>
                </a:solidFill>
                <a:latin typeface="Fira Sans Extra Condensed"/>
                <a:ea typeface="Fira Sans Extra Condensed"/>
                <a:cs typeface="Fira Sans Extra Condensed"/>
                <a:sym typeface="Fira Sans Extra Condensed"/>
              </a:rPr>
              <a:t>Lê Quang Tùng</a:t>
            </a:r>
            <a:endParaRPr sz="2667" b="1" kern="0">
              <a:solidFill>
                <a:schemeClr val="accent4">
                  <a:lumMod val="50000"/>
                </a:schemeClr>
              </a:solidFill>
              <a:latin typeface="Fira Sans Extra Condensed"/>
              <a:ea typeface="Fira Sans Extra Condensed"/>
              <a:cs typeface="Fira Sans Extra Condensed"/>
              <a:sym typeface="Fira Sans Extra Condensed"/>
            </a:endParaRPr>
          </a:p>
        </p:txBody>
      </p:sp>
      <p:sp>
        <p:nvSpPr>
          <p:cNvPr id="936" name="Google Shape;936;p21"/>
          <p:cNvSpPr txBox="1"/>
          <p:nvPr/>
        </p:nvSpPr>
        <p:spPr>
          <a:xfrm>
            <a:off x="4037546" y="4255668"/>
            <a:ext cx="2588800" cy="528000"/>
          </a:xfrm>
          <a:prstGeom prst="rect">
            <a:avLst/>
          </a:prstGeom>
          <a:solidFill>
            <a:schemeClr val="lt2"/>
          </a:solidFill>
          <a:ln>
            <a:noFill/>
          </a:ln>
        </p:spPr>
        <p:txBody>
          <a:bodyPr spcFirstLastPara="1" wrap="square" lIns="121900" tIns="121900" rIns="121900" bIns="121900" anchor="ctr" anchorCtr="0">
            <a:noAutofit/>
          </a:bodyPr>
          <a:lstStyle/>
          <a:p>
            <a:pPr defTabSz="1219170">
              <a:lnSpc>
                <a:spcPct val="115000"/>
              </a:lnSpc>
              <a:buClr>
                <a:srgbClr val="000000"/>
              </a:buClr>
            </a:pPr>
            <a:r>
              <a:rPr lang="vi-VN" sz="2667" b="1" kern="0">
                <a:solidFill>
                  <a:srgbClr val="92D050"/>
                </a:solidFill>
                <a:latin typeface="Fira Sans Extra Condensed"/>
                <a:ea typeface="Fira Sans Extra Condensed"/>
                <a:cs typeface="Fira Sans Extra Condensed"/>
                <a:sym typeface="Fira Sans Extra Condensed"/>
              </a:rPr>
              <a:t>Hoàng Lạp Kim</a:t>
            </a:r>
            <a:endParaRPr sz="2667" b="1" kern="0">
              <a:solidFill>
                <a:srgbClr val="92D050"/>
              </a:solidFill>
              <a:latin typeface="Fira Sans Extra Condensed"/>
              <a:ea typeface="Fira Sans Extra Condensed"/>
              <a:cs typeface="Fira Sans Extra Condensed"/>
              <a:sym typeface="Fira Sans Extra Condensed"/>
            </a:endParaRPr>
          </a:p>
        </p:txBody>
      </p:sp>
      <p:sp>
        <p:nvSpPr>
          <p:cNvPr id="937" name="Google Shape;937;p21"/>
          <p:cNvSpPr txBox="1"/>
          <p:nvPr/>
        </p:nvSpPr>
        <p:spPr>
          <a:xfrm>
            <a:off x="594312" y="4792384"/>
            <a:ext cx="2591600" cy="1054800"/>
          </a:xfrm>
          <a:prstGeom prst="rect">
            <a:avLst/>
          </a:prstGeom>
          <a:noFill/>
          <a:ln>
            <a:noFill/>
          </a:ln>
        </p:spPr>
        <p:txBody>
          <a:bodyPr spcFirstLastPara="1" wrap="square" lIns="243833" tIns="121900" rIns="121900" bIns="121900" anchor="ctr" anchorCtr="0">
            <a:noAutofit/>
          </a:bodyPr>
          <a:lstStyle/>
          <a:p>
            <a:pPr defTabSz="1219170">
              <a:lnSpc>
                <a:spcPct val="115000"/>
              </a:lnSpc>
              <a:buClr>
                <a:srgbClr val="000000"/>
              </a:buClr>
            </a:pPr>
            <a:r>
              <a:rPr lang="vi-VN" sz="1600" kern="0">
                <a:solidFill>
                  <a:srgbClr val="000000"/>
                </a:solidFill>
                <a:latin typeface="Roboto"/>
                <a:ea typeface="Roboto"/>
                <a:cs typeface="Roboto"/>
                <a:sym typeface="Roboto"/>
              </a:rPr>
              <a:t>MSSV: 1810784</a:t>
            </a:r>
          </a:p>
          <a:p>
            <a:pPr defTabSz="1219170">
              <a:lnSpc>
                <a:spcPct val="115000"/>
              </a:lnSpc>
              <a:buClr>
                <a:srgbClr val="000000"/>
              </a:buClr>
            </a:pPr>
            <a:r>
              <a:rPr lang="vi-VN" sz="1600" kern="0">
                <a:solidFill>
                  <a:srgbClr val="000000"/>
                </a:solidFill>
                <a:latin typeface="Roboto"/>
                <a:ea typeface="Roboto"/>
                <a:cs typeface="Roboto"/>
                <a:sym typeface="Roboto"/>
              </a:rPr>
              <a:t>Chức vụ: Thành viên</a:t>
            </a:r>
          </a:p>
        </p:txBody>
      </p:sp>
      <p:sp>
        <p:nvSpPr>
          <p:cNvPr id="938" name="Google Shape;938;p21"/>
          <p:cNvSpPr txBox="1"/>
          <p:nvPr/>
        </p:nvSpPr>
        <p:spPr>
          <a:xfrm>
            <a:off x="4042061" y="4778157"/>
            <a:ext cx="2591600" cy="1054800"/>
          </a:xfrm>
          <a:prstGeom prst="rect">
            <a:avLst/>
          </a:prstGeom>
          <a:noFill/>
          <a:ln>
            <a:noFill/>
          </a:ln>
        </p:spPr>
        <p:txBody>
          <a:bodyPr spcFirstLastPara="1" wrap="square" lIns="243833" tIns="121900" rIns="121900" bIns="121900" anchor="ctr" anchorCtr="0">
            <a:noAutofit/>
          </a:bodyPr>
          <a:lstStyle/>
          <a:p>
            <a:pPr defTabSz="1219170">
              <a:buClr>
                <a:srgbClr val="000000"/>
              </a:buClr>
            </a:pPr>
            <a:r>
              <a:rPr lang="vi-VN" sz="1600" kern="0">
                <a:solidFill>
                  <a:srgbClr val="000000"/>
                </a:solidFill>
                <a:latin typeface="Roboto"/>
                <a:ea typeface="Roboto"/>
                <a:cs typeface="Roboto"/>
                <a:sym typeface="Roboto"/>
              </a:rPr>
              <a:t>MSSV: 1812741</a:t>
            </a:r>
          </a:p>
          <a:p>
            <a:pPr defTabSz="1219170">
              <a:buClr>
                <a:srgbClr val="000000"/>
              </a:buClr>
            </a:pPr>
            <a:r>
              <a:rPr lang="vi-VN" sz="1600" kern="0">
                <a:solidFill>
                  <a:srgbClr val="000000"/>
                </a:solidFill>
                <a:latin typeface="Roboto"/>
                <a:ea typeface="Roboto"/>
                <a:cs typeface="Roboto"/>
                <a:sym typeface="Roboto"/>
              </a:rPr>
              <a:t>Chức vụ: Thành viên</a:t>
            </a:r>
          </a:p>
        </p:txBody>
      </p:sp>
      <p:sp>
        <p:nvSpPr>
          <p:cNvPr id="939" name="Google Shape;939;p21"/>
          <p:cNvSpPr txBox="1"/>
          <p:nvPr/>
        </p:nvSpPr>
        <p:spPr>
          <a:xfrm>
            <a:off x="594299" y="2233067"/>
            <a:ext cx="3261385" cy="528000"/>
          </a:xfrm>
          <a:prstGeom prst="rect">
            <a:avLst/>
          </a:prstGeom>
          <a:solidFill>
            <a:schemeClr val="lt2"/>
          </a:solidFill>
          <a:ln>
            <a:noFill/>
          </a:ln>
        </p:spPr>
        <p:txBody>
          <a:bodyPr spcFirstLastPara="1" wrap="square" lIns="121900" tIns="121900" rIns="121900" bIns="121900" anchor="ctr" anchorCtr="0">
            <a:noAutofit/>
          </a:bodyPr>
          <a:lstStyle/>
          <a:p>
            <a:pPr defTabSz="1219170">
              <a:lnSpc>
                <a:spcPct val="115000"/>
              </a:lnSpc>
              <a:buClr>
                <a:srgbClr val="000000"/>
              </a:buClr>
            </a:pPr>
            <a:r>
              <a:rPr lang="vi-VN" sz="2667" b="1" kern="0">
                <a:solidFill>
                  <a:srgbClr val="EE7A7D"/>
                </a:solidFill>
                <a:latin typeface="Fira Sans Extra Condensed"/>
                <a:ea typeface="Fira Sans Extra Condensed"/>
                <a:cs typeface="Fira Sans Extra Condensed"/>
                <a:sym typeface="Fira Sans Extra Condensed"/>
              </a:rPr>
              <a:t>Trương Ngọc Trung Anh</a:t>
            </a:r>
            <a:endParaRPr sz="2667" b="1" kern="0">
              <a:solidFill>
                <a:srgbClr val="EE7A7D"/>
              </a:solidFill>
              <a:latin typeface="Fira Sans Extra Condensed"/>
              <a:ea typeface="Fira Sans Extra Condensed"/>
              <a:cs typeface="Fira Sans Extra Condensed"/>
              <a:sym typeface="Fira Sans Extra Condensed"/>
            </a:endParaRPr>
          </a:p>
        </p:txBody>
      </p:sp>
      <p:sp>
        <p:nvSpPr>
          <p:cNvPr id="940" name="Google Shape;940;p21"/>
          <p:cNvSpPr txBox="1"/>
          <p:nvPr/>
        </p:nvSpPr>
        <p:spPr>
          <a:xfrm>
            <a:off x="594312" y="2754923"/>
            <a:ext cx="2591600" cy="1057600"/>
          </a:xfrm>
          <a:prstGeom prst="rect">
            <a:avLst/>
          </a:prstGeom>
          <a:noFill/>
          <a:ln>
            <a:noFill/>
          </a:ln>
        </p:spPr>
        <p:txBody>
          <a:bodyPr spcFirstLastPara="1" wrap="square" lIns="243833" tIns="121900" rIns="121900" bIns="121900" anchor="ctr" anchorCtr="0">
            <a:noAutofit/>
          </a:bodyPr>
          <a:lstStyle/>
          <a:p>
            <a:pPr defTabSz="1219170">
              <a:lnSpc>
                <a:spcPct val="115000"/>
              </a:lnSpc>
              <a:buClr>
                <a:srgbClr val="000000"/>
              </a:buClr>
            </a:pPr>
            <a:r>
              <a:rPr lang="vi-VN" sz="1600" kern="0">
                <a:solidFill>
                  <a:srgbClr val="000000"/>
                </a:solidFill>
                <a:latin typeface="Roboto"/>
                <a:ea typeface="Roboto"/>
                <a:cs typeface="Roboto"/>
                <a:sym typeface="Roboto"/>
              </a:rPr>
              <a:t>MSSV: 2002004</a:t>
            </a:r>
          </a:p>
          <a:p>
            <a:pPr defTabSz="1219170">
              <a:lnSpc>
                <a:spcPct val="115000"/>
              </a:lnSpc>
              <a:buClr>
                <a:srgbClr val="000000"/>
              </a:buClr>
            </a:pPr>
            <a:r>
              <a:rPr lang="vi-VN" sz="1600" kern="0">
                <a:solidFill>
                  <a:srgbClr val="000000"/>
                </a:solidFill>
                <a:latin typeface="Roboto"/>
                <a:ea typeface="Roboto"/>
                <a:cs typeface="Roboto"/>
                <a:sym typeface="Roboto"/>
              </a:rPr>
              <a:t>Chức vụ: Nhóm trưởng</a:t>
            </a:r>
            <a:endParaRPr sz="1600" kern="0">
              <a:solidFill>
                <a:srgbClr val="000000"/>
              </a:solidFill>
              <a:latin typeface="Roboto"/>
              <a:ea typeface="Roboto"/>
              <a:cs typeface="Roboto"/>
              <a:sym typeface="Roboto"/>
            </a:endParaRPr>
          </a:p>
        </p:txBody>
      </p:sp>
      <p:sp>
        <p:nvSpPr>
          <p:cNvPr id="941" name="Google Shape;941;p21"/>
          <p:cNvSpPr txBox="1"/>
          <p:nvPr/>
        </p:nvSpPr>
        <p:spPr>
          <a:xfrm>
            <a:off x="4032367" y="2223378"/>
            <a:ext cx="2588800" cy="528000"/>
          </a:xfrm>
          <a:prstGeom prst="rect">
            <a:avLst/>
          </a:prstGeom>
          <a:solidFill>
            <a:schemeClr val="lt2"/>
          </a:solidFill>
          <a:ln>
            <a:noFill/>
          </a:ln>
        </p:spPr>
        <p:txBody>
          <a:bodyPr spcFirstLastPara="1" wrap="square" lIns="121900" tIns="121900" rIns="121900" bIns="121900" anchor="ctr" anchorCtr="0">
            <a:noAutofit/>
          </a:bodyPr>
          <a:lstStyle/>
          <a:p>
            <a:pPr defTabSz="1219170">
              <a:lnSpc>
                <a:spcPct val="115000"/>
              </a:lnSpc>
              <a:buClr>
                <a:srgbClr val="000000"/>
              </a:buClr>
            </a:pPr>
            <a:r>
              <a:rPr lang="vi-VN" sz="2667" b="1" kern="0">
                <a:solidFill>
                  <a:srgbClr val="A06CAD"/>
                </a:solidFill>
                <a:latin typeface="Fira Sans Extra Condensed"/>
                <a:ea typeface="Fira Sans Extra Condensed"/>
                <a:cs typeface="Fira Sans Extra Condensed"/>
                <a:sym typeface="Fira Sans Extra Condensed"/>
              </a:rPr>
              <a:t>Nguyễn Hữu Bảo</a:t>
            </a:r>
            <a:endParaRPr sz="2667" b="1" kern="0">
              <a:solidFill>
                <a:srgbClr val="A06CAD"/>
              </a:solidFill>
              <a:latin typeface="Fira Sans Extra Condensed"/>
              <a:ea typeface="Fira Sans Extra Condensed"/>
              <a:cs typeface="Fira Sans Extra Condensed"/>
              <a:sym typeface="Fira Sans Extra Condensed"/>
            </a:endParaRPr>
          </a:p>
        </p:txBody>
      </p:sp>
      <p:sp>
        <p:nvSpPr>
          <p:cNvPr id="942" name="Google Shape;942;p21"/>
          <p:cNvSpPr txBox="1"/>
          <p:nvPr/>
        </p:nvSpPr>
        <p:spPr>
          <a:xfrm>
            <a:off x="4049073" y="2754923"/>
            <a:ext cx="2591600" cy="1057600"/>
          </a:xfrm>
          <a:prstGeom prst="rect">
            <a:avLst/>
          </a:prstGeom>
          <a:noFill/>
          <a:ln>
            <a:noFill/>
          </a:ln>
        </p:spPr>
        <p:txBody>
          <a:bodyPr spcFirstLastPara="1" wrap="square" lIns="243833" tIns="121900" rIns="121900" bIns="121900" anchor="ctr" anchorCtr="0">
            <a:noAutofit/>
          </a:bodyPr>
          <a:lstStyle/>
          <a:p>
            <a:pPr defTabSz="1219170">
              <a:lnSpc>
                <a:spcPct val="115000"/>
              </a:lnSpc>
              <a:buClr>
                <a:srgbClr val="000000"/>
              </a:buClr>
            </a:pPr>
            <a:r>
              <a:rPr lang="vi-VN" sz="1600" kern="0">
                <a:solidFill>
                  <a:srgbClr val="000000"/>
                </a:solidFill>
                <a:latin typeface="Roboto"/>
                <a:ea typeface="Roboto"/>
                <a:cs typeface="Roboto"/>
                <a:sym typeface="Roboto"/>
              </a:rPr>
              <a:t>MSSV: 1811523</a:t>
            </a:r>
          </a:p>
          <a:p>
            <a:pPr defTabSz="1219170">
              <a:lnSpc>
                <a:spcPct val="115000"/>
              </a:lnSpc>
              <a:buClr>
                <a:srgbClr val="000000"/>
              </a:buClr>
            </a:pPr>
            <a:r>
              <a:rPr lang="vi-VN" sz="1600" kern="0">
                <a:solidFill>
                  <a:srgbClr val="000000"/>
                </a:solidFill>
                <a:latin typeface="Roboto"/>
                <a:ea typeface="Roboto"/>
                <a:cs typeface="Roboto"/>
                <a:sym typeface="Roboto"/>
              </a:rPr>
              <a:t>Chức vụ: Thành viên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960000" y="720000"/>
            <a:ext cx="10272000" cy="763600"/>
          </a:xfrm>
          <a:prstGeom prst="rect">
            <a:avLst/>
          </a:prstGeom>
        </p:spPr>
        <p:txBody>
          <a:bodyPr spcFirstLastPara="1" wrap="square" lIns="121900" tIns="121900" rIns="121900" bIns="121900" anchor="t" anchorCtr="0">
            <a:noAutofit/>
          </a:bodyPr>
          <a:lstStyle/>
          <a:p>
            <a:pPr algn="ctr"/>
            <a:r>
              <a:rPr lang="vi-VN"/>
              <a:t>NỘI DUNG TRÌNH BÀY</a:t>
            </a:r>
            <a:endParaRPr/>
          </a:p>
        </p:txBody>
      </p:sp>
      <p:sp>
        <p:nvSpPr>
          <p:cNvPr id="709" name="Google Shape;709;p29"/>
          <p:cNvSpPr txBox="1">
            <a:spLocks noGrp="1"/>
          </p:cNvSpPr>
          <p:nvPr>
            <p:ph type="subTitle" idx="1"/>
          </p:nvPr>
        </p:nvSpPr>
        <p:spPr>
          <a:xfrm>
            <a:off x="1975467" y="2360833"/>
            <a:ext cx="3089600" cy="519600"/>
          </a:xfrm>
          <a:prstGeom prst="rect">
            <a:avLst/>
          </a:prstGeom>
        </p:spPr>
        <p:txBody>
          <a:bodyPr spcFirstLastPara="1" wrap="square" lIns="121900" tIns="121900" rIns="121900" bIns="121900" anchor="ctr" anchorCtr="0">
            <a:noAutofit/>
          </a:bodyPr>
          <a:lstStyle/>
          <a:p>
            <a:pPr marL="0" indent="0"/>
            <a:r>
              <a:rPr lang="vi-VN"/>
              <a:t>GIỚI THIỆU</a:t>
            </a:r>
            <a:endParaRPr/>
          </a:p>
        </p:txBody>
      </p:sp>
      <p:sp>
        <p:nvSpPr>
          <p:cNvPr id="710" name="Google Shape;710;p29"/>
          <p:cNvSpPr txBox="1">
            <a:spLocks noGrp="1"/>
          </p:cNvSpPr>
          <p:nvPr>
            <p:ph type="title" idx="2"/>
          </p:nvPr>
        </p:nvSpPr>
        <p:spPr>
          <a:xfrm>
            <a:off x="2788267" y="1757767"/>
            <a:ext cx="1464000" cy="519600"/>
          </a:xfrm>
          <a:prstGeom prst="rect">
            <a:avLst/>
          </a:prstGeom>
        </p:spPr>
        <p:txBody>
          <a:bodyPr spcFirstLastPara="1" wrap="square" lIns="121900" tIns="121900" rIns="121900" bIns="121900" anchor="ctr" anchorCtr="0">
            <a:noAutofit/>
          </a:bodyPr>
          <a:lstStyle/>
          <a:p>
            <a:r>
              <a:rPr lang="en"/>
              <a:t>01</a:t>
            </a:r>
            <a:endParaRPr/>
          </a:p>
        </p:txBody>
      </p:sp>
      <p:sp>
        <p:nvSpPr>
          <p:cNvPr id="711" name="Google Shape;711;p29"/>
          <p:cNvSpPr txBox="1">
            <a:spLocks noGrp="1"/>
          </p:cNvSpPr>
          <p:nvPr>
            <p:ph type="subTitle" idx="3"/>
          </p:nvPr>
        </p:nvSpPr>
        <p:spPr>
          <a:xfrm>
            <a:off x="1976133" y="2862288"/>
            <a:ext cx="3089200" cy="838800"/>
          </a:xfrm>
          <a:prstGeom prst="rect">
            <a:avLst/>
          </a:prstGeom>
        </p:spPr>
        <p:txBody>
          <a:bodyPr spcFirstLastPara="1" wrap="square" lIns="121900" tIns="121900" rIns="121900" bIns="121900" anchor="t" anchorCtr="0">
            <a:noAutofit/>
          </a:bodyPr>
          <a:lstStyle/>
          <a:p>
            <a:pPr marL="0" indent="0"/>
            <a:r>
              <a:rPr lang="vi-VN"/>
              <a:t>Giới thiệu sơ lược về đề tài sẽ trình bày</a:t>
            </a:r>
            <a:endParaRPr/>
          </a:p>
        </p:txBody>
      </p:sp>
      <p:sp>
        <p:nvSpPr>
          <p:cNvPr id="715" name="Google Shape;715;p29"/>
          <p:cNvSpPr txBox="1">
            <a:spLocks noGrp="1"/>
          </p:cNvSpPr>
          <p:nvPr>
            <p:ph type="subTitle" idx="7"/>
          </p:nvPr>
        </p:nvSpPr>
        <p:spPr>
          <a:xfrm>
            <a:off x="5263682" y="2379328"/>
            <a:ext cx="5743883" cy="519600"/>
          </a:xfrm>
          <a:prstGeom prst="rect">
            <a:avLst/>
          </a:prstGeom>
        </p:spPr>
        <p:txBody>
          <a:bodyPr spcFirstLastPara="1" wrap="square" lIns="121900" tIns="121900" rIns="121900" bIns="121900" anchor="ctr" anchorCtr="0">
            <a:noAutofit/>
          </a:bodyPr>
          <a:lstStyle/>
          <a:p>
            <a:pPr marL="0" indent="0"/>
            <a:r>
              <a:rPr lang="en-US"/>
              <a:t>CƠ SỞ LÝ THUYẾT</a:t>
            </a:r>
            <a:endParaRPr/>
          </a:p>
        </p:txBody>
      </p:sp>
      <p:sp>
        <p:nvSpPr>
          <p:cNvPr id="716" name="Google Shape;716;p29"/>
          <p:cNvSpPr txBox="1">
            <a:spLocks noGrp="1"/>
          </p:cNvSpPr>
          <p:nvPr>
            <p:ph type="title" idx="8"/>
          </p:nvPr>
        </p:nvSpPr>
        <p:spPr>
          <a:xfrm>
            <a:off x="7403691" y="1757767"/>
            <a:ext cx="1464000" cy="519600"/>
          </a:xfrm>
          <a:prstGeom prst="rect">
            <a:avLst/>
          </a:prstGeom>
        </p:spPr>
        <p:txBody>
          <a:bodyPr spcFirstLastPara="1" wrap="square" lIns="121900" tIns="121900" rIns="121900" bIns="121900" anchor="ctr" anchorCtr="0">
            <a:noAutofit/>
          </a:bodyPr>
          <a:lstStyle/>
          <a:p>
            <a:r>
              <a:rPr lang="en"/>
              <a:t>0</a:t>
            </a:r>
            <a:r>
              <a:rPr lang="vi-VN"/>
              <a:t>2</a:t>
            </a:r>
            <a:endParaRPr/>
          </a:p>
        </p:txBody>
      </p:sp>
      <p:sp>
        <p:nvSpPr>
          <p:cNvPr id="717" name="Google Shape;717;p29"/>
          <p:cNvSpPr txBox="1">
            <a:spLocks noGrp="1"/>
          </p:cNvSpPr>
          <p:nvPr>
            <p:ph type="subTitle" idx="9"/>
          </p:nvPr>
        </p:nvSpPr>
        <p:spPr>
          <a:xfrm>
            <a:off x="6591092" y="2862288"/>
            <a:ext cx="3089200" cy="838800"/>
          </a:xfrm>
          <a:prstGeom prst="rect">
            <a:avLst/>
          </a:prstGeom>
        </p:spPr>
        <p:txBody>
          <a:bodyPr spcFirstLastPara="1" wrap="square" lIns="121900" tIns="121900" rIns="121900" bIns="121900" anchor="t" anchorCtr="0">
            <a:noAutofit/>
          </a:bodyPr>
          <a:lstStyle/>
          <a:p>
            <a:pPr marL="0" indent="0"/>
            <a:r>
              <a:rPr lang="en-US"/>
              <a:t>Khái niệm và phân loại tường lửa</a:t>
            </a:r>
            <a:endParaRPr/>
          </a:p>
        </p:txBody>
      </p:sp>
      <p:sp>
        <p:nvSpPr>
          <p:cNvPr id="718" name="Google Shape;718;p29"/>
          <p:cNvSpPr txBox="1">
            <a:spLocks noGrp="1"/>
          </p:cNvSpPr>
          <p:nvPr>
            <p:ph type="subTitle" idx="13"/>
          </p:nvPr>
        </p:nvSpPr>
        <p:spPr>
          <a:xfrm>
            <a:off x="648325" y="4509169"/>
            <a:ext cx="5743883" cy="519600"/>
          </a:xfrm>
          <a:prstGeom prst="rect">
            <a:avLst/>
          </a:prstGeom>
        </p:spPr>
        <p:txBody>
          <a:bodyPr spcFirstLastPara="1" wrap="square" lIns="121900" tIns="121900" rIns="121900" bIns="121900" anchor="ctr" anchorCtr="0">
            <a:noAutofit/>
          </a:bodyPr>
          <a:lstStyle/>
          <a:p>
            <a:pPr marL="0" indent="0"/>
            <a:r>
              <a:rPr lang="vi-VN"/>
              <a:t>HIỆN THỰC VÀ ĐÁNH GIÁ HỆ THỐNG</a:t>
            </a:r>
            <a:endParaRPr/>
          </a:p>
        </p:txBody>
      </p:sp>
      <p:sp>
        <p:nvSpPr>
          <p:cNvPr id="719" name="Google Shape;719;p29"/>
          <p:cNvSpPr txBox="1">
            <a:spLocks noGrp="1"/>
          </p:cNvSpPr>
          <p:nvPr>
            <p:ph type="title" idx="14"/>
          </p:nvPr>
        </p:nvSpPr>
        <p:spPr>
          <a:xfrm>
            <a:off x="2788267" y="3924248"/>
            <a:ext cx="1464000" cy="519600"/>
          </a:xfrm>
          <a:prstGeom prst="rect">
            <a:avLst/>
          </a:prstGeom>
        </p:spPr>
        <p:txBody>
          <a:bodyPr spcFirstLastPara="1" wrap="square" lIns="121900" tIns="121900" rIns="121900" bIns="121900" anchor="ctr" anchorCtr="0">
            <a:noAutofit/>
          </a:bodyPr>
          <a:lstStyle/>
          <a:p>
            <a:r>
              <a:rPr lang="en"/>
              <a:t>0</a:t>
            </a:r>
            <a:r>
              <a:rPr lang="vi-VN"/>
              <a:t>3</a:t>
            </a:r>
            <a:endParaRPr/>
          </a:p>
        </p:txBody>
      </p:sp>
      <p:sp>
        <p:nvSpPr>
          <p:cNvPr id="720" name="Google Shape;720;p29"/>
          <p:cNvSpPr txBox="1">
            <a:spLocks noGrp="1"/>
          </p:cNvSpPr>
          <p:nvPr>
            <p:ph type="subTitle" idx="15"/>
          </p:nvPr>
        </p:nvSpPr>
        <p:spPr>
          <a:xfrm>
            <a:off x="1976133" y="5028769"/>
            <a:ext cx="3089200" cy="838800"/>
          </a:xfrm>
          <a:prstGeom prst="rect">
            <a:avLst/>
          </a:prstGeom>
        </p:spPr>
        <p:txBody>
          <a:bodyPr spcFirstLastPara="1" wrap="square" lIns="121900" tIns="121900" rIns="121900" bIns="121900" anchor="t" anchorCtr="0">
            <a:noAutofit/>
          </a:bodyPr>
          <a:lstStyle/>
          <a:p>
            <a:pPr marL="0" indent="0"/>
            <a:r>
              <a:rPr lang="vi-VN"/>
              <a:t>Chạy thử và đánh giá hệ thống trong đề tài</a:t>
            </a:r>
            <a:endParaRPr/>
          </a:p>
        </p:txBody>
      </p:sp>
      <p:sp>
        <p:nvSpPr>
          <p:cNvPr id="724" name="Google Shape;724;p29"/>
          <p:cNvSpPr txBox="1">
            <a:spLocks noGrp="1"/>
          </p:cNvSpPr>
          <p:nvPr>
            <p:ph type="subTitle" idx="19"/>
          </p:nvPr>
        </p:nvSpPr>
        <p:spPr>
          <a:xfrm>
            <a:off x="6392208" y="4317651"/>
            <a:ext cx="3929082" cy="951579"/>
          </a:xfrm>
          <a:prstGeom prst="rect">
            <a:avLst/>
          </a:prstGeom>
        </p:spPr>
        <p:txBody>
          <a:bodyPr spcFirstLastPara="1" wrap="square" lIns="121900" tIns="121900" rIns="121900" bIns="121900" anchor="ctr" anchorCtr="0">
            <a:noAutofit/>
          </a:bodyPr>
          <a:lstStyle/>
          <a:p>
            <a:pPr marL="0" indent="0"/>
            <a:r>
              <a:rPr lang="vi-VN"/>
              <a:t>KẾT LUẬN</a:t>
            </a:r>
            <a:r>
              <a:rPr lang="en-US"/>
              <a:t> VÀ DEMO SẢN PHẨM</a:t>
            </a:r>
            <a:endParaRPr/>
          </a:p>
        </p:txBody>
      </p:sp>
      <p:sp>
        <p:nvSpPr>
          <p:cNvPr id="725" name="Google Shape;725;p29"/>
          <p:cNvSpPr txBox="1">
            <a:spLocks noGrp="1"/>
          </p:cNvSpPr>
          <p:nvPr>
            <p:ph type="title" idx="20"/>
          </p:nvPr>
        </p:nvSpPr>
        <p:spPr>
          <a:xfrm>
            <a:off x="7403691" y="3924248"/>
            <a:ext cx="1464000" cy="519600"/>
          </a:xfrm>
          <a:prstGeom prst="rect">
            <a:avLst/>
          </a:prstGeom>
        </p:spPr>
        <p:txBody>
          <a:bodyPr spcFirstLastPara="1" wrap="square" lIns="121900" tIns="121900" rIns="121900" bIns="121900" anchor="ctr" anchorCtr="0">
            <a:noAutofit/>
          </a:bodyPr>
          <a:lstStyle/>
          <a:p>
            <a:r>
              <a:rPr lang="en"/>
              <a:t>0</a:t>
            </a:r>
            <a:r>
              <a:rPr lang="vi-VN"/>
              <a:t>4</a:t>
            </a:r>
            <a:endParaRPr/>
          </a:p>
        </p:txBody>
      </p:sp>
      <p:sp>
        <p:nvSpPr>
          <p:cNvPr id="726" name="Google Shape;726;p29"/>
          <p:cNvSpPr txBox="1">
            <a:spLocks noGrp="1"/>
          </p:cNvSpPr>
          <p:nvPr>
            <p:ph type="subTitle" idx="21"/>
          </p:nvPr>
        </p:nvSpPr>
        <p:spPr>
          <a:xfrm>
            <a:off x="6591092" y="5028770"/>
            <a:ext cx="3089200" cy="1043450"/>
          </a:xfrm>
          <a:prstGeom prst="rect">
            <a:avLst/>
          </a:prstGeom>
        </p:spPr>
        <p:txBody>
          <a:bodyPr spcFirstLastPara="1" wrap="square" lIns="121900" tIns="121900" rIns="121900" bIns="121900" anchor="t" anchorCtr="0">
            <a:noAutofit/>
          </a:bodyPr>
          <a:lstStyle/>
          <a:p>
            <a:pPr marL="0" indent="0"/>
            <a:r>
              <a:rPr lang="vi-VN"/>
              <a:t>Đánh giá khái quát về đề tài nhóm trình bày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4289200" y="2204433"/>
            <a:ext cx="2132000" cy="1646400"/>
          </a:xfrm>
          <a:prstGeom prst="rect">
            <a:avLst/>
          </a:prstGeom>
        </p:spPr>
        <p:txBody>
          <a:bodyPr spcFirstLastPara="1" wrap="square" lIns="121900" tIns="121900" rIns="121900" bIns="121900" anchor="ctr" anchorCtr="0">
            <a:noAutofit/>
          </a:bodyPr>
          <a:lstStyle/>
          <a:p>
            <a:r>
              <a:rPr lang="en"/>
              <a:t>01</a:t>
            </a:r>
            <a:endParaRPr/>
          </a:p>
        </p:txBody>
      </p:sp>
      <p:sp>
        <p:nvSpPr>
          <p:cNvPr id="826" name="Google Shape;826;p35"/>
          <p:cNvSpPr txBox="1">
            <a:spLocks noGrp="1"/>
          </p:cNvSpPr>
          <p:nvPr>
            <p:ph type="title" idx="2"/>
          </p:nvPr>
        </p:nvSpPr>
        <p:spPr>
          <a:xfrm>
            <a:off x="4289200" y="3839567"/>
            <a:ext cx="3496000" cy="814000"/>
          </a:xfrm>
          <a:prstGeom prst="rect">
            <a:avLst/>
          </a:prstGeom>
        </p:spPr>
        <p:txBody>
          <a:bodyPr spcFirstLastPara="1" wrap="square" lIns="121900" tIns="121900" rIns="121900" bIns="121900" anchor="ctr" anchorCtr="0">
            <a:noAutofit/>
          </a:bodyPr>
          <a:lstStyle/>
          <a:p>
            <a:r>
              <a:rPr lang="vi-VN"/>
              <a:t>GIỚI THIỆU</a:t>
            </a:r>
            <a:endParaRPr/>
          </a:p>
        </p:txBody>
      </p:sp>
      <p:grpSp>
        <p:nvGrpSpPr>
          <p:cNvPr id="827" name="Google Shape;827;p35"/>
          <p:cNvGrpSpPr/>
          <p:nvPr/>
        </p:nvGrpSpPr>
        <p:grpSpPr>
          <a:xfrm>
            <a:off x="8366733" y="1843973"/>
            <a:ext cx="3170071" cy="3170071"/>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6672824" y="3048979"/>
            <a:ext cx="3277253" cy="763600"/>
          </a:xfrm>
          <a:prstGeom prst="rect">
            <a:avLst/>
          </a:prstGeom>
        </p:spPr>
        <p:txBody>
          <a:bodyPr spcFirstLastPara="1" wrap="square" lIns="121900" tIns="121900" rIns="121900" bIns="121900" anchor="t" anchorCtr="0">
            <a:noAutofit/>
          </a:bodyPr>
          <a:lstStyle/>
          <a:p>
            <a:r>
              <a:rPr lang="en"/>
              <a:t>MỤC TIÊU ĐỀ RA</a:t>
            </a:r>
            <a:endParaRPr/>
          </a:p>
        </p:txBody>
      </p:sp>
      <p:sp>
        <p:nvSpPr>
          <p:cNvPr id="878" name="Google Shape;878;p37"/>
          <p:cNvSpPr txBox="1">
            <a:spLocks noGrp="1"/>
          </p:cNvSpPr>
          <p:nvPr>
            <p:ph type="body" idx="1"/>
          </p:nvPr>
        </p:nvSpPr>
        <p:spPr>
          <a:xfrm>
            <a:off x="6882753" y="3761779"/>
            <a:ext cx="2860400" cy="1370400"/>
          </a:xfrm>
          <a:prstGeom prst="rect">
            <a:avLst/>
          </a:prstGeom>
        </p:spPr>
        <p:txBody>
          <a:bodyPr spcFirstLastPara="1" wrap="square" lIns="121900" tIns="121900" rIns="121900" bIns="121900" anchor="t" anchorCtr="0">
            <a:noAutofit/>
          </a:bodyPr>
          <a:lstStyle/>
          <a:p>
            <a:pPr marL="91027" indent="0" rtl="0">
              <a:spcBef>
                <a:spcPts val="0"/>
              </a:spcBef>
              <a:spcAft>
                <a:spcPts val="0"/>
              </a:spcAft>
              <a:buNone/>
            </a:pPr>
            <a:r>
              <a:rPr lang="vi-VN" sz="1800" b="0" i="0" u="none" strike="noStrike">
                <a:solidFill>
                  <a:schemeClr val="tx1">
                    <a:lumMod val="90000"/>
                  </a:schemeClr>
                </a:solidFill>
                <a:effectLst/>
                <a:latin typeface="Roboto" panose="02000000000000000000" pitchFamily="2" charset="0"/>
                <a:ea typeface="Roboto" panose="02000000000000000000" pitchFamily="2" charset="0"/>
              </a:rPr>
              <a:t>Tìm hiểu các mối đe dọa đối với một hệ thống mạng máy tính.</a:t>
            </a:r>
            <a:br>
              <a:rPr lang="vi-VN"/>
            </a:br>
            <a:endParaRPr lang="en-US"/>
          </a:p>
        </p:txBody>
      </p:sp>
      <p:sp>
        <p:nvSpPr>
          <p:cNvPr id="879" name="Google Shape;879;p37"/>
          <p:cNvSpPr txBox="1">
            <a:spLocks noGrp="1"/>
          </p:cNvSpPr>
          <p:nvPr>
            <p:ph type="body" idx="2"/>
          </p:nvPr>
        </p:nvSpPr>
        <p:spPr>
          <a:xfrm>
            <a:off x="2448853" y="3761779"/>
            <a:ext cx="2860400" cy="1370400"/>
          </a:xfrm>
          <a:prstGeom prst="rect">
            <a:avLst/>
          </a:prstGeom>
        </p:spPr>
        <p:txBody>
          <a:bodyPr spcFirstLastPara="1" wrap="square" lIns="121900" tIns="121900" rIns="121900" bIns="121900" anchor="t" anchorCtr="0">
            <a:noAutofit/>
          </a:bodyPr>
          <a:lstStyle/>
          <a:p>
            <a:pPr marL="0" indent="0">
              <a:buSzPts val="1100"/>
              <a:buNone/>
            </a:pPr>
            <a:r>
              <a:rPr lang="vi-VN" sz="1800" b="0" i="0" u="none" strike="noStrike">
                <a:solidFill>
                  <a:schemeClr val="accent6">
                    <a:lumMod val="20000"/>
                    <a:lumOff val="80000"/>
                  </a:schemeClr>
                </a:solidFill>
                <a:effectLst/>
                <a:latin typeface="Roboto" panose="02000000000000000000" pitchFamily="2" charset="0"/>
                <a:ea typeface="Roboto" panose="02000000000000000000" pitchFamily="2" charset="0"/>
              </a:rPr>
              <a:t>Triển khai một hệ thống bức tường lửa với nhiều chức năng bổ sung</a:t>
            </a:r>
            <a:r>
              <a:rPr lang="en-US" sz="1800" b="0" i="0" u="none" strike="noStrike">
                <a:solidFill>
                  <a:schemeClr val="accent6">
                    <a:lumMod val="20000"/>
                    <a:lumOff val="80000"/>
                  </a:schemeClr>
                </a:solidFill>
                <a:effectLst/>
                <a:latin typeface="Roboto" panose="02000000000000000000" pitchFamily="2" charset="0"/>
                <a:ea typeface="Roboto" panose="02000000000000000000" pitchFamily="2" charset="0"/>
              </a:rPr>
              <a:t>.</a:t>
            </a:r>
            <a:endParaRPr>
              <a:solidFill>
                <a:schemeClr val="accent6">
                  <a:lumMod val="20000"/>
                  <a:lumOff val="80000"/>
                </a:schemeClr>
              </a:solidFill>
              <a:latin typeface="Roboto" panose="02000000000000000000" pitchFamily="2" charset="0"/>
              <a:ea typeface="Roboto" panose="02000000000000000000" pitchFamily="2" charset="0"/>
            </a:endParaRPr>
          </a:p>
        </p:txBody>
      </p:sp>
      <p:sp>
        <p:nvSpPr>
          <p:cNvPr id="880" name="Google Shape;880;p37"/>
          <p:cNvSpPr txBox="1">
            <a:spLocks noGrp="1"/>
          </p:cNvSpPr>
          <p:nvPr>
            <p:ph type="title" idx="3"/>
          </p:nvPr>
        </p:nvSpPr>
        <p:spPr>
          <a:xfrm>
            <a:off x="2448846" y="2998179"/>
            <a:ext cx="2860400" cy="763600"/>
          </a:xfrm>
          <a:prstGeom prst="rect">
            <a:avLst/>
          </a:prstGeom>
        </p:spPr>
        <p:txBody>
          <a:bodyPr spcFirstLastPara="1" wrap="square" lIns="121900" tIns="121900" rIns="121900" bIns="121900" anchor="t" anchorCtr="0">
            <a:noAutofit/>
          </a:bodyPr>
          <a:lstStyle/>
          <a:p>
            <a:r>
              <a:rPr lang="en"/>
              <a:t>ĐỀ TÀI</a:t>
            </a:r>
            <a:endParaRPr/>
          </a:p>
        </p:txBody>
      </p:sp>
      <p:sp>
        <p:nvSpPr>
          <p:cNvPr id="881" name="Google Shape;881;p37"/>
          <p:cNvSpPr txBox="1">
            <a:spLocks noGrp="1"/>
          </p:cNvSpPr>
          <p:nvPr>
            <p:ph type="title" idx="4"/>
          </p:nvPr>
        </p:nvSpPr>
        <p:spPr>
          <a:xfrm>
            <a:off x="960000" y="720000"/>
            <a:ext cx="10272000" cy="763600"/>
          </a:xfrm>
          <a:prstGeom prst="rect">
            <a:avLst/>
          </a:prstGeom>
        </p:spPr>
        <p:txBody>
          <a:bodyPr spcFirstLastPara="1" wrap="square" lIns="121900" tIns="121900" rIns="121900" bIns="121900" anchor="t" anchorCtr="0">
            <a:noAutofit/>
          </a:bodyPr>
          <a:lstStyle/>
          <a:p>
            <a:pPr algn="ctr"/>
            <a:r>
              <a:rPr lang="en" sz="4400">
                <a:solidFill>
                  <a:srgbClr val="92D050"/>
                </a:solidFill>
              </a:rPr>
              <a:t>ĐỀ TÀI VÀ MỤC TIÊU ĐỀ RA</a:t>
            </a:r>
            <a:endParaRPr sz="4400">
              <a:solidFill>
                <a:srgbClr val="92D050"/>
              </a:solidFill>
            </a:endParaRPr>
          </a:p>
        </p:txBody>
      </p:sp>
      <p:grpSp>
        <p:nvGrpSpPr>
          <p:cNvPr id="13" name="Google Shape;10251;p77">
            <a:extLst>
              <a:ext uri="{FF2B5EF4-FFF2-40B4-BE49-F238E27FC236}">
                <a16:creationId xmlns:a16="http://schemas.microsoft.com/office/drawing/2014/main" id="{51974AF2-769B-4315-B6D1-97B642845C36}"/>
              </a:ext>
            </a:extLst>
          </p:cNvPr>
          <p:cNvGrpSpPr/>
          <p:nvPr/>
        </p:nvGrpSpPr>
        <p:grpSpPr>
          <a:xfrm>
            <a:off x="3667623" y="2382219"/>
            <a:ext cx="422846" cy="615960"/>
            <a:chOff x="-39783425" y="2337925"/>
            <a:chExt cx="275700" cy="318350"/>
          </a:xfrm>
          <a:solidFill>
            <a:schemeClr val="accent6"/>
          </a:solidFill>
        </p:grpSpPr>
        <p:sp>
          <p:nvSpPr>
            <p:cNvPr id="14" name="Google Shape;10252;p77">
              <a:extLst>
                <a:ext uri="{FF2B5EF4-FFF2-40B4-BE49-F238E27FC236}">
                  <a16:creationId xmlns:a16="http://schemas.microsoft.com/office/drawing/2014/main" id="{138F4237-4633-40EC-8BE2-32F052DE52F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lumMod val="75000"/>
                  </a:schemeClr>
                </a:solidFill>
                <a:highlight>
                  <a:srgbClr val="FF00FF"/>
                </a:highlight>
              </a:endParaRPr>
            </a:p>
          </p:txBody>
        </p:sp>
        <p:sp>
          <p:nvSpPr>
            <p:cNvPr id="15" name="Google Shape;10253;p77">
              <a:extLst>
                <a:ext uri="{FF2B5EF4-FFF2-40B4-BE49-F238E27FC236}">
                  <a16:creationId xmlns:a16="http://schemas.microsoft.com/office/drawing/2014/main" id="{D53C3F13-06FD-430A-9895-0FE6A3E284F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accent5">
                    <a:lumMod val="75000"/>
                  </a:schemeClr>
                </a:solidFill>
              </a:endParaRPr>
            </a:p>
          </p:txBody>
        </p:sp>
      </p:grpSp>
      <p:sp>
        <p:nvSpPr>
          <p:cNvPr id="16" name="Google Shape;11890;p82">
            <a:extLst>
              <a:ext uri="{FF2B5EF4-FFF2-40B4-BE49-F238E27FC236}">
                <a16:creationId xmlns:a16="http://schemas.microsoft.com/office/drawing/2014/main" id="{6CCC7E78-321B-462F-B831-A8A852E5E864}"/>
              </a:ext>
            </a:extLst>
          </p:cNvPr>
          <p:cNvSpPr/>
          <p:nvPr/>
        </p:nvSpPr>
        <p:spPr>
          <a:xfrm>
            <a:off x="7967811" y="2382219"/>
            <a:ext cx="687278" cy="615960"/>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4289200" y="2204433"/>
            <a:ext cx="2132000" cy="1646400"/>
          </a:xfrm>
          <a:prstGeom prst="rect">
            <a:avLst/>
          </a:prstGeom>
        </p:spPr>
        <p:txBody>
          <a:bodyPr spcFirstLastPara="1" wrap="square" lIns="121900" tIns="121900" rIns="121900" bIns="121900" anchor="ctr" anchorCtr="0">
            <a:noAutofit/>
          </a:bodyPr>
          <a:lstStyle/>
          <a:p>
            <a:r>
              <a:rPr lang="en"/>
              <a:t>02</a:t>
            </a:r>
            <a:endParaRPr/>
          </a:p>
        </p:txBody>
      </p:sp>
      <p:sp>
        <p:nvSpPr>
          <p:cNvPr id="930" name="Google Shape;930;p41"/>
          <p:cNvSpPr txBox="1">
            <a:spLocks noGrp="1"/>
          </p:cNvSpPr>
          <p:nvPr>
            <p:ph type="title" idx="2"/>
          </p:nvPr>
        </p:nvSpPr>
        <p:spPr>
          <a:xfrm>
            <a:off x="4289199" y="3839567"/>
            <a:ext cx="3869875" cy="1174400"/>
          </a:xfrm>
          <a:prstGeom prst="rect">
            <a:avLst/>
          </a:prstGeom>
        </p:spPr>
        <p:txBody>
          <a:bodyPr spcFirstLastPara="1" wrap="square" lIns="121900" tIns="121900" rIns="121900" bIns="121900" anchor="ctr" anchorCtr="0">
            <a:noAutofit/>
          </a:bodyPr>
          <a:lstStyle/>
          <a:p>
            <a:r>
              <a:rPr lang="en-US"/>
              <a:t>CƠ SỞ LÝ THUYẾT</a:t>
            </a:r>
            <a:endParaRPr/>
          </a:p>
        </p:txBody>
      </p:sp>
      <p:grpSp>
        <p:nvGrpSpPr>
          <p:cNvPr id="931" name="Google Shape;931;p41"/>
          <p:cNvGrpSpPr/>
          <p:nvPr/>
        </p:nvGrpSpPr>
        <p:grpSpPr>
          <a:xfrm>
            <a:off x="8468453" y="1844014"/>
            <a:ext cx="3068355" cy="3169956"/>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86BF-B553-4A46-851B-1CC5CDE419F8}"/>
              </a:ext>
            </a:extLst>
          </p:cNvPr>
          <p:cNvSpPr>
            <a:spLocks noGrp="1"/>
          </p:cNvSpPr>
          <p:nvPr>
            <p:ph type="title"/>
          </p:nvPr>
        </p:nvSpPr>
        <p:spPr>
          <a:xfrm>
            <a:off x="960000" y="-67135"/>
            <a:ext cx="10272000" cy="763600"/>
          </a:xfrm>
        </p:spPr>
        <p:txBody>
          <a:bodyPr/>
          <a:lstStyle/>
          <a:p>
            <a:pPr algn="ctr"/>
            <a:r>
              <a:rPr lang="vi-VN" sz="6000"/>
              <a:t>FIREWALL</a:t>
            </a:r>
          </a:p>
        </p:txBody>
      </p:sp>
      <p:sp>
        <p:nvSpPr>
          <p:cNvPr id="7" name="Subtitle 6">
            <a:extLst>
              <a:ext uri="{FF2B5EF4-FFF2-40B4-BE49-F238E27FC236}">
                <a16:creationId xmlns:a16="http://schemas.microsoft.com/office/drawing/2014/main" id="{6A0BF93D-F6EE-46F3-9E7C-AAFC1C9416AE}"/>
              </a:ext>
            </a:extLst>
          </p:cNvPr>
          <p:cNvSpPr>
            <a:spLocks noGrp="1"/>
          </p:cNvSpPr>
          <p:nvPr>
            <p:ph type="subTitle" idx="5"/>
          </p:nvPr>
        </p:nvSpPr>
        <p:spPr>
          <a:xfrm>
            <a:off x="2151492" y="767300"/>
            <a:ext cx="6888902" cy="519600"/>
          </a:xfrm>
        </p:spPr>
        <p:txBody>
          <a:bodyPr/>
          <a:lstStyle/>
          <a:p>
            <a:r>
              <a:rPr lang="vi-VN"/>
              <a:t>Phân loại</a:t>
            </a:r>
          </a:p>
        </p:txBody>
      </p:sp>
      <p:sp>
        <p:nvSpPr>
          <p:cNvPr id="8" name="Subtitle 7">
            <a:extLst>
              <a:ext uri="{FF2B5EF4-FFF2-40B4-BE49-F238E27FC236}">
                <a16:creationId xmlns:a16="http://schemas.microsoft.com/office/drawing/2014/main" id="{960BCB02-967B-4F3C-92B8-638B04C1D4EE}"/>
              </a:ext>
            </a:extLst>
          </p:cNvPr>
          <p:cNvSpPr>
            <a:spLocks noGrp="1"/>
          </p:cNvSpPr>
          <p:nvPr>
            <p:ph type="subTitle" idx="6"/>
          </p:nvPr>
        </p:nvSpPr>
        <p:spPr>
          <a:xfrm>
            <a:off x="2491740" y="1216065"/>
            <a:ext cx="6692627" cy="1103137"/>
          </a:xfrm>
        </p:spPr>
        <p:txBody>
          <a:bodyPr/>
          <a:lstStyle/>
          <a:p>
            <a:pPr>
              <a:buFontTx/>
              <a:buChar char="-"/>
            </a:pPr>
            <a:r>
              <a:rPr lang="en-US" sz="1400"/>
              <a:t>Firewall cứng</a:t>
            </a:r>
            <a:endParaRPr lang="vi-VN" sz="1400"/>
          </a:p>
          <a:p>
            <a:pPr>
              <a:buFontTx/>
              <a:buChar char="-"/>
            </a:pPr>
            <a:r>
              <a:rPr lang="en-US" sz="1400"/>
              <a:t>Firewall mềm</a:t>
            </a:r>
            <a:endParaRPr lang="vi-VN" sz="1400"/>
          </a:p>
        </p:txBody>
      </p:sp>
      <p:sp>
        <p:nvSpPr>
          <p:cNvPr id="9" name="Subtitle 8">
            <a:extLst>
              <a:ext uri="{FF2B5EF4-FFF2-40B4-BE49-F238E27FC236}">
                <a16:creationId xmlns:a16="http://schemas.microsoft.com/office/drawing/2014/main" id="{BACD37A8-8A65-4C5F-8980-930564DFBC59}"/>
              </a:ext>
            </a:extLst>
          </p:cNvPr>
          <p:cNvSpPr>
            <a:spLocks noGrp="1"/>
          </p:cNvSpPr>
          <p:nvPr>
            <p:ph type="subTitle" idx="7"/>
          </p:nvPr>
        </p:nvSpPr>
        <p:spPr>
          <a:xfrm>
            <a:off x="6272743" y="696465"/>
            <a:ext cx="2243200" cy="519600"/>
          </a:xfrm>
        </p:spPr>
        <p:txBody>
          <a:bodyPr/>
          <a:lstStyle/>
          <a:p>
            <a:r>
              <a:rPr lang="vi-VN"/>
              <a:t>Chức năng</a:t>
            </a:r>
          </a:p>
        </p:txBody>
      </p:sp>
      <p:sp>
        <p:nvSpPr>
          <p:cNvPr id="10" name="Subtitle 9">
            <a:extLst>
              <a:ext uri="{FF2B5EF4-FFF2-40B4-BE49-F238E27FC236}">
                <a16:creationId xmlns:a16="http://schemas.microsoft.com/office/drawing/2014/main" id="{9A80C68B-8EFF-4565-827D-FE104C6E2B59}"/>
              </a:ext>
            </a:extLst>
          </p:cNvPr>
          <p:cNvSpPr>
            <a:spLocks noGrp="1"/>
          </p:cNvSpPr>
          <p:nvPr>
            <p:ph type="subTitle" idx="8"/>
          </p:nvPr>
        </p:nvSpPr>
        <p:spPr>
          <a:xfrm>
            <a:off x="6272835" y="1096341"/>
            <a:ext cx="4367456" cy="1082800"/>
          </a:xfrm>
        </p:spPr>
        <p:txBody>
          <a:bodyPr/>
          <a:lstStyle/>
          <a:p>
            <a:pPr marL="482600" indent="-342900">
              <a:buFontTx/>
              <a:buChar char="-"/>
            </a:pPr>
            <a:r>
              <a:rPr lang="vi-VN" sz="1400"/>
              <a:t>Kiểm soát luồng thống tin</a:t>
            </a:r>
          </a:p>
          <a:p>
            <a:pPr marL="482600" indent="-342900">
              <a:buFontTx/>
              <a:buChar char="-"/>
            </a:pPr>
            <a:r>
              <a:rPr lang="vi-VN" sz="1400"/>
              <a:t>Thiết lập cơ chế điều khiển</a:t>
            </a:r>
          </a:p>
          <a:p>
            <a:pPr marL="482600" indent="-342900">
              <a:buFontTx/>
              <a:buChar char="-"/>
            </a:pPr>
            <a:r>
              <a:rPr lang="vi-VN" sz="1400"/>
              <a:t>Lọc các gói tín dựa vào địa chỉ</a:t>
            </a:r>
          </a:p>
          <a:p>
            <a:pPr marL="482600" indent="-342900">
              <a:buFontTx/>
              <a:buChar char="-"/>
            </a:pPr>
            <a:r>
              <a:rPr lang="vi-VN" sz="1400"/>
              <a:t>...</a:t>
            </a:r>
          </a:p>
        </p:txBody>
      </p:sp>
      <p:pic>
        <p:nvPicPr>
          <p:cNvPr id="12" name="Picture 11">
            <a:extLst>
              <a:ext uri="{FF2B5EF4-FFF2-40B4-BE49-F238E27FC236}">
                <a16:creationId xmlns:a16="http://schemas.microsoft.com/office/drawing/2014/main" id="{F228406F-3CE6-40D5-966D-9089FAD18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506" y="2179141"/>
            <a:ext cx="7662988" cy="3831494"/>
          </a:xfrm>
          <a:prstGeom prst="rect">
            <a:avLst/>
          </a:prstGeom>
        </p:spPr>
      </p:pic>
    </p:spTree>
    <p:extLst>
      <p:ext uri="{BB962C8B-B14F-4D97-AF65-F5344CB8AC3E}">
        <p14:creationId xmlns:p14="http://schemas.microsoft.com/office/powerpoint/2010/main" val="269841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7">
            <a:extLst>
              <a:ext uri="{FF2B5EF4-FFF2-40B4-BE49-F238E27FC236}">
                <a16:creationId xmlns:a16="http://schemas.microsoft.com/office/drawing/2014/main" id="{2EEE6793-5CF9-4584-B49F-ED8EC5059206}"/>
              </a:ext>
            </a:extLst>
          </p:cNvPr>
          <p:cNvSpPr txBox="1">
            <a:spLocks/>
          </p:cNvSpPr>
          <p:nvPr/>
        </p:nvSpPr>
        <p:spPr>
          <a:xfrm>
            <a:off x="1737360" y="1090335"/>
            <a:ext cx="6692627" cy="1103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867" b="0" i="0" u="none" strike="noStrike" cap="none">
                <a:solidFill>
                  <a:schemeClr val="dk1"/>
                </a:solidFill>
                <a:latin typeface="Roboto"/>
                <a:ea typeface="Roboto"/>
                <a:cs typeface="Roboto"/>
                <a:sym typeface="Roboto"/>
              </a:defRPr>
            </a:lvl9pPr>
          </a:lstStyle>
          <a:p>
            <a:pPr>
              <a:buFontTx/>
              <a:buChar char="-"/>
            </a:pPr>
            <a:r>
              <a:rPr lang="vi-VN" sz="1400" kern="0"/>
              <a:t>Firewall cứng</a:t>
            </a:r>
            <a:r>
              <a:rPr lang="en-US" sz="1400" kern="0"/>
              <a:t> : </a:t>
            </a:r>
            <a:r>
              <a:rPr lang="vi-VN" sz="1400" kern="0"/>
              <a:t> Firewall cứng là những Firewall được tích hợp trên</a:t>
            </a:r>
            <a:r>
              <a:rPr lang="en-US" sz="1400" kern="0"/>
              <a:t> Router</a:t>
            </a:r>
          </a:p>
          <a:p>
            <a:pPr>
              <a:buFontTx/>
              <a:buChar char="-"/>
            </a:pPr>
            <a:r>
              <a:rPr lang="en-US" sz="1400" kern="0"/>
              <a:t>Firewall </a:t>
            </a:r>
            <a:r>
              <a:rPr lang="en-US" sz="1400" kern="0" err="1"/>
              <a:t>mềm</a:t>
            </a:r>
            <a:r>
              <a:rPr lang="en-US" sz="1400" kern="0"/>
              <a:t> : Firewall </a:t>
            </a:r>
            <a:r>
              <a:rPr lang="en-US" sz="1400" kern="0" err="1"/>
              <a:t>mềm</a:t>
            </a:r>
            <a:r>
              <a:rPr lang="en-US" sz="1400" kern="0"/>
              <a:t>  </a:t>
            </a:r>
            <a:r>
              <a:rPr lang="en-US" sz="1400" kern="0" err="1"/>
              <a:t>là</a:t>
            </a:r>
            <a:r>
              <a:rPr lang="en-US" sz="1400" kern="0"/>
              <a:t> </a:t>
            </a:r>
            <a:r>
              <a:rPr lang="en-US" sz="1400" kern="0" err="1"/>
              <a:t>những</a:t>
            </a:r>
            <a:r>
              <a:rPr lang="en-US" sz="1400" kern="0"/>
              <a:t> Firewall </a:t>
            </a:r>
            <a:r>
              <a:rPr lang="en-US" sz="1400" kern="0" err="1"/>
              <a:t>được</a:t>
            </a:r>
            <a:r>
              <a:rPr lang="en-US" sz="1400" kern="0"/>
              <a:t> </a:t>
            </a:r>
            <a:r>
              <a:rPr lang="en-US" sz="1400" kern="0" err="1"/>
              <a:t>cài</a:t>
            </a:r>
            <a:r>
              <a:rPr lang="en-US" sz="1400" kern="0"/>
              <a:t> </a:t>
            </a:r>
            <a:r>
              <a:rPr lang="en-US" sz="1400" kern="0" err="1"/>
              <a:t>đặt</a:t>
            </a:r>
            <a:r>
              <a:rPr lang="en-US" sz="1400" kern="0"/>
              <a:t> </a:t>
            </a:r>
            <a:r>
              <a:rPr lang="en-US" sz="1400" kern="0" err="1"/>
              <a:t>trên</a:t>
            </a:r>
            <a:r>
              <a:rPr lang="en-US" sz="1400" kern="0"/>
              <a:t> </a:t>
            </a:r>
            <a:r>
              <a:rPr lang="en-US" sz="1400" kern="0" err="1"/>
              <a:t>các</a:t>
            </a:r>
            <a:r>
              <a:rPr lang="en-US" sz="1400" kern="0"/>
              <a:t> Server</a:t>
            </a:r>
            <a:endParaRPr lang="vi-VN" sz="1400" kern="0"/>
          </a:p>
        </p:txBody>
      </p:sp>
      <p:sp>
        <p:nvSpPr>
          <p:cNvPr id="18" name="Title 1">
            <a:extLst>
              <a:ext uri="{FF2B5EF4-FFF2-40B4-BE49-F238E27FC236}">
                <a16:creationId xmlns:a16="http://schemas.microsoft.com/office/drawing/2014/main" id="{5B8D93E0-D374-4836-B671-5FFE2093A659}"/>
              </a:ext>
            </a:extLst>
          </p:cNvPr>
          <p:cNvSpPr>
            <a:spLocks noGrp="1"/>
          </p:cNvSpPr>
          <p:nvPr>
            <p:ph type="title"/>
          </p:nvPr>
        </p:nvSpPr>
        <p:spPr>
          <a:xfrm>
            <a:off x="960000" y="115744"/>
            <a:ext cx="10272000" cy="1103137"/>
          </a:xfrm>
        </p:spPr>
        <p:txBody>
          <a:bodyPr/>
          <a:lstStyle/>
          <a:p>
            <a:pPr algn="ctr"/>
            <a:r>
              <a:rPr lang="vi-VN" sz="6000"/>
              <a:t>FIREWALL</a:t>
            </a:r>
          </a:p>
        </p:txBody>
      </p:sp>
      <p:pic>
        <p:nvPicPr>
          <p:cNvPr id="20" name="Picture 19">
            <a:extLst>
              <a:ext uri="{FF2B5EF4-FFF2-40B4-BE49-F238E27FC236}">
                <a16:creationId xmlns:a16="http://schemas.microsoft.com/office/drawing/2014/main" id="{AA836F9D-02E0-4264-8744-6366847E7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1" y="2900064"/>
            <a:ext cx="5352655" cy="1015663"/>
          </a:xfrm>
          <a:prstGeom prst="rect">
            <a:avLst/>
          </a:prstGeom>
        </p:spPr>
      </p:pic>
      <p:sp>
        <p:nvSpPr>
          <p:cNvPr id="21" name="TextBox 20">
            <a:extLst>
              <a:ext uri="{FF2B5EF4-FFF2-40B4-BE49-F238E27FC236}">
                <a16:creationId xmlns:a16="http://schemas.microsoft.com/office/drawing/2014/main" id="{F69A25EA-84E2-4722-ACA5-CA624E0F2F51}"/>
              </a:ext>
            </a:extLst>
          </p:cNvPr>
          <p:cNvSpPr txBox="1"/>
          <p:nvPr/>
        </p:nvSpPr>
        <p:spPr>
          <a:xfrm>
            <a:off x="5696506" y="2942272"/>
            <a:ext cx="1675844" cy="1015663"/>
          </a:xfrm>
          <a:prstGeom prst="rect">
            <a:avLst/>
          </a:prstGeom>
          <a:noFill/>
        </p:spPr>
        <p:txBody>
          <a:bodyPr wrap="square" rtlCol="0">
            <a:spAutoFit/>
          </a:bodyPr>
          <a:lstStyle/>
          <a:p>
            <a:r>
              <a:rPr lang="en-US" sz="6000">
                <a:latin typeface="Arial Black" panose="020B0A04020102020204" pitchFamily="34" charset="0"/>
              </a:rPr>
              <a:t>VS</a:t>
            </a:r>
          </a:p>
        </p:txBody>
      </p:sp>
      <p:pic>
        <p:nvPicPr>
          <p:cNvPr id="23" name="Picture 22">
            <a:extLst>
              <a:ext uri="{FF2B5EF4-FFF2-40B4-BE49-F238E27FC236}">
                <a16:creationId xmlns:a16="http://schemas.microsoft.com/office/drawing/2014/main" id="{C1D14571-6181-4A81-90FC-7FEB81847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333" y="2854798"/>
            <a:ext cx="5130214" cy="1103137"/>
          </a:xfrm>
          <a:prstGeom prst="rect">
            <a:avLst/>
          </a:prstGeom>
        </p:spPr>
      </p:pic>
      <p:sp>
        <p:nvSpPr>
          <p:cNvPr id="24" name="TextBox 23">
            <a:extLst>
              <a:ext uri="{FF2B5EF4-FFF2-40B4-BE49-F238E27FC236}">
                <a16:creationId xmlns:a16="http://schemas.microsoft.com/office/drawing/2014/main" id="{246A321D-0018-4426-A5B0-162D35EA18F4}"/>
              </a:ext>
            </a:extLst>
          </p:cNvPr>
          <p:cNvSpPr txBox="1"/>
          <p:nvPr/>
        </p:nvSpPr>
        <p:spPr>
          <a:xfrm>
            <a:off x="1417320" y="4045409"/>
            <a:ext cx="10012680" cy="369332"/>
          </a:xfrm>
          <a:prstGeom prst="rect">
            <a:avLst/>
          </a:prstGeom>
          <a:noFill/>
        </p:spPr>
        <p:txBody>
          <a:bodyPr wrap="square" rtlCol="0">
            <a:spAutoFit/>
          </a:bodyPr>
          <a:lstStyle/>
          <a:p>
            <a:r>
              <a:rPr lang="en-US"/>
              <a:t>Firewall cứng							Firewall mềm</a:t>
            </a:r>
          </a:p>
        </p:txBody>
      </p:sp>
    </p:spTree>
    <p:extLst>
      <p:ext uri="{BB962C8B-B14F-4D97-AF65-F5344CB8AC3E}">
        <p14:creationId xmlns:p14="http://schemas.microsoft.com/office/powerpoint/2010/main" val="83251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4289200" y="2204433"/>
            <a:ext cx="2132000" cy="1646400"/>
          </a:xfrm>
          <a:prstGeom prst="rect">
            <a:avLst/>
          </a:prstGeom>
        </p:spPr>
        <p:txBody>
          <a:bodyPr spcFirstLastPara="1" wrap="square" lIns="121900" tIns="121900" rIns="121900" bIns="121900" anchor="ctr" anchorCtr="0">
            <a:noAutofit/>
          </a:bodyPr>
          <a:lstStyle/>
          <a:p>
            <a:r>
              <a:rPr lang="en">
                <a:solidFill>
                  <a:schemeClr val="accent4"/>
                </a:solidFill>
              </a:rPr>
              <a:t>0</a:t>
            </a:r>
            <a:r>
              <a:rPr lang="vi-VN">
                <a:solidFill>
                  <a:schemeClr val="accent4"/>
                </a:solidFill>
              </a:rPr>
              <a:t>3</a:t>
            </a:r>
            <a:endParaRPr>
              <a:solidFill>
                <a:schemeClr val="accent4"/>
              </a:solidFill>
            </a:endParaRPr>
          </a:p>
        </p:txBody>
      </p:sp>
      <p:sp>
        <p:nvSpPr>
          <p:cNvPr id="1330" name="Google Shape;1330;p54"/>
          <p:cNvSpPr txBox="1">
            <a:spLocks noGrp="1"/>
          </p:cNvSpPr>
          <p:nvPr>
            <p:ph type="title" idx="2"/>
          </p:nvPr>
        </p:nvSpPr>
        <p:spPr>
          <a:xfrm>
            <a:off x="4289199" y="3839567"/>
            <a:ext cx="3934927" cy="814000"/>
          </a:xfrm>
          <a:prstGeom prst="rect">
            <a:avLst/>
          </a:prstGeom>
        </p:spPr>
        <p:txBody>
          <a:bodyPr spcFirstLastPara="1" wrap="square" lIns="121900" tIns="121900" rIns="121900" bIns="121900" anchor="ctr" anchorCtr="0">
            <a:noAutofit/>
          </a:bodyPr>
          <a:lstStyle/>
          <a:p>
            <a:r>
              <a:rPr lang="vi-VN">
                <a:solidFill>
                  <a:schemeClr val="accent4"/>
                </a:solidFill>
              </a:rPr>
              <a:t>HIỆN THỰC VÀ ĐÁNH GIÁ HỆ THỐNG</a:t>
            </a:r>
            <a:endParaRPr>
              <a:solidFill>
                <a:schemeClr val="accent4"/>
              </a:solidFill>
            </a:endParaRPr>
          </a:p>
        </p:txBody>
      </p:sp>
      <p:grpSp>
        <p:nvGrpSpPr>
          <p:cNvPr id="1331" name="Google Shape;1331;p54"/>
          <p:cNvGrpSpPr/>
          <p:nvPr/>
        </p:nvGrpSpPr>
        <p:grpSpPr>
          <a:xfrm>
            <a:off x="8366787" y="1843990"/>
            <a:ext cx="3170028" cy="3170028"/>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ur Team Infographics by Slidesgo">
  <a:themeElements>
    <a:clrScheme name="Simple Light">
      <a:dk1>
        <a:srgbClr val="000000"/>
      </a:dk1>
      <a:lt1>
        <a:srgbClr val="FFFFFF"/>
      </a:lt1>
      <a:dk2>
        <a:srgbClr val="595959"/>
      </a:dk2>
      <a:lt2>
        <a:srgbClr val="EEEEEE"/>
      </a:lt2>
      <a:accent1>
        <a:srgbClr val="F0A6A6"/>
      </a:accent1>
      <a:accent2>
        <a:srgbClr val="EE7A7D"/>
      </a:accent2>
      <a:accent3>
        <a:srgbClr val="A06CAD"/>
      </a:accent3>
      <a:accent4>
        <a:srgbClr val="CCC3EB"/>
      </a:accent4>
      <a:accent5>
        <a:srgbClr val="948CD3"/>
      </a:accent5>
      <a:accent6>
        <a:srgbClr val="434782"/>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769</Words>
  <Application>Microsoft Office PowerPoint</Application>
  <PresentationFormat>Widescreen</PresentationFormat>
  <Paragraphs>83</Paragraphs>
  <Slides>14</Slides>
  <Notes>12</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14</vt:i4>
      </vt:variant>
    </vt:vector>
  </HeadingPairs>
  <TitlesOfParts>
    <vt:vector size="31" baseType="lpstr">
      <vt:lpstr>Arial</vt:lpstr>
      <vt:lpstr>Arial Black</vt:lpstr>
      <vt:lpstr>Calibri</vt:lpstr>
      <vt:lpstr>DM Sans</vt:lpstr>
      <vt:lpstr>Fira Sans Extra Condensed</vt:lpstr>
      <vt:lpstr>Fira Sans Extra Condensed Medium</vt:lpstr>
      <vt:lpstr>Livvic</vt:lpstr>
      <vt:lpstr>Oswald</vt:lpstr>
      <vt:lpstr>Raleway</vt:lpstr>
      <vt:lpstr>Roboto</vt:lpstr>
      <vt:lpstr>Roboto Condensed Light</vt:lpstr>
      <vt:lpstr>Times New Roman</vt:lpstr>
      <vt:lpstr>Viga</vt:lpstr>
      <vt:lpstr>Cyber Security Business Plan</vt:lpstr>
      <vt:lpstr>Our Team Infographics by Slidesgo</vt:lpstr>
      <vt:lpstr>Software Development Bussines Plan by Slidesgo</vt:lpstr>
      <vt:lpstr>1_Software Development Bussines Plan by Slidesgo</vt:lpstr>
      <vt:lpstr>Thiết kế hệ thống tường lửa với pfSense</vt:lpstr>
      <vt:lpstr>Thành viên trong nhóm</vt:lpstr>
      <vt:lpstr>NỘI DUNG TRÌNH BÀY</vt:lpstr>
      <vt:lpstr>01</vt:lpstr>
      <vt:lpstr>MỤC TIÊU ĐỀ RA</vt:lpstr>
      <vt:lpstr>02</vt:lpstr>
      <vt:lpstr>FIREWALL</vt:lpstr>
      <vt:lpstr>FIREWALL</vt:lpstr>
      <vt:lpstr>03</vt:lpstr>
      <vt:lpstr>HIỆN THỰC</vt:lpstr>
      <vt:lpstr>ĐÁNH GIÁ HỆ THỐNG</vt:lpstr>
      <vt:lpstr>04</vt:lpstr>
      <vt:lpstr>KẾT LUẬN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Thiết kế hệ thống tường lửa với pfSense</dc:title>
  <dc:creator>Lê Quang Tung</dc:creator>
  <cp:lastModifiedBy>Trung Anh Truong Ngoc</cp:lastModifiedBy>
  <cp:revision>41</cp:revision>
  <dcterms:created xsi:type="dcterms:W3CDTF">2021-11-20T14:42:59Z</dcterms:created>
  <dcterms:modified xsi:type="dcterms:W3CDTF">2021-12-28T02:24:04Z</dcterms:modified>
</cp:coreProperties>
</file>