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3" r:id="rId9"/>
    <p:sldId id="268" r:id="rId10"/>
    <p:sldId id="269" r:id="rId11"/>
    <p:sldId id="264" r:id="rId12"/>
    <p:sldId id="270" r:id="rId13"/>
    <p:sldId id="26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5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57C-7802-4507-877E-2D396162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LM Roman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C5E5-D724-4A83-8839-6946778A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M Roman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7DB4-FA91-44C1-A24C-253FB42D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AADB-42FD-4160-B1D5-1A6A215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F14A-5BDE-48D2-B99F-C673B68C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E4A3-03C1-4187-A30A-6D03B01F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4C3F-089B-4DC0-ADCC-1F4D8CE5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6B31-7D38-4298-A961-F92E2A06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B7E4-7225-4AF4-AF25-33E378F5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7DA7-E5C3-446D-8E0B-38F71DC8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286A1-40E5-451A-9ECA-85E5211B0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64BE-E4FD-49A0-9FE3-E3DC269C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A355-241C-401B-89EB-36800224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6AE7-1D64-49DD-ADA8-074E2D26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93F3-5FB6-469A-9822-67AE7BDE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E941-D04C-4A0D-B2FB-25813F9A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5F2A-E7E0-4834-9D78-F036D6F9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5F83-088D-42A2-91D6-32A5D98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1E1A-3CAC-4ECE-B62A-9F62366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D3B-2063-4B78-B8A7-5ECC411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DE27-7AD3-4E28-B8E1-E93AE439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134B-4DBC-442F-88D2-AC8F66DB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7471-95F8-4082-A853-6772F2DF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D02B-AA4A-4693-BBD6-AC02A234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3664-CE82-4634-8782-A1B5582D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B895-F3C4-4B72-9F70-F7CC917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D48E-2EBA-40C1-9C7F-107D230C2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7CA4F-DDAF-46A1-A3E2-D8F31C8BF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A0B9-FCBF-464D-A5F0-1E11C9A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41EF-2AC5-40BE-93DF-8C5444FC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464C-3005-4E35-812D-D46499D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6226-B765-48C1-ADDA-27BF0382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50F1-94CE-40FE-AD11-BABAA664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1A6B2-CA7F-4D51-B8ED-71F05EEB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E35D0-C045-485F-98E1-9265CE01F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A2BD-206B-4FFF-873E-DECD371E8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A0BAF-A9F6-4594-A6C4-F084012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795D-BD83-47B8-A6D6-C37A9749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A3534-7C1D-432A-9DF7-C96AFA82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F8C0-5501-4251-8D93-3F1C81B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33E71-A3A5-42C1-9F5A-8779FF3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1497-B509-4996-A425-A992563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F1A8-C7D9-4DB3-8002-89DA7721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BB2A2-B4E8-4642-97BB-7A471CA6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9DA8-3131-4431-9AD6-046C727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BCB0-9BA0-482E-9B76-A84A5CDB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4426-8E34-4C14-80AB-82764A2C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0EB5-30DC-45DD-BDA2-D23C47C1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BDA6F-727D-49B3-B81F-8636DF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CC5D-BCD6-4BE9-AFE3-CAC5F8A8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5D8A-BE1E-430D-A262-2F947D9D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726A0-A9E8-4BC5-87CC-59D76AB3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2A5C-A0A8-4232-8C89-5855C195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6DD22-054D-4F1C-AE1E-ED6DC674C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262F-3EEA-4110-8D8B-E2336795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6D21-4CDA-4224-94A9-9E606991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464E-7978-452A-AC62-5C2A36C2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FC26-0EC0-4D9D-870D-8769AB1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4E602-E74F-4074-B05B-19CA864F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47ED-A8BC-4CD2-A784-0CAFF3D0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F318-C653-47DC-8FDE-71935EC5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E298-8A86-4C53-B589-05F1F87826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7D47-0E5C-41D2-B499-E49B10ED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BA6A-E231-42B1-9F5E-8D79ED21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ross-origin_resource_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okhoa-code/EcomerceTechWe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5937-62C4-41F8-B3F3-A2B18A056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Tech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1938-BA8A-4928-A2A6-F909095BA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1328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Student Information</a:t>
            </a:r>
          </a:p>
          <a:p>
            <a:r>
              <a:rPr lang="en-US"/>
              <a:t>B1910658 – HUYNH HUU BAO KHOA</a:t>
            </a:r>
          </a:p>
          <a:p>
            <a:r>
              <a:rPr lang="en-US"/>
              <a:t>B1910676 – DUONG HUYNH NHAN</a:t>
            </a:r>
          </a:p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E3B9CC-8761-41B6-A564-F342A38D15B0}"/>
              </a:ext>
            </a:extLst>
          </p:cNvPr>
          <p:cNvSpPr txBox="1">
            <a:spLocks/>
          </p:cNvSpPr>
          <p:nvPr/>
        </p:nvSpPr>
        <p:spPr>
          <a:xfrm>
            <a:off x="1524000" y="625581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Semester, 2022-2023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8AD394-E55B-4D74-AFD2-45033BF4480B}"/>
              </a:ext>
            </a:extLst>
          </p:cNvPr>
          <p:cNvSpPr txBox="1">
            <a:spLocks/>
          </p:cNvSpPr>
          <p:nvPr/>
        </p:nvSpPr>
        <p:spPr>
          <a:xfrm>
            <a:off x="1087016" y="142828"/>
            <a:ext cx="10017967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Web technology and service (CT313H)</a:t>
            </a:r>
          </a:p>
        </p:txBody>
      </p:sp>
    </p:spTree>
    <p:extLst>
      <p:ext uri="{BB962C8B-B14F-4D97-AF65-F5344CB8AC3E}">
        <p14:creationId xmlns:p14="http://schemas.microsoft.com/office/powerpoint/2010/main" val="99025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6E99D-E846-E96D-F248-0C0BE3B4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8499"/>
              </p:ext>
            </p:extLst>
          </p:nvPr>
        </p:nvGraphicFramePr>
        <p:xfrm>
          <a:off x="272715" y="1385888"/>
          <a:ext cx="11646569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43">
                  <a:extLst>
                    <a:ext uri="{9D8B030D-6E8A-4147-A177-3AD203B41FA5}">
                      <a16:colId xmlns:a16="http://schemas.microsoft.com/office/drawing/2014/main" val="2661203198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661096496"/>
                    </a:ext>
                  </a:extLst>
                </a:gridCol>
                <a:gridCol w="2582346">
                  <a:extLst>
                    <a:ext uri="{9D8B030D-6E8A-4147-A177-3AD203B41FA5}">
                      <a16:colId xmlns:a16="http://schemas.microsoft.com/office/drawing/2014/main" val="1922749874"/>
                    </a:ext>
                  </a:extLst>
                </a:gridCol>
                <a:gridCol w="2053822">
                  <a:extLst>
                    <a:ext uri="{9D8B030D-6E8A-4147-A177-3AD203B41FA5}">
                      <a16:colId xmlns:a16="http://schemas.microsoft.com/office/drawing/2014/main" val="123784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475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http://localhost:3000/api/carts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559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Post: http://localhost:3000/api/carts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cart (order)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194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Delete: http://localhost:3000/api/carts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all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2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http://localhost:3000/api/carts/:id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specific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544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/>
                        <a:t>Put: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Update specific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cart (order)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6747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 specific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cart (order)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689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http://localhost:3000/api/carts/:uid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cart of specific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59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0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9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Used libraries-Backend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54E-388C-4272-9762-8D195021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600">
                <a:latin typeface="Consolas" panose="020B0609020204030204" pitchFamily="49" charset="0"/>
              </a:rPr>
              <a:t>"base64-img": Convert img to base64, or convert base64 to img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bcryptjs</a:t>
            </a:r>
            <a:r>
              <a:rPr lang="en-US" sz="2600">
                <a:latin typeface="Consolas" panose="020B0609020204030204" pitchFamily="49" charset="0"/>
              </a:rPr>
              <a:t>": Create and compare hashed password</a:t>
            </a:r>
          </a:p>
          <a:p>
            <a:r>
              <a:rPr lang="en-US" sz="2600">
                <a:latin typeface="Consolas" panose="020B0609020204030204" pitchFamily="49" charset="0"/>
              </a:rPr>
              <a:t>"body-parser": handle request through middlewares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cors</a:t>
            </a:r>
            <a:r>
              <a:rPr lang="en-US" sz="2600">
                <a:latin typeface="Consolas" panose="020B0609020204030204" pitchFamily="49" charset="0"/>
              </a:rPr>
              <a:t>": enable </a:t>
            </a:r>
            <a:r>
              <a:rPr lang="en-US" sz="260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CORS</a:t>
            </a:r>
            <a:r>
              <a:rPr lang="en-US" sz="2600">
                <a:latin typeface="Consolas" panose="020B0609020204030204" pitchFamily="49" charset="0"/>
              </a:rPr>
              <a:t> with various options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dotenv</a:t>
            </a:r>
            <a:r>
              <a:rPr lang="en-US" sz="2600">
                <a:latin typeface="Consolas" panose="020B0609020204030204" pitchFamily="49" charset="0"/>
              </a:rPr>
              <a:t>": define and load environment variables</a:t>
            </a:r>
          </a:p>
          <a:p>
            <a:r>
              <a:rPr lang="en-US" sz="2600">
                <a:latin typeface="Consolas" panose="020B0609020204030204" pitchFamily="49" charset="0"/>
              </a:rPr>
              <a:t>"express": define and config routes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jsonwebtoken</a:t>
            </a:r>
            <a:r>
              <a:rPr lang="en-US" sz="2600">
                <a:latin typeface="Consolas" panose="020B0609020204030204" pitchFamily="49" charset="0"/>
              </a:rPr>
              <a:t>": Create and validate token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knex</a:t>
            </a:r>
            <a:r>
              <a:rPr lang="en-US" sz="2600">
                <a:latin typeface="Consolas" panose="020B0609020204030204" pitchFamily="49" charset="0"/>
              </a:rPr>
              <a:t>": use to build mysql queries</a:t>
            </a:r>
          </a:p>
          <a:p>
            <a:r>
              <a:rPr lang="en-US" sz="2600">
                <a:latin typeface="Consolas" panose="020B0609020204030204" pitchFamily="49" charset="0"/>
              </a:rPr>
              <a:t>"multer": handle validate image, upload image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mysql</a:t>
            </a:r>
            <a:r>
              <a:rPr lang="en-US" sz="2600">
                <a:latin typeface="Consolas" panose="020B0609020204030204" pitchFamily="49" charset="0"/>
              </a:rPr>
              <a:t>": use to connect to database</a:t>
            </a:r>
          </a:p>
        </p:txBody>
      </p:sp>
    </p:spTree>
    <p:extLst>
      <p:ext uri="{BB962C8B-B14F-4D97-AF65-F5344CB8AC3E}">
        <p14:creationId xmlns:p14="http://schemas.microsoft.com/office/powerpoint/2010/main" val="117985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Used libraries-Frontend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54E-388C-4272-9762-8D195021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5532120"/>
          </a:xfrm>
        </p:spPr>
        <p:txBody>
          <a:bodyPr>
            <a:no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"@fortawesome/fontawesome-free": get icon</a:t>
            </a:r>
          </a:p>
          <a:p>
            <a:r>
              <a:rPr lang="en-US" sz="2400">
                <a:latin typeface="Consolas" panose="020B0609020204030204" pitchFamily="49" charset="0"/>
              </a:rPr>
              <a:t>"axios": use to  send HTTP requests to backend API</a:t>
            </a:r>
          </a:p>
          <a:p>
            <a:r>
              <a:rPr lang="en-US" sz="2400">
                <a:latin typeface="Consolas" panose="020B0609020204030204" pitchFamily="49" charset="0"/>
              </a:rPr>
              <a:t>"bootstrap": use to design UI</a:t>
            </a:r>
          </a:p>
          <a:p>
            <a:r>
              <a:rPr lang="en-US" sz="2400">
                <a:latin typeface="Consolas" panose="020B0609020204030204" pitchFamily="49" charset="0"/>
              </a:rPr>
              <a:t>"bootstrap-vue": use to design UI</a:t>
            </a:r>
          </a:p>
          <a:p>
            <a:r>
              <a:rPr lang="en-US" sz="2400">
                <a:latin typeface="Consolas" panose="020B0609020204030204" pitchFamily="49" charset="0"/>
              </a:rPr>
              <a:t>"print-js": used to print from web</a:t>
            </a:r>
          </a:p>
          <a:p>
            <a:r>
              <a:rPr lang="en-US" sz="2400">
                <a:latin typeface="Consolas" panose="020B0609020204030204" pitchFamily="49" charset="0"/>
              </a:rPr>
              <a:t>"vue": used to build vue website</a:t>
            </a:r>
          </a:p>
          <a:p>
            <a:r>
              <a:rPr lang="en-US" sz="2400">
                <a:latin typeface="Consolas" panose="020B0609020204030204" pitchFamily="49" charset="0"/>
              </a:rPr>
              <a:t>"vue-router": used to design route in website</a:t>
            </a:r>
          </a:p>
          <a:p>
            <a:r>
              <a:rPr lang="en-US" sz="2400">
                <a:latin typeface="Consolas" panose="020B0609020204030204" pitchFamily="49" charset="0"/>
              </a:rPr>
              <a:t>"vuex": used to manage states in website,</a:t>
            </a:r>
          </a:p>
          <a:p>
            <a:r>
              <a:rPr lang="en-US" sz="2400">
                <a:latin typeface="Consolas" panose="020B0609020204030204" pitchFamily="49" charset="0"/>
              </a:rPr>
              <a:t>"vuex-persistedstate": </a:t>
            </a:r>
            <a:r>
              <a:rPr lang="en-US" sz="2400" b="0" i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2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2400">
                <a:latin typeface="Consolas" panose="020B0609020204030204" pitchFamily="49" charset="0"/>
              </a:rPr>
              <a:t> states between page reloads</a:t>
            </a:r>
          </a:p>
        </p:txBody>
      </p:sp>
    </p:spTree>
    <p:extLst>
      <p:ext uri="{BB962C8B-B14F-4D97-AF65-F5344CB8AC3E}">
        <p14:creationId xmlns:p14="http://schemas.microsoft.com/office/powerpoint/2010/main" val="410722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78002-0C18-0631-1C8E-D03F1427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1348270"/>
            <a:ext cx="10866120" cy="51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AD0F3-6C45-3A7F-1BA7-81B790F9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44" y="1325880"/>
            <a:ext cx="9526912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1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2BF09-6AB2-CDF6-1E7C-635BEBC0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371600"/>
            <a:ext cx="809244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9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DE845-FF04-9435-015E-28A9154E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12192000" cy="52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D202D-CA59-C86C-0427-7846A754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119"/>
            <a:ext cx="12192000" cy="54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9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E153-B5C4-8E8C-3BAF-FB15F01F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" y="1295400"/>
            <a:ext cx="1211078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9359E-4A9D-6A71-C133-BE18AEE2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799"/>
            <a:ext cx="12192000" cy="53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9D7D-4317-4631-ACB3-6E97858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of application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54D0-BD4E-4529-92BC-E80543E9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Goal:</a:t>
            </a:r>
          </a:p>
          <a:p>
            <a:r>
              <a:rPr lang="en-US"/>
              <a:t>This website is used to sell technological device including smart phone, laptop, pc,…</a:t>
            </a:r>
          </a:p>
          <a:p>
            <a:pPr marL="0" indent="0">
              <a:buNone/>
            </a:pPr>
            <a:r>
              <a:rPr lang="en-US"/>
              <a:t>Frontend Functions (User):</a:t>
            </a:r>
          </a:p>
          <a:p>
            <a:r>
              <a:rPr lang="en-US"/>
              <a:t>Login with different role (Admin, user)</a:t>
            </a:r>
          </a:p>
          <a:p>
            <a:r>
              <a:rPr lang="en-US"/>
              <a:t>Register (User only)</a:t>
            </a:r>
          </a:p>
          <a:p>
            <a:r>
              <a:rPr lang="en-US"/>
              <a:t>Surfing showed product list and add to cart</a:t>
            </a:r>
          </a:p>
          <a:p>
            <a:r>
              <a:rPr lang="en-US"/>
              <a:t>Checkout cart</a:t>
            </a:r>
          </a:p>
        </p:txBody>
      </p:sp>
    </p:spTree>
    <p:extLst>
      <p:ext uri="{BB962C8B-B14F-4D97-AF65-F5344CB8AC3E}">
        <p14:creationId xmlns:p14="http://schemas.microsoft.com/office/powerpoint/2010/main" val="275225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3E006-CDA4-CBE9-40AA-97F1E334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9" y="1539240"/>
            <a:ext cx="10252982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9B09-22AC-3F29-9E3E-2A7039CC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1280160"/>
            <a:ext cx="10684166" cy="55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30049-113C-1193-2E06-D01D0502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84" y="1219200"/>
            <a:ext cx="1037031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20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CB025-ED99-23D7-9B4C-29EFAB3C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9" y="1629728"/>
            <a:ext cx="3711262" cy="4465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E7E6D-E9AA-0C05-F465-1DF19312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827" y="1629728"/>
            <a:ext cx="3741744" cy="4656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88525-7FC8-79C3-D4FA-EFDEDEC6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236" y="1690688"/>
            <a:ext cx="3734124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1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83AF-B293-4BC1-AB26-1E73438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183F-1397-4EC9-B8BB-9382DF3C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https://github.com/baokhoa-code/EcomerceTechWeb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FFE2-1FA1-405C-9CA4-E05F3394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2504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 for your attetion</a:t>
            </a:r>
          </a:p>
        </p:txBody>
      </p:sp>
    </p:spTree>
    <p:extLst>
      <p:ext uri="{BB962C8B-B14F-4D97-AF65-F5344CB8AC3E}">
        <p14:creationId xmlns:p14="http://schemas.microsoft.com/office/powerpoint/2010/main" val="90869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9D7D-4317-4631-ACB3-6E97858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of application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54D0-BD4E-4529-92BC-E80543E9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Frontend Functions (Admin):</a:t>
            </a:r>
          </a:p>
          <a:p>
            <a:r>
              <a:rPr lang="en-US"/>
              <a:t>Add product</a:t>
            </a:r>
          </a:p>
          <a:p>
            <a:r>
              <a:rPr lang="en-US"/>
              <a:t>Delete product</a:t>
            </a:r>
          </a:p>
          <a:p>
            <a:r>
              <a:rPr lang="en-US"/>
              <a:t>Edit product</a:t>
            </a:r>
          </a:p>
          <a:p>
            <a:r>
              <a:rPr lang="en-US"/>
              <a:t>Validate, delete order from user (cart after checkout)</a:t>
            </a:r>
          </a:p>
          <a:p>
            <a:r>
              <a:rPr lang="en-US"/>
              <a:t>Print validated order.</a:t>
            </a:r>
          </a:p>
        </p:txBody>
      </p:sp>
    </p:spTree>
    <p:extLst>
      <p:ext uri="{BB962C8B-B14F-4D97-AF65-F5344CB8AC3E}">
        <p14:creationId xmlns:p14="http://schemas.microsoft.com/office/powerpoint/2010/main" val="311558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Jobs Assign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38A-220B-496E-89DA-616D275D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B1910658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database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upload image middleware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token when user login success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Handle </a:t>
            </a:r>
            <a:r>
              <a:rPr lang="en-US" err="1"/>
              <a:t>user.controller</a:t>
            </a:r>
            <a:r>
              <a:rPr lang="en-US"/>
              <a:t> – </a:t>
            </a:r>
            <a:r>
              <a:rPr lang="en-US" err="1"/>
              <a:t>user.service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Handle </a:t>
            </a:r>
            <a:r>
              <a:rPr lang="en-US" err="1"/>
              <a:t>product.controller</a:t>
            </a:r>
            <a:r>
              <a:rPr lang="en-US"/>
              <a:t> – </a:t>
            </a:r>
            <a:r>
              <a:rPr lang="en-US" err="1"/>
              <a:t>product.service</a:t>
            </a:r>
            <a:endParaRPr lang="en-US"/>
          </a:p>
          <a:p>
            <a:r>
              <a:rPr lang="en-US"/>
              <a:t>B1910676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backend route.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validate token middleware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password hash when create or login user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Handle </a:t>
            </a:r>
            <a:r>
              <a:rPr lang="en-US" err="1"/>
              <a:t>admin.controller</a:t>
            </a:r>
            <a:r>
              <a:rPr lang="en-US"/>
              <a:t> – </a:t>
            </a:r>
            <a:r>
              <a:rPr lang="en-US" err="1"/>
              <a:t>admin.service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Handle </a:t>
            </a:r>
            <a:r>
              <a:rPr lang="en-US" err="1"/>
              <a:t>cart.controller</a:t>
            </a:r>
            <a:r>
              <a:rPr lang="en-US"/>
              <a:t> – </a:t>
            </a:r>
            <a:r>
              <a:rPr lang="en-US" err="1"/>
              <a:t>cart.service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Jobs Assign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38A-220B-496E-89DA-616D275D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B1910658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basic web User Interface (HTML, CSS), route in </a:t>
            </a:r>
            <a:r>
              <a:rPr lang="en-US" err="1"/>
              <a:t>vue</a:t>
            </a:r>
            <a:r>
              <a:rPr lang="en-US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register and </a:t>
            </a:r>
            <a:r>
              <a:rPr lang="en-US" err="1"/>
              <a:t>vuex</a:t>
            </a:r>
            <a:r>
              <a:rPr lang="en-US"/>
              <a:t> store.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product list view for user and add to cart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Checkout function and cart service</a:t>
            </a:r>
          </a:p>
          <a:p>
            <a:r>
              <a:rPr lang="en-US"/>
              <a:t>B1910676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login view and user, admin service (handle API connection).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product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product detail view and add to cart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Cart detail view</a:t>
            </a:r>
          </a:p>
        </p:txBody>
      </p:sp>
    </p:spTree>
    <p:extLst>
      <p:ext uri="{BB962C8B-B14F-4D97-AF65-F5344CB8AC3E}">
        <p14:creationId xmlns:p14="http://schemas.microsoft.com/office/powerpoint/2010/main" val="36896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Jobs Assign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38A-220B-496E-89DA-616D275D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B1910658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product list page and add product function.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validate order and print order function.</a:t>
            </a:r>
          </a:p>
          <a:p>
            <a:r>
              <a:rPr lang="en-US"/>
              <a:t>B1910676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edit and delete product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order page and validate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change user information function.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36C-6939-4D3A-8CF3-5548DA3A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C513C-E61F-A7E6-FB44-A5DEE8E2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28" y="435747"/>
            <a:ext cx="5829343" cy="59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4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6E99D-E846-E96D-F248-0C0BE3B4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90282"/>
              </p:ext>
            </p:extLst>
          </p:nvPr>
        </p:nvGraphicFramePr>
        <p:xfrm>
          <a:off x="272715" y="1385888"/>
          <a:ext cx="11646569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43">
                  <a:extLst>
                    <a:ext uri="{9D8B030D-6E8A-4147-A177-3AD203B41FA5}">
                      <a16:colId xmlns:a16="http://schemas.microsoft.com/office/drawing/2014/main" val="2661203198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661096496"/>
                    </a:ext>
                  </a:extLst>
                </a:gridCol>
                <a:gridCol w="2582346">
                  <a:extLst>
                    <a:ext uri="{9D8B030D-6E8A-4147-A177-3AD203B41FA5}">
                      <a16:colId xmlns:a16="http://schemas.microsoft.com/office/drawing/2014/main" val="1922749874"/>
                    </a:ext>
                  </a:extLst>
                </a:gridCol>
                <a:gridCol w="2053822">
                  <a:extLst>
                    <a:ext uri="{9D8B030D-6E8A-4147-A177-3AD203B41FA5}">
                      <a16:colId xmlns:a16="http://schemas.microsoft.com/office/drawing/2014/main" val="123784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4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Post: http://localhost:3000/api/products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3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Delete: http://localhost:3000/api/products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all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0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http://localhost:3000/api/products/:id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specific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Put: http://localhost:3000/api/products/:id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Update specific product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Update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274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Delete: http://localhost:3000/api/products/:id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 specific product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Product id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1685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Post: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13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559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Post: http://localhost:3000/api/users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194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Delete: http://localhost:3000/api/users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all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2975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5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6E99D-E846-E96D-F248-0C0BE3B4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01681"/>
              </p:ext>
            </p:extLst>
          </p:nvPr>
        </p:nvGraphicFramePr>
        <p:xfrm>
          <a:off x="272715" y="1385888"/>
          <a:ext cx="11646569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43">
                  <a:extLst>
                    <a:ext uri="{9D8B030D-6E8A-4147-A177-3AD203B41FA5}">
                      <a16:colId xmlns:a16="http://schemas.microsoft.com/office/drawing/2014/main" val="2661203198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661096496"/>
                    </a:ext>
                  </a:extLst>
                </a:gridCol>
                <a:gridCol w="2582346">
                  <a:extLst>
                    <a:ext uri="{9D8B030D-6E8A-4147-A177-3AD203B41FA5}">
                      <a16:colId xmlns:a16="http://schemas.microsoft.com/office/drawing/2014/main" val="1922749874"/>
                    </a:ext>
                  </a:extLst>
                </a:gridCol>
                <a:gridCol w="2053822">
                  <a:extLst>
                    <a:ext uri="{9D8B030D-6E8A-4147-A177-3AD203B41FA5}">
                      <a16:colId xmlns:a16="http://schemas.microsoft.com/office/drawing/2014/main" val="123784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4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http://localhost:3000/api/users/:id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specific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Put: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Update specific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3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 specific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0919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Post: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admins</a:t>
                      </a:r>
                      <a:r>
                        <a:rPr lang="en-US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13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559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Post: http://localhost:3000/api/admins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194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Delete: http://localhost:3000/api/admins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all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2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http://localhost:3000/api/admins/:id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specific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544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/>
                        <a:t>Put: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Update specific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6747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 specific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Admin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689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59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0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3B7251-2D7D-4F63-8ADB-612E47BE8092}" vid="{C83EF312-172F-4C7C-89D0-F931E3D9E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Latex</Template>
  <TotalTime>205</TotalTime>
  <Words>1043</Words>
  <Application>Microsoft Office PowerPoint</Application>
  <PresentationFormat>Widescreen</PresentationFormat>
  <Paragraphs>214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Consolas</vt:lpstr>
      <vt:lpstr>LM Roman 12</vt:lpstr>
      <vt:lpstr>Wingdings</vt:lpstr>
      <vt:lpstr>Office Theme</vt:lpstr>
      <vt:lpstr>Tech Shop</vt:lpstr>
      <vt:lpstr>Description of application functions</vt:lpstr>
      <vt:lpstr>Description of application functions</vt:lpstr>
      <vt:lpstr>Jobs Assign - Backend</vt:lpstr>
      <vt:lpstr>Jobs Assign – Frontend</vt:lpstr>
      <vt:lpstr>Jobs Assign – Frontend</vt:lpstr>
      <vt:lpstr>Database</vt:lpstr>
      <vt:lpstr>HTTP API</vt:lpstr>
      <vt:lpstr>HTTP API</vt:lpstr>
      <vt:lpstr>HTTP API</vt:lpstr>
      <vt:lpstr>Used libraries-Backend</vt:lpstr>
      <vt:lpstr>Used libraries-Frontend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Source code</vt:lpstr>
      <vt:lpstr>Thank for your attetion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[Tên dự án]</dc:title>
  <dc:creator>Võ Quốc Bảo Bùi</dc:creator>
  <cp:lastModifiedBy>HUYNH NHAN DUONG</cp:lastModifiedBy>
  <cp:revision>84</cp:revision>
  <dcterms:created xsi:type="dcterms:W3CDTF">2021-11-05T01:32:45Z</dcterms:created>
  <dcterms:modified xsi:type="dcterms:W3CDTF">2022-11-27T02:43:10Z</dcterms:modified>
</cp:coreProperties>
</file>