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58" r:id="rId3"/>
    <p:sldId id="259" r:id="rId4"/>
    <p:sldId id="260" r:id="rId5"/>
    <p:sldId id="269" r:id="rId6"/>
    <p:sldId id="279" r:id="rId7"/>
    <p:sldId id="281" r:id="rId8"/>
    <p:sldId id="282" r:id="rId9"/>
    <p:sldId id="283" r:id="rId10"/>
    <p:sldId id="280" r:id="rId11"/>
    <p:sldId id="286" r:id="rId12"/>
    <p:sldId id="284" r:id="rId13"/>
    <p:sldId id="287" r:id="rId14"/>
    <p:sldId id="278"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4B4"/>
    <a:srgbClr val="33B4E7"/>
    <a:srgbClr val="FFC000"/>
    <a:srgbClr val="FF5969"/>
    <a:srgbClr val="F0EE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78" d="100"/>
          <a:sy n="78" d="100"/>
        </p:scale>
        <p:origin x="88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22F61-F9EB-4936-9E41-0C6F66554144}"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40F47-AE18-4D90-A9E6-A2799F8AEE5C}" type="slidenum">
              <a:rPr lang="en-US" smtClean="0"/>
              <a:t>‹#›</a:t>
            </a:fld>
            <a:endParaRPr lang="en-US"/>
          </a:p>
        </p:txBody>
      </p:sp>
    </p:spTree>
    <p:extLst>
      <p:ext uri="{BB962C8B-B14F-4D97-AF65-F5344CB8AC3E}">
        <p14:creationId xmlns:p14="http://schemas.microsoft.com/office/powerpoint/2010/main" val="281301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A40F47-AE18-4D90-A9E6-A2799F8AEE5C}" type="slidenum">
              <a:rPr lang="en-US" smtClean="0"/>
              <a:t>3</a:t>
            </a:fld>
            <a:endParaRPr lang="en-US"/>
          </a:p>
        </p:txBody>
      </p:sp>
    </p:spTree>
    <p:extLst>
      <p:ext uri="{BB962C8B-B14F-4D97-AF65-F5344CB8AC3E}">
        <p14:creationId xmlns:p14="http://schemas.microsoft.com/office/powerpoint/2010/main" val="278285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4</a:t>
            </a:fld>
            <a:endParaRPr lang="en-US"/>
          </a:p>
        </p:txBody>
      </p:sp>
    </p:spTree>
    <p:extLst>
      <p:ext uri="{BB962C8B-B14F-4D97-AF65-F5344CB8AC3E}">
        <p14:creationId xmlns:p14="http://schemas.microsoft.com/office/powerpoint/2010/main" val="129399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6</a:t>
            </a:fld>
            <a:endParaRPr lang="en-US"/>
          </a:p>
        </p:txBody>
      </p:sp>
    </p:spTree>
    <p:extLst>
      <p:ext uri="{BB962C8B-B14F-4D97-AF65-F5344CB8AC3E}">
        <p14:creationId xmlns:p14="http://schemas.microsoft.com/office/powerpoint/2010/main" val="312541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10</a:t>
            </a:fld>
            <a:endParaRPr lang="en-US"/>
          </a:p>
        </p:txBody>
      </p:sp>
    </p:spTree>
    <p:extLst>
      <p:ext uri="{BB962C8B-B14F-4D97-AF65-F5344CB8AC3E}">
        <p14:creationId xmlns:p14="http://schemas.microsoft.com/office/powerpoint/2010/main" val="213356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12</a:t>
            </a:fld>
            <a:endParaRPr lang="en-US"/>
          </a:p>
        </p:txBody>
      </p:sp>
    </p:spTree>
    <p:extLst>
      <p:ext uri="{BB962C8B-B14F-4D97-AF65-F5344CB8AC3E}">
        <p14:creationId xmlns:p14="http://schemas.microsoft.com/office/powerpoint/2010/main" val="105701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14</a:t>
            </a:fld>
            <a:endParaRPr lang="en-US"/>
          </a:p>
        </p:txBody>
      </p:sp>
    </p:spTree>
    <p:extLst>
      <p:ext uri="{BB962C8B-B14F-4D97-AF65-F5344CB8AC3E}">
        <p14:creationId xmlns:p14="http://schemas.microsoft.com/office/powerpoint/2010/main" val="105160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CLEAN CODE:</a:t>
            </a:r>
            <a:r>
              <a:rPr lang="en-US" sz="1800" baseline="0"/>
              <a:t> </a:t>
            </a:r>
            <a:r>
              <a:rPr lang="en-US" sz="1800" b="0" i="0" kern="1200">
                <a:solidFill>
                  <a:schemeClr val="tx1"/>
                </a:solidFill>
                <a:effectLst/>
                <a:latin typeface="+mn-lt"/>
                <a:ea typeface="+mn-ea"/>
                <a:cs typeface="+mn-cs"/>
              </a:rPr>
              <a:t>code dễ đọc, dễ hiểu, dễ sửa chữa và bảo trì.</a:t>
            </a:r>
          </a:p>
          <a:p>
            <a:r>
              <a:rPr lang="en-US" sz="1800" b="0" i="0" kern="1200">
                <a:solidFill>
                  <a:schemeClr val="tx1"/>
                </a:solidFill>
                <a:effectLst/>
                <a:latin typeface="+mn-lt"/>
                <a:ea typeface="+mn-ea"/>
                <a:cs typeface="+mn-cs"/>
              </a:rPr>
              <a:t>Best practice: </a:t>
            </a:r>
            <a:r>
              <a:rPr lang="en-US" sz="1200" b="0" i="0" kern="1200">
                <a:solidFill>
                  <a:schemeClr val="tx1"/>
                </a:solidFill>
                <a:effectLst/>
                <a:latin typeface="+mn-lt"/>
                <a:ea typeface="+mn-ea"/>
                <a:cs typeface="+mn-cs"/>
              </a:rPr>
              <a:t>là tập hợp những cách làm tốt nhất, “đúng đắn nhất”, mang lại hiệu quả cao nhất,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rút ra</a:t>
            </a:r>
            <a:r>
              <a:rPr lang="en-US" sz="1200" b="0" i="0" kern="1200" baseline="0">
                <a:solidFill>
                  <a:schemeClr val="tx1"/>
                </a:solidFill>
                <a:effectLst/>
                <a:latin typeface="+mn-lt"/>
                <a:ea typeface="+mn-ea"/>
                <a:cs typeface="+mn-cs"/>
              </a:rPr>
              <a:t> thông qua những</a:t>
            </a:r>
            <a:r>
              <a:rPr lang="vi-VN" sz="1200" b="0" i="0" kern="1200">
                <a:solidFill>
                  <a:schemeClr val="tx1"/>
                </a:solidFill>
                <a:effectLst/>
                <a:latin typeface="+mn-lt"/>
                <a:ea typeface="+mn-ea"/>
                <a:cs typeface="+mn-cs"/>
              </a:rPr>
              <a:t> sai</a:t>
            </a:r>
            <a:r>
              <a:rPr lang="en-US" sz="1200" b="0" i="0" kern="1200">
                <a:solidFill>
                  <a:schemeClr val="tx1"/>
                </a:solidFill>
                <a:effectLst/>
                <a:latin typeface="+mn-lt"/>
                <a:ea typeface="+mn-ea"/>
                <a:cs typeface="+mn-cs"/>
              </a:rPr>
              <a:t> lầm</a:t>
            </a:r>
            <a:r>
              <a:rPr lang="vi-VN" sz="1200" b="0" i="0" kern="1200">
                <a:solidFill>
                  <a:schemeClr val="tx1"/>
                </a:solidFill>
                <a:effectLst/>
                <a:latin typeface="+mn-lt"/>
                <a:ea typeface="+mn-ea"/>
                <a:cs typeface="+mn-cs"/>
              </a:rPr>
              <a:t> của những bậc đàn anh đi trước trong ngành.</a:t>
            </a:r>
            <a:r>
              <a:rPr lang="en-US" sz="1200" b="0" i="0" kern="1200" baseline="0">
                <a:solidFill>
                  <a:schemeClr val="tx1"/>
                </a:solidFill>
                <a:effectLst/>
                <a:latin typeface="+mn-lt"/>
                <a:ea typeface="+mn-ea"/>
                <a:cs typeface="+mn-cs"/>
              </a:rPr>
              <a:t> : CLEANCODE, Cấu trúc, thiết kế, cách đặt tên hàm, biến, dùng chung th</a:t>
            </a:r>
            <a:r>
              <a:rPr lang="vi-VN" sz="1200" b="0" i="0" kern="1200" baseline="0">
                <a:solidFill>
                  <a:schemeClr val="tx1"/>
                </a:solidFill>
                <a:effectLst/>
                <a:latin typeface="+mn-lt"/>
                <a:ea typeface="+mn-ea"/>
                <a:cs typeface="+mn-cs"/>
              </a:rPr>
              <a:t>ư</a:t>
            </a:r>
            <a:r>
              <a:rPr lang="en-US" sz="1200" b="0" i="0" kern="1200" baseline="0">
                <a:solidFill>
                  <a:schemeClr val="tx1"/>
                </a:solidFill>
                <a:effectLst/>
                <a:latin typeface="+mn-lt"/>
                <a:ea typeface="+mn-ea"/>
                <a:cs typeface="+mn-cs"/>
              </a:rPr>
              <a:t> viện,…space.</a:t>
            </a:r>
          </a:p>
          <a:p>
            <a:r>
              <a:rPr lang="en-US" sz="1200" b="0" i="0" kern="1200" baseline="0">
                <a:solidFill>
                  <a:schemeClr val="tx1"/>
                </a:solidFill>
                <a:effectLst/>
                <a:latin typeface="+mn-lt"/>
                <a:ea typeface="+mn-ea"/>
                <a:cs typeface="+mn-cs"/>
              </a:rPr>
              <a:t>CI-CD:</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CI (Continuous Integration)</a:t>
            </a:r>
            <a:r>
              <a:rPr lang="vi-VN" sz="1200" b="0" i="0" kern="1200">
                <a:solidFill>
                  <a:schemeClr val="tx1"/>
                </a:solidFill>
                <a:effectLst/>
                <a:latin typeface="+mn-lt"/>
                <a:ea typeface="+mn-ea"/>
                <a:cs typeface="+mn-cs"/>
              </a:rPr>
              <a:t> và </a:t>
            </a:r>
            <a:r>
              <a:rPr lang="vi-VN" sz="1200" b="1" i="0" kern="1200">
                <a:solidFill>
                  <a:schemeClr val="tx1"/>
                </a:solidFill>
                <a:effectLst/>
                <a:latin typeface="+mn-lt"/>
                <a:ea typeface="+mn-ea"/>
                <a:cs typeface="+mn-cs"/>
              </a:rPr>
              <a:t>CD (Continuous Delivery)</a:t>
            </a:r>
            <a:r>
              <a:rPr lang="vi-VN" sz="1200" b="0" i="0" kern="1200">
                <a:solidFill>
                  <a:schemeClr val="tx1"/>
                </a:solidFill>
                <a:effectLst/>
                <a:latin typeface="+mn-lt"/>
                <a:ea typeface="+mn-ea"/>
                <a:cs typeface="+mn-cs"/>
              </a:rPr>
              <a:t>, ý nói là quá trình tích hợp (integration) thường xuyên, nhanh chóng hơn khi code cũng như thường xuyên cập nhật phiên bản mới (delivery).</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Khi anh A, chị B sửa code, commit lên, hệ thống sẽ build và chạy lại toàn bộ các Unit Test. Nếu có case nào bị fail, cả team sẽ nhận được thông báo, và anh A, chị B phải nhanh chóng fix code để các case này pass. Việc tích hợp được diễn ra hàng ngày, nhiều lần trong ngày. Mỗi khi ai đó commit code làm hư build hoặc gây lỗi, cả team có thể giải quyết vấn đề NGAY LẬP TỨC. </a:t>
            </a:r>
            <a:endParaRPr lang="en-US" sz="1800"/>
          </a:p>
        </p:txBody>
      </p:sp>
      <p:sp>
        <p:nvSpPr>
          <p:cNvPr id="4" name="Slide Number Placeholder 3"/>
          <p:cNvSpPr>
            <a:spLocks noGrp="1"/>
          </p:cNvSpPr>
          <p:nvPr>
            <p:ph type="sldNum" sz="quarter" idx="10"/>
          </p:nvPr>
        </p:nvSpPr>
        <p:spPr/>
        <p:txBody>
          <a:bodyPr/>
          <a:lstStyle/>
          <a:p>
            <a:fld id="{B1A40F47-AE18-4D90-A9E6-A2799F8AEE5C}" type="slidenum">
              <a:rPr lang="en-US" smtClean="0"/>
              <a:t>15</a:t>
            </a:fld>
            <a:endParaRPr lang="en-US"/>
          </a:p>
        </p:txBody>
      </p:sp>
    </p:spTree>
    <p:extLst>
      <p:ext uri="{BB962C8B-B14F-4D97-AF65-F5344CB8AC3E}">
        <p14:creationId xmlns:p14="http://schemas.microsoft.com/office/powerpoint/2010/main" val="98720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E2DC-FBBC-4B63-AB8D-5919DB641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EAD855-88ED-4B41-89F0-24B4DF553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BA161-DA07-4D2E-86AC-6E7F2F7E4AD9}"/>
              </a:ext>
            </a:extLst>
          </p:cNvPr>
          <p:cNvSpPr>
            <a:spLocks noGrp="1"/>
          </p:cNvSpPr>
          <p:nvPr>
            <p:ph type="dt" sz="half" idx="10"/>
          </p:nvPr>
        </p:nvSpPr>
        <p:spPr/>
        <p:txBody>
          <a:bodyPr/>
          <a:lstStyle/>
          <a:p>
            <a:fld id="{D8C2ED13-D1D5-4EB8-9900-F9D650FFA4A8}" type="datetime1">
              <a:rPr lang="en-US" smtClean="0"/>
              <a:t>12/13/2022</a:t>
            </a:fld>
            <a:endParaRPr lang="en-US"/>
          </a:p>
        </p:txBody>
      </p:sp>
      <p:sp>
        <p:nvSpPr>
          <p:cNvPr id="5" name="Footer Placeholder 4">
            <a:extLst>
              <a:ext uri="{FF2B5EF4-FFF2-40B4-BE49-F238E27FC236}">
                <a16:creationId xmlns:a16="http://schemas.microsoft.com/office/drawing/2014/main" id="{7A4A7989-A5E3-489D-9B6B-5FD6A4ADD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38CF0-CD61-47D8-8972-A307EB96106B}"/>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414028600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A30C-D52E-4D9E-B8E2-044D74CE61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749D3-FF60-4316-9964-EE69DF8754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3D466-D0A7-42F4-9E31-64448C7EDEA0}"/>
              </a:ext>
            </a:extLst>
          </p:cNvPr>
          <p:cNvSpPr>
            <a:spLocks noGrp="1"/>
          </p:cNvSpPr>
          <p:nvPr>
            <p:ph type="dt" sz="half" idx="10"/>
          </p:nvPr>
        </p:nvSpPr>
        <p:spPr/>
        <p:txBody>
          <a:bodyPr/>
          <a:lstStyle/>
          <a:p>
            <a:fld id="{B900B42C-CE85-4B7F-A2F8-F11816C3E4D2}" type="datetime1">
              <a:rPr lang="en-US" smtClean="0"/>
              <a:t>12/13/2022</a:t>
            </a:fld>
            <a:endParaRPr lang="en-US"/>
          </a:p>
        </p:txBody>
      </p:sp>
      <p:sp>
        <p:nvSpPr>
          <p:cNvPr id="5" name="Footer Placeholder 4">
            <a:extLst>
              <a:ext uri="{FF2B5EF4-FFF2-40B4-BE49-F238E27FC236}">
                <a16:creationId xmlns:a16="http://schemas.microsoft.com/office/drawing/2014/main" id="{0409A951-CF31-4FCC-8374-519BDC27E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5B87C-509E-4C16-93CA-7B83033037C5}"/>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19580632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C4855-A414-4BB7-BEFE-7230EF40A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7A140-A0BC-4A59-8016-EE567F9512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D0C95-C005-436F-864B-79D59E50A9ED}"/>
              </a:ext>
            </a:extLst>
          </p:cNvPr>
          <p:cNvSpPr>
            <a:spLocks noGrp="1"/>
          </p:cNvSpPr>
          <p:nvPr>
            <p:ph type="dt" sz="half" idx="10"/>
          </p:nvPr>
        </p:nvSpPr>
        <p:spPr/>
        <p:txBody>
          <a:bodyPr/>
          <a:lstStyle/>
          <a:p>
            <a:fld id="{E03D5AF6-8B93-4596-B7E5-807324B66D25}" type="datetime1">
              <a:rPr lang="en-US" smtClean="0"/>
              <a:t>12/13/2022</a:t>
            </a:fld>
            <a:endParaRPr lang="en-US"/>
          </a:p>
        </p:txBody>
      </p:sp>
      <p:sp>
        <p:nvSpPr>
          <p:cNvPr id="5" name="Footer Placeholder 4">
            <a:extLst>
              <a:ext uri="{FF2B5EF4-FFF2-40B4-BE49-F238E27FC236}">
                <a16:creationId xmlns:a16="http://schemas.microsoft.com/office/drawing/2014/main" id="{642DF5AB-989C-47F7-B685-37013151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4B4E9-7946-4416-B392-A32AC5168A1F}"/>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4261265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B52D-300F-4EAB-93AF-1D8CD1889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6D8EA-6347-4E3E-B02C-6EDD13DF62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7847E-30DC-48E4-9EB6-BAB9F56CCDCF}"/>
              </a:ext>
            </a:extLst>
          </p:cNvPr>
          <p:cNvSpPr>
            <a:spLocks noGrp="1"/>
          </p:cNvSpPr>
          <p:nvPr>
            <p:ph type="dt" sz="half" idx="10"/>
          </p:nvPr>
        </p:nvSpPr>
        <p:spPr/>
        <p:txBody>
          <a:bodyPr/>
          <a:lstStyle/>
          <a:p>
            <a:fld id="{B641F5D8-7D99-4CD9-9C64-3079066DCC97}" type="datetime1">
              <a:rPr lang="en-US" smtClean="0"/>
              <a:t>12/13/2022</a:t>
            </a:fld>
            <a:endParaRPr lang="en-US"/>
          </a:p>
        </p:txBody>
      </p:sp>
      <p:sp>
        <p:nvSpPr>
          <p:cNvPr id="5" name="Footer Placeholder 4">
            <a:extLst>
              <a:ext uri="{FF2B5EF4-FFF2-40B4-BE49-F238E27FC236}">
                <a16:creationId xmlns:a16="http://schemas.microsoft.com/office/drawing/2014/main" id="{EA5F7340-89B7-4A9D-BAE1-828B5CEE4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5805E-8889-4A78-A068-35A78FAD9560}"/>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591863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8BE1-3A9F-42B0-BABA-1AF8FD079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1B0D3-22EA-4DBC-9631-547C762EB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E2FBA4-9F35-4352-B217-A6B45E47B46F}"/>
              </a:ext>
            </a:extLst>
          </p:cNvPr>
          <p:cNvSpPr>
            <a:spLocks noGrp="1"/>
          </p:cNvSpPr>
          <p:nvPr>
            <p:ph type="dt" sz="half" idx="10"/>
          </p:nvPr>
        </p:nvSpPr>
        <p:spPr/>
        <p:txBody>
          <a:bodyPr/>
          <a:lstStyle/>
          <a:p>
            <a:fld id="{507F4945-B351-4C55-B912-C09B9DEC0DE4}" type="datetime1">
              <a:rPr lang="en-US" smtClean="0"/>
              <a:t>12/13/2022</a:t>
            </a:fld>
            <a:endParaRPr lang="en-US"/>
          </a:p>
        </p:txBody>
      </p:sp>
      <p:sp>
        <p:nvSpPr>
          <p:cNvPr id="5" name="Footer Placeholder 4">
            <a:extLst>
              <a:ext uri="{FF2B5EF4-FFF2-40B4-BE49-F238E27FC236}">
                <a16:creationId xmlns:a16="http://schemas.microsoft.com/office/drawing/2014/main" id="{5D9FC66A-15A3-4422-9A7F-2A1E17A1B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2F624-D87A-4082-9986-E40D2D9D8423}"/>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38189908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9D1D-6A98-4F51-867C-009023906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CAAF4-371F-4531-8567-B63E983681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F8C77-4D80-478E-8AFE-F3CBC2AD69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BCF52-1E39-4E07-9AA8-28F6388473F5}"/>
              </a:ext>
            </a:extLst>
          </p:cNvPr>
          <p:cNvSpPr>
            <a:spLocks noGrp="1"/>
          </p:cNvSpPr>
          <p:nvPr>
            <p:ph type="dt" sz="half" idx="10"/>
          </p:nvPr>
        </p:nvSpPr>
        <p:spPr/>
        <p:txBody>
          <a:bodyPr/>
          <a:lstStyle/>
          <a:p>
            <a:fld id="{1732957A-A8CC-4213-B8B7-939DF4935BD8}" type="datetime1">
              <a:rPr lang="en-US" smtClean="0"/>
              <a:t>12/13/2022</a:t>
            </a:fld>
            <a:endParaRPr lang="en-US"/>
          </a:p>
        </p:txBody>
      </p:sp>
      <p:sp>
        <p:nvSpPr>
          <p:cNvPr id="6" name="Footer Placeholder 5">
            <a:extLst>
              <a:ext uri="{FF2B5EF4-FFF2-40B4-BE49-F238E27FC236}">
                <a16:creationId xmlns:a16="http://schemas.microsoft.com/office/drawing/2014/main" id="{682B631C-654E-4BC1-A5AE-256D60B7F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7C92D-EBE2-4720-BAFC-81675AFDB8F9}"/>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9251336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3AFD-7E2F-41C4-8E94-DD971F7AD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B4AF3-2FB1-4D32-B827-38FBB0F96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118E33-D24D-44F1-87CE-1672EB6666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57930F-1D4A-4EEF-A5B2-0DB888B62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8977BE-EE6F-4B15-A0B1-94E7D8951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306108-0E28-432D-B25C-241876AE76CC}"/>
              </a:ext>
            </a:extLst>
          </p:cNvPr>
          <p:cNvSpPr>
            <a:spLocks noGrp="1"/>
          </p:cNvSpPr>
          <p:nvPr>
            <p:ph type="dt" sz="half" idx="10"/>
          </p:nvPr>
        </p:nvSpPr>
        <p:spPr/>
        <p:txBody>
          <a:bodyPr/>
          <a:lstStyle/>
          <a:p>
            <a:fld id="{0525ABB8-3394-4C69-89D6-0B929708E690}" type="datetime1">
              <a:rPr lang="en-US" smtClean="0"/>
              <a:t>12/13/2022</a:t>
            </a:fld>
            <a:endParaRPr lang="en-US"/>
          </a:p>
        </p:txBody>
      </p:sp>
      <p:sp>
        <p:nvSpPr>
          <p:cNvPr id="8" name="Footer Placeholder 7">
            <a:extLst>
              <a:ext uri="{FF2B5EF4-FFF2-40B4-BE49-F238E27FC236}">
                <a16:creationId xmlns:a16="http://schemas.microsoft.com/office/drawing/2014/main" id="{F21555B1-8650-4185-A601-8B455111EE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DB404-994F-4D6F-816A-1E0936125F9A}"/>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124819746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C0B9-ADFD-46B6-B518-C0C46B8D16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1071B-999D-4973-AD71-2CDB366DEFFD}"/>
              </a:ext>
            </a:extLst>
          </p:cNvPr>
          <p:cNvSpPr>
            <a:spLocks noGrp="1"/>
          </p:cNvSpPr>
          <p:nvPr>
            <p:ph type="dt" sz="half" idx="10"/>
          </p:nvPr>
        </p:nvSpPr>
        <p:spPr/>
        <p:txBody>
          <a:bodyPr/>
          <a:lstStyle/>
          <a:p>
            <a:fld id="{2B12CD31-E01F-4A4C-A9E6-FEDCF38EA50F}" type="datetime1">
              <a:rPr lang="en-US" smtClean="0"/>
              <a:t>12/13/2022</a:t>
            </a:fld>
            <a:endParaRPr lang="en-US"/>
          </a:p>
        </p:txBody>
      </p:sp>
      <p:sp>
        <p:nvSpPr>
          <p:cNvPr id="4" name="Footer Placeholder 3">
            <a:extLst>
              <a:ext uri="{FF2B5EF4-FFF2-40B4-BE49-F238E27FC236}">
                <a16:creationId xmlns:a16="http://schemas.microsoft.com/office/drawing/2014/main" id="{B8616061-9AB0-4F81-A288-8EE8B2AAA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DF0CC5-3D0A-45AB-9D6C-0A5A7436FFE6}"/>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64904191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46504-2D25-4029-93DF-4B0CC2C71A5F}"/>
              </a:ext>
            </a:extLst>
          </p:cNvPr>
          <p:cNvSpPr>
            <a:spLocks noGrp="1"/>
          </p:cNvSpPr>
          <p:nvPr>
            <p:ph type="dt" sz="half" idx="10"/>
          </p:nvPr>
        </p:nvSpPr>
        <p:spPr/>
        <p:txBody>
          <a:bodyPr/>
          <a:lstStyle/>
          <a:p>
            <a:fld id="{FDF111EB-1106-4D31-B3F1-0CC6CBC2B653}" type="datetime1">
              <a:rPr lang="en-US" smtClean="0"/>
              <a:t>12/13/2022</a:t>
            </a:fld>
            <a:endParaRPr lang="en-US"/>
          </a:p>
        </p:txBody>
      </p:sp>
      <p:sp>
        <p:nvSpPr>
          <p:cNvPr id="3" name="Footer Placeholder 2">
            <a:extLst>
              <a:ext uri="{FF2B5EF4-FFF2-40B4-BE49-F238E27FC236}">
                <a16:creationId xmlns:a16="http://schemas.microsoft.com/office/drawing/2014/main" id="{E10761BC-6FBF-4BE9-820A-9D2A551A33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1C50C-689F-44C7-BD3E-B84FC4C9C9C0}"/>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4646002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E2ED-DFBA-4D46-B911-184013F42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2F01A-9044-4E2C-9D75-14F5535F8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CF90EA-A36A-4CFD-9FCF-3F85F9DAE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5F6451-F6C0-4ADF-A05B-4D6CD169947A}"/>
              </a:ext>
            </a:extLst>
          </p:cNvPr>
          <p:cNvSpPr>
            <a:spLocks noGrp="1"/>
          </p:cNvSpPr>
          <p:nvPr>
            <p:ph type="dt" sz="half" idx="10"/>
          </p:nvPr>
        </p:nvSpPr>
        <p:spPr/>
        <p:txBody>
          <a:bodyPr/>
          <a:lstStyle/>
          <a:p>
            <a:fld id="{485428C6-3E86-4A42-BD19-2EF8EA5A31B7}" type="datetime1">
              <a:rPr lang="en-US" smtClean="0"/>
              <a:t>12/13/2022</a:t>
            </a:fld>
            <a:endParaRPr lang="en-US"/>
          </a:p>
        </p:txBody>
      </p:sp>
      <p:sp>
        <p:nvSpPr>
          <p:cNvPr id="6" name="Footer Placeholder 5">
            <a:extLst>
              <a:ext uri="{FF2B5EF4-FFF2-40B4-BE49-F238E27FC236}">
                <a16:creationId xmlns:a16="http://schemas.microsoft.com/office/drawing/2014/main" id="{6E279A9D-3A76-43C4-B012-3ED530623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87DF2-2FFA-408C-A07C-112FD9A6AD57}"/>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18075663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E486-2764-49A0-A374-53F392B23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0A7067-D33B-4686-8C48-3D93F3448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F602-1288-4BE2-B708-D93E3AE6D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B48DC4-0B4E-424F-94AF-516BFF2DEECF}"/>
              </a:ext>
            </a:extLst>
          </p:cNvPr>
          <p:cNvSpPr>
            <a:spLocks noGrp="1"/>
          </p:cNvSpPr>
          <p:nvPr>
            <p:ph type="dt" sz="half" idx="10"/>
          </p:nvPr>
        </p:nvSpPr>
        <p:spPr/>
        <p:txBody>
          <a:bodyPr/>
          <a:lstStyle/>
          <a:p>
            <a:fld id="{CB339D73-C0C3-486F-B9A9-3ADEB4526D80}" type="datetime1">
              <a:rPr lang="en-US" smtClean="0"/>
              <a:t>12/13/2022</a:t>
            </a:fld>
            <a:endParaRPr lang="en-US"/>
          </a:p>
        </p:txBody>
      </p:sp>
      <p:sp>
        <p:nvSpPr>
          <p:cNvPr id="6" name="Footer Placeholder 5">
            <a:extLst>
              <a:ext uri="{FF2B5EF4-FFF2-40B4-BE49-F238E27FC236}">
                <a16:creationId xmlns:a16="http://schemas.microsoft.com/office/drawing/2014/main" id="{004A9214-C48A-4771-A0D9-951A08666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A00F0-4138-48E8-AB81-66172A1B4E0E}"/>
              </a:ext>
            </a:extLst>
          </p:cNvPr>
          <p:cNvSpPr>
            <a:spLocks noGrp="1"/>
          </p:cNvSpPr>
          <p:nvPr>
            <p:ph type="sldNum" sz="quarter" idx="12"/>
          </p:nvPr>
        </p:nvSpPr>
        <p:spPr/>
        <p:txBody>
          <a:bodyPr/>
          <a:lstStyle/>
          <a:p>
            <a:fld id="{E6C13257-68CF-4DE4-9D4C-265531AD456D}" type="slidenum">
              <a:rPr lang="en-US" smtClean="0"/>
              <a:t>‹#›</a:t>
            </a:fld>
            <a:endParaRPr lang="en-US"/>
          </a:p>
        </p:txBody>
      </p:sp>
    </p:spTree>
    <p:extLst>
      <p:ext uri="{BB962C8B-B14F-4D97-AF65-F5344CB8AC3E}">
        <p14:creationId xmlns:p14="http://schemas.microsoft.com/office/powerpoint/2010/main" val="26181066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E21BD-7196-4E80-9F44-279C0997A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BBB3A-8698-44BE-9053-296A7ACAF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8E67C-9D9E-442D-979B-A76357029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E0838-6802-4EB6-8532-48ABEAEB0271}" type="datetime1">
              <a:rPr lang="en-US" smtClean="0"/>
              <a:t>12/13/2022</a:t>
            </a:fld>
            <a:endParaRPr lang="en-US"/>
          </a:p>
        </p:txBody>
      </p:sp>
      <p:sp>
        <p:nvSpPr>
          <p:cNvPr id="5" name="Footer Placeholder 4">
            <a:extLst>
              <a:ext uri="{FF2B5EF4-FFF2-40B4-BE49-F238E27FC236}">
                <a16:creationId xmlns:a16="http://schemas.microsoft.com/office/drawing/2014/main" id="{11378548-BA02-4C10-97CE-FC908136D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89830E-16FD-4F42-9D85-BC13490AB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3257-68CF-4DE4-9D4C-265531AD456D}" type="slidenum">
              <a:rPr lang="en-US" smtClean="0"/>
              <a:t>‹#›</a:t>
            </a:fld>
            <a:endParaRPr lang="en-US"/>
          </a:p>
        </p:txBody>
      </p:sp>
    </p:spTree>
    <p:extLst>
      <p:ext uri="{BB962C8B-B14F-4D97-AF65-F5344CB8AC3E}">
        <p14:creationId xmlns:p14="http://schemas.microsoft.com/office/powerpoint/2010/main" val="20847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6AA61F8F-FE06-455F-A9EA-D8AEACBF0700}"/>
              </a:ext>
            </a:extLst>
          </p:cNvPr>
          <p:cNvSpPr/>
          <p:nvPr/>
        </p:nvSpPr>
        <p:spPr>
          <a:xfrm>
            <a:off x="4463396" y="4399350"/>
            <a:ext cx="3493807" cy="5107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ACFA762-29D2-4247-A093-EAB8D17699F8}"/>
              </a:ext>
            </a:extLst>
          </p:cNvPr>
          <p:cNvSpPr txBox="1"/>
          <p:nvPr/>
        </p:nvSpPr>
        <p:spPr>
          <a:xfrm>
            <a:off x="4801437" y="4371540"/>
            <a:ext cx="2815771" cy="584775"/>
          </a:xfrm>
          <a:prstGeom prst="rect">
            <a:avLst/>
          </a:prstGeom>
          <a:noFill/>
        </p:spPr>
        <p:txBody>
          <a:bodyPr wrap="square" rtlCol="0">
            <a:spAutoFit/>
          </a:bodyPr>
          <a:lstStyle/>
          <a:p>
            <a:pPr algn="ctr"/>
            <a:r>
              <a:rPr lang="en-US" sz="3200" b="1">
                <a:solidFill>
                  <a:srgbClr val="F0EEF0"/>
                </a:solidFill>
                <a:latin typeface="Tw Cen MT" panose="020B0602020104020603" pitchFamily="34" charset="0"/>
              </a:rPr>
              <a:t>Tên tôi là:</a:t>
            </a:r>
            <a:endParaRPr lang="en-US" sz="3200" b="1" dirty="0">
              <a:solidFill>
                <a:srgbClr val="F0EEF0"/>
              </a:solidFill>
              <a:latin typeface="Tw Cen MT" panose="020B0602020104020603" pitchFamily="34" charset="0"/>
            </a:endParaRPr>
          </a:p>
        </p:txBody>
      </p:sp>
      <p:sp>
        <p:nvSpPr>
          <p:cNvPr id="99" name="Oval 98">
            <a:extLst>
              <a:ext uri="{FF2B5EF4-FFF2-40B4-BE49-F238E27FC236}">
                <a16:creationId xmlns:a16="http://schemas.microsoft.com/office/drawing/2014/main" id="{881B854B-C3EA-463F-A533-48688129E884}"/>
              </a:ext>
            </a:extLst>
          </p:cNvPr>
          <p:cNvSpPr/>
          <p:nvPr/>
        </p:nvSpPr>
        <p:spPr>
          <a:xfrm>
            <a:off x="5074874" y="1862311"/>
            <a:ext cx="2255612" cy="2255612"/>
          </a:xfrm>
          <a:prstGeom prst="ellipse">
            <a:avLst/>
          </a:prstGeom>
          <a:solidFill>
            <a:srgbClr val="FFFFFF"/>
          </a:solidFill>
          <a:ln>
            <a:no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C127E5F-B5BA-4362-BF5F-D23F5C36A8FC}"/>
              </a:ext>
            </a:extLst>
          </p:cNvPr>
          <p:cNvSpPr/>
          <p:nvPr/>
        </p:nvSpPr>
        <p:spPr>
          <a:xfrm>
            <a:off x="5257260" y="2030989"/>
            <a:ext cx="1906080" cy="1906080"/>
          </a:xfrm>
          <a:prstGeom prst="ellipse">
            <a:avLst/>
          </a:prstGeom>
          <a:solidFill>
            <a:srgbClr val="33B4E7"/>
          </a:solidFill>
          <a:ln>
            <a:no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50D5C45F-91D9-45B8-BFE2-7301A15543EC}"/>
              </a:ext>
            </a:extLst>
          </p:cNvPr>
          <p:cNvGrpSpPr/>
          <p:nvPr/>
        </p:nvGrpSpPr>
        <p:grpSpPr>
          <a:xfrm>
            <a:off x="6853586" y="452068"/>
            <a:ext cx="2815771" cy="1927578"/>
            <a:chOff x="6435017" y="501157"/>
            <a:chExt cx="2815771" cy="1927578"/>
          </a:xfrm>
        </p:grpSpPr>
        <p:sp>
          <p:nvSpPr>
            <p:cNvPr id="102" name="Speech Bubble: Oval 38">
              <a:extLst>
                <a:ext uri="{FF2B5EF4-FFF2-40B4-BE49-F238E27FC236}">
                  <a16:creationId xmlns:a16="http://schemas.microsoft.com/office/drawing/2014/main" id="{6825EC46-9114-489B-AF0C-D8D16621C376}"/>
                </a:ext>
              </a:extLst>
            </p:cNvPr>
            <p:cNvSpPr/>
            <p:nvPr/>
          </p:nvSpPr>
          <p:spPr>
            <a:xfrm>
              <a:off x="6871874" y="501157"/>
              <a:ext cx="1906080" cy="1927578"/>
            </a:xfrm>
            <a:prstGeom prst="wedgeEllipseCallout">
              <a:avLst>
                <a:gd name="adj1" fmla="val -49916"/>
                <a:gd name="adj2" fmla="val 45352"/>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1735F0B8-1B1A-4471-9263-08B2C485E475}"/>
                </a:ext>
              </a:extLst>
            </p:cNvPr>
            <p:cNvSpPr txBox="1"/>
            <p:nvPr/>
          </p:nvSpPr>
          <p:spPr>
            <a:xfrm>
              <a:off x="6435017" y="1148014"/>
              <a:ext cx="2815771" cy="707886"/>
            </a:xfrm>
            <a:prstGeom prst="rect">
              <a:avLst/>
            </a:prstGeom>
            <a:noFill/>
          </p:spPr>
          <p:txBody>
            <a:bodyPr wrap="square" rtlCol="0">
              <a:spAutoFit/>
            </a:bodyPr>
            <a:lstStyle/>
            <a:p>
              <a:pPr algn="ctr"/>
              <a:r>
                <a:rPr lang="en-US" sz="4000" b="1">
                  <a:solidFill>
                    <a:srgbClr val="F0EEF0"/>
                  </a:solidFill>
                  <a:latin typeface="Tw Cen MT" panose="020B0602020104020603" pitchFamily="34" charset="0"/>
                </a:rPr>
                <a:t>HELLO!</a:t>
              </a:r>
              <a:endParaRPr lang="en-US" sz="4000" b="1" dirty="0">
                <a:solidFill>
                  <a:srgbClr val="F0EEF0"/>
                </a:solidFill>
                <a:latin typeface="Tw Cen MT" panose="020B0602020104020603" pitchFamily="34" charset="0"/>
              </a:endParaRPr>
            </a:p>
          </p:txBody>
        </p:sp>
      </p:grpSp>
      <p:sp>
        <p:nvSpPr>
          <p:cNvPr id="139" name="Rectangle 138">
            <a:extLst>
              <a:ext uri="{FF2B5EF4-FFF2-40B4-BE49-F238E27FC236}">
                <a16:creationId xmlns:a16="http://schemas.microsoft.com/office/drawing/2014/main" id="{6AA61F8F-FE06-455F-A9EA-D8AEACBF0700}"/>
              </a:ext>
            </a:extLst>
          </p:cNvPr>
          <p:cNvSpPr/>
          <p:nvPr/>
        </p:nvSpPr>
        <p:spPr>
          <a:xfrm>
            <a:off x="3643879" y="4997559"/>
            <a:ext cx="5004455" cy="914510"/>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5257260" y="2111022"/>
            <a:ext cx="1724075" cy="1492709"/>
            <a:chOff x="5187241" y="3516916"/>
            <a:chExt cx="3981458" cy="3038982"/>
          </a:xfrm>
        </p:grpSpPr>
        <p:sp>
          <p:nvSpPr>
            <p:cNvPr id="106" name="Freeform: Shape 52">
              <a:extLst>
                <a:ext uri="{FF2B5EF4-FFF2-40B4-BE49-F238E27FC236}">
                  <a16:creationId xmlns:a16="http://schemas.microsoft.com/office/drawing/2014/main" id="{4A6574AC-E9F9-4B3B-92C8-39DA8EF6A4DB}"/>
                </a:ext>
              </a:extLst>
            </p:cNvPr>
            <p:cNvSpPr/>
            <p:nvPr/>
          </p:nvSpPr>
          <p:spPr>
            <a:xfrm>
              <a:off x="6327807" y="4610715"/>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58000">
                  <a:schemeClr val="accent4">
                    <a:lumMod val="75000"/>
                  </a:schemeClr>
                </a:gs>
                <a:gs pos="0">
                  <a:schemeClr val="accent4"/>
                </a:gs>
                <a:gs pos="100000">
                  <a:schemeClr val="accent4">
                    <a:lumMod val="75000"/>
                  </a:schemeClr>
                </a:gs>
              </a:gsLst>
              <a:lin ang="5400000" scaled="0"/>
            </a:gradFill>
            <a:ln w="9525" cap="flat">
              <a:noFill/>
              <a:prstDash val="solid"/>
              <a:miter/>
            </a:ln>
          </p:spPr>
          <p:txBody>
            <a:bodyPr rtlCol="0" anchor="ctr"/>
            <a:lstStyle/>
            <a:p>
              <a:endParaRPr lang="en-US"/>
            </a:p>
          </p:txBody>
        </p:sp>
        <p:sp>
          <p:nvSpPr>
            <p:cNvPr id="107" name="Freeform: Shape 53">
              <a:extLst>
                <a:ext uri="{FF2B5EF4-FFF2-40B4-BE49-F238E27FC236}">
                  <a16:creationId xmlns:a16="http://schemas.microsoft.com/office/drawing/2014/main" id="{479DB63D-ED55-499C-AD08-BE466C9D00BE}"/>
                </a:ext>
              </a:extLst>
            </p:cNvPr>
            <p:cNvSpPr/>
            <p:nvPr/>
          </p:nvSpPr>
          <p:spPr>
            <a:xfrm>
              <a:off x="6422284" y="5327983"/>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8EB9C2B5-F5BD-4262-BB16-61F706959064}"/>
                </a:ext>
              </a:extLst>
            </p:cNvPr>
            <p:cNvGrpSpPr/>
            <p:nvPr/>
          </p:nvGrpSpPr>
          <p:grpSpPr>
            <a:xfrm>
              <a:off x="6987293" y="3516916"/>
              <a:ext cx="768487" cy="1530159"/>
              <a:chOff x="6987293" y="3516916"/>
              <a:chExt cx="768487" cy="1530159"/>
            </a:xfrm>
          </p:grpSpPr>
          <p:sp>
            <p:nvSpPr>
              <p:cNvPr id="130" name="Freeform: Shape 49">
                <a:extLst>
                  <a:ext uri="{FF2B5EF4-FFF2-40B4-BE49-F238E27FC236}">
                    <a16:creationId xmlns:a16="http://schemas.microsoft.com/office/drawing/2014/main" id="{529DA826-1475-4873-986D-1E14275FE458}"/>
                  </a:ext>
                </a:extLst>
              </p:cNvPr>
              <p:cNvSpPr/>
              <p:nvPr/>
            </p:nvSpPr>
            <p:spPr>
              <a:xfrm>
                <a:off x="7031020" y="3826542"/>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1" name="Freeform: Shape 50">
                <a:extLst>
                  <a:ext uri="{FF2B5EF4-FFF2-40B4-BE49-F238E27FC236}">
                    <a16:creationId xmlns:a16="http://schemas.microsoft.com/office/drawing/2014/main" id="{90B06B24-30FC-4235-84FD-EAA4A9C27844}"/>
                  </a:ext>
                </a:extLst>
              </p:cNvPr>
              <p:cNvSpPr/>
              <p:nvPr/>
            </p:nvSpPr>
            <p:spPr>
              <a:xfrm>
                <a:off x="6987293" y="3516916"/>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132" name="Freeform: Shape 51">
                <a:extLst>
                  <a:ext uri="{FF2B5EF4-FFF2-40B4-BE49-F238E27FC236}">
                    <a16:creationId xmlns:a16="http://schemas.microsoft.com/office/drawing/2014/main" id="{4DB7FB0B-AABF-4747-AA1F-42A852DCC37A}"/>
                  </a:ext>
                </a:extLst>
              </p:cNvPr>
              <p:cNvSpPr/>
              <p:nvPr/>
            </p:nvSpPr>
            <p:spPr>
              <a:xfrm>
                <a:off x="7056165" y="4023044"/>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133" name="Freeform: Shape 56">
                <a:extLst>
                  <a:ext uri="{FF2B5EF4-FFF2-40B4-BE49-F238E27FC236}">
                    <a16:creationId xmlns:a16="http://schemas.microsoft.com/office/drawing/2014/main" id="{2E3BF7E9-EB3F-4D30-85CD-5B05E5ECD363}"/>
                  </a:ext>
                </a:extLst>
              </p:cNvPr>
              <p:cNvSpPr/>
              <p:nvPr/>
            </p:nvSpPr>
            <p:spPr>
              <a:xfrm>
                <a:off x="7179056" y="4479811"/>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4" name="Freeform: Shape 60">
                <a:extLst>
                  <a:ext uri="{FF2B5EF4-FFF2-40B4-BE49-F238E27FC236}">
                    <a16:creationId xmlns:a16="http://schemas.microsoft.com/office/drawing/2014/main" id="{AC28E92D-3FF9-4C03-8948-5233BA5BCA52}"/>
                  </a:ext>
                </a:extLst>
              </p:cNvPr>
              <p:cNvSpPr/>
              <p:nvPr/>
            </p:nvSpPr>
            <p:spPr>
              <a:xfrm>
                <a:off x="7423089" y="4154960"/>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35" name="Freeform: Shape 61">
                <a:extLst>
                  <a:ext uri="{FF2B5EF4-FFF2-40B4-BE49-F238E27FC236}">
                    <a16:creationId xmlns:a16="http://schemas.microsoft.com/office/drawing/2014/main" id="{44EC4215-66BA-44B0-BEFF-12A32CDE60B2}"/>
                  </a:ext>
                </a:extLst>
              </p:cNvPr>
              <p:cNvSpPr/>
              <p:nvPr/>
            </p:nvSpPr>
            <p:spPr>
              <a:xfrm>
                <a:off x="7137931" y="4176073"/>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36" name="Freeform: Shape 63">
                <a:extLst>
                  <a:ext uri="{FF2B5EF4-FFF2-40B4-BE49-F238E27FC236}">
                    <a16:creationId xmlns:a16="http://schemas.microsoft.com/office/drawing/2014/main" id="{B64A5BD4-47B4-463C-8C9B-B3A73FEEB59E}"/>
                  </a:ext>
                </a:extLst>
              </p:cNvPr>
              <p:cNvSpPr/>
              <p:nvPr/>
            </p:nvSpPr>
            <p:spPr>
              <a:xfrm>
                <a:off x="7448611" y="4083444"/>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137" name="Freeform: Shape 64">
                <a:extLst>
                  <a:ext uri="{FF2B5EF4-FFF2-40B4-BE49-F238E27FC236}">
                    <a16:creationId xmlns:a16="http://schemas.microsoft.com/office/drawing/2014/main" id="{69B540CB-E4EE-409F-9E15-9F935744DE1E}"/>
                  </a:ext>
                </a:extLst>
              </p:cNvPr>
              <p:cNvSpPr/>
              <p:nvPr/>
            </p:nvSpPr>
            <p:spPr>
              <a:xfrm>
                <a:off x="7113990" y="4097650"/>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grpSp>
        <p:sp>
          <p:nvSpPr>
            <p:cNvPr id="109" name="Freeform: Shape 65">
              <a:extLst>
                <a:ext uri="{FF2B5EF4-FFF2-40B4-BE49-F238E27FC236}">
                  <a16:creationId xmlns:a16="http://schemas.microsoft.com/office/drawing/2014/main" id="{015EEEBD-2ADF-4A24-9485-7D3F82B8A796}"/>
                </a:ext>
              </a:extLst>
            </p:cNvPr>
            <p:cNvSpPr/>
            <p:nvPr/>
          </p:nvSpPr>
          <p:spPr>
            <a:xfrm>
              <a:off x="6423446" y="6469335"/>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Freeform: Shape 66">
              <a:extLst>
                <a:ext uri="{FF2B5EF4-FFF2-40B4-BE49-F238E27FC236}">
                  <a16:creationId xmlns:a16="http://schemas.microsoft.com/office/drawing/2014/main" id="{5A1DDBF0-8236-4C58-A7A6-E4F1FBFD2F07}"/>
                </a:ext>
              </a:extLst>
            </p:cNvPr>
            <p:cNvSpPr/>
            <p:nvPr/>
          </p:nvSpPr>
          <p:spPr>
            <a:xfrm>
              <a:off x="8434250" y="6109362"/>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111" name="Group 110">
              <a:extLst>
                <a:ext uri="{FF2B5EF4-FFF2-40B4-BE49-F238E27FC236}">
                  <a16:creationId xmlns:a16="http://schemas.microsoft.com/office/drawing/2014/main" id="{BB14F865-EBFB-4BF4-8BEE-0146385BFADB}"/>
                </a:ext>
              </a:extLst>
            </p:cNvPr>
            <p:cNvGrpSpPr/>
            <p:nvPr/>
          </p:nvGrpSpPr>
          <p:grpSpPr>
            <a:xfrm flipH="1">
              <a:off x="5187241" y="4900406"/>
              <a:ext cx="1390302" cy="1655492"/>
              <a:chOff x="-269682" y="2392932"/>
              <a:chExt cx="3796368" cy="4520497"/>
            </a:xfrm>
          </p:grpSpPr>
          <p:grpSp>
            <p:nvGrpSpPr>
              <p:cNvPr id="112" name="Group 111">
                <a:extLst>
                  <a:ext uri="{FF2B5EF4-FFF2-40B4-BE49-F238E27FC236}">
                    <a16:creationId xmlns:a16="http://schemas.microsoft.com/office/drawing/2014/main" id="{0F2344D0-F67B-48AD-8B78-7EBE9F277A50}"/>
                  </a:ext>
                </a:extLst>
              </p:cNvPr>
              <p:cNvGrpSpPr/>
              <p:nvPr/>
            </p:nvGrpSpPr>
            <p:grpSpPr>
              <a:xfrm>
                <a:off x="-269682" y="3351579"/>
                <a:ext cx="1684167" cy="2225289"/>
                <a:chOff x="4414182" y="2417791"/>
                <a:chExt cx="1684167" cy="2225289"/>
              </a:xfrm>
            </p:grpSpPr>
            <p:sp>
              <p:nvSpPr>
                <p:cNvPr id="126" name="Freeform: Shape 82">
                  <a:extLst>
                    <a:ext uri="{FF2B5EF4-FFF2-40B4-BE49-F238E27FC236}">
                      <a16:creationId xmlns:a16="http://schemas.microsoft.com/office/drawing/2014/main" id="{4AAF1E3B-EADA-42E0-AB11-705281A8311D}"/>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127" name="Freeform: Shape 83">
                  <a:extLst>
                    <a:ext uri="{FF2B5EF4-FFF2-40B4-BE49-F238E27FC236}">
                      <a16:creationId xmlns:a16="http://schemas.microsoft.com/office/drawing/2014/main" id="{D5AA146B-3A3D-4FD8-8EEE-4E6B8BF4AD22}"/>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128" name="Freeform: Shape 84">
                  <a:extLst>
                    <a:ext uri="{FF2B5EF4-FFF2-40B4-BE49-F238E27FC236}">
                      <a16:creationId xmlns:a16="http://schemas.microsoft.com/office/drawing/2014/main" id="{CACF2B15-5661-4B43-B2B5-43DD11B51D4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129" name="Freeform: Shape 85">
                  <a:extLst>
                    <a:ext uri="{FF2B5EF4-FFF2-40B4-BE49-F238E27FC236}">
                      <a16:creationId xmlns:a16="http://schemas.microsoft.com/office/drawing/2014/main" id="{4445533F-D999-401D-99DB-10D197186DC6}"/>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113" name="Freeform: Shape 69">
                <a:extLst>
                  <a:ext uri="{FF2B5EF4-FFF2-40B4-BE49-F238E27FC236}">
                    <a16:creationId xmlns:a16="http://schemas.microsoft.com/office/drawing/2014/main" id="{88DDE007-6ECF-443B-9D5E-9CD71EE6EFDE}"/>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114" name="Group 113">
                <a:extLst>
                  <a:ext uri="{FF2B5EF4-FFF2-40B4-BE49-F238E27FC236}">
                    <a16:creationId xmlns:a16="http://schemas.microsoft.com/office/drawing/2014/main" id="{666D6E6B-C4F8-43C9-BFF2-4071160FD637}"/>
                  </a:ext>
                </a:extLst>
              </p:cNvPr>
              <p:cNvGrpSpPr/>
              <p:nvPr/>
            </p:nvGrpSpPr>
            <p:grpSpPr>
              <a:xfrm>
                <a:off x="1216277" y="2392932"/>
                <a:ext cx="2310409" cy="3185932"/>
                <a:chOff x="5900141" y="1459144"/>
                <a:chExt cx="2310409" cy="3185932"/>
              </a:xfrm>
            </p:grpSpPr>
            <p:sp>
              <p:nvSpPr>
                <p:cNvPr id="119" name="Freeform: Shape 75">
                  <a:extLst>
                    <a:ext uri="{FF2B5EF4-FFF2-40B4-BE49-F238E27FC236}">
                      <a16:creationId xmlns:a16="http://schemas.microsoft.com/office/drawing/2014/main" id="{22C0BFD3-78FE-4278-B2B7-0904EBFC8321}"/>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0" name="Freeform: Shape 76">
                  <a:extLst>
                    <a:ext uri="{FF2B5EF4-FFF2-40B4-BE49-F238E27FC236}">
                      <a16:creationId xmlns:a16="http://schemas.microsoft.com/office/drawing/2014/main" id="{E6542291-B973-4056-A526-CC775C77B4D0}"/>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121" name="Freeform: Shape 77">
                  <a:extLst>
                    <a:ext uri="{FF2B5EF4-FFF2-40B4-BE49-F238E27FC236}">
                      <a16:creationId xmlns:a16="http://schemas.microsoft.com/office/drawing/2014/main" id="{A9D36220-A765-40F5-8B42-0479818D1583}"/>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2" name="Freeform: Shape 78">
                  <a:extLst>
                    <a:ext uri="{FF2B5EF4-FFF2-40B4-BE49-F238E27FC236}">
                      <a16:creationId xmlns:a16="http://schemas.microsoft.com/office/drawing/2014/main" id="{7AD13BCA-A506-40CE-B984-72D13FBC8917}"/>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3" name="Freeform: Shape 79">
                  <a:extLst>
                    <a:ext uri="{FF2B5EF4-FFF2-40B4-BE49-F238E27FC236}">
                      <a16:creationId xmlns:a16="http://schemas.microsoft.com/office/drawing/2014/main" id="{A51CAC59-B44E-4A7D-9F89-2C6DD19BF7D2}"/>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4" name="Freeform: Shape 80">
                  <a:extLst>
                    <a:ext uri="{FF2B5EF4-FFF2-40B4-BE49-F238E27FC236}">
                      <a16:creationId xmlns:a16="http://schemas.microsoft.com/office/drawing/2014/main" id="{E68B2AD5-C89E-45EE-B77B-FDE5A41DB3FE}"/>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25" name="Freeform: Shape 81">
                  <a:extLst>
                    <a:ext uri="{FF2B5EF4-FFF2-40B4-BE49-F238E27FC236}">
                      <a16:creationId xmlns:a16="http://schemas.microsoft.com/office/drawing/2014/main" id="{535AA5C7-CCE0-4063-9698-3C2015E5BF91}"/>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115" name="Group 114">
                <a:extLst>
                  <a:ext uri="{FF2B5EF4-FFF2-40B4-BE49-F238E27FC236}">
                    <a16:creationId xmlns:a16="http://schemas.microsoft.com/office/drawing/2014/main" id="{ED4DD565-5A68-41EB-8CDD-18A5C6036F4C}"/>
                  </a:ext>
                </a:extLst>
              </p:cNvPr>
              <p:cNvGrpSpPr/>
              <p:nvPr/>
            </p:nvGrpSpPr>
            <p:grpSpPr>
              <a:xfrm>
                <a:off x="592728" y="5533167"/>
                <a:ext cx="1616244" cy="1380262"/>
                <a:chOff x="4983166" y="4633683"/>
                <a:chExt cx="2207049" cy="1884808"/>
              </a:xfrm>
            </p:grpSpPr>
            <p:sp>
              <p:nvSpPr>
                <p:cNvPr id="116" name="Freeform: Shape 72">
                  <a:extLst>
                    <a:ext uri="{FF2B5EF4-FFF2-40B4-BE49-F238E27FC236}">
                      <a16:creationId xmlns:a16="http://schemas.microsoft.com/office/drawing/2014/main" id="{0884419C-B1F9-4A61-9143-2E244906C1A8}"/>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3"/>
                </a:solidFill>
                <a:ln w="4572" cap="flat">
                  <a:noFill/>
                  <a:prstDash val="solid"/>
                  <a:miter/>
                </a:ln>
              </p:spPr>
              <p:txBody>
                <a:bodyPr rtlCol="0" anchor="ctr"/>
                <a:lstStyle/>
                <a:p>
                  <a:endParaRPr lang="en-US"/>
                </a:p>
              </p:txBody>
            </p:sp>
            <p:sp>
              <p:nvSpPr>
                <p:cNvPr id="117" name="Freeform: Shape 73">
                  <a:extLst>
                    <a:ext uri="{FF2B5EF4-FFF2-40B4-BE49-F238E27FC236}">
                      <a16:creationId xmlns:a16="http://schemas.microsoft.com/office/drawing/2014/main" id="{3335A83B-F5DB-4E64-88C9-35EA21984885}"/>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118" name="Freeform: Shape 74">
                  <a:extLst>
                    <a:ext uri="{FF2B5EF4-FFF2-40B4-BE49-F238E27FC236}">
                      <a16:creationId xmlns:a16="http://schemas.microsoft.com/office/drawing/2014/main" id="{C04005DF-CCAF-44CA-B3DC-199615AC25A1}"/>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grpSp>
      <p:sp>
        <p:nvSpPr>
          <p:cNvPr id="50" name="Rectangle 49">
            <a:extLst>
              <a:ext uri="{FF2B5EF4-FFF2-40B4-BE49-F238E27FC236}">
                <a16:creationId xmlns:a16="http://schemas.microsoft.com/office/drawing/2014/main" id="{6AA61F8F-FE06-455F-A9EA-D8AEACBF0700}"/>
              </a:ext>
            </a:extLst>
          </p:cNvPr>
          <p:cNvSpPr/>
          <p:nvPr/>
        </p:nvSpPr>
        <p:spPr>
          <a:xfrm>
            <a:off x="4136571" y="6044261"/>
            <a:ext cx="4139646" cy="510721"/>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664703" y="6044261"/>
            <a:ext cx="3110723" cy="584775"/>
          </a:xfrm>
          <a:prstGeom prst="rect">
            <a:avLst/>
          </a:prstGeom>
        </p:spPr>
        <p:txBody>
          <a:bodyPr wrap="none">
            <a:spAutoFit/>
          </a:bodyPr>
          <a:lstStyle/>
          <a:p>
            <a:r>
              <a:rPr lang="en-US" sz="3200" b="1">
                <a:solidFill>
                  <a:schemeClr val="bg1"/>
                </a:solidFill>
                <a:latin typeface="Tw Cen MT" panose="020B0602020104020603" pitchFamily="34" charset="0"/>
              </a:rPr>
              <a:t>MSSV: B1910658</a:t>
            </a:r>
          </a:p>
        </p:txBody>
      </p:sp>
      <p:sp>
        <p:nvSpPr>
          <p:cNvPr id="104" name="TextBox 103">
            <a:extLst>
              <a:ext uri="{FF2B5EF4-FFF2-40B4-BE49-F238E27FC236}">
                <a16:creationId xmlns:a16="http://schemas.microsoft.com/office/drawing/2014/main" id="{2DC5BBC0-C849-4957-93DF-220BC900F1F3}"/>
              </a:ext>
            </a:extLst>
          </p:cNvPr>
          <p:cNvSpPr txBox="1"/>
          <p:nvPr/>
        </p:nvSpPr>
        <p:spPr>
          <a:xfrm>
            <a:off x="3643880" y="5101000"/>
            <a:ext cx="5004454" cy="707886"/>
          </a:xfrm>
          <a:prstGeom prst="rect">
            <a:avLst/>
          </a:prstGeom>
          <a:noFill/>
        </p:spPr>
        <p:txBody>
          <a:bodyPr wrap="square" rtlCol="0">
            <a:spAutoFit/>
          </a:bodyPr>
          <a:lstStyle/>
          <a:p>
            <a:pPr algn="ctr"/>
            <a:r>
              <a:rPr lang="en-US" sz="4000" b="1">
                <a:solidFill>
                  <a:schemeClr val="bg1"/>
                </a:solidFill>
                <a:latin typeface="Tw Cen MT" panose="020B0602020104020603" pitchFamily="34" charset="0"/>
              </a:rPr>
              <a:t>Huỳnh Hữu Bảo Khoa</a:t>
            </a:r>
            <a:endParaRPr lang="en-US" sz="4000" b="1" dirty="0">
              <a:solidFill>
                <a:schemeClr val="bg1"/>
              </a:solidFill>
              <a:latin typeface="Tw Cen MT" panose="020B0602020104020603" pitchFamily="34" charset="0"/>
            </a:endParaRPr>
          </a:p>
        </p:txBody>
      </p:sp>
      <p:grpSp>
        <p:nvGrpSpPr>
          <p:cNvPr id="51" name="Group 50"/>
          <p:cNvGrpSpPr/>
          <p:nvPr/>
        </p:nvGrpSpPr>
        <p:grpSpPr>
          <a:xfrm>
            <a:off x="120378" y="15026"/>
            <a:ext cx="400728" cy="6842974"/>
            <a:chOff x="230737" y="0"/>
            <a:chExt cx="400728" cy="6842974"/>
          </a:xfrm>
        </p:grpSpPr>
        <p:sp>
          <p:nvSpPr>
            <p:cNvPr id="52" name="TextBox 51">
              <a:extLst>
                <a:ext uri="{FF2B5EF4-FFF2-40B4-BE49-F238E27FC236}">
                  <a16:creationId xmlns:a16="http://schemas.microsoft.com/office/drawing/2014/main" id="{0675A3BE-0221-4A85-90CF-88DE0D286A6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3" name="TextBox 52">
              <a:extLst>
                <a:ext uri="{FF2B5EF4-FFF2-40B4-BE49-F238E27FC236}">
                  <a16:creationId xmlns:a16="http://schemas.microsoft.com/office/drawing/2014/main" id="{FF8E34DB-2883-4465-A85A-2EDB559111BC}"/>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4" name="TextBox 53">
              <a:extLst>
                <a:ext uri="{FF2B5EF4-FFF2-40B4-BE49-F238E27FC236}">
                  <a16:creationId xmlns:a16="http://schemas.microsoft.com/office/drawing/2014/main" id="{817C751B-8030-4F5C-9864-55E2C75C458D}"/>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7754B15B-561F-4007-9C8E-FF5DB64BBFFA}"/>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760CC6DC-0D95-4402-9214-F05746894B56}"/>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grpSp>
        <p:nvGrpSpPr>
          <p:cNvPr id="57" name="Group 56"/>
          <p:cNvGrpSpPr/>
          <p:nvPr/>
        </p:nvGrpSpPr>
        <p:grpSpPr>
          <a:xfrm>
            <a:off x="520488" y="1973112"/>
            <a:ext cx="11671512" cy="2617076"/>
            <a:chOff x="718865" y="2295193"/>
            <a:chExt cx="11473135" cy="2617076"/>
          </a:xfrm>
        </p:grpSpPr>
        <p:sp>
          <p:nvSpPr>
            <p:cNvPr id="58" name="Rectangle 57">
              <a:extLst>
                <a:ext uri="{FF2B5EF4-FFF2-40B4-BE49-F238E27FC236}">
                  <a16:creationId xmlns:a16="http://schemas.microsoft.com/office/drawing/2014/main" id="{6AA61F8F-FE06-455F-A9EA-D8AEACBF0700}"/>
                </a:ext>
              </a:extLst>
            </p:cNvPr>
            <p:cNvSpPr/>
            <p:nvPr/>
          </p:nvSpPr>
          <p:spPr>
            <a:xfrm>
              <a:off x="718865" y="2295193"/>
              <a:ext cx="11473135" cy="2617076"/>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ACFA762-29D2-4247-A093-EAB8D17699F8}"/>
                </a:ext>
              </a:extLst>
            </p:cNvPr>
            <p:cNvSpPr txBox="1"/>
            <p:nvPr/>
          </p:nvSpPr>
          <p:spPr>
            <a:xfrm>
              <a:off x="800741" y="2711179"/>
              <a:ext cx="11309381" cy="1415772"/>
            </a:xfrm>
            <a:prstGeom prst="rect">
              <a:avLst/>
            </a:prstGeom>
            <a:noFill/>
          </p:spPr>
          <p:txBody>
            <a:bodyPr wrap="square" rtlCol="0">
              <a:spAutoFit/>
            </a:bodyPr>
            <a:lstStyle/>
            <a:p>
              <a:pPr algn="ctr">
                <a:spcBef>
                  <a:spcPts val="600"/>
                </a:spcBef>
                <a:spcAft>
                  <a:spcPts val="600"/>
                </a:spcAft>
              </a:pPr>
              <a:r>
                <a:rPr lang="en-US" sz="4000" b="1">
                  <a:solidFill>
                    <a:srgbClr val="F0EEF0"/>
                  </a:solidFill>
                  <a:latin typeface="Tw Cen MT" panose="020B0602020104020603" pitchFamily="34" charset="0"/>
                </a:rPr>
                <a:t>BÁO CÁO</a:t>
              </a:r>
            </a:p>
            <a:p>
              <a:pPr algn="ctr">
                <a:spcBef>
                  <a:spcPts val="600"/>
                </a:spcBef>
                <a:spcAft>
                  <a:spcPts val="600"/>
                </a:spcAft>
              </a:pPr>
              <a:r>
                <a:rPr lang="en-US" sz="3600" b="1">
                  <a:solidFill>
                    <a:srgbClr val="F0EEF0"/>
                  </a:solidFill>
                  <a:latin typeface="Tw Cen MT" panose="020B0602020104020603" pitchFamily="34" charset="0"/>
                </a:rPr>
                <a:t>ỨNG DỤNG QUẢN LÝ CÔNG VIỆC</a:t>
              </a:r>
              <a:endParaRPr lang="en-US" sz="3600" b="1" dirty="0">
                <a:solidFill>
                  <a:srgbClr val="F0EEF0"/>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1060DBB0-8A90-87C7-CE0E-AC997702AEFA}"/>
              </a:ext>
            </a:extLst>
          </p:cNvPr>
          <p:cNvSpPr>
            <a:spLocks noGrp="1"/>
          </p:cNvSpPr>
          <p:nvPr>
            <p:ph type="sldNum" sz="quarter" idx="12"/>
          </p:nvPr>
        </p:nvSpPr>
        <p:spPr/>
        <p:txBody>
          <a:bodyPr/>
          <a:lstStyle/>
          <a:p>
            <a:fld id="{E6C13257-68CF-4DE4-9D4C-265531AD456D}" type="slidenum">
              <a:rPr lang="en-US" sz="2800" smtClean="0"/>
              <a:t>1</a:t>
            </a:fld>
            <a:endParaRPr lang="en-US" sz="2800"/>
          </a:p>
        </p:txBody>
      </p:sp>
    </p:spTree>
    <p:extLst>
      <p:ext uri="{BB962C8B-B14F-4D97-AF65-F5344CB8AC3E}">
        <p14:creationId xmlns:p14="http://schemas.microsoft.com/office/powerpoint/2010/main" val="2763792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450" fill="hold"/>
                                        <p:tgtEl>
                                          <p:spTgt spid="99"/>
                                        </p:tgtEl>
                                        <p:attrNameLst>
                                          <p:attrName>ppt_w</p:attrName>
                                        </p:attrNameLst>
                                      </p:cBhvr>
                                      <p:tavLst>
                                        <p:tav tm="0">
                                          <p:val>
                                            <p:fltVal val="0"/>
                                          </p:val>
                                        </p:tav>
                                        <p:tav tm="100000">
                                          <p:val>
                                            <p:strVal val="#ppt_w"/>
                                          </p:val>
                                        </p:tav>
                                      </p:tavLst>
                                    </p:anim>
                                    <p:anim calcmode="lin" valueType="num">
                                      <p:cBhvr>
                                        <p:cTn id="8" dur="450" fill="hold"/>
                                        <p:tgtEl>
                                          <p:spTgt spid="99"/>
                                        </p:tgtEl>
                                        <p:attrNameLst>
                                          <p:attrName>ppt_h</p:attrName>
                                        </p:attrNameLst>
                                      </p:cBhvr>
                                      <p:tavLst>
                                        <p:tav tm="0">
                                          <p:val>
                                            <p:fltVal val="0"/>
                                          </p:val>
                                        </p:tav>
                                        <p:tav tm="100000">
                                          <p:val>
                                            <p:strVal val="#ppt_h"/>
                                          </p:val>
                                        </p:tav>
                                      </p:tavLst>
                                    </p:anim>
                                    <p:animEffect transition="in" filter="fade">
                                      <p:cBhvr>
                                        <p:cTn id="9" dur="450"/>
                                        <p:tgtEl>
                                          <p:spTgt spid="99"/>
                                        </p:tgtEl>
                                      </p:cBhvr>
                                    </p:animEffect>
                                  </p:childTnLst>
                                </p:cTn>
                              </p:par>
                            </p:childTnLst>
                          </p:cTn>
                        </p:par>
                        <p:par>
                          <p:cTn id="10" fill="hold">
                            <p:stCondLst>
                              <p:cond delay="450"/>
                            </p:stCondLst>
                            <p:childTnLst>
                              <p:par>
                                <p:cTn id="11" presetID="53" presetClass="entr" presetSubtype="16" fill="hold" grpId="0" nodeType="after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p:cTn id="13" dur="450" fill="hold"/>
                                        <p:tgtEl>
                                          <p:spTgt spid="100"/>
                                        </p:tgtEl>
                                        <p:attrNameLst>
                                          <p:attrName>ppt_w</p:attrName>
                                        </p:attrNameLst>
                                      </p:cBhvr>
                                      <p:tavLst>
                                        <p:tav tm="0">
                                          <p:val>
                                            <p:fltVal val="0"/>
                                          </p:val>
                                        </p:tav>
                                        <p:tav tm="100000">
                                          <p:val>
                                            <p:strVal val="#ppt_w"/>
                                          </p:val>
                                        </p:tav>
                                      </p:tavLst>
                                    </p:anim>
                                    <p:anim calcmode="lin" valueType="num">
                                      <p:cBhvr>
                                        <p:cTn id="14" dur="450" fill="hold"/>
                                        <p:tgtEl>
                                          <p:spTgt spid="100"/>
                                        </p:tgtEl>
                                        <p:attrNameLst>
                                          <p:attrName>ppt_h</p:attrName>
                                        </p:attrNameLst>
                                      </p:cBhvr>
                                      <p:tavLst>
                                        <p:tav tm="0">
                                          <p:val>
                                            <p:fltVal val="0"/>
                                          </p:val>
                                        </p:tav>
                                        <p:tav tm="100000">
                                          <p:val>
                                            <p:strVal val="#ppt_h"/>
                                          </p:val>
                                        </p:tav>
                                      </p:tavLst>
                                    </p:anim>
                                    <p:animEffect transition="in" filter="fade">
                                      <p:cBhvr>
                                        <p:cTn id="15" dur="450"/>
                                        <p:tgtEl>
                                          <p:spTgt spid="100"/>
                                        </p:tgtEl>
                                      </p:cBhvr>
                                    </p:animEffect>
                                  </p:childTnLst>
                                </p:cTn>
                              </p:par>
                            </p:childTnLst>
                          </p:cTn>
                        </p:par>
                        <p:par>
                          <p:cTn id="16" fill="hold">
                            <p:stCondLst>
                              <p:cond delay="900"/>
                            </p:stCondLst>
                            <p:childTnLst>
                              <p:par>
                                <p:cTn id="17" presetID="53" presetClass="entr" presetSubtype="16" fill="hold" nodeType="after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p:cTn id="19" dur="450" fill="hold"/>
                                        <p:tgtEl>
                                          <p:spTgt spid="105"/>
                                        </p:tgtEl>
                                        <p:attrNameLst>
                                          <p:attrName>ppt_w</p:attrName>
                                        </p:attrNameLst>
                                      </p:cBhvr>
                                      <p:tavLst>
                                        <p:tav tm="0">
                                          <p:val>
                                            <p:fltVal val="0"/>
                                          </p:val>
                                        </p:tav>
                                        <p:tav tm="100000">
                                          <p:val>
                                            <p:strVal val="#ppt_w"/>
                                          </p:val>
                                        </p:tav>
                                      </p:tavLst>
                                    </p:anim>
                                    <p:anim calcmode="lin" valueType="num">
                                      <p:cBhvr>
                                        <p:cTn id="20" dur="450" fill="hold"/>
                                        <p:tgtEl>
                                          <p:spTgt spid="105"/>
                                        </p:tgtEl>
                                        <p:attrNameLst>
                                          <p:attrName>ppt_h</p:attrName>
                                        </p:attrNameLst>
                                      </p:cBhvr>
                                      <p:tavLst>
                                        <p:tav tm="0">
                                          <p:val>
                                            <p:fltVal val="0"/>
                                          </p:val>
                                        </p:tav>
                                        <p:tav tm="100000">
                                          <p:val>
                                            <p:strVal val="#ppt_h"/>
                                          </p:val>
                                        </p:tav>
                                      </p:tavLst>
                                    </p:anim>
                                    <p:animEffect transition="in" filter="fade">
                                      <p:cBhvr>
                                        <p:cTn id="21" dur="450"/>
                                        <p:tgtEl>
                                          <p:spTgt spid="105"/>
                                        </p:tgtEl>
                                      </p:cBhvr>
                                    </p:animEffect>
                                  </p:childTnLst>
                                </p:cTn>
                              </p:par>
                            </p:childTnLst>
                          </p:cTn>
                        </p:par>
                        <p:par>
                          <p:cTn id="22" fill="hold">
                            <p:stCondLst>
                              <p:cond delay="1350"/>
                            </p:stCondLst>
                            <p:childTnLst>
                              <p:par>
                                <p:cTn id="23" presetID="31" presetClass="entr" presetSubtype="0" fill="hold" nodeType="afterEffect">
                                  <p:stCondLst>
                                    <p:cond delay="15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 calcmode="lin" valueType="num">
                                      <p:cBhvr>
                                        <p:cTn id="27" dur="500" fill="hold"/>
                                        <p:tgtEl>
                                          <p:spTgt spid="101"/>
                                        </p:tgtEl>
                                        <p:attrNameLst>
                                          <p:attrName>style.rotation</p:attrName>
                                        </p:attrNameLst>
                                      </p:cBhvr>
                                      <p:tavLst>
                                        <p:tav tm="0">
                                          <p:val>
                                            <p:fltVal val="90"/>
                                          </p:val>
                                        </p:tav>
                                        <p:tav tm="100000">
                                          <p:val>
                                            <p:fltVal val="0"/>
                                          </p:val>
                                        </p:tav>
                                      </p:tavLst>
                                    </p:anim>
                                    <p:animEffect transition="in" filter="fade">
                                      <p:cBhvr>
                                        <p:cTn id="28" dur="500"/>
                                        <p:tgtEl>
                                          <p:spTgt spid="101"/>
                                        </p:tgtEl>
                                      </p:cBhvr>
                                    </p:animEffect>
                                  </p:childTnLst>
                                </p:cTn>
                              </p:par>
                            </p:childTnLst>
                          </p:cTn>
                        </p:par>
                        <p:par>
                          <p:cTn id="29" fill="hold">
                            <p:stCondLst>
                              <p:cond delay="2000"/>
                            </p:stCondLst>
                            <p:childTnLst>
                              <p:par>
                                <p:cTn id="30" presetID="10" presetClass="entr" presetSubtype="0" fill="hold" grpId="0" nodeType="afterEffect">
                                  <p:stCondLst>
                                    <p:cond delay="15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500"/>
                                        <p:tgtEl>
                                          <p:spTgt spid="97"/>
                                        </p:tgtEl>
                                      </p:cBhvr>
                                    </p:animEffect>
                                  </p:childTnLst>
                                </p:cTn>
                              </p:par>
                              <p:par>
                                <p:cTn id="33" presetID="10" presetClass="entr" presetSubtype="0" fill="hold" grpId="0" nodeType="withEffect">
                                  <p:stCondLst>
                                    <p:cond delay="15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childTnLst>
                          </p:cTn>
                        </p:par>
                        <p:par>
                          <p:cTn id="36" fill="hold">
                            <p:stCondLst>
                              <p:cond delay="2650"/>
                            </p:stCondLst>
                            <p:childTnLst>
                              <p:par>
                                <p:cTn id="37" presetID="55" presetClass="entr" presetSubtype="0" fill="hold" grpId="0" nodeType="afterEffect">
                                  <p:stCondLst>
                                    <p:cond delay="250"/>
                                  </p:stCondLst>
                                  <p:childTnLst>
                                    <p:set>
                                      <p:cBhvr>
                                        <p:cTn id="38" dur="1" fill="hold">
                                          <p:stCondLst>
                                            <p:cond delay="0"/>
                                          </p:stCondLst>
                                        </p:cTn>
                                        <p:tgtEl>
                                          <p:spTgt spid="139"/>
                                        </p:tgtEl>
                                        <p:attrNameLst>
                                          <p:attrName>style.visibility</p:attrName>
                                        </p:attrNameLst>
                                      </p:cBhvr>
                                      <p:to>
                                        <p:strVal val="visible"/>
                                      </p:to>
                                    </p:set>
                                    <p:anim calcmode="lin" valueType="num">
                                      <p:cBhvr>
                                        <p:cTn id="39" dur="500" fill="hold"/>
                                        <p:tgtEl>
                                          <p:spTgt spid="139"/>
                                        </p:tgtEl>
                                        <p:attrNameLst>
                                          <p:attrName>ppt_w</p:attrName>
                                        </p:attrNameLst>
                                      </p:cBhvr>
                                      <p:tavLst>
                                        <p:tav tm="0">
                                          <p:val>
                                            <p:strVal val="#ppt_w*0.70"/>
                                          </p:val>
                                        </p:tav>
                                        <p:tav tm="100000">
                                          <p:val>
                                            <p:strVal val="#ppt_w"/>
                                          </p:val>
                                        </p:tav>
                                      </p:tavLst>
                                    </p:anim>
                                    <p:anim calcmode="lin" valueType="num">
                                      <p:cBhvr>
                                        <p:cTn id="40" dur="500" fill="hold"/>
                                        <p:tgtEl>
                                          <p:spTgt spid="139"/>
                                        </p:tgtEl>
                                        <p:attrNameLst>
                                          <p:attrName>ppt_h</p:attrName>
                                        </p:attrNameLst>
                                      </p:cBhvr>
                                      <p:tavLst>
                                        <p:tav tm="0">
                                          <p:val>
                                            <p:strVal val="#ppt_h"/>
                                          </p:val>
                                        </p:tav>
                                        <p:tav tm="100000">
                                          <p:val>
                                            <p:strVal val="#ppt_h"/>
                                          </p:val>
                                        </p:tav>
                                      </p:tavLst>
                                    </p:anim>
                                    <p:animEffect transition="in" filter="fade">
                                      <p:cBhvr>
                                        <p:cTn id="41" dur="500"/>
                                        <p:tgtEl>
                                          <p:spTgt spid="139"/>
                                        </p:tgtEl>
                                      </p:cBhvr>
                                    </p:animEffect>
                                  </p:childTnLst>
                                </p:cTn>
                              </p:par>
                            </p:childTnLst>
                          </p:cTn>
                        </p:par>
                        <p:par>
                          <p:cTn id="42" fill="hold">
                            <p:stCondLst>
                              <p:cond delay="3400"/>
                            </p:stCondLst>
                            <p:childTnLst>
                              <p:par>
                                <p:cTn id="43" presetID="2" presetClass="entr" presetSubtype="1" fill="hold" grpId="0" nodeType="afterEffect">
                                  <p:stCondLst>
                                    <p:cond delay="0"/>
                                  </p:stCondLst>
                                  <p:childTnLst>
                                    <p:set>
                                      <p:cBhvr>
                                        <p:cTn id="44" dur="1" fill="hold">
                                          <p:stCondLst>
                                            <p:cond delay="0"/>
                                          </p:stCondLst>
                                        </p:cTn>
                                        <p:tgtEl>
                                          <p:spTgt spid="104"/>
                                        </p:tgtEl>
                                        <p:attrNameLst>
                                          <p:attrName>style.visibility</p:attrName>
                                        </p:attrNameLst>
                                      </p:cBhvr>
                                      <p:to>
                                        <p:strVal val="visible"/>
                                      </p:to>
                                    </p:set>
                                    <p:anim calcmode="lin" valueType="num">
                                      <p:cBhvr additive="base">
                                        <p:cTn id="45" dur="500" fill="hold"/>
                                        <p:tgtEl>
                                          <p:spTgt spid="104"/>
                                        </p:tgtEl>
                                        <p:attrNameLst>
                                          <p:attrName>ppt_x</p:attrName>
                                        </p:attrNameLst>
                                      </p:cBhvr>
                                      <p:tavLst>
                                        <p:tav tm="0">
                                          <p:val>
                                            <p:strVal val="#ppt_x"/>
                                          </p:val>
                                        </p:tav>
                                        <p:tav tm="100000">
                                          <p:val>
                                            <p:strVal val="#ppt_x"/>
                                          </p:val>
                                        </p:tav>
                                      </p:tavLst>
                                    </p:anim>
                                    <p:anim calcmode="lin" valueType="num">
                                      <p:cBhvr additive="base">
                                        <p:cTn id="46" dur="500" fill="hold"/>
                                        <p:tgtEl>
                                          <p:spTgt spid="104"/>
                                        </p:tgtEl>
                                        <p:attrNameLst>
                                          <p:attrName>ppt_y</p:attrName>
                                        </p:attrNameLst>
                                      </p:cBhvr>
                                      <p:tavLst>
                                        <p:tav tm="0">
                                          <p:val>
                                            <p:strVal val="0-#ppt_h/2"/>
                                          </p:val>
                                        </p:tav>
                                        <p:tav tm="100000">
                                          <p:val>
                                            <p:strVal val="#ppt_y"/>
                                          </p:val>
                                        </p:tav>
                                      </p:tavLst>
                                    </p:anim>
                                  </p:childTnLst>
                                </p:cTn>
                              </p:par>
                            </p:childTnLst>
                          </p:cTn>
                        </p:par>
                        <p:par>
                          <p:cTn id="47" fill="hold">
                            <p:stCondLst>
                              <p:cond delay="3900"/>
                            </p:stCondLst>
                            <p:childTnLst>
                              <p:par>
                                <p:cTn id="48" presetID="22" presetClass="entr" presetSubtype="4"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wipe(down)">
                                      <p:cBhvr>
                                        <p:cTn id="53" dur="500"/>
                                        <p:tgtEl>
                                          <p:spTgt spid="13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xit" presetSubtype="32" fill="hold" grpId="1" nodeType="clickEffect">
                                  <p:stCondLst>
                                    <p:cond delay="0"/>
                                  </p:stCondLst>
                                  <p:childTnLst>
                                    <p:anim calcmode="lin" valueType="num">
                                      <p:cBhvr>
                                        <p:cTn id="57" dur="500"/>
                                        <p:tgtEl>
                                          <p:spTgt spid="99"/>
                                        </p:tgtEl>
                                        <p:attrNameLst>
                                          <p:attrName>ppt_w</p:attrName>
                                        </p:attrNameLst>
                                      </p:cBhvr>
                                      <p:tavLst>
                                        <p:tav tm="0">
                                          <p:val>
                                            <p:strVal val="ppt_w"/>
                                          </p:val>
                                        </p:tav>
                                        <p:tav tm="100000">
                                          <p:val>
                                            <p:fltVal val="0"/>
                                          </p:val>
                                        </p:tav>
                                      </p:tavLst>
                                    </p:anim>
                                    <p:anim calcmode="lin" valueType="num">
                                      <p:cBhvr>
                                        <p:cTn id="58" dur="500"/>
                                        <p:tgtEl>
                                          <p:spTgt spid="99"/>
                                        </p:tgtEl>
                                        <p:attrNameLst>
                                          <p:attrName>ppt_h</p:attrName>
                                        </p:attrNameLst>
                                      </p:cBhvr>
                                      <p:tavLst>
                                        <p:tav tm="0">
                                          <p:val>
                                            <p:strVal val="ppt_h"/>
                                          </p:val>
                                        </p:tav>
                                        <p:tav tm="100000">
                                          <p:val>
                                            <p:fltVal val="0"/>
                                          </p:val>
                                        </p:tav>
                                      </p:tavLst>
                                    </p:anim>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53" presetClass="exit" presetSubtype="32" fill="hold" grpId="1" nodeType="withEffect">
                                  <p:stCondLst>
                                    <p:cond delay="0"/>
                                  </p:stCondLst>
                                  <p:childTnLst>
                                    <p:anim calcmode="lin" valueType="num">
                                      <p:cBhvr>
                                        <p:cTn id="62" dur="500"/>
                                        <p:tgtEl>
                                          <p:spTgt spid="100"/>
                                        </p:tgtEl>
                                        <p:attrNameLst>
                                          <p:attrName>ppt_w</p:attrName>
                                        </p:attrNameLst>
                                      </p:cBhvr>
                                      <p:tavLst>
                                        <p:tav tm="0">
                                          <p:val>
                                            <p:strVal val="ppt_w"/>
                                          </p:val>
                                        </p:tav>
                                        <p:tav tm="100000">
                                          <p:val>
                                            <p:fltVal val="0"/>
                                          </p:val>
                                        </p:tav>
                                      </p:tavLst>
                                    </p:anim>
                                    <p:anim calcmode="lin" valueType="num">
                                      <p:cBhvr>
                                        <p:cTn id="63" dur="500"/>
                                        <p:tgtEl>
                                          <p:spTgt spid="100"/>
                                        </p:tgtEl>
                                        <p:attrNameLst>
                                          <p:attrName>ppt_h</p:attrName>
                                        </p:attrNameLst>
                                      </p:cBhvr>
                                      <p:tavLst>
                                        <p:tav tm="0">
                                          <p:val>
                                            <p:strVal val="ppt_h"/>
                                          </p:val>
                                        </p:tav>
                                        <p:tav tm="100000">
                                          <p:val>
                                            <p:fltVal val="0"/>
                                          </p:val>
                                        </p:tav>
                                      </p:tavLst>
                                    </p:anim>
                                    <p:animEffect transition="out" filter="fade">
                                      <p:cBhvr>
                                        <p:cTn id="64" dur="500"/>
                                        <p:tgtEl>
                                          <p:spTgt spid="100"/>
                                        </p:tgtEl>
                                      </p:cBhvr>
                                    </p:animEffect>
                                    <p:set>
                                      <p:cBhvr>
                                        <p:cTn id="65" dur="1" fill="hold">
                                          <p:stCondLst>
                                            <p:cond delay="499"/>
                                          </p:stCondLst>
                                        </p:cTn>
                                        <p:tgtEl>
                                          <p:spTgt spid="100"/>
                                        </p:tgtEl>
                                        <p:attrNameLst>
                                          <p:attrName>style.visibility</p:attrName>
                                        </p:attrNameLst>
                                      </p:cBhvr>
                                      <p:to>
                                        <p:strVal val="hidden"/>
                                      </p:to>
                                    </p:set>
                                  </p:childTnLst>
                                </p:cTn>
                              </p:par>
                              <p:par>
                                <p:cTn id="66" presetID="53" presetClass="exit" presetSubtype="32" fill="hold" nodeType="withEffect">
                                  <p:stCondLst>
                                    <p:cond delay="0"/>
                                  </p:stCondLst>
                                  <p:childTnLst>
                                    <p:anim calcmode="lin" valueType="num">
                                      <p:cBhvr>
                                        <p:cTn id="67" dur="500"/>
                                        <p:tgtEl>
                                          <p:spTgt spid="105"/>
                                        </p:tgtEl>
                                        <p:attrNameLst>
                                          <p:attrName>ppt_w</p:attrName>
                                        </p:attrNameLst>
                                      </p:cBhvr>
                                      <p:tavLst>
                                        <p:tav tm="0">
                                          <p:val>
                                            <p:strVal val="ppt_w"/>
                                          </p:val>
                                        </p:tav>
                                        <p:tav tm="100000">
                                          <p:val>
                                            <p:fltVal val="0"/>
                                          </p:val>
                                        </p:tav>
                                      </p:tavLst>
                                    </p:anim>
                                    <p:anim calcmode="lin" valueType="num">
                                      <p:cBhvr>
                                        <p:cTn id="68" dur="500"/>
                                        <p:tgtEl>
                                          <p:spTgt spid="105"/>
                                        </p:tgtEl>
                                        <p:attrNameLst>
                                          <p:attrName>ppt_h</p:attrName>
                                        </p:attrNameLst>
                                      </p:cBhvr>
                                      <p:tavLst>
                                        <p:tav tm="0">
                                          <p:val>
                                            <p:strVal val="ppt_h"/>
                                          </p:val>
                                        </p:tav>
                                        <p:tav tm="100000">
                                          <p:val>
                                            <p:fltVal val="0"/>
                                          </p:val>
                                        </p:tav>
                                      </p:tavLst>
                                    </p:anim>
                                    <p:animEffect transition="out" filter="fade">
                                      <p:cBhvr>
                                        <p:cTn id="69" dur="500"/>
                                        <p:tgtEl>
                                          <p:spTgt spid="105"/>
                                        </p:tgtEl>
                                      </p:cBhvr>
                                    </p:animEffect>
                                    <p:set>
                                      <p:cBhvr>
                                        <p:cTn id="70" dur="1" fill="hold">
                                          <p:stCondLst>
                                            <p:cond delay="499"/>
                                          </p:stCondLst>
                                        </p:cTn>
                                        <p:tgtEl>
                                          <p:spTgt spid="105"/>
                                        </p:tgtEl>
                                        <p:attrNameLst>
                                          <p:attrName>style.visibility</p:attrName>
                                        </p:attrNameLst>
                                      </p:cBhvr>
                                      <p:to>
                                        <p:strVal val="hidden"/>
                                      </p:to>
                                    </p:set>
                                  </p:childTnLst>
                                </p:cTn>
                              </p:par>
                              <p:par>
                                <p:cTn id="71" presetID="53" presetClass="exit" presetSubtype="32" fill="hold" nodeType="withEffect">
                                  <p:stCondLst>
                                    <p:cond delay="0"/>
                                  </p:stCondLst>
                                  <p:childTnLst>
                                    <p:anim calcmode="lin" valueType="num">
                                      <p:cBhvr>
                                        <p:cTn id="72" dur="500"/>
                                        <p:tgtEl>
                                          <p:spTgt spid="101"/>
                                        </p:tgtEl>
                                        <p:attrNameLst>
                                          <p:attrName>ppt_w</p:attrName>
                                        </p:attrNameLst>
                                      </p:cBhvr>
                                      <p:tavLst>
                                        <p:tav tm="0">
                                          <p:val>
                                            <p:strVal val="ppt_w"/>
                                          </p:val>
                                        </p:tav>
                                        <p:tav tm="100000">
                                          <p:val>
                                            <p:fltVal val="0"/>
                                          </p:val>
                                        </p:tav>
                                      </p:tavLst>
                                    </p:anim>
                                    <p:anim calcmode="lin" valueType="num">
                                      <p:cBhvr>
                                        <p:cTn id="73" dur="500"/>
                                        <p:tgtEl>
                                          <p:spTgt spid="101"/>
                                        </p:tgtEl>
                                        <p:attrNameLst>
                                          <p:attrName>ppt_h</p:attrName>
                                        </p:attrNameLst>
                                      </p:cBhvr>
                                      <p:tavLst>
                                        <p:tav tm="0">
                                          <p:val>
                                            <p:strVal val="ppt_h"/>
                                          </p:val>
                                        </p:tav>
                                        <p:tav tm="100000">
                                          <p:val>
                                            <p:fltVal val="0"/>
                                          </p:val>
                                        </p:tav>
                                      </p:tavLst>
                                    </p:anim>
                                    <p:animEffect transition="out" filter="fade">
                                      <p:cBhvr>
                                        <p:cTn id="74" dur="500"/>
                                        <p:tgtEl>
                                          <p:spTgt spid="101"/>
                                        </p:tgtEl>
                                      </p:cBhvr>
                                    </p:animEffect>
                                    <p:set>
                                      <p:cBhvr>
                                        <p:cTn id="75" dur="1" fill="hold">
                                          <p:stCondLst>
                                            <p:cond delay="499"/>
                                          </p:stCondLst>
                                        </p:cTn>
                                        <p:tgtEl>
                                          <p:spTgt spid="101"/>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97"/>
                                        </p:tgtEl>
                                        <p:attrNameLst>
                                          <p:attrName>ppt_w</p:attrName>
                                        </p:attrNameLst>
                                      </p:cBhvr>
                                      <p:tavLst>
                                        <p:tav tm="0">
                                          <p:val>
                                            <p:strVal val="ppt_w"/>
                                          </p:val>
                                        </p:tav>
                                        <p:tav tm="100000">
                                          <p:val>
                                            <p:fltVal val="0"/>
                                          </p:val>
                                        </p:tav>
                                      </p:tavLst>
                                    </p:anim>
                                    <p:anim calcmode="lin" valueType="num">
                                      <p:cBhvr>
                                        <p:cTn id="78" dur="500"/>
                                        <p:tgtEl>
                                          <p:spTgt spid="97"/>
                                        </p:tgtEl>
                                        <p:attrNameLst>
                                          <p:attrName>ppt_h</p:attrName>
                                        </p:attrNameLst>
                                      </p:cBhvr>
                                      <p:tavLst>
                                        <p:tav tm="0">
                                          <p:val>
                                            <p:strVal val="ppt_h"/>
                                          </p:val>
                                        </p:tav>
                                        <p:tav tm="100000">
                                          <p:val>
                                            <p:fltVal val="0"/>
                                          </p:val>
                                        </p:tav>
                                      </p:tavLst>
                                    </p:anim>
                                    <p:animEffect transition="out" filter="fade">
                                      <p:cBhvr>
                                        <p:cTn id="79" dur="500"/>
                                        <p:tgtEl>
                                          <p:spTgt spid="97"/>
                                        </p:tgtEl>
                                      </p:cBhvr>
                                    </p:animEffect>
                                    <p:set>
                                      <p:cBhvr>
                                        <p:cTn id="80" dur="1" fill="hold">
                                          <p:stCondLst>
                                            <p:cond delay="499"/>
                                          </p:stCondLst>
                                        </p:cTn>
                                        <p:tgtEl>
                                          <p:spTgt spid="97"/>
                                        </p:tgtEl>
                                        <p:attrNameLst>
                                          <p:attrName>style.visibility</p:attrName>
                                        </p:attrNameLst>
                                      </p:cBhvr>
                                      <p:to>
                                        <p:strVal val="hidden"/>
                                      </p:to>
                                    </p:set>
                                  </p:childTnLst>
                                </p:cTn>
                              </p:par>
                              <p:par>
                                <p:cTn id="81" presetID="53" presetClass="exit" presetSubtype="32" fill="hold" grpId="1" nodeType="withEffect">
                                  <p:stCondLst>
                                    <p:cond delay="0"/>
                                  </p:stCondLst>
                                  <p:childTnLst>
                                    <p:anim calcmode="lin" valueType="num">
                                      <p:cBhvr>
                                        <p:cTn id="82" dur="500"/>
                                        <p:tgtEl>
                                          <p:spTgt spid="98"/>
                                        </p:tgtEl>
                                        <p:attrNameLst>
                                          <p:attrName>ppt_w</p:attrName>
                                        </p:attrNameLst>
                                      </p:cBhvr>
                                      <p:tavLst>
                                        <p:tav tm="0">
                                          <p:val>
                                            <p:strVal val="ppt_w"/>
                                          </p:val>
                                        </p:tav>
                                        <p:tav tm="100000">
                                          <p:val>
                                            <p:fltVal val="0"/>
                                          </p:val>
                                        </p:tav>
                                      </p:tavLst>
                                    </p:anim>
                                    <p:anim calcmode="lin" valueType="num">
                                      <p:cBhvr>
                                        <p:cTn id="83" dur="500"/>
                                        <p:tgtEl>
                                          <p:spTgt spid="98"/>
                                        </p:tgtEl>
                                        <p:attrNameLst>
                                          <p:attrName>ppt_h</p:attrName>
                                        </p:attrNameLst>
                                      </p:cBhvr>
                                      <p:tavLst>
                                        <p:tav tm="0">
                                          <p:val>
                                            <p:strVal val="ppt_h"/>
                                          </p:val>
                                        </p:tav>
                                        <p:tav tm="100000">
                                          <p:val>
                                            <p:fltVal val="0"/>
                                          </p:val>
                                        </p:tav>
                                      </p:tavLst>
                                    </p:anim>
                                    <p:animEffect transition="out" filter="fade">
                                      <p:cBhvr>
                                        <p:cTn id="84" dur="500"/>
                                        <p:tgtEl>
                                          <p:spTgt spid="98"/>
                                        </p:tgtEl>
                                      </p:cBhvr>
                                    </p:animEffect>
                                    <p:set>
                                      <p:cBhvr>
                                        <p:cTn id="85" dur="1" fill="hold">
                                          <p:stCondLst>
                                            <p:cond delay="499"/>
                                          </p:stCondLst>
                                        </p:cTn>
                                        <p:tgtEl>
                                          <p:spTgt spid="98"/>
                                        </p:tgtEl>
                                        <p:attrNameLst>
                                          <p:attrName>style.visibility</p:attrName>
                                        </p:attrNameLst>
                                      </p:cBhvr>
                                      <p:to>
                                        <p:strVal val="hidden"/>
                                      </p:to>
                                    </p:set>
                                  </p:childTnLst>
                                </p:cTn>
                              </p:par>
                              <p:par>
                                <p:cTn id="86" presetID="53" presetClass="exit" presetSubtype="32" fill="hold" grpId="1" nodeType="withEffect">
                                  <p:stCondLst>
                                    <p:cond delay="0"/>
                                  </p:stCondLst>
                                  <p:childTnLst>
                                    <p:anim calcmode="lin" valueType="num">
                                      <p:cBhvr>
                                        <p:cTn id="87" dur="500"/>
                                        <p:tgtEl>
                                          <p:spTgt spid="139"/>
                                        </p:tgtEl>
                                        <p:attrNameLst>
                                          <p:attrName>ppt_w</p:attrName>
                                        </p:attrNameLst>
                                      </p:cBhvr>
                                      <p:tavLst>
                                        <p:tav tm="0">
                                          <p:val>
                                            <p:strVal val="ppt_w"/>
                                          </p:val>
                                        </p:tav>
                                        <p:tav tm="100000">
                                          <p:val>
                                            <p:fltVal val="0"/>
                                          </p:val>
                                        </p:tav>
                                      </p:tavLst>
                                    </p:anim>
                                    <p:anim calcmode="lin" valueType="num">
                                      <p:cBhvr>
                                        <p:cTn id="88" dur="500"/>
                                        <p:tgtEl>
                                          <p:spTgt spid="139"/>
                                        </p:tgtEl>
                                        <p:attrNameLst>
                                          <p:attrName>ppt_h</p:attrName>
                                        </p:attrNameLst>
                                      </p:cBhvr>
                                      <p:tavLst>
                                        <p:tav tm="0">
                                          <p:val>
                                            <p:strVal val="ppt_h"/>
                                          </p:val>
                                        </p:tav>
                                        <p:tav tm="100000">
                                          <p:val>
                                            <p:fltVal val="0"/>
                                          </p:val>
                                        </p:tav>
                                      </p:tavLst>
                                    </p:anim>
                                    <p:animEffect transition="out" filter="fade">
                                      <p:cBhvr>
                                        <p:cTn id="89" dur="500"/>
                                        <p:tgtEl>
                                          <p:spTgt spid="139"/>
                                        </p:tgtEl>
                                      </p:cBhvr>
                                    </p:animEffect>
                                    <p:set>
                                      <p:cBhvr>
                                        <p:cTn id="90" dur="1" fill="hold">
                                          <p:stCondLst>
                                            <p:cond delay="499"/>
                                          </p:stCondLst>
                                        </p:cTn>
                                        <p:tgtEl>
                                          <p:spTgt spid="139"/>
                                        </p:tgtEl>
                                        <p:attrNameLst>
                                          <p:attrName>style.visibility</p:attrName>
                                        </p:attrNameLst>
                                      </p:cBhvr>
                                      <p:to>
                                        <p:strVal val="hidden"/>
                                      </p:to>
                                    </p:set>
                                  </p:childTnLst>
                                </p:cTn>
                              </p:par>
                              <p:par>
                                <p:cTn id="91" presetID="53" presetClass="exit" presetSubtype="32" fill="hold" grpId="1" nodeType="withEffect">
                                  <p:stCondLst>
                                    <p:cond delay="0"/>
                                  </p:stCondLst>
                                  <p:childTnLst>
                                    <p:anim calcmode="lin" valueType="num">
                                      <p:cBhvr>
                                        <p:cTn id="92" dur="500"/>
                                        <p:tgtEl>
                                          <p:spTgt spid="104"/>
                                        </p:tgtEl>
                                        <p:attrNameLst>
                                          <p:attrName>ppt_w</p:attrName>
                                        </p:attrNameLst>
                                      </p:cBhvr>
                                      <p:tavLst>
                                        <p:tav tm="0">
                                          <p:val>
                                            <p:strVal val="ppt_w"/>
                                          </p:val>
                                        </p:tav>
                                        <p:tav tm="100000">
                                          <p:val>
                                            <p:fltVal val="0"/>
                                          </p:val>
                                        </p:tav>
                                      </p:tavLst>
                                    </p:anim>
                                    <p:anim calcmode="lin" valueType="num">
                                      <p:cBhvr>
                                        <p:cTn id="93" dur="500"/>
                                        <p:tgtEl>
                                          <p:spTgt spid="104"/>
                                        </p:tgtEl>
                                        <p:attrNameLst>
                                          <p:attrName>ppt_h</p:attrName>
                                        </p:attrNameLst>
                                      </p:cBhvr>
                                      <p:tavLst>
                                        <p:tav tm="0">
                                          <p:val>
                                            <p:strVal val="ppt_h"/>
                                          </p:val>
                                        </p:tav>
                                        <p:tav tm="100000">
                                          <p:val>
                                            <p:fltVal val="0"/>
                                          </p:val>
                                        </p:tav>
                                      </p:tavLst>
                                    </p:anim>
                                    <p:animEffect transition="out" filter="fade">
                                      <p:cBhvr>
                                        <p:cTn id="94" dur="500"/>
                                        <p:tgtEl>
                                          <p:spTgt spid="104"/>
                                        </p:tgtEl>
                                      </p:cBhvr>
                                    </p:animEffect>
                                    <p:set>
                                      <p:cBhvr>
                                        <p:cTn id="95" dur="1" fill="hold">
                                          <p:stCondLst>
                                            <p:cond delay="499"/>
                                          </p:stCondLst>
                                        </p:cTn>
                                        <p:tgtEl>
                                          <p:spTgt spid="104"/>
                                        </p:tgtEl>
                                        <p:attrNameLst>
                                          <p:attrName>style.visibility</p:attrName>
                                        </p:attrNameLst>
                                      </p:cBhvr>
                                      <p:to>
                                        <p:strVal val="hidden"/>
                                      </p:to>
                                    </p:set>
                                  </p:childTnLst>
                                </p:cTn>
                              </p:par>
                              <p:par>
                                <p:cTn id="96" presetID="53" presetClass="exit" presetSubtype="32" fill="hold" grpId="1" nodeType="withEffect">
                                  <p:stCondLst>
                                    <p:cond delay="0"/>
                                  </p:stCondLst>
                                  <p:childTnLst>
                                    <p:anim calcmode="lin" valueType="num">
                                      <p:cBhvr>
                                        <p:cTn id="97" dur="500"/>
                                        <p:tgtEl>
                                          <p:spTgt spid="50"/>
                                        </p:tgtEl>
                                        <p:attrNameLst>
                                          <p:attrName>ppt_w</p:attrName>
                                        </p:attrNameLst>
                                      </p:cBhvr>
                                      <p:tavLst>
                                        <p:tav tm="0">
                                          <p:val>
                                            <p:strVal val="ppt_w"/>
                                          </p:val>
                                        </p:tav>
                                        <p:tav tm="100000">
                                          <p:val>
                                            <p:fltVal val="0"/>
                                          </p:val>
                                        </p:tav>
                                      </p:tavLst>
                                    </p:anim>
                                    <p:anim calcmode="lin" valueType="num">
                                      <p:cBhvr>
                                        <p:cTn id="98" dur="500"/>
                                        <p:tgtEl>
                                          <p:spTgt spid="50"/>
                                        </p:tgtEl>
                                        <p:attrNameLst>
                                          <p:attrName>ppt_h</p:attrName>
                                        </p:attrNameLst>
                                      </p:cBhvr>
                                      <p:tavLst>
                                        <p:tav tm="0">
                                          <p:val>
                                            <p:strVal val="ppt_h"/>
                                          </p:val>
                                        </p:tav>
                                        <p:tav tm="100000">
                                          <p:val>
                                            <p:fltVal val="0"/>
                                          </p:val>
                                        </p:tav>
                                      </p:tavLst>
                                    </p:anim>
                                    <p:animEffect transition="out" filter="fade">
                                      <p:cBhvr>
                                        <p:cTn id="99" dur="500"/>
                                        <p:tgtEl>
                                          <p:spTgt spid="50"/>
                                        </p:tgtEl>
                                      </p:cBhvr>
                                    </p:animEffect>
                                    <p:set>
                                      <p:cBhvr>
                                        <p:cTn id="100" dur="1" fill="hold">
                                          <p:stCondLst>
                                            <p:cond delay="499"/>
                                          </p:stCondLst>
                                        </p:cTn>
                                        <p:tgtEl>
                                          <p:spTgt spid="50"/>
                                        </p:tgtEl>
                                        <p:attrNameLst>
                                          <p:attrName>style.visibility</p:attrName>
                                        </p:attrNameLst>
                                      </p:cBhvr>
                                      <p:to>
                                        <p:strVal val="hidden"/>
                                      </p:to>
                                    </p:set>
                                  </p:childTnLst>
                                </p:cTn>
                              </p:par>
                              <p:par>
                                <p:cTn id="101" presetID="53" presetClass="exit" presetSubtype="32" fill="hold" grpId="1" nodeType="withEffect">
                                  <p:stCondLst>
                                    <p:cond delay="0"/>
                                  </p:stCondLst>
                                  <p:childTnLst>
                                    <p:anim calcmode="lin" valueType="num">
                                      <p:cBhvr>
                                        <p:cTn id="102" dur="500"/>
                                        <p:tgtEl>
                                          <p:spTgt spid="138"/>
                                        </p:tgtEl>
                                        <p:attrNameLst>
                                          <p:attrName>ppt_w</p:attrName>
                                        </p:attrNameLst>
                                      </p:cBhvr>
                                      <p:tavLst>
                                        <p:tav tm="0">
                                          <p:val>
                                            <p:strVal val="ppt_w"/>
                                          </p:val>
                                        </p:tav>
                                        <p:tav tm="100000">
                                          <p:val>
                                            <p:fltVal val="0"/>
                                          </p:val>
                                        </p:tav>
                                      </p:tavLst>
                                    </p:anim>
                                    <p:anim calcmode="lin" valueType="num">
                                      <p:cBhvr>
                                        <p:cTn id="103" dur="500"/>
                                        <p:tgtEl>
                                          <p:spTgt spid="138"/>
                                        </p:tgtEl>
                                        <p:attrNameLst>
                                          <p:attrName>ppt_h</p:attrName>
                                        </p:attrNameLst>
                                      </p:cBhvr>
                                      <p:tavLst>
                                        <p:tav tm="0">
                                          <p:val>
                                            <p:strVal val="ppt_h"/>
                                          </p:val>
                                        </p:tav>
                                        <p:tav tm="100000">
                                          <p:val>
                                            <p:fltVal val="0"/>
                                          </p:val>
                                        </p:tav>
                                      </p:tavLst>
                                    </p:anim>
                                    <p:animEffect transition="out" filter="fade">
                                      <p:cBhvr>
                                        <p:cTn id="104" dur="500"/>
                                        <p:tgtEl>
                                          <p:spTgt spid="138"/>
                                        </p:tgtEl>
                                      </p:cBhvr>
                                    </p:animEffect>
                                    <p:set>
                                      <p:cBhvr>
                                        <p:cTn id="105" dur="1" fill="hold">
                                          <p:stCondLst>
                                            <p:cond delay="499"/>
                                          </p:stCondLst>
                                        </p:cTn>
                                        <p:tgtEl>
                                          <p:spTgt spid="138"/>
                                        </p:tgtEl>
                                        <p:attrNameLst>
                                          <p:attrName>style.visibility</p:attrName>
                                        </p:attrNameLst>
                                      </p:cBhvr>
                                      <p:to>
                                        <p:strVal val="hidden"/>
                                      </p:to>
                                    </p:set>
                                  </p:childTnLst>
                                </p:cTn>
                              </p:par>
                            </p:childTnLst>
                          </p:cTn>
                        </p:par>
                        <p:par>
                          <p:cTn id="106" fill="hold">
                            <p:stCondLst>
                              <p:cond delay="500"/>
                            </p:stCondLst>
                            <p:childTnLst>
                              <p:par>
                                <p:cTn id="107" presetID="53" presetClass="entr" presetSubtype="16" fill="hold" nodeType="afterEffect">
                                  <p:stCondLst>
                                    <p:cond delay="250"/>
                                  </p:stCondLst>
                                  <p:childTnLst>
                                    <p:set>
                                      <p:cBhvr>
                                        <p:cTn id="108" dur="1" fill="hold">
                                          <p:stCondLst>
                                            <p:cond delay="0"/>
                                          </p:stCondLst>
                                        </p:cTn>
                                        <p:tgtEl>
                                          <p:spTgt spid="57"/>
                                        </p:tgtEl>
                                        <p:attrNameLst>
                                          <p:attrName>style.visibility</p:attrName>
                                        </p:attrNameLst>
                                      </p:cBhvr>
                                      <p:to>
                                        <p:strVal val="visible"/>
                                      </p:to>
                                    </p:set>
                                    <p:anim calcmode="lin" valueType="num">
                                      <p:cBhvr>
                                        <p:cTn id="109" dur="750" fill="hold"/>
                                        <p:tgtEl>
                                          <p:spTgt spid="57"/>
                                        </p:tgtEl>
                                        <p:attrNameLst>
                                          <p:attrName>ppt_w</p:attrName>
                                        </p:attrNameLst>
                                      </p:cBhvr>
                                      <p:tavLst>
                                        <p:tav tm="0">
                                          <p:val>
                                            <p:fltVal val="0"/>
                                          </p:val>
                                        </p:tav>
                                        <p:tav tm="100000">
                                          <p:val>
                                            <p:strVal val="#ppt_w"/>
                                          </p:val>
                                        </p:tav>
                                      </p:tavLst>
                                    </p:anim>
                                    <p:anim calcmode="lin" valueType="num">
                                      <p:cBhvr>
                                        <p:cTn id="110" dur="750" fill="hold"/>
                                        <p:tgtEl>
                                          <p:spTgt spid="57"/>
                                        </p:tgtEl>
                                        <p:attrNameLst>
                                          <p:attrName>ppt_h</p:attrName>
                                        </p:attrNameLst>
                                      </p:cBhvr>
                                      <p:tavLst>
                                        <p:tav tm="0">
                                          <p:val>
                                            <p:fltVal val="0"/>
                                          </p:val>
                                        </p:tav>
                                        <p:tav tm="100000">
                                          <p:val>
                                            <p:strVal val="#ppt_h"/>
                                          </p:val>
                                        </p:tav>
                                      </p:tavLst>
                                    </p:anim>
                                    <p:animEffect transition="in" filter="fade">
                                      <p:cBhvr>
                                        <p:cTn id="111"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8" grpId="0"/>
      <p:bldP spid="98" grpId="1"/>
      <p:bldP spid="99" grpId="0" animBg="1"/>
      <p:bldP spid="99" grpId="1" animBg="1"/>
      <p:bldP spid="100" grpId="0" animBg="1"/>
      <p:bldP spid="100" grpId="1" animBg="1"/>
      <p:bldP spid="139" grpId="0" animBg="1"/>
      <p:bldP spid="139" grpId="1" animBg="1"/>
      <p:bldP spid="50" grpId="0" animBg="1"/>
      <p:bldP spid="50" grpId="1" animBg="1"/>
      <p:bldP spid="138" grpId="0"/>
      <p:bldP spid="138" grpId="1"/>
      <p:bldP spid="104" grpId="0"/>
      <p:bldP spid="104"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4" name="Chevron 38">
            <a:extLst>
              <a:ext uri="{FF2B5EF4-FFF2-40B4-BE49-F238E27FC236}">
                <a16:creationId xmlns:a16="http://schemas.microsoft.com/office/drawing/2014/main" id="{D1F12505-FA3A-979E-9102-F05342B7F782}"/>
              </a:ext>
            </a:extLst>
          </p:cNvPr>
          <p:cNvSpPr/>
          <p:nvPr/>
        </p:nvSpPr>
        <p:spPr>
          <a:xfrm>
            <a:off x="5626699" y="3324139"/>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5" name="Chevron 38">
            <a:extLst>
              <a:ext uri="{FF2B5EF4-FFF2-40B4-BE49-F238E27FC236}">
                <a16:creationId xmlns:a16="http://schemas.microsoft.com/office/drawing/2014/main" id="{D4A2FAF3-5D54-95A9-2FAC-1D28581209D9}"/>
              </a:ext>
            </a:extLst>
          </p:cNvPr>
          <p:cNvSpPr/>
          <p:nvPr/>
        </p:nvSpPr>
        <p:spPr>
          <a:xfrm>
            <a:off x="5626183" y="4833535"/>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BE02BC9D-50C6-25E4-3958-EBE3D57B8728}"/>
              </a:ext>
            </a:extLst>
          </p:cNvPr>
          <p:cNvSpPr txBox="1"/>
          <p:nvPr/>
        </p:nvSpPr>
        <p:spPr>
          <a:xfrm>
            <a:off x="1545072" y="2417621"/>
            <a:ext cx="2118658"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sp>
        <p:nvSpPr>
          <p:cNvPr id="40" name="TextBox 39">
            <a:extLst>
              <a:ext uri="{FF2B5EF4-FFF2-40B4-BE49-F238E27FC236}">
                <a16:creationId xmlns:a16="http://schemas.microsoft.com/office/drawing/2014/main" id="{0C143781-A517-5C32-EEEF-AE5702C72DB2}"/>
              </a:ext>
            </a:extLst>
          </p:cNvPr>
          <p:cNvSpPr txBox="1"/>
          <p:nvPr/>
        </p:nvSpPr>
        <p:spPr>
          <a:xfrm>
            <a:off x="1166793" y="5552728"/>
            <a:ext cx="2880295"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THIẾT KẾ GIAO DIỆN</a:t>
            </a:r>
          </a:p>
          <a:p>
            <a:pPr algn="ctr"/>
            <a:r>
              <a:rPr lang="en-US" sz="2400" b="1">
                <a:solidFill>
                  <a:srgbClr val="F0EEF0"/>
                </a:solidFill>
                <a:latin typeface="Tw Cen MT" panose="020B0602020104020603" pitchFamily="34" charset="0"/>
              </a:rPr>
              <a:t>TRỰC QUAN</a:t>
            </a:r>
          </a:p>
          <a:p>
            <a:pPr algn="ctr"/>
            <a:r>
              <a:rPr lang="en-US" sz="2400" b="1">
                <a:solidFill>
                  <a:srgbClr val="F0EEF0"/>
                </a:solidFill>
                <a:latin typeface="Tw Cen MT" panose="020B0602020104020603" pitchFamily="34" charset="0"/>
              </a:rPr>
              <a:t>DỄ SỬ DỤNG</a:t>
            </a:r>
            <a:endParaRPr lang="en-LT" sz="2400" b="1">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130D7AE1-406E-DE97-BB19-9D79D7B94BF3}"/>
              </a:ext>
            </a:extLst>
          </p:cNvPr>
          <p:cNvSpPr txBox="1"/>
          <p:nvPr/>
        </p:nvSpPr>
        <p:spPr>
          <a:xfrm>
            <a:off x="9069843" y="2488500"/>
            <a:ext cx="2606749"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XÂY DỰNG CƠ SỞ DỮ LIỆU BẰNG MYSQL</a:t>
            </a:r>
            <a:endParaRPr lang="en-LT" sz="2400" b="1">
              <a:solidFill>
                <a:srgbClr val="F0EEF0"/>
              </a:solidFill>
              <a:latin typeface="Tw Cen MT" panose="020B0602020104020603" pitchFamily="34" charset="0"/>
            </a:endParaRPr>
          </a:p>
        </p:txBody>
      </p:sp>
      <p:grpSp>
        <p:nvGrpSpPr>
          <p:cNvPr id="43" name="Graphic 43">
            <a:extLst>
              <a:ext uri="{FF2B5EF4-FFF2-40B4-BE49-F238E27FC236}">
                <a16:creationId xmlns:a16="http://schemas.microsoft.com/office/drawing/2014/main" id="{D2DC6550-37C5-36FC-EDEF-9BCA8AF6206A}"/>
              </a:ext>
            </a:extLst>
          </p:cNvPr>
          <p:cNvGrpSpPr/>
          <p:nvPr/>
        </p:nvGrpSpPr>
        <p:grpSpPr>
          <a:xfrm rot="269299" flipV="1">
            <a:off x="7630974" y="2039841"/>
            <a:ext cx="1709829" cy="616036"/>
            <a:chOff x="5270499" y="2952750"/>
            <a:chExt cx="1652160" cy="946643"/>
          </a:xfrm>
          <a:solidFill>
            <a:srgbClr val="33B4E7"/>
          </a:solidFill>
        </p:grpSpPr>
        <p:sp>
          <p:nvSpPr>
            <p:cNvPr id="44" name="Freeform 34">
              <a:extLst>
                <a:ext uri="{FF2B5EF4-FFF2-40B4-BE49-F238E27FC236}">
                  <a16:creationId xmlns:a16="http://schemas.microsoft.com/office/drawing/2014/main" id="{32848412-BF93-E0D1-E288-AE04C805BE4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5" name="Freeform 35">
              <a:extLst>
                <a:ext uri="{FF2B5EF4-FFF2-40B4-BE49-F238E27FC236}">
                  <a16:creationId xmlns:a16="http://schemas.microsoft.com/office/drawing/2014/main" id="{79A2059E-603A-002F-6EE4-625837D0D59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5FBFB080-2942-6DC8-EB0D-E9DCF645D922}"/>
              </a:ext>
            </a:extLst>
          </p:cNvPr>
          <p:cNvGrpSpPr/>
          <p:nvPr/>
        </p:nvGrpSpPr>
        <p:grpSpPr>
          <a:xfrm rot="417027" flipH="1" flipV="1">
            <a:off x="3394558" y="2169468"/>
            <a:ext cx="1636471" cy="673977"/>
            <a:chOff x="5270499" y="2952750"/>
            <a:chExt cx="1652160" cy="946643"/>
          </a:xfrm>
          <a:solidFill>
            <a:srgbClr val="33B4E7"/>
          </a:solidFill>
        </p:grpSpPr>
        <p:sp>
          <p:nvSpPr>
            <p:cNvPr id="60" name="Freeform 42">
              <a:extLst>
                <a:ext uri="{FF2B5EF4-FFF2-40B4-BE49-F238E27FC236}">
                  <a16:creationId xmlns:a16="http://schemas.microsoft.com/office/drawing/2014/main" id="{C97B7D52-8FAF-8FD6-7A57-EB76B60ECC2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45">
              <a:extLst>
                <a:ext uri="{FF2B5EF4-FFF2-40B4-BE49-F238E27FC236}">
                  <a16:creationId xmlns:a16="http://schemas.microsoft.com/office/drawing/2014/main" id="{2C988182-FD1E-278D-56F0-75CA2691D33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2" name="Graphic 43">
            <a:extLst>
              <a:ext uri="{FF2B5EF4-FFF2-40B4-BE49-F238E27FC236}">
                <a16:creationId xmlns:a16="http://schemas.microsoft.com/office/drawing/2014/main" id="{00F9630F-C015-B178-5506-7C4D3EE19B35}"/>
              </a:ext>
            </a:extLst>
          </p:cNvPr>
          <p:cNvGrpSpPr/>
          <p:nvPr/>
        </p:nvGrpSpPr>
        <p:grpSpPr>
          <a:xfrm rot="19028394" flipH="1" flipV="1">
            <a:off x="3633413" y="4385279"/>
            <a:ext cx="1589845" cy="991633"/>
            <a:chOff x="5270499" y="2952750"/>
            <a:chExt cx="1652160" cy="946643"/>
          </a:xfrm>
          <a:solidFill>
            <a:srgbClr val="33B4E7"/>
          </a:solidFill>
        </p:grpSpPr>
        <p:sp>
          <p:nvSpPr>
            <p:cNvPr id="64" name="Freeform 48">
              <a:extLst>
                <a:ext uri="{FF2B5EF4-FFF2-40B4-BE49-F238E27FC236}">
                  <a16:creationId xmlns:a16="http://schemas.microsoft.com/office/drawing/2014/main" id="{8C2571A6-B77E-F776-CDBB-D3AD7899D750}"/>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5" name="Freeform 49">
              <a:extLst>
                <a:ext uri="{FF2B5EF4-FFF2-40B4-BE49-F238E27FC236}">
                  <a16:creationId xmlns:a16="http://schemas.microsoft.com/office/drawing/2014/main" id="{9EAAA7B4-6A6D-40BC-2224-78951534C3B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6" name="!!lamp">
            <a:extLst>
              <a:ext uri="{FF2B5EF4-FFF2-40B4-BE49-F238E27FC236}">
                <a16:creationId xmlns:a16="http://schemas.microsoft.com/office/drawing/2014/main" id="{0BE05DE1-46A4-C5BA-1663-A21193A97BB0}"/>
              </a:ext>
            </a:extLst>
          </p:cNvPr>
          <p:cNvGrpSpPr/>
          <p:nvPr/>
        </p:nvGrpSpPr>
        <p:grpSpPr>
          <a:xfrm>
            <a:off x="5182831" y="2337118"/>
            <a:ext cx="2313748" cy="2451646"/>
            <a:chOff x="5105414" y="2463804"/>
            <a:chExt cx="1974089" cy="1921526"/>
          </a:xfrm>
          <a:solidFill>
            <a:srgbClr val="33B4E7"/>
          </a:solidFill>
        </p:grpSpPr>
        <p:sp>
          <p:nvSpPr>
            <p:cNvPr id="84" name="Freeform 53">
              <a:extLst>
                <a:ext uri="{FF2B5EF4-FFF2-40B4-BE49-F238E27FC236}">
                  <a16:creationId xmlns:a16="http://schemas.microsoft.com/office/drawing/2014/main" id="{CC32E237-E15D-8597-004D-F917204408D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85" name="Freeform 54">
              <a:extLst>
                <a:ext uri="{FF2B5EF4-FFF2-40B4-BE49-F238E27FC236}">
                  <a16:creationId xmlns:a16="http://schemas.microsoft.com/office/drawing/2014/main" id="{B159DEA2-F0E2-19C3-37F3-44D7E1F2AFEC}"/>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86" name="Freeform 55">
              <a:extLst>
                <a:ext uri="{FF2B5EF4-FFF2-40B4-BE49-F238E27FC236}">
                  <a16:creationId xmlns:a16="http://schemas.microsoft.com/office/drawing/2014/main" id="{8B967E0C-C0BF-D94D-727B-15778AC978CA}"/>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a:p>
          </p:txBody>
        </p:sp>
        <p:sp>
          <p:nvSpPr>
            <p:cNvPr id="87" name="Freeform 56">
              <a:extLst>
                <a:ext uri="{FF2B5EF4-FFF2-40B4-BE49-F238E27FC236}">
                  <a16:creationId xmlns:a16="http://schemas.microsoft.com/office/drawing/2014/main" id="{B42E51F9-A9D0-37C4-7997-E272C0D4256B}"/>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88" name="Freeform 62">
              <a:extLst>
                <a:ext uri="{FF2B5EF4-FFF2-40B4-BE49-F238E27FC236}">
                  <a16:creationId xmlns:a16="http://schemas.microsoft.com/office/drawing/2014/main" id="{C14FE2DE-2455-EE08-64FE-73A90CCF6AF6}"/>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89" name="Freeform 66">
              <a:extLst>
                <a:ext uri="{FF2B5EF4-FFF2-40B4-BE49-F238E27FC236}">
                  <a16:creationId xmlns:a16="http://schemas.microsoft.com/office/drawing/2014/main" id="{E242D78A-98F3-4BEB-BDA7-E817F4753886}"/>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90" name="Freeform 67">
              <a:extLst>
                <a:ext uri="{FF2B5EF4-FFF2-40B4-BE49-F238E27FC236}">
                  <a16:creationId xmlns:a16="http://schemas.microsoft.com/office/drawing/2014/main" id="{9943DBDF-584A-7EA1-30C5-E8CDF1DF71DE}"/>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91" name="Freeform 68">
              <a:extLst>
                <a:ext uri="{FF2B5EF4-FFF2-40B4-BE49-F238E27FC236}">
                  <a16:creationId xmlns:a16="http://schemas.microsoft.com/office/drawing/2014/main" id="{C948C129-EC22-17D1-80E8-33417F2FEDBE}"/>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92" name="Freeform 69">
              <a:extLst>
                <a:ext uri="{FF2B5EF4-FFF2-40B4-BE49-F238E27FC236}">
                  <a16:creationId xmlns:a16="http://schemas.microsoft.com/office/drawing/2014/main" id="{A5849129-9E89-91A8-9151-5B20E857D23D}"/>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93" name="Freeform 70">
              <a:extLst>
                <a:ext uri="{FF2B5EF4-FFF2-40B4-BE49-F238E27FC236}">
                  <a16:creationId xmlns:a16="http://schemas.microsoft.com/office/drawing/2014/main" id="{21BAC3DF-A66C-F8E0-AF9A-ED345FAE0439}"/>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94" name="Freeform 71">
              <a:extLst>
                <a:ext uri="{FF2B5EF4-FFF2-40B4-BE49-F238E27FC236}">
                  <a16:creationId xmlns:a16="http://schemas.microsoft.com/office/drawing/2014/main" id="{52608EF9-ADB0-1902-35ED-41AC2F6B6DD2}"/>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95" name="Freeform 72">
              <a:extLst>
                <a:ext uri="{FF2B5EF4-FFF2-40B4-BE49-F238E27FC236}">
                  <a16:creationId xmlns:a16="http://schemas.microsoft.com/office/drawing/2014/main" id="{0AB12568-F4CD-4598-F866-99B5AD43D2C6}"/>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96" name="Freeform 73">
              <a:extLst>
                <a:ext uri="{FF2B5EF4-FFF2-40B4-BE49-F238E27FC236}">
                  <a16:creationId xmlns:a16="http://schemas.microsoft.com/office/drawing/2014/main" id="{A2D411A2-A338-B310-C056-D2F16457154B}"/>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97" name="Freeform 74">
              <a:extLst>
                <a:ext uri="{FF2B5EF4-FFF2-40B4-BE49-F238E27FC236}">
                  <a16:creationId xmlns:a16="http://schemas.microsoft.com/office/drawing/2014/main" id="{DEBE6EAB-AC86-375E-17EC-7273592ABDA8}"/>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98" name="Freeform 75">
              <a:extLst>
                <a:ext uri="{FF2B5EF4-FFF2-40B4-BE49-F238E27FC236}">
                  <a16:creationId xmlns:a16="http://schemas.microsoft.com/office/drawing/2014/main" id="{68324849-7466-B48D-2FA6-EC4C3569D3A5}"/>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99" name="Freeform 76">
              <a:extLst>
                <a:ext uri="{FF2B5EF4-FFF2-40B4-BE49-F238E27FC236}">
                  <a16:creationId xmlns:a16="http://schemas.microsoft.com/office/drawing/2014/main" id="{F913B74F-6CCA-8706-16AC-2A73EE375FE2}"/>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100" name="Freeform 77">
              <a:extLst>
                <a:ext uri="{FF2B5EF4-FFF2-40B4-BE49-F238E27FC236}">
                  <a16:creationId xmlns:a16="http://schemas.microsoft.com/office/drawing/2014/main" id="{ACF4AE99-9DFD-3A2A-82D5-6AC376CEB4F3}"/>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101" name="Rectangle 9">
            <a:extLst>
              <a:ext uri="{FF2B5EF4-FFF2-40B4-BE49-F238E27FC236}">
                <a16:creationId xmlns:a16="http://schemas.microsoft.com/office/drawing/2014/main" id="{CD33C89B-BA33-5FB3-E40A-BC5033ABD5ED}"/>
              </a:ext>
            </a:extLst>
          </p:cNvPr>
          <p:cNvSpPr/>
          <p:nvPr/>
        </p:nvSpPr>
        <p:spPr>
          <a:xfrm>
            <a:off x="1967730" y="1071824"/>
            <a:ext cx="1221690" cy="1148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3" name="Graphic 102" descr="Database with solid fill">
            <a:extLst>
              <a:ext uri="{FF2B5EF4-FFF2-40B4-BE49-F238E27FC236}">
                <a16:creationId xmlns:a16="http://schemas.microsoft.com/office/drawing/2014/main" id="{19535C1B-29E6-1260-0B3C-052B81284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0511" y="1034086"/>
            <a:ext cx="1803990" cy="1372402"/>
          </a:xfrm>
          <a:prstGeom prst="rect">
            <a:avLst/>
          </a:prstGeom>
        </p:spPr>
      </p:pic>
      <p:pic>
        <p:nvPicPr>
          <p:cNvPr id="104" name="Graphic 103" descr="Browser window with solid fill">
            <a:extLst>
              <a:ext uri="{FF2B5EF4-FFF2-40B4-BE49-F238E27FC236}">
                <a16:creationId xmlns:a16="http://schemas.microsoft.com/office/drawing/2014/main" id="{F6A0FB5E-8BE7-0847-C20F-9CC5D50A4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5203" y="4135130"/>
            <a:ext cx="1468715" cy="1468715"/>
          </a:xfrm>
          <a:prstGeom prst="rect">
            <a:avLst/>
          </a:prstGeom>
        </p:spPr>
      </p:pic>
      <p:sp>
        <p:nvSpPr>
          <p:cNvPr id="2" name="Slide Number Placeholder 1">
            <a:extLst>
              <a:ext uri="{FF2B5EF4-FFF2-40B4-BE49-F238E27FC236}">
                <a16:creationId xmlns:a16="http://schemas.microsoft.com/office/drawing/2014/main" id="{B30C67C6-183D-79D6-85FA-7D846816064A}"/>
              </a:ext>
            </a:extLst>
          </p:cNvPr>
          <p:cNvSpPr>
            <a:spLocks noGrp="1"/>
          </p:cNvSpPr>
          <p:nvPr>
            <p:ph type="sldNum" sz="quarter" idx="12"/>
          </p:nvPr>
        </p:nvSpPr>
        <p:spPr/>
        <p:txBody>
          <a:bodyPr/>
          <a:lstStyle/>
          <a:p>
            <a:fld id="{E6C13257-68CF-4DE4-9D4C-265531AD456D}" type="slidenum">
              <a:rPr lang="en-US" sz="2800" smtClean="0"/>
              <a:t>10</a:t>
            </a:fld>
            <a:endParaRPr lang="en-US" sz="2800"/>
          </a:p>
        </p:txBody>
      </p:sp>
    </p:spTree>
    <p:extLst>
      <p:ext uri="{BB962C8B-B14F-4D97-AF65-F5344CB8AC3E}">
        <p14:creationId xmlns:p14="http://schemas.microsoft.com/office/powerpoint/2010/main" val="15992206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4"/>
                                        </p:tgtEl>
                                        <p:attrNameLst>
                                          <p:attrName>style.visibility</p:attrName>
                                        </p:attrNameLst>
                                      </p:cBhvr>
                                      <p:to>
                                        <p:strVal val="visible"/>
                                      </p:to>
                                    </p:set>
                                    <p:anim calcmode="lin" valueType="num">
                                      <p:cBhvr>
                                        <p:cTn id="13" dur="500" fill="hold"/>
                                        <p:tgtEl>
                                          <p:spTgt spid="104"/>
                                        </p:tgtEl>
                                        <p:attrNameLst>
                                          <p:attrName>ppt_w</p:attrName>
                                        </p:attrNameLst>
                                      </p:cBhvr>
                                      <p:tavLst>
                                        <p:tav tm="0">
                                          <p:val>
                                            <p:fltVal val="0"/>
                                          </p:val>
                                        </p:tav>
                                        <p:tav tm="100000">
                                          <p:val>
                                            <p:strVal val="#ppt_w"/>
                                          </p:val>
                                        </p:tav>
                                      </p:tavLst>
                                    </p:anim>
                                    <p:anim calcmode="lin" valueType="num">
                                      <p:cBhvr>
                                        <p:cTn id="14" dur="500" fill="hold"/>
                                        <p:tgtEl>
                                          <p:spTgt spid="104"/>
                                        </p:tgtEl>
                                        <p:attrNameLst>
                                          <p:attrName>ppt_h</p:attrName>
                                        </p:attrNameLst>
                                      </p:cBhvr>
                                      <p:tavLst>
                                        <p:tav tm="0">
                                          <p:val>
                                            <p:fltVal val="0"/>
                                          </p:val>
                                        </p:tav>
                                        <p:tav tm="100000">
                                          <p:val>
                                            <p:strVal val="#ppt_h"/>
                                          </p:val>
                                        </p:tav>
                                      </p:tavLst>
                                    </p:anim>
                                    <p:animEffect transition="in" filter="fade">
                                      <p:cBhvr>
                                        <p:cTn id="15" dur="500"/>
                                        <p:tgtEl>
                                          <p:spTgt spid="104"/>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THIẾT KẾ GIAO DIỆN</a:t>
            </a:r>
          </a:p>
        </p:txBody>
      </p:sp>
      <p:grpSp>
        <p:nvGrpSpPr>
          <p:cNvPr id="136" name="Group 135"/>
          <p:cNvGrpSpPr/>
          <p:nvPr/>
        </p:nvGrpSpPr>
        <p:grpSpPr>
          <a:xfrm>
            <a:off x="1193999" y="1412434"/>
            <a:ext cx="10657732" cy="462192"/>
            <a:chOff x="5555986" y="1994588"/>
            <a:chExt cx="5940721" cy="307438"/>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1994938"/>
              <a:ext cx="5631472" cy="307088"/>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hộp công cụ có sẵn của visual studio cho WPF để thiết kế giao diện.</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4" name="Picture 3">
            <a:extLst>
              <a:ext uri="{FF2B5EF4-FFF2-40B4-BE49-F238E27FC236}">
                <a16:creationId xmlns:a16="http://schemas.microsoft.com/office/drawing/2014/main" id="{2C2DCB62-ABA3-5A83-E9CC-01B7DCD17A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1972661"/>
            <a:ext cx="10270125" cy="4749934"/>
          </a:xfrm>
          <a:prstGeom prst="rect">
            <a:avLst/>
          </a:prstGeom>
        </p:spPr>
      </p:pic>
      <p:sp>
        <p:nvSpPr>
          <p:cNvPr id="2" name="Slide Number Placeholder 1">
            <a:extLst>
              <a:ext uri="{FF2B5EF4-FFF2-40B4-BE49-F238E27FC236}">
                <a16:creationId xmlns:a16="http://schemas.microsoft.com/office/drawing/2014/main" id="{62BF712F-530E-4347-E65B-6DDA1DB857A4}"/>
              </a:ext>
            </a:extLst>
          </p:cNvPr>
          <p:cNvSpPr>
            <a:spLocks noGrp="1"/>
          </p:cNvSpPr>
          <p:nvPr>
            <p:ph type="sldNum" sz="quarter" idx="12"/>
          </p:nvPr>
        </p:nvSpPr>
        <p:spPr>
          <a:xfrm>
            <a:off x="8423787" y="6196049"/>
            <a:ext cx="2743200" cy="365125"/>
          </a:xfrm>
        </p:spPr>
        <p:txBody>
          <a:bodyPr/>
          <a:lstStyle/>
          <a:p>
            <a:fld id="{E6C13257-68CF-4DE4-9D4C-265531AD456D}" type="slidenum">
              <a:rPr lang="en-US" sz="2800" smtClean="0">
                <a:solidFill>
                  <a:schemeClr val="tx1"/>
                </a:solidFill>
              </a:rPr>
              <a:t>11</a:t>
            </a:fld>
            <a:endParaRPr lang="en-US" sz="2800">
              <a:solidFill>
                <a:schemeClr val="tx1"/>
              </a:solidFill>
            </a:endParaRPr>
          </a:p>
        </p:txBody>
      </p:sp>
    </p:spTree>
    <p:extLst>
      <p:ext uri="{BB962C8B-B14F-4D97-AF65-F5344CB8AC3E}">
        <p14:creationId xmlns:p14="http://schemas.microsoft.com/office/powerpoint/2010/main" val="19072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4" name="Chevron 38">
            <a:extLst>
              <a:ext uri="{FF2B5EF4-FFF2-40B4-BE49-F238E27FC236}">
                <a16:creationId xmlns:a16="http://schemas.microsoft.com/office/drawing/2014/main" id="{D1F12505-FA3A-979E-9102-F05342B7F782}"/>
              </a:ext>
            </a:extLst>
          </p:cNvPr>
          <p:cNvSpPr/>
          <p:nvPr/>
        </p:nvSpPr>
        <p:spPr>
          <a:xfrm>
            <a:off x="5626699" y="3324139"/>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5" name="Chevron 38">
            <a:extLst>
              <a:ext uri="{FF2B5EF4-FFF2-40B4-BE49-F238E27FC236}">
                <a16:creationId xmlns:a16="http://schemas.microsoft.com/office/drawing/2014/main" id="{D4A2FAF3-5D54-95A9-2FAC-1D28581209D9}"/>
              </a:ext>
            </a:extLst>
          </p:cNvPr>
          <p:cNvSpPr/>
          <p:nvPr/>
        </p:nvSpPr>
        <p:spPr>
          <a:xfrm>
            <a:off x="5626183" y="4833535"/>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BE02BC9D-50C6-25E4-3958-EBE3D57B8728}"/>
              </a:ext>
            </a:extLst>
          </p:cNvPr>
          <p:cNvSpPr txBox="1"/>
          <p:nvPr/>
        </p:nvSpPr>
        <p:spPr>
          <a:xfrm>
            <a:off x="1545072" y="2417621"/>
            <a:ext cx="2118658"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sp>
        <p:nvSpPr>
          <p:cNvPr id="40" name="TextBox 39">
            <a:extLst>
              <a:ext uri="{FF2B5EF4-FFF2-40B4-BE49-F238E27FC236}">
                <a16:creationId xmlns:a16="http://schemas.microsoft.com/office/drawing/2014/main" id="{0C143781-A517-5C32-EEEF-AE5702C72DB2}"/>
              </a:ext>
            </a:extLst>
          </p:cNvPr>
          <p:cNvSpPr txBox="1"/>
          <p:nvPr/>
        </p:nvSpPr>
        <p:spPr>
          <a:xfrm>
            <a:off x="1166793" y="5552728"/>
            <a:ext cx="2880295"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THIẾT KẾ GIAO DIỆN</a:t>
            </a:r>
          </a:p>
          <a:p>
            <a:pPr algn="ctr"/>
            <a:r>
              <a:rPr lang="en-US" sz="2400" b="1">
                <a:solidFill>
                  <a:srgbClr val="F0EEF0"/>
                </a:solidFill>
                <a:latin typeface="Tw Cen MT" panose="020B0602020104020603" pitchFamily="34" charset="0"/>
              </a:rPr>
              <a:t>TRỰC QUAN</a:t>
            </a:r>
          </a:p>
          <a:p>
            <a:pPr algn="ctr"/>
            <a:r>
              <a:rPr lang="en-US" sz="2400" b="1">
                <a:solidFill>
                  <a:srgbClr val="F0EEF0"/>
                </a:solidFill>
                <a:latin typeface="Tw Cen MT" panose="020B0602020104020603" pitchFamily="34" charset="0"/>
              </a:rPr>
              <a:t>DỄ SỬ DỤNG</a:t>
            </a:r>
            <a:endParaRPr lang="en-LT" sz="2400" b="1">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130D7AE1-406E-DE97-BB19-9D79D7B94BF3}"/>
              </a:ext>
            </a:extLst>
          </p:cNvPr>
          <p:cNvSpPr txBox="1"/>
          <p:nvPr/>
        </p:nvSpPr>
        <p:spPr>
          <a:xfrm>
            <a:off x="9069843" y="2488500"/>
            <a:ext cx="2606749"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XÂY DỰNG CƠ SỞ DỮ LIỆU BẰNG MYSQL</a:t>
            </a:r>
            <a:endParaRPr lang="en-LT" sz="2400" b="1">
              <a:solidFill>
                <a:srgbClr val="F0EEF0"/>
              </a:solidFill>
              <a:latin typeface="Tw Cen MT" panose="020B0602020104020603" pitchFamily="34" charset="0"/>
            </a:endParaRPr>
          </a:p>
        </p:txBody>
      </p:sp>
      <p:sp>
        <p:nvSpPr>
          <p:cNvPr id="42" name="TextBox 41">
            <a:extLst>
              <a:ext uri="{FF2B5EF4-FFF2-40B4-BE49-F238E27FC236}">
                <a16:creationId xmlns:a16="http://schemas.microsoft.com/office/drawing/2014/main" id="{B971CCE4-4028-4F74-443E-8F5B270E96E6}"/>
              </a:ext>
            </a:extLst>
          </p:cNvPr>
          <p:cNvSpPr txBox="1"/>
          <p:nvPr/>
        </p:nvSpPr>
        <p:spPr>
          <a:xfrm>
            <a:off x="8777169" y="5911752"/>
            <a:ext cx="2926763" cy="461665"/>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LẬP TRÌNH BACKEND</a:t>
            </a:r>
          </a:p>
        </p:txBody>
      </p:sp>
      <p:grpSp>
        <p:nvGrpSpPr>
          <p:cNvPr id="43" name="Graphic 43">
            <a:extLst>
              <a:ext uri="{FF2B5EF4-FFF2-40B4-BE49-F238E27FC236}">
                <a16:creationId xmlns:a16="http://schemas.microsoft.com/office/drawing/2014/main" id="{D2DC6550-37C5-36FC-EDEF-9BCA8AF6206A}"/>
              </a:ext>
            </a:extLst>
          </p:cNvPr>
          <p:cNvGrpSpPr/>
          <p:nvPr/>
        </p:nvGrpSpPr>
        <p:grpSpPr>
          <a:xfrm rot="269299" flipV="1">
            <a:off x="7630974" y="2039841"/>
            <a:ext cx="1709829" cy="616036"/>
            <a:chOff x="5270499" y="2952750"/>
            <a:chExt cx="1652160" cy="946643"/>
          </a:xfrm>
          <a:solidFill>
            <a:srgbClr val="33B4E7"/>
          </a:solidFill>
        </p:grpSpPr>
        <p:sp>
          <p:nvSpPr>
            <p:cNvPr id="44" name="Freeform 34">
              <a:extLst>
                <a:ext uri="{FF2B5EF4-FFF2-40B4-BE49-F238E27FC236}">
                  <a16:creationId xmlns:a16="http://schemas.microsoft.com/office/drawing/2014/main" id="{32848412-BF93-E0D1-E288-AE04C805BE4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5" name="Freeform 35">
              <a:extLst>
                <a:ext uri="{FF2B5EF4-FFF2-40B4-BE49-F238E27FC236}">
                  <a16:creationId xmlns:a16="http://schemas.microsoft.com/office/drawing/2014/main" id="{79A2059E-603A-002F-6EE4-625837D0D59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6" name="Graphic 43">
            <a:extLst>
              <a:ext uri="{FF2B5EF4-FFF2-40B4-BE49-F238E27FC236}">
                <a16:creationId xmlns:a16="http://schemas.microsoft.com/office/drawing/2014/main" id="{29B5D48F-7305-0F90-29B4-861A9A8CCB92}"/>
              </a:ext>
            </a:extLst>
          </p:cNvPr>
          <p:cNvGrpSpPr/>
          <p:nvPr/>
        </p:nvGrpSpPr>
        <p:grpSpPr>
          <a:xfrm rot="2571606" flipV="1">
            <a:off x="7553173" y="4455615"/>
            <a:ext cx="1589845" cy="991633"/>
            <a:chOff x="5270499" y="2952750"/>
            <a:chExt cx="1652160" cy="946643"/>
          </a:xfrm>
          <a:solidFill>
            <a:srgbClr val="33B4E7"/>
          </a:solidFill>
        </p:grpSpPr>
        <p:sp>
          <p:nvSpPr>
            <p:cNvPr id="47" name="Freeform 38">
              <a:extLst>
                <a:ext uri="{FF2B5EF4-FFF2-40B4-BE49-F238E27FC236}">
                  <a16:creationId xmlns:a16="http://schemas.microsoft.com/office/drawing/2014/main" id="{59ECF4FB-8349-2F5C-4032-794EA7AF110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1" name="Freeform 39">
              <a:extLst>
                <a:ext uri="{FF2B5EF4-FFF2-40B4-BE49-F238E27FC236}">
                  <a16:creationId xmlns:a16="http://schemas.microsoft.com/office/drawing/2014/main" id="{DEFBF23D-9193-A904-AFE2-83035BF29DD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5FBFB080-2942-6DC8-EB0D-E9DCF645D922}"/>
              </a:ext>
            </a:extLst>
          </p:cNvPr>
          <p:cNvGrpSpPr/>
          <p:nvPr/>
        </p:nvGrpSpPr>
        <p:grpSpPr>
          <a:xfrm rot="417027" flipH="1" flipV="1">
            <a:off x="3394558" y="2169468"/>
            <a:ext cx="1636471" cy="673977"/>
            <a:chOff x="5270499" y="2952750"/>
            <a:chExt cx="1652160" cy="946643"/>
          </a:xfrm>
          <a:solidFill>
            <a:srgbClr val="33B4E7"/>
          </a:solidFill>
        </p:grpSpPr>
        <p:sp>
          <p:nvSpPr>
            <p:cNvPr id="60" name="Freeform 42">
              <a:extLst>
                <a:ext uri="{FF2B5EF4-FFF2-40B4-BE49-F238E27FC236}">
                  <a16:creationId xmlns:a16="http://schemas.microsoft.com/office/drawing/2014/main" id="{C97B7D52-8FAF-8FD6-7A57-EB76B60ECC2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45">
              <a:extLst>
                <a:ext uri="{FF2B5EF4-FFF2-40B4-BE49-F238E27FC236}">
                  <a16:creationId xmlns:a16="http://schemas.microsoft.com/office/drawing/2014/main" id="{2C988182-FD1E-278D-56F0-75CA2691D33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2" name="Graphic 43">
            <a:extLst>
              <a:ext uri="{FF2B5EF4-FFF2-40B4-BE49-F238E27FC236}">
                <a16:creationId xmlns:a16="http://schemas.microsoft.com/office/drawing/2014/main" id="{00F9630F-C015-B178-5506-7C4D3EE19B35}"/>
              </a:ext>
            </a:extLst>
          </p:cNvPr>
          <p:cNvGrpSpPr/>
          <p:nvPr/>
        </p:nvGrpSpPr>
        <p:grpSpPr>
          <a:xfrm rot="19028394" flipH="1" flipV="1">
            <a:off x="3633413" y="4385279"/>
            <a:ext cx="1589845" cy="991633"/>
            <a:chOff x="5270499" y="2952750"/>
            <a:chExt cx="1652160" cy="946643"/>
          </a:xfrm>
          <a:solidFill>
            <a:srgbClr val="33B4E7"/>
          </a:solidFill>
        </p:grpSpPr>
        <p:sp>
          <p:nvSpPr>
            <p:cNvPr id="64" name="Freeform 48">
              <a:extLst>
                <a:ext uri="{FF2B5EF4-FFF2-40B4-BE49-F238E27FC236}">
                  <a16:creationId xmlns:a16="http://schemas.microsoft.com/office/drawing/2014/main" id="{8C2571A6-B77E-F776-CDBB-D3AD7899D750}"/>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5" name="Freeform 49">
              <a:extLst>
                <a:ext uri="{FF2B5EF4-FFF2-40B4-BE49-F238E27FC236}">
                  <a16:creationId xmlns:a16="http://schemas.microsoft.com/office/drawing/2014/main" id="{9EAAA7B4-6A6D-40BC-2224-78951534C3B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6" name="!!lamp">
            <a:extLst>
              <a:ext uri="{FF2B5EF4-FFF2-40B4-BE49-F238E27FC236}">
                <a16:creationId xmlns:a16="http://schemas.microsoft.com/office/drawing/2014/main" id="{0BE05DE1-46A4-C5BA-1663-A21193A97BB0}"/>
              </a:ext>
            </a:extLst>
          </p:cNvPr>
          <p:cNvGrpSpPr/>
          <p:nvPr/>
        </p:nvGrpSpPr>
        <p:grpSpPr>
          <a:xfrm>
            <a:off x="5182831" y="2337118"/>
            <a:ext cx="2313748" cy="2451646"/>
            <a:chOff x="5105414" y="2463804"/>
            <a:chExt cx="1974089" cy="1921526"/>
          </a:xfrm>
          <a:solidFill>
            <a:srgbClr val="33B4E7"/>
          </a:solidFill>
        </p:grpSpPr>
        <p:sp>
          <p:nvSpPr>
            <p:cNvPr id="84" name="Freeform 53">
              <a:extLst>
                <a:ext uri="{FF2B5EF4-FFF2-40B4-BE49-F238E27FC236}">
                  <a16:creationId xmlns:a16="http://schemas.microsoft.com/office/drawing/2014/main" id="{CC32E237-E15D-8597-004D-F917204408D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85" name="Freeform 54">
              <a:extLst>
                <a:ext uri="{FF2B5EF4-FFF2-40B4-BE49-F238E27FC236}">
                  <a16:creationId xmlns:a16="http://schemas.microsoft.com/office/drawing/2014/main" id="{B159DEA2-F0E2-19C3-37F3-44D7E1F2AFEC}"/>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86" name="Freeform 55">
              <a:extLst>
                <a:ext uri="{FF2B5EF4-FFF2-40B4-BE49-F238E27FC236}">
                  <a16:creationId xmlns:a16="http://schemas.microsoft.com/office/drawing/2014/main" id="{8B967E0C-C0BF-D94D-727B-15778AC978CA}"/>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a:p>
          </p:txBody>
        </p:sp>
        <p:sp>
          <p:nvSpPr>
            <p:cNvPr id="87" name="Freeform 56">
              <a:extLst>
                <a:ext uri="{FF2B5EF4-FFF2-40B4-BE49-F238E27FC236}">
                  <a16:creationId xmlns:a16="http://schemas.microsoft.com/office/drawing/2014/main" id="{B42E51F9-A9D0-37C4-7997-E272C0D4256B}"/>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88" name="Freeform 62">
              <a:extLst>
                <a:ext uri="{FF2B5EF4-FFF2-40B4-BE49-F238E27FC236}">
                  <a16:creationId xmlns:a16="http://schemas.microsoft.com/office/drawing/2014/main" id="{C14FE2DE-2455-EE08-64FE-73A90CCF6AF6}"/>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89" name="Freeform 66">
              <a:extLst>
                <a:ext uri="{FF2B5EF4-FFF2-40B4-BE49-F238E27FC236}">
                  <a16:creationId xmlns:a16="http://schemas.microsoft.com/office/drawing/2014/main" id="{E242D78A-98F3-4BEB-BDA7-E817F4753886}"/>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90" name="Freeform 67">
              <a:extLst>
                <a:ext uri="{FF2B5EF4-FFF2-40B4-BE49-F238E27FC236}">
                  <a16:creationId xmlns:a16="http://schemas.microsoft.com/office/drawing/2014/main" id="{9943DBDF-584A-7EA1-30C5-E8CDF1DF71DE}"/>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91" name="Freeform 68">
              <a:extLst>
                <a:ext uri="{FF2B5EF4-FFF2-40B4-BE49-F238E27FC236}">
                  <a16:creationId xmlns:a16="http://schemas.microsoft.com/office/drawing/2014/main" id="{C948C129-EC22-17D1-80E8-33417F2FEDBE}"/>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92" name="Freeform 69">
              <a:extLst>
                <a:ext uri="{FF2B5EF4-FFF2-40B4-BE49-F238E27FC236}">
                  <a16:creationId xmlns:a16="http://schemas.microsoft.com/office/drawing/2014/main" id="{A5849129-9E89-91A8-9151-5B20E857D23D}"/>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93" name="Freeform 70">
              <a:extLst>
                <a:ext uri="{FF2B5EF4-FFF2-40B4-BE49-F238E27FC236}">
                  <a16:creationId xmlns:a16="http://schemas.microsoft.com/office/drawing/2014/main" id="{21BAC3DF-A66C-F8E0-AF9A-ED345FAE0439}"/>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94" name="Freeform 71">
              <a:extLst>
                <a:ext uri="{FF2B5EF4-FFF2-40B4-BE49-F238E27FC236}">
                  <a16:creationId xmlns:a16="http://schemas.microsoft.com/office/drawing/2014/main" id="{52608EF9-ADB0-1902-35ED-41AC2F6B6DD2}"/>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95" name="Freeform 72">
              <a:extLst>
                <a:ext uri="{FF2B5EF4-FFF2-40B4-BE49-F238E27FC236}">
                  <a16:creationId xmlns:a16="http://schemas.microsoft.com/office/drawing/2014/main" id="{0AB12568-F4CD-4598-F866-99B5AD43D2C6}"/>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96" name="Freeform 73">
              <a:extLst>
                <a:ext uri="{FF2B5EF4-FFF2-40B4-BE49-F238E27FC236}">
                  <a16:creationId xmlns:a16="http://schemas.microsoft.com/office/drawing/2014/main" id="{A2D411A2-A338-B310-C056-D2F16457154B}"/>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97" name="Freeform 74">
              <a:extLst>
                <a:ext uri="{FF2B5EF4-FFF2-40B4-BE49-F238E27FC236}">
                  <a16:creationId xmlns:a16="http://schemas.microsoft.com/office/drawing/2014/main" id="{DEBE6EAB-AC86-375E-17EC-7273592ABDA8}"/>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98" name="Freeform 75">
              <a:extLst>
                <a:ext uri="{FF2B5EF4-FFF2-40B4-BE49-F238E27FC236}">
                  <a16:creationId xmlns:a16="http://schemas.microsoft.com/office/drawing/2014/main" id="{68324849-7466-B48D-2FA6-EC4C3569D3A5}"/>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99" name="Freeform 76">
              <a:extLst>
                <a:ext uri="{FF2B5EF4-FFF2-40B4-BE49-F238E27FC236}">
                  <a16:creationId xmlns:a16="http://schemas.microsoft.com/office/drawing/2014/main" id="{F913B74F-6CCA-8706-16AC-2A73EE375FE2}"/>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100" name="Freeform 77">
              <a:extLst>
                <a:ext uri="{FF2B5EF4-FFF2-40B4-BE49-F238E27FC236}">
                  <a16:creationId xmlns:a16="http://schemas.microsoft.com/office/drawing/2014/main" id="{ACF4AE99-9DFD-3A2A-82D5-6AC376CEB4F3}"/>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101" name="Rectangle 9">
            <a:extLst>
              <a:ext uri="{FF2B5EF4-FFF2-40B4-BE49-F238E27FC236}">
                <a16:creationId xmlns:a16="http://schemas.microsoft.com/office/drawing/2014/main" id="{CD33C89B-BA33-5FB3-E40A-BC5033ABD5ED}"/>
              </a:ext>
            </a:extLst>
          </p:cNvPr>
          <p:cNvSpPr/>
          <p:nvPr/>
        </p:nvSpPr>
        <p:spPr>
          <a:xfrm>
            <a:off x="1967730" y="1071824"/>
            <a:ext cx="1221690" cy="1148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2" name="Trapezoid 13">
            <a:extLst>
              <a:ext uri="{FF2B5EF4-FFF2-40B4-BE49-F238E27FC236}">
                <a16:creationId xmlns:a16="http://schemas.microsoft.com/office/drawing/2014/main" id="{3E1ECAD7-5621-E6C6-7DE5-74AFA8C225E4}"/>
              </a:ext>
            </a:extLst>
          </p:cNvPr>
          <p:cNvSpPr/>
          <p:nvPr/>
        </p:nvSpPr>
        <p:spPr>
          <a:xfrm>
            <a:off x="9672803" y="4520853"/>
            <a:ext cx="1299405" cy="101512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pic>
        <p:nvPicPr>
          <p:cNvPr id="103" name="Graphic 102" descr="Database with solid fill">
            <a:extLst>
              <a:ext uri="{FF2B5EF4-FFF2-40B4-BE49-F238E27FC236}">
                <a16:creationId xmlns:a16="http://schemas.microsoft.com/office/drawing/2014/main" id="{19535C1B-29E6-1260-0B3C-052B81284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0511" y="1034086"/>
            <a:ext cx="1803990" cy="1372402"/>
          </a:xfrm>
          <a:prstGeom prst="rect">
            <a:avLst/>
          </a:prstGeom>
        </p:spPr>
      </p:pic>
      <p:pic>
        <p:nvPicPr>
          <p:cNvPr id="104" name="Graphic 103" descr="Browser window with solid fill">
            <a:extLst>
              <a:ext uri="{FF2B5EF4-FFF2-40B4-BE49-F238E27FC236}">
                <a16:creationId xmlns:a16="http://schemas.microsoft.com/office/drawing/2014/main" id="{F6A0FB5E-8BE7-0847-C20F-9CC5D50A4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5203" y="4135130"/>
            <a:ext cx="1468715" cy="1468715"/>
          </a:xfrm>
          <a:prstGeom prst="rect">
            <a:avLst/>
          </a:prstGeom>
        </p:spPr>
      </p:pic>
      <p:sp>
        <p:nvSpPr>
          <p:cNvPr id="2" name="Slide Number Placeholder 1">
            <a:extLst>
              <a:ext uri="{FF2B5EF4-FFF2-40B4-BE49-F238E27FC236}">
                <a16:creationId xmlns:a16="http://schemas.microsoft.com/office/drawing/2014/main" id="{6B1F31E0-46D9-5B61-68EF-0FF28D5B6213}"/>
              </a:ext>
            </a:extLst>
          </p:cNvPr>
          <p:cNvSpPr>
            <a:spLocks noGrp="1"/>
          </p:cNvSpPr>
          <p:nvPr>
            <p:ph type="sldNum" sz="quarter" idx="12"/>
          </p:nvPr>
        </p:nvSpPr>
        <p:spPr/>
        <p:txBody>
          <a:bodyPr/>
          <a:lstStyle/>
          <a:p>
            <a:fld id="{E6C13257-68CF-4DE4-9D4C-265531AD456D}" type="slidenum">
              <a:rPr lang="en-US" sz="2800" smtClean="0"/>
              <a:t>12</a:t>
            </a:fld>
            <a:endParaRPr lang="en-US" sz="2800"/>
          </a:p>
        </p:txBody>
      </p:sp>
    </p:spTree>
    <p:extLst>
      <p:ext uri="{BB962C8B-B14F-4D97-AF65-F5344CB8AC3E}">
        <p14:creationId xmlns:p14="http://schemas.microsoft.com/office/powerpoint/2010/main" val="182327504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53" presetClass="entr" presetSubtype="16" fill="hold" grpId="0" nodeType="withEffect">
                                  <p:stCondLst>
                                    <p:cond delay="650"/>
                                  </p:stCondLst>
                                  <p:childTnLst>
                                    <p:set>
                                      <p:cBhvr>
                                        <p:cTn id="11" dur="1" fill="hold">
                                          <p:stCondLst>
                                            <p:cond delay="0"/>
                                          </p:stCondLst>
                                        </p:cTn>
                                        <p:tgtEl>
                                          <p:spTgt spid="102"/>
                                        </p:tgtEl>
                                        <p:attrNameLst>
                                          <p:attrName>style.visibility</p:attrName>
                                        </p:attrNameLst>
                                      </p:cBhvr>
                                      <p:to>
                                        <p:strVal val="visible"/>
                                      </p:to>
                                    </p:set>
                                    <p:anim calcmode="lin" valueType="num">
                                      <p:cBhvr>
                                        <p:cTn id="12" dur="500" fill="hold"/>
                                        <p:tgtEl>
                                          <p:spTgt spid="102"/>
                                        </p:tgtEl>
                                        <p:attrNameLst>
                                          <p:attrName>ppt_w</p:attrName>
                                        </p:attrNameLst>
                                      </p:cBhvr>
                                      <p:tavLst>
                                        <p:tav tm="0">
                                          <p:val>
                                            <p:fltVal val="0"/>
                                          </p:val>
                                        </p:tav>
                                        <p:tav tm="100000">
                                          <p:val>
                                            <p:strVal val="#ppt_w"/>
                                          </p:val>
                                        </p:tav>
                                      </p:tavLst>
                                    </p:anim>
                                    <p:anim calcmode="lin" valueType="num">
                                      <p:cBhvr>
                                        <p:cTn id="13" dur="500" fill="hold"/>
                                        <p:tgtEl>
                                          <p:spTgt spid="102"/>
                                        </p:tgtEl>
                                        <p:attrNameLst>
                                          <p:attrName>ppt_h</p:attrName>
                                        </p:attrNameLst>
                                      </p:cBhvr>
                                      <p:tavLst>
                                        <p:tav tm="0">
                                          <p:val>
                                            <p:fltVal val="0"/>
                                          </p:val>
                                        </p:tav>
                                        <p:tav tm="100000">
                                          <p:val>
                                            <p:strVal val="#ppt_h"/>
                                          </p:val>
                                        </p:tav>
                                      </p:tavLst>
                                    </p:anim>
                                    <p:animEffect transition="in" filter="fade">
                                      <p:cBhvr>
                                        <p:cTn id="14" dur="500"/>
                                        <p:tgtEl>
                                          <p:spTgt spid="102"/>
                                        </p:tgtEl>
                                      </p:cBhvr>
                                    </p:animEffect>
                                  </p:childTnLst>
                                </p:cTn>
                              </p:par>
                            </p:childTnLst>
                          </p:cTn>
                        </p:par>
                        <p:par>
                          <p:cTn id="15" fill="hold">
                            <p:stCondLst>
                              <p:cond delay="1150"/>
                            </p:stCondLst>
                            <p:childTnLst>
                              <p:par>
                                <p:cTn id="16" presetID="22" presetClass="entr" presetSubtype="4"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LẬP TRÌNH BACKEND</a:t>
            </a:r>
          </a:p>
        </p:txBody>
      </p:sp>
      <p:grpSp>
        <p:nvGrpSpPr>
          <p:cNvPr id="136" name="Group 135"/>
          <p:cNvGrpSpPr/>
          <p:nvPr/>
        </p:nvGrpSpPr>
        <p:grpSpPr>
          <a:xfrm>
            <a:off x="1193999" y="1412434"/>
            <a:ext cx="10657732" cy="462192"/>
            <a:chOff x="5555986" y="1994588"/>
            <a:chExt cx="5940721" cy="307438"/>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1994938"/>
              <a:ext cx="5631472" cy="307088"/>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Áp dụng mô hình MVVM (Model – View – ViewModel) để thiết kế ứng dụng.</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585E29D7-CBC8-5BCB-BFE7-9D4A00ED08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02386" y="2086063"/>
            <a:ext cx="4276328" cy="3444178"/>
          </a:xfrm>
          <a:prstGeom prst="rect">
            <a:avLst/>
          </a:prstGeom>
        </p:spPr>
      </p:pic>
      <p:sp>
        <p:nvSpPr>
          <p:cNvPr id="2" name="Slide Number Placeholder 1">
            <a:extLst>
              <a:ext uri="{FF2B5EF4-FFF2-40B4-BE49-F238E27FC236}">
                <a16:creationId xmlns:a16="http://schemas.microsoft.com/office/drawing/2014/main" id="{248EFCA4-3D16-B234-1B9A-33E3A451D457}"/>
              </a:ext>
            </a:extLst>
          </p:cNvPr>
          <p:cNvSpPr>
            <a:spLocks noGrp="1"/>
          </p:cNvSpPr>
          <p:nvPr>
            <p:ph type="sldNum" sz="quarter" idx="12"/>
          </p:nvPr>
        </p:nvSpPr>
        <p:spPr/>
        <p:txBody>
          <a:bodyPr/>
          <a:lstStyle/>
          <a:p>
            <a:fld id="{E6C13257-68CF-4DE4-9D4C-265531AD456D}" type="slidenum">
              <a:rPr lang="en-US" sz="2800" smtClean="0"/>
              <a:t>13</a:t>
            </a:fld>
            <a:endParaRPr lang="en-US" sz="2800"/>
          </a:p>
        </p:txBody>
      </p:sp>
    </p:spTree>
    <p:extLst>
      <p:ext uri="{BB962C8B-B14F-4D97-AF65-F5344CB8AC3E}">
        <p14:creationId xmlns:p14="http://schemas.microsoft.com/office/powerpoint/2010/main" val="28440532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arn(inVertical)">
                                      <p:cBhvr>
                                        <p:cTn id="7" dur="750"/>
                                        <p:tgtEl>
                                          <p:spTgt spid="13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latin typeface="Tw Cen MT" panose="020B0602020104020603" pitchFamily="34" charset="0"/>
                </a:rPr>
                <a:t>RESULT</a:t>
              </a:r>
              <a:endParaRPr lang="en-US" sz="2000" b="1" dirty="0">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4067677" y="76200"/>
            <a:ext cx="4673652"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KẾT QUẢ ĐẠT ĐƯỢC</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4067677" y="821524"/>
            <a:ext cx="4673652" cy="80699"/>
          </a:xfrm>
          <a:prstGeom prst="rect">
            <a:avLst/>
          </a:prstGeom>
          <a:solidFill>
            <a:srgbClr val="33B4E7"/>
          </a:solidFill>
        </p:spPr>
      </p:pic>
      <p:grpSp>
        <p:nvGrpSpPr>
          <p:cNvPr id="11" name="Group 10">
            <a:extLst>
              <a:ext uri="{FF2B5EF4-FFF2-40B4-BE49-F238E27FC236}">
                <a16:creationId xmlns:a16="http://schemas.microsoft.com/office/drawing/2014/main" id="{997C3240-7120-8F8D-41AF-B085435B3CCF}"/>
              </a:ext>
            </a:extLst>
          </p:cNvPr>
          <p:cNvGrpSpPr/>
          <p:nvPr/>
        </p:nvGrpSpPr>
        <p:grpSpPr>
          <a:xfrm>
            <a:off x="1194617" y="1027392"/>
            <a:ext cx="10877006" cy="954107"/>
            <a:chOff x="5555986" y="1890198"/>
            <a:chExt cx="5809921" cy="516563"/>
          </a:xfrm>
        </p:grpSpPr>
        <p:sp>
          <p:nvSpPr>
            <p:cNvPr id="12" name="Oval 11">
              <a:extLst>
                <a:ext uri="{FF2B5EF4-FFF2-40B4-BE49-F238E27FC236}">
                  <a16:creationId xmlns:a16="http://schemas.microsoft.com/office/drawing/2014/main" id="{34C50CA0-EAC9-E9C5-37AD-5F29C8C0B21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 name="Chevron 38">
              <a:extLst>
                <a:ext uri="{FF2B5EF4-FFF2-40B4-BE49-F238E27FC236}">
                  <a16:creationId xmlns:a16="http://schemas.microsoft.com/office/drawing/2014/main" id="{04E5E7B6-5C17-9439-F186-64747F91E127}"/>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4" name="TextBox 13">
              <a:extLst>
                <a:ext uri="{FF2B5EF4-FFF2-40B4-BE49-F238E27FC236}">
                  <a16:creationId xmlns:a16="http://schemas.microsoft.com/office/drawing/2014/main" id="{79771D50-8D86-B1D6-A205-88C80570CB9A}"/>
                </a:ext>
              </a:extLst>
            </p:cNvPr>
            <p:cNvSpPr txBox="1"/>
            <p:nvPr/>
          </p:nvSpPr>
          <p:spPr>
            <a:xfrm>
              <a:off x="5865235" y="1890198"/>
              <a:ext cx="5500672" cy="516563"/>
            </a:xfrm>
            <a:prstGeom prst="rect">
              <a:avLst/>
            </a:prstGeom>
            <a:noFill/>
          </p:spPr>
          <p:txBody>
            <a:bodyPr wrap="square" rtlCol="0" anchor="ctr">
              <a:spAutoFit/>
            </a:bodyPr>
            <a:lstStyle/>
            <a:p>
              <a:pPr algn="just"/>
              <a:r>
                <a:rPr lang="vi-VN" altLang="ko-KR" sz="2800" b="1">
                  <a:solidFill>
                    <a:schemeClr val="tx1">
                      <a:lumMod val="65000"/>
                      <a:lumOff val="35000"/>
                    </a:schemeClr>
                  </a:solidFill>
                  <a:latin typeface="Tw Cen MT" panose="020B0602020104020603" pitchFamily="34" charset="0"/>
                </a:rPr>
                <a:t>Xây dựng được phần mềm cho phép quản lý phân công công việc cho các tổ chức như trường học, công ty.</a:t>
              </a:r>
              <a:endParaRPr lang="ko-KR" altLang="en-US" sz="2800" b="1" dirty="0">
                <a:solidFill>
                  <a:schemeClr val="tx1">
                    <a:lumMod val="65000"/>
                    <a:lumOff val="35000"/>
                  </a:schemeClr>
                </a:solidFill>
                <a:latin typeface="Tw Cen MT" panose="020B0602020104020603" pitchFamily="34" charset="0"/>
              </a:endParaRPr>
            </a:p>
          </p:txBody>
        </p:sp>
      </p:grpSp>
      <p:grpSp>
        <p:nvGrpSpPr>
          <p:cNvPr id="19" name="Group 18">
            <a:extLst>
              <a:ext uri="{FF2B5EF4-FFF2-40B4-BE49-F238E27FC236}">
                <a16:creationId xmlns:a16="http://schemas.microsoft.com/office/drawing/2014/main" id="{986193F3-53C4-6846-AA3E-53537DE8973D}"/>
              </a:ext>
            </a:extLst>
          </p:cNvPr>
          <p:cNvGrpSpPr/>
          <p:nvPr/>
        </p:nvGrpSpPr>
        <p:grpSpPr>
          <a:xfrm>
            <a:off x="1194617" y="2315599"/>
            <a:ext cx="10877006" cy="1384995"/>
            <a:chOff x="5555986" y="1773556"/>
            <a:chExt cx="5809921" cy="749850"/>
          </a:xfrm>
        </p:grpSpPr>
        <p:sp>
          <p:nvSpPr>
            <p:cNvPr id="20" name="Oval 19">
              <a:extLst>
                <a:ext uri="{FF2B5EF4-FFF2-40B4-BE49-F238E27FC236}">
                  <a16:creationId xmlns:a16="http://schemas.microsoft.com/office/drawing/2014/main" id="{FE4586F5-BAA1-0821-3BCC-848DBD640EF7}"/>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1" name="Chevron 38">
              <a:extLst>
                <a:ext uri="{FF2B5EF4-FFF2-40B4-BE49-F238E27FC236}">
                  <a16:creationId xmlns:a16="http://schemas.microsoft.com/office/drawing/2014/main" id="{BC268F38-396F-0759-893D-3006264ABC9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xtBox 21">
              <a:extLst>
                <a:ext uri="{FF2B5EF4-FFF2-40B4-BE49-F238E27FC236}">
                  <a16:creationId xmlns:a16="http://schemas.microsoft.com/office/drawing/2014/main" id="{1EFD2C8E-2A03-2A7D-E9DC-4DAF9F0CB668}"/>
                </a:ext>
              </a:extLst>
            </p:cNvPr>
            <p:cNvSpPr txBox="1"/>
            <p:nvPr/>
          </p:nvSpPr>
          <p:spPr>
            <a:xfrm>
              <a:off x="5865235" y="1773556"/>
              <a:ext cx="5500672" cy="749850"/>
            </a:xfrm>
            <a:prstGeom prst="rect">
              <a:avLst/>
            </a:prstGeom>
            <a:noFill/>
          </p:spPr>
          <p:txBody>
            <a:bodyPr wrap="square" rtlCol="0" anchor="ctr">
              <a:spAutoFit/>
            </a:bodyPr>
            <a:lstStyle/>
            <a:p>
              <a:pPr algn="just"/>
              <a:r>
                <a:rPr lang="vi-VN" altLang="ko-KR" sz="2800" b="1">
                  <a:solidFill>
                    <a:schemeClr val="tx1">
                      <a:lumMod val="65000"/>
                      <a:lumOff val="35000"/>
                    </a:schemeClr>
                  </a:solidFill>
                  <a:latin typeface="Tw Cen MT" panose="020B0602020104020603" pitchFamily="34" charset="0"/>
                </a:rPr>
                <a:t>Phần mềm có giao diện trực quan, dễ sử dụng. Phần mềm có tính năng hiểu bị biểu đồ về số lượng công việc đã, đang, hoàn thành sớm và trễ theo thời gian cụ thể.</a:t>
              </a:r>
              <a:endParaRPr lang="ko-KR" altLang="en-US" sz="2800" b="1" dirty="0">
                <a:solidFill>
                  <a:schemeClr val="tx1">
                    <a:lumMod val="65000"/>
                    <a:lumOff val="35000"/>
                  </a:schemeClr>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A579D381-FA8B-48A0-ED8C-82CDD750272F}"/>
              </a:ext>
            </a:extLst>
          </p:cNvPr>
          <p:cNvGrpSpPr/>
          <p:nvPr/>
        </p:nvGrpSpPr>
        <p:grpSpPr>
          <a:xfrm>
            <a:off x="1194617" y="3818987"/>
            <a:ext cx="10877006" cy="954106"/>
            <a:chOff x="5555986" y="1890202"/>
            <a:chExt cx="5809921" cy="516563"/>
          </a:xfrm>
        </p:grpSpPr>
        <p:sp>
          <p:nvSpPr>
            <p:cNvPr id="24" name="Oval 23">
              <a:extLst>
                <a:ext uri="{FF2B5EF4-FFF2-40B4-BE49-F238E27FC236}">
                  <a16:creationId xmlns:a16="http://schemas.microsoft.com/office/drawing/2014/main" id="{31DE514A-A5AD-C051-A59D-F5E0A846C6B0}"/>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5" name="Chevron 38">
              <a:extLst>
                <a:ext uri="{FF2B5EF4-FFF2-40B4-BE49-F238E27FC236}">
                  <a16:creationId xmlns:a16="http://schemas.microsoft.com/office/drawing/2014/main" id="{7D582BA5-EACC-1CDD-E655-D52C49B8B39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6" name="TextBox 25">
              <a:extLst>
                <a:ext uri="{FF2B5EF4-FFF2-40B4-BE49-F238E27FC236}">
                  <a16:creationId xmlns:a16="http://schemas.microsoft.com/office/drawing/2014/main" id="{BACC230E-905E-1D4D-E49C-F90B9492BB4D}"/>
                </a:ext>
              </a:extLst>
            </p:cNvPr>
            <p:cNvSpPr txBox="1"/>
            <p:nvPr/>
          </p:nvSpPr>
          <p:spPr>
            <a:xfrm>
              <a:off x="5865235" y="1890202"/>
              <a:ext cx="5500672" cy="516563"/>
            </a:xfrm>
            <a:prstGeom prst="rect">
              <a:avLst/>
            </a:prstGeom>
            <a:noFill/>
          </p:spPr>
          <p:txBody>
            <a:bodyPr wrap="square" rtlCol="0" anchor="ctr">
              <a:spAutoFit/>
            </a:bodyPr>
            <a:lstStyle/>
            <a:p>
              <a:pPr algn="just"/>
              <a:r>
                <a:rPr lang="en-US" altLang="ko-KR" sz="2800" b="1">
                  <a:solidFill>
                    <a:schemeClr val="tx1">
                      <a:lumMod val="65000"/>
                      <a:lumOff val="35000"/>
                    </a:schemeClr>
                  </a:solidFill>
                  <a:latin typeface="Tw Cen MT" panose="020B0602020104020603" pitchFamily="34" charset="0"/>
                </a:rPr>
                <a:t>Phần mềm hỗ trợ xây dựng cây công việc cho phép kết nói các công việc theo trật tự.</a:t>
              </a:r>
              <a:endParaRPr lang="ko-KR" altLang="en-US" sz="2800" b="1" dirty="0">
                <a:solidFill>
                  <a:schemeClr val="tx1">
                    <a:lumMod val="65000"/>
                    <a:lumOff val="35000"/>
                  </a:schemeClr>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BD72636B-E0D9-C442-CBF9-CD1EBC74A0F1}"/>
              </a:ext>
            </a:extLst>
          </p:cNvPr>
          <p:cNvSpPr>
            <a:spLocks noGrp="1"/>
          </p:cNvSpPr>
          <p:nvPr>
            <p:ph type="sldNum" sz="quarter" idx="12"/>
          </p:nvPr>
        </p:nvSpPr>
        <p:spPr/>
        <p:txBody>
          <a:bodyPr/>
          <a:lstStyle/>
          <a:p>
            <a:fld id="{E6C13257-68CF-4DE4-9D4C-265531AD456D}" type="slidenum">
              <a:rPr lang="en-US" sz="2800" smtClean="0"/>
              <a:t>14</a:t>
            </a:fld>
            <a:endParaRPr lang="en-US" sz="2800"/>
          </a:p>
        </p:txBody>
      </p:sp>
      <p:grpSp>
        <p:nvGrpSpPr>
          <p:cNvPr id="3" name="Group 2">
            <a:extLst>
              <a:ext uri="{FF2B5EF4-FFF2-40B4-BE49-F238E27FC236}">
                <a16:creationId xmlns:a16="http://schemas.microsoft.com/office/drawing/2014/main" id="{DA720A31-BFE9-2B7D-BCB6-055314D289B5}"/>
              </a:ext>
            </a:extLst>
          </p:cNvPr>
          <p:cNvGrpSpPr/>
          <p:nvPr/>
        </p:nvGrpSpPr>
        <p:grpSpPr>
          <a:xfrm>
            <a:off x="1199537" y="4828609"/>
            <a:ext cx="10877006" cy="1815881"/>
            <a:chOff x="5555986" y="1656915"/>
            <a:chExt cx="5809921" cy="983137"/>
          </a:xfrm>
        </p:grpSpPr>
        <p:sp>
          <p:nvSpPr>
            <p:cNvPr id="4" name="Oval 3">
              <a:extLst>
                <a:ext uri="{FF2B5EF4-FFF2-40B4-BE49-F238E27FC236}">
                  <a16:creationId xmlns:a16="http://schemas.microsoft.com/office/drawing/2014/main" id="{59687B79-7BCC-2D32-6B51-9A92D36CF8FF}"/>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 name="Chevron 38">
              <a:extLst>
                <a:ext uri="{FF2B5EF4-FFF2-40B4-BE49-F238E27FC236}">
                  <a16:creationId xmlns:a16="http://schemas.microsoft.com/office/drawing/2014/main" id="{800BE2FC-8F2C-4367-3CFC-712F2062224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6" name="TextBox 5">
              <a:extLst>
                <a:ext uri="{FF2B5EF4-FFF2-40B4-BE49-F238E27FC236}">
                  <a16:creationId xmlns:a16="http://schemas.microsoft.com/office/drawing/2014/main" id="{DAD7BB25-6661-7C8E-27AA-49308E69D9AF}"/>
                </a:ext>
              </a:extLst>
            </p:cNvPr>
            <p:cNvSpPr txBox="1"/>
            <p:nvPr/>
          </p:nvSpPr>
          <p:spPr>
            <a:xfrm>
              <a:off x="5865235" y="1656915"/>
              <a:ext cx="5500672" cy="983137"/>
            </a:xfrm>
            <a:prstGeom prst="rect">
              <a:avLst/>
            </a:prstGeom>
            <a:noFill/>
          </p:spPr>
          <p:txBody>
            <a:bodyPr wrap="square" rtlCol="0" anchor="ctr">
              <a:spAutoFit/>
            </a:bodyPr>
            <a:lstStyle/>
            <a:p>
              <a:pPr algn="just"/>
              <a:r>
                <a:rPr lang="vi-VN" altLang="ko-KR" sz="2800" b="1">
                  <a:solidFill>
                    <a:schemeClr val="tx1">
                      <a:lumMod val="65000"/>
                      <a:lumOff val="35000"/>
                    </a:schemeClr>
                  </a:solidFill>
                  <a:latin typeface="Tw Cen MT" panose="020B0602020104020603" pitchFamily="34" charset="0"/>
                </a:rPr>
                <a:t>Xây dựng thành công những chức năng: quản lý giảng viên, quản lý công việc, quản lý báo cáo, hiển thị biểu đồ tổng kết về số lượng công việc theo thời gian, biểu đồ hiển thị top 5 giảng viên hoạt động nhiều nhất.</a:t>
              </a:r>
              <a:endParaRPr lang="ko-KR" altLang="en-US" sz="2800" b="1" dirty="0">
                <a:solidFill>
                  <a:schemeClr val="tx1">
                    <a:lumMod val="65000"/>
                    <a:lumOff val="35000"/>
                  </a:schemeClr>
                </a:solidFill>
                <a:latin typeface="Tw Cen MT" panose="020B0602020104020603" pitchFamily="34" charset="0"/>
              </a:endParaRPr>
            </a:p>
          </p:txBody>
        </p:sp>
      </p:grpSp>
    </p:spTree>
    <p:extLst>
      <p:ext uri="{BB962C8B-B14F-4D97-AF65-F5344CB8AC3E}">
        <p14:creationId xmlns:p14="http://schemas.microsoft.com/office/powerpoint/2010/main" val="230056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0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par>
                                <p:cTn id="11" presetID="31" presetClass="entr" presetSubtype="0" fill="hold" nodeType="withEffect">
                                  <p:stCondLst>
                                    <p:cond delay="10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75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750"/>
                                        <p:tgtEl>
                                          <p:spTgt spid="19"/>
                                        </p:tgtEl>
                                      </p:cBhvr>
                                    </p:animEffect>
                                  </p:childTnLst>
                                </p:cTn>
                              </p:par>
                              <p:par>
                                <p:cTn id="23" presetID="16" presetClass="entr" presetSubtype="21"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inVertical)">
                                      <p:cBhvr>
                                        <p:cTn id="25" dur="750"/>
                                        <p:tgtEl>
                                          <p:spTgt spid="23"/>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rgbClr val="B4B4B4"/>
                  </a:solidFill>
                  <a:latin typeface="Tw Cen MT" panose="020B0602020104020603" pitchFamily="34" charset="0"/>
                </a:rPr>
                <a:t>RESULT</a:t>
              </a:r>
              <a:endParaRPr lang="en-US" sz="2000" b="1" dirty="0">
                <a:solidFill>
                  <a:srgbClr val="B4B4B4"/>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latin typeface="Tw Cen MT" panose="020B0602020104020603" pitchFamily="34" charset="0"/>
                </a:rPr>
                <a:t>CONLUSION</a:t>
              </a:r>
              <a:endParaRPr lang="en-US" sz="2000" b="1" dirty="0">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5420099" y="76200"/>
            <a:ext cx="1968808"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Kết luận</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4067677" y="821524"/>
            <a:ext cx="4673652" cy="80699"/>
          </a:xfrm>
          <a:prstGeom prst="rect">
            <a:avLst/>
          </a:prstGeom>
          <a:solidFill>
            <a:srgbClr val="33B4E7"/>
          </a:solidFill>
        </p:spPr>
      </p:pic>
      <p:sp>
        <p:nvSpPr>
          <p:cNvPr id="14" name="TextBox 13">
            <a:extLst>
              <a:ext uri="{FF2B5EF4-FFF2-40B4-BE49-F238E27FC236}">
                <a16:creationId xmlns:a16="http://schemas.microsoft.com/office/drawing/2014/main" id="{79771D50-8D86-B1D6-A205-88C80570CB9A}"/>
              </a:ext>
            </a:extLst>
          </p:cNvPr>
          <p:cNvSpPr txBox="1"/>
          <p:nvPr/>
        </p:nvSpPr>
        <p:spPr>
          <a:xfrm>
            <a:off x="1818850" y="1874030"/>
            <a:ext cx="9171304" cy="3416320"/>
          </a:xfrm>
          <a:prstGeom prst="rect">
            <a:avLst/>
          </a:prstGeom>
          <a:noFill/>
        </p:spPr>
        <p:txBody>
          <a:bodyPr wrap="square" rtlCol="0" anchor="ctr">
            <a:spAutoFit/>
          </a:bodyPr>
          <a:lstStyle/>
          <a:p>
            <a:pPr marL="514350" indent="-514350" algn="just">
              <a:spcBef>
                <a:spcPts val="600"/>
              </a:spcBef>
              <a:spcAft>
                <a:spcPts val="600"/>
              </a:spcAft>
              <a:buFont typeface="+mj-lt"/>
              <a:buAutoNum type="arabicPeriod"/>
            </a:pPr>
            <a:r>
              <a:rPr lang="vi-VN" altLang="ko-KR" sz="2800" b="1">
                <a:solidFill>
                  <a:schemeClr val="tx1">
                    <a:lumMod val="65000"/>
                    <a:lumOff val="35000"/>
                  </a:schemeClr>
                </a:solidFill>
                <a:latin typeface="Tw Cen MT" panose="020B0602020104020603" pitchFamily="34" charset="0"/>
              </a:rPr>
              <a:t>Thêm chức năng upload đa phương tiện, hỗ trợ nhiều định dạng file tài liệu khác nhau.</a:t>
            </a:r>
          </a:p>
          <a:p>
            <a:pPr marL="514350" indent="-514350" algn="just">
              <a:spcBef>
                <a:spcPts val="600"/>
              </a:spcBef>
              <a:spcAft>
                <a:spcPts val="600"/>
              </a:spcAft>
              <a:buFont typeface="+mj-lt"/>
              <a:buAutoNum type="arabicPeriod"/>
            </a:pPr>
            <a:r>
              <a:rPr lang="en-US" altLang="ko-KR" sz="2800" b="1">
                <a:solidFill>
                  <a:schemeClr val="tx1">
                    <a:lumMod val="65000"/>
                    <a:lumOff val="35000"/>
                  </a:schemeClr>
                </a:solidFill>
                <a:latin typeface="Tw Cen MT" panose="020B0602020104020603" pitchFamily="34" charset="0"/>
              </a:rPr>
              <a:t>Phát triển thêm tính năng cho phép trao đổi (chat box) giữa các giảng viên, admin đang hoạt động</a:t>
            </a:r>
            <a:r>
              <a:rPr lang="vi-VN" altLang="ko-KR" sz="2800" b="1">
                <a:solidFill>
                  <a:schemeClr val="tx1">
                    <a:lumMod val="65000"/>
                    <a:lumOff val="35000"/>
                  </a:schemeClr>
                </a:solidFill>
                <a:latin typeface="Tw Cen MT" panose="020B0602020104020603" pitchFamily="34" charset="0"/>
              </a:rPr>
              <a:t>.</a:t>
            </a:r>
          </a:p>
          <a:p>
            <a:pPr marL="514350" indent="-514350" algn="just">
              <a:spcBef>
                <a:spcPts val="600"/>
              </a:spcBef>
              <a:spcAft>
                <a:spcPts val="600"/>
              </a:spcAft>
              <a:buFont typeface="+mj-lt"/>
              <a:buAutoNum type="arabicPeriod"/>
            </a:pPr>
            <a:r>
              <a:rPr lang="en-US" altLang="ko-KR" sz="2800" b="1">
                <a:solidFill>
                  <a:schemeClr val="tx1">
                    <a:lumMod val="65000"/>
                    <a:lumOff val="35000"/>
                  </a:schemeClr>
                </a:solidFill>
                <a:latin typeface="Tw Cen MT" panose="020B0602020104020603" pitchFamily="34" charset="0"/>
              </a:rPr>
              <a:t>Phát triển thêm tính năng biểu in báo cáo, danh sách báo cáo, danh sách công việc, danh sách giảng viên ở dạng pdf</a:t>
            </a:r>
            <a:r>
              <a:rPr lang="vi-VN" altLang="ko-KR" sz="2800" b="1">
                <a:solidFill>
                  <a:schemeClr val="tx1">
                    <a:lumMod val="65000"/>
                    <a:lumOff val="35000"/>
                  </a:schemeClr>
                </a:solidFill>
                <a:latin typeface="Tw Cen MT" panose="020B0602020104020603" pitchFamily="34" charset="0"/>
              </a:rPr>
              <a:t>.</a:t>
            </a:r>
          </a:p>
        </p:txBody>
      </p:sp>
      <p:sp>
        <p:nvSpPr>
          <p:cNvPr id="2" name="Slide Number Placeholder 1">
            <a:extLst>
              <a:ext uri="{FF2B5EF4-FFF2-40B4-BE49-F238E27FC236}">
                <a16:creationId xmlns:a16="http://schemas.microsoft.com/office/drawing/2014/main" id="{6A0B9878-5E09-B5DE-ED70-8FD3E0022A28}"/>
              </a:ext>
            </a:extLst>
          </p:cNvPr>
          <p:cNvSpPr>
            <a:spLocks noGrp="1"/>
          </p:cNvSpPr>
          <p:nvPr>
            <p:ph type="sldNum" sz="quarter" idx="12"/>
          </p:nvPr>
        </p:nvSpPr>
        <p:spPr/>
        <p:txBody>
          <a:bodyPr/>
          <a:lstStyle/>
          <a:p>
            <a:fld id="{E6C13257-68CF-4DE4-9D4C-265531AD456D}" type="slidenum">
              <a:rPr lang="en-US" sz="2800" smtClean="0"/>
              <a:t>15</a:t>
            </a:fld>
            <a:endParaRPr lang="en-US" sz="2800"/>
          </a:p>
        </p:txBody>
      </p:sp>
    </p:spTree>
    <p:extLst>
      <p:ext uri="{BB962C8B-B14F-4D97-AF65-F5344CB8AC3E}">
        <p14:creationId xmlns:p14="http://schemas.microsoft.com/office/powerpoint/2010/main" val="1135669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0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par>
                                <p:cTn id="11" presetID="31" presetClass="entr" presetSubtype="0" fill="hold" nodeType="withEffect">
                                  <p:stCondLst>
                                    <p:cond delay="10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5" name="Right Arrow Callout 4">
            <a:extLst>
              <a:ext uri="{FF2B5EF4-FFF2-40B4-BE49-F238E27FC236}">
                <a16:creationId xmlns:a16="http://schemas.microsoft.com/office/drawing/2014/main" id="{04F1E18C-8E17-4DF4-BA7C-F0B42AC4D261}"/>
              </a:ext>
            </a:extLst>
          </p:cNvPr>
          <p:cNvSpPr/>
          <p:nvPr/>
        </p:nvSpPr>
        <p:spPr>
          <a:xfrm>
            <a:off x="10050300" y="2325759"/>
            <a:ext cx="2972017" cy="2241615"/>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Right Arrow Callout 5">
            <a:extLst>
              <a:ext uri="{FF2B5EF4-FFF2-40B4-BE49-F238E27FC236}">
                <a16:creationId xmlns:a16="http://schemas.microsoft.com/office/drawing/2014/main" id="{3EDE6142-241F-4841-8E70-9097E423ABA9}"/>
              </a:ext>
            </a:extLst>
          </p:cNvPr>
          <p:cNvSpPr/>
          <p:nvPr/>
        </p:nvSpPr>
        <p:spPr>
          <a:xfrm>
            <a:off x="7030072" y="2325759"/>
            <a:ext cx="2816666" cy="2241615"/>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Right Arrow Callout 6">
            <a:extLst>
              <a:ext uri="{FF2B5EF4-FFF2-40B4-BE49-F238E27FC236}">
                <a16:creationId xmlns:a16="http://schemas.microsoft.com/office/drawing/2014/main" id="{3D4B339A-AFC2-4D48-A0AB-F88BB33901AF}"/>
              </a:ext>
            </a:extLst>
          </p:cNvPr>
          <p:cNvSpPr/>
          <p:nvPr/>
        </p:nvSpPr>
        <p:spPr>
          <a:xfrm>
            <a:off x="4009844" y="2325759"/>
            <a:ext cx="2844300" cy="2241615"/>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ight Arrow Callout 7">
            <a:extLst>
              <a:ext uri="{FF2B5EF4-FFF2-40B4-BE49-F238E27FC236}">
                <a16:creationId xmlns:a16="http://schemas.microsoft.com/office/drawing/2014/main" id="{A425C302-62FD-4CBA-B199-3F82177E8E22}"/>
              </a:ext>
            </a:extLst>
          </p:cNvPr>
          <p:cNvSpPr/>
          <p:nvPr/>
        </p:nvSpPr>
        <p:spPr>
          <a:xfrm>
            <a:off x="989616" y="2325759"/>
            <a:ext cx="2787443" cy="2241615"/>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TextBox 29">
            <a:extLst>
              <a:ext uri="{FF2B5EF4-FFF2-40B4-BE49-F238E27FC236}">
                <a16:creationId xmlns:a16="http://schemas.microsoft.com/office/drawing/2014/main" id="{4B206D4F-0787-4582-9917-C1B9D3198181}"/>
              </a:ext>
            </a:extLst>
          </p:cNvPr>
          <p:cNvSpPr txBox="1"/>
          <p:nvPr/>
        </p:nvSpPr>
        <p:spPr>
          <a:xfrm>
            <a:off x="1202199" y="3105834"/>
            <a:ext cx="1948544" cy="646331"/>
          </a:xfrm>
          <a:prstGeom prst="rect">
            <a:avLst/>
          </a:prstGeom>
          <a:noFill/>
        </p:spPr>
        <p:txBody>
          <a:bodyPr wrap="square" rtlCol="0">
            <a:spAutoFit/>
          </a:bodyPr>
          <a:lstStyle/>
          <a:p>
            <a:r>
              <a:rPr lang="en-US" altLang="ko-KR" sz="3600" b="1">
                <a:latin typeface="+mj-lt"/>
              </a:rPr>
              <a:t>VẤN ĐỀ</a:t>
            </a:r>
            <a:endParaRPr lang="ko-KR" altLang="en-US" sz="3600" b="1" dirty="0">
              <a:latin typeface="+mj-lt"/>
            </a:endParaRPr>
          </a:p>
        </p:txBody>
      </p:sp>
      <p:sp>
        <p:nvSpPr>
          <p:cNvPr id="31" name="TextBox 30">
            <a:extLst>
              <a:ext uri="{FF2B5EF4-FFF2-40B4-BE49-F238E27FC236}">
                <a16:creationId xmlns:a16="http://schemas.microsoft.com/office/drawing/2014/main" id="{FED91EA1-16BE-42AA-95D9-442CA0B62E77}"/>
              </a:ext>
            </a:extLst>
          </p:cNvPr>
          <p:cNvSpPr txBox="1"/>
          <p:nvPr/>
        </p:nvSpPr>
        <p:spPr>
          <a:xfrm>
            <a:off x="3947779" y="2569403"/>
            <a:ext cx="2148221" cy="1754326"/>
          </a:xfrm>
          <a:prstGeom prst="rect">
            <a:avLst/>
          </a:prstGeom>
          <a:noFill/>
        </p:spPr>
        <p:txBody>
          <a:bodyPr wrap="square" rtlCol="0">
            <a:spAutoFit/>
          </a:bodyPr>
          <a:lstStyle/>
          <a:p>
            <a:pPr algn="ctr"/>
            <a:r>
              <a:rPr lang="en-US" altLang="ko-KR" sz="3600" b="1">
                <a:latin typeface="+mj-lt"/>
              </a:rPr>
              <a:t>PHƯƠNG PHÁP GIẢI QUYẾT</a:t>
            </a:r>
            <a:endParaRPr lang="ko-KR" altLang="en-US" sz="3600" b="1" dirty="0">
              <a:latin typeface="+mj-lt"/>
            </a:endParaRPr>
          </a:p>
        </p:txBody>
      </p:sp>
      <p:sp>
        <p:nvSpPr>
          <p:cNvPr id="32" name="TextBox 31">
            <a:extLst>
              <a:ext uri="{FF2B5EF4-FFF2-40B4-BE49-F238E27FC236}">
                <a16:creationId xmlns:a16="http://schemas.microsoft.com/office/drawing/2014/main" id="{3335DED7-81F4-4FB7-8E3C-37BE95D8AF0D}"/>
              </a:ext>
            </a:extLst>
          </p:cNvPr>
          <p:cNvSpPr txBox="1"/>
          <p:nvPr/>
        </p:nvSpPr>
        <p:spPr>
          <a:xfrm>
            <a:off x="7036739" y="2603496"/>
            <a:ext cx="2001995" cy="1754326"/>
          </a:xfrm>
          <a:prstGeom prst="rect">
            <a:avLst/>
          </a:prstGeom>
          <a:noFill/>
        </p:spPr>
        <p:txBody>
          <a:bodyPr wrap="square" rtlCol="0">
            <a:spAutoFit/>
          </a:bodyPr>
          <a:lstStyle/>
          <a:p>
            <a:pPr algn="ctr"/>
            <a:r>
              <a:rPr lang="en-US" altLang="ko-KR" sz="3600" b="1">
                <a:latin typeface="+mj-lt"/>
              </a:rPr>
              <a:t>KẾT QUẢ ĐẠT ĐƯỢC</a:t>
            </a:r>
            <a:endParaRPr lang="ko-KR" altLang="en-US" sz="3600" b="1" dirty="0">
              <a:latin typeface="+mj-lt"/>
            </a:endParaRPr>
          </a:p>
        </p:txBody>
      </p:sp>
      <p:sp>
        <p:nvSpPr>
          <p:cNvPr id="33" name="TextBox 32">
            <a:extLst>
              <a:ext uri="{FF2B5EF4-FFF2-40B4-BE49-F238E27FC236}">
                <a16:creationId xmlns:a16="http://schemas.microsoft.com/office/drawing/2014/main" id="{1EFEA30F-AE9A-4A5B-86C8-670DDFC62C0D}"/>
              </a:ext>
            </a:extLst>
          </p:cNvPr>
          <p:cNvSpPr txBox="1"/>
          <p:nvPr/>
        </p:nvSpPr>
        <p:spPr>
          <a:xfrm>
            <a:off x="10061507" y="2403013"/>
            <a:ext cx="2031323" cy="2062103"/>
          </a:xfrm>
          <a:prstGeom prst="rect">
            <a:avLst/>
          </a:prstGeom>
          <a:noFill/>
        </p:spPr>
        <p:txBody>
          <a:bodyPr wrap="square" rtlCol="0">
            <a:spAutoFit/>
          </a:bodyPr>
          <a:lstStyle/>
          <a:p>
            <a:pPr algn="ctr"/>
            <a:r>
              <a:rPr lang="en-US" altLang="ko-KR" sz="3200" b="1">
                <a:latin typeface="+mj-lt"/>
              </a:rPr>
              <a:t>KẾT LUẬN,</a:t>
            </a:r>
          </a:p>
          <a:p>
            <a:pPr algn="ctr"/>
            <a:r>
              <a:rPr lang="en-US" altLang="ko-KR" sz="3200" b="1">
                <a:latin typeface="+mj-lt"/>
              </a:rPr>
              <a:t>HƯỚNG PHÁT TRIỂN</a:t>
            </a:r>
            <a:endParaRPr lang="ko-KR" altLang="en-US" sz="3200" b="1" dirty="0">
              <a:latin typeface="+mj-lt"/>
            </a:endParaRPr>
          </a:p>
        </p:txBody>
      </p:sp>
      <p:cxnSp>
        <p:nvCxnSpPr>
          <p:cNvPr id="3" name="Straight Connector 2"/>
          <p:cNvCxnSpPr/>
          <p:nvPr/>
        </p:nvCxnSpPr>
        <p:spPr>
          <a:xfrm>
            <a:off x="12151936" y="2994052"/>
            <a:ext cx="0" cy="1097280"/>
          </a:xfrm>
          <a:prstGeom prst="line">
            <a:avLst/>
          </a:prstGeom>
          <a:ln w="76200"/>
        </p:spPr>
        <p:style>
          <a:lnRef idx="3">
            <a:schemeClr val="accent4"/>
          </a:lnRef>
          <a:fillRef idx="0">
            <a:schemeClr val="accent4"/>
          </a:fillRef>
          <a:effectRef idx="2">
            <a:schemeClr val="accent4"/>
          </a:effectRef>
          <a:fontRef idx="minor">
            <a:schemeClr val="tx1"/>
          </a:fontRef>
        </p:style>
      </p:cxnSp>
      <p:grpSp>
        <p:nvGrpSpPr>
          <p:cNvPr id="17" name="Group 16">
            <a:extLst>
              <a:ext uri="{FF2B5EF4-FFF2-40B4-BE49-F238E27FC236}">
                <a16:creationId xmlns:a16="http://schemas.microsoft.com/office/drawing/2014/main" id="{1891EFD5-8586-A219-B415-FD7AE487ADA9}"/>
              </a:ext>
            </a:extLst>
          </p:cNvPr>
          <p:cNvGrpSpPr/>
          <p:nvPr/>
        </p:nvGrpSpPr>
        <p:grpSpPr>
          <a:xfrm>
            <a:off x="120378" y="15026"/>
            <a:ext cx="400728" cy="6842974"/>
            <a:chOff x="230737" y="0"/>
            <a:chExt cx="400728" cy="6842974"/>
          </a:xfrm>
        </p:grpSpPr>
        <p:sp>
          <p:nvSpPr>
            <p:cNvPr id="18" name="TextBox 17">
              <a:extLst>
                <a:ext uri="{FF2B5EF4-FFF2-40B4-BE49-F238E27FC236}">
                  <a16:creationId xmlns:a16="http://schemas.microsoft.com/office/drawing/2014/main" id="{DCE3C759-6E8A-8E2A-EAB3-259180F661B1}"/>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solidFill>
                    <a:schemeClr val="tx1"/>
                  </a:solidFill>
                </a:rPr>
                <a:t>ABOUT</a:t>
              </a:r>
              <a:endParaRPr lang="en-US" sz="2000" dirty="0">
                <a:solidFill>
                  <a:schemeClr val="tx1"/>
                </a:solidFill>
              </a:endParaRPr>
            </a:p>
          </p:txBody>
        </p:sp>
        <p:sp>
          <p:nvSpPr>
            <p:cNvPr id="19" name="TextBox 18">
              <a:extLst>
                <a:ext uri="{FF2B5EF4-FFF2-40B4-BE49-F238E27FC236}">
                  <a16:creationId xmlns:a16="http://schemas.microsoft.com/office/drawing/2014/main" id="{99CA4BF0-3DBD-CC40-FBAB-F64C78032525}"/>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0" name="TextBox 19">
              <a:extLst>
                <a:ext uri="{FF2B5EF4-FFF2-40B4-BE49-F238E27FC236}">
                  <a16:creationId xmlns:a16="http://schemas.microsoft.com/office/drawing/2014/main" id="{BAB75965-0BCD-0812-24A9-531DC3029FCA}"/>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21" name="TextBox 20">
              <a:extLst>
                <a:ext uri="{FF2B5EF4-FFF2-40B4-BE49-F238E27FC236}">
                  <a16:creationId xmlns:a16="http://schemas.microsoft.com/office/drawing/2014/main" id="{B9461D78-B067-4DFB-6CB5-1B2B752AA722}"/>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4" name="TextBox 23">
              <a:extLst>
                <a:ext uri="{FF2B5EF4-FFF2-40B4-BE49-F238E27FC236}">
                  <a16:creationId xmlns:a16="http://schemas.microsoft.com/office/drawing/2014/main" id="{69988316-42B5-5C13-71DF-374FD4DB9BA9}"/>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ECDC7EF6-D1F2-D75C-53EB-1059D95AD499}"/>
              </a:ext>
            </a:extLst>
          </p:cNvPr>
          <p:cNvSpPr>
            <a:spLocks noGrp="1"/>
          </p:cNvSpPr>
          <p:nvPr>
            <p:ph type="sldNum" sz="quarter" idx="12"/>
          </p:nvPr>
        </p:nvSpPr>
        <p:spPr/>
        <p:txBody>
          <a:bodyPr vert="horz" lIns="91440" tIns="45720" rIns="91440" bIns="45720" rtlCol="0" anchor="ctr"/>
          <a:lstStyle/>
          <a:p>
            <a:fld id="{E6C13257-68CF-4DE4-9D4C-265531AD456D}" type="slidenum">
              <a:rPr lang="en-US" sz="2800"/>
              <a:pPr/>
              <a:t>2</a:t>
            </a:fld>
            <a:endParaRPr lang="en-US" sz="2800"/>
          </a:p>
        </p:txBody>
      </p:sp>
    </p:spTree>
    <p:extLst>
      <p:ext uri="{BB962C8B-B14F-4D97-AF65-F5344CB8AC3E}">
        <p14:creationId xmlns:p14="http://schemas.microsoft.com/office/powerpoint/2010/main" val="1148700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750"/>
                                        <p:tgtEl>
                                          <p:spTgt spid="30"/>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75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750"/>
                                        <p:tgtEl>
                                          <p:spTgt spid="2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750"/>
                                        <p:tgtEl>
                                          <p:spTgt spid="32"/>
                                        </p:tgtEl>
                                      </p:cBhvr>
                                    </p:animEffect>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par>
                                <p:cTn id="32" presetID="22" presetClass="entr" presetSubtype="8" fill="hold" nodeType="withEffect">
                                  <p:stCondLst>
                                    <p:cond delay="55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3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7E3402-E7A4-4729-B433-579DE786575D}"/>
              </a:ext>
            </a:extLst>
          </p:cNvPr>
          <p:cNvGrpSpPr/>
          <p:nvPr/>
        </p:nvGrpSpPr>
        <p:grpSpPr>
          <a:xfrm>
            <a:off x="1029524" y="180824"/>
            <a:ext cx="4732090" cy="909074"/>
            <a:chOff x="4122937" y="1134299"/>
            <a:chExt cx="4732090" cy="909074"/>
          </a:xfrm>
        </p:grpSpPr>
        <p:sp>
          <p:nvSpPr>
            <p:cNvPr id="50" name="Rectangle 49">
              <a:extLst>
                <a:ext uri="{FF2B5EF4-FFF2-40B4-BE49-F238E27FC236}">
                  <a16:creationId xmlns:a16="http://schemas.microsoft.com/office/drawing/2014/main" id="{4BB43AD6-A7FC-44C2-A15E-DA62066E057F}"/>
                </a:ext>
              </a:extLst>
            </p:cNvPr>
            <p:cNvSpPr/>
            <p:nvPr/>
          </p:nvSpPr>
          <p:spPr>
            <a:xfrm>
              <a:off x="4229101" y="1134299"/>
              <a:ext cx="4519763" cy="909074"/>
            </a:xfrm>
            <a:prstGeom prst="rect">
              <a:avLst/>
            </a:pr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1313B22-62C0-443E-BDA5-89F626DC959D}"/>
                </a:ext>
              </a:extLst>
            </p:cNvPr>
            <p:cNvSpPr txBox="1"/>
            <p:nvPr/>
          </p:nvSpPr>
          <p:spPr>
            <a:xfrm>
              <a:off x="4122937" y="1227075"/>
              <a:ext cx="4732090" cy="707886"/>
            </a:xfrm>
            <a:prstGeom prst="rect">
              <a:avLst/>
            </a:prstGeom>
            <a:noFill/>
          </p:spPr>
          <p:txBody>
            <a:bodyPr wrap="square" rtlCol="0">
              <a:spAutoFit/>
            </a:bodyPr>
            <a:lstStyle/>
            <a:p>
              <a:pPr algn="ctr"/>
              <a:r>
                <a:rPr lang="en-US" sz="4000" b="1">
                  <a:solidFill>
                    <a:srgbClr val="F0EEF0"/>
                  </a:solidFill>
                  <a:latin typeface="Tw Cen MT" panose="020B0602020104020603" pitchFamily="34" charset="0"/>
                </a:rPr>
                <a:t>VẤN ĐỀ </a:t>
              </a:r>
              <a:endParaRPr lang="en-US" sz="4000" b="1" dirty="0">
                <a:solidFill>
                  <a:srgbClr val="F0EEF0"/>
                </a:solidFill>
                <a:latin typeface="Tw Cen MT" panose="020B0602020104020603" pitchFamily="34" charset="0"/>
              </a:endParaRPr>
            </a:p>
          </p:txBody>
        </p:sp>
      </p:grpSp>
      <p:grpSp>
        <p:nvGrpSpPr>
          <p:cNvPr id="21" name="Group 20">
            <a:extLst>
              <a:ext uri="{FF2B5EF4-FFF2-40B4-BE49-F238E27FC236}">
                <a16:creationId xmlns:a16="http://schemas.microsoft.com/office/drawing/2014/main" id="{9E7FCF8F-2E99-388C-21E0-399C1B276950}"/>
              </a:ext>
            </a:extLst>
          </p:cNvPr>
          <p:cNvGrpSpPr/>
          <p:nvPr/>
        </p:nvGrpSpPr>
        <p:grpSpPr>
          <a:xfrm>
            <a:off x="120378" y="15026"/>
            <a:ext cx="400728" cy="6842974"/>
            <a:chOff x="230737" y="0"/>
            <a:chExt cx="400728" cy="6842974"/>
          </a:xfrm>
        </p:grpSpPr>
        <p:sp>
          <p:nvSpPr>
            <p:cNvPr id="22" name="TextBox 21">
              <a:extLst>
                <a:ext uri="{FF2B5EF4-FFF2-40B4-BE49-F238E27FC236}">
                  <a16:creationId xmlns:a16="http://schemas.microsoft.com/office/drawing/2014/main" id="{686B87BB-5D15-E66C-CDDA-0C109A7FD933}"/>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3" name="TextBox 22">
              <a:extLst>
                <a:ext uri="{FF2B5EF4-FFF2-40B4-BE49-F238E27FC236}">
                  <a16:creationId xmlns:a16="http://schemas.microsoft.com/office/drawing/2014/main" id="{45677BE5-93E2-DCFA-6415-10F963BA0D22}"/>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latin typeface="Tw Cen MT" panose="020B0602020104020603" pitchFamily="34" charset="0"/>
                </a:rPr>
                <a:t>PROBLEM</a:t>
              </a:r>
              <a:endParaRPr lang="en-US" sz="2000" b="1" dirty="0">
                <a:latin typeface="Tw Cen MT" panose="020B0602020104020603" pitchFamily="34" charset="0"/>
              </a:endParaRPr>
            </a:p>
          </p:txBody>
        </p:sp>
        <p:sp>
          <p:nvSpPr>
            <p:cNvPr id="24" name="TextBox 23">
              <a:extLst>
                <a:ext uri="{FF2B5EF4-FFF2-40B4-BE49-F238E27FC236}">
                  <a16:creationId xmlns:a16="http://schemas.microsoft.com/office/drawing/2014/main" id="{5E8A7CFF-C301-1463-E0E1-E1A30771C5B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SOLUTION</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F09B229D-C96D-A140-782A-900B1EBE8326}"/>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571B5B67-CD27-1BB5-998C-B75854625F3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grpSp>
        <p:nvGrpSpPr>
          <p:cNvPr id="55" name="Group 54">
            <a:extLst>
              <a:ext uri="{FF2B5EF4-FFF2-40B4-BE49-F238E27FC236}">
                <a16:creationId xmlns:a16="http://schemas.microsoft.com/office/drawing/2014/main" id="{C4B423D5-A37C-5B85-65EE-3D9AC0A85029}"/>
              </a:ext>
            </a:extLst>
          </p:cNvPr>
          <p:cNvGrpSpPr/>
          <p:nvPr/>
        </p:nvGrpSpPr>
        <p:grpSpPr>
          <a:xfrm>
            <a:off x="1474749" y="1889783"/>
            <a:ext cx="10304296" cy="1633004"/>
            <a:chOff x="5555974" y="1994588"/>
            <a:chExt cx="5809933" cy="775819"/>
          </a:xfrm>
        </p:grpSpPr>
        <p:grpSp>
          <p:nvGrpSpPr>
            <p:cNvPr id="56" name="Group 55">
              <a:extLst>
                <a:ext uri="{FF2B5EF4-FFF2-40B4-BE49-F238E27FC236}">
                  <a16:creationId xmlns:a16="http://schemas.microsoft.com/office/drawing/2014/main" id="{CA5BA9D8-69BB-DC91-725C-2758F29B0667}"/>
                </a:ext>
              </a:extLst>
            </p:cNvPr>
            <p:cNvGrpSpPr/>
            <p:nvPr/>
          </p:nvGrpSpPr>
          <p:grpSpPr>
            <a:xfrm>
              <a:off x="5555974" y="1994588"/>
              <a:ext cx="257852" cy="284411"/>
              <a:chOff x="2411760" y="3708613"/>
              <a:chExt cx="206152" cy="206152"/>
            </a:xfrm>
          </p:grpSpPr>
          <p:sp>
            <p:nvSpPr>
              <p:cNvPr id="60" name="Oval 59">
                <a:extLst>
                  <a:ext uri="{FF2B5EF4-FFF2-40B4-BE49-F238E27FC236}">
                    <a16:creationId xmlns:a16="http://schemas.microsoft.com/office/drawing/2014/main" id="{05270BC7-AE39-6DA5-247D-95053208B90B}"/>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61" name="Chevron 38">
                <a:extLst>
                  <a:ext uri="{FF2B5EF4-FFF2-40B4-BE49-F238E27FC236}">
                    <a16:creationId xmlns:a16="http://schemas.microsoft.com/office/drawing/2014/main" id="{3293392F-68B0-5F11-A6D9-EDF2AAF6B98C}"/>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grpSp>
        <p:grpSp>
          <p:nvGrpSpPr>
            <p:cNvPr id="57" name="그룹 64">
              <a:extLst>
                <a:ext uri="{FF2B5EF4-FFF2-40B4-BE49-F238E27FC236}">
                  <a16:creationId xmlns:a16="http://schemas.microsoft.com/office/drawing/2014/main" id="{6BACA268-7FA9-3361-3412-51045C249398}"/>
                </a:ext>
              </a:extLst>
            </p:cNvPr>
            <p:cNvGrpSpPr/>
            <p:nvPr/>
          </p:nvGrpSpPr>
          <p:grpSpPr>
            <a:xfrm>
              <a:off x="5865234" y="2053434"/>
              <a:ext cx="5500673" cy="716973"/>
              <a:chOff x="5865235" y="1824833"/>
              <a:chExt cx="3647183" cy="716973"/>
            </a:xfrm>
          </p:grpSpPr>
          <p:sp>
            <p:nvSpPr>
              <p:cNvPr id="58" name="TextBox 57">
                <a:extLst>
                  <a:ext uri="{FF2B5EF4-FFF2-40B4-BE49-F238E27FC236}">
                    <a16:creationId xmlns:a16="http://schemas.microsoft.com/office/drawing/2014/main" id="{8D3F49BE-17AC-E5FB-6130-3FF095E7E505}"/>
                  </a:ext>
                </a:extLst>
              </p:cNvPr>
              <p:cNvSpPr txBox="1"/>
              <p:nvPr/>
            </p:nvSpPr>
            <p:spPr>
              <a:xfrm>
                <a:off x="5865236" y="1824833"/>
                <a:ext cx="3647182" cy="190087"/>
              </a:xfrm>
              <a:prstGeom prst="rect">
                <a:avLst/>
              </a:prstGeom>
              <a:noFill/>
            </p:spPr>
            <p:txBody>
              <a:bodyPr wrap="square" rtlCol="0" anchor="ctr">
                <a:spAutoFit/>
              </a:bodyPr>
              <a:lstStyle/>
              <a:p>
                <a:r>
                  <a:rPr lang="en-US" altLang="ko-KR" sz="2000" b="1">
                    <a:solidFill>
                      <a:schemeClr val="tx1">
                        <a:lumMod val="75000"/>
                        <a:lumOff val="25000"/>
                      </a:schemeClr>
                    </a:solidFill>
                  </a:rPr>
                  <a:t>Truy xuất dữ liệu khó khăn</a:t>
                </a:r>
                <a:endParaRPr lang="ko-KR" altLang="en-US" sz="2000" b="1" dirty="0">
                  <a:solidFill>
                    <a:schemeClr val="tx1">
                      <a:lumMod val="75000"/>
                      <a:lumOff val="25000"/>
                    </a:schemeClr>
                  </a:solidFill>
                </a:endParaRPr>
              </a:p>
            </p:txBody>
          </p:sp>
          <p:sp>
            <p:nvSpPr>
              <p:cNvPr id="59" name="TextBox 58">
                <a:extLst>
                  <a:ext uri="{FF2B5EF4-FFF2-40B4-BE49-F238E27FC236}">
                    <a16:creationId xmlns:a16="http://schemas.microsoft.com/office/drawing/2014/main" id="{A853171A-1FBC-4A63-3A08-1725D6501D9E}"/>
                  </a:ext>
                </a:extLst>
              </p:cNvPr>
              <p:cNvSpPr txBox="1"/>
              <p:nvPr/>
            </p:nvSpPr>
            <p:spPr>
              <a:xfrm>
                <a:off x="5865235" y="2059278"/>
                <a:ext cx="3646840" cy="482528"/>
              </a:xfrm>
              <a:prstGeom prst="rect">
                <a:avLst/>
              </a:prstGeom>
              <a:noFill/>
            </p:spPr>
            <p:txBody>
              <a:bodyPr wrap="square" rtlCol="0">
                <a:spAutoFit/>
              </a:bodyPr>
              <a:lstStyle/>
              <a:p>
                <a:r>
                  <a:rPr lang="en-US" altLang="ko-KR" sz="2000">
                    <a:solidFill>
                      <a:schemeClr val="tx1">
                        <a:lumMod val="75000"/>
                        <a:lumOff val="25000"/>
                      </a:schemeClr>
                    </a:solidFill>
                  </a:rPr>
                  <a:t>Việc lưu thông tin về giảng viên, công việc, danh sách báo cáo theo cách truyền thống (giấy tờ) sẽ gây cản trở trong việc truy xuất, lập báo cáo hay tìm kiếm thông tin của giảng viên, công việc.</a:t>
                </a:r>
                <a:endParaRPr lang="ko-KR" altLang="en-US" sz="2000" dirty="0">
                  <a:solidFill>
                    <a:schemeClr val="tx1">
                      <a:lumMod val="75000"/>
                      <a:lumOff val="25000"/>
                    </a:schemeClr>
                  </a:solidFill>
                </a:endParaRPr>
              </a:p>
            </p:txBody>
          </p:sp>
        </p:grpSp>
      </p:grpSp>
      <p:grpSp>
        <p:nvGrpSpPr>
          <p:cNvPr id="62" name="Group 61">
            <a:extLst>
              <a:ext uri="{FF2B5EF4-FFF2-40B4-BE49-F238E27FC236}">
                <a16:creationId xmlns:a16="http://schemas.microsoft.com/office/drawing/2014/main" id="{BFE9AC8A-0F48-9696-7C7E-176D524C0CFE}"/>
              </a:ext>
            </a:extLst>
          </p:cNvPr>
          <p:cNvGrpSpPr/>
          <p:nvPr/>
        </p:nvGrpSpPr>
        <p:grpSpPr>
          <a:xfrm>
            <a:off x="1484688" y="3487551"/>
            <a:ext cx="10286668" cy="1271563"/>
            <a:chOff x="5565913" y="3200400"/>
            <a:chExt cx="5799994" cy="604103"/>
          </a:xfrm>
        </p:grpSpPr>
        <p:grpSp>
          <p:nvGrpSpPr>
            <p:cNvPr id="63" name="Group 62">
              <a:extLst>
                <a:ext uri="{FF2B5EF4-FFF2-40B4-BE49-F238E27FC236}">
                  <a16:creationId xmlns:a16="http://schemas.microsoft.com/office/drawing/2014/main" id="{40F47DA9-252D-578C-7157-A231E4465939}"/>
                </a:ext>
              </a:extLst>
            </p:cNvPr>
            <p:cNvGrpSpPr/>
            <p:nvPr/>
          </p:nvGrpSpPr>
          <p:grpSpPr>
            <a:xfrm>
              <a:off x="5565913" y="3200400"/>
              <a:ext cx="247913" cy="258915"/>
              <a:chOff x="2411760" y="3708613"/>
              <a:chExt cx="206152" cy="206152"/>
            </a:xfrm>
          </p:grpSpPr>
          <p:sp>
            <p:nvSpPr>
              <p:cNvPr id="67" name="Oval 66">
                <a:extLst>
                  <a:ext uri="{FF2B5EF4-FFF2-40B4-BE49-F238E27FC236}">
                    <a16:creationId xmlns:a16="http://schemas.microsoft.com/office/drawing/2014/main" id="{8BEF9E53-7BC2-D760-D25E-7743B72C2E93}"/>
                  </a:ext>
                </a:extLst>
              </p:cNvPr>
              <p:cNvSpPr/>
              <p:nvPr/>
            </p:nvSpPr>
            <p:spPr>
              <a:xfrm>
                <a:off x="2411760" y="3708613"/>
                <a:ext cx="206152" cy="206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68" name="Chevron 45">
                <a:extLst>
                  <a:ext uri="{FF2B5EF4-FFF2-40B4-BE49-F238E27FC236}">
                    <a16:creationId xmlns:a16="http://schemas.microsoft.com/office/drawing/2014/main" id="{D837E2DC-4175-C7A1-6DF5-0022E333DC90}"/>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grpSp>
        <p:grpSp>
          <p:nvGrpSpPr>
            <p:cNvPr id="64" name="그룹 61">
              <a:extLst>
                <a:ext uri="{FF2B5EF4-FFF2-40B4-BE49-F238E27FC236}">
                  <a16:creationId xmlns:a16="http://schemas.microsoft.com/office/drawing/2014/main" id="{5D6A022D-28C0-1C5E-4F34-94E0E875EF17}"/>
                </a:ext>
              </a:extLst>
            </p:cNvPr>
            <p:cNvGrpSpPr/>
            <p:nvPr/>
          </p:nvGrpSpPr>
          <p:grpSpPr>
            <a:xfrm>
              <a:off x="5865235" y="3233751"/>
              <a:ext cx="5500672" cy="570752"/>
              <a:chOff x="5865235" y="2939630"/>
              <a:chExt cx="3647182" cy="570752"/>
            </a:xfrm>
          </p:grpSpPr>
          <p:sp>
            <p:nvSpPr>
              <p:cNvPr id="65" name="TextBox 64">
                <a:extLst>
                  <a:ext uri="{FF2B5EF4-FFF2-40B4-BE49-F238E27FC236}">
                    <a16:creationId xmlns:a16="http://schemas.microsoft.com/office/drawing/2014/main" id="{8A1AA5DF-376F-11AC-38EE-1D2237AABE57}"/>
                  </a:ext>
                </a:extLst>
              </p:cNvPr>
              <p:cNvSpPr txBox="1"/>
              <p:nvPr/>
            </p:nvSpPr>
            <p:spPr>
              <a:xfrm>
                <a:off x="5865235" y="2939630"/>
                <a:ext cx="3647182" cy="190087"/>
              </a:xfrm>
              <a:prstGeom prst="rect">
                <a:avLst/>
              </a:prstGeom>
              <a:noFill/>
            </p:spPr>
            <p:txBody>
              <a:bodyPr wrap="square" rtlCol="0" anchor="ctr">
                <a:spAutoFit/>
              </a:bodyPr>
              <a:lstStyle/>
              <a:p>
                <a:r>
                  <a:rPr lang="en-US" altLang="ko-KR" sz="2000" b="1">
                    <a:solidFill>
                      <a:schemeClr val="tx1">
                        <a:lumMod val="75000"/>
                        <a:lumOff val="25000"/>
                      </a:schemeClr>
                    </a:solidFill>
                  </a:rPr>
                  <a:t>Thời gian</a:t>
                </a:r>
                <a:endParaRPr lang="ko-KR" altLang="en-US" sz="2000" b="1" dirty="0">
                  <a:solidFill>
                    <a:schemeClr val="tx1">
                      <a:lumMod val="75000"/>
                      <a:lumOff val="25000"/>
                    </a:schemeClr>
                  </a:solidFill>
                </a:endParaRPr>
              </a:p>
            </p:txBody>
          </p:sp>
          <p:sp>
            <p:nvSpPr>
              <p:cNvPr id="66" name="TextBox 65">
                <a:extLst>
                  <a:ext uri="{FF2B5EF4-FFF2-40B4-BE49-F238E27FC236}">
                    <a16:creationId xmlns:a16="http://schemas.microsoft.com/office/drawing/2014/main" id="{5378EA5A-669A-D7B8-AB37-AB0797B50A74}"/>
                  </a:ext>
                </a:extLst>
              </p:cNvPr>
              <p:cNvSpPr txBox="1"/>
              <p:nvPr/>
            </p:nvSpPr>
            <p:spPr>
              <a:xfrm>
                <a:off x="5865235" y="3174075"/>
                <a:ext cx="3646840" cy="336307"/>
              </a:xfrm>
              <a:prstGeom prst="rect">
                <a:avLst/>
              </a:prstGeom>
              <a:noFill/>
            </p:spPr>
            <p:txBody>
              <a:bodyPr wrap="square" rtlCol="0">
                <a:spAutoFit/>
              </a:bodyPr>
              <a:lstStyle/>
              <a:p>
                <a:r>
                  <a:rPr lang="en-US" altLang="ko-KR" sz="2000">
                    <a:solidFill>
                      <a:schemeClr val="tx1">
                        <a:lumMod val="75000"/>
                        <a:lumOff val="25000"/>
                      </a:schemeClr>
                    </a:solidFill>
                  </a:rPr>
                  <a:t>Việc tính toán trạng thái công việc, thống kê số lượng công việc đã hoàn thành, công việc hiện tại rất tốn thời gian</a:t>
                </a:r>
                <a:endParaRPr lang="ko-KR" altLang="en-US" sz="2000" dirty="0">
                  <a:solidFill>
                    <a:schemeClr val="tx1">
                      <a:lumMod val="75000"/>
                      <a:lumOff val="25000"/>
                    </a:schemeClr>
                  </a:solidFill>
                </a:endParaRPr>
              </a:p>
            </p:txBody>
          </p:sp>
        </p:grpSp>
      </p:grpSp>
      <p:grpSp>
        <p:nvGrpSpPr>
          <p:cNvPr id="69" name="Group 68">
            <a:extLst>
              <a:ext uri="{FF2B5EF4-FFF2-40B4-BE49-F238E27FC236}">
                <a16:creationId xmlns:a16="http://schemas.microsoft.com/office/drawing/2014/main" id="{CF864EAD-B387-1788-659A-31B04D5E8C17}"/>
              </a:ext>
            </a:extLst>
          </p:cNvPr>
          <p:cNvGrpSpPr/>
          <p:nvPr/>
        </p:nvGrpSpPr>
        <p:grpSpPr>
          <a:xfrm>
            <a:off x="1474749" y="4766185"/>
            <a:ext cx="10304296" cy="1271563"/>
            <a:chOff x="5555974" y="4380715"/>
            <a:chExt cx="5809933" cy="604103"/>
          </a:xfrm>
        </p:grpSpPr>
        <p:grpSp>
          <p:nvGrpSpPr>
            <p:cNvPr id="70" name="Group 69">
              <a:extLst>
                <a:ext uri="{FF2B5EF4-FFF2-40B4-BE49-F238E27FC236}">
                  <a16:creationId xmlns:a16="http://schemas.microsoft.com/office/drawing/2014/main" id="{F4960EEA-53FF-48BB-AE01-B16BE0B10459}"/>
                </a:ext>
              </a:extLst>
            </p:cNvPr>
            <p:cNvGrpSpPr/>
            <p:nvPr/>
          </p:nvGrpSpPr>
          <p:grpSpPr>
            <a:xfrm>
              <a:off x="5555974" y="4380715"/>
              <a:ext cx="257852" cy="258915"/>
              <a:chOff x="2411760" y="3708613"/>
              <a:chExt cx="206152" cy="206152"/>
            </a:xfrm>
          </p:grpSpPr>
          <p:sp>
            <p:nvSpPr>
              <p:cNvPr id="74" name="Oval 73">
                <a:extLst>
                  <a:ext uri="{FF2B5EF4-FFF2-40B4-BE49-F238E27FC236}">
                    <a16:creationId xmlns:a16="http://schemas.microsoft.com/office/drawing/2014/main" id="{5FF181FB-4B32-35FE-4D98-CDDC94D27650}"/>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sp>
            <p:nvSpPr>
              <p:cNvPr id="75" name="Chevron 52">
                <a:extLst>
                  <a:ext uri="{FF2B5EF4-FFF2-40B4-BE49-F238E27FC236}">
                    <a16:creationId xmlns:a16="http://schemas.microsoft.com/office/drawing/2014/main" id="{92A507EC-FFD6-0032-5567-05C75F17013F}"/>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lumMod val="75000"/>
                      <a:lumOff val="25000"/>
                    </a:schemeClr>
                  </a:solidFill>
                </a:endParaRPr>
              </a:p>
            </p:txBody>
          </p:sp>
        </p:grpSp>
        <p:grpSp>
          <p:nvGrpSpPr>
            <p:cNvPr id="71" name="그룹 2">
              <a:extLst>
                <a:ext uri="{FF2B5EF4-FFF2-40B4-BE49-F238E27FC236}">
                  <a16:creationId xmlns:a16="http://schemas.microsoft.com/office/drawing/2014/main" id="{275D3C20-9476-6FB1-3A73-8FCDA90CA6B1}"/>
                </a:ext>
              </a:extLst>
            </p:cNvPr>
            <p:cNvGrpSpPr/>
            <p:nvPr/>
          </p:nvGrpSpPr>
          <p:grpSpPr>
            <a:xfrm>
              <a:off x="5865235" y="4414066"/>
              <a:ext cx="5500672" cy="570752"/>
              <a:chOff x="5865235" y="4054427"/>
              <a:chExt cx="3647182" cy="570752"/>
            </a:xfrm>
          </p:grpSpPr>
          <p:sp>
            <p:nvSpPr>
              <p:cNvPr id="72" name="TextBox 71">
                <a:extLst>
                  <a:ext uri="{FF2B5EF4-FFF2-40B4-BE49-F238E27FC236}">
                    <a16:creationId xmlns:a16="http://schemas.microsoft.com/office/drawing/2014/main" id="{B3791877-5AC5-3113-FDBF-0F406498CFB5}"/>
                  </a:ext>
                </a:extLst>
              </p:cNvPr>
              <p:cNvSpPr txBox="1"/>
              <p:nvPr/>
            </p:nvSpPr>
            <p:spPr>
              <a:xfrm>
                <a:off x="5865235" y="4054427"/>
                <a:ext cx="3647182" cy="190087"/>
              </a:xfrm>
              <a:prstGeom prst="rect">
                <a:avLst/>
              </a:prstGeom>
              <a:noFill/>
            </p:spPr>
            <p:txBody>
              <a:bodyPr wrap="square" rtlCol="0" anchor="ctr">
                <a:spAutoFit/>
              </a:bodyPr>
              <a:lstStyle/>
              <a:p>
                <a:r>
                  <a:rPr lang="en-US" altLang="ko-KR" sz="2000" b="1">
                    <a:solidFill>
                      <a:schemeClr val="tx1">
                        <a:lumMod val="75000"/>
                        <a:lumOff val="25000"/>
                      </a:schemeClr>
                    </a:solidFill>
                  </a:rPr>
                  <a:t>Lưu trữ dữ liệu thiếu tính chính xác, tính hệ thống.</a:t>
                </a:r>
                <a:endParaRPr lang="ko-KR" altLang="en-US" sz="2000" b="1" dirty="0">
                  <a:solidFill>
                    <a:schemeClr val="tx1">
                      <a:lumMod val="75000"/>
                      <a:lumOff val="25000"/>
                    </a:schemeClr>
                  </a:solidFill>
                </a:endParaRPr>
              </a:p>
            </p:txBody>
          </p:sp>
          <p:sp>
            <p:nvSpPr>
              <p:cNvPr id="73" name="TextBox 72">
                <a:extLst>
                  <a:ext uri="{FF2B5EF4-FFF2-40B4-BE49-F238E27FC236}">
                    <a16:creationId xmlns:a16="http://schemas.microsoft.com/office/drawing/2014/main" id="{BCE9E96B-4C68-8B56-8F8D-6B04CE10FCD5}"/>
                  </a:ext>
                </a:extLst>
              </p:cNvPr>
              <p:cNvSpPr txBox="1"/>
              <p:nvPr/>
            </p:nvSpPr>
            <p:spPr>
              <a:xfrm>
                <a:off x="5865235" y="4288872"/>
                <a:ext cx="3646840" cy="336307"/>
              </a:xfrm>
              <a:prstGeom prst="rect">
                <a:avLst/>
              </a:prstGeom>
              <a:noFill/>
            </p:spPr>
            <p:txBody>
              <a:bodyPr wrap="square" rtlCol="0">
                <a:spAutoFit/>
              </a:bodyPr>
              <a:lstStyle/>
              <a:p>
                <a:r>
                  <a:rPr lang="en-US" altLang="ko-KR" sz="2000">
                    <a:solidFill>
                      <a:schemeClr val="tx1">
                        <a:lumMod val="75000"/>
                        <a:lumOff val="25000"/>
                      </a:schemeClr>
                    </a:solidFill>
                  </a:rPr>
                  <a:t>Lưu trữ thông tin giảng viên, công việc, danh sách báo cáo theo phương thức truyền thống thiếu tính nhất quán, trực quan và có thể gây thất lạc dữ liệu.</a:t>
                </a:r>
                <a:endParaRPr lang="ko-KR" altLang="en-US" sz="2000" dirty="0">
                  <a:solidFill>
                    <a:schemeClr val="tx1">
                      <a:lumMod val="75000"/>
                      <a:lumOff val="25000"/>
                    </a:schemeClr>
                  </a:solidFill>
                </a:endParaRPr>
              </a:p>
            </p:txBody>
          </p:sp>
        </p:grpSp>
      </p:grpSp>
      <p:sp>
        <p:nvSpPr>
          <p:cNvPr id="2" name="Slide Number Placeholder 1">
            <a:extLst>
              <a:ext uri="{FF2B5EF4-FFF2-40B4-BE49-F238E27FC236}">
                <a16:creationId xmlns:a16="http://schemas.microsoft.com/office/drawing/2014/main" id="{B55AB751-51D8-53CE-D4BC-7D335F2D65E3}"/>
              </a:ext>
            </a:extLst>
          </p:cNvPr>
          <p:cNvSpPr>
            <a:spLocks noGrp="1"/>
          </p:cNvSpPr>
          <p:nvPr>
            <p:ph type="sldNum" sz="quarter" idx="12"/>
          </p:nvPr>
        </p:nvSpPr>
        <p:spPr/>
        <p:txBody>
          <a:bodyPr/>
          <a:lstStyle/>
          <a:p>
            <a:fld id="{E6C13257-68CF-4DE4-9D4C-265531AD456D}" type="slidenum">
              <a:rPr lang="en-US" sz="2800" smtClean="0"/>
              <a:t>3</a:t>
            </a:fld>
            <a:endParaRPr lang="en-US" sz="2800"/>
          </a:p>
        </p:txBody>
      </p:sp>
    </p:spTree>
    <p:extLst>
      <p:ext uri="{BB962C8B-B14F-4D97-AF65-F5344CB8AC3E}">
        <p14:creationId xmlns:p14="http://schemas.microsoft.com/office/powerpoint/2010/main" val="4119422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p:tgtEl>
                                          <p:spTgt spid="55"/>
                                        </p:tgtEl>
                                        <p:attrNameLst>
                                          <p:attrName>ppt_x</p:attrName>
                                        </p:attrNameLst>
                                      </p:cBhvr>
                                      <p:tavLst>
                                        <p:tav tm="0">
                                          <p:val>
                                            <p:strVal val="#ppt_x-#ppt_w*1.125000"/>
                                          </p:val>
                                        </p:tav>
                                        <p:tav tm="100000">
                                          <p:val>
                                            <p:strVal val="#ppt_x"/>
                                          </p:val>
                                        </p:tav>
                                      </p:tavLst>
                                    </p:anim>
                                    <p:animEffect transition="in" filter="wipe(right)">
                                      <p:cBhvr>
                                        <p:cTn id="14" dur="500"/>
                                        <p:tgtEl>
                                          <p:spTgt spid="5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p:tgtEl>
                                          <p:spTgt spid="62"/>
                                        </p:tgtEl>
                                        <p:attrNameLst>
                                          <p:attrName>ppt_x</p:attrName>
                                        </p:attrNameLst>
                                      </p:cBhvr>
                                      <p:tavLst>
                                        <p:tav tm="0">
                                          <p:val>
                                            <p:strVal val="#ppt_x-#ppt_w*1.125000"/>
                                          </p:val>
                                        </p:tav>
                                        <p:tav tm="100000">
                                          <p:val>
                                            <p:strVal val="#ppt_x"/>
                                          </p:val>
                                        </p:tav>
                                      </p:tavLst>
                                    </p:anim>
                                    <p:animEffect transition="in" filter="wipe(right)">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p:tgtEl>
                                          <p:spTgt spid="69"/>
                                        </p:tgtEl>
                                        <p:attrNameLst>
                                          <p:attrName>ppt_x</p:attrName>
                                        </p:attrNameLst>
                                      </p:cBhvr>
                                      <p:tavLst>
                                        <p:tav tm="0">
                                          <p:val>
                                            <p:strVal val="#ppt_x-#ppt_w*1.125000"/>
                                          </p:val>
                                        </p:tav>
                                        <p:tav tm="100000">
                                          <p:val>
                                            <p:strVal val="#ppt_x"/>
                                          </p:val>
                                        </p:tav>
                                      </p:tavLst>
                                    </p:anim>
                                    <p:animEffect transition="in" filter="wipe(right)">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6" name="TextBox 35">
            <a:extLst>
              <a:ext uri="{FF2B5EF4-FFF2-40B4-BE49-F238E27FC236}">
                <a16:creationId xmlns:a16="http://schemas.microsoft.com/office/drawing/2014/main" id="{5798AB9F-138E-DAF7-29BC-98CF63D9E5BC}"/>
              </a:ext>
            </a:extLst>
          </p:cNvPr>
          <p:cNvSpPr txBox="1"/>
          <p:nvPr/>
        </p:nvSpPr>
        <p:spPr>
          <a:xfrm>
            <a:off x="1533362" y="2604603"/>
            <a:ext cx="2083307"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grpSp>
        <p:nvGrpSpPr>
          <p:cNvPr id="38" name="Graphic 43">
            <a:extLst>
              <a:ext uri="{FF2B5EF4-FFF2-40B4-BE49-F238E27FC236}">
                <a16:creationId xmlns:a16="http://schemas.microsoft.com/office/drawing/2014/main" id="{44F4DBB0-D763-4F20-D4BD-0EE0BCE64415}"/>
              </a:ext>
            </a:extLst>
          </p:cNvPr>
          <p:cNvGrpSpPr/>
          <p:nvPr/>
        </p:nvGrpSpPr>
        <p:grpSpPr>
          <a:xfrm rot="417027" flipH="1" flipV="1">
            <a:off x="3404606" y="2360380"/>
            <a:ext cx="1636471" cy="673977"/>
            <a:chOff x="5270499" y="2952750"/>
            <a:chExt cx="1652160" cy="946643"/>
          </a:xfrm>
          <a:solidFill>
            <a:srgbClr val="33B4E7"/>
          </a:solidFill>
        </p:grpSpPr>
        <p:sp>
          <p:nvSpPr>
            <p:cNvPr id="39" name="Freeform 42">
              <a:extLst>
                <a:ext uri="{FF2B5EF4-FFF2-40B4-BE49-F238E27FC236}">
                  <a16:creationId xmlns:a16="http://schemas.microsoft.com/office/drawing/2014/main" id="{D1D5CF30-A2AA-A666-03D8-6944D481C97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8" name="Freeform 45">
              <a:extLst>
                <a:ext uri="{FF2B5EF4-FFF2-40B4-BE49-F238E27FC236}">
                  <a16:creationId xmlns:a16="http://schemas.microsoft.com/office/drawing/2014/main" id="{17D7D8DC-F963-249B-C6C0-8FC44515AFF2}"/>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9" name="!!lamp">
            <a:extLst>
              <a:ext uri="{FF2B5EF4-FFF2-40B4-BE49-F238E27FC236}">
                <a16:creationId xmlns:a16="http://schemas.microsoft.com/office/drawing/2014/main" id="{2CA70576-25BE-9A5E-2222-AFF54C65E607}"/>
              </a:ext>
            </a:extLst>
          </p:cNvPr>
          <p:cNvGrpSpPr/>
          <p:nvPr/>
        </p:nvGrpSpPr>
        <p:grpSpPr>
          <a:xfrm>
            <a:off x="4926924" y="2601369"/>
            <a:ext cx="2313748" cy="2451646"/>
            <a:chOff x="5105414" y="2463804"/>
            <a:chExt cx="1974089" cy="1921526"/>
          </a:xfrm>
          <a:solidFill>
            <a:srgbClr val="33B4E7"/>
          </a:solidFill>
        </p:grpSpPr>
        <p:sp>
          <p:nvSpPr>
            <p:cNvPr id="50" name="Freeform 53">
              <a:extLst>
                <a:ext uri="{FF2B5EF4-FFF2-40B4-BE49-F238E27FC236}">
                  <a16:creationId xmlns:a16="http://schemas.microsoft.com/office/drawing/2014/main" id="{CA6E1B39-0846-64CB-0CA6-4927BF85801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67" name="Freeform 54">
              <a:extLst>
                <a:ext uri="{FF2B5EF4-FFF2-40B4-BE49-F238E27FC236}">
                  <a16:creationId xmlns:a16="http://schemas.microsoft.com/office/drawing/2014/main" id="{83A72215-298B-981A-8DD2-461BD1FA4A63}"/>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68" name="Freeform 55">
              <a:extLst>
                <a:ext uri="{FF2B5EF4-FFF2-40B4-BE49-F238E27FC236}">
                  <a16:creationId xmlns:a16="http://schemas.microsoft.com/office/drawing/2014/main" id="{1C65ED72-0EBB-D3DA-AEC7-50DD4F0F4671}"/>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dirty="0"/>
            </a:p>
          </p:txBody>
        </p:sp>
        <p:sp>
          <p:nvSpPr>
            <p:cNvPr id="69" name="Freeform 56">
              <a:extLst>
                <a:ext uri="{FF2B5EF4-FFF2-40B4-BE49-F238E27FC236}">
                  <a16:creationId xmlns:a16="http://schemas.microsoft.com/office/drawing/2014/main" id="{D51C4B81-CD2C-BF60-3EF3-16431E031ACD}"/>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70" name="Freeform 62">
              <a:extLst>
                <a:ext uri="{FF2B5EF4-FFF2-40B4-BE49-F238E27FC236}">
                  <a16:creationId xmlns:a16="http://schemas.microsoft.com/office/drawing/2014/main" id="{DC06FFAF-1224-38DC-F818-0DF4B9209051}"/>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71" name="Freeform 66">
              <a:extLst>
                <a:ext uri="{FF2B5EF4-FFF2-40B4-BE49-F238E27FC236}">
                  <a16:creationId xmlns:a16="http://schemas.microsoft.com/office/drawing/2014/main" id="{FF03729E-B3A1-C1FF-039C-F7DCCBB0F7A5}"/>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72" name="Freeform 67">
              <a:extLst>
                <a:ext uri="{FF2B5EF4-FFF2-40B4-BE49-F238E27FC236}">
                  <a16:creationId xmlns:a16="http://schemas.microsoft.com/office/drawing/2014/main" id="{143DA200-4E2F-AF19-D7FA-22914F52B72F}"/>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73" name="Freeform 68">
              <a:extLst>
                <a:ext uri="{FF2B5EF4-FFF2-40B4-BE49-F238E27FC236}">
                  <a16:creationId xmlns:a16="http://schemas.microsoft.com/office/drawing/2014/main" id="{F6C33FCE-F5F9-20C1-313F-79D2D829F61C}"/>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74" name="Freeform 69">
              <a:extLst>
                <a:ext uri="{FF2B5EF4-FFF2-40B4-BE49-F238E27FC236}">
                  <a16:creationId xmlns:a16="http://schemas.microsoft.com/office/drawing/2014/main" id="{47EA9722-4944-017A-B91C-55CDBF5D3443}"/>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75" name="Freeform 70">
              <a:extLst>
                <a:ext uri="{FF2B5EF4-FFF2-40B4-BE49-F238E27FC236}">
                  <a16:creationId xmlns:a16="http://schemas.microsoft.com/office/drawing/2014/main" id="{AEF626B0-44DD-B8F3-9C62-0F604AC1C6EA}"/>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76" name="Freeform 71">
              <a:extLst>
                <a:ext uri="{FF2B5EF4-FFF2-40B4-BE49-F238E27FC236}">
                  <a16:creationId xmlns:a16="http://schemas.microsoft.com/office/drawing/2014/main" id="{2FB1AC9D-F45F-DC3C-A38F-5D21B9D335D5}"/>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77" name="Freeform 72">
              <a:extLst>
                <a:ext uri="{FF2B5EF4-FFF2-40B4-BE49-F238E27FC236}">
                  <a16:creationId xmlns:a16="http://schemas.microsoft.com/office/drawing/2014/main" id="{2A56239F-31FF-002E-F1CF-89E30CCDD635}"/>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78" name="Freeform 73">
              <a:extLst>
                <a:ext uri="{FF2B5EF4-FFF2-40B4-BE49-F238E27FC236}">
                  <a16:creationId xmlns:a16="http://schemas.microsoft.com/office/drawing/2014/main" id="{034551FF-715D-AFB1-461B-82272A83789A}"/>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79" name="Freeform 74">
              <a:extLst>
                <a:ext uri="{FF2B5EF4-FFF2-40B4-BE49-F238E27FC236}">
                  <a16:creationId xmlns:a16="http://schemas.microsoft.com/office/drawing/2014/main" id="{FA354857-E7B9-119A-7548-6D20A7997D2D}"/>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80" name="Freeform 75">
              <a:extLst>
                <a:ext uri="{FF2B5EF4-FFF2-40B4-BE49-F238E27FC236}">
                  <a16:creationId xmlns:a16="http://schemas.microsoft.com/office/drawing/2014/main" id="{3D970D08-29FE-0C96-A78C-173D73EB45F6}"/>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81" name="Freeform 76">
              <a:extLst>
                <a:ext uri="{FF2B5EF4-FFF2-40B4-BE49-F238E27FC236}">
                  <a16:creationId xmlns:a16="http://schemas.microsoft.com/office/drawing/2014/main" id="{E78744AE-1882-CDC6-7BA4-FCA2FB73C8A1}"/>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82" name="Freeform 77">
              <a:extLst>
                <a:ext uri="{FF2B5EF4-FFF2-40B4-BE49-F238E27FC236}">
                  <a16:creationId xmlns:a16="http://schemas.microsoft.com/office/drawing/2014/main" id="{99BC2F1E-6423-F99A-FD27-E8EDA1FD140B}"/>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83" name="Rectangle 9">
            <a:extLst>
              <a:ext uri="{FF2B5EF4-FFF2-40B4-BE49-F238E27FC236}">
                <a16:creationId xmlns:a16="http://schemas.microsoft.com/office/drawing/2014/main" id="{8A323918-7DCD-9D58-DAAC-A4B1B050936C}"/>
              </a:ext>
            </a:extLst>
          </p:cNvPr>
          <p:cNvSpPr/>
          <p:nvPr/>
        </p:nvSpPr>
        <p:spPr>
          <a:xfrm>
            <a:off x="1905368" y="1258385"/>
            <a:ext cx="1295517" cy="115256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Slide Number Placeholder 1">
            <a:extLst>
              <a:ext uri="{FF2B5EF4-FFF2-40B4-BE49-F238E27FC236}">
                <a16:creationId xmlns:a16="http://schemas.microsoft.com/office/drawing/2014/main" id="{BCFDABAC-12FC-0A7B-0A92-3A8431FD5382}"/>
              </a:ext>
            </a:extLst>
          </p:cNvPr>
          <p:cNvSpPr>
            <a:spLocks noGrp="1"/>
          </p:cNvSpPr>
          <p:nvPr>
            <p:ph type="sldNum" sz="quarter" idx="12"/>
          </p:nvPr>
        </p:nvSpPr>
        <p:spPr/>
        <p:txBody>
          <a:bodyPr/>
          <a:lstStyle/>
          <a:p>
            <a:fld id="{E6C13257-68CF-4DE4-9D4C-265531AD456D}" type="slidenum">
              <a:rPr lang="en-US" sz="2800" smtClean="0"/>
              <a:t>4</a:t>
            </a:fld>
            <a:endParaRPr lang="en-US" sz="2800"/>
          </a:p>
        </p:txBody>
      </p:sp>
    </p:spTree>
    <p:extLst>
      <p:ext uri="{BB962C8B-B14F-4D97-AF65-F5344CB8AC3E}">
        <p14:creationId xmlns:p14="http://schemas.microsoft.com/office/powerpoint/2010/main" val="63912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0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par>
                                <p:cTn id="11" presetID="31" presetClass="entr" presetSubtype="0" fill="hold" nodeType="withEffect">
                                  <p:stCondLst>
                                    <p:cond delay="10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 calcmode="lin" valueType="num">
                                      <p:cBhvr>
                                        <p:cTn id="23" dur="500" fill="hold"/>
                                        <p:tgtEl>
                                          <p:spTgt spid="49"/>
                                        </p:tgtEl>
                                        <p:attrNameLst>
                                          <p:attrName>style.rotation</p:attrName>
                                        </p:attrNameLst>
                                      </p:cBhvr>
                                      <p:tavLst>
                                        <p:tav tm="0">
                                          <p:val>
                                            <p:fltVal val="360"/>
                                          </p:val>
                                        </p:tav>
                                        <p:tav tm="100000">
                                          <p:val>
                                            <p:fltVal val="0"/>
                                          </p:val>
                                        </p:tav>
                                      </p:tavLst>
                                    </p:anim>
                                    <p:animEffect transition="in" filter="fade">
                                      <p:cBhvr>
                                        <p:cTn id="24" dur="500"/>
                                        <p:tgtEl>
                                          <p:spTgt spid="49"/>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p:cTn id="28" dur="500" fill="hold"/>
                                        <p:tgtEl>
                                          <p:spTgt spid="38"/>
                                        </p:tgtEl>
                                        <p:attrNameLst>
                                          <p:attrName>ppt_w</p:attrName>
                                        </p:attrNameLst>
                                      </p:cBhvr>
                                      <p:tavLst>
                                        <p:tav tm="0">
                                          <p:val>
                                            <p:fltVal val="0"/>
                                          </p:val>
                                        </p:tav>
                                        <p:tav tm="100000">
                                          <p:val>
                                            <p:strVal val="#ppt_w"/>
                                          </p:val>
                                        </p:tav>
                                      </p:tavLst>
                                    </p:anim>
                                    <p:anim calcmode="lin" valueType="num">
                                      <p:cBhvr>
                                        <p:cTn id="29" dur="500" fill="hold"/>
                                        <p:tgtEl>
                                          <p:spTgt spid="38"/>
                                        </p:tgtEl>
                                        <p:attrNameLst>
                                          <p:attrName>ppt_h</p:attrName>
                                        </p:attrNameLst>
                                      </p:cBhvr>
                                      <p:tavLst>
                                        <p:tav tm="0">
                                          <p:val>
                                            <p:fltVal val="0"/>
                                          </p:val>
                                        </p:tav>
                                        <p:tav tm="100000">
                                          <p:val>
                                            <p:strVal val="#ppt_h"/>
                                          </p:val>
                                        </p:tav>
                                      </p:tavLst>
                                    </p:anim>
                                    <p:animEffect transition="in" filter="fade">
                                      <p:cBhvr>
                                        <p:cTn id="30" dur="500"/>
                                        <p:tgtEl>
                                          <p:spTgt spid="38"/>
                                        </p:tgtEl>
                                      </p:cBhvr>
                                    </p:animEffect>
                                  </p:childTnLst>
                                </p:cTn>
                              </p:par>
                              <p:par>
                                <p:cTn id="31" presetID="53" presetClass="entr" presetSubtype="16" fill="hold" grpId="0" nodeType="withEffect">
                                  <p:stCondLst>
                                    <p:cond delay="650"/>
                                  </p:stCondLst>
                                  <p:childTnLst>
                                    <p:set>
                                      <p:cBhvr>
                                        <p:cTn id="32" dur="1" fill="hold">
                                          <p:stCondLst>
                                            <p:cond delay="0"/>
                                          </p:stCondLst>
                                        </p:cTn>
                                        <p:tgtEl>
                                          <p:spTgt spid="83"/>
                                        </p:tgtEl>
                                        <p:attrNameLst>
                                          <p:attrName>style.visibility</p:attrName>
                                        </p:attrNameLst>
                                      </p:cBhvr>
                                      <p:to>
                                        <p:strVal val="visible"/>
                                      </p:to>
                                    </p:set>
                                    <p:anim calcmode="lin" valueType="num">
                                      <p:cBhvr>
                                        <p:cTn id="33" dur="500" fill="hold"/>
                                        <p:tgtEl>
                                          <p:spTgt spid="83"/>
                                        </p:tgtEl>
                                        <p:attrNameLst>
                                          <p:attrName>ppt_w</p:attrName>
                                        </p:attrNameLst>
                                      </p:cBhvr>
                                      <p:tavLst>
                                        <p:tav tm="0">
                                          <p:val>
                                            <p:fltVal val="0"/>
                                          </p:val>
                                        </p:tav>
                                        <p:tav tm="100000">
                                          <p:val>
                                            <p:strVal val="#ppt_w"/>
                                          </p:val>
                                        </p:tav>
                                      </p:tavLst>
                                    </p:anim>
                                    <p:anim calcmode="lin" valueType="num">
                                      <p:cBhvr>
                                        <p:cTn id="34" dur="500" fill="hold"/>
                                        <p:tgtEl>
                                          <p:spTgt spid="83"/>
                                        </p:tgtEl>
                                        <p:attrNameLst>
                                          <p:attrName>ppt_h</p:attrName>
                                        </p:attrNameLst>
                                      </p:cBhvr>
                                      <p:tavLst>
                                        <p:tav tm="0">
                                          <p:val>
                                            <p:fltVal val="0"/>
                                          </p:val>
                                        </p:tav>
                                        <p:tav tm="100000">
                                          <p:val>
                                            <p:strVal val="#ppt_h"/>
                                          </p:val>
                                        </p:tav>
                                      </p:tavLst>
                                    </p:anim>
                                    <p:animEffect transition="in" filter="fade">
                                      <p:cBhvr>
                                        <p:cTn id="35" dur="500"/>
                                        <p:tgtEl>
                                          <p:spTgt spid="83"/>
                                        </p:tgtEl>
                                      </p:cBhvr>
                                    </p:animEffect>
                                  </p:childTnLst>
                                </p:cTn>
                              </p:par>
                            </p:childTnLst>
                          </p:cTn>
                        </p:par>
                        <p:par>
                          <p:cTn id="36" fill="hold">
                            <p:stCondLst>
                              <p:cond delay="1650"/>
                            </p:stCondLst>
                            <p:childTnLst>
                              <p:par>
                                <p:cTn id="37" presetID="2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6"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463581"/>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THU THẬP YÊU CẦU CHỨC NĂNG</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2351781"/>
            <a:ext cx="10877006" cy="1077219"/>
            <a:chOff x="5555986" y="1856872"/>
            <a:chExt cx="5809921" cy="583217"/>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1856872"/>
              <a:ext cx="5500672" cy="583217"/>
            </a:xfrm>
            <a:prstGeom prst="rect">
              <a:avLst/>
            </a:prstGeom>
            <a:noFill/>
          </p:spPr>
          <p:txBody>
            <a:bodyPr wrap="square" rtlCol="0" anchor="ctr">
              <a:spAutoFit/>
            </a:bodyPr>
            <a:lstStyle/>
            <a:p>
              <a:r>
                <a:rPr lang="en-US" altLang="ko-KR" sz="3200" b="1">
                  <a:solidFill>
                    <a:schemeClr val="tx1">
                      <a:lumMod val="65000"/>
                      <a:lumOff val="35000"/>
                    </a:schemeClr>
                  </a:solidFill>
                  <a:latin typeface="Tw Cen MT" panose="020B0602020104020603" pitchFamily="34" charset="0"/>
                </a:rPr>
                <a:t>Phỏng vấn các thành phần (StateHolder) liên quan đến các hoạt động trong việc quản lý công việc.</a:t>
              </a:r>
              <a:endParaRPr lang="ko-KR" altLang="en-US" sz="32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grpSp>
        <p:nvGrpSpPr>
          <p:cNvPr id="28" name="Group 27">
            <a:extLst>
              <a:ext uri="{FF2B5EF4-FFF2-40B4-BE49-F238E27FC236}">
                <a16:creationId xmlns:a16="http://schemas.microsoft.com/office/drawing/2014/main" id="{0D6FCCC2-6646-A00A-B31A-9129E08D8550}"/>
              </a:ext>
            </a:extLst>
          </p:cNvPr>
          <p:cNvGrpSpPr/>
          <p:nvPr/>
        </p:nvGrpSpPr>
        <p:grpSpPr>
          <a:xfrm>
            <a:off x="1193999" y="4311779"/>
            <a:ext cx="10877006" cy="1077219"/>
            <a:chOff x="5555986" y="1856873"/>
            <a:chExt cx="5809921" cy="583217"/>
          </a:xfrm>
        </p:grpSpPr>
        <p:sp>
          <p:nvSpPr>
            <p:cNvPr id="29" name="Oval 28">
              <a:extLst>
                <a:ext uri="{FF2B5EF4-FFF2-40B4-BE49-F238E27FC236}">
                  <a16:creationId xmlns:a16="http://schemas.microsoft.com/office/drawing/2014/main" id="{4CC970CB-2B10-71ED-767D-65D38268B964}"/>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0" name="Chevron 38">
              <a:extLst>
                <a:ext uri="{FF2B5EF4-FFF2-40B4-BE49-F238E27FC236}">
                  <a16:creationId xmlns:a16="http://schemas.microsoft.com/office/drawing/2014/main" id="{C2183C38-9E90-FAB5-F4D4-96770F226919}"/>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1" name="TextBox 30">
              <a:extLst>
                <a:ext uri="{FF2B5EF4-FFF2-40B4-BE49-F238E27FC236}">
                  <a16:creationId xmlns:a16="http://schemas.microsoft.com/office/drawing/2014/main" id="{32D6CD07-9972-3719-1F98-D32FEC2641E8}"/>
                </a:ext>
              </a:extLst>
            </p:cNvPr>
            <p:cNvSpPr txBox="1"/>
            <p:nvPr/>
          </p:nvSpPr>
          <p:spPr>
            <a:xfrm>
              <a:off x="5865235" y="1856873"/>
              <a:ext cx="5500672" cy="583217"/>
            </a:xfrm>
            <a:prstGeom prst="rect">
              <a:avLst/>
            </a:prstGeom>
            <a:noFill/>
          </p:spPr>
          <p:txBody>
            <a:bodyPr wrap="square" rtlCol="0" anchor="ctr">
              <a:spAutoFit/>
            </a:bodyPr>
            <a:lstStyle/>
            <a:p>
              <a:r>
                <a:rPr lang="en-US" altLang="ko-KR" sz="3200" b="1">
                  <a:solidFill>
                    <a:schemeClr val="tx1">
                      <a:lumMod val="65000"/>
                      <a:lumOff val="35000"/>
                    </a:schemeClr>
                  </a:solidFill>
                  <a:latin typeface="Tw Cen MT" panose="020B0602020104020603" pitchFamily="34" charset="0"/>
                </a:rPr>
                <a:t>Tham khảo, thu thập thông tin về các ứng dụng, website liên quan.</a:t>
              </a:r>
              <a:endParaRPr lang="ko-KR" altLang="en-US" sz="3200" b="1" dirty="0">
                <a:solidFill>
                  <a:schemeClr val="tx1">
                    <a:lumMod val="65000"/>
                    <a:lumOff val="35000"/>
                  </a:schemeClr>
                </a:solidFill>
                <a:latin typeface="Tw Cen MT" panose="020B0602020104020603" pitchFamily="34" charset="0"/>
              </a:endParaRPr>
            </a:p>
          </p:txBody>
        </p:sp>
      </p:grpSp>
      <p:sp>
        <p:nvSpPr>
          <p:cNvPr id="2" name="Slide Number Placeholder 1">
            <a:extLst>
              <a:ext uri="{FF2B5EF4-FFF2-40B4-BE49-F238E27FC236}">
                <a16:creationId xmlns:a16="http://schemas.microsoft.com/office/drawing/2014/main" id="{6FCF6682-05E7-81D0-D864-D6FC4FDB1571}"/>
              </a:ext>
            </a:extLst>
          </p:cNvPr>
          <p:cNvSpPr>
            <a:spLocks noGrp="1"/>
          </p:cNvSpPr>
          <p:nvPr>
            <p:ph type="sldNum" sz="quarter" idx="12"/>
          </p:nvPr>
        </p:nvSpPr>
        <p:spPr/>
        <p:txBody>
          <a:bodyPr/>
          <a:lstStyle/>
          <a:p>
            <a:fld id="{E6C13257-68CF-4DE4-9D4C-265531AD456D}" type="slidenum">
              <a:rPr lang="en-US" sz="2800" smtClean="0"/>
              <a:t>5</a:t>
            </a:fld>
            <a:endParaRPr lang="en-US" sz="2800"/>
          </a:p>
        </p:txBody>
      </p:sp>
    </p:spTree>
    <p:extLst>
      <p:ext uri="{BB962C8B-B14F-4D97-AF65-F5344CB8AC3E}">
        <p14:creationId xmlns:p14="http://schemas.microsoft.com/office/powerpoint/2010/main" val="34076543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arn(inVertical)">
                                      <p:cBhvr>
                                        <p:cTn id="7" dur="750"/>
                                        <p:tgtEl>
                                          <p:spTgt spid="136"/>
                                        </p:tgtEl>
                                      </p:cBhvr>
                                    </p:animEffect>
                                  </p:childTnLst>
                                </p:cTn>
                              </p:par>
                              <p:par>
                                <p:cTn id="8" presetID="16" presetClass="entr" presetSubtype="2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111A1-37EA-42C9-AF35-A4FB55EF6AA9}"/>
              </a:ext>
            </a:extLst>
          </p:cNvPr>
          <p:cNvSpPr/>
          <p:nvPr/>
        </p:nvSpPr>
        <p:spPr>
          <a:xfrm>
            <a:off x="0" y="15026"/>
            <a:ext cx="1864382" cy="6842974"/>
          </a:xfrm>
          <a:prstGeom prst="rect">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6CBFC46-B35C-9A73-7F21-5DDB15A4766C}"/>
              </a:ext>
            </a:extLst>
          </p:cNvPr>
          <p:cNvGrpSpPr/>
          <p:nvPr/>
        </p:nvGrpSpPr>
        <p:grpSpPr>
          <a:xfrm>
            <a:off x="120378" y="15026"/>
            <a:ext cx="400728" cy="6842974"/>
            <a:chOff x="230737" y="0"/>
            <a:chExt cx="400728" cy="6842974"/>
          </a:xfrm>
        </p:grpSpPr>
        <p:sp>
          <p:nvSpPr>
            <p:cNvPr id="53" name="TextBox 52">
              <a:extLst>
                <a:ext uri="{FF2B5EF4-FFF2-40B4-BE49-F238E27FC236}">
                  <a16:creationId xmlns:a16="http://schemas.microsoft.com/office/drawing/2014/main" id="{8F922EB1-F246-1644-D0EA-91FF9B6BF307}"/>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54" name="TextBox 53">
              <a:extLst>
                <a:ext uri="{FF2B5EF4-FFF2-40B4-BE49-F238E27FC236}">
                  <a16:creationId xmlns:a16="http://schemas.microsoft.com/office/drawing/2014/main" id="{8128F445-74E7-F49C-12D0-BE855A78B1DE}"/>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55" name="TextBox 54">
              <a:extLst>
                <a:ext uri="{FF2B5EF4-FFF2-40B4-BE49-F238E27FC236}">
                  <a16:creationId xmlns:a16="http://schemas.microsoft.com/office/drawing/2014/main" id="{40A3A452-8CD1-F9DB-95BD-AAF3B3283B64}"/>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56" name="TextBox 55">
              <a:extLst>
                <a:ext uri="{FF2B5EF4-FFF2-40B4-BE49-F238E27FC236}">
                  <a16:creationId xmlns:a16="http://schemas.microsoft.com/office/drawing/2014/main" id="{B244A198-2ADF-CC6C-799C-2E011A543C5E}"/>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57" name="TextBox 56">
              <a:extLst>
                <a:ext uri="{FF2B5EF4-FFF2-40B4-BE49-F238E27FC236}">
                  <a16:creationId xmlns:a16="http://schemas.microsoft.com/office/drawing/2014/main" id="{157C6AE7-C7CC-4E83-49A3-0B6BB694D673}"/>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sp>
        <p:nvSpPr>
          <p:cNvPr id="58" name="TextBox 57">
            <a:extLst>
              <a:ext uri="{FF2B5EF4-FFF2-40B4-BE49-F238E27FC236}">
                <a16:creationId xmlns:a16="http://schemas.microsoft.com/office/drawing/2014/main" id="{FC64D8FD-172E-A68E-663F-2A66E802E16D}"/>
              </a:ext>
            </a:extLst>
          </p:cNvPr>
          <p:cNvSpPr txBox="1"/>
          <p:nvPr/>
        </p:nvSpPr>
        <p:spPr>
          <a:xfrm>
            <a:off x="3175604" y="76200"/>
            <a:ext cx="6457794" cy="707886"/>
          </a:xfrm>
          <a:prstGeom prst="rect">
            <a:avLst/>
          </a:prstGeom>
          <a:solidFill>
            <a:srgbClr val="33B4E7"/>
          </a:solidFill>
        </p:spPr>
        <p:txBody>
          <a:bodyPr wrap="none" rtlCol="0">
            <a:spAutoFit/>
          </a:bodyPr>
          <a:lstStyle/>
          <a:p>
            <a:pPr algn="ctr"/>
            <a:r>
              <a:rPr lang="en-US" sz="4000" b="1">
                <a:solidFill>
                  <a:srgbClr val="F0EEF0"/>
                </a:solidFill>
                <a:latin typeface="Tw Cen MT" panose="020B0602020104020603" pitchFamily="34" charset="0"/>
              </a:rPr>
              <a:t> PHƯƠNG PHÁP GIẢI QUYẾT</a:t>
            </a:r>
            <a:endParaRPr lang="en-LT" sz="4000" b="1">
              <a:solidFill>
                <a:srgbClr val="F0EEF0"/>
              </a:solidFill>
              <a:latin typeface="Tw Cen MT" panose="020B0602020104020603" pitchFamily="34" charset="0"/>
            </a:endParaRPr>
          </a:p>
        </p:txBody>
      </p:sp>
      <p:pic>
        <p:nvPicPr>
          <p:cNvPr id="63" name="Graphic 66">
            <a:extLst>
              <a:ext uri="{FF2B5EF4-FFF2-40B4-BE49-F238E27FC236}">
                <a16:creationId xmlns:a16="http://schemas.microsoft.com/office/drawing/2014/main" id="{A49F7BC5-ECC0-C6E7-A2DA-8E28B490D202}"/>
              </a:ext>
            </a:extLst>
          </p:cNvPr>
          <p:cNvPicPr>
            <a:picLocks noChangeAspect="1"/>
          </p:cNvPicPr>
          <p:nvPr/>
        </p:nvPicPr>
        <p:blipFill>
          <a:blip r:embed="rId3"/>
          <a:stretch>
            <a:fillRect/>
          </a:stretch>
        </p:blipFill>
        <p:spPr>
          <a:xfrm>
            <a:off x="3238518" y="821524"/>
            <a:ext cx="6319085" cy="166448"/>
          </a:xfrm>
          <a:prstGeom prst="rect">
            <a:avLst/>
          </a:prstGeom>
          <a:solidFill>
            <a:srgbClr val="33B4E7"/>
          </a:solidFill>
        </p:spPr>
      </p:pic>
      <p:sp>
        <p:nvSpPr>
          <p:cNvPr id="34" name="Chevron 38">
            <a:extLst>
              <a:ext uri="{FF2B5EF4-FFF2-40B4-BE49-F238E27FC236}">
                <a16:creationId xmlns:a16="http://schemas.microsoft.com/office/drawing/2014/main" id="{D1F12505-FA3A-979E-9102-F05342B7F782}"/>
              </a:ext>
            </a:extLst>
          </p:cNvPr>
          <p:cNvSpPr/>
          <p:nvPr/>
        </p:nvSpPr>
        <p:spPr>
          <a:xfrm>
            <a:off x="5626699" y="3324139"/>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5" name="Chevron 38">
            <a:extLst>
              <a:ext uri="{FF2B5EF4-FFF2-40B4-BE49-F238E27FC236}">
                <a16:creationId xmlns:a16="http://schemas.microsoft.com/office/drawing/2014/main" id="{D4A2FAF3-5D54-95A9-2FAC-1D28581209D9}"/>
              </a:ext>
            </a:extLst>
          </p:cNvPr>
          <p:cNvSpPr/>
          <p:nvPr/>
        </p:nvSpPr>
        <p:spPr>
          <a:xfrm>
            <a:off x="5626183" y="4833535"/>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7" name="TextBox 36">
            <a:extLst>
              <a:ext uri="{FF2B5EF4-FFF2-40B4-BE49-F238E27FC236}">
                <a16:creationId xmlns:a16="http://schemas.microsoft.com/office/drawing/2014/main" id="{BE02BC9D-50C6-25E4-3958-EBE3D57B8728}"/>
              </a:ext>
            </a:extLst>
          </p:cNvPr>
          <p:cNvSpPr txBox="1"/>
          <p:nvPr/>
        </p:nvSpPr>
        <p:spPr>
          <a:xfrm>
            <a:off x="1545072" y="2417621"/>
            <a:ext cx="2118658"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THU THẬP YÊU CẦU CHỨC NĂNG</a:t>
            </a:r>
            <a:endParaRPr lang="en-LT" sz="2400" b="1">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130D7AE1-406E-DE97-BB19-9D79D7B94BF3}"/>
              </a:ext>
            </a:extLst>
          </p:cNvPr>
          <p:cNvSpPr txBox="1"/>
          <p:nvPr/>
        </p:nvSpPr>
        <p:spPr>
          <a:xfrm>
            <a:off x="9069843" y="2488500"/>
            <a:ext cx="2606749" cy="1200329"/>
          </a:xfrm>
          <a:prstGeom prst="rect">
            <a:avLst/>
          </a:prstGeom>
          <a:solidFill>
            <a:srgbClr val="33B4E7"/>
          </a:solidFill>
        </p:spPr>
        <p:txBody>
          <a:bodyPr wrap="square" rtlCol="0">
            <a:spAutoFit/>
          </a:bodyPr>
          <a:lstStyle/>
          <a:p>
            <a:pPr algn="ctr"/>
            <a:r>
              <a:rPr lang="en-US" sz="2400" b="1">
                <a:solidFill>
                  <a:srgbClr val="F0EEF0"/>
                </a:solidFill>
                <a:latin typeface="Tw Cen MT" panose="020B0602020104020603" pitchFamily="34" charset="0"/>
              </a:rPr>
              <a:t>XÂY DỰNG CƠ SỞ DỮ LIỆU BẰNG MYSQL</a:t>
            </a:r>
            <a:endParaRPr lang="en-LT" sz="2400" b="1">
              <a:solidFill>
                <a:srgbClr val="F0EEF0"/>
              </a:solidFill>
              <a:latin typeface="Tw Cen MT" panose="020B0602020104020603" pitchFamily="34" charset="0"/>
            </a:endParaRPr>
          </a:p>
        </p:txBody>
      </p:sp>
      <p:grpSp>
        <p:nvGrpSpPr>
          <p:cNvPr id="43" name="Graphic 43">
            <a:extLst>
              <a:ext uri="{FF2B5EF4-FFF2-40B4-BE49-F238E27FC236}">
                <a16:creationId xmlns:a16="http://schemas.microsoft.com/office/drawing/2014/main" id="{D2DC6550-37C5-36FC-EDEF-9BCA8AF6206A}"/>
              </a:ext>
            </a:extLst>
          </p:cNvPr>
          <p:cNvGrpSpPr/>
          <p:nvPr/>
        </p:nvGrpSpPr>
        <p:grpSpPr>
          <a:xfrm rot="269299" flipV="1">
            <a:off x="7630974" y="2039841"/>
            <a:ext cx="1709829" cy="616036"/>
            <a:chOff x="5270499" y="2952750"/>
            <a:chExt cx="1652160" cy="946643"/>
          </a:xfrm>
          <a:solidFill>
            <a:srgbClr val="33B4E7"/>
          </a:solidFill>
        </p:grpSpPr>
        <p:sp>
          <p:nvSpPr>
            <p:cNvPr id="44" name="Freeform 34">
              <a:extLst>
                <a:ext uri="{FF2B5EF4-FFF2-40B4-BE49-F238E27FC236}">
                  <a16:creationId xmlns:a16="http://schemas.microsoft.com/office/drawing/2014/main" id="{32848412-BF93-E0D1-E288-AE04C805BE4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5" name="Freeform 35">
              <a:extLst>
                <a:ext uri="{FF2B5EF4-FFF2-40B4-BE49-F238E27FC236}">
                  <a16:creationId xmlns:a16="http://schemas.microsoft.com/office/drawing/2014/main" id="{79A2059E-603A-002F-6EE4-625837D0D59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5FBFB080-2942-6DC8-EB0D-E9DCF645D922}"/>
              </a:ext>
            </a:extLst>
          </p:cNvPr>
          <p:cNvGrpSpPr/>
          <p:nvPr/>
        </p:nvGrpSpPr>
        <p:grpSpPr>
          <a:xfrm rot="417027" flipH="1" flipV="1">
            <a:off x="3394558" y="2169468"/>
            <a:ext cx="1636471" cy="673977"/>
            <a:chOff x="5270499" y="2952750"/>
            <a:chExt cx="1652160" cy="946643"/>
          </a:xfrm>
          <a:solidFill>
            <a:srgbClr val="33B4E7"/>
          </a:solidFill>
        </p:grpSpPr>
        <p:sp>
          <p:nvSpPr>
            <p:cNvPr id="60" name="Freeform 42">
              <a:extLst>
                <a:ext uri="{FF2B5EF4-FFF2-40B4-BE49-F238E27FC236}">
                  <a16:creationId xmlns:a16="http://schemas.microsoft.com/office/drawing/2014/main" id="{C97B7D52-8FAF-8FD6-7A57-EB76B60ECC2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45">
              <a:extLst>
                <a:ext uri="{FF2B5EF4-FFF2-40B4-BE49-F238E27FC236}">
                  <a16:creationId xmlns:a16="http://schemas.microsoft.com/office/drawing/2014/main" id="{2C988182-FD1E-278D-56F0-75CA2691D33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6" name="!!lamp">
            <a:extLst>
              <a:ext uri="{FF2B5EF4-FFF2-40B4-BE49-F238E27FC236}">
                <a16:creationId xmlns:a16="http://schemas.microsoft.com/office/drawing/2014/main" id="{0BE05DE1-46A4-C5BA-1663-A21193A97BB0}"/>
              </a:ext>
            </a:extLst>
          </p:cNvPr>
          <p:cNvGrpSpPr/>
          <p:nvPr/>
        </p:nvGrpSpPr>
        <p:grpSpPr>
          <a:xfrm>
            <a:off x="5182831" y="2337118"/>
            <a:ext cx="2313748" cy="2451646"/>
            <a:chOff x="5105414" y="2463804"/>
            <a:chExt cx="1974089" cy="1921526"/>
          </a:xfrm>
          <a:solidFill>
            <a:srgbClr val="33B4E7"/>
          </a:solidFill>
        </p:grpSpPr>
        <p:sp>
          <p:nvSpPr>
            <p:cNvPr id="84" name="Freeform 53">
              <a:extLst>
                <a:ext uri="{FF2B5EF4-FFF2-40B4-BE49-F238E27FC236}">
                  <a16:creationId xmlns:a16="http://schemas.microsoft.com/office/drawing/2014/main" id="{CC32E237-E15D-8597-004D-F917204408DF}"/>
                </a:ext>
              </a:extLst>
            </p:cNvPr>
            <p:cNvSpPr/>
            <p:nvPr/>
          </p:nvSpPr>
          <p:spPr>
            <a:xfrm>
              <a:off x="5249687" y="2612395"/>
              <a:ext cx="1670533" cy="1671185"/>
            </a:xfrm>
            <a:custGeom>
              <a:avLst/>
              <a:gdLst>
                <a:gd name="connsiteX0" fmla="*/ 598272 w 1670533"/>
                <a:gd name="connsiteY0" fmla="*/ 1371675 h 1671185"/>
                <a:gd name="connsiteX1" fmla="*/ 533022 w 1670533"/>
                <a:gd name="connsiteY1" fmla="*/ 1330507 h 1671185"/>
                <a:gd name="connsiteX2" fmla="*/ 527611 w 1670533"/>
                <a:gd name="connsiteY2" fmla="*/ 1323375 h 1671185"/>
                <a:gd name="connsiteX3" fmla="*/ 598786 w 1670533"/>
                <a:gd name="connsiteY3" fmla="*/ 1364661 h 1671185"/>
                <a:gd name="connsiteX4" fmla="*/ 610872 w 1670533"/>
                <a:gd name="connsiteY4" fmla="*/ 1343939 h 1671185"/>
                <a:gd name="connsiteX5" fmla="*/ 488824 w 1670533"/>
                <a:gd name="connsiteY5" fmla="*/ 1273134 h 1671185"/>
                <a:gd name="connsiteX6" fmla="*/ 476738 w 1670533"/>
                <a:gd name="connsiteY6" fmla="*/ 1293856 h 1671185"/>
                <a:gd name="connsiteX7" fmla="*/ 527097 w 1670533"/>
                <a:gd name="connsiteY7" fmla="*/ 1323019 h 1671185"/>
                <a:gd name="connsiteX8" fmla="*/ 522279 w 1670533"/>
                <a:gd name="connsiteY8" fmla="*/ 1321711 h 1671185"/>
                <a:gd name="connsiteX9" fmla="*/ 514655 w 1670533"/>
                <a:gd name="connsiteY9" fmla="*/ 1321473 h 1671185"/>
                <a:gd name="connsiteX10" fmla="*/ 493683 w 1670533"/>
                <a:gd name="connsiteY10" fmla="*/ 1311568 h 1671185"/>
                <a:gd name="connsiteX11" fmla="*/ 463743 w 1670533"/>
                <a:gd name="connsiteY11" fmla="*/ 1305466 h 1671185"/>
                <a:gd name="connsiteX12" fmla="*/ 445495 w 1670533"/>
                <a:gd name="connsiteY12" fmla="*/ 1308002 h 1671185"/>
                <a:gd name="connsiteX13" fmla="*/ 420217 w 1670533"/>
                <a:gd name="connsiteY13" fmla="*/ 1267627 h 1671185"/>
                <a:gd name="connsiteX14" fmla="*/ 399559 w 1670533"/>
                <a:gd name="connsiteY14" fmla="*/ 1279751 h 1671185"/>
                <a:gd name="connsiteX15" fmla="*/ 423258 w 1670533"/>
                <a:gd name="connsiteY15" fmla="*/ 1317591 h 1671185"/>
                <a:gd name="connsiteX16" fmla="*/ 414766 w 1670533"/>
                <a:gd name="connsiteY16" fmla="*/ 1323692 h 1671185"/>
                <a:gd name="connsiteX17" fmla="*/ 397347 w 1670533"/>
                <a:gd name="connsiteY17" fmla="*/ 1338749 h 1671185"/>
                <a:gd name="connsiteX18" fmla="*/ 366421 w 1670533"/>
                <a:gd name="connsiteY18" fmla="*/ 1298374 h 1671185"/>
                <a:gd name="connsiteX19" fmla="*/ 345764 w 1670533"/>
                <a:gd name="connsiteY19" fmla="*/ 1310458 h 1671185"/>
                <a:gd name="connsiteX20" fmla="*/ 379337 w 1670533"/>
                <a:gd name="connsiteY20" fmla="*/ 1354360 h 1671185"/>
                <a:gd name="connsiteX21" fmla="*/ 354058 w 1670533"/>
                <a:gd name="connsiteY21" fmla="*/ 1376271 h 1671185"/>
                <a:gd name="connsiteX22" fmla="*/ 320920 w 1670533"/>
                <a:gd name="connsiteY22" fmla="*/ 1335737 h 1671185"/>
                <a:gd name="connsiteX23" fmla="*/ 303975 w 1670533"/>
                <a:gd name="connsiteY23" fmla="*/ 1352656 h 1671185"/>
                <a:gd name="connsiteX24" fmla="*/ 336047 w 1670533"/>
                <a:gd name="connsiteY24" fmla="*/ 1391922 h 1671185"/>
                <a:gd name="connsiteX25" fmla="*/ 331071 w 1670533"/>
                <a:gd name="connsiteY25" fmla="*/ 1396201 h 1671185"/>
                <a:gd name="connsiteX26" fmla="*/ 321907 w 1670533"/>
                <a:gd name="connsiteY26" fmla="*/ 1401788 h 1671185"/>
                <a:gd name="connsiteX27" fmla="*/ 317523 w 1670533"/>
                <a:gd name="connsiteY27" fmla="*/ 1400480 h 1671185"/>
                <a:gd name="connsiteX28" fmla="*/ 316930 w 1670533"/>
                <a:gd name="connsiteY28" fmla="*/ 1399648 h 1671185"/>
                <a:gd name="connsiteX29" fmla="*/ 269059 w 1670533"/>
                <a:gd name="connsiteY29" fmla="*/ 1355707 h 1671185"/>
                <a:gd name="connsiteX30" fmla="*/ 252154 w 1670533"/>
                <a:gd name="connsiteY30" fmla="*/ 1372666 h 1671185"/>
                <a:gd name="connsiteX31" fmla="*/ 290190 w 1670533"/>
                <a:gd name="connsiteY31" fmla="*/ 1407612 h 1671185"/>
                <a:gd name="connsiteX32" fmla="*/ 270521 w 1670533"/>
                <a:gd name="connsiteY32" fmla="*/ 1401471 h 1671185"/>
                <a:gd name="connsiteX33" fmla="*/ 223953 w 1670533"/>
                <a:gd name="connsiteY33" fmla="*/ 1365296 h 1671185"/>
                <a:gd name="connsiteX34" fmla="*/ 181019 w 1670533"/>
                <a:gd name="connsiteY34" fmla="*/ 1303643 h 1671185"/>
                <a:gd name="connsiteX35" fmla="*/ 195554 w 1670533"/>
                <a:gd name="connsiteY35" fmla="*/ 1242427 h 1671185"/>
                <a:gd name="connsiteX36" fmla="*/ 300894 w 1670533"/>
                <a:gd name="connsiteY36" fmla="*/ 1156050 h 1671185"/>
                <a:gd name="connsiteX37" fmla="*/ 326094 w 1670533"/>
                <a:gd name="connsiteY37" fmla="*/ 1079341 h 1671185"/>
                <a:gd name="connsiteX38" fmla="*/ 303501 w 1670533"/>
                <a:gd name="connsiteY38" fmla="*/ 1010041 h 1671185"/>
                <a:gd name="connsiteX39" fmla="*/ 301211 w 1670533"/>
                <a:gd name="connsiteY39" fmla="*/ 1004811 h 1671185"/>
                <a:gd name="connsiteX40" fmla="*/ 300065 w 1670533"/>
                <a:gd name="connsiteY40" fmla="*/ 995223 h 1671185"/>
                <a:gd name="connsiteX41" fmla="*/ 292363 w 1670533"/>
                <a:gd name="connsiteY41" fmla="*/ 984644 h 1671185"/>
                <a:gd name="connsiteX42" fmla="*/ 271863 w 1670533"/>
                <a:gd name="connsiteY42" fmla="*/ 943714 h 1671185"/>
                <a:gd name="connsiteX43" fmla="*/ 238133 w 1670533"/>
                <a:gd name="connsiteY43" fmla="*/ 913600 h 1671185"/>
                <a:gd name="connsiteX44" fmla="*/ 242438 w 1670533"/>
                <a:gd name="connsiteY44" fmla="*/ 904408 h 1671185"/>
                <a:gd name="connsiteX45" fmla="*/ 240858 w 1670533"/>
                <a:gd name="connsiteY45" fmla="*/ 856465 h 1671185"/>
                <a:gd name="connsiteX46" fmla="*/ 216962 w 1670533"/>
                <a:gd name="connsiteY46" fmla="*/ 856465 h 1671185"/>
                <a:gd name="connsiteX47" fmla="*/ 218502 w 1670533"/>
                <a:gd name="connsiteY47" fmla="*/ 904408 h 1671185"/>
                <a:gd name="connsiteX48" fmla="*/ 219331 w 1670533"/>
                <a:gd name="connsiteY48" fmla="*/ 907895 h 1671185"/>
                <a:gd name="connsiteX49" fmla="*/ 207008 w 1670533"/>
                <a:gd name="connsiteY49" fmla="*/ 906270 h 1671185"/>
                <a:gd name="connsiteX50" fmla="*/ 182401 w 1670533"/>
                <a:gd name="connsiteY50" fmla="*/ 906270 h 1671185"/>
                <a:gd name="connsiteX51" fmla="*/ 184376 w 1670533"/>
                <a:gd name="connsiteY51" fmla="*/ 897276 h 1671185"/>
                <a:gd name="connsiteX52" fmla="*/ 176398 w 1670533"/>
                <a:gd name="connsiteY52" fmla="*/ 849294 h 1671185"/>
                <a:gd name="connsiteX53" fmla="*/ 153291 w 1670533"/>
                <a:gd name="connsiteY53" fmla="*/ 855673 h 1671185"/>
                <a:gd name="connsiteX54" fmla="*/ 161270 w 1670533"/>
                <a:gd name="connsiteY54" fmla="*/ 903655 h 1671185"/>
                <a:gd name="connsiteX55" fmla="*/ 162258 w 1670533"/>
                <a:gd name="connsiteY55" fmla="*/ 906270 h 1671185"/>
                <a:gd name="connsiteX56" fmla="*/ 121062 w 1670533"/>
                <a:gd name="connsiteY56" fmla="*/ 906270 h 1671185"/>
                <a:gd name="connsiteX57" fmla="*/ 117388 w 1670533"/>
                <a:gd name="connsiteY57" fmla="*/ 856465 h 1671185"/>
                <a:gd name="connsiteX58" fmla="*/ 93492 w 1670533"/>
                <a:gd name="connsiteY58" fmla="*/ 856465 h 1671185"/>
                <a:gd name="connsiteX59" fmla="*/ 97166 w 1670533"/>
                <a:gd name="connsiteY59" fmla="*/ 906270 h 1671185"/>
                <a:gd name="connsiteX60" fmla="*/ 80814 w 1670533"/>
                <a:gd name="connsiteY60" fmla="*/ 906270 h 1671185"/>
                <a:gd name="connsiteX61" fmla="*/ 76666 w 1670533"/>
                <a:gd name="connsiteY61" fmla="*/ 905914 h 1671185"/>
                <a:gd name="connsiteX62" fmla="*/ 76666 w 1670533"/>
                <a:gd name="connsiteY62" fmla="*/ 905240 h 1671185"/>
                <a:gd name="connsiteX63" fmla="*/ 68688 w 1670533"/>
                <a:gd name="connsiteY63" fmla="*/ 857297 h 1671185"/>
                <a:gd name="connsiteX64" fmla="*/ 45621 w 1670533"/>
                <a:gd name="connsiteY64" fmla="*/ 863676 h 1671185"/>
                <a:gd name="connsiteX65" fmla="*/ 51151 w 1670533"/>
                <a:gd name="connsiteY65" fmla="*/ 896801 h 1671185"/>
                <a:gd name="connsiteX66" fmla="*/ 30178 w 1670533"/>
                <a:gd name="connsiteY66" fmla="*/ 865697 h 1671185"/>
                <a:gd name="connsiteX67" fmla="*/ 23029 w 1670533"/>
                <a:gd name="connsiteY67" fmla="*/ 794575 h 1671185"/>
                <a:gd name="connsiteX68" fmla="*/ 25991 w 1670533"/>
                <a:gd name="connsiteY68" fmla="*/ 759272 h 1671185"/>
                <a:gd name="connsiteX69" fmla="*/ 76113 w 1670533"/>
                <a:gd name="connsiteY69" fmla="*/ 716163 h 1671185"/>
                <a:gd name="connsiteX70" fmla="*/ 201242 w 1670533"/>
                <a:gd name="connsiteY70" fmla="*/ 713745 h 1671185"/>
                <a:gd name="connsiteX71" fmla="*/ 256301 w 1670533"/>
                <a:gd name="connsiteY71" fmla="*/ 688030 h 1671185"/>
                <a:gd name="connsiteX72" fmla="*/ 291691 w 1670533"/>
                <a:gd name="connsiteY72" fmla="*/ 633272 h 1671185"/>
                <a:gd name="connsiteX73" fmla="*/ 312072 w 1670533"/>
                <a:gd name="connsiteY73" fmla="*/ 569362 h 1671185"/>
                <a:gd name="connsiteX74" fmla="*/ 303777 w 1670533"/>
                <a:gd name="connsiteY74" fmla="*/ 522449 h 1671185"/>
                <a:gd name="connsiteX75" fmla="*/ 303383 w 1670533"/>
                <a:gd name="connsiteY75" fmla="*/ 516624 h 1671185"/>
                <a:gd name="connsiteX76" fmla="*/ 310808 w 1670533"/>
                <a:gd name="connsiteY76" fmla="*/ 510760 h 1671185"/>
                <a:gd name="connsiteX77" fmla="*/ 318787 w 1670533"/>
                <a:gd name="connsiteY77" fmla="*/ 494752 h 1671185"/>
                <a:gd name="connsiteX78" fmla="*/ 298169 w 1670533"/>
                <a:gd name="connsiteY78" fmla="*/ 482668 h 1671185"/>
                <a:gd name="connsiteX79" fmla="*/ 290151 w 1670533"/>
                <a:gd name="connsiteY79" fmla="*/ 498636 h 1671185"/>
                <a:gd name="connsiteX80" fmla="*/ 289045 w 1670533"/>
                <a:gd name="connsiteY80" fmla="*/ 502717 h 1671185"/>
                <a:gd name="connsiteX81" fmla="*/ 288176 w 1670533"/>
                <a:gd name="connsiteY81" fmla="*/ 501686 h 1671185"/>
                <a:gd name="connsiteX82" fmla="*/ 275181 w 1670533"/>
                <a:gd name="connsiteY82" fmla="*/ 491662 h 1671185"/>
                <a:gd name="connsiteX83" fmla="*/ 275221 w 1670533"/>
                <a:gd name="connsiteY83" fmla="*/ 491622 h 1671185"/>
                <a:gd name="connsiteX84" fmla="*/ 287109 w 1670533"/>
                <a:gd name="connsiteY84" fmla="*/ 451643 h 1671185"/>
                <a:gd name="connsiteX85" fmla="*/ 264043 w 1670533"/>
                <a:gd name="connsiteY85" fmla="*/ 445264 h 1671185"/>
                <a:gd name="connsiteX86" fmla="*/ 254761 w 1670533"/>
                <a:gd name="connsiteY86" fmla="*/ 476328 h 1671185"/>
                <a:gd name="connsiteX87" fmla="*/ 229522 w 1670533"/>
                <a:gd name="connsiteY87" fmla="*/ 457389 h 1671185"/>
                <a:gd name="connsiteX88" fmla="*/ 227271 w 1670533"/>
                <a:gd name="connsiteY88" fmla="*/ 455685 h 1671185"/>
                <a:gd name="connsiteX89" fmla="*/ 239397 w 1670533"/>
                <a:gd name="connsiteY89" fmla="*/ 407742 h 1671185"/>
                <a:gd name="connsiteX90" fmla="*/ 216330 w 1670533"/>
                <a:gd name="connsiteY90" fmla="*/ 401363 h 1671185"/>
                <a:gd name="connsiteX91" fmla="*/ 206495 w 1670533"/>
                <a:gd name="connsiteY91" fmla="*/ 440113 h 1671185"/>
                <a:gd name="connsiteX92" fmla="*/ 189037 w 1670533"/>
                <a:gd name="connsiteY92" fmla="*/ 426998 h 1671185"/>
                <a:gd name="connsiteX93" fmla="*/ 190735 w 1670533"/>
                <a:gd name="connsiteY93" fmla="*/ 423512 h 1671185"/>
                <a:gd name="connsiteX94" fmla="*/ 203454 w 1670533"/>
                <a:gd name="connsiteY94" fmla="*/ 375767 h 1671185"/>
                <a:gd name="connsiteX95" fmla="*/ 183547 w 1670533"/>
                <a:gd name="connsiteY95" fmla="*/ 364038 h 1671185"/>
                <a:gd name="connsiteX96" fmla="*/ 252193 w 1670533"/>
                <a:gd name="connsiteY96" fmla="*/ 278652 h 1671185"/>
                <a:gd name="connsiteX97" fmla="*/ 273088 w 1670533"/>
                <a:gd name="connsiteY97" fmla="*/ 261179 h 1671185"/>
                <a:gd name="connsiteX98" fmla="*/ 340392 w 1670533"/>
                <a:gd name="connsiteY98" fmla="*/ 257494 h 1671185"/>
                <a:gd name="connsiteX99" fmla="*/ 446996 w 1670533"/>
                <a:gd name="connsiteY99" fmla="*/ 339512 h 1671185"/>
                <a:gd name="connsiteX100" fmla="*/ 492497 w 1670533"/>
                <a:gd name="connsiteY100" fmla="*/ 355084 h 1671185"/>
                <a:gd name="connsiteX101" fmla="*/ 496724 w 1670533"/>
                <a:gd name="connsiteY101" fmla="*/ 354965 h 1671185"/>
                <a:gd name="connsiteX102" fmla="*/ 580419 w 1670533"/>
                <a:gd name="connsiteY102" fmla="*/ 325248 h 1671185"/>
                <a:gd name="connsiteX103" fmla="*/ 588951 w 1670533"/>
                <a:gd name="connsiteY103" fmla="*/ 319503 h 1671185"/>
                <a:gd name="connsiteX104" fmla="*/ 590334 w 1670533"/>
                <a:gd name="connsiteY104" fmla="*/ 316611 h 1671185"/>
                <a:gd name="connsiteX105" fmla="*/ 632872 w 1670533"/>
                <a:gd name="connsiteY105" fmla="*/ 256900 h 1671185"/>
                <a:gd name="connsiteX106" fmla="*/ 634768 w 1670533"/>
                <a:gd name="connsiteY106" fmla="*/ 250917 h 1671185"/>
                <a:gd name="connsiteX107" fmla="*/ 683547 w 1670533"/>
                <a:gd name="connsiteY107" fmla="*/ 232968 h 1671185"/>
                <a:gd name="connsiteX108" fmla="*/ 666603 w 1670533"/>
                <a:gd name="connsiteY108" fmla="*/ 216009 h 1671185"/>
                <a:gd name="connsiteX109" fmla="*/ 637888 w 1670533"/>
                <a:gd name="connsiteY109" fmla="*/ 227381 h 1671185"/>
                <a:gd name="connsiteX110" fmla="*/ 636901 w 1670533"/>
                <a:gd name="connsiteY110" fmla="*/ 217436 h 1671185"/>
                <a:gd name="connsiteX111" fmla="*/ 634413 w 1670533"/>
                <a:gd name="connsiteY111" fmla="*/ 202458 h 1671185"/>
                <a:gd name="connsiteX112" fmla="*/ 675569 w 1670533"/>
                <a:gd name="connsiteY112" fmla="*/ 201864 h 1671185"/>
                <a:gd name="connsiteX113" fmla="*/ 675569 w 1670533"/>
                <a:gd name="connsiteY113" fmla="*/ 177893 h 1671185"/>
                <a:gd name="connsiteX114" fmla="*/ 630463 w 1670533"/>
                <a:gd name="connsiteY114" fmla="*/ 178566 h 1671185"/>
                <a:gd name="connsiteX115" fmla="*/ 625802 w 1670533"/>
                <a:gd name="connsiteY115" fmla="*/ 150553 h 1671185"/>
                <a:gd name="connsiteX116" fmla="*/ 675687 w 1670533"/>
                <a:gd name="connsiteY116" fmla="*/ 147026 h 1671185"/>
                <a:gd name="connsiteX117" fmla="*/ 675687 w 1670533"/>
                <a:gd name="connsiteY117" fmla="*/ 123055 h 1671185"/>
                <a:gd name="connsiteX118" fmla="*/ 621813 w 1670533"/>
                <a:gd name="connsiteY118" fmla="*/ 126819 h 1671185"/>
                <a:gd name="connsiteX119" fmla="*/ 617389 w 1670533"/>
                <a:gd name="connsiteY119" fmla="*/ 100153 h 1671185"/>
                <a:gd name="connsiteX120" fmla="*/ 666880 w 1670533"/>
                <a:gd name="connsiteY120" fmla="*/ 93259 h 1671185"/>
                <a:gd name="connsiteX121" fmla="*/ 660481 w 1670533"/>
                <a:gd name="connsiteY121" fmla="*/ 70160 h 1671185"/>
                <a:gd name="connsiteX122" fmla="*/ 617231 w 1670533"/>
                <a:gd name="connsiteY122" fmla="*/ 76143 h 1671185"/>
                <a:gd name="connsiteX123" fmla="*/ 651120 w 1670533"/>
                <a:gd name="connsiteY123" fmla="*/ 38145 h 1671185"/>
                <a:gd name="connsiteX124" fmla="*/ 702862 w 1670533"/>
                <a:gd name="connsiteY124" fmla="*/ 25901 h 1671185"/>
                <a:gd name="connsiteX125" fmla="*/ 798012 w 1670533"/>
                <a:gd name="connsiteY125" fmla="*/ 28278 h 1671185"/>
                <a:gd name="connsiteX126" fmla="*/ 840591 w 1670533"/>
                <a:gd name="connsiteY126" fmla="*/ 74121 h 1671185"/>
                <a:gd name="connsiteX127" fmla="*/ 849516 w 1670533"/>
                <a:gd name="connsiteY127" fmla="*/ 161132 h 1671185"/>
                <a:gd name="connsiteX128" fmla="*/ 870924 w 1670533"/>
                <a:gd name="connsiteY128" fmla="*/ 206421 h 1671185"/>
                <a:gd name="connsiteX129" fmla="*/ 924206 w 1670533"/>
                <a:gd name="connsiteY129" fmla="*/ 241368 h 1671185"/>
                <a:gd name="connsiteX130" fmla="*/ 1046807 w 1670533"/>
                <a:gd name="connsiteY130" fmla="*/ 243784 h 1671185"/>
                <a:gd name="connsiteX131" fmla="*/ 1078010 w 1670533"/>
                <a:gd name="connsiteY131" fmla="*/ 223617 h 1671185"/>
                <a:gd name="connsiteX132" fmla="*/ 1107989 w 1670533"/>
                <a:gd name="connsiteY132" fmla="*/ 240060 h 1671185"/>
                <a:gd name="connsiteX133" fmla="*/ 1120036 w 1670533"/>
                <a:gd name="connsiteY133" fmla="*/ 219338 h 1671185"/>
                <a:gd name="connsiteX134" fmla="*/ 1091913 w 1670533"/>
                <a:gd name="connsiteY134" fmla="*/ 203924 h 1671185"/>
                <a:gd name="connsiteX135" fmla="*/ 1099971 w 1670533"/>
                <a:gd name="connsiteY135" fmla="*/ 190215 h 1671185"/>
                <a:gd name="connsiteX136" fmla="*/ 1147724 w 1670533"/>
                <a:gd name="connsiteY136" fmla="*/ 212483 h 1671185"/>
                <a:gd name="connsiteX137" fmla="*/ 1159811 w 1670533"/>
                <a:gd name="connsiteY137" fmla="*/ 191761 h 1671185"/>
                <a:gd name="connsiteX138" fmla="*/ 1112137 w 1670533"/>
                <a:gd name="connsiteY138" fmla="*/ 169572 h 1671185"/>
                <a:gd name="connsiteX139" fmla="*/ 1128449 w 1670533"/>
                <a:gd name="connsiteY139" fmla="*/ 141836 h 1671185"/>
                <a:gd name="connsiteX140" fmla="*/ 1188051 w 1670533"/>
                <a:gd name="connsiteY140" fmla="*/ 175515 h 1671185"/>
                <a:gd name="connsiteX141" fmla="*/ 1200137 w 1670533"/>
                <a:gd name="connsiteY141" fmla="*/ 154832 h 1671185"/>
                <a:gd name="connsiteX142" fmla="*/ 1140614 w 1670533"/>
                <a:gd name="connsiteY142" fmla="*/ 121193 h 1671185"/>
                <a:gd name="connsiteX143" fmla="*/ 1146380 w 1670533"/>
                <a:gd name="connsiteY143" fmla="*/ 111367 h 1671185"/>
                <a:gd name="connsiteX144" fmla="*/ 1158309 w 1670533"/>
                <a:gd name="connsiteY144" fmla="*/ 97855 h 1671185"/>
                <a:gd name="connsiteX145" fmla="*/ 1164313 w 1670533"/>
                <a:gd name="connsiteY145" fmla="*/ 107166 h 1671185"/>
                <a:gd name="connsiteX146" fmla="*/ 1236199 w 1670533"/>
                <a:gd name="connsiteY146" fmla="*/ 139063 h 1671185"/>
                <a:gd name="connsiteX147" fmla="*/ 1248245 w 1670533"/>
                <a:gd name="connsiteY147" fmla="*/ 118380 h 1671185"/>
                <a:gd name="connsiteX148" fmla="*/ 1178848 w 1670533"/>
                <a:gd name="connsiteY148" fmla="*/ 87554 h 1671185"/>
                <a:gd name="connsiteX149" fmla="*/ 1197768 w 1670533"/>
                <a:gd name="connsiteY149" fmla="*/ 86286 h 1671185"/>
                <a:gd name="connsiteX150" fmla="*/ 1258633 w 1670533"/>
                <a:gd name="connsiteY150" fmla="*/ 105859 h 1671185"/>
                <a:gd name="connsiteX151" fmla="*/ 1332099 w 1670533"/>
                <a:gd name="connsiteY151" fmla="*/ 168621 h 1671185"/>
                <a:gd name="connsiteX152" fmla="*/ 1333284 w 1670533"/>
                <a:gd name="connsiteY152" fmla="*/ 226351 h 1671185"/>
                <a:gd name="connsiteX153" fmla="*/ 1273169 w 1670533"/>
                <a:gd name="connsiteY153" fmla="*/ 320335 h 1671185"/>
                <a:gd name="connsiteX154" fmla="*/ 1265308 w 1670533"/>
                <a:gd name="connsiteY154" fmla="*/ 385078 h 1671185"/>
                <a:gd name="connsiteX155" fmla="*/ 1300461 w 1670533"/>
                <a:gd name="connsiteY155" fmla="*/ 457111 h 1671185"/>
                <a:gd name="connsiteX156" fmla="*/ 1338695 w 1670533"/>
                <a:gd name="connsiteY156" fmla="*/ 503984 h 1671185"/>
                <a:gd name="connsiteX157" fmla="*/ 1405209 w 1670533"/>
                <a:gd name="connsiteY157" fmla="*/ 524548 h 1671185"/>
                <a:gd name="connsiteX158" fmla="*/ 1429026 w 1670533"/>
                <a:gd name="connsiteY158" fmla="*/ 588222 h 1671185"/>
                <a:gd name="connsiteX159" fmla="*/ 1452133 w 1670533"/>
                <a:gd name="connsiteY159" fmla="*/ 581843 h 1671185"/>
                <a:gd name="connsiteX160" fmla="*/ 1428196 w 1670533"/>
                <a:gd name="connsiteY160" fmla="*/ 517892 h 1671185"/>
                <a:gd name="connsiteX161" fmla="*/ 1427841 w 1670533"/>
                <a:gd name="connsiteY161" fmla="*/ 517297 h 1671185"/>
                <a:gd name="connsiteX162" fmla="*/ 1466825 w 1670533"/>
                <a:gd name="connsiteY162" fmla="*/ 501845 h 1671185"/>
                <a:gd name="connsiteX163" fmla="*/ 1467141 w 1670533"/>
                <a:gd name="connsiteY163" fmla="*/ 510760 h 1671185"/>
                <a:gd name="connsiteX164" fmla="*/ 1491117 w 1670533"/>
                <a:gd name="connsiteY164" fmla="*/ 566746 h 1671185"/>
                <a:gd name="connsiteX165" fmla="*/ 1511773 w 1670533"/>
                <a:gd name="connsiteY165" fmla="*/ 554622 h 1671185"/>
                <a:gd name="connsiteX166" fmla="*/ 1487838 w 1670533"/>
                <a:gd name="connsiteY166" fmla="*/ 498675 h 1671185"/>
                <a:gd name="connsiteX167" fmla="*/ 1484995 w 1670533"/>
                <a:gd name="connsiteY167" fmla="*/ 494634 h 1671185"/>
                <a:gd name="connsiteX168" fmla="*/ 1519357 w 1670533"/>
                <a:gd name="connsiteY168" fmla="*/ 481043 h 1671185"/>
                <a:gd name="connsiteX169" fmla="*/ 1533813 w 1670533"/>
                <a:gd name="connsiteY169" fmla="*/ 531879 h 1671185"/>
                <a:gd name="connsiteX170" fmla="*/ 1556919 w 1670533"/>
                <a:gd name="connsiteY170" fmla="*/ 525499 h 1671185"/>
                <a:gd name="connsiteX171" fmla="*/ 1541989 w 1670533"/>
                <a:gd name="connsiteY171" fmla="*/ 473158 h 1671185"/>
                <a:gd name="connsiteX172" fmla="*/ 1565253 w 1670533"/>
                <a:gd name="connsiteY172" fmla="*/ 472326 h 1671185"/>
                <a:gd name="connsiteX173" fmla="*/ 1565727 w 1670533"/>
                <a:gd name="connsiteY173" fmla="*/ 475892 h 1671185"/>
                <a:gd name="connsiteX174" fmla="*/ 1589703 w 1670533"/>
                <a:gd name="connsiteY174" fmla="*/ 543884 h 1671185"/>
                <a:gd name="connsiteX175" fmla="*/ 1612769 w 1670533"/>
                <a:gd name="connsiteY175" fmla="*/ 537505 h 1671185"/>
                <a:gd name="connsiteX176" fmla="*/ 1597326 w 1670533"/>
                <a:gd name="connsiteY176" fmla="*/ 493722 h 1671185"/>
                <a:gd name="connsiteX177" fmla="*/ 1623236 w 1670533"/>
                <a:gd name="connsiteY177" fmla="*/ 532711 h 1671185"/>
                <a:gd name="connsiteX178" fmla="*/ 1635441 w 1670533"/>
                <a:gd name="connsiteY178" fmla="*/ 624952 h 1671185"/>
                <a:gd name="connsiteX179" fmla="*/ 1603922 w 1670533"/>
                <a:gd name="connsiteY179" fmla="*/ 664336 h 1671185"/>
                <a:gd name="connsiteX180" fmla="*/ 1466351 w 1670533"/>
                <a:gd name="connsiteY180" fmla="*/ 720560 h 1671185"/>
                <a:gd name="connsiteX181" fmla="*/ 1425431 w 1670533"/>
                <a:gd name="connsiteY181" fmla="*/ 761292 h 1671185"/>
                <a:gd name="connsiteX182" fmla="*/ 1410264 w 1670533"/>
                <a:gd name="connsiteY182" fmla="*/ 832573 h 1671185"/>
                <a:gd name="connsiteX183" fmla="*/ 1423101 w 1670533"/>
                <a:gd name="connsiteY183" fmla="*/ 909282 h 1671185"/>
                <a:gd name="connsiteX184" fmla="*/ 1444984 w 1670533"/>
                <a:gd name="connsiteY184" fmla="*/ 939672 h 1671185"/>
                <a:gd name="connsiteX185" fmla="*/ 1422588 w 1670533"/>
                <a:gd name="connsiteY185" fmla="*/ 1017371 h 1671185"/>
                <a:gd name="connsiteX186" fmla="*/ 1445693 w 1670533"/>
                <a:gd name="connsiteY186" fmla="*/ 1023711 h 1671185"/>
                <a:gd name="connsiteX187" fmla="*/ 1466114 w 1670533"/>
                <a:gd name="connsiteY187" fmla="*/ 952747 h 1671185"/>
                <a:gd name="connsiteX188" fmla="*/ 1487047 w 1670533"/>
                <a:gd name="connsiteY188" fmla="*/ 963049 h 1671185"/>
                <a:gd name="connsiteX189" fmla="*/ 1485153 w 1670533"/>
                <a:gd name="connsiteY189" fmla="*/ 968398 h 1671185"/>
                <a:gd name="connsiteX190" fmla="*/ 1477332 w 1670533"/>
                <a:gd name="connsiteY190" fmla="*/ 1040352 h 1671185"/>
                <a:gd name="connsiteX191" fmla="*/ 1501267 w 1670533"/>
                <a:gd name="connsiteY191" fmla="*/ 1040352 h 1671185"/>
                <a:gd name="connsiteX192" fmla="*/ 1508534 w 1670533"/>
                <a:gd name="connsiteY192" fmla="*/ 973629 h 1671185"/>
                <a:gd name="connsiteX193" fmla="*/ 1535354 w 1670533"/>
                <a:gd name="connsiteY193" fmla="*/ 986783 h 1671185"/>
                <a:gd name="connsiteX194" fmla="*/ 1533813 w 1670533"/>
                <a:gd name="connsiteY194" fmla="*/ 989240 h 1671185"/>
                <a:gd name="connsiteX195" fmla="*/ 1509877 w 1670533"/>
                <a:gd name="connsiteY195" fmla="*/ 1053190 h 1671185"/>
                <a:gd name="connsiteX196" fmla="*/ 1532944 w 1670533"/>
                <a:gd name="connsiteY196" fmla="*/ 1059530 h 1671185"/>
                <a:gd name="connsiteX197" fmla="*/ 1556327 w 1670533"/>
                <a:gd name="connsiteY197" fmla="*/ 997124 h 1671185"/>
                <a:gd name="connsiteX198" fmla="*/ 1591046 w 1670533"/>
                <a:gd name="connsiteY198" fmla="*/ 1014162 h 1671185"/>
                <a:gd name="connsiteX199" fmla="*/ 1585673 w 1670533"/>
                <a:gd name="connsiteY199" fmla="*/ 1021215 h 1671185"/>
                <a:gd name="connsiteX200" fmla="*/ 1569717 w 1670533"/>
                <a:gd name="connsiteY200" fmla="*/ 1081163 h 1671185"/>
                <a:gd name="connsiteX201" fmla="*/ 1592822 w 1670533"/>
                <a:gd name="connsiteY201" fmla="*/ 1087543 h 1671185"/>
                <a:gd name="connsiteX202" fmla="*/ 1608779 w 1670533"/>
                <a:gd name="connsiteY202" fmla="*/ 1027594 h 1671185"/>
                <a:gd name="connsiteX203" fmla="*/ 1609056 w 1670533"/>
                <a:gd name="connsiteY203" fmla="*/ 1023038 h 1671185"/>
                <a:gd name="connsiteX204" fmla="*/ 1617786 w 1670533"/>
                <a:gd name="connsiteY204" fmla="*/ 1027317 h 1671185"/>
                <a:gd name="connsiteX205" fmla="*/ 1646618 w 1670533"/>
                <a:gd name="connsiteY205" fmla="*/ 1077717 h 1671185"/>
                <a:gd name="connsiteX206" fmla="*/ 1620352 w 1670533"/>
                <a:gd name="connsiteY206" fmla="*/ 1150661 h 1671185"/>
                <a:gd name="connsiteX207" fmla="*/ 1568610 w 1670533"/>
                <a:gd name="connsiteY207" fmla="*/ 1198208 h 1671185"/>
                <a:gd name="connsiteX208" fmla="*/ 1520463 w 1670533"/>
                <a:gd name="connsiteY208" fmla="*/ 1200110 h 1671185"/>
                <a:gd name="connsiteX209" fmla="*/ 1409554 w 1670533"/>
                <a:gd name="connsiteY209" fmla="*/ 1147333 h 1671185"/>
                <a:gd name="connsiteX210" fmla="*/ 1360616 w 1670533"/>
                <a:gd name="connsiteY210" fmla="*/ 1141944 h 1671185"/>
                <a:gd name="connsiteX211" fmla="*/ 1287071 w 1670533"/>
                <a:gd name="connsiteY211" fmla="*/ 1179387 h 1671185"/>
                <a:gd name="connsiteX212" fmla="*/ 1234382 w 1670533"/>
                <a:gd name="connsiteY212" fmla="*/ 1267587 h 1671185"/>
                <a:gd name="connsiteX213" fmla="*/ 1237502 w 1670533"/>
                <a:gd name="connsiteY213" fmla="*/ 1311092 h 1671185"/>
                <a:gd name="connsiteX214" fmla="*/ 1177781 w 1670533"/>
                <a:gd name="connsiteY214" fmla="*/ 1359709 h 1671185"/>
                <a:gd name="connsiteX215" fmla="*/ 1194727 w 1670533"/>
                <a:gd name="connsiteY215" fmla="*/ 1376667 h 1671185"/>
                <a:gd name="connsiteX216" fmla="*/ 1249194 w 1670533"/>
                <a:gd name="connsiteY216" fmla="*/ 1332330 h 1671185"/>
                <a:gd name="connsiteX217" fmla="*/ 1249510 w 1670533"/>
                <a:gd name="connsiteY217" fmla="*/ 1332766 h 1671185"/>
                <a:gd name="connsiteX218" fmla="*/ 1259226 w 1670533"/>
                <a:gd name="connsiteY218" fmla="*/ 1344573 h 1671185"/>
                <a:gd name="connsiteX219" fmla="*/ 1213171 w 1670533"/>
                <a:gd name="connsiteY219" fmla="*/ 1387127 h 1671185"/>
                <a:gd name="connsiteX220" fmla="*/ 1230076 w 1670533"/>
                <a:gd name="connsiteY220" fmla="*/ 1404086 h 1671185"/>
                <a:gd name="connsiteX221" fmla="*/ 1274432 w 1670533"/>
                <a:gd name="connsiteY221" fmla="*/ 1363077 h 1671185"/>
                <a:gd name="connsiteX222" fmla="*/ 1291771 w 1670533"/>
                <a:gd name="connsiteY222" fmla="*/ 1384116 h 1671185"/>
                <a:gd name="connsiteX223" fmla="*/ 1248956 w 1670533"/>
                <a:gd name="connsiteY223" fmla="*/ 1426987 h 1671185"/>
                <a:gd name="connsiteX224" fmla="*/ 1265900 w 1670533"/>
                <a:gd name="connsiteY224" fmla="*/ 1443946 h 1671185"/>
                <a:gd name="connsiteX225" fmla="*/ 1307096 w 1670533"/>
                <a:gd name="connsiteY225" fmla="*/ 1402699 h 1671185"/>
                <a:gd name="connsiteX226" fmla="*/ 1326332 w 1670533"/>
                <a:gd name="connsiteY226" fmla="*/ 1426037 h 1671185"/>
                <a:gd name="connsiteX227" fmla="*/ 1332731 w 1670533"/>
                <a:gd name="connsiteY227" fmla="*/ 1436339 h 1671185"/>
                <a:gd name="connsiteX228" fmla="*/ 1281660 w 1670533"/>
                <a:gd name="connsiteY228" fmla="*/ 1483767 h 1671185"/>
                <a:gd name="connsiteX229" fmla="*/ 1298604 w 1670533"/>
                <a:gd name="connsiteY229" fmla="*/ 1500725 h 1671185"/>
                <a:gd name="connsiteX230" fmla="*/ 1337588 w 1670533"/>
                <a:gd name="connsiteY230" fmla="*/ 1464510 h 1671185"/>
                <a:gd name="connsiteX231" fmla="*/ 1322896 w 1670533"/>
                <a:gd name="connsiteY231" fmla="*/ 1495930 h 1671185"/>
                <a:gd name="connsiteX232" fmla="*/ 1265624 w 1670533"/>
                <a:gd name="connsiteY232" fmla="*/ 1541061 h 1671185"/>
                <a:gd name="connsiteX233" fmla="*/ 1213409 w 1670533"/>
                <a:gd name="connsiteY233" fmla="*/ 1565468 h 1671185"/>
                <a:gd name="connsiteX234" fmla="*/ 1151397 w 1670533"/>
                <a:gd name="connsiteY234" fmla="*/ 1539198 h 1671185"/>
                <a:gd name="connsiteX235" fmla="*/ 1105184 w 1670533"/>
                <a:gd name="connsiteY235" fmla="*/ 1446561 h 1671185"/>
                <a:gd name="connsiteX236" fmla="*/ 1072520 w 1670533"/>
                <a:gd name="connsiteY236" fmla="*/ 1413357 h 1671185"/>
                <a:gd name="connsiteX237" fmla="*/ 958688 w 1670533"/>
                <a:gd name="connsiteY237" fmla="*/ 1388871 h 1671185"/>
                <a:gd name="connsiteX238" fmla="*/ 869463 w 1670533"/>
                <a:gd name="connsiteY238" fmla="*/ 1414903 h 1671185"/>
                <a:gd name="connsiteX239" fmla="*/ 834744 w 1670533"/>
                <a:gd name="connsiteY239" fmla="*/ 1459874 h 1671185"/>
                <a:gd name="connsiteX240" fmla="*/ 767322 w 1670533"/>
                <a:gd name="connsiteY240" fmla="*/ 1456110 h 1671185"/>
                <a:gd name="connsiteX241" fmla="*/ 767322 w 1670533"/>
                <a:gd name="connsiteY241" fmla="*/ 1480121 h 1671185"/>
                <a:gd name="connsiteX242" fmla="*/ 830203 w 1670533"/>
                <a:gd name="connsiteY242" fmla="*/ 1483608 h 1671185"/>
                <a:gd name="connsiteX243" fmla="*/ 826292 w 1670533"/>
                <a:gd name="connsiteY243" fmla="*/ 1510987 h 1671185"/>
                <a:gd name="connsiteX244" fmla="*/ 762464 w 1670533"/>
                <a:gd name="connsiteY244" fmla="*/ 1500804 h 1671185"/>
                <a:gd name="connsiteX245" fmla="*/ 756105 w 1670533"/>
                <a:gd name="connsiteY245" fmla="*/ 1523904 h 1671185"/>
                <a:gd name="connsiteX246" fmla="*/ 822934 w 1670533"/>
                <a:gd name="connsiteY246" fmla="*/ 1534602 h 1671185"/>
                <a:gd name="connsiteX247" fmla="*/ 819459 w 1670533"/>
                <a:gd name="connsiteY247" fmla="*/ 1558930 h 1671185"/>
                <a:gd name="connsiteX248" fmla="*/ 763294 w 1670533"/>
                <a:gd name="connsiteY248" fmla="*/ 1551957 h 1671185"/>
                <a:gd name="connsiteX249" fmla="*/ 763294 w 1670533"/>
                <a:gd name="connsiteY249" fmla="*/ 1575928 h 1671185"/>
                <a:gd name="connsiteX250" fmla="*/ 816101 w 1670533"/>
                <a:gd name="connsiteY250" fmla="*/ 1582505 h 1671185"/>
                <a:gd name="connsiteX251" fmla="*/ 814048 w 1670533"/>
                <a:gd name="connsiteY251" fmla="*/ 1596690 h 1671185"/>
                <a:gd name="connsiteX252" fmla="*/ 813139 w 1670533"/>
                <a:gd name="connsiteY252" fmla="*/ 1600058 h 1671185"/>
                <a:gd name="connsiteX253" fmla="*/ 751365 w 1670533"/>
                <a:gd name="connsiteY253" fmla="*/ 1600058 h 1671185"/>
                <a:gd name="connsiteX254" fmla="*/ 751365 w 1670533"/>
                <a:gd name="connsiteY254" fmla="*/ 1624030 h 1671185"/>
                <a:gd name="connsiteX255" fmla="*/ 801251 w 1670533"/>
                <a:gd name="connsiteY255" fmla="*/ 1624030 h 1671185"/>
                <a:gd name="connsiteX256" fmla="*/ 780751 w 1670533"/>
                <a:gd name="connsiteY256" fmla="*/ 1638056 h 1671185"/>
                <a:gd name="connsiteX257" fmla="*/ 717121 w 1670533"/>
                <a:gd name="connsiteY257" fmla="*/ 1647565 h 1671185"/>
                <a:gd name="connsiteX258" fmla="*/ 642589 w 1670533"/>
                <a:gd name="connsiteY258" fmla="*/ 1627318 h 1671185"/>
                <a:gd name="connsiteX259" fmla="*/ 615967 w 1670533"/>
                <a:gd name="connsiteY259" fmla="*/ 1576958 h 1671185"/>
                <a:gd name="connsiteX260" fmla="*/ 628725 w 1670533"/>
                <a:gd name="connsiteY260" fmla="*/ 1439231 h 1671185"/>
                <a:gd name="connsiteX261" fmla="*/ 598272 w 1670533"/>
                <a:gd name="connsiteY261" fmla="*/ 1371675 h 1671185"/>
                <a:gd name="connsiteX262" fmla="*/ 1360853 w 1670533"/>
                <a:gd name="connsiteY262" fmla="*/ 488175 h 1671185"/>
                <a:gd name="connsiteX263" fmla="*/ 1358246 w 1670533"/>
                <a:gd name="connsiteY263" fmla="*/ 490038 h 1671185"/>
                <a:gd name="connsiteX264" fmla="*/ 1355087 w 1670533"/>
                <a:gd name="connsiteY264" fmla="*/ 487660 h 1671185"/>
                <a:gd name="connsiteX265" fmla="*/ 1351966 w 1670533"/>
                <a:gd name="connsiteY265" fmla="*/ 484173 h 1671185"/>
                <a:gd name="connsiteX266" fmla="*/ 1360853 w 1670533"/>
                <a:gd name="connsiteY266" fmla="*/ 488175 h 1671185"/>
                <a:gd name="connsiteX267" fmla="*/ 631885 w 1670533"/>
                <a:gd name="connsiteY267" fmla="*/ 1647803 h 1671185"/>
                <a:gd name="connsiteX268" fmla="*/ 716212 w 1670533"/>
                <a:gd name="connsiteY268" fmla="*/ 1670705 h 1671185"/>
                <a:gd name="connsiteX269" fmla="*/ 851728 w 1670533"/>
                <a:gd name="connsiteY269" fmla="*/ 1575334 h 1671185"/>
                <a:gd name="connsiteX270" fmla="*/ 1061856 w 1670533"/>
                <a:gd name="connsiteY270" fmla="*/ 1433921 h 1671185"/>
                <a:gd name="connsiteX271" fmla="*/ 1084488 w 1670533"/>
                <a:gd name="connsiteY271" fmla="*/ 1456902 h 1671185"/>
                <a:gd name="connsiteX272" fmla="*/ 1130739 w 1670533"/>
                <a:gd name="connsiteY272" fmla="*/ 1549579 h 1671185"/>
                <a:gd name="connsiteX273" fmla="*/ 1221031 w 1670533"/>
                <a:gd name="connsiteY273" fmla="*/ 1587340 h 1671185"/>
                <a:gd name="connsiteX274" fmla="*/ 1277473 w 1670533"/>
                <a:gd name="connsiteY274" fmla="*/ 1560951 h 1671185"/>
                <a:gd name="connsiteX275" fmla="*/ 1349201 w 1670533"/>
                <a:gd name="connsiteY275" fmla="*/ 1395924 h 1671185"/>
                <a:gd name="connsiteX276" fmla="*/ 1367449 w 1670533"/>
                <a:gd name="connsiteY276" fmla="*/ 1160250 h 1671185"/>
                <a:gd name="connsiteX277" fmla="*/ 1510549 w 1670533"/>
                <a:gd name="connsiteY277" fmla="*/ 1221030 h 1671185"/>
                <a:gd name="connsiteX278" fmla="*/ 1580065 w 1670533"/>
                <a:gd name="connsiteY278" fmla="*/ 1218376 h 1671185"/>
                <a:gd name="connsiteX279" fmla="*/ 1639469 w 1670533"/>
                <a:gd name="connsiteY279" fmla="*/ 1163736 h 1671185"/>
                <a:gd name="connsiteX280" fmla="*/ 1634769 w 1670533"/>
                <a:gd name="connsiteY280" fmla="*/ 998234 h 1671185"/>
                <a:gd name="connsiteX281" fmla="*/ 1611505 w 1670533"/>
                <a:gd name="connsiteY281" fmla="*/ 982147 h 1671185"/>
                <a:gd name="connsiteX282" fmla="*/ 1440007 w 1670533"/>
                <a:gd name="connsiteY282" fmla="*/ 788949 h 1671185"/>
                <a:gd name="connsiteX283" fmla="*/ 1612651 w 1670533"/>
                <a:gd name="connsiteY283" fmla="*/ 685772 h 1671185"/>
                <a:gd name="connsiteX284" fmla="*/ 1658310 w 1670533"/>
                <a:gd name="connsiteY284" fmla="*/ 628399 h 1671185"/>
                <a:gd name="connsiteX285" fmla="*/ 1644328 w 1670533"/>
                <a:gd name="connsiteY285" fmla="*/ 523122 h 1671185"/>
                <a:gd name="connsiteX286" fmla="*/ 1536617 w 1670533"/>
                <a:gd name="connsiteY286" fmla="*/ 439241 h 1671185"/>
                <a:gd name="connsiteX287" fmla="*/ 1414056 w 1670533"/>
                <a:gd name="connsiteY287" fmla="*/ 476606 h 1671185"/>
                <a:gd name="connsiteX288" fmla="*/ 1352756 w 1670533"/>
                <a:gd name="connsiteY288" fmla="*/ 238871 h 1671185"/>
                <a:gd name="connsiteX289" fmla="*/ 1350741 w 1670533"/>
                <a:gd name="connsiteY289" fmla="*/ 154872 h 1671185"/>
                <a:gd name="connsiteX290" fmla="*/ 1269061 w 1670533"/>
                <a:gd name="connsiteY290" fmla="*/ 85176 h 1671185"/>
                <a:gd name="connsiteX291" fmla="*/ 1201322 w 1670533"/>
                <a:gd name="connsiteY291" fmla="*/ 63384 h 1671185"/>
                <a:gd name="connsiteX292" fmla="*/ 970774 w 1670533"/>
                <a:gd name="connsiteY292" fmla="*/ 224528 h 1671185"/>
                <a:gd name="connsiteX293" fmla="*/ 802120 w 1670533"/>
                <a:gd name="connsiteY293" fmla="*/ 5456 h 1671185"/>
                <a:gd name="connsiteX294" fmla="*/ 699623 w 1670533"/>
                <a:gd name="connsiteY294" fmla="*/ 2960 h 1671185"/>
                <a:gd name="connsiteX295" fmla="*/ 643774 w 1670533"/>
                <a:gd name="connsiteY295" fmla="*/ 16154 h 1671185"/>
                <a:gd name="connsiteX296" fmla="*/ 586502 w 1670533"/>
                <a:gd name="connsiteY296" fmla="*/ 112555 h 1671185"/>
                <a:gd name="connsiteX297" fmla="*/ 569874 w 1670533"/>
                <a:gd name="connsiteY297" fmla="*/ 303892 h 1671185"/>
                <a:gd name="connsiteX298" fmla="*/ 567188 w 1670533"/>
                <a:gd name="connsiteY298" fmla="*/ 306269 h 1671185"/>
                <a:gd name="connsiteX299" fmla="*/ 354414 w 1670533"/>
                <a:gd name="connsiteY299" fmla="*/ 239109 h 1671185"/>
                <a:gd name="connsiteX300" fmla="*/ 257605 w 1670533"/>
                <a:gd name="connsiteY300" fmla="*/ 243943 h 1671185"/>
                <a:gd name="connsiteX301" fmla="*/ 237501 w 1670533"/>
                <a:gd name="connsiteY301" fmla="*/ 260743 h 1671185"/>
                <a:gd name="connsiteX302" fmla="*/ 157360 w 1670533"/>
                <a:gd name="connsiteY302" fmla="*/ 433298 h 1671185"/>
                <a:gd name="connsiteX303" fmla="*/ 228653 w 1670533"/>
                <a:gd name="connsiteY303" fmla="*/ 499309 h 1671185"/>
                <a:gd name="connsiteX304" fmla="*/ 225888 w 1670533"/>
                <a:gd name="connsiteY304" fmla="*/ 683118 h 1671185"/>
                <a:gd name="connsiteX305" fmla="*/ 75600 w 1670533"/>
                <a:gd name="connsiteY305" fmla="*/ 692983 h 1671185"/>
                <a:gd name="connsiteX306" fmla="*/ 3121 w 1670533"/>
                <a:gd name="connsiteY306" fmla="*/ 755943 h 1671185"/>
                <a:gd name="connsiteX307" fmla="*/ -78 w 1670533"/>
                <a:gd name="connsiteY307" fmla="*/ 794060 h 1671185"/>
                <a:gd name="connsiteX308" fmla="*/ 7625 w 1670533"/>
                <a:gd name="connsiteY308" fmla="*/ 870848 h 1671185"/>
                <a:gd name="connsiteX309" fmla="*/ 168064 w 1670533"/>
                <a:gd name="connsiteY309" fmla="*/ 943119 h 1671185"/>
                <a:gd name="connsiteX310" fmla="*/ 277512 w 1670533"/>
                <a:gd name="connsiteY310" fmla="*/ 999106 h 1671185"/>
                <a:gd name="connsiteX311" fmla="*/ 180901 w 1670533"/>
                <a:gd name="connsiteY311" fmla="*/ 1224478 h 1671185"/>
                <a:gd name="connsiteX312" fmla="*/ 160085 w 1670533"/>
                <a:gd name="connsiteY312" fmla="*/ 1313549 h 1671185"/>
                <a:gd name="connsiteX313" fmla="*/ 207483 w 1670533"/>
                <a:gd name="connsiteY313" fmla="*/ 1381541 h 1671185"/>
                <a:gd name="connsiteX314" fmla="*/ 258988 w 1670533"/>
                <a:gd name="connsiteY314" fmla="*/ 1421599 h 1671185"/>
                <a:gd name="connsiteX315" fmla="*/ 371161 w 1670533"/>
                <a:gd name="connsiteY315" fmla="*/ 1394775 h 1671185"/>
                <a:gd name="connsiteX316" fmla="*/ 514103 w 1670533"/>
                <a:gd name="connsiteY316" fmla="*/ 1365732 h 1671185"/>
                <a:gd name="connsiteX317" fmla="*/ 605619 w 1670533"/>
                <a:gd name="connsiteY317" fmla="*/ 1429286 h 1671185"/>
                <a:gd name="connsiteX318" fmla="*/ 592940 w 1670533"/>
                <a:gd name="connsiteY318" fmla="*/ 1574818 h 1671185"/>
                <a:gd name="connsiteX319" fmla="*/ 631885 w 1670533"/>
                <a:gd name="connsiteY319" fmla="*/ 1647803 h 16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670533" h="1671185">
                  <a:moveTo>
                    <a:pt x="598272" y="1371675"/>
                  </a:moveTo>
                  <a:cubicBezTo>
                    <a:pt x="577694" y="1356301"/>
                    <a:pt x="555694" y="1342592"/>
                    <a:pt x="533022" y="1330507"/>
                  </a:cubicBezTo>
                  <a:cubicBezTo>
                    <a:pt x="532113" y="1327655"/>
                    <a:pt x="530415" y="1325000"/>
                    <a:pt x="527611" y="1323375"/>
                  </a:cubicBezTo>
                  <a:cubicBezTo>
                    <a:pt x="551349" y="1337124"/>
                    <a:pt x="575008" y="1350873"/>
                    <a:pt x="598786" y="1364661"/>
                  </a:cubicBezTo>
                  <a:cubicBezTo>
                    <a:pt x="612136" y="1372388"/>
                    <a:pt x="624183" y="1351665"/>
                    <a:pt x="610872" y="1343939"/>
                  </a:cubicBezTo>
                  <a:cubicBezTo>
                    <a:pt x="570150" y="1320324"/>
                    <a:pt x="529507" y="1296749"/>
                    <a:pt x="488824" y="1273134"/>
                  </a:cubicBezTo>
                  <a:cubicBezTo>
                    <a:pt x="475474" y="1265368"/>
                    <a:pt x="463387" y="1286090"/>
                    <a:pt x="476738" y="1293856"/>
                  </a:cubicBezTo>
                  <a:cubicBezTo>
                    <a:pt x="493524" y="1303564"/>
                    <a:pt x="510311" y="1313311"/>
                    <a:pt x="527097" y="1323019"/>
                  </a:cubicBezTo>
                  <a:cubicBezTo>
                    <a:pt x="525676" y="1322345"/>
                    <a:pt x="524095" y="1321830"/>
                    <a:pt x="522279" y="1321711"/>
                  </a:cubicBezTo>
                  <a:cubicBezTo>
                    <a:pt x="519751" y="1321513"/>
                    <a:pt x="517223" y="1321592"/>
                    <a:pt x="514655" y="1321473"/>
                  </a:cubicBezTo>
                  <a:cubicBezTo>
                    <a:pt x="507664" y="1318105"/>
                    <a:pt x="500752" y="1314579"/>
                    <a:pt x="493683" y="1311568"/>
                  </a:cubicBezTo>
                  <a:cubicBezTo>
                    <a:pt x="484124" y="1307526"/>
                    <a:pt x="474052" y="1305466"/>
                    <a:pt x="463743" y="1305466"/>
                  </a:cubicBezTo>
                  <a:cubicBezTo>
                    <a:pt x="457503" y="1305466"/>
                    <a:pt x="451420" y="1306496"/>
                    <a:pt x="445495" y="1308002"/>
                  </a:cubicBezTo>
                  <a:cubicBezTo>
                    <a:pt x="437082" y="1294570"/>
                    <a:pt x="428630" y="1281098"/>
                    <a:pt x="420217" y="1267627"/>
                  </a:cubicBezTo>
                  <a:cubicBezTo>
                    <a:pt x="412041" y="1254591"/>
                    <a:pt x="391344" y="1266636"/>
                    <a:pt x="399559" y="1279751"/>
                  </a:cubicBezTo>
                  <a:lnTo>
                    <a:pt x="423258" y="1317591"/>
                  </a:lnTo>
                  <a:cubicBezTo>
                    <a:pt x="420296" y="1319453"/>
                    <a:pt x="417413" y="1321394"/>
                    <a:pt x="414766" y="1323692"/>
                  </a:cubicBezTo>
                  <a:lnTo>
                    <a:pt x="397347" y="1338749"/>
                  </a:lnTo>
                  <a:cubicBezTo>
                    <a:pt x="387038" y="1325277"/>
                    <a:pt x="376730" y="1311845"/>
                    <a:pt x="366421" y="1298374"/>
                  </a:cubicBezTo>
                  <a:cubicBezTo>
                    <a:pt x="357178" y="1286289"/>
                    <a:pt x="336363" y="1298215"/>
                    <a:pt x="345764" y="1310458"/>
                  </a:cubicBezTo>
                  <a:cubicBezTo>
                    <a:pt x="356942" y="1325118"/>
                    <a:pt x="368159" y="1339739"/>
                    <a:pt x="379337" y="1354360"/>
                  </a:cubicBezTo>
                  <a:lnTo>
                    <a:pt x="354058" y="1376271"/>
                  </a:lnTo>
                  <a:cubicBezTo>
                    <a:pt x="342999" y="1362760"/>
                    <a:pt x="331979" y="1349249"/>
                    <a:pt x="320920" y="1335737"/>
                  </a:cubicBezTo>
                  <a:cubicBezTo>
                    <a:pt x="311164" y="1323771"/>
                    <a:pt x="294298" y="1340809"/>
                    <a:pt x="303975" y="1352656"/>
                  </a:cubicBezTo>
                  <a:lnTo>
                    <a:pt x="336047" y="1391922"/>
                  </a:lnTo>
                  <a:lnTo>
                    <a:pt x="331071" y="1396201"/>
                  </a:lnTo>
                  <a:cubicBezTo>
                    <a:pt x="328305" y="1398578"/>
                    <a:pt x="325067" y="1400124"/>
                    <a:pt x="321907" y="1401788"/>
                  </a:cubicBezTo>
                  <a:cubicBezTo>
                    <a:pt x="320683" y="1401114"/>
                    <a:pt x="319221" y="1400639"/>
                    <a:pt x="317523" y="1400480"/>
                  </a:cubicBezTo>
                  <a:cubicBezTo>
                    <a:pt x="317286" y="1400243"/>
                    <a:pt x="317207" y="1399925"/>
                    <a:pt x="316930" y="1399648"/>
                  </a:cubicBezTo>
                  <a:cubicBezTo>
                    <a:pt x="300973" y="1385028"/>
                    <a:pt x="285016" y="1370367"/>
                    <a:pt x="269059" y="1355707"/>
                  </a:cubicBezTo>
                  <a:cubicBezTo>
                    <a:pt x="257723" y="1345286"/>
                    <a:pt x="240739" y="1362205"/>
                    <a:pt x="252154" y="1372666"/>
                  </a:cubicBezTo>
                  <a:cubicBezTo>
                    <a:pt x="264833" y="1384314"/>
                    <a:pt x="277512" y="1395963"/>
                    <a:pt x="290190" y="1407612"/>
                  </a:cubicBezTo>
                  <a:cubicBezTo>
                    <a:pt x="283357" y="1406741"/>
                    <a:pt x="276603" y="1405037"/>
                    <a:pt x="270521" y="1401471"/>
                  </a:cubicBezTo>
                  <a:cubicBezTo>
                    <a:pt x="253418" y="1391486"/>
                    <a:pt x="237737" y="1379322"/>
                    <a:pt x="223953" y="1365296"/>
                  </a:cubicBezTo>
                  <a:cubicBezTo>
                    <a:pt x="206298" y="1347387"/>
                    <a:pt x="191841" y="1326624"/>
                    <a:pt x="181019" y="1303643"/>
                  </a:cubicBezTo>
                  <a:cubicBezTo>
                    <a:pt x="171145" y="1282683"/>
                    <a:pt x="177109" y="1257523"/>
                    <a:pt x="195554" y="1242427"/>
                  </a:cubicBezTo>
                  <a:lnTo>
                    <a:pt x="300894" y="1156050"/>
                  </a:lnTo>
                  <a:cubicBezTo>
                    <a:pt x="323408" y="1137625"/>
                    <a:pt x="333282" y="1107473"/>
                    <a:pt x="326094" y="1079341"/>
                  </a:cubicBezTo>
                  <a:cubicBezTo>
                    <a:pt x="320051" y="1055845"/>
                    <a:pt x="312507" y="1032547"/>
                    <a:pt x="303501" y="1010041"/>
                  </a:cubicBezTo>
                  <a:cubicBezTo>
                    <a:pt x="302830" y="1008298"/>
                    <a:pt x="301921" y="1006594"/>
                    <a:pt x="301211" y="1004811"/>
                  </a:cubicBezTo>
                  <a:cubicBezTo>
                    <a:pt x="302238" y="1001959"/>
                    <a:pt x="302158" y="998630"/>
                    <a:pt x="300065" y="995223"/>
                  </a:cubicBezTo>
                  <a:cubicBezTo>
                    <a:pt x="297734" y="991340"/>
                    <a:pt x="294970" y="988170"/>
                    <a:pt x="292363" y="984644"/>
                  </a:cubicBezTo>
                  <a:cubicBezTo>
                    <a:pt x="286004" y="970736"/>
                    <a:pt x="279289" y="956987"/>
                    <a:pt x="271863" y="943714"/>
                  </a:cubicBezTo>
                  <a:cubicBezTo>
                    <a:pt x="264162" y="930044"/>
                    <a:pt x="252115" y="919980"/>
                    <a:pt x="238133" y="913600"/>
                  </a:cubicBezTo>
                  <a:cubicBezTo>
                    <a:pt x="240739" y="911699"/>
                    <a:pt x="242557" y="908727"/>
                    <a:pt x="242438" y="904408"/>
                  </a:cubicBezTo>
                  <a:cubicBezTo>
                    <a:pt x="241924" y="888440"/>
                    <a:pt x="241411" y="872473"/>
                    <a:pt x="240858" y="856465"/>
                  </a:cubicBezTo>
                  <a:cubicBezTo>
                    <a:pt x="240384" y="841092"/>
                    <a:pt x="216448" y="841013"/>
                    <a:pt x="216962" y="856465"/>
                  </a:cubicBezTo>
                  <a:cubicBezTo>
                    <a:pt x="217475" y="872473"/>
                    <a:pt x="217989" y="888440"/>
                    <a:pt x="218502" y="904408"/>
                  </a:cubicBezTo>
                  <a:cubicBezTo>
                    <a:pt x="218542" y="905755"/>
                    <a:pt x="218976" y="906785"/>
                    <a:pt x="219331" y="907895"/>
                  </a:cubicBezTo>
                  <a:cubicBezTo>
                    <a:pt x="215263" y="907221"/>
                    <a:pt x="211195" y="906270"/>
                    <a:pt x="207008" y="906270"/>
                  </a:cubicBezTo>
                  <a:lnTo>
                    <a:pt x="182401" y="906270"/>
                  </a:lnTo>
                  <a:cubicBezTo>
                    <a:pt x="184021" y="903854"/>
                    <a:pt x="184929" y="900842"/>
                    <a:pt x="184376" y="897276"/>
                  </a:cubicBezTo>
                  <a:cubicBezTo>
                    <a:pt x="181691" y="881269"/>
                    <a:pt x="179044" y="865301"/>
                    <a:pt x="176398" y="849294"/>
                  </a:cubicBezTo>
                  <a:cubicBezTo>
                    <a:pt x="173830" y="834118"/>
                    <a:pt x="150764" y="840577"/>
                    <a:pt x="153291" y="855673"/>
                  </a:cubicBezTo>
                  <a:cubicBezTo>
                    <a:pt x="155938" y="871680"/>
                    <a:pt x="158584" y="887688"/>
                    <a:pt x="161270" y="903655"/>
                  </a:cubicBezTo>
                  <a:cubicBezTo>
                    <a:pt x="161467" y="904725"/>
                    <a:pt x="161902" y="905399"/>
                    <a:pt x="162258" y="906270"/>
                  </a:cubicBezTo>
                  <a:lnTo>
                    <a:pt x="121062" y="906270"/>
                  </a:lnTo>
                  <a:lnTo>
                    <a:pt x="117388" y="856465"/>
                  </a:lnTo>
                  <a:cubicBezTo>
                    <a:pt x="116282" y="841171"/>
                    <a:pt x="92347" y="841013"/>
                    <a:pt x="93492" y="856465"/>
                  </a:cubicBezTo>
                  <a:lnTo>
                    <a:pt x="97166" y="906270"/>
                  </a:lnTo>
                  <a:lnTo>
                    <a:pt x="80814" y="906270"/>
                  </a:lnTo>
                  <a:cubicBezTo>
                    <a:pt x="79391" y="906270"/>
                    <a:pt x="78049" y="906033"/>
                    <a:pt x="76666" y="905914"/>
                  </a:cubicBezTo>
                  <a:cubicBezTo>
                    <a:pt x="76627" y="905676"/>
                    <a:pt x="76706" y="905478"/>
                    <a:pt x="76666" y="905240"/>
                  </a:cubicBezTo>
                  <a:cubicBezTo>
                    <a:pt x="74020" y="889272"/>
                    <a:pt x="71334" y="873265"/>
                    <a:pt x="68688" y="857297"/>
                  </a:cubicBezTo>
                  <a:cubicBezTo>
                    <a:pt x="66160" y="842122"/>
                    <a:pt x="43093" y="848540"/>
                    <a:pt x="45621" y="863676"/>
                  </a:cubicBezTo>
                  <a:lnTo>
                    <a:pt x="51151" y="896801"/>
                  </a:lnTo>
                  <a:cubicBezTo>
                    <a:pt x="40842" y="889590"/>
                    <a:pt x="33179" y="878812"/>
                    <a:pt x="30178" y="865697"/>
                  </a:cubicBezTo>
                  <a:cubicBezTo>
                    <a:pt x="24924" y="842320"/>
                    <a:pt x="22475" y="818388"/>
                    <a:pt x="23029" y="794575"/>
                  </a:cubicBezTo>
                  <a:cubicBezTo>
                    <a:pt x="23305" y="782807"/>
                    <a:pt x="24293" y="770960"/>
                    <a:pt x="25991" y="759272"/>
                  </a:cubicBezTo>
                  <a:cubicBezTo>
                    <a:pt x="29585" y="734785"/>
                    <a:pt x="50637" y="716638"/>
                    <a:pt x="76113" y="716163"/>
                  </a:cubicBezTo>
                  <a:lnTo>
                    <a:pt x="201242" y="713745"/>
                  </a:lnTo>
                  <a:cubicBezTo>
                    <a:pt x="222729" y="713310"/>
                    <a:pt x="242833" y="703919"/>
                    <a:pt x="256301" y="688030"/>
                  </a:cubicBezTo>
                  <a:cubicBezTo>
                    <a:pt x="270402" y="671349"/>
                    <a:pt x="282330" y="652925"/>
                    <a:pt x="291691" y="633272"/>
                  </a:cubicBezTo>
                  <a:cubicBezTo>
                    <a:pt x="301289" y="613025"/>
                    <a:pt x="308162" y="591510"/>
                    <a:pt x="312072" y="569362"/>
                  </a:cubicBezTo>
                  <a:cubicBezTo>
                    <a:pt x="314916" y="553315"/>
                    <a:pt x="311519" y="536871"/>
                    <a:pt x="303777" y="522449"/>
                  </a:cubicBezTo>
                  <a:cubicBezTo>
                    <a:pt x="304015" y="520467"/>
                    <a:pt x="303975" y="518526"/>
                    <a:pt x="303383" y="516624"/>
                  </a:cubicBezTo>
                  <a:cubicBezTo>
                    <a:pt x="306345" y="516109"/>
                    <a:pt x="309031" y="514326"/>
                    <a:pt x="310808" y="510760"/>
                  </a:cubicBezTo>
                  <a:cubicBezTo>
                    <a:pt x="313494" y="505451"/>
                    <a:pt x="316140" y="500102"/>
                    <a:pt x="318787" y="494752"/>
                  </a:cubicBezTo>
                  <a:cubicBezTo>
                    <a:pt x="325659" y="481003"/>
                    <a:pt x="305002" y="468840"/>
                    <a:pt x="298169" y="482668"/>
                  </a:cubicBezTo>
                  <a:cubicBezTo>
                    <a:pt x="295443" y="487977"/>
                    <a:pt x="292837" y="493326"/>
                    <a:pt x="290151" y="498636"/>
                  </a:cubicBezTo>
                  <a:cubicBezTo>
                    <a:pt x="289479" y="500023"/>
                    <a:pt x="289242" y="501370"/>
                    <a:pt x="289045" y="502717"/>
                  </a:cubicBezTo>
                  <a:cubicBezTo>
                    <a:pt x="288690" y="502400"/>
                    <a:pt x="288492" y="502004"/>
                    <a:pt x="288176" y="501686"/>
                  </a:cubicBezTo>
                  <a:cubicBezTo>
                    <a:pt x="287188" y="500815"/>
                    <a:pt x="283476" y="497922"/>
                    <a:pt x="275181" y="491662"/>
                  </a:cubicBezTo>
                  <a:lnTo>
                    <a:pt x="275221" y="491622"/>
                  </a:lnTo>
                  <a:cubicBezTo>
                    <a:pt x="279171" y="478309"/>
                    <a:pt x="283160" y="464956"/>
                    <a:pt x="287109" y="451643"/>
                  </a:cubicBezTo>
                  <a:cubicBezTo>
                    <a:pt x="291573" y="436825"/>
                    <a:pt x="268467" y="430485"/>
                    <a:pt x="264043" y="445264"/>
                  </a:cubicBezTo>
                  <a:cubicBezTo>
                    <a:pt x="260962" y="455606"/>
                    <a:pt x="257882" y="465947"/>
                    <a:pt x="254761" y="476328"/>
                  </a:cubicBezTo>
                  <a:cubicBezTo>
                    <a:pt x="247731" y="471019"/>
                    <a:pt x="239476" y="464877"/>
                    <a:pt x="229522" y="457389"/>
                  </a:cubicBezTo>
                  <a:cubicBezTo>
                    <a:pt x="228811" y="456834"/>
                    <a:pt x="227982" y="456239"/>
                    <a:pt x="227271" y="455685"/>
                  </a:cubicBezTo>
                  <a:cubicBezTo>
                    <a:pt x="231300" y="439677"/>
                    <a:pt x="235368" y="423749"/>
                    <a:pt x="239397" y="407742"/>
                  </a:cubicBezTo>
                  <a:cubicBezTo>
                    <a:pt x="243228" y="392765"/>
                    <a:pt x="220161" y="386425"/>
                    <a:pt x="216330" y="401363"/>
                  </a:cubicBezTo>
                  <a:cubicBezTo>
                    <a:pt x="213051" y="414280"/>
                    <a:pt x="209773" y="427197"/>
                    <a:pt x="206495" y="440113"/>
                  </a:cubicBezTo>
                  <a:cubicBezTo>
                    <a:pt x="200136" y="435359"/>
                    <a:pt x="194211" y="430881"/>
                    <a:pt x="189037" y="426998"/>
                  </a:cubicBezTo>
                  <a:cubicBezTo>
                    <a:pt x="189708" y="425968"/>
                    <a:pt x="190380" y="424898"/>
                    <a:pt x="190735" y="423512"/>
                  </a:cubicBezTo>
                  <a:cubicBezTo>
                    <a:pt x="194962" y="407583"/>
                    <a:pt x="199228" y="391655"/>
                    <a:pt x="203454" y="375767"/>
                  </a:cubicBezTo>
                  <a:cubicBezTo>
                    <a:pt x="206811" y="363127"/>
                    <a:pt x="190973" y="356827"/>
                    <a:pt x="183547" y="364038"/>
                  </a:cubicBezTo>
                  <a:cubicBezTo>
                    <a:pt x="193856" y="327388"/>
                    <a:pt x="216725" y="307933"/>
                    <a:pt x="252193" y="278652"/>
                  </a:cubicBezTo>
                  <a:cubicBezTo>
                    <a:pt x="258632" y="273343"/>
                    <a:pt x="265425" y="267716"/>
                    <a:pt x="273088" y="261179"/>
                  </a:cubicBezTo>
                  <a:cubicBezTo>
                    <a:pt x="291059" y="243943"/>
                    <a:pt x="320604" y="242319"/>
                    <a:pt x="340392" y="257494"/>
                  </a:cubicBezTo>
                  <a:lnTo>
                    <a:pt x="446996" y="339512"/>
                  </a:lnTo>
                  <a:cubicBezTo>
                    <a:pt x="460070" y="349537"/>
                    <a:pt x="476185" y="355084"/>
                    <a:pt x="492497" y="355084"/>
                  </a:cubicBezTo>
                  <a:cubicBezTo>
                    <a:pt x="492853" y="355559"/>
                    <a:pt x="495302" y="355044"/>
                    <a:pt x="496724" y="354965"/>
                  </a:cubicBezTo>
                  <a:cubicBezTo>
                    <a:pt x="518210" y="353697"/>
                    <a:pt x="550125" y="347516"/>
                    <a:pt x="580419" y="325248"/>
                  </a:cubicBezTo>
                  <a:cubicBezTo>
                    <a:pt x="583698" y="324971"/>
                    <a:pt x="586857" y="323386"/>
                    <a:pt x="588951" y="319503"/>
                  </a:cubicBezTo>
                  <a:cubicBezTo>
                    <a:pt x="589464" y="318552"/>
                    <a:pt x="589820" y="317561"/>
                    <a:pt x="590334" y="316611"/>
                  </a:cubicBezTo>
                  <a:cubicBezTo>
                    <a:pt x="613044" y="296601"/>
                    <a:pt x="626197" y="273660"/>
                    <a:pt x="632872" y="256900"/>
                  </a:cubicBezTo>
                  <a:cubicBezTo>
                    <a:pt x="633662" y="254958"/>
                    <a:pt x="634175" y="252937"/>
                    <a:pt x="634768" y="250917"/>
                  </a:cubicBezTo>
                  <a:cubicBezTo>
                    <a:pt x="652819" y="252264"/>
                    <a:pt x="670434" y="246360"/>
                    <a:pt x="683547" y="232968"/>
                  </a:cubicBezTo>
                  <a:cubicBezTo>
                    <a:pt x="694409" y="221953"/>
                    <a:pt x="677465" y="204994"/>
                    <a:pt x="666603" y="216009"/>
                  </a:cubicBezTo>
                  <a:cubicBezTo>
                    <a:pt x="658743" y="224092"/>
                    <a:pt x="648671" y="227936"/>
                    <a:pt x="637888" y="227381"/>
                  </a:cubicBezTo>
                  <a:cubicBezTo>
                    <a:pt x="637770" y="224092"/>
                    <a:pt x="637454" y="220764"/>
                    <a:pt x="636901" y="217436"/>
                  </a:cubicBezTo>
                  <a:lnTo>
                    <a:pt x="634413" y="202458"/>
                  </a:lnTo>
                  <a:cubicBezTo>
                    <a:pt x="648118" y="202300"/>
                    <a:pt x="661824" y="202102"/>
                    <a:pt x="675569" y="201864"/>
                  </a:cubicBezTo>
                  <a:cubicBezTo>
                    <a:pt x="690934" y="201705"/>
                    <a:pt x="691012" y="177694"/>
                    <a:pt x="675569" y="177893"/>
                  </a:cubicBezTo>
                  <a:cubicBezTo>
                    <a:pt x="660481" y="178130"/>
                    <a:pt x="645472" y="178328"/>
                    <a:pt x="630463" y="178566"/>
                  </a:cubicBezTo>
                  <a:lnTo>
                    <a:pt x="625802" y="150553"/>
                  </a:lnTo>
                  <a:cubicBezTo>
                    <a:pt x="642391" y="149364"/>
                    <a:pt x="659019" y="148176"/>
                    <a:pt x="675687" y="147026"/>
                  </a:cubicBezTo>
                  <a:cubicBezTo>
                    <a:pt x="690934" y="145957"/>
                    <a:pt x="691092" y="121986"/>
                    <a:pt x="675687" y="123055"/>
                  </a:cubicBezTo>
                  <a:cubicBezTo>
                    <a:pt x="657716" y="124284"/>
                    <a:pt x="639784" y="125551"/>
                    <a:pt x="621813" y="126819"/>
                  </a:cubicBezTo>
                  <a:lnTo>
                    <a:pt x="617389" y="100153"/>
                  </a:lnTo>
                  <a:cubicBezTo>
                    <a:pt x="633899" y="97816"/>
                    <a:pt x="650409" y="95557"/>
                    <a:pt x="666880" y="93259"/>
                  </a:cubicBezTo>
                  <a:cubicBezTo>
                    <a:pt x="682047" y="91199"/>
                    <a:pt x="675569" y="68059"/>
                    <a:pt x="660481" y="70160"/>
                  </a:cubicBezTo>
                  <a:cubicBezTo>
                    <a:pt x="646064" y="72140"/>
                    <a:pt x="631648" y="74121"/>
                    <a:pt x="617231" y="76143"/>
                  </a:cubicBezTo>
                  <a:cubicBezTo>
                    <a:pt x="620944" y="58748"/>
                    <a:pt x="633386" y="44088"/>
                    <a:pt x="651120" y="38145"/>
                  </a:cubicBezTo>
                  <a:cubicBezTo>
                    <a:pt x="667946" y="32479"/>
                    <a:pt x="685325" y="28358"/>
                    <a:pt x="702862" y="25901"/>
                  </a:cubicBezTo>
                  <a:cubicBezTo>
                    <a:pt x="734184" y="21464"/>
                    <a:pt x="766532" y="22295"/>
                    <a:pt x="798012" y="28278"/>
                  </a:cubicBezTo>
                  <a:cubicBezTo>
                    <a:pt x="821118" y="32637"/>
                    <a:pt x="838181" y="51101"/>
                    <a:pt x="840591" y="74121"/>
                  </a:cubicBezTo>
                  <a:lnTo>
                    <a:pt x="849516" y="161132"/>
                  </a:lnTo>
                  <a:cubicBezTo>
                    <a:pt x="851294" y="178724"/>
                    <a:pt x="858917" y="194811"/>
                    <a:pt x="870924" y="206421"/>
                  </a:cubicBezTo>
                  <a:cubicBezTo>
                    <a:pt x="886604" y="221596"/>
                    <a:pt x="904537" y="233324"/>
                    <a:pt x="924206" y="241368"/>
                  </a:cubicBezTo>
                  <a:cubicBezTo>
                    <a:pt x="961927" y="256781"/>
                    <a:pt x="1005019" y="257454"/>
                    <a:pt x="1046807" y="243784"/>
                  </a:cubicBezTo>
                  <a:cubicBezTo>
                    <a:pt x="1058815" y="239822"/>
                    <a:pt x="1069439" y="232769"/>
                    <a:pt x="1078010" y="223617"/>
                  </a:cubicBezTo>
                  <a:cubicBezTo>
                    <a:pt x="1088003" y="229085"/>
                    <a:pt x="1097997" y="234592"/>
                    <a:pt x="1107989" y="240060"/>
                  </a:cubicBezTo>
                  <a:cubicBezTo>
                    <a:pt x="1121458" y="247469"/>
                    <a:pt x="1133584" y="226747"/>
                    <a:pt x="1120036" y="219338"/>
                  </a:cubicBezTo>
                  <a:cubicBezTo>
                    <a:pt x="1110675" y="214187"/>
                    <a:pt x="1101314" y="209075"/>
                    <a:pt x="1091913" y="203924"/>
                  </a:cubicBezTo>
                  <a:lnTo>
                    <a:pt x="1099971" y="190215"/>
                  </a:lnTo>
                  <a:lnTo>
                    <a:pt x="1147724" y="212483"/>
                  </a:lnTo>
                  <a:cubicBezTo>
                    <a:pt x="1161627" y="218941"/>
                    <a:pt x="1173792" y="198298"/>
                    <a:pt x="1159811" y="191761"/>
                  </a:cubicBezTo>
                  <a:cubicBezTo>
                    <a:pt x="1143932" y="184351"/>
                    <a:pt x="1128014" y="176942"/>
                    <a:pt x="1112137" y="169572"/>
                  </a:cubicBezTo>
                  <a:lnTo>
                    <a:pt x="1128449" y="141836"/>
                  </a:lnTo>
                  <a:cubicBezTo>
                    <a:pt x="1148316" y="153089"/>
                    <a:pt x="1168183" y="164302"/>
                    <a:pt x="1188051" y="175515"/>
                  </a:cubicBezTo>
                  <a:cubicBezTo>
                    <a:pt x="1201520" y="183123"/>
                    <a:pt x="1213567" y="162400"/>
                    <a:pt x="1200137" y="154832"/>
                  </a:cubicBezTo>
                  <a:cubicBezTo>
                    <a:pt x="1180309" y="143619"/>
                    <a:pt x="1160482" y="132406"/>
                    <a:pt x="1140614" y="121193"/>
                  </a:cubicBezTo>
                  <a:lnTo>
                    <a:pt x="1146380" y="111367"/>
                  </a:lnTo>
                  <a:cubicBezTo>
                    <a:pt x="1149541" y="106057"/>
                    <a:pt x="1153727" y="101699"/>
                    <a:pt x="1158309" y="97855"/>
                  </a:cubicBezTo>
                  <a:cubicBezTo>
                    <a:pt x="1158151" y="101540"/>
                    <a:pt x="1159731" y="105146"/>
                    <a:pt x="1164313" y="107166"/>
                  </a:cubicBezTo>
                  <a:cubicBezTo>
                    <a:pt x="1188287" y="117785"/>
                    <a:pt x="1212224" y="128444"/>
                    <a:pt x="1236199" y="139063"/>
                  </a:cubicBezTo>
                  <a:cubicBezTo>
                    <a:pt x="1250141" y="145283"/>
                    <a:pt x="1262346" y="124640"/>
                    <a:pt x="1248245" y="118380"/>
                  </a:cubicBezTo>
                  <a:cubicBezTo>
                    <a:pt x="1225100" y="108117"/>
                    <a:pt x="1201994" y="97816"/>
                    <a:pt x="1178848" y="87554"/>
                  </a:cubicBezTo>
                  <a:cubicBezTo>
                    <a:pt x="1185010" y="86048"/>
                    <a:pt x="1191329" y="85295"/>
                    <a:pt x="1197768" y="86286"/>
                  </a:cubicBezTo>
                  <a:cubicBezTo>
                    <a:pt x="1219096" y="89614"/>
                    <a:pt x="1239635" y="96191"/>
                    <a:pt x="1258633" y="105859"/>
                  </a:cubicBezTo>
                  <a:cubicBezTo>
                    <a:pt x="1287585" y="120519"/>
                    <a:pt x="1312271" y="141598"/>
                    <a:pt x="1332099" y="168621"/>
                  </a:cubicBezTo>
                  <a:cubicBezTo>
                    <a:pt x="1344304" y="185223"/>
                    <a:pt x="1344777" y="208402"/>
                    <a:pt x="1333284" y="226351"/>
                  </a:cubicBezTo>
                  <a:lnTo>
                    <a:pt x="1273169" y="320335"/>
                  </a:lnTo>
                  <a:cubicBezTo>
                    <a:pt x="1260845" y="339591"/>
                    <a:pt x="1257962" y="363206"/>
                    <a:pt x="1265308" y="385078"/>
                  </a:cubicBezTo>
                  <a:cubicBezTo>
                    <a:pt x="1273840" y="410555"/>
                    <a:pt x="1285689" y="434764"/>
                    <a:pt x="1300461" y="457111"/>
                  </a:cubicBezTo>
                  <a:cubicBezTo>
                    <a:pt x="1311639" y="473951"/>
                    <a:pt x="1324475" y="489720"/>
                    <a:pt x="1338695" y="503984"/>
                  </a:cubicBezTo>
                  <a:cubicBezTo>
                    <a:pt x="1356074" y="521418"/>
                    <a:pt x="1381313" y="528828"/>
                    <a:pt x="1405209" y="524548"/>
                  </a:cubicBezTo>
                  <a:cubicBezTo>
                    <a:pt x="1413148" y="545786"/>
                    <a:pt x="1421087" y="566984"/>
                    <a:pt x="1429026" y="588222"/>
                  </a:cubicBezTo>
                  <a:cubicBezTo>
                    <a:pt x="1434398" y="602565"/>
                    <a:pt x="1457583" y="596345"/>
                    <a:pt x="1452133" y="581843"/>
                  </a:cubicBezTo>
                  <a:cubicBezTo>
                    <a:pt x="1444153" y="560526"/>
                    <a:pt x="1436175" y="539209"/>
                    <a:pt x="1428196" y="517892"/>
                  </a:cubicBezTo>
                  <a:cubicBezTo>
                    <a:pt x="1428118" y="517654"/>
                    <a:pt x="1427920" y="517536"/>
                    <a:pt x="1427841" y="517297"/>
                  </a:cubicBezTo>
                  <a:lnTo>
                    <a:pt x="1466825" y="501845"/>
                  </a:lnTo>
                  <a:cubicBezTo>
                    <a:pt x="1465917" y="504579"/>
                    <a:pt x="1465798" y="507590"/>
                    <a:pt x="1467141" y="510760"/>
                  </a:cubicBezTo>
                  <a:cubicBezTo>
                    <a:pt x="1475120" y="529422"/>
                    <a:pt x="1483137" y="548084"/>
                    <a:pt x="1491117" y="566746"/>
                  </a:cubicBezTo>
                  <a:cubicBezTo>
                    <a:pt x="1497159" y="580892"/>
                    <a:pt x="1517817" y="568688"/>
                    <a:pt x="1511773" y="554622"/>
                  </a:cubicBezTo>
                  <a:cubicBezTo>
                    <a:pt x="1503795" y="535999"/>
                    <a:pt x="1495816" y="517337"/>
                    <a:pt x="1487838" y="498675"/>
                  </a:cubicBezTo>
                  <a:cubicBezTo>
                    <a:pt x="1487087" y="496932"/>
                    <a:pt x="1486140" y="495624"/>
                    <a:pt x="1484995" y="494634"/>
                  </a:cubicBezTo>
                  <a:lnTo>
                    <a:pt x="1519357" y="481043"/>
                  </a:lnTo>
                  <a:lnTo>
                    <a:pt x="1533813" y="531879"/>
                  </a:lnTo>
                  <a:cubicBezTo>
                    <a:pt x="1538039" y="546697"/>
                    <a:pt x="1561145" y="540398"/>
                    <a:pt x="1556919" y="525499"/>
                  </a:cubicBezTo>
                  <a:cubicBezTo>
                    <a:pt x="1551942" y="508066"/>
                    <a:pt x="1546966" y="490632"/>
                    <a:pt x="1541989" y="473158"/>
                  </a:cubicBezTo>
                  <a:cubicBezTo>
                    <a:pt x="1549692" y="471296"/>
                    <a:pt x="1557591" y="470702"/>
                    <a:pt x="1565253" y="472326"/>
                  </a:cubicBezTo>
                  <a:cubicBezTo>
                    <a:pt x="1565293" y="473476"/>
                    <a:pt x="1565293" y="474624"/>
                    <a:pt x="1565727" y="475892"/>
                  </a:cubicBezTo>
                  <a:cubicBezTo>
                    <a:pt x="1573745" y="498556"/>
                    <a:pt x="1581723" y="521220"/>
                    <a:pt x="1589703" y="543884"/>
                  </a:cubicBezTo>
                  <a:cubicBezTo>
                    <a:pt x="1594798" y="558347"/>
                    <a:pt x="1617944" y="552086"/>
                    <a:pt x="1612769" y="537505"/>
                  </a:cubicBezTo>
                  <a:cubicBezTo>
                    <a:pt x="1607634" y="522924"/>
                    <a:pt x="1602499" y="508304"/>
                    <a:pt x="1597326" y="493722"/>
                  </a:cubicBezTo>
                  <a:cubicBezTo>
                    <a:pt x="1607792" y="505609"/>
                    <a:pt x="1616759" y="518486"/>
                    <a:pt x="1623236" y="532711"/>
                  </a:cubicBezTo>
                  <a:cubicBezTo>
                    <a:pt x="1639429" y="568292"/>
                    <a:pt x="1638798" y="602486"/>
                    <a:pt x="1635441" y="624952"/>
                  </a:cubicBezTo>
                  <a:cubicBezTo>
                    <a:pt x="1632834" y="642346"/>
                    <a:pt x="1620747" y="657442"/>
                    <a:pt x="1603922" y="664336"/>
                  </a:cubicBezTo>
                  <a:lnTo>
                    <a:pt x="1466351" y="720560"/>
                  </a:lnTo>
                  <a:cubicBezTo>
                    <a:pt x="1447550" y="728247"/>
                    <a:pt x="1433015" y="742710"/>
                    <a:pt x="1425431" y="761292"/>
                  </a:cubicBezTo>
                  <a:cubicBezTo>
                    <a:pt x="1416032" y="784115"/>
                    <a:pt x="1410937" y="808086"/>
                    <a:pt x="1410264" y="832573"/>
                  </a:cubicBezTo>
                  <a:cubicBezTo>
                    <a:pt x="1409554" y="858803"/>
                    <a:pt x="1413898" y="884597"/>
                    <a:pt x="1423101" y="909282"/>
                  </a:cubicBezTo>
                  <a:cubicBezTo>
                    <a:pt x="1427565" y="921248"/>
                    <a:pt x="1435267" y="931510"/>
                    <a:pt x="1444984" y="939672"/>
                  </a:cubicBezTo>
                  <a:cubicBezTo>
                    <a:pt x="1437517" y="965545"/>
                    <a:pt x="1430092" y="991459"/>
                    <a:pt x="1422588" y="1017371"/>
                  </a:cubicBezTo>
                  <a:cubicBezTo>
                    <a:pt x="1418362" y="1032230"/>
                    <a:pt x="1441428" y="1038570"/>
                    <a:pt x="1445693" y="1023711"/>
                  </a:cubicBezTo>
                  <a:cubicBezTo>
                    <a:pt x="1452487" y="1000057"/>
                    <a:pt x="1459320" y="976402"/>
                    <a:pt x="1466114" y="952747"/>
                  </a:cubicBezTo>
                  <a:lnTo>
                    <a:pt x="1487047" y="963049"/>
                  </a:lnTo>
                  <a:cubicBezTo>
                    <a:pt x="1486100" y="964555"/>
                    <a:pt x="1485389" y="966298"/>
                    <a:pt x="1485153" y="968398"/>
                  </a:cubicBezTo>
                  <a:lnTo>
                    <a:pt x="1477332" y="1040352"/>
                  </a:lnTo>
                  <a:cubicBezTo>
                    <a:pt x="1475634" y="1055687"/>
                    <a:pt x="1499609" y="1055568"/>
                    <a:pt x="1501267" y="1040352"/>
                  </a:cubicBezTo>
                  <a:lnTo>
                    <a:pt x="1508534" y="973629"/>
                  </a:lnTo>
                  <a:lnTo>
                    <a:pt x="1535354" y="986783"/>
                  </a:lnTo>
                  <a:cubicBezTo>
                    <a:pt x="1534801" y="987575"/>
                    <a:pt x="1534208" y="988249"/>
                    <a:pt x="1533813" y="989240"/>
                  </a:cubicBezTo>
                  <a:cubicBezTo>
                    <a:pt x="1525835" y="1010556"/>
                    <a:pt x="1517857" y="1031873"/>
                    <a:pt x="1509877" y="1053190"/>
                  </a:cubicBezTo>
                  <a:cubicBezTo>
                    <a:pt x="1504466" y="1067652"/>
                    <a:pt x="1527612" y="1073913"/>
                    <a:pt x="1532944" y="1059530"/>
                  </a:cubicBezTo>
                  <a:cubicBezTo>
                    <a:pt x="1540765" y="1038768"/>
                    <a:pt x="1548545" y="1017926"/>
                    <a:pt x="1556327" y="997124"/>
                  </a:cubicBezTo>
                  <a:lnTo>
                    <a:pt x="1591046" y="1014162"/>
                  </a:lnTo>
                  <a:cubicBezTo>
                    <a:pt x="1588596" y="1015509"/>
                    <a:pt x="1586622" y="1017728"/>
                    <a:pt x="1585673" y="1021215"/>
                  </a:cubicBezTo>
                  <a:cubicBezTo>
                    <a:pt x="1580381" y="1041184"/>
                    <a:pt x="1575049" y="1061155"/>
                    <a:pt x="1569717" y="1081163"/>
                  </a:cubicBezTo>
                  <a:cubicBezTo>
                    <a:pt x="1565727" y="1096101"/>
                    <a:pt x="1588834" y="1102441"/>
                    <a:pt x="1592822" y="1087543"/>
                  </a:cubicBezTo>
                  <a:cubicBezTo>
                    <a:pt x="1598155" y="1067573"/>
                    <a:pt x="1603448" y="1047564"/>
                    <a:pt x="1608779" y="1027594"/>
                  </a:cubicBezTo>
                  <a:cubicBezTo>
                    <a:pt x="1609214" y="1025930"/>
                    <a:pt x="1609214" y="1024464"/>
                    <a:pt x="1609056" y="1023038"/>
                  </a:cubicBezTo>
                  <a:lnTo>
                    <a:pt x="1617786" y="1027317"/>
                  </a:lnTo>
                  <a:cubicBezTo>
                    <a:pt x="1637099" y="1036826"/>
                    <a:pt x="1648672" y="1057073"/>
                    <a:pt x="1646618" y="1077717"/>
                  </a:cubicBezTo>
                  <a:cubicBezTo>
                    <a:pt x="1643933" y="1104580"/>
                    <a:pt x="1635085" y="1129107"/>
                    <a:pt x="1620352" y="1150661"/>
                  </a:cubicBezTo>
                  <a:cubicBezTo>
                    <a:pt x="1607002" y="1170235"/>
                    <a:pt x="1589623" y="1186242"/>
                    <a:pt x="1568610" y="1198208"/>
                  </a:cubicBezTo>
                  <a:cubicBezTo>
                    <a:pt x="1553918" y="1206608"/>
                    <a:pt x="1535670" y="1207321"/>
                    <a:pt x="1520463" y="1200110"/>
                  </a:cubicBezTo>
                  <a:lnTo>
                    <a:pt x="1409554" y="1147333"/>
                  </a:lnTo>
                  <a:cubicBezTo>
                    <a:pt x="1394229" y="1140043"/>
                    <a:pt x="1377008" y="1138101"/>
                    <a:pt x="1360616" y="1141944"/>
                  </a:cubicBezTo>
                  <a:cubicBezTo>
                    <a:pt x="1332731" y="1148442"/>
                    <a:pt x="1307965" y="1161042"/>
                    <a:pt x="1287071" y="1179387"/>
                  </a:cubicBezTo>
                  <a:cubicBezTo>
                    <a:pt x="1254485" y="1208034"/>
                    <a:pt x="1240425" y="1243140"/>
                    <a:pt x="1234382" y="1267587"/>
                  </a:cubicBezTo>
                  <a:cubicBezTo>
                    <a:pt x="1230788" y="1282088"/>
                    <a:pt x="1232288" y="1297184"/>
                    <a:pt x="1237502" y="1311092"/>
                  </a:cubicBezTo>
                  <a:cubicBezTo>
                    <a:pt x="1217595" y="1327298"/>
                    <a:pt x="1197688" y="1343503"/>
                    <a:pt x="1177781" y="1359709"/>
                  </a:cubicBezTo>
                  <a:cubicBezTo>
                    <a:pt x="1165813" y="1369456"/>
                    <a:pt x="1182877" y="1386335"/>
                    <a:pt x="1194727" y="1376667"/>
                  </a:cubicBezTo>
                  <a:cubicBezTo>
                    <a:pt x="1212895" y="1361888"/>
                    <a:pt x="1231024" y="1347109"/>
                    <a:pt x="1249194" y="1332330"/>
                  </a:cubicBezTo>
                  <a:cubicBezTo>
                    <a:pt x="1249312" y="1332449"/>
                    <a:pt x="1249390" y="1332647"/>
                    <a:pt x="1249510" y="1332766"/>
                  </a:cubicBezTo>
                  <a:lnTo>
                    <a:pt x="1259226" y="1344573"/>
                  </a:lnTo>
                  <a:cubicBezTo>
                    <a:pt x="1243861" y="1358758"/>
                    <a:pt x="1228496" y="1372943"/>
                    <a:pt x="1213171" y="1387127"/>
                  </a:cubicBezTo>
                  <a:cubicBezTo>
                    <a:pt x="1201836" y="1397588"/>
                    <a:pt x="1218780" y="1414507"/>
                    <a:pt x="1230076" y="1404086"/>
                  </a:cubicBezTo>
                  <a:cubicBezTo>
                    <a:pt x="1244888" y="1390416"/>
                    <a:pt x="1259660" y="1376747"/>
                    <a:pt x="1274432" y="1363077"/>
                  </a:cubicBezTo>
                  <a:lnTo>
                    <a:pt x="1291771" y="1384116"/>
                  </a:lnTo>
                  <a:cubicBezTo>
                    <a:pt x="1277513" y="1398420"/>
                    <a:pt x="1263215" y="1412684"/>
                    <a:pt x="1248956" y="1426987"/>
                  </a:cubicBezTo>
                  <a:cubicBezTo>
                    <a:pt x="1238055" y="1437884"/>
                    <a:pt x="1254960" y="1454882"/>
                    <a:pt x="1265900" y="1443946"/>
                  </a:cubicBezTo>
                  <a:cubicBezTo>
                    <a:pt x="1279606" y="1430197"/>
                    <a:pt x="1293351" y="1416448"/>
                    <a:pt x="1307096" y="1402699"/>
                  </a:cubicBezTo>
                  <a:lnTo>
                    <a:pt x="1326332" y="1426037"/>
                  </a:lnTo>
                  <a:cubicBezTo>
                    <a:pt x="1328939" y="1429286"/>
                    <a:pt x="1330993" y="1432773"/>
                    <a:pt x="1332731" y="1436339"/>
                  </a:cubicBezTo>
                  <a:cubicBezTo>
                    <a:pt x="1315707" y="1452148"/>
                    <a:pt x="1298684" y="1467957"/>
                    <a:pt x="1281660" y="1483767"/>
                  </a:cubicBezTo>
                  <a:cubicBezTo>
                    <a:pt x="1270324" y="1494267"/>
                    <a:pt x="1287309" y="1511185"/>
                    <a:pt x="1298604" y="1500725"/>
                  </a:cubicBezTo>
                  <a:cubicBezTo>
                    <a:pt x="1311599" y="1488640"/>
                    <a:pt x="1324595" y="1476555"/>
                    <a:pt x="1337588" y="1464510"/>
                  </a:cubicBezTo>
                  <a:cubicBezTo>
                    <a:pt x="1336404" y="1475921"/>
                    <a:pt x="1331586" y="1487055"/>
                    <a:pt x="1322896" y="1495930"/>
                  </a:cubicBezTo>
                  <a:cubicBezTo>
                    <a:pt x="1305753" y="1513444"/>
                    <a:pt x="1286479" y="1528619"/>
                    <a:pt x="1265624" y="1541061"/>
                  </a:cubicBezTo>
                  <a:cubicBezTo>
                    <a:pt x="1249154" y="1550926"/>
                    <a:pt x="1231577" y="1559128"/>
                    <a:pt x="1213409" y="1565468"/>
                  </a:cubicBezTo>
                  <a:cubicBezTo>
                    <a:pt x="1190105" y="1573551"/>
                    <a:pt x="1162654" y="1561783"/>
                    <a:pt x="1151397" y="1539198"/>
                  </a:cubicBezTo>
                  <a:lnTo>
                    <a:pt x="1105184" y="1446561"/>
                  </a:lnTo>
                  <a:cubicBezTo>
                    <a:pt x="1098075" y="1432258"/>
                    <a:pt x="1086740" y="1420807"/>
                    <a:pt x="1072520" y="1413357"/>
                  </a:cubicBezTo>
                  <a:cubicBezTo>
                    <a:pt x="1048585" y="1400837"/>
                    <a:pt x="1008534" y="1385780"/>
                    <a:pt x="958688" y="1388871"/>
                  </a:cubicBezTo>
                  <a:cubicBezTo>
                    <a:pt x="927406" y="1390892"/>
                    <a:pt x="897388" y="1399648"/>
                    <a:pt x="869463" y="1414903"/>
                  </a:cubicBezTo>
                  <a:cubicBezTo>
                    <a:pt x="852360" y="1424253"/>
                    <a:pt x="840116" y="1440736"/>
                    <a:pt x="834744" y="1459874"/>
                  </a:cubicBezTo>
                  <a:cubicBezTo>
                    <a:pt x="812270" y="1458646"/>
                    <a:pt x="789796" y="1457378"/>
                    <a:pt x="767322" y="1456110"/>
                  </a:cubicBezTo>
                  <a:cubicBezTo>
                    <a:pt x="751879" y="1455278"/>
                    <a:pt x="751997" y="1479249"/>
                    <a:pt x="767322" y="1480121"/>
                  </a:cubicBezTo>
                  <a:cubicBezTo>
                    <a:pt x="788295" y="1481270"/>
                    <a:pt x="809229" y="1482459"/>
                    <a:pt x="830203" y="1483608"/>
                  </a:cubicBezTo>
                  <a:lnTo>
                    <a:pt x="826292" y="1510987"/>
                  </a:lnTo>
                  <a:cubicBezTo>
                    <a:pt x="805042" y="1507619"/>
                    <a:pt x="783714" y="1504212"/>
                    <a:pt x="762464" y="1500804"/>
                  </a:cubicBezTo>
                  <a:cubicBezTo>
                    <a:pt x="747415" y="1498387"/>
                    <a:pt x="740938" y="1521487"/>
                    <a:pt x="756105" y="1523904"/>
                  </a:cubicBezTo>
                  <a:cubicBezTo>
                    <a:pt x="778381" y="1527470"/>
                    <a:pt x="800658" y="1531036"/>
                    <a:pt x="822934" y="1534602"/>
                  </a:cubicBezTo>
                  <a:lnTo>
                    <a:pt x="819459" y="1558930"/>
                  </a:lnTo>
                  <a:cubicBezTo>
                    <a:pt x="800737" y="1556593"/>
                    <a:pt x="782015" y="1554294"/>
                    <a:pt x="763294" y="1551957"/>
                  </a:cubicBezTo>
                  <a:cubicBezTo>
                    <a:pt x="748087" y="1550015"/>
                    <a:pt x="748245" y="1574026"/>
                    <a:pt x="763294" y="1575928"/>
                  </a:cubicBezTo>
                  <a:cubicBezTo>
                    <a:pt x="780909" y="1578107"/>
                    <a:pt x="798525" y="1580326"/>
                    <a:pt x="816101" y="1582505"/>
                  </a:cubicBezTo>
                  <a:lnTo>
                    <a:pt x="814048" y="1596690"/>
                  </a:lnTo>
                  <a:cubicBezTo>
                    <a:pt x="813889" y="1597879"/>
                    <a:pt x="813376" y="1598909"/>
                    <a:pt x="813139" y="1600058"/>
                  </a:cubicBezTo>
                  <a:lnTo>
                    <a:pt x="751365" y="1600058"/>
                  </a:lnTo>
                  <a:cubicBezTo>
                    <a:pt x="735961" y="1600058"/>
                    <a:pt x="735961" y="1624030"/>
                    <a:pt x="751365" y="1624030"/>
                  </a:cubicBezTo>
                  <a:lnTo>
                    <a:pt x="801251" y="1624030"/>
                  </a:lnTo>
                  <a:cubicBezTo>
                    <a:pt x="795721" y="1630250"/>
                    <a:pt x="788849" y="1635282"/>
                    <a:pt x="780751" y="1638056"/>
                  </a:cubicBezTo>
                  <a:cubicBezTo>
                    <a:pt x="760133" y="1645188"/>
                    <a:pt x="739121" y="1648437"/>
                    <a:pt x="717121" y="1647565"/>
                  </a:cubicBezTo>
                  <a:cubicBezTo>
                    <a:pt x="691210" y="1646496"/>
                    <a:pt x="666090" y="1639720"/>
                    <a:pt x="642589" y="1627318"/>
                  </a:cubicBezTo>
                  <a:cubicBezTo>
                    <a:pt x="624499" y="1617730"/>
                    <a:pt x="613993" y="1597958"/>
                    <a:pt x="615967" y="1576958"/>
                  </a:cubicBezTo>
                  <a:lnTo>
                    <a:pt x="628725" y="1439231"/>
                  </a:lnTo>
                  <a:cubicBezTo>
                    <a:pt x="631134" y="1412961"/>
                    <a:pt x="619759" y="1387722"/>
                    <a:pt x="598272" y="1371675"/>
                  </a:cubicBezTo>
                  <a:close/>
                  <a:moveTo>
                    <a:pt x="1360853" y="488175"/>
                  </a:moveTo>
                  <a:cubicBezTo>
                    <a:pt x="1359866" y="488690"/>
                    <a:pt x="1359036" y="489284"/>
                    <a:pt x="1358246" y="490038"/>
                  </a:cubicBezTo>
                  <a:cubicBezTo>
                    <a:pt x="1357259" y="489166"/>
                    <a:pt x="1356034" y="488611"/>
                    <a:pt x="1355087" y="487660"/>
                  </a:cubicBezTo>
                  <a:cubicBezTo>
                    <a:pt x="1353980" y="486550"/>
                    <a:pt x="1353071" y="485283"/>
                    <a:pt x="1351966" y="484173"/>
                  </a:cubicBezTo>
                  <a:cubicBezTo>
                    <a:pt x="1354889" y="485679"/>
                    <a:pt x="1357891" y="486868"/>
                    <a:pt x="1360853" y="488175"/>
                  </a:cubicBezTo>
                  <a:close/>
                  <a:moveTo>
                    <a:pt x="631885" y="1647803"/>
                  </a:moveTo>
                  <a:cubicBezTo>
                    <a:pt x="658427" y="1661829"/>
                    <a:pt x="686786" y="1669516"/>
                    <a:pt x="716212" y="1670705"/>
                  </a:cubicBezTo>
                  <a:cubicBezTo>
                    <a:pt x="802633" y="1674112"/>
                    <a:pt x="838101" y="1657946"/>
                    <a:pt x="851728" y="1575334"/>
                  </a:cubicBezTo>
                  <a:cubicBezTo>
                    <a:pt x="869739" y="1466570"/>
                    <a:pt x="935305" y="1367792"/>
                    <a:pt x="1061856" y="1433921"/>
                  </a:cubicBezTo>
                  <a:cubicBezTo>
                    <a:pt x="1071730" y="1439072"/>
                    <a:pt x="1079551" y="1447037"/>
                    <a:pt x="1084488" y="1456902"/>
                  </a:cubicBezTo>
                  <a:lnTo>
                    <a:pt x="1130739" y="1549579"/>
                  </a:lnTo>
                  <a:cubicBezTo>
                    <a:pt x="1147053" y="1582228"/>
                    <a:pt x="1187024" y="1599147"/>
                    <a:pt x="1221031" y="1587340"/>
                  </a:cubicBezTo>
                  <a:cubicBezTo>
                    <a:pt x="1240662" y="1580485"/>
                    <a:pt x="1259660" y="1571609"/>
                    <a:pt x="1277473" y="1560951"/>
                  </a:cubicBezTo>
                  <a:cubicBezTo>
                    <a:pt x="1345922" y="1520060"/>
                    <a:pt x="1390634" y="1471682"/>
                    <a:pt x="1349201" y="1395924"/>
                  </a:cubicBezTo>
                  <a:cubicBezTo>
                    <a:pt x="1320881" y="1344137"/>
                    <a:pt x="1246151" y="1166154"/>
                    <a:pt x="1367449" y="1160250"/>
                  </a:cubicBezTo>
                  <a:cubicBezTo>
                    <a:pt x="1412160" y="1158071"/>
                    <a:pt x="1471762" y="1202567"/>
                    <a:pt x="1510549" y="1221030"/>
                  </a:cubicBezTo>
                  <a:cubicBezTo>
                    <a:pt x="1532471" y="1231451"/>
                    <a:pt x="1558894" y="1230461"/>
                    <a:pt x="1580065" y="1218376"/>
                  </a:cubicBezTo>
                  <a:cubicBezTo>
                    <a:pt x="1604159" y="1204587"/>
                    <a:pt x="1624144" y="1186242"/>
                    <a:pt x="1639469" y="1163736"/>
                  </a:cubicBezTo>
                  <a:cubicBezTo>
                    <a:pt x="1679836" y="1104541"/>
                    <a:pt x="1683075" y="1039917"/>
                    <a:pt x="1634769" y="998234"/>
                  </a:cubicBezTo>
                  <a:cubicBezTo>
                    <a:pt x="1628054" y="992410"/>
                    <a:pt x="1620274" y="987021"/>
                    <a:pt x="1611505" y="982147"/>
                  </a:cubicBezTo>
                  <a:cubicBezTo>
                    <a:pt x="1535630" y="940306"/>
                    <a:pt x="1406236" y="901317"/>
                    <a:pt x="1440007" y="788949"/>
                  </a:cubicBezTo>
                  <a:cubicBezTo>
                    <a:pt x="1458886" y="725989"/>
                    <a:pt x="1555892" y="708951"/>
                    <a:pt x="1612651" y="685772"/>
                  </a:cubicBezTo>
                  <a:cubicBezTo>
                    <a:pt x="1637021" y="675787"/>
                    <a:pt x="1654478" y="653797"/>
                    <a:pt x="1658310" y="628399"/>
                  </a:cubicBezTo>
                  <a:cubicBezTo>
                    <a:pt x="1662141" y="602843"/>
                    <a:pt x="1662773" y="563854"/>
                    <a:pt x="1644328" y="523122"/>
                  </a:cubicBezTo>
                  <a:cubicBezTo>
                    <a:pt x="1625448" y="481638"/>
                    <a:pt x="1585753" y="440153"/>
                    <a:pt x="1536617" y="439241"/>
                  </a:cubicBezTo>
                  <a:cubicBezTo>
                    <a:pt x="1492854" y="438449"/>
                    <a:pt x="1459162" y="478428"/>
                    <a:pt x="1414056" y="476606"/>
                  </a:cubicBezTo>
                  <a:cubicBezTo>
                    <a:pt x="1276999" y="471098"/>
                    <a:pt x="1300461" y="320652"/>
                    <a:pt x="1352756" y="238871"/>
                  </a:cubicBezTo>
                  <a:cubicBezTo>
                    <a:pt x="1369385" y="212879"/>
                    <a:pt x="1368554" y="179160"/>
                    <a:pt x="1350741" y="154872"/>
                  </a:cubicBezTo>
                  <a:cubicBezTo>
                    <a:pt x="1328741" y="124957"/>
                    <a:pt x="1301291" y="101501"/>
                    <a:pt x="1269061" y="85176"/>
                  </a:cubicBezTo>
                  <a:cubicBezTo>
                    <a:pt x="1247889" y="74439"/>
                    <a:pt x="1225060" y="67148"/>
                    <a:pt x="1201322" y="63384"/>
                  </a:cubicBezTo>
                  <a:cubicBezTo>
                    <a:pt x="1081881" y="44603"/>
                    <a:pt x="1093217" y="253967"/>
                    <a:pt x="970774" y="224528"/>
                  </a:cubicBezTo>
                  <a:cubicBezTo>
                    <a:pt x="868238" y="199883"/>
                    <a:pt x="894189" y="22930"/>
                    <a:pt x="802120" y="5456"/>
                  </a:cubicBezTo>
                  <a:cubicBezTo>
                    <a:pt x="768231" y="-923"/>
                    <a:pt x="733433" y="-1795"/>
                    <a:pt x="699623" y="2960"/>
                  </a:cubicBezTo>
                  <a:cubicBezTo>
                    <a:pt x="680744" y="5614"/>
                    <a:pt x="661982" y="10052"/>
                    <a:pt x="643774" y="16154"/>
                  </a:cubicBezTo>
                  <a:cubicBezTo>
                    <a:pt x="596298" y="32083"/>
                    <a:pt x="580537" y="66990"/>
                    <a:pt x="586502" y="112555"/>
                  </a:cubicBezTo>
                  <a:cubicBezTo>
                    <a:pt x="595705" y="182370"/>
                    <a:pt x="604039" y="237643"/>
                    <a:pt x="569874" y="303892"/>
                  </a:cubicBezTo>
                  <a:cubicBezTo>
                    <a:pt x="568886" y="304645"/>
                    <a:pt x="568254" y="305516"/>
                    <a:pt x="567188" y="306269"/>
                  </a:cubicBezTo>
                  <a:cubicBezTo>
                    <a:pt x="495381" y="359521"/>
                    <a:pt x="408920" y="280990"/>
                    <a:pt x="354414" y="239109"/>
                  </a:cubicBezTo>
                  <a:cubicBezTo>
                    <a:pt x="325857" y="217158"/>
                    <a:pt x="282686" y="219932"/>
                    <a:pt x="257605" y="243943"/>
                  </a:cubicBezTo>
                  <a:cubicBezTo>
                    <a:pt x="250614" y="249966"/>
                    <a:pt x="243899" y="255473"/>
                    <a:pt x="237501" y="260743"/>
                  </a:cubicBezTo>
                  <a:cubicBezTo>
                    <a:pt x="191328" y="298899"/>
                    <a:pt x="132437" y="367842"/>
                    <a:pt x="157360" y="433298"/>
                  </a:cubicBezTo>
                  <a:cubicBezTo>
                    <a:pt x="171855" y="471494"/>
                    <a:pt x="200096" y="478508"/>
                    <a:pt x="228653" y="499309"/>
                  </a:cubicBezTo>
                  <a:cubicBezTo>
                    <a:pt x="287505" y="542181"/>
                    <a:pt x="291771" y="643336"/>
                    <a:pt x="225888" y="683118"/>
                  </a:cubicBezTo>
                  <a:cubicBezTo>
                    <a:pt x="188998" y="705425"/>
                    <a:pt x="117467" y="692151"/>
                    <a:pt x="75600" y="692983"/>
                  </a:cubicBezTo>
                  <a:cubicBezTo>
                    <a:pt x="38827" y="693697"/>
                    <a:pt x="8335" y="720164"/>
                    <a:pt x="3121" y="755943"/>
                  </a:cubicBezTo>
                  <a:cubicBezTo>
                    <a:pt x="1305" y="768543"/>
                    <a:pt x="238" y="781341"/>
                    <a:pt x="-78" y="794060"/>
                  </a:cubicBezTo>
                  <a:cubicBezTo>
                    <a:pt x="-670" y="819735"/>
                    <a:pt x="1936" y="845569"/>
                    <a:pt x="7625" y="870848"/>
                  </a:cubicBezTo>
                  <a:cubicBezTo>
                    <a:pt x="25201" y="948746"/>
                    <a:pt x="106448" y="937731"/>
                    <a:pt x="168064" y="943119"/>
                  </a:cubicBezTo>
                  <a:cubicBezTo>
                    <a:pt x="212815" y="947042"/>
                    <a:pt x="251799" y="960672"/>
                    <a:pt x="277512" y="999106"/>
                  </a:cubicBezTo>
                  <a:cubicBezTo>
                    <a:pt x="352557" y="1111118"/>
                    <a:pt x="258632" y="1160765"/>
                    <a:pt x="180901" y="1224478"/>
                  </a:cubicBezTo>
                  <a:cubicBezTo>
                    <a:pt x="154239" y="1246349"/>
                    <a:pt x="145669" y="1282960"/>
                    <a:pt x="160085" y="1313549"/>
                  </a:cubicBezTo>
                  <a:cubicBezTo>
                    <a:pt x="172053" y="1338867"/>
                    <a:pt x="188050" y="1361769"/>
                    <a:pt x="207483" y="1381541"/>
                  </a:cubicBezTo>
                  <a:cubicBezTo>
                    <a:pt x="222689" y="1397033"/>
                    <a:pt x="239989" y="1410465"/>
                    <a:pt x="258988" y="1421599"/>
                  </a:cubicBezTo>
                  <a:cubicBezTo>
                    <a:pt x="313376" y="1453337"/>
                    <a:pt x="332571" y="1428374"/>
                    <a:pt x="371161" y="1394775"/>
                  </a:cubicBezTo>
                  <a:cubicBezTo>
                    <a:pt x="415753" y="1355984"/>
                    <a:pt x="459319" y="1349565"/>
                    <a:pt x="514103" y="1365732"/>
                  </a:cubicBezTo>
                  <a:cubicBezTo>
                    <a:pt x="554746" y="1377737"/>
                    <a:pt x="597641" y="1381818"/>
                    <a:pt x="605619" y="1429286"/>
                  </a:cubicBezTo>
                  <a:cubicBezTo>
                    <a:pt x="612966" y="1473504"/>
                    <a:pt x="597087" y="1530164"/>
                    <a:pt x="592940" y="1574818"/>
                  </a:cubicBezTo>
                  <a:cubicBezTo>
                    <a:pt x="590136" y="1605169"/>
                    <a:pt x="605421" y="1633816"/>
                    <a:pt x="631885" y="1647803"/>
                  </a:cubicBezTo>
                  <a:close/>
                </a:path>
              </a:pathLst>
            </a:custGeom>
            <a:grpFill/>
            <a:ln w="39496" cap="flat">
              <a:noFill/>
              <a:prstDash val="solid"/>
              <a:round/>
            </a:ln>
          </p:spPr>
          <p:txBody>
            <a:bodyPr rtlCol="0" anchor="ctr"/>
            <a:lstStyle/>
            <a:p>
              <a:endParaRPr lang="en-LT"/>
            </a:p>
          </p:txBody>
        </p:sp>
        <p:sp>
          <p:nvSpPr>
            <p:cNvPr id="85" name="Freeform 54">
              <a:extLst>
                <a:ext uri="{FF2B5EF4-FFF2-40B4-BE49-F238E27FC236}">
                  <a16:creationId xmlns:a16="http://schemas.microsoft.com/office/drawing/2014/main" id="{B159DEA2-F0E2-19C3-37F3-44D7E1F2AFEC}"/>
                </a:ext>
              </a:extLst>
            </p:cNvPr>
            <p:cNvSpPr/>
            <p:nvPr/>
          </p:nvSpPr>
          <p:spPr>
            <a:xfrm>
              <a:off x="5616101" y="2976892"/>
              <a:ext cx="975245" cy="969519"/>
            </a:xfrm>
            <a:custGeom>
              <a:avLst/>
              <a:gdLst>
                <a:gd name="connsiteX0" fmla="*/ 186398 w 975245"/>
                <a:gd name="connsiteY0" fmla="*/ 834306 h 969519"/>
                <a:gd name="connsiteX1" fmla="*/ 26195 w 975245"/>
                <a:gd name="connsiteY1" fmla="*/ 563170 h 969519"/>
                <a:gd name="connsiteX2" fmla="*/ 86390 w 975245"/>
                <a:gd name="connsiteY2" fmla="*/ 234027 h 969519"/>
                <a:gd name="connsiteX3" fmla="*/ 472440 w 975245"/>
                <a:gd name="connsiteY3" fmla="*/ 23117 h 969519"/>
                <a:gd name="connsiteX4" fmla="*/ 604520 w 975245"/>
                <a:gd name="connsiteY4" fmla="*/ 35955 h 969519"/>
                <a:gd name="connsiteX5" fmla="*/ 951625 w 975245"/>
                <a:gd name="connsiteY5" fmla="*/ 467838 h 969519"/>
                <a:gd name="connsiteX6" fmla="*/ 913431 w 975245"/>
                <a:gd name="connsiteY6" fmla="*/ 652083 h 969519"/>
                <a:gd name="connsiteX7" fmla="*/ 610800 w 975245"/>
                <a:gd name="connsiteY7" fmla="*/ 936849 h 969519"/>
                <a:gd name="connsiteX8" fmla="*/ 525367 w 975245"/>
                <a:gd name="connsiteY8" fmla="*/ 944337 h 969519"/>
                <a:gd name="connsiteX9" fmla="*/ 495664 w 975245"/>
                <a:gd name="connsiteY9" fmla="*/ 944059 h 969519"/>
                <a:gd name="connsiteX10" fmla="*/ 465646 w 975245"/>
                <a:gd name="connsiteY10" fmla="*/ 943743 h 969519"/>
                <a:gd name="connsiteX11" fmla="*/ 416985 w 975245"/>
                <a:gd name="connsiteY11" fmla="*/ 945566 h 969519"/>
                <a:gd name="connsiteX12" fmla="*/ 186398 w 975245"/>
                <a:gd name="connsiteY12" fmla="*/ 834306 h 969519"/>
                <a:gd name="connsiteX13" fmla="*/ 419038 w 975245"/>
                <a:gd name="connsiteY13" fmla="*/ 968626 h 969519"/>
                <a:gd name="connsiteX14" fmla="*/ 465646 w 975245"/>
                <a:gd name="connsiteY14" fmla="*/ 966922 h 969519"/>
                <a:gd name="connsiteX15" fmla="*/ 495308 w 975245"/>
                <a:gd name="connsiteY15" fmla="*/ 967239 h 969519"/>
                <a:gd name="connsiteX16" fmla="*/ 525367 w 975245"/>
                <a:gd name="connsiteY16" fmla="*/ 967516 h 969519"/>
                <a:gd name="connsiteX17" fmla="*/ 615855 w 975245"/>
                <a:gd name="connsiteY17" fmla="*/ 959433 h 969519"/>
                <a:gd name="connsiteX18" fmla="*/ 934601 w 975245"/>
                <a:gd name="connsiteY18" fmla="*/ 661354 h 969519"/>
                <a:gd name="connsiteX19" fmla="*/ 974731 w 975245"/>
                <a:gd name="connsiteY19" fmla="*/ 468829 h 969519"/>
                <a:gd name="connsiteX20" fmla="*/ 608746 w 975245"/>
                <a:gd name="connsiteY20" fmla="*/ 13172 h 969519"/>
                <a:gd name="connsiteX21" fmla="*/ 472440 w 975245"/>
                <a:gd name="connsiteY21" fmla="*/ -62 h 969519"/>
                <a:gd name="connsiteX22" fmla="*/ 66285 w 975245"/>
                <a:gd name="connsiteY22" fmla="*/ 222497 h 969519"/>
                <a:gd name="connsiteX23" fmla="*/ 3168 w 975245"/>
                <a:gd name="connsiteY23" fmla="*/ 565468 h 969519"/>
                <a:gd name="connsiteX24" fmla="*/ 169809 w 975245"/>
                <a:gd name="connsiteY24" fmla="*/ 850432 h 969519"/>
                <a:gd name="connsiteX25" fmla="*/ 400356 w 975245"/>
                <a:gd name="connsiteY25" fmla="*/ 969458 h 969519"/>
                <a:gd name="connsiteX26" fmla="*/ 419038 w 975245"/>
                <a:gd name="connsiteY26" fmla="*/ 968626 h 96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75245" h="969519">
                  <a:moveTo>
                    <a:pt x="186398" y="834306"/>
                  </a:moveTo>
                  <a:cubicBezTo>
                    <a:pt x="114591" y="760370"/>
                    <a:pt x="37018" y="672369"/>
                    <a:pt x="26195" y="563170"/>
                  </a:cubicBezTo>
                  <a:cubicBezTo>
                    <a:pt x="14188" y="441926"/>
                    <a:pt x="36070" y="321949"/>
                    <a:pt x="86390" y="234027"/>
                  </a:cubicBezTo>
                  <a:cubicBezTo>
                    <a:pt x="185964" y="59728"/>
                    <a:pt x="351340" y="23117"/>
                    <a:pt x="472440" y="23117"/>
                  </a:cubicBezTo>
                  <a:cubicBezTo>
                    <a:pt x="514583" y="23117"/>
                    <a:pt x="559018" y="27436"/>
                    <a:pt x="604520" y="35955"/>
                  </a:cubicBezTo>
                  <a:cubicBezTo>
                    <a:pt x="804496" y="73438"/>
                    <a:pt x="960236" y="267191"/>
                    <a:pt x="951625" y="467838"/>
                  </a:cubicBezTo>
                  <a:cubicBezTo>
                    <a:pt x="948544" y="539991"/>
                    <a:pt x="936024" y="600296"/>
                    <a:pt x="913431" y="652083"/>
                  </a:cubicBezTo>
                  <a:cubicBezTo>
                    <a:pt x="841940" y="815960"/>
                    <a:pt x="745763" y="906458"/>
                    <a:pt x="610800" y="936849"/>
                  </a:cubicBezTo>
                  <a:cubicBezTo>
                    <a:pt x="581374" y="943465"/>
                    <a:pt x="551080" y="944337"/>
                    <a:pt x="525367" y="944337"/>
                  </a:cubicBezTo>
                  <a:cubicBezTo>
                    <a:pt x="515452" y="944337"/>
                    <a:pt x="505578" y="944218"/>
                    <a:pt x="495664" y="944059"/>
                  </a:cubicBezTo>
                  <a:cubicBezTo>
                    <a:pt x="485671" y="943901"/>
                    <a:pt x="475639" y="943743"/>
                    <a:pt x="465646" y="943743"/>
                  </a:cubicBezTo>
                  <a:cubicBezTo>
                    <a:pt x="446569" y="943743"/>
                    <a:pt x="431086" y="944337"/>
                    <a:pt x="416985" y="945566"/>
                  </a:cubicBezTo>
                  <a:cubicBezTo>
                    <a:pt x="340636" y="952222"/>
                    <a:pt x="264248" y="914501"/>
                    <a:pt x="186398" y="834306"/>
                  </a:cubicBezTo>
                  <a:close/>
                  <a:moveTo>
                    <a:pt x="419038" y="968626"/>
                  </a:moveTo>
                  <a:cubicBezTo>
                    <a:pt x="432429" y="967476"/>
                    <a:pt x="447240" y="966922"/>
                    <a:pt x="465646" y="966922"/>
                  </a:cubicBezTo>
                  <a:cubicBezTo>
                    <a:pt x="475521" y="966922"/>
                    <a:pt x="485395" y="967080"/>
                    <a:pt x="495308" y="967239"/>
                  </a:cubicBezTo>
                  <a:cubicBezTo>
                    <a:pt x="505342" y="967357"/>
                    <a:pt x="515334" y="967516"/>
                    <a:pt x="525367" y="967516"/>
                  </a:cubicBezTo>
                  <a:cubicBezTo>
                    <a:pt x="552383" y="967516"/>
                    <a:pt x="584218" y="966565"/>
                    <a:pt x="615855" y="959433"/>
                  </a:cubicBezTo>
                  <a:cubicBezTo>
                    <a:pt x="758600" y="927300"/>
                    <a:pt x="859912" y="832602"/>
                    <a:pt x="934601" y="661354"/>
                  </a:cubicBezTo>
                  <a:cubicBezTo>
                    <a:pt x="958418" y="606873"/>
                    <a:pt x="971532" y="543913"/>
                    <a:pt x="974731" y="468829"/>
                  </a:cubicBezTo>
                  <a:cubicBezTo>
                    <a:pt x="983776" y="257127"/>
                    <a:pt x="819585" y="52715"/>
                    <a:pt x="608746" y="13172"/>
                  </a:cubicBezTo>
                  <a:cubicBezTo>
                    <a:pt x="561901" y="4415"/>
                    <a:pt x="516045" y="-62"/>
                    <a:pt x="472440" y="-62"/>
                  </a:cubicBezTo>
                  <a:cubicBezTo>
                    <a:pt x="289961" y="-62"/>
                    <a:pt x="149507" y="76924"/>
                    <a:pt x="66285" y="222497"/>
                  </a:cubicBezTo>
                  <a:cubicBezTo>
                    <a:pt x="13675" y="314500"/>
                    <a:pt x="-9313" y="439509"/>
                    <a:pt x="3168" y="565468"/>
                  </a:cubicBezTo>
                  <a:cubicBezTo>
                    <a:pt x="14741" y="682076"/>
                    <a:pt x="95237" y="773684"/>
                    <a:pt x="169809" y="850432"/>
                  </a:cubicBezTo>
                  <a:cubicBezTo>
                    <a:pt x="246513" y="929399"/>
                    <a:pt x="324086" y="969458"/>
                    <a:pt x="400356" y="969458"/>
                  </a:cubicBezTo>
                  <a:cubicBezTo>
                    <a:pt x="406518" y="969458"/>
                    <a:pt x="412720" y="969180"/>
                    <a:pt x="419038" y="968626"/>
                  </a:cubicBezTo>
                  <a:close/>
                </a:path>
              </a:pathLst>
            </a:custGeom>
            <a:grpFill/>
            <a:ln w="39496" cap="flat">
              <a:noFill/>
              <a:prstDash val="solid"/>
              <a:round/>
            </a:ln>
          </p:spPr>
          <p:txBody>
            <a:bodyPr rtlCol="0" anchor="ctr"/>
            <a:lstStyle/>
            <a:p>
              <a:endParaRPr lang="en-LT"/>
            </a:p>
          </p:txBody>
        </p:sp>
        <p:sp>
          <p:nvSpPr>
            <p:cNvPr id="86" name="Freeform 55">
              <a:extLst>
                <a:ext uri="{FF2B5EF4-FFF2-40B4-BE49-F238E27FC236}">
                  <a16:creationId xmlns:a16="http://schemas.microsoft.com/office/drawing/2014/main" id="{8B967E0C-C0BF-D94D-727B-15778AC978CA}"/>
                </a:ext>
              </a:extLst>
            </p:cNvPr>
            <p:cNvSpPr/>
            <p:nvPr/>
          </p:nvSpPr>
          <p:spPr>
            <a:xfrm>
              <a:off x="5689916" y="3050273"/>
              <a:ext cx="827635" cy="822758"/>
            </a:xfrm>
            <a:custGeom>
              <a:avLst/>
              <a:gdLst>
                <a:gd name="connsiteX0" fmla="*/ 163456 w 827635"/>
                <a:gd name="connsiteY0" fmla="*/ 699868 h 822758"/>
                <a:gd name="connsiteX1" fmla="*/ 33035 w 827635"/>
                <a:gd name="connsiteY1" fmla="*/ 476199 h 822758"/>
                <a:gd name="connsiteX2" fmla="*/ 81973 w 827635"/>
                <a:gd name="connsiteY2" fmla="*/ 204429 h 822758"/>
                <a:gd name="connsiteX3" fmla="*/ 395940 w 827635"/>
                <a:gd name="connsiteY3" fmla="*/ 30527 h 822758"/>
                <a:gd name="connsiteX4" fmla="*/ 503531 w 827635"/>
                <a:gd name="connsiteY4" fmla="*/ 41146 h 822758"/>
                <a:gd name="connsiteX5" fmla="*/ 785781 w 827635"/>
                <a:gd name="connsiteY5" fmla="*/ 397271 h 822758"/>
                <a:gd name="connsiteX6" fmla="*/ 754736 w 827635"/>
                <a:gd name="connsiteY6" fmla="*/ 549382 h 822758"/>
                <a:gd name="connsiteX7" fmla="*/ 508587 w 827635"/>
                <a:gd name="connsiteY7" fmla="*/ 784342 h 822758"/>
                <a:gd name="connsiteX8" fmla="*/ 439190 w 827635"/>
                <a:gd name="connsiteY8" fmla="*/ 790563 h 822758"/>
                <a:gd name="connsiteX9" fmla="*/ 414938 w 827635"/>
                <a:gd name="connsiteY9" fmla="*/ 790325 h 822758"/>
                <a:gd name="connsiteX10" fmla="*/ 390370 w 827635"/>
                <a:gd name="connsiteY10" fmla="*/ 790048 h 822758"/>
                <a:gd name="connsiteX11" fmla="*/ 350478 w 827635"/>
                <a:gd name="connsiteY11" fmla="*/ 791554 h 822758"/>
                <a:gd name="connsiteX12" fmla="*/ 163456 w 827635"/>
                <a:gd name="connsiteY12" fmla="*/ 699868 h 822758"/>
                <a:gd name="connsiteX13" fmla="*/ 395189 w 827635"/>
                <a:gd name="connsiteY13" fmla="*/ 820597 h 822758"/>
                <a:gd name="connsiteX14" fmla="*/ 420270 w 827635"/>
                <a:gd name="connsiteY14" fmla="*/ 820835 h 822758"/>
                <a:gd name="connsiteX15" fmla="*/ 445706 w 827635"/>
                <a:gd name="connsiteY15" fmla="*/ 821112 h 822758"/>
                <a:gd name="connsiteX16" fmla="*/ 522529 w 827635"/>
                <a:gd name="connsiteY16" fmla="*/ 814218 h 822758"/>
                <a:gd name="connsiteX17" fmla="*/ 793128 w 827635"/>
                <a:gd name="connsiteY17" fmla="*/ 561348 h 822758"/>
                <a:gd name="connsiteX18" fmla="*/ 827175 w 827635"/>
                <a:gd name="connsiteY18" fmla="*/ 397985 h 822758"/>
                <a:gd name="connsiteX19" fmla="*/ 516447 w 827635"/>
                <a:gd name="connsiteY19" fmla="*/ 11152 h 822758"/>
                <a:gd name="connsiteX20" fmla="*/ 400955 w 827635"/>
                <a:gd name="connsiteY20" fmla="*/ -62 h 822758"/>
                <a:gd name="connsiteX21" fmla="*/ 56220 w 827635"/>
                <a:gd name="connsiteY21" fmla="*/ 188897 h 822758"/>
                <a:gd name="connsiteX22" fmla="*/ 2661 w 827635"/>
                <a:gd name="connsiteY22" fmla="*/ 479726 h 822758"/>
                <a:gd name="connsiteX23" fmla="*/ 143984 w 827635"/>
                <a:gd name="connsiteY23" fmla="*/ 721620 h 822758"/>
                <a:gd name="connsiteX24" fmla="*/ 340050 w 827635"/>
                <a:gd name="connsiteY24" fmla="*/ 822697 h 822758"/>
                <a:gd name="connsiteX25" fmla="*/ 355967 w 827635"/>
                <a:gd name="connsiteY25" fmla="*/ 822023 h 822758"/>
                <a:gd name="connsiteX26" fmla="*/ 395189 w 827635"/>
                <a:gd name="connsiteY26" fmla="*/ 820597 h 8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7635" h="822758">
                  <a:moveTo>
                    <a:pt x="163456" y="699868"/>
                  </a:moveTo>
                  <a:cubicBezTo>
                    <a:pt x="104961" y="638810"/>
                    <a:pt x="41803" y="566102"/>
                    <a:pt x="33035" y="476199"/>
                  </a:cubicBezTo>
                  <a:cubicBezTo>
                    <a:pt x="23240" y="376034"/>
                    <a:pt x="41053" y="276978"/>
                    <a:pt x="81973" y="204429"/>
                  </a:cubicBezTo>
                  <a:cubicBezTo>
                    <a:pt x="162982" y="60680"/>
                    <a:pt x="297432" y="30527"/>
                    <a:pt x="395940" y="30527"/>
                  </a:cubicBezTo>
                  <a:cubicBezTo>
                    <a:pt x="430303" y="30527"/>
                    <a:pt x="466522" y="33855"/>
                    <a:pt x="503531" y="41146"/>
                  </a:cubicBezTo>
                  <a:cubicBezTo>
                    <a:pt x="663930" y="72606"/>
                    <a:pt x="793562" y="236484"/>
                    <a:pt x="785781" y="397271"/>
                  </a:cubicBezTo>
                  <a:cubicBezTo>
                    <a:pt x="782898" y="456824"/>
                    <a:pt x="773102" y="506629"/>
                    <a:pt x="754736" y="549382"/>
                  </a:cubicBezTo>
                  <a:cubicBezTo>
                    <a:pt x="696516" y="684653"/>
                    <a:pt x="618311" y="759301"/>
                    <a:pt x="508587" y="784342"/>
                  </a:cubicBezTo>
                  <a:cubicBezTo>
                    <a:pt x="484730" y="789810"/>
                    <a:pt x="460162" y="790563"/>
                    <a:pt x="439190" y="790563"/>
                  </a:cubicBezTo>
                  <a:cubicBezTo>
                    <a:pt x="431132" y="790563"/>
                    <a:pt x="423034" y="790444"/>
                    <a:pt x="414938" y="790325"/>
                  </a:cubicBezTo>
                  <a:cubicBezTo>
                    <a:pt x="406722" y="790167"/>
                    <a:pt x="398546" y="790048"/>
                    <a:pt x="390370" y="790048"/>
                  </a:cubicBezTo>
                  <a:cubicBezTo>
                    <a:pt x="374729" y="790048"/>
                    <a:pt x="362051" y="790523"/>
                    <a:pt x="350478" y="791554"/>
                  </a:cubicBezTo>
                  <a:cubicBezTo>
                    <a:pt x="288506" y="797022"/>
                    <a:pt x="226692" y="765918"/>
                    <a:pt x="163456" y="699868"/>
                  </a:cubicBezTo>
                  <a:close/>
                  <a:moveTo>
                    <a:pt x="395189" y="820597"/>
                  </a:moveTo>
                  <a:cubicBezTo>
                    <a:pt x="403523" y="820597"/>
                    <a:pt x="411897" y="820715"/>
                    <a:pt x="420270" y="820835"/>
                  </a:cubicBezTo>
                  <a:cubicBezTo>
                    <a:pt x="428762" y="820954"/>
                    <a:pt x="437254" y="821112"/>
                    <a:pt x="445706" y="821112"/>
                  </a:cubicBezTo>
                  <a:cubicBezTo>
                    <a:pt x="468615" y="821112"/>
                    <a:pt x="495631" y="820280"/>
                    <a:pt x="522529" y="814218"/>
                  </a:cubicBezTo>
                  <a:cubicBezTo>
                    <a:pt x="643747" y="786918"/>
                    <a:pt x="729734" y="706564"/>
                    <a:pt x="793128" y="561348"/>
                  </a:cubicBezTo>
                  <a:cubicBezTo>
                    <a:pt x="813311" y="515069"/>
                    <a:pt x="824450" y="461658"/>
                    <a:pt x="827175" y="397985"/>
                  </a:cubicBezTo>
                  <a:cubicBezTo>
                    <a:pt x="834838" y="218218"/>
                    <a:pt x="695489" y="44672"/>
                    <a:pt x="516447" y="11152"/>
                  </a:cubicBezTo>
                  <a:cubicBezTo>
                    <a:pt x="476791" y="3702"/>
                    <a:pt x="437886" y="-62"/>
                    <a:pt x="400955" y="-62"/>
                  </a:cubicBezTo>
                  <a:cubicBezTo>
                    <a:pt x="246125" y="-62"/>
                    <a:pt x="126881" y="65276"/>
                    <a:pt x="56220" y="188897"/>
                  </a:cubicBezTo>
                  <a:cubicBezTo>
                    <a:pt x="11588" y="266914"/>
                    <a:pt x="-7924" y="372943"/>
                    <a:pt x="2661" y="479726"/>
                  </a:cubicBezTo>
                  <a:cubicBezTo>
                    <a:pt x="12496" y="578821"/>
                    <a:pt x="80748" y="656560"/>
                    <a:pt x="143984" y="721620"/>
                  </a:cubicBezTo>
                  <a:cubicBezTo>
                    <a:pt x="209116" y="788701"/>
                    <a:pt x="275077" y="822737"/>
                    <a:pt x="340050" y="822697"/>
                  </a:cubicBezTo>
                  <a:cubicBezTo>
                    <a:pt x="345303" y="822697"/>
                    <a:pt x="350636" y="822459"/>
                    <a:pt x="355967" y="822023"/>
                  </a:cubicBezTo>
                  <a:cubicBezTo>
                    <a:pt x="367224" y="821033"/>
                    <a:pt x="379706" y="820597"/>
                    <a:pt x="395189" y="820597"/>
                  </a:cubicBezTo>
                  <a:close/>
                </a:path>
              </a:pathLst>
            </a:custGeom>
            <a:grpFill/>
            <a:ln w="39496" cap="flat">
              <a:noFill/>
              <a:prstDash val="solid"/>
              <a:round/>
            </a:ln>
          </p:spPr>
          <p:txBody>
            <a:bodyPr rtlCol="0" anchor="ctr"/>
            <a:lstStyle/>
            <a:p>
              <a:endParaRPr lang="en-LT"/>
            </a:p>
          </p:txBody>
        </p:sp>
        <p:sp>
          <p:nvSpPr>
            <p:cNvPr id="87" name="Freeform 56">
              <a:extLst>
                <a:ext uri="{FF2B5EF4-FFF2-40B4-BE49-F238E27FC236}">
                  <a16:creationId xmlns:a16="http://schemas.microsoft.com/office/drawing/2014/main" id="{B42E51F9-A9D0-37C4-7997-E272C0D4256B}"/>
                </a:ext>
              </a:extLst>
            </p:cNvPr>
            <p:cNvSpPr/>
            <p:nvPr/>
          </p:nvSpPr>
          <p:spPr>
            <a:xfrm>
              <a:off x="5706218" y="2941915"/>
              <a:ext cx="168034" cy="71169"/>
            </a:xfrm>
            <a:custGeom>
              <a:avLst/>
              <a:gdLst>
                <a:gd name="connsiteX0" fmla="*/ 8373 w 168034"/>
                <a:gd name="connsiteY0" fmla="*/ 66575 h 71169"/>
                <a:gd name="connsiteX1" fmla="*/ 164429 w 168034"/>
                <a:gd name="connsiteY1" fmla="*/ 20533 h 71169"/>
                <a:gd name="connsiteX2" fmla="*/ 147563 w 168034"/>
                <a:gd name="connsiteY2" fmla="*/ 3536 h 71169"/>
                <a:gd name="connsiteX3" fmla="*/ 14733 w 168034"/>
                <a:gd name="connsiteY3" fmla="*/ 43435 h 71169"/>
                <a:gd name="connsiteX4" fmla="*/ 8373 w 168034"/>
                <a:gd name="connsiteY4" fmla="*/ 66575 h 71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34" h="71169">
                  <a:moveTo>
                    <a:pt x="8373" y="66575"/>
                  </a:moveTo>
                  <a:cubicBezTo>
                    <a:pt x="65605" y="79967"/>
                    <a:pt x="123825" y="63088"/>
                    <a:pt x="164429" y="20533"/>
                  </a:cubicBezTo>
                  <a:cubicBezTo>
                    <a:pt x="175133" y="9360"/>
                    <a:pt x="158267" y="-7598"/>
                    <a:pt x="147563" y="3536"/>
                  </a:cubicBezTo>
                  <a:cubicBezTo>
                    <a:pt x="112766" y="39989"/>
                    <a:pt x="63867" y="54965"/>
                    <a:pt x="14733" y="43435"/>
                  </a:cubicBezTo>
                  <a:cubicBezTo>
                    <a:pt x="-238" y="39909"/>
                    <a:pt x="-6636" y="63049"/>
                    <a:pt x="8373" y="66575"/>
                  </a:cubicBezTo>
                  <a:close/>
                </a:path>
              </a:pathLst>
            </a:custGeom>
            <a:grpFill/>
            <a:ln w="39496" cap="flat">
              <a:noFill/>
              <a:prstDash val="solid"/>
              <a:round/>
            </a:ln>
          </p:spPr>
          <p:txBody>
            <a:bodyPr rtlCol="0" anchor="ctr"/>
            <a:lstStyle/>
            <a:p>
              <a:endParaRPr lang="en-LT"/>
            </a:p>
          </p:txBody>
        </p:sp>
        <p:sp>
          <p:nvSpPr>
            <p:cNvPr id="88" name="Freeform 62">
              <a:extLst>
                <a:ext uri="{FF2B5EF4-FFF2-40B4-BE49-F238E27FC236}">
                  <a16:creationId xmlns:a16="http://schemas.microsoft.com/office/drawing/2014/main" id="{C14FE2DE-2455-EE08-64FE-73A90CCF6AF6}"/>
                </a:ext>
              </a:extLst>
            </p:cNvPr>
            <p:cNvSpPr/>
            <p:nvPr/>
          </p:nvSpPr>
          <p:spPr>
            <a:xfrm>
              <a:off x="5521442" y="3178159"/>
              <a:ext cx="86704" cy="186436"/>
            </a:xfrm>
            <a:custGeom>
              <a:avLst/>
              <a:gdLst>
                <a:gd name="connsiteX0" fmla="*/ 20527 w 86704"/>
                <a:gd name="connsiteY0" fmla="*/ 183112 h 186436"/>
                <a:gd name="connsiteX1" fmla="*/ 85184 w 86704"/>
                <a:gd name="connsiteY1" fmla="*/ 11349 h 186436"/>
                <a:gd name="connsiteX2" fmla="*/ 61209 w 86704"/>
                <a:gd name="connsiteY2" fmla="*/ 11349 h 186436"/>
                <a:gd name="connsiteX3" fmla="*/ 3582 w 86704"/>
                <a:gd name="connsiteY3" fmla="*/ 166154 h 186436"/>
                <a:gd name="connsiteX4" fmla="*/ 20527 w 86704"/>
                <a:gd name="connsiteY4" fmla="*/ 183112 h 18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04" h="186436">
                  <a:moveTo>
                    <a:pt x="20527" y="183112"/>
                  </a:moveTo>
                  <a:cubicBezTo>
                    <a:pt x="68635" y="139171"/>
                    <a:pt x="92571" y="76251"/>
                    <a:pt x="85184" y="11349"/>
                  </a:cubicBezTo>
                  <a:cubicBezTo>
                    <a:pt x="83446" y="-3786"/>
                    <a:pt x="59472" y="-3985"/>
                    <a:pt x="61209" y="11349"/>
                  </a:cubicBezTo>
                  <a:cubicBezTo>
                    <a:pt x="67963" y="70545"/>
                    <a:pt x="47582" y="125977"/>
                    <a:pt x="3582" y="166154"/>
                  </a:cubicBezTo>
                  <a:cubicBezTo>
                    <a:pt x="-7833" y="176575"/>
                    <a:pt x="9152" y="193493"/>
                    <a:pt x="20527" y="183112"/>
                  </a:cubicBezTo>
                  <a:close/>
                </a:path>
              </a:pathLst>
            </a:custGeom>
            <a:grpFill/>
            <a:ln w="39496" cap="flat">
              <a:noFill/>
              <a:prstDash val="solid"/>
              <a:round/>
            </a:ln>
          </p:spPr>
          <p:txBody>
            <a:bodyPr rtlCol="0" anchor="ctr"/>
            <a:lstStyle/>
            <a:p>
              <a:endParaRPr lang="en-LT"/>
            </a:p>
          </p:txBody>
        </p:sp>
        <p:sp>
          <p:nvSpPr>
            <p:cNvPr id="89" name="Freeform 66">
              <a:extLst>
                <a:ext uri="{FF2B5EF4-FFF2-40B4-BE49-F238E27FC236}">
                  <a16:creationId xmlns:a16="http://schemas.microsoft.com/office/drawing/2014/main" id="{E242D78A-98F3-4BEB-BDA7-E817F4753886}"/>
                </a:ext>
              </a:extLst>
            </p:cNvPr>
            <p:cNvSpPr/>
            <p:nvPr/>
          </p:nvSpPr>
          <p:spPr>
            <a:xfrm>
              <a:off x="5518046" y="3517223"/>
              <a:ext cx="96344" cy="179381"/>
            </a:xfrm>
            <a:custGeom>
              <a:avLst/>
              <a:gdLst>
                <a:gd name="connsiteX0" fmla="*/ 2950 w 96344"/>
                <a:gd name="connsiteY0" fmla="*/ 20790 h 179381"/>
                <a:gd name="connsiteX1" fmla="*/ 72900 w 96344"/>
                <a:gd name="connsiteY1" fmla="*/ 170642 h 179381"/>
                <a:gd name="connsiteX2" fmla="*/ 95967 w 96344"/>
                <a:gd name="connsiteY2" fmla="*/ 164302 h 179381"/>
                <a:gd name="connsiteX3" fmla="*/ 19894 w 96344"/>
                <a:gd name="connsiteY3" fmla="*/ 3832 h 179381"/>
                <a:gd name="connsiteX4" fmla="*/ 2950 w 96344"/>
                <a:gd name="connsiteY4" fmla="*/ 20790 h 179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4" h="179381">
                  <a:moveTo>
                    <a:pt x="2950" y="20790"/>
                  </a:moveTo>
                  <a:cubicBezTo>
                    <a:pt x="40828" y="63701"/>
                    <a:pt x="63934" y="114180"/>
                    <a:pt x="72900" y="170642"/>
                  </a:cubicBezTo>
                  <a:cubicBezTo>
                    <a:pt x="75309" y="185857"/>
                    <a:pt x="98376" y="179398"/>
                    <a:pt x="95967" y="164302"/>
                  </a:cubicBezTo>
                  <a:cubicBezTo>
                    <a:pt x="86408" y="103799"/>
                    <a:pt x="60301" y="49675"/>
                    <a:pt x="19894" y="3832"/>
                  </a:cubicBezTo>
                  <a:cubicBezTo>
                    <a:pt x="9665" y="-7778"/>
                    <a:pt x="-7241" y="9260"/>
                    <a:pt x="2950" y="20790"/>
                  </a:cubicBezTo>
                  <a:close/>
                </a:path>
              </a:pathLst>
            </a:custGeom>
            <a:grpFill/>
            <a:ln w="39496" cap="flat">
              <a:noFill/>
              <a:prstDash val="solid"/>
              <a:round/>
            </a:ln>
          </p:spPr>
          <p:txBody>
            <a:bodyPr rtlCol="0" anchor="ctr"/>
            <a:lstStyle/>
            <a:p>
              <a:endParaRPr lang="en-LT"/>
            </a:p>
          </p:txBody>
        </p:sp>
        <p:sp>
          <p:nvSpPr>
            <p:cNvPr id="90" name="Freeform 67">
              <a:extLst>
                <a:ext uri="{FF2B5EF4-FFF2-40B4-BE49-F238E27FC236}">
                  <a16:creationId xmlns:a16="http://schemas.microsoft.com/office/drawing/2014/main" id="{9943DBDF-584A-7EA1-30C5-E8CDF1DF71DE}"/>
                </a:ext>
              </a:extLst>
            </p:cNvPr>
            <p:cNvSpPr/>
            <p:nvPr/>
          </p:nvSpPr>
          <p:spPr>
            <a:xfrm>
              <a:off x="6072764" y="3971107"/>
              <a:ext cx="164088" cy="46892"/>
            </a:xfrm>
            <a:custGeom>
              <a:avLst/>
              <a:gdLst>
                <a:gd name="connsiteX0" fmla="*/ 148888 w 164088"/>
                <a:gd name="connsiteY0" fmla="*/ 169 h 46892"/>
                <a:gd name="connsiteX1" fmla="*/ 8474 w 164088"/>
                <a:gd name="connsiteY1" fmla="*/ 23546 h 46892"/>
                <a:gd name="connsiteX2" fmla="*/ 14872 w 164088"/>
                <a:gd name="connsiteY2" fmla="*/ 46685 h 46892"/>
                <a:gd name="connsiteX3" fmla="*/ 155247 w 164088"/>
                <a:gd name="connsiteY3" fmla="*/ 23308 h 46892"/>
                <a:gd name="connsiteX4" fmla="*/ 148888 w 164088"/>
                <a:gd name="connsiteY4" fmla="*/ 169 h 46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8" h="46892">
                  <a:moveTo>
                    <a:pt x="148888" y="169"/>
                  </a:moveTo>
                  <a:cubicBezTo>
                    <a:pt x="102123" y="7974"/>
                    <a:pt x="55318" y="15740"/>
                    <a:pt x="8474" y="23546"/>
                  </a:cubicBezTo>
                  <a:cubicBezTo>
                    <a:pt x="-6654" y="26042"/>
                    <a:pt x="-216" y="49182"/>
                    <a:pt x="14872" y="46685"/>
                  </a:cubicBezTo>
                  <a:cubicBezTo>
                    <a:pt x="61677" y="38880"/>
                    <a:pt x="108481" y="31074"/>
                    <a:pt x="155247" y="23308"/>
                  </a:cubicBezTo>
                  <a:cubicBezTo>
                    <a:pt x="170453" y="20812"/>
                    <a:pt x="164015" y="-2327"/>
                    <a:pt x="148888" y="169"/>
                  </a:cubicBezTo>
                  <a:close/>
                </a:path>
              </a:pathLst>
            </a:custGeom>
            <a:grpFill/>
            <a:ln w="39496" cap="flat">
              <a:noFill/>
              <a:prstDash val="solid"/>
              <a:round/>
            </a:ln>
          </p:spPr>
          <p:txBody>
            <a:bodyPr rtlCol="0" anchor="ctr"/>
            <a:lstStyle/>
            <a:p>
              <a:endParaRPr lang="en-LT"/>
            </a:p>
          </p:txBody>
        </p:sp>
        <p:sp>
          <p:nvSpPr>
            <p:cNvPr id="91" name="Freeform 68">
              <a:extLst>
                <a:ext uri="{FF2B5EF4-FFF2-40B4-BE49-F238E27FC236}">
                  <a16:creationId xmlns:a16="http://schemas.microsoft.com/office/drawing/2014/main" id="{C948C129-EC22-17D1-80E8-33417F2FEDBE}"/>
                </a:ext>
              </a:extLst>
            </p:cNvPr>
            <p:cNvSpPr/>
            <p:nvPr/>
          </p:nvSpPr>
          <p:spPr>
            <a:xfrm>
              <a:off x="6447251" y="3744094"/>
              <a:ext cx="116123" cy="129191"/>
            </a:xfrm>
            <a:custGeom>
              <a:avLst/>
              <a:gdLst>
                <a:gd name="connsiteX0" fmla="*/ 98033 w 116123"/>
                <a:gd name="connsiteY0" fmla="*/ 1557 h 129191"/>
                <a:gd name="connsiteX1" fmla="*/ 711 w 116123"/>
                <a:gd name="connsiteY1" fmla="*/ 114678 h 129191"/>
                <a:gd name="connsiteX2" fmla="*/ 23817 w 116123"/>
                <a:gd name="connsiteY2" fmla="*/ 121057 h 129191"/>
                <a:gd name="connsiteX3" fmla="*/ 110119 w 116123"/>
                <a:gd name="connsiteY3" fmla="*/ 22279 h 129191"/>
                <a:gd name="connsiteX4" fmla="*/ 98033 w 116123"/>
                <a:gd name="connsiteY4" fmla="*/ 1557 h 129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23" h="129191">
                  <a:moveTo>
                    <a:pt x="98033" y="1557"/>
                  </a:moveTo>
                  <a:cubicBezTo>
                    <a:pt x="52571" y="26717"/>
                    <a:pt x="19117" y="66181"/>
                    <a:pt x="711" y="114678"/>
                  </a:cubicBezTo>
                  <a:cubicBezTo>
                    <a:pt x="-4780" y="129140"/>
                    <a:pt x="18326" y="135361"/>
                    <a:pt x="23817" y="121057"/>
                  </a:cubicBezTo>
                  <a:cubicBezTo>
                    <a:pt x="40011" y="78423"/>
                    <a:pt x="70345" y="44269"/>
                    <a:pt x="110119" y="22279"/>
                  </a:cubicBezTo>
                  <a:cubicBezTo>
                    <a:pt x="123588" y="14830"/>
                    <a:pt x="111501" y="-5893"/>
                    <a:pt x="98033" y="1557"/>
                  </a:cubicBezTo>
                  <a:close/>
                </a:path>
              </a:pathLst>
            </a:custGeom>
            <a:grpFill/>
            <a:ln w="39496" cap="flat">
              <a:noFill/>
              <a:prstDash val="solid"/>
              <a:round/>
            </a:ln>
          </p:spPr>
          <p:txBody>
            <a:bodyPr rtlCol="0" anchor="ctr"/>
            <a:lstStyle/>
            <a:p>
              <a:endParaRPr lang="en-LT"/>
            </a:p>
          </p:txBody>
        </p:sp>
        <p:sp>
          <p:nvSpPr>
            <p:cNvPr id="92" name="Freeform 69">
              <a:extLst>
                <a:ext uri="{FF2B5EF4-FFF2-40B4-BE49-F238E27FC236}">
                  <a16:creationId xmlns:a16="http://schemas.microsoft.com/office/drawing/2014/main" id="{A5849129-9E89-91A8-9151-5B20E857D23D}"/>
                </a:ext>
              </a:extLst>
            </p:cNvPr>
            <p:cNvSpPr/>
            <p:nvPr/>
          </p:nvSpPr>
          <p:spPr>
            <a:xfrm>
              <a:off x="6624167" y="3321131"/>
              <a:ext cx="43608" cy="170742"/>
            </a:xfrm>
            <a:custGeom>
              <a:avLst/>
              <a:gdLst>
                <a:gd name="connsiteX0" fmla="*/ 23940 w 43608"/>
                <a:gd name="connsiteY0" fmla="*/ 159295 h 170742"/>
                <a:gd name="connsiteX1" fmla="*/ 43373 w 43608"/>
                <a:gd name="connsiteY1" fmla="*/ 11345 h 170742"/>
                <a:gd name="connsiteX2" fmla="*/ 19438 w 43608"/>
                <a:gd name="connsiteY2" fmla="*/ 11345 h 170742"/>
                <a:gd name="connsiteX3" fmla="*/ 5 w 43608"/>
                <a:gd name="connsiteY3" fmla="*/ 159295 h 170742"/>
                <a:gd name="connsiteX4" fmla="*/ 23940 w 43608"/>
                <a:gd name="connsiteY4" fmla="*/ 159295 h 17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08" h="170742">
                  <a:moveTo>
                    <a:pt x="23940" y="159295"/>
                  </a:moveTo>
                  <a:cubicBezTo>
                    <a:pt x="30418" y="109965"/>
                    <a:pt x="36896" y="60635"/>
                    <a:pt x="43373" y="11345"/>
                  </a:cubicBezTo>
                  <a:cubicBezTo>
                    <a:pt x="45387" y="-3949"/>
                    <a:pt x="21452" y="-3791"/>
                    <a:pt x="19438" y="11345"/>
                  </a:cubicBezTo>
                  <a:cubicBezTo>
                    <a:pt x="12960" y="60635"/>
                    <a:pt x="6483" y="109965"/>
                    <a:pt x="5" y="159295"/>
                  </a:cubicBezTo>
                  <a:cubicBezTo>
                    <a:pt x="-2009" y="174549"/>
                    <a:pt x="21926" y="174391"/>
                    <a:pt x="23940" y="159295"/>
                  </a:cubicBezTo>
                  <a:close/>
                </a:path>
              </a:pathLst>
            </a:custGeom>
            <a:grpFill/>
            <a:ln w="39496" cap="flat">
              <a:noFill/>
              <a:prstDash val="solid"/>
              <a:round/>
            </a:ln>
          </p:spPr>
          <p:txBody>
            <a:bodyPr rtlCol="0" anchor="ctr"/>
            <a:lstStyle/>
            <a:p>
              <a:endParaRPr lang="en-LT"/>
            </a:p>
          </p:txBody>
        </p:sp>
        <p:sp>
          <p:nvSpPr>
            <p:cNvPr id="93" name="Freeform 70">
              <a:extLst>
                <a:ext uri="{FF2B5EF4-FFF2-40B4-BE49-F238E27FC236}">
                  <a16:creationId xmlns:a16="http://schemas.microsoft.com/office/drawing/2014/main" id="{21BAC3DF-A66C-F8E0-AF9A-ED345FAE0439}"/>
                </a:ext>
              </a:extLst>
            </p:cNvPr>
            <p:cNvSpPr/>
            <p:nvPr/>
          </p:nvSpPr>
          <p:spPr>
            <a:xfrm>
              <a:off x="6474472" y="2957657"/>
              <a:ext cx="113655" cy="199120"/>
            </a:xfrm>
            <a:custGeom>
              <a:avLst/>
              <a:gdLst>
                <a:gd name="connsiteX0" fmla="*/ 110036 w 113655"/>
                <a:gd name="connsiteY0" fmla="*/ 178502 h 199120"/>
                <a:gd name="connsiteX1" fmla="*/ 23141 w 113655"/>
                <a:gd name="connsiteY1" fmla="*/ 8561 h 199120"/>
                <a:gd name="connsiteX2" fmla="*/ 75 w 113655"/>
                <a:gd name="connsiteY2" fmla="*/ 14980 h 199120"/>
                <a:gd name="connsiteX3" fmla="*/ 93091 w 113655"/>
                <a:gd name="connsiteY3" fmla="*/ 195500 h 199120"/>
                <a:gd name="connsiteX4" fmla="*/ 110036 w 113655"/>
                <a:gd name="connsiteY4" fmla="*/ 178502 h 19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5" h="199120">
                  <a:moveTo>
                    <a:pt x="110036" y="178502"/>
                  </a:moveTo>
                  <a:cubicBezTo>
                    <a:pt x="63231" y="131510"/>
                    <a:pt x="34082" y="73978"/>
                    <a:pt x="23141" y="8561"/>
                  </a:cubicBezTo>
                  <a:cubicBezTo>
                    <a:pt x="20573" y="-6614"/>
                    <a:pt x="-2493" y="-155"/>
                    <a:pt x="75" y="14980"/>
                  </a:cubicBezTo>
                  <a:cubicBezTo>
                    <a:pt x="11648" y="84161"/>
                    <a:pt x="43641" y="145853"/>
                    <a:pt x="93091" y="195500"/>
                  </a:cubicBezTo>
                  <a:cubicBezTo>
                    <a:pt x="103954" y="206436"/>
                    <a:pt x="120898" y="189438"/>
                    <a:pt x="110036" y="178502"/>
                  </a:cubicBezTo>
                  <a:close/>
                </a:path>
              </a:pathLst>
            </a:custGeom>
            <a:grpFill/>
            <a:ln w="39496" cap="flat">
              <a:noFill/>
              <a:prstDash val="solid"/>
              <a:round/>
            </a:ln>
          </p:spPr>
          <p:txBody>
            <a:bodyPr rtlCol="0" anchor="ctr"/>
            <a:lstStyle/>
            <a:p>
              <a:endParaRPr lang="en-LT"/>
            </a:p>
          </p:txBody>
        </p:sp>
        <p:sp>
          <p:nvSpPr>
            <p:cNvPr id="94" name="Freeform 71">
              <a:extLst>
                <a:ext uri="{FF2B5EF4-FFF2-40B4-BE49-F238E27FC236}">
                  <a16:creationId xmlns:a16="http://schemas.microsoft.com/office/drawing/2014/main" id="{52608EF9-ADB0-1902-35ED-41AC2F6B6DD2}"/>
                </a:ext>
              </a:extLst>
            </p:cNvPr>
            <p:cNvSpPr/>
            <p:nvPr/>
          </p:nvSpPr>
          <p:spPr>
            <a:xfrm>
              <a:off x="6081883" y="2855132"/>
              <a:ext cx="273626" cy="64400"/>
            </a:xfrm>
            <a:custGeom>
              <a:avLst/>
              <a:gdLst>
                <a:gd name="connsiteX0" fmla="*/ 5916 w 273626"/>
                <a:gd name="connsiteY0" fmla="*/ 22002 h 64400"/>
                <a:gd name="connsiteX1" fmla="*/ 264863 w 273626"/>
                <a:gd name="connsiteY1" fmla="*/ 55087 h 64400"/>
                <a:gd name="connsiteX2" fmla="*/ 258504 w 273626"/>
                <a:gd name="connsiteY2" fmla="*/ 31948 h 64400"/>
                <a:gd name="connsiteX3" fmla="*/ 18002 w 273626"/>
                <a:gd name="connsiteY3" fmla="*/ 1280 h 64400"/>
                <a:gd name="connsiteX4" fmla="*/ 5916 w 273626"/>
                <a:gd name="connsiteY4" fmla="*/ 22002 h 6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26" h="64400">
                  <a:moveTo>
                    <a:pt x="5916" y="22002"/>
                  </a:moveTo>
                  <a:cubicBezTo>
                    <a:pt x="87637" y="63170"/>
                    <a:pt x="175440" y="74462"/>
                    <a:pt x="264863" y="55087"/>
                  </a:cubicBezTo>
                  <a:cubicBezTo>
                    <a:pt x="279952" y="51838"/>
                    <a:pt x="273552" y="28699"/>
                    <a:pt x="258504" y="31948"/>
                  </a:cubicBezTo>
                  <a:cubicBezTo>
                    <a:pt x="175599" y="49897"/>
                    <a:pt x="93799" y="39515"/>
                    <a:pt x="18002" y="1280"/>
                  </a:cubicBezTo>
                  <a:cubicBezTo>
                    <a:pt x="4297" y="-5614"/>
                    <a:pt x="-7869" y="15069"/>
                    <a:pt x="5916" y="22002"/>
                  </a:cubicBezTo>
                  <a:close/>
                </a:path>
              </a:pathLst>
            </a:custGeom>
            <a:grpFill/>
            <a:ln w="39496" cap="flat">
              <a:noFill/>
              <a:prstDash val="solid"/>
              <a:round/>
            </a:ln>
          </p:spPr>
          <p:txBody>
            <a:bodyPr rtlCol="0" anchor="ctr"/>
            <a:lstStyle/>
            <a:p>
              <a:endParaRPr lang="en-LT"/>
            </a:p>
          </p:txBody>
        </p:sp>
        <p:sp>
          <p:nvSpPr>
            <p:cNvPr id="95" name="Freeform 72">
              <a:extLst>
                <a:ext uri="{FF2B5EF4-FFF2-40B4-BE49-F238E27FC236}">
                  <a16:creationId xmlns:a16="http://schemas.microsoft.com/office/drawing/2014/main" id="{0AB12568-F4CD-4598-F866-99B5AD43D2C6}"/>
                </a:ext>
              </a:extLst>
            </p:cNvPr>
            <p:cNvSpPr/>
            <p:nvPr/>
          </p:nvSpPr>
          <p:spPr>
            <a:xfrm>
              <a:off x="5439928" y="2463804"/>
              <a:ext cx="731910" cy="287111"/>
            </a:xfrm>
            <a:custGeom>
              <a:avLst/>
              <a:gdLst>
                <a:gd name="connsiteX0" fmla="*/ 20142 w 731910"/>
                <a:gd name="connsiteY0" fmla="*/ 283307 h 287111"/>
                <a:gd name="connsiteX1" fmla="*/ 643573 w 731910"/>
                <a:gd name="connsiteY1" fmla="*/ 58331 h 287111"/>
                <a:gd name="connsiteX2" fmla="*/ 558890 w 731910"/>
                <a:gd name="connsiteY2" fmla="*/ 65622 h 287111"/>
                <a:gd name="connsiteX3" fmla="*/ 558890 w 731910"/>
                <a:gd name="connsiteY3" fmla="*/ 89593 h 287111"/>
                <a:gd name="connsiteX4" fmla="*/ 717710 w 731910"/>
                <a:gd name="connsiteY4" fmla="*/ 75963 h 287111"/>
                <a:gd name="connsiteX5" fmla="*/ 729243 w 731910"/>
                <a:gd name="connsiteY5" fmla="*/ 65384 h 287111"/>
                <a:gd name="connsiteX6" fmla="*/ 723161 w 731910"/>
                <a:gd name="connsiteY6" fmla="*/ 47118 h 287111"/>
                <a:gd name="connsiteX7" fmla="*/ 685875 w 731910"/>
                <a:gd name="connsiteY7" fmla="*/ 40144 h 287111"/>
                <a:gd name="connsiteX8" fmla="*/ 572596 w 731910"/>
                <a:gd name="connsiteY8" fmla="*/ 601 h 287111"/>
                <a:gd name="connsiteX9" fmla="*/ 566237 w 731910"/>
                <a:gd name="connsiteY9" fmla="*/ 23701 h 287111"/>
                <a:gd name="connsiteX10" fmla="*/ 583853 w 731910"/>
                <a:gd name="connsiteY10" fmla="*/ 29883 h 287111"/>
                <a:gd name="connsiteX11" fmla="*/ 3198 w 731910"/>
                <a:gd name="connsiteY11" fmla="*/ 266349 h 287111"/>
                <a:gd name="connsiteX12" fmla="*/ 20142 w 731910"/>
                <a:gd name="connsiteY12" fmla="*/ 283307 h 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910" h="287111">
                  <a:moveTo>
                    <a:pt x="20142" y="283307"/>
                  </a:moveTo>
                  <a:cubicBezTo>
                    <a:pt x="180977" y="114516"/>
                    <a:pt x="414211" y="31745"/>
                    <a:pt x="643573" y="58331"/>
                  </a:cubicBezTo>
                  <a:cubicBezTo>
                    <a:pt x="615332" y="60748"/>
                    <a:pt x="587091" y="63205"/>
                    <a:pt x="558890" y="65622"/>
                  </a:cubicBezTo>
                  <a:cubicBezTo>
                    <a:pt x="543683" y="66930"/>
                    <a:pt x="543526" y="90941"/>
                    <a:pt x="558890" y="89593"/>
                  </a:cubicBezTo>
                  <a:cubicBezTo>
                    <a:pt x="611817" y="85037"/>
                    <a:pt x="664784" y="80480"/>
                    <a:pt x="717710" y="75963"/>
                  </a:cubicBezTo>
                  <a:cubicBezTo>
                    <a:pt x="724464" y="75369"/>
                    <a:pt x="728532" y="70575"/>
                    <a:pt x="729243" y="65384"/>
                  </a:cubicBezTo>
                  <a:cubicBezTo>
                    <a:pt x="733589" y="59124"/>
                    <a:pt x="732640" y="49218"/>
                    <a:pt x="723161" y="47118"/>
                  </a:cubicBezTo>
                  <a:cubicBezTo>
                    <a:pt x="710759" y="44384"/>
                    <a:pt x="698357" y="42284"/>
                    <a:pt x="685875" y="40144"/>
                  </a:cubicBezTo>
                  <a:cubicBezTo>
                    <a:pt x="648116" y="26951"/>
                    <a:pt x="610355" y="13756"/>
                    <a:pt x="572596" y="601"/>
                  </a:cubicBezTo>
                  <a:cubicBezTo>
                    <a:pt x="558021" y="-4510"/>
                    <a:pt x="551741" y="18669"/>
                    <a:pt x="566237" y="23701"/>
                  </a:cubicBezTo>
                  <a:cubicBezTo>
                    <a:pt x="572122" y="25762"/>
                    <a:pt x="577968" y="27822"/>
                    <a:pt x="583853" y="29883"/>
                  </a:cubicBezTo>
                  <a:cubicBezTo>
                    <a:pt x="368116" y="22949"/>
                    <a:pt x="154592" y="107503"/>
                    <a:pt x="3198" y="266349"/>
                  </a:cubicBezTo>
                  <a:cubicBezTo>
                    <a:pt x="-7427" y="277523"/>
                    <a:pt x="9438" y="294521"/>
                    <a:pt x="20142" y="283307"/>
                  </a:cubicBezTo>
                  <a:close/>
                </a:path>
              </a:pathLst>
            </a:custGeom>
            <a:grpFill/>
            <a:ln w="39496" cap="flat">
              <a:noFill/>
              <a:prstDash val="solid"/>
              <a:round/>
            </a:ln>
          </p:spPr>
          <p:txBody>
            <a:bodyPr rtlCol="0" anchor="ctr"/>
            <a:lstStyle/>
            <a:p>
              <a:endParaRPr lang="en-LT"/>
            </a:p>
          </p:txBody>
        </p:sp>
        <p:sp>
          <p:nvSpPr>
            <p:cNvPr id="96" name="Freeform 73">
              <a:extLst>
                <a:ext uri="{FF2B5EF4-FFF2-40B4-BE49-F238E27FC236}">
                  <a16:creationId xmlns:a16="http://schemas.microsoft.com/office/drawing/2014/main" id="{A2D411A2-A338-B310-C056-D2F16457154B}"/>
                </a:ext>
              </a:extLst>
            </p:cNvPr>
            <p:cNvSpPr/>
            <p:nvPr/>
          </p:nvSpPr>
          <p:spPr>
            <a:xfrm>
              <a:off x="6744737" y="2707302"/>
              <a:ext cx="334766" cy="760380"/>
            </a:xfrm>
            <a:custGeom>
              <a:avLst/>
              <a:gdLst>
                <a:gd name="connsiteX0" fmla="*/ 20779 w 334766"/>
                <a:gd name="connsiteY0" fmla="*/ 2998 h 760380"/>
                <a:gd name="connsiteX1" fmla="*/ 3834 w 334766"/>
                <a:gd name="connsiteY1" fmla="*/ 19957 h 760380"/>
                <a:gd name="connsiteX2" fmla="*/ 267482 w 334766"/>
                <a:gd name="connsiteY2" fmla="*/ 661681 h 760380"/>
                <a:gd name="connsiteX3" fmla="*/ 259582 w 334766"/>
                <a:gd name="connsiteY3" fmla="*/ 573679 h 760380"/>
                <a:gd name="connsiteX4" fmla="*/ 235647 w 334766"/>
                <a:gd name="connsiteY4" fmla="*/ 573679 h 760380"/>
                <a:gd name="connsiteX5" fmla="*/ 251327 w 334766"/>
                <a:gd name="connsiteY5" fmla="*/ 748097 h 760380"/>
                <a:gd name="connsiteX6" fmla="*/ 273604 w 334766"/>
                <a:gd name="connsiteY6" fmla="*/ 754159 h 760380"/>
                <a:gd name="connsiteX7" fmla="*/ 333561 w 334766"/>
                <a:gd name="connsiteY7" fmla="*/ 617224 h 760380"/>
                <a:gd name="connsiteX8" fmla="*/ 312864 w 334766"/>
                <a:gd name="connsiteY8" fmla="*/ 605139 h 760380"/>
                <a:gd name="connsiteX9" fmla="*/ 291417 w 334766"/>
                <a:gd name="connsiteY9" fmla="*/ 654112 h 760380"/>
                <a:gd name="connsiteX10" fmla="*/ 20779 w 334766"/>
                <a:gd name="connsiteY10" fmla="*/ 2998 h 7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766" h="760380">
                  <a:moveTo>
                    <a:pt x="20779" y="2998"/>
                  </a:moveTo>
                  <a:cubicBezTo>
                    <a:pt x="9167" y="-7066"/>
                    <a:pt x="-7857" y="9814"/>
                    <a:pt x="3834" y="19957"/>
                  </a:cubicBezTo>
                  <a:cubicBezTo>
                    <a:pt x="187735" y="179476"/>
                    <a:pt x="286243" y="420024"/>
                    <a:pt x="267482" y="661681"/>
                  </a:cubicBezTo>
                  <a:cubicBezTo>
                    <a:pt x="264835" y="632360"/>
                    <a:pt x="262229" y="603040"/>
                    <a:pt x="259582" y="573679"/>
                  </a:cubicBezTo>
                  <a:cubicBezTo>
                    <a:pt x="258199" y="558425"/>
                    <a:pt x="234264" y="558305"/>
                    <a:pt x="235647" y="573679"/>
                  </a:cubicBezTo>
                  <a:cubicBezTo>
                    <a:pt x="240860" y="631845"/>
                    <a:pt x="246113" y="689971"/>
                    <a:pt x="251327" y="748097"/>
                  </a:cubicBezTo>
                  <a:cubicBezTo>
                    <a:pt x="252235" y="758518"/>
                    <a:pt x="268351" y="766204"/>
                    <a:pt x="273604" y="754159"/>
                  </a:cubicBezTo>
                  <a:cubicBezTo>
                    <a:pt x="293589" y="708514"/>
                    <a:pt x="313575" y="662869"/>
                    <a:pt x="333561" y="617224"/>
                  </a:cubicBezTo>
                  <a:cubicBezTo>
                    <a:pt x="339644" y="603237"/>
                    <a:pt x="319066" y="590994"/>
                    <a:pt x="312864" y="605139"/>
                  </a:cubicBezTo>
                  <a:cubicBezTo>
                    <a:pt x="305715" y="621464"/>
                    <a:pt x="298566" y="637788"/>
                    <a:pt x="291417" y="654112"/>
                  </a:cubicBezTo>
                  <a:cubicBezTo>
                    <a:pt x="306940" y="408691"/>
                    <a:pt x="208037" y="165450"/>
                    <a:pt x="20779" y="2998"/>
                  </a:cubicBezTo>
                  <a:close/>
                </a:path>
              </a:pathLst>
            </a:custGeom>
            <a:grpFill/>
            <a:ln w="39496" cap="flat">
              <a:noFill/>
              <a:prstDash val="solid"/>
              <a:round/>
            </a:ln>
          </p:spPr>
          <p:txBody>
            <a:bodyPr rtlCol="0" anchor="ctr"/>
            <a:lstStyle/>
            <a:p>
              <a:endParaRPr lang="en-LT"/>
            </a:p>
          </p:txBody>
        </p:sp>
        <p:sp>
          <p:nvSpPr>
            <p:cNvPr id="97" name="Freeform 74">
              <a:extLst>
                <a:ext uri="{FF2B5EF4-FFF2-40B4-BE49-F238E27FC236}">
                  <a16:creationId xmlns:a16="http://schemas.microsoft.com/office/drawing/2014/main" id="{DEBE6EAB-AC86-375E-17EC-7273592ABDA8}"/>
                </a:ext>
              </a:extLst>
            </p:cNvPr>
            <p:cNvSpPr/>
            <p:nvPr/>
          </p:nvSpPr>
          <p:spPr>
            <a:xfrm>
              <a:off x="6131722" y="3965370"/>
              <a:ext cx="766105" cy="419960"/>
            </a:xfrm>
            <a:custGeom>
              <a:avLst/>
              <a:gdLst>
                <a:gd name="connsiteX0" fmla="*/ 764026 w 766105"/>
                <a:gd name="connsiteY0" fmla="*/ 17648 h 419960"/>
                <a:gd name="connsiteX1" fmla="*/ 743329 w 766105"/>
                <a:gd name="connsiteY1" fmla="*/ 5564 h 419960"/>
                <a:gd name="connsiteX2" fmla="*/ 129733 w 766105"/>
                <a:gd name="connsiteY2" fmla="*/ 372586 h 419960"/>
                <a:gd name="connsiteX3" fmla="*/ 212638 w 766105"/>
                <a:gd name="connsiteY3" fmla="*/ 350040 h 419960"/>
                <a:gd name="connsiteX4" fmla="*/ 206280 w 766105"/>
                <a:gd name="connsiteY4" fmla="*/ 326940 h 419960"/>
                <a:gd name="connsiteX5" fmla="*/ 31818 w 766105"/>
                <a:gd name="connsiteY5" fmla="*/ 374329 h 419960"/>
                <a:gd name="connsiteX6" fmla="*/ 11280 w 766105"/>
                <a:gd name="connsiteY6" fmla="*/ 373576 h 419960"/>
                <a:gd name="connsiteX7" fmla="*/ 8001 w 766105"/>
                <a:gd name="connsiteY7" fmla="*/ 396676 h 419960"/>
                <a:gd name="connsiteX8" fmla="*/ 16928 w 766105"/>
                <a:gd name="connsiteY8" fmla="*/ 401826 h 419960"/>
                <a:gd name="connsiteX9" fmla="*/ 214416 w 766105"/>
                <a:gd name="connsiteY9" fmla="*/ 419895 h 419960"/>
                <a:gd name="connsiteX10" fmla="*/ 214416 w 766105"/>
                <a:gd name="connsiteY10" fmla="*/ 395923 h 419960"/>
                <a:gd name="connsiteX11" fmla="*/ 173773 w 766105"/>
                <a:gd name="connsiteY11" fmla="*/ 392198 h 419960"/>
                <a:gd name="connsiteX12" fmla="*/ 764026 w 766105"/>
                <a:gd name="connsiteY12" fmla="*/ 17648 h 41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105" h="419960">
                  <a:moveTo>
                    <a:pt x="764026" y="17648"/>
                  </a:moveTo>
                  <a:cubicBezTo>
                    <a:pt x="772399" y="4613"/>
                    <a:pt x="751663" y="-7393"/>
                    <a:pt x="743329" y="5564"/>
                  </a:cubicBezTo>
                  <a:cubicBezTo>
                    <a:pt x="607812" y="217384"/>
                    <a:pt x="376910" y="352378"/>
                    <a:pt x="129733" y="372586"/>
                  </a:cubicBezTo>
                  <a:cubicBezTo>
                    <a:pt x="157342" y="365057"/>
                    <a:pt x="184991" y="357569"/>
                    <a:pt x="212638" y="350040"/>
                  </a:cubicBezTo>
                  <a:cubicBezTo>
                    <a:pt x="227490" y="346039"/>
                    <a:pt x="221131" y="322899"/>
                    <a:pt x="206280" y="326940"/>
                  </a:cubicBezTo>
                  <a:cubicBezTo>
                    <a:pt x="148099" y="342710"/>
                    <a:pt x="89919" y="358519"/>
                    <a:pt x="31818" y="374329"/>
                  </a:cubicBezTo>
                  <a:cubicBezTo>
                    <a:pt x="24946" y="374012"/>
                    <a:pt x="18153" y="374091"/>
                    <a:pt x="11280" y="373576"/>
                  </a:cubicBezTo>
                  <a:cubicBezTo>
                    <a:pt x="-2821" y="372625"/>
                    <a:pt x="-3768" y="392555"/>
                    <a:pt x="8001" y="396676"/>
                  </a:cubicBezTo>
                  <a:cubicBezTo>
                    <a:pt x="9897" y="399410"/>
                    <a:pt x="12820" y="401470"/>
                    <a:pt x="16928" y="401826"/>
                  </a:cubicBezTo>
                  <a:lnTo>
                    <a:pt x="214416" y="419895"/>
                  </a:lnTo>
                  <a:cubicBezTo>
                    <a:pt x="229741" y="421321"/>
                    <a:pt x="229623" y="397310"/>
                    <a:pt x="214416" y="395923"/>
                  </a:cubicBezTo>
                  <a:lnTo>
                    <a:pt x="173773" y="392198"/>
                  </a:lnTo>
                  <a:cubicBezTo>
                    <a:pt x="412536" y="360302"/>
                    <a:pt x="632183" y="223684"/>
                    <a:pt x="764026" y="17648"/>
                  </a:cubicBezTo>
                  <a:close/>
                </a:path>
              </a:pathLst>
            </a:custGeom>
            <a:grpFill/>
            <a:ln w="39496" cap="flat">
              <a:noFill/>
              <a:prstDash val="solid"/>
              <a:round/>
            </a:ln>
          </p:spPr>
          <p:txBody>
            <a:bodyPr rtlCol="0" anchor="ctr"/>
            <a:lstStyle/>
            <a:p>
              <a:endParaRPr lang="en-LT"/>
            </a:p>
          </p:txBody>
        </p:sp>
        <p:sp>
          <p:nvSpPr>
            <p:cNvPr id="98" name="Freeform 75">
              <a:extLst>
                <a:ext uri="{FF2B5EF4-FFF2-40B4-BE49-F238E27FC236}">
                  <a16:creationId xmlns:a16="http://schemas.microsoft.com/office/drawing/2014/main" id="{68324849-7466-B48D-2FA6-EC4C3569D3A5}"/>
                </a:ext>
              </a:extLst>
            </p:cNvPr>
            <p:cNvSpPr/>
            <p:nvPr/>
          </p:nvSpPr>
          <p:spPr>
            <a:xfrm>
              <a:off x="5105414" y="3252016"/>
              <a:ext cx="583865" cy="1093705"/>
            </a:xfrm>
            <a:custGeom>
              <a:avLst/>
              <a:gdLst>
                <a:gd name="connsiteX0" fmla="*/ 94847 w 583865"/>
                <a:gd name="connsiteY0" fmla="*/ 238467 h 1093705"/>
                <a:gd name="connsiteX1" fmla="*/ 106222 w 583865"/>
                <a:gd name="connsiteY1" fmla="*/ 11430 h 1093705"/>
                <a:gd name="connsiteX2" fmla="*/ 82682 w 583865"/>
                <a:gd name="connsiteY2" fmla="*/ 8221 h 1093705"/>
                <a:gd name="connsiteX3" fmla="*/ 79680 w 583865"/>
                <a:gd name="connsiteY3" fmla="*/ 15512 h 1093705"/>
                <a:gd name="connsiteX4" fmla="*/ 71662 w 583865"/>
                <a:gd name="connsiteY4" fmla="*/ 23475 h 1093705"/>
                <a:gd name="connsiteX5" fmla="*/ 64750 w 583865"/>
                <a:gd name="connsiteY5" fmla="*/ 51885 h 1093705"/>
                <a:gd name="connsiteX6" fmla="*/ 725 w 583865"/>
                <a:gd name="connsiteY6" fmla="*/ 207561 h 1093705"/>
                <a:gd name="connsiteX7" fmla="*/ 23791 w 583865"/>
                <a:gd name="connsiteY7" fmla="*/ 213940 h 1093705"/>
                <a:gd name="connsiteX8" fmla="*/ 46186 w 583865"/>
                <a:gd name="connsiteY8" fmla="*/ 159459 h 1093705"/>
                <a:gd name="connsiteX9" fmla="*/ 565422 w 583865"/>
                <a:gd name="connsiteY9" fmla="*/ 1092408 h 1093705"/>
                <a:gd name="connsiteX10" fmla="*/ 577509 w 583865"/>
                <a:gd name="connsiteY10" fmla="*/ 1071725 h 1093705"/>
                <a:gd name="connsiteX11" fmla="*/ 77389 w 583865"/>
                <a:gd name="connsiteY11" fmla="*/ 108545 h 1093705"/>
                <a:gd name="connsiteX12" fmla="*/ 70912 w 583865"/>
                <a:gd name="connsiteY12" fmla="*/ 238467 h 1093705"/>
                <a:gd name="connsiteX13" fmla="*/ 94847 w 583865"/>
                <a:gd name="connsiteY13" fmla="*/ 238467 h 109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3865" h="1093705">
                  <a:moveTo>
                    <a:pt x="94847" y="238467"/>
                  </a:moveTo>
                  <a:cubicBezTo>
                    <a:pt x="98639" y="162788"/>
                    <a:pt x="102431" y="87109"/>
                    <a:pt x="106222" y="11430"/>
                  </a:cubicBezTo>
                  <a:cubicBezTo>
                    <a:pt x="106894" y="-3230"/>
                    <a:pt x="87422" y="-3309"/>
                    <a:pt x="82682" y="8221"/>
                  </a:cubicBezTo>
                  <a:cubicBezTo>
                    <a:pt x="81695" y="10677"/>
                    <a:pt x="80668" y="13094"/>
                    <a:pt x="79680" y="15512"/>
                  </a:cubicBezTo>
                  <a:cubicBezTo>
                    <a:pt x="76086" y="16383"/>
                    <a:pt x="72926" y="18761"/>
                    <a:pt x="71662" y="23475"/>
                  </a:cubicBezTo>
                  <a:cubicBezTo>
                    <a:pt x="69134" y="32906"/>
                    <a:pt x="66962" y="42415"/>
                    <a:pt x="64750" y="51885"/>
                  </a:cubicBezTo>
                  <a:cubicBezTo>
                    <a:pt x="43382" y="103750"/>
                    <a:pt x="22053" y="155695"/>
                    <a:pt x="725" y="207561"/>
                  </a:cubicBezTo>
                  <a:cubicBezTo>
                    <a:pt x="-5121" y="221825"/>
                    <a:pt x="17985" y="228046"/>
                    <a:pt x="23791" y="213940"/>
                  </a:cubicBezTo>
                  <a:lnTo>
                    <a:pt x="46186" y="159459"/>
                  </a:lnTo>
                  <a:cubicBezTo>
                    <a:pt x="3134" y="544351"/>
                    <a:pt x="206863" y="923339"/>
                    <a:pt x="565422" y="1092408"/>
                  </a:cubicBezTo>
                  <a:cubicBezTo>
                    <a:pt x="579247" y="1098945"/>
                    <a:pt x="591412" y="1078302"/>
                    <a:pt x="577509" y="1071725"/>
                  </a:cubicBezTo>
                  <a:cubicBezTo>
                    <a:pt x="210615" y="898694"/>
                    <a:pt x="8822" y="502708"/>
                    <a:pt x="77389" y="108545"/>
                  </a:cubicBezTo>
                  <a:cubicBezTo>
                    <a:pt x="75256" y="151852"/>
                    <a:pt x="73084" y="195159"/>
                    <a:pt x="70912" y="238467"/>
                  </a:cubicBezTo>
                  <a:cubicBezTo>
                    <a:pt x="70161" y="253879"/>
                    <a:pt x="94097" y="253840"/>
                    <a:pt x="94847" y="238467"/>
                  </a:cubicBezTo>
                  <a:close/>
                </a:path>
              </a:pathLst>
            </a:custGeom>
            <a:grpFill/>
            <a:ln w="39496" cap="flat">
              <a:noFill/>
              <a:prstDash val="solid"/>
              <a:round/>
            </a:ln>
          </p:spPr>
          <p:txBody>
            <a:bodyPr rtlCol="0" anchor="ctr"/>
            <a:lstStyle/>
            <a:p>
              <a:endParaRPr lang="en-LT"/>
            </a:p>
          </p:txBody>
        </p:sp>
        <p:sp>
          <p:nvSpPr>
            <p:cNvPr id="99" name="Freeform 76">
              <a:extLst>
                <a:ext uri="{FF2B5EF4-FFF2-40B4-BE49-F238E27FC236}">
                  <a16:creationId xmlns:a16="http://schemas.microsoft.com/office/drawing/2014/main" id="{F913B74F-6CCA-8706-16AC-2A73EE375FE2}"/>
                </a:ext>
              </a:extLst>
            </p:cNvPr>
            <p:cNvSpPr/>
            <p:nvPr/>
          </p:nvSpPr>
          <p:spPr>
            <a:xfrm>
              <a:off x="5651842" y="3100193"/>
              <a:ext cx="166093" cy="687570"/>
            </a:xfrm>
            <a:custGeom>
              <a:avLst/>
              <a:gdLst>
                <a:gd name="connsiteX0" fmla="*/ 157342 w 166093"/>
                <a:gd name="connsiteY0" fmla="*/ 27241 h 687570"/>
                <a:gd name="connsiteX1" fmla="*/ 164649 w 166093"/>
                <a:gd name="connsiteY1" fmla="*/ 17969 h 687570"/>
                <a:gd name="connsiteX2" fmla="*/ 159357 w 166093"/>
                <a:gd name="connsiteY2" fmla="*/ 1248 h 687570"/>
                <a:gd name="connsiteX3" fmla="*/ 143952 w 166093"/>
                <a:gd name="connsiteY3" fmla="*/ 6241 h 687570"/>
                <a:gd name="connsiteX4" fmla="*/ 139607 w 166093"/>
                <a:gd name="connsiteY4" fmla="*/ 11154 h 687570"/>
                <a:gd name="connsiteX5" fmla="*/ 128824 w 166093"/>
                <a:gd name="connsiteY5" fmla="*/ 682912 h 687570"/>
                <a:gd name="connsiteX6" fmla="*/ 138225 w 166093"/>
                <a:gd name="connsiteY6" fmla="*/ 687508 h 687570"/>
                <a:gd name="connsiteX7" fmla="*/ 145572 w 166093"/>
                <a:gd name="connsiteY7" fmla="*/ 684932 h 687570"/>
                <a:gd name="connsiteX8" fmla="*/ 147626 w 166093"/>
                <a:gd name="connsiteY8" fmla="*/ 668093 h 687570"/>
                <a:gd name="connsiteX9" fmla="*/ 157342 w 166093"/>
                <a:gd name="connsiteY9" fmla="*/ 27241 h 6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093" h="687570">
                  <a:moveTo>
                    <a:pt x="157342" y="27241"/>
                  </a:moveTo>
                  <a:cubicBezTo>
                    <a:pt x="162280" y="21773"/>
                    <a:pt x="163622" y="20267"/>
                    <a:pt x="164649" y="17969"/>
                  </a:cubicBezTo>
                  <a:cubicBezTo>
                    <a:pt x="167533" y="11986"/>
                    <a:pt x="165321" y="4022"/>
                    <a:pt x="159357" y="1248"/>
                  </a:cubicBezTo>
                  <a:cubicBezTo>
                    <a:pt x="153313" y="-1604"/>
                    <a:pt x="146677" y="258"/>
                    <a:pt x="143952" y="6241"/>
                  </a:cubicBezTo>
                  <a:cubicBezTo>
                    <a:pt x="143202" y="7113"/>
                    <a:pt x="141740" y="8737"/>
                    <a:pt x="139607" y="11154"/>
                  </a:cubicBezTo>
                  <a:cubicBezTo>
                    <a:pt x="53266" y="106881"/>
                    <a:pt x="-120603" y="363991"/>
                    <a:pt x="128824" y="682912"/>
                  </a:cubicBezTo>
                  <a:cubicBezTo>
                    <a:pt x="131194" y="685923"/>
                    <a:pt x="134710" y="687508"/>
                    <a:pt x="138225" y="687508"/>
                  </a:cubicBezTo>
                  <a:cubicBezTo>
                    <a:pt x="140832" y="687508"/>
                    <a:pt x="143438" y="686675"/>
                    <a:pt x="145572" y="684932"/>
                  </a:cubicBezTo>
                  <a:cubicBezTo>
                    <a:pt x="150825" y="680851"/>
                    <a:pt x="151694" y="673323"/>
                    <a:pt x="147626" y="668093"/>
                  </a:cubicBezTo>
                  <a:cubicBezTo>
                    <a:pt x="-90545" y="363516"/>
                    <a:pt x="75108" y="118491"/>
                    <a:pt x="157342" y="27241"/>
                  </a:cubicBezTo>
                  <a:close/>
                </a:path>
              </a:pathLst>
            </a:custGeom>
            <a:grpFill/>
            <a:ln w="39496" cap="flat">
              <a:noFill/>
              <a:prstDash val="solid"/>
              <a:round/>
            </a:ln>
          </p:spPr>
          <p:txBody>
            <a:bodyPr rtlCol="0" anchor="ctr"/>
            <a:lstStyle/>
            <a:p>
              <a:endParaRPr lang="en-LT"/>
            </a:p>
          </p:txBody>
        </p:sp>
        <p:sp>
          <p:nvSpPr>
            <p:cNvPr id="100" name="Freeform 77">
              <a:extLst>
                <a:ext uri="{FF2B5EF4-FFF2-40B4-BE49-F238E27FC236}">
                  <a16:creationId xmlns:a16="http://schemas.microsoft.com/office/drawing/2014/main" id="{ACF4AE99-9DFD-3A2A-82D5-6AC376CEB4F3}"/>
                </a:ext>
              </a:extLst>
            </p:cNvPr>
            <p:cNvSpPr/>
            <p:nvPr/>
          </p:nvSpPr>
          <p:spPr>
            <a:xfrm>
              <a:off x="6125303" y="3394511"/>
              <a:ext cx="427598" cy="516160"/>
            </a:xfrm>
            <a:custGeom>
              <a:avLst/>
              <a:gdLst>
                <a:gd name="connsiteX0" fmla="*/ 301119 w 427598"/>
                <a:gd name="connsiteY0" fmla="*/ 356000 h 516160"/>
                <a:gd name="connsiteX1" fmla="*/ 15274 w 427598"/>
                <a:gd name="connsiteY1" fmla="*/ 491985 h 516160"/>
                <a:gd name="connsiteX2" fmla="*/ 11324 w 427598"/>
                <a:gd name="connsiteY2" fmla="*/ 492143 h 516160"/>
                <a:gd name="connsiteX3" fmla="*/ -129 w 427598"/>
                <a:gd name="connsiteY3" fmla="*/ 504624 h 516160"/>
                <a:gd name="connsiteX4" fmla="*/ 11838 w 427598"/>
                <a:gd name="connsiteY4" fmla="*/ 516114 h 516160"/>
                <a:gd name="connsiteX5" fmla="*/ 12351 w 427598"/>
                <a:gd name="connsiteY5" fmla="*/ 516114 h 516160"/>
                <a:gd name="connsiteX6" fmla="*/ 16104 w 427598"/>
                <a:gd name="connsiteY6" fmla="*/ 515956 h 516160"/>
                <a:gd name="connsiteX7" fmla="*/ 320236 w 427598"/>
                <a:gd name="connsiteY7" fmla="*/ 370463 h 516160"/>
                <a:gd name="connsiteX8" fmla="*/ 423680 w 427598"/>
                <a:gd name="connsiteY8" fmla="*/ 10058 h 516160"/>
                <a:gd name="connsiteX9" fmla="*/ 410015 w 427598"/>
                <a:gd name="connsiteY9" fmla="*/ 113 h 516160"/>
                <a:gd name="connsiteX10" fmla="*/ 400061 w 427598"/>
                <a:gd name="connsiteY10" fmla="*/ 13862 h 516160"/>
                <a:gd name="connsiteX11" fmla="*/ 301119 w 427598"/>
                <a:gd name="connsiteY11" fmla="*/ 356000 h 51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598" h="516160">
                  <a:moveTo>
                    <a:pt x="301119" y="356000"/>
                  </a:moveTo>
                  <a:cubicBezTo>
                    <a:pt x="256684" y="414959"/>
                    <a:pt x="170975" y="486438"/>
                    <a:pt x="15274" y="491985"/>
                  </a:cubicBezTo>
                  <a:lnTo>
                    <a:pt x="11324" y="492143"/>
                  </a:lnTo>
                  <a:cubicBezTo>
                    <a:pt x="4729" y="492421"/>
                    <a:pt x="-406" y="498007"/>
                    <a:pt x="-129" y="504624"/>
                  </a:cubicBezTo>
                  <a:cubicBezTo>
                    <a:pt x="147" y="511082"/>
                    <a:pt x="5440" y="516114"/>
                    <a:pt x="11838" y="516114"/>
                  </a:cubicBezTo>
                  <a:lnTo>
                    <a:pt x="12351" y="516114"/>
                  </a:lnTo>
                  <a:lnTo>
                    <a:pt x="16104" y="515956"/>
                  </a:lnTo>
                  <a:cubicBezTo>
                    <a:pt x="181243" y="510092"/>
                    <a:pt x="272642" y="433581"/>
                    <a:pt x="320236" y="370463"/>
                  </a:cubicBezTo>
                  <a:cubicBezTo>
                    <a:pt x="446707" y="202623"/>
                    <a:pt x="428617" y="40765"/>
                    <a:pt x="423680" y="10058"/>
                  </a:cubicBezTo>
                  <a:cubicBezTo>
                    <a:pt x="422614" y="3481"/>
                    <a:pt x="416334" y="-957"/>
                    <a:pt x="410015" y="113"/>
                  </a:cubicBezTo>
                  <a:cubicBezTo>
                    <a:pt x="403497" y="1143"/>
                    <a:pt x="398994" y="7324"/>
                    <a:pt x="400061" y="13862"/>
                  </a:cubicBezTo>
                  <a:cubicBezTo>
                    <a:pt x="404722" y="42905"/>
                    <a:pt x="421745" y="195926"/>
                    <a:pt x="301119" y="356000"/>
                  </a:cubicBezTo>
                  <a:close/>
                </a:path>
              </a:pathLst>
            </a:custGeom>
            <a:grpFill/>
            <a:ln w="39496" cap="flat">
              <a:noFill/>
              <a:prstDash val="solid"/>
              <a:round/>
            </a:ln>
          </p:spPr>
          <p:txBody>
            <a:bodyPr rtlCol="0" anchor="ctr"/>
            <a:lstStyle/>
            <a:p>
              <a:endParaRPr lang="en-LT"/>
            </a:p>
          </p:txBody>
        </p:sp>
      </p:grpSp>
      <p:sp>
        <p:nvSpPr>
          <p:cNvPr id="101" name="Rectangle 9">
            <a:extLst>
              <a:ext uri="{FF2B5EF4-FFF2-40B4-BE49-F238E27FC236}">
                <a16:creationId xmlns:a16="http://schemas.microsoft.com/office/drawing/2014/main" id="{CD33C89B-BA33-5FB3-E40A-BC5033ABD5ED}"/>
              </a:ext>
            </a:extLst>
          </p:cNvPr>
          <p:cNvSpPr/>
          <p:nvPr/>
        </p:nvSpPr>
        <p:spPr>
          <a:xfrm>
            <a:off x="1967730" y="1071824"/>
            <a:ext cx="1221690" cy="1148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3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3" name="Graphic 102" descr="Database with solid fill">
            <a:extLst>
              <a:ext uri="{FF2B5EF4-FFF2-40B4-BE49-F238E27FC236}">
                <a16:creationId xmlns:a16="http://schemas.microsoft.com/office/drawing/2014/main" id="{19535C1B-29E6-1260-0B3C-052B81284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0511" y="1034086"/>
            <a:ext cx="1803990" cy="1372402"/>
          </a:xfrm>
          <a:prstGeom prst="rect">
            <a:avLst/>
          </a:prstGeom>
        </p:spPr>
      </p:pic>
      <p:sp>
        <p:nvSpPr>
          <p:cNvPr id="2" name="Slide Number Placeholder 1">
            <a:extLst>
              <a:ext uri="{FF2B5EF4-FFF2-40B4-BE49-F238E27FC236}">
                <a16:creationId xmlns:a16="http://schemas.microsoft.com/office/drawing/2014/main" id="{42EC48CE-28C4-E534-378C-705A33367B2E}"/>
              </a:ext>
            </a:extLst>
          </p:cNvPr>
          <p:cNvSpPr>
            <a:spLocks noGrp="1"/>
          </p:cNvSpPr>
          <p:nvPr>
            <p:ph type="sldNum" sz="quarter" idx="12"/>
          </p:nvPr>
        </p:nvSpPr>
        <p:spPr/>
        <p:txBody>
          <a:bodyPr/>
          <a:lstStyle/>
          <a:p>
            <a:fld id="{E6C13257-68CF-4DE4-9D4C-265531AD456D}" type="slidenum">
              <a:rPr lang="en-US" sz="2800" smtClean="0"/>
              <a:t>6</a:t>
            </a:fld>
            <a:endParaRPr lang="en-US" sz="2800"/>
          </a:p>
        </p:txBody>
      </p:sp>
    </p:spTree>
    <p:extLst>
      <p:ext uri="{BB962C8B-B14F-4D97-AF65-F5344CB8AC3E}">
        <p14:creationId xmlns:p14="http://schemas.microsoft.com/office/powerpoint/2010/main" val="15052368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Effect transition="in" filter="fade">
                                      <p:cBhvr>
                                        <p:cTn id="15" dur="500"/>
                                        <p:tgtEl>
                                          <p:spTgt spid="103"/>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XÂY DỰNG CƠ SỞ DỮ LIỆU</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1145756"/>
            <a:ext cx="10423075" cy="427574"/>
            <a:chOff x="5555986" y="1994588"/>
            <a:chExt cx="5809921" cy="284411"/>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2023508"/>
              <a:ext cx="5500672" cy="249950"/>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Xampp, phpadmin để tạo và quản lý cơ sở dữ liệu.</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892E1750-807F-925F-A6DE-8967393634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1937198"/>
            <a:ext cx="4394166" cy="1074495"/>
          </a:xfrm>
          <a:prstGeom prst="rect">
            <a:avLst/>
          </a:prstGeom>
        </p:spPr>
      </p:pic>
      <p:pic>
        <p:nvPicPr>
          <p:cNvPr id="5" name="Picture 4">
            <a:extLst>
              <a:ext uri="{FF2B5EF4-FFF2-40B4-BE49-F238E27FC236}">
                <a16:creationId xmlns:a16="http://schemas.microsoft.com/office/drawing/2014/main" id="{D06F68DE-76AD-A4F8-4CB1-06D0FE6677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32206" y="1937198"/>
            <a:ext cx="5402877" cy="1074495"/>
          </a:xfrm>
          <a:prstGeom prst="rect">
            <a:avLst/>
          </a:prstGeom>
        </p:spPr>
      </p:pic>
      <p:pic>
        <p:nvPicPr>
          <p:cNvPr id="7" name="Picture 6">
            <a:extLst>
              <a:ext uri="{FF2B5EF4-FFF2-40B4-BE49-F238E27FC236}">
                <a16:creationId xmlns:a16="http://schemas.microsoft.com/office/drawing/2014/main" id="{2973AF5C-9EC1-681D-F873-72F70857A88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93999" y="3225765"/>
            <a:ext cx="4396762" cy="3409813"/>
          </a:xfrm>
          <a:prstGeom prst="rect">
            <a:avLst/>
          </a:prstGeom>
        </p:spPr>
      </p:pic>
      <p:pic>
        <p:nvPicPr>
          <p:cNvPr id="11" name="Picture 10">
            <a:extLst>
              <a:ext uri="{FF2B5EF4-FFF2-40B4-BE49-F238E27FC236}">
                <a16:creationId xmlns:a16="http://schemas.microsoft.com/office/drawing/2014/main" id="{305EA8EE-0A17-D93F-A41A-2C505F8801C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32206" y="3225765"/>
            <a:ext cx="6338799" cy="3409814"/>
          </a:xfrm>
          <a:prstGeom prst="rect">
            <a:avLst/>
          </a:prstGeom>
        </p:spPr>
      </p:pic>
      <p:sp>
        <p:nvSpPr>
          <p:cNvPr id="2" name="Slide Number Placeholder 1">
            <a:extLst>
              <a:ext uri="{FF2B5EF4-FFF2-40B4-BE49-F238E27FC236}">
                <a16:creationId xmlns:a16="http://schemas.microsoft.com/office/drawing/2014/main" id="{3EA8BCB9-71A9-0CAB-F2EB-3F7804F42D0D}"/>
              </a:ext>
            </a:extLst>
          </p:cNvPr>
          <p:cNvSpPr>
            <a:spLocks noGrp="1"/>
          </p:cNvSpPr>
          <p:nvPr>
            <p:ph type="sldNum" sz="quarter" idx="12"/>
          </p:nvPr>
        </p:nvSpPr>
        <p:spPr>
          <a:xfrm>
            <a:off x="9043219" y="6270455"/>
            <a:ext cx="2743200" cy="365125"/>
          </a:xfrm>
        </p:spPr>
        <p:txBody>
          <a:bodyPr/>
          <a:lstStyle/>
          <a:p>
            <a:fld id="{E6C13257-68CF-4DE4-9D4C-265531AD456D}" type="slidenum">
              <a:rPr lang="en-US" sz="2800" smtClean="0">
                <a:solidFill>
                  <a:schemeClr val="bg1"/>
                </a:solidFill>
              </a:rPr>
              <a:t>7</a:t>
            </a:fld>
            <a:endParaRPr lang="en-US" sz="2800">
              <a:solidFill>
                <a:schemeClr val="bg1"/>
              </a:solidFill>
            </a:endParaRPr>
          </a:p>
        </p:txBody>
      </p:sp>
    </p:spTree>
    <p:extLst>
      <p:ext uri="{BB962C8B-B14F-4D97-AF65-F5344CB8AC3E}">
        <p14:creationId xmlns:p14="http://schemas.microsoft.com/office/powerpoint/2010/main" val="25422549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arn(inVertical)">
                                      <p:cBhvr>
                                        <p:cTn id="7" dur="75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XÂY DỰNG CƠ SỞ DỮ LIỆU</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1145756"/>
            <a:ext cx="10423075" cy="427574"/>
            <a:chOff x="5555986" y="1994588"/>
            <a:chExt cx="5809921" cy="284411"/>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2023508"/>
              <a:ext cx="5500672" cy="249950"/>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Xampp, phpadmin để tạo và quản lý cơ sở dữ liệu.</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4" name="Picture 3">
            <a:extLst>
              <a:ext uri="{FF2B5EF4-FFF2-40B4-BE49-F238E27FC236}">
                <a16:creationId xmlns:a16="http://schemas.microsoft.com/office/drawing/2014/main" id="{01ED8610-616A-C63C-1AD1-3ECBE3926C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1840740"/>
            <a:ext cx="6697504" cy="3576804"/>
          </a:xfrm>
          <a:prstGeom prst="rect">
            <a:avLst/>
          </a:prstGeom>
        </p:spPr>
      </p:pic>
      <p:sp>
        <p:nvSpPr>
          <p:cNvPr id="2" name="Slide Number Placeholder 1">
            <a:extLst>
              <a:ext uri="{FF2B5EF4-FFF2-40B4-BE49-F238E27FC236}">
                <a16:creationId xmlns:a16="http://schemas.microsoft.com/office/drawing/2014/main" id="{61322AD7-EDFC-532F-5348-0814B756CA53}"/>
              </a:ext>
            </a:extLst>
          </p:cNvPr>
          <p:cNvSpPr>
            <a:spLocks noGrp="1"/>
          </p:cNvSpPr>
          <p:nvPr>
            <p:ph type="sldNum" sz="quarter" idx="12"/>
          </p:nvPr>
        </p:nvSpPr>
        <p:spPr/>
        <p:txBody>
          <a:bodyPr/>
          <a:lstStyle/>
          <a:p>
            <a:fld id="{E6C13257-68CF-4DE4-9D4C-265531AD456D}" type="slidenum">
              <a:rPr lang="en-US" sz="2800" smtClean="0"/>
              <a:t>8</a:t>
            </a:fld>
            <a:endParaRPr lang="en-US" sz="2800"/>
          </a:p>
        </p:txBody>
      </p:sp>
    </p:spTree>
    <p:extLst>
      <p:ext uri="{BB962C8B-B14F-4D97-AF65-F5344CB8AC3E}">
        <p14:creationId xmlns:p14="http://schemas.microsoft.com/office/powerpoint/2010/main" val="101643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8D4594B5-DCFE-B040-B639-11289CE101BD}"/>
              </a:ext>
            </a:extLst>
          </p:cNvPr>
          <p:cNvSpPr txBox="1"/>
          <p:nvPr/>
        </p:nvSpPr>
        <p:spPr>
          <a:xfrm>
            <a:off x="1193999" y="222420"/>
            <a:ext cx="8184651" cy="707886"/>
          </a:xfrm>
          <a:prstGeom prst="rect">
            <a:avLst/>
          </a:prstGeom>
          <a:solidFill>
            <a:srgbClr val="33B4E7"/>
          </a:solidFill>
        </p:spPr>
        <p:txBody>
          <a:bodyPr wrap="square" rtlCol="0">
            <a:spAutoFit/>
          </a:bodyPr>
          <a:lstStyle/>
          <a:p>
            <a:pPr algn="ctr"/>
            <a:r>
              <a:rPr lang="en-US" sz="4000" b="1">
                <a:solidFill>
                  <a:srgbClr val="F0EEF0"/>
                </a:solidFill>
                <a:latin typeface="Tw Cen MT" panose="020B0602020104020603" pitchFamily="34" charset="0"/>
              </a:rPr>
              <a:t>XÂY DỰNG CƠ SỞ DỮ LIỆU</a:t>
            </a:r>
            <a:endParaRPr lang="en-LT" sz="4000" b="1">
              <a:solidFill>
                <a:srgbClr val="F0EEF0"/>
              </a:solidFill>
              <a:latin typeface="Tw Cen MT" panose="020B0602020104020603" pitchFamily="34" charset="0"/>
            </a:endParaRPr>
          </a:p>
        </p:txBody>
      </p:sp>
      <p:grpSp>
        <p:nvGrpSpPr>
          <p:cNvPr id="136" name="Group 135"/>
          <p:cNvGrpSpPr/>
          <p:nvPr/>
        </p:nvGrpSpPr>
        <p:grpSpPr>
          <a:xfrm>
            <a:off x="1193999" y="1145756"/>
            <a:ext cx="10423075" cy="427574"/>
            <a:chOff x="5555986" y="1994588"/>
            <a:chExt cx="5809921" cy="284411"/>
          </a:xfrm>
        </p:grpSpPr>
        <p:sp>
          <p:nvSpPr>
            <p:cNvPr id="137" name="Oval 136">
              <a:extLst>
                <a:ext uri="{FF2B5EF4-FFF2-40B4-BE49-F238E27FC236}">
                  <a16:creationId xmlns:a16="http://schemas.microsoft.com/office/drawing/2014/main" id="{02B4F444-80EF-409A-96CC-4D8F3910E885}"/>
                </a:ext>
              </a:extLst>
            </p:cNvPr>
            <p:cNvSpPr/>
            <p:nvPr/>
          </p:nvSpPr>
          <p:spPr>
            <a:xfrm>
              <a:off x="5555986" y="1994588"/>
              <a:ext cx="257853" cy="2844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8" name="Chevron 38">
              <a:extLst>
                <a:ext uri="{FF2B5EF4-FFF2-40B4-BE49-F238E27FC236}">
                  <a16:creationId xmlns:a16="http://schemas.microsoft.com/office/drawing/2014/main" id="{28B8D560-C9CD-4533-9FF3-A66DDD4A41F5}"/>
                </a:ext>
              </a:extLst>
            </p:cNvPr>
            <p:cNvSpPr/>
            <p:nvPr/>
          </p:nvSpPr>
          <p:spPr>
            <a:xfrm>
              <a:off x="5639884" y="2059798"/>
              <a:ext cx="90057" cy="148999"/>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9" name="TextBox 138">
              <a:extLst>
                <a:ext uri="{FF2B5EF4-FFF2-40B4-BE49-F238E27FC236}">
                  <a16:creationId xmlns:a16="http://schemas.microsoft.com/office/drawing/2014/main" id="{66C749B0-2A01-46AC-992D-FE0D8434A460}"/>
                </a:ext>
              </a:extLst>
            </p:cNvPr>
            <p:cNvSpPr txBox="1"/>
            <p:nvPr/>
          </p:nvSpPr>
          <p:spPr>
            <a:xfrm>
              <a:off x="5865235" y="2023508"/>
              <a:ext cx="5500672" cy="249950"/>
            </a:xfrm>
            <a:prstGeom prst="rect">
              <a:avLst/>
            </a:prstGeom>
            <a:noFill/>
          </p:spPr>
          <p:txBody>
            <a:bodyPr wrap="square" rtlCol="0" anchor="ctr">
              <a:spAutoFit/>
            </a:bodyPr>
            <a:lstStyle/>
            <a:p>
              <a:r>
                <a:rPr lang="en-US" altLang="ko-KR" sz="2400" b="1">
                  <a:solidFill>
                    <a:schemeClr val="tx1">
                      <a:lumMod val="65000"/>
                      <a:lumOff val="35000"/>
                    </a:schemeClr>
                  </a:solidFill>
                  <a:latin typeface="Tw Cen MT" panose="020B0602020104020603" pitchFamily="34" charset="0"/>
                </a:rPr>
                <a:t>Sử dụng Xampp, phpadmin để tạo và quản lý cơ sở dữ liệu.</a:t>
              </a:r>
              <a:endParaRPr lang="ko-KR" altLang="en-US" sz="2400" b="1" dirty="0">
                <a:solidFill>
                  <a:schemeClr val="tx1">
                    <a:lumMod val="65000"/>
                    <a:lumOff val="35000"/>
                  </a:schemeClr>
                </a:solidFill>
                <a:latin typeface="Tw Cen MT" panose="020B0602020104020603" pitchFamily="34" charset="0"/>
              </a:endParaRPr>
            </a:p>
          </p:txBody>
        </p:sp>
      </p:grpSp>
      <p:grpSp>
        <p:nvGrpSpPr>
          <p:cNvPr id="16" name="Group 15">
            <a:extLst>
              <a:ext uri="{FF2B5EF4-FFF2-40B4-BE49-F238E27FC236}">
                <a16:creationId xmlns:a16="http://schemas.microsoft.com/office/drawing/2014/main" id="{E9DD2A1D-783F-0F52-1FB4-99555408F8B3}"/>
              </a:ext>
            </a:extLst>
          </p:cNvPr>
          <p:cNvGrpSpPr/>
          <p:nvPr/>
        </p:nvGrpSpPr>
        <p:grpSpPr>
          <a:xfrm>
            <a:off x="120378" y="15026"/>
            <a:ext cx="400728" cy="6842974"/>
            <a:chOff x="230737" y="0"/>
            <a:chExt cx="400728" cy="6842974"/>
          </a:xfrm>
        </p:grpSpPr>
        <p:sp>
          <p:nvSpPr>
            <p:cNvPr id="17" name="TextBox 16">
              <a:extLst>
                <a:ext uri="{FF2B5EF4-FFF2-40B4-BE49-F238E27FC236}">
                  <a16:creationId xmlns:a16="http://schemas.microsoft.com/office/drawing/2014/main" id="{4C570062-825A-F3ED-7999-BA4830B78C39}"/>
                </a:ext>
              </a:extLst>
            </p:cNvPr>
            <p:cNvSpPr txBox="1"/>
            <p:nvPr/>
          </p:nvSpPr>
          <p:spPr>
            <a:xfrm rot="16200000">
              <a:off x="-297461" y="528815"/>
              <a:ext cx="1457739" cy="400110"/>
            </a:xfrm>
            <a:prstGeom prst="rect">
              <a:avLst/>
            </a:prstGeom>
            <a:noFill/>
          </p:spPr>
          <p:txBody>
            <a:bodyPr wrap="square" rtlCol="0">
              <a:spAutoFit/>
            </a:bodyPr>
            <a:lstStyle>
              <a:defPPr>
                <a:defRPr lang="en-US"/>
              </a:defPPr>
              <a:lvl1pPr algn="ctr">
                <a:defRPr b="1">
                  <a:solidFill>
                    <a:schemeClr val="bg1">
                      <a:lumMod val="65000"/>
                    </a:schemeClr>
                  </a:solidFill>
                  <a:latin typeface="Tw Cen MT" panose="020B0602020104020603" pitchFamily="34" charset="0"/>
                </a:defRPr>
              </a:lvl1pPr>
            </a:lstStyle>
            <a:p>
              <a:r>
                <a:rPr lang="en-US" sz="2000"/>
                <a:t>ABOUT</a:t>
              </a:r>
              <a:endParaRPr lang="en-US" sz="2000" dirty="0"/>
            </a:p>
          </p:txBody>
        </p:sp>
        <p:sp>
          <p:nvSpPr>
            <p:cNvPr id="24" name="TextBox 23">
              <a:extLst>
                <a:ext uri="{FF2B5EF4-FFF2-40B4-BE49-F238E27FC236}">
                  <a16:creationId xmlns:a16="http://schemas.microsoft.com/office/drawing/2014/main" id="{F201CF4F-82DB-A0B9-49C1-1C172134501F}"/>
                </a:ext>
              </a:extLst>
            </p:cNvPr>
            <p:cNvSpPr txBox="1"/>
            <p:nvPr/>
          </p:nvSpPr>
          <p:spPr>
            <a:xfrm rot="16200000">
              <a:off x="-298078" y="1659545"/>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PROBLEM</a:t>
              </a:r>
              <a:endParaRPr lang="en-US" sz="2000" b="1" dirty="0">
                <a:solidFill>
                  <a:schemeClr val="bg1">
                    <a:lumMod val="65000"/>
                  </a:schemeClr>
                </a:solidFill>
                <a:latin typeface="Tw Cen MT" panose="020B0602020104020603" pitchFamily="34" charset="0"/>
              </a:endParaRPr>
            </a:p>
          </p:txBody>
        </p:sp>
        <p:sp>
          <p:nvSpPr>
            <p:cNvPr id="25" name="TextBox 24">
              <a:extLst>
                <a:ext uri="{FF2B5EF4-FFF2-40B4-BE49-F238E27FC236}">
                  <a16:creationId xmlns:a16="http://schemas.microsoft.com/office/drawing/2014/main" id="{161F9C65-4B4C-C1D3-133E-ECA0F5D279D8}"/>
                </a:ext>
              </a:extLst>
            </p:cNvPr>
            <p:cNvSpPr txBox="1"/>
            <p:nvPr/>
          </p:nvSpPr>
          <p:spPr>
            <a:xfrm rot="16200000">
              <a:off x="-320528" y="3010685"/>
              <a:ext cx="1502639" cy="400110"/>
            </a:xfrm>
            <a:prstGeom prst="rect">
              <a:avLst/>
            </a:prstGeom>
            <a:noFill/>
          </p:spPr>
          <p:txBody>
            <a:bodyPr wrap="square" rtlCol="0">
              <a:spAutoFit/>
            </a:bodyPr>
            <a:lstStyle/>
            <a:p>
              <a:pPr algn="ctr"/>
              <a:r>
                <a:rPr lang="en-US" sz="2000" b="1">
                  <a:latin typeface="Tw Cen MT" panose="020B0602020104020603" pitchFamily="34" charset="0"/>
                </a:rPr>
                <a:t>SOLUTION</a:t>
              </a:r>
              <a:endParaRPr lang="en-US" sz="2000" b="1" dirty="0">
                <a:latin typeface="Tw Cen MT" panose="020B0602020104020603" pitchFamily="34" charset="0"/>
              </a:endParaRPr>
            </a:p>
          </p:txBody>
        </p:sp>
        <p:sp>
          <p:nvSpPr>
            <p:cNvPr id="26" name="TextBox 25">
              <a:extLst>
                <a:ext uri="{FF2B5EF4-FFF2-40B4-BE49-F238E27FC236}">
                  <a16:creationId xmlns:a16="http://schemas.microsoft.com/office/drawing/2014/main" id="{A0CEF3B0-AD96-D2A5-2778-B716A33B9605}"/>
                </a:ext>
              </a:extLst>
            </p:cNvPr>
            <p:cNvSpPr txBox="1"/>
            <p:nvPr/>
          </p:nvSpPr>
          <p:spPr>
            <a:xfrm rot="16200000">
              <a:off x="-298077" y="4473593"/>
              <a:ext cx="1457739"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RESULT</a:t>
              </a:r>
              <a:endParaRPr lang="en-US" sz="2000" b="1"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48241304-784E-8B30-C681-1EA1ADA64A41}"/>
                </a:ext>
              </a:extLst>
            </p:cNvPr>
            <p:cNvSpPr txBox="1"/>
            <p:nvPr/>
          </p:nvSpPr>
          <p:spPr>
            <a:xfrm rot="16200000">
              <a:off x="-364923" y="5846587"/>
              <a:ext cx="1592665" cy="400110"/>
            </a:xfrm>
            <a:prstGeom prst="rect">
              <a:avLst/>
            </a:prstGeom>
            <a:noFill/>
          </p:spPr>
          <p:txBody>
            <a:bodyPr wrap="square" rtlCol="0">
              <a:spAutoFit/>
            </a:bodyPr>
            <a:lstStyle/>
            <a:p>
              <a:pPr algn="ctr"/>
              <a:r>
                <a:rPr lang="en-US" sz="2000" b="1">
                  <a:solidFill>
                    <a:schemeClr val="bg1">
                      <a:lumMod val="65000"/>
                    </a:schemeClr>
                  </a:solidFill>
                  <a:latin typeface="Tw Cen MT" panose="020B0602020104020603" pitchFamily="34" charset="0"/>
                </a:rPr>
                <a:t>CONLUSION</a:t>
              </a:r>
              <a:endParaRPr lang="en-US" sz="2000" b="1"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AB08CCC4-A079-4360-C928-DE138087E8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3999" y="2280663"/>
            <a:ext cx="8763759" cy="2615492"/>
          </a:xfrm>
          <a:prstGeom prst="rect">
            <a:avLst/>
          </a:prstGeom>
        </p:spPr>
      </p:pic>
      <p:sp>
        <p:nvSpPr>
          <p:cNvPr id="2" name="Slide Number Placeholder 1">
            <a:extLst>
              <a:ext uri="{FF2B5EF4-FFF2-40B4-BE49-F238E27FC236}">
                <a16:creationId xmlns:a16="http://schemas.microsoft.com/office/drawing/2014/main" id="{7759D5E3-ED67-BE60-5812-ED738C381F38}"/>
              </a:ext>
            </a:extLst>
          </p:cNvPr>
          <p:cNvSpPr>
            <a:spLocks noGrp="1"/>
          </p:cNvSpPr>
          <p:nvPr>
            <p:ph type="sldNum" sz="quarter" idx="12"/>
          </p:nvPr>
        </p:nvSpPr>
        <p:spPr/>
        <p:txBody>
          <a:bodyPr/>
          <a:lstStyle/>
          <a:p>
            <a:fld id="{E6C13257-68CF-4DE4-9D4C-265531AD456D}" type="slidenum">
              <a:rPr lang="en-US" sz="2800" smtClean="0"/>
              <a:t>9</a:t>
            </a:fld>
            <a:endParaRPr lang="en-US" sz="2800"/>
          </a:p>
        </p:txBody>
      </p:sp>
    </p:spTree>
    <p:extLst>
      <p:ext uri="{BB962C8B-B14F-4D97-AF65-F5344CB8AC3E}">
        <p14:creationId xmlns:p14="http://schemas.microsoft.com/office/powerpoint/2010/main" val="312655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2047</Words>
  <Application>Microsoft Office PowerPoint</Application>
  <PresentationFormat>Widescreen</PresentationFormat>
  <Paragraphs>173</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Khoa Huỳnh</cp:lastModifiedBy>
  <cp:revision>119</cp:revision>
  <dcterms:created xsi:type="dcterms:W3CDTF">2018-02-15T13:35:01Z</dcterms:created>
  <dcterms:modified xsi:type="dcterms:W3CDTF">2022-12-13T02:02:36Z</dcterms:modified>
</cp:coreProperties>
</file>