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58" r:id="rId3"/>
    <p:sldId id="259" r:id="rId4"/>
    <p:sldId id="260" r:id="rId5"/>
    <p:sldId id="269" r:id="rId6"/>
    <p:sldId id="279" r:id="rId7"/>
    <p:sldId id="281" r:id="rId8"/>
    <p:sldId id="282" r:id="rId9"/>
    <p:sldId id="283" r:id="rId10"/>
    <p:sldId id="280" r:id="rId11"/>
    <p:sldId id="286" r:id="rId12"/>
    <p:sldId id="284" r:id="rId13"/>
    <p:sldId id="287" r:id="rId14"/>
    <p:sldId id="278"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4B4"/>
    <a:srgbClr val="33B4E7"/>
    <a:srgbClr val="FFC000"/>
    <a:srgbClr val="FF5969"/>
    <a:srgbClr val="F0EE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22F61-F9EB-4936-9E41-0C6F66554144}"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40F47-AE18-4D90-A9E6-A2799F8AEE5C}" type="slidenum">
              <a:rPr lang="en-US" smtClean="0"/>
              <a:t>‹#›</a:t>
            </a:fld>
            <a:endParaRPr lang="en-US"/>
          </a:p>
        </p:txBody>
      </p:sp>
    </p:spTree>
    <p:extLst>
      <p:ext uri="{BB962C8B-B14F-4D97-AF65-F5344CB8AC3E}">
        <p14:creationId xmlns:p14="http://schemas.microsoft.com/office/powerpoint/2010/main" val="281301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A40F47-AE18-4D90-A9E6-A2799F8AEE5C}" type="slidenum">
              <a:rPr lang="en-US" smtClean="0"/>
              <a:t>3</a:t>
            </a:fld>
            <a:endParaRPr lang="en-US"/>
          </a:p>
        </p:txBody>
      </p:sp>
    </p:spTree>
    <p:extLst>
      <p:ext uri="{BB962C8B-B14F-4D97-AF65-F5344CB8AC3E}">
        <p14:creationId xmlns:p14="http://schemas.microsoft.com/office/powerpoint/2010/main" val="278285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4</a:t>
            </a:fld>
            <a:endParaRPr lang="en-US"/>
          </a:p>
        </p:txBody>
      </p:sp>
    </p:spTree>
    <p:extLst>
      <p:ext uri="{BB962C8B-B14F-4D97-AF65-F5344CB8AC3E}">
        <p14:creationId xmlns:p14="http://schemas.microsoft.com/office/powerpoint/2010/main" val="129399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6</a:t>
            </a:fld>
            <a:endParaRPr lang="en-US"/>
          </a:p>
        </p:txBody>
      </p:sp>
    </p:spTree>
    <p:extLst>
      <p:ext uri="{BB962C8B-B14F-4D97-AF65-F5344CB8AC3E}">
        <p14:creationId xmlns:p14="http://schemas.microsoft.com/office/powerpoint/2010/main" val="312541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10</a:t>
            </a:fld>
            <a:endParaRPr lang="en-US"/>
          </a:p>
        </p:txBody>
      </p:sp>
    </p:spTree>
    <p:extLst>
      <p:ext uri="{BB962C8B-B14F-4D97-AF65-F5344CB8AC3E}">
        <p14:creationId xmlns:p14="http://schemas.microsoft.com/office/powerpoint/2010/main" val="213356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12</a:t>
            </a:fld>
            <a:endParaRPr lang="en-US"/>
          </a:p>
        </p:txBody>
      </p:sp>
    </p:spTree>
    <p:extLst>
      <p:ext uri="{BB962C8B-B14F-4D97-AF65-F5344CB8AC3E}">
        <p14:creationId xmlns:p14="http://schemas.microsoft.com/office/powerpoint/2010/main" val="105701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14</a:t>
            </a:fld>
            <a:endParaRPr lang="en-US"/>
          </a:p>
        </p:txBody>
      </p:sp>
    </p:spTree>
    <p:extLst>
      <p:ext uri="{BB962C8B-B14F-4D97-AF65-F5344CB8AC3E}">
        <p14:creationId xmlns:p14="http://schemas.microsoft.com/office/powerpoint/2010/main" val="105160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15</a:t>
            </a:fld>
            <a:endParaRPr lang="en-US"/>
          </a:p>
        </p:txBody>
      </p:sp>
    </p:spTree>
    <p:extLst>
      <p:ext uri="{BB962C8B-B14F-4D97-AF65-F5344CB8AC3E}">
        <p14:creationId xmlns:p14="http://schemas.microsoft.com/office/powerpoint/2010/main" val="98720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E2DC-FBBC-4B63-AB8D-5919DB641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EAD855-88ED-4B41-89F0-24B4DF553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BA161-DA07-4D2E-86AC-6E7F2F7E4AD9}"/>
              </a:ext>
            </a:extLst>
          </p:cNvPr>
          <p:cNvSpPr>
            <a:spLocks noGrp="1"/>
          </p:cNvSpPr>
          <p:nvPr>
            <p:ph type="dt" sz="half" idx="10"/>
          </p:nvPr>
        </p:nvSpPr>
        <p:spPr/>
        <p:txBody>
          <a:bodyPr/>
          <a:lstStyle/>
          <a:p>
            <a:fld id="{D8C2ED13-D1D5-4EB8-9900-F9D650FFA4A8}" type="datetime1">
              <a:rPr lang="en-US" smtClean="0"/>
              <a:t>12/7/2022</a:t>
            </a:fld>
            <a:endParaRPr lang="en-US"/>
          </a:p>
        </p:txBody>
      </p:sp>
      <p:sp>
        <p:nvSpPr>
          <p:cNvPr id="5" name="Footer Placeholder 4">
            <a:extLst>
              <a:ext uri="{FF2B5EF4-FFF2-40B4-BE49-F238E27FC236}">
                <a16:creationId xmlns:a16="http://schemas.microsoft.com/office/drawing/2014/main" id="{7A4A7989-A5E3-489D-9B6B-5FD6A4ADD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38CF0-CD61-47D8-8972-A307EB96106B}"/>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414028600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A30C-D52E-4D9E-B8E2-044D74CE61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749D3-FF60-4316-9964-EE69DF8754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3D466-D0A7-42F4-9E31-64448C7EDEA0}"/>
              </a:ext>
            </a:extLst>
          </p:cNvPr>
          <p:cNvSpPr>
            <a:spLocks noGrp="1"/>
          </p:cNvSpPr>
          <p:nvPr>
            <p:ph type="dt" sz="half" idx="10"/>
          </p:nvPr>
        </p:nvSpPr>
        <p:spPr/>
        <p:txBody>
          <a:bodyPr/>
          <a:lstStyle/>
          <a:p>
            <a:fld id="{B900B42C-CE85-4B7F-A2F8-F11816C3E4D2}" type="datetime1">
              <a:rPr lang="en-US" smtClean="0"/>
              <a:t>12/7/2022</a:t>
            </a:fld>
            <a:endParaRPr lang="en-US"/>
          </a:p>
        </p:txBody>
      </p:sp>
      <p:sp>
        <p:nvSpPr>
          <p:cNvPr id="5" name="Footer Placeholder 4">
            <a:extLst>
              <a:ext uri="{FF2B5EF4-FFF2-40B4-BE49-F238E27FC236}">
                <a16:creationId xmlns:a16="http://schemas.microsoft.com/office/drawing/2014/main" id="{0409A951-CF31-4FCC-8374-519BDC27E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5B87C-509E-4C16-93CA-7B83033037C5}"/>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19580632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C4855-A414-4BB7-BEFE-7230EF40A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7A140-A0BC-4A59-8016-EE567F9512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D0C95-C005-436F-864B-79D59E50A9ED}"/>
              </a:ext>
            </a:extLst>
          </p:cNvPr>
          <p:cNvSpPr>
            <a:spLocks noGrp="1"/>
          </p:cNvSpPr>
          <p:nvPr>
            <p:ph type="dt" sz="half" idx="10"/>
          </p:nvPr>
        </p:nvSpPr>
        <p:spPr/>
        <p:txBody>
          <a:bodyPr/>
          <a:lstStyle/>
          <a:p>
            <a:fld id="{E03D5AF6-8B93-4596-B7E5-807324B66D25}" type="datetime1">
              <a:rPr lang="en-US" smtClean="0"/>
              <a:t>12/7/2022</a:t>
            </a:fld>
            <a:endParaRPr lang="en-US"/>
          </a:p>
        </p:txBody>
      </p:sp>
      <p:sp>
        <p:nvSpPr>
          <p:cNvPr id="5" name="Footer Placeholder 4">
            <a:extLst>
              <a:ext uri="{FF2B5EF4-FFF2-40B4-BE49-F238E27FC236}">
                <a16:creationId xmlns:a16="http://schemas.microsoft.com/office/drawing/2014/main" id="{642DF5AB-989C-47F7-B685-37013151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4B4E9-7946-4416-B392-A32AC5168A1F}"/>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4261265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B52D-300F-4EAB-93AF-1D8CD1889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6D8EA-6347-4E3E-B02C-6EDD13DF62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7847E-30DC-48E4-9EB6-BAB9F56CCDCF}"/>
              </a:ext>
            </a:extLst>
          </p:cNvPr>
          <p:cNvSpPr>
            <a:spLocks noGrp="1"/>
          </p:cNvSpPr>
          <p:nvPr>
            <p:ph type="dt" sz="half" idx="10"/>
          </p:nvPr>
        </p:nvSpPr>
        <p:spPr/>
        <p:txBody>
          <a:bodyPr/>
          <a:lstStyle/>
          <a:p>
            <a:fld id="{B641F5D8-7D99-4CD9-9C64-3079066DCC97}" type="datetime1">
              <a:rPr lang="en-US" smtClean="0"/>
              <a:t>12/7/2022</a:t>
            </a:fld>
            <a:endParaRPr lang="en-US"/>
          </a:p>
        </p:txBody>
      </p:sp>
      <p:sp>
        <p:nvSpPr>
          <p:cNvPr id="5" name="Footer Placeholder 4">
            <a:extLst>
              <a:ext uri="{FF2B5EF4-FFF2-40B4-BE49-F238E27FC236}">
                <a16:creationId xmlns:a16="http://schemas.microsoft.com/office/drawing/2014/main" id="{EA5F7340-89B7-4A9D-BAE1-828B5CEE4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5805E-8889-4A78-A068-35A78FAD9560}"/>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591863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8BE1-3A9F-42B0-BABA-1AF8FD079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1B0D3-22EA-4DBC-9631-547C762EB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E2FBA4-9F35-4352-B217-A6B45E47B46F}"/>
              </a:ext>
            </a:extLst>
          </p:cNvPr>
          <p:cNvSpPr>
            <a:spLocks noGrp="1"/>
          </p:cNvSpPr>
          <p:nvPr>
            <p:ph type="dt" sz="half" idx="10"/>
          </p:nvPr>
        </p:nvSpPr>
        <p:spPr/>
        <p:txBody>
          <a:bodyPr/>
          <a:lstStyle/>
          <a:p>
            <a:fld id="{507F4945-B351-4C55-B912-C09B9DEC0DE4}" type="datetime1">
              <a:rPr lang="en-US" smtClean="0"/>
              <a:t>12/7/2022</a:t>
            </a:fld>
            <a:endParaRPr lang="en-US"/>
          </a:p>
        </p:txBody>
      </p:sp>
      <p:sp>
        <p:nvSpPr>
          <p:cNvPr id="5" name="Footer Placeholder 4">
            <a:extLst>
              <a:ext uri="{FF2B5EF4-FFF2-40B4-BE49-F238E27FC236}">
                <a16:creationId xmlns:a16="http://schemas.microsoft.com/office/drawing/2014/main" id="{5D9FC66A-15A3-4422-9A7F-2A1E17A1B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2F624-D87A-4082-9986-E40D2D9D8423}"/>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38189908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9D1D-6A98-4F51-867C-009023906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CAAF4-371F-4531-8567-B63E983681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F8C77-4D80-478E-8AFE-F3CBC2AD69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BCF52-1E39-4E07-9AA8-28F6388473F5}"/>
              </a:ext>
            </a:extLst>
          </p:cNvPr>
          <p:cNvSpPr>
            <a:spLocks noGrp="1"/>
          </p:cNvSpPr>
          <p:nvPr>
            <p:ph type="dt" sz="half" idx="10"/>
          </p:nvPr>
        </p:nvSpPr>
        <p:spPr/>
        <p:txBody>
          <a:bodyPr/>
          <a:lstStyle/>
          <a:p>
            <a:fld id="{1732957A-A8CC-4213-B8B7-939DF4935BD8}" type="datetime1">
              <a:rPr lang="en-US" smtClean="0"/>
              <a:t>12/7/2022</a:t>
            </a:fld>
            <a:endParaRPr lang="en-US"/>
          </a:p>
        </p:txBody>
      </p:sp>
      <p:sp>
        <p:nvSpPr>
          <p:cNvPr id="6" name="Footer Placeholder 5">
            <a:extLst>
              <a:ext uri="{FF2B5EF4-FFF2-40B4-BE49-F238E27FC236}">
                <a16:creationId xmlns:a16="http://schemas.microsoft.com/office/drawing/2014/main" id="{682B631C-654E-4BC1-A5AE-256D60B7F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7C92D-EBE2-4720-BAFC-81675AFDB8F9}"/>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9251336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3AFD-7E2F-41C4-8E94-DD971F7AD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B4AF3-2FB1-4D32-B827-38FBB0F96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118E33-D24D-44F1-87CE-1672EB6666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57930F-1D4A-4EEF-A5B2-0DB888B62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8977BE-EE6F-4B15-A0B1-94E7D8951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306108-0E28-432D-B25C-241876AE76CC}"/>
              </a:ext>
            </a:extLst>
          </p:cNvPr>
          <p:cNvSpPr>
            <a:spLocks noGrp="1"/>
          </p:cNvSpPr>
          <p:nvPr>
            <p:ph type="dt" sz="half" idx="10"/>
          </p:nvPr>
        </p:nvSpPr>
        <p:spPr/>
        <p:txBody>
          <a:bodyPr/>
          <a:lstStyle/>
          <a:p>
            <a:fld id="{0525ABB8-3394-4C69-89D6-0B929708E690}" type="datetime1">
              <a:rPr lang="en-US" smtClean="0"/>
              <a:t>12/7/2022</a:t>
            </a:fld>
            <a:endParaRPr lang="en-US"/>
          </a:p>
        </p:txBody>
      </p:sp>
      <p:sp>
        <p:nvSpPr>
          <p:cNvPr id="8" name="Footer Placeholder 7">
            <a:extLst>
              <a:ext uri="{FF2B5EF4-FFF2-40B4-BE49-F238E27FC236}">
                <a16:creationId xmlns:a16="http://schemas.microsoft.com/office/drawing/2014/main" id="{F21555B1-8650-4185-A601-8B455111EE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DB404-994F-4D6F-816A-1E0936125F9A}"/>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124819746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C0B9-ADFD-46B6-B518-C0C46B8D16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1071B-999D-4973-AD71-2CDB366DEFFD}"/>
              </a:ext>
            </a:extLst>
          </p:cNvPr>
          <p:cNvSpPr>
            <a:spLocks noGrp="1"/>
          </p:cNvSpPr>
          <p:nvPr>
            <p:ph type="dt" sz="half" idx="10"/>
          </p:nvPr>
        </p:nvSpPr>
        <p:spPr/>
        <p:txBody>
          <a:bodyPr/>
          <a:lstStyle/>
          <a:p>
            <a:fld id="{2B12CD31-E01F-4A4C-A9E6-FEDCF38EA50F}" type="datetime1">
              <a:rPr lang="en-US" smtClean="0"/>
              <a:t>12/7/2022</a:t>
            </a:fld>
            <a:endParaRPr lang="en-US"/>
          </a:p>
        </p:txBody>
      </p:sp>
      <p:sp>
        <p:nvSpPr>
          <p:cNvPr id="4" name="Footer Placeholder 3">
            <a:extLst>
              <a:ext uri="{FF2B5EF4-FFF2-40B4-BE49-F238E27FC236}">
                <a16:creationId xmlns:a16="http://schemas.microsoft.com/office/drawing/2014/main" id="{B8616061-9AB0-4F81-A288-8EE8B2AAA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DF0CC5-3D0A-45AB-9D6C-0A5A7436FFE6}"/>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64904191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46504-2D25-4029-93DF-4B0CC2C71A5F}"/>
              </a:ext>
            </a:extLst>
          </p:cNvPr>
          <p:cNvSpPr>
            <a:spLocks noGrp="1"/>
          </p:cNvSpPr>
          <p:nvPr>
            <p:ph type="dt" sz="half" idx="10"/>
          </p:nvPr>
        </p:nvSpPr>
        <p:spPr/>
        <p:txBody>
          <a:bodyPr/>
          <a:lstStyle/>
          <a:p>
            <a:fld id="{FDF111EB-1106-4D31-B3F1-0CC6CBC2B653}" type="datetime1">
              <a:rPr lang="en-US" smtClean="0"/>
              <a:t>12/7/2022</a:t>
            </a:fld>
            <a:endParaRPr lang="en-US"/>
          </a:p>
        </p:txBody>
      </p:sp>
      <p:sp>
        <p:nvSpPr>
          <p:cNvPr id="3" name="Footer Placeholder 2">
            <a:extLst>
              <a:ext uri="{FF2B5EF4-FFF2-40B4-BE49-F238E27FC236}">
                <a16:creationId xmlns:a16="http://schemas.microsoft.com/office/drawing/2014/main" id="{E10761BC-6FBF-4BE9-820A-9D2A551A33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1C50C-689F-44C7-BD3E-B84FC4C9C9C0}"/>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4646002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E2ED-DFBA-4D46-B911-184013F42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2F01A-9044-4E2C-9D75-14F5535F8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CF90EA-A36A-4CFD-9FCF-3F85F9DAE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5F6451-F6C0-4ADF-A05B-4D6CD169947A}"/>
              </a:ext>
            </a:extLst>
          </p:cNvPr>
          <p:cNvSpPr>
            <a:spLocks noGrp="1"/>
          </p:cNvSpPr>
          <p:nvPr>
            <p:ph type="dt" sz="half" idx="10"/>
          </p:nvPr>
        </p:nvSpPr>
        <p:spPr/>
        <p:txBody>
          <a:bodyPr/>
          <a:lstStyle/>
          <a:p>
            <a:fld id="{485428C6-3E86-4A42-BD19-2EF8EA5A31B7}" type="datetime1">
              <a:rPr lang="en-US" smtClean="0"/>
              <a:t>12/7/2022</a:t>
            </a:fld>
            <a:endParaRPr lang="en-US"/>
          </a:p>
        </p:txBody>
      </p:sp>
      <p:sp>
        <p:nvSpPr>
          <p:cNvPr id="6" name="Footer Placeholder 5">
            <a:extLst>
              <a:ext uri="{FF2B5EF4-FFF2-40B4-BE49-F238E27FC236}">
                <a16:creationId xmlns:a16="http://schemas.microsoft.com/office/drawing/2014/main" id="{6E279A9D-3A76-43C4-B012-3ED530623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87DF2-2FFA-408C-A07C-112FD9A6AD57}"/>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18075663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E486-2764-49A0-A374-53F392B23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0A7067-D33B-4686-8C48-3D93F3448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F602-1288-4BE2-B708-D93E3AE6D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B48DC4-0B4E-424F-94AF-516BFF2DEECF}"/>
              </a:ext>
            </a:extLst>
          </p:cNvPr>
          <p:cNvSpPr>
            <a:spLocks noGrp="1"/>
          </p:cNvSpPr>
          <p:nvPr>
            <p:ph type="dt" sz="half" idx="10"/>
          </p:nvPr>
        </p:nvSpPr>
        <p:spPr/>
        <p:txBody>
          <a:bodyPr/>
          <a:lstStyle/>
          <a:p>
            <a:fld id="{CB339D73-C0C3-486F-B9A9-3ADEB4526D80}" type="datetime1">
              <a:rPr lang="en-US" smtClean="0"/>
              <a:t>12/7/2022</a:t>
            </a:fld>
            <a:endParaRPr lang="en-US"/>
          </a:p>
        </p:txBody>
      </p:sp>
      <p:sp>
        <p:nvSpPr>
          <p:cNvPr id="6" name="Footer Placeholder 5">
            <a:extLst>
              <a:ext uri="{FF2B5EF4-FFF2-40B4-BE49-F238E27FC236}">
                <a16:creationId xmlns:a16="http://schemas.microsoft.com/office/drawing/2014/main" id="{004A9214-C48A-4771-A0D9-951A08666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A00F0-4138-48E8-AB81-66172A1B4E0E}"/>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6181066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E21BD-7196-4E80-9F44-279C0997A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BBB3A-8698-44BE-9053-296A7ACAF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8E67C-9D9E-442D-979B-A76357029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E0838-6802-4EB6-8532-48ABEAEB0271}" type="datetime1">
              <a:rPr lang="en-US" smtClean="0"/>
              <a:t>12/7/2022</a:t>
            </a:fld>
            <a:endParaRPr lang="en-US"/>
          </a:p>
        </p:txBody>
      </p:sp>
      <p:sp>
        <p:nvSpPr>
          <p:cNvPr id="5" name="Footer Placeholder 4">
            <a:extLst>
              <a:ext uri="{FF2B5EF4-FFF2-40B4-BE49-F238E27FC236}">
                <a16:creationId xmlns:a16="http://schemas.microsoft.com/office/drawing/2014/main" id="{11378548-BA02-4C10-97CE-FC908136D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89830E-16FD-4F42-9D85-BC13490AB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3257-68CF-4DE4-9D4C-265531AD456D}" type="slidenum">
              <a:rPr lang="en-US" smtClean="0"/>
              <a:t>‹#›</a:t>
            </a:fld>
            <a:endParaRPr lang="en-US"/>
          </a:p>
        </p:txBody>
      </p:sp>
    </p:spTree>
    <p:extLst>
      <p:ext uri="{BB962C8B-B14F-4D97-AF65-F5344CB8AC3E}">
        <p14:creationId xmlns:p14="http://schemas.microsoft.com/office/powerpoint/2010/main" val="20847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6AA61F8F-FE06-455F-A9EA-D8AEACBF0700}"/>
              </a:ext>
            </a:extLst>
          </p:cNvPr>
          <p:cNvSpPr/>
          <p:nvPr/>
        </p:nvSpPr>
        <p:spPr>
          <a:xfrm>
            <a:off x="4463396" y="4399350"/>
            <a:ext cx="3493807" cy="5107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ACFA762-29D2-4247-A093-EAB8D17699F8}"/>
              </a:ext>
            </a:extLst>
          </p:cNvPr>
          <p:cNvSpPr txBox="1"/>
          <p:nvPr/>
        </p:nvSpPr>
        <p:spPr>
          <a:xfrm>
            <a:off x="4801437" y="4371540"/>
            <a:ext cx="2815771" cy="584775"/>
          </a:xfrm>
          <a:prstGeom prst="rect">
            <a:avLst/>
          </a:prstGeom>
          <a:noFill/>
        </p:spPr>
        <p:txBody>
          <a:bodyPr wrap="square" rtlCol="0">
            <a:spAutoFit/>
          </a:bodyPr>
          <a:lstStyle/>
          <a:p>
            <a:pPr algn="ctr"/>
            <a:r>
              <a:rPr lang="en-US" sz="3200" b="1">
                <a:solidFill>
                  <a:srgbClr val="F0EEF0"/>
                </a:solidFill>
                <a:latin typeface="Tw Cen MT" panose="020B0602020104020603" pitchFamily="34" charset="0"/>
              </a:rPr>
              <a:t>Tên tôi là:</a:t>
            </a:r>
            <a:endParaRPr lang="en-US" sz="3200" b="1" dirty="0">
              <a:solidFill>
                <a:srgbClr val="F0EEF0"/>
              </a:solidFill>
              <a:latin typeface="Tw Cen MT" panose="020B0602020104020603" pitchFamily="34" charset="0"/>
            </a:endParaRPr>
          </a:p>
        </p:txBody>
      </p:sp>
      <p:sp>
        <p:nvSpPr>
          <p:cNvPr id="99" name="Oval 98">
            <a:extLst>
              <a:ext uri="{FF2B5EF4-FFF2-40B4-BE49-F238E27FC236}">
                <a16:creationId xmlns:a16="http://schemas.microsoft.com/office/drawing/2014/main" id="{881B854B-C3EA-463F-A533-48688129E884}"/>
              </a:ext>
            </a:extLst>
          </p:cNvPr>
          <p:cNvSpPr/>
          <p:nvPr/>
        </p:nvSpPr>
        <p:spPr>
          <a:xfrm>
            <a:off x="5074874" y="1862311"/>
            <a:ext cx="2255612" cy="2255612"/>
          </a:xfrm>
          <a:prstGeom prst="ellipse">
            <a:avLst/>
          </a:prstGeom>
          <a:solidFill>
            <a:srgbClr val="FFFFFF"/>
          </a:solidFill>
          <a:ln>
            <a:no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C127E5F-B5BA-4362-BF5F-D23F5C36A8FC}"/>
              </a:ext>
            </a:extLst>
          </p:cNvPr>
          <p:cNvSpPr/>
          <p:nvPr/>
        </p:nvSpPr>
        <p:spPr>
          <a:xfrm>
            <a:off x="5257260" y="2030989"/>
            <a:ext cx="1906080" cy="1906080"/>
          </a:xfrm>
          <a:prstGeom prst="ellipse">
            <a:avLst/>
          </a:prstGeom>
          <a:solidFill>
            <a:srgbClr val="33B4E7"/>
          </a:solidFill>
          <a:ln>
            <a:no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50D5C45F-91D9-45B8-BFE2-7301A15543EC}"/>
              </a:ext>
            </a:extLst>
          </p:cNvPr>
          <p:cNvGrpSpPr/>
          <p:nvPr/>
        </p:nvGrpSpPr>
        <p:grpSpPr>
          <a:xfrm>
            <a:off x="6853586" y="452068"/>
            <a:ext cx="2815771" cy="1927578"/>
            <a:chOff x="6435017" y="501157"/>
            <a:chExt cx="2815771" cy="1927578"/>
          </a:xfrm>
        </p:grpSpPr>
        <p:sp>
          <p:nvSpPr>
            <p:cNvPr id="102" name="Speech Bubble: Oval 38">
              <a:extLst>
                <a:ext uri="{FF2B5EF4-FFF2-40B4-BE49-F238E27FC236}">
                  <a16:creationId xmlns:a16="http://schemas.microsoft.com/office/drawing/2014/main" id="{6825EC46-9114-489B-AF0C-D8D16621C376}"/>
                </a:ext>
              </a:extLst>
            </p:cNvPr>
            <p:cNvSpPr/>
            <p:nvPr/>
          </p:nvSpPr>
          <p:spPr>
            <a:xfrm>
              <a:off x="6871874" y="501157"/>
              <a:ext cx="1906080" cy="1927578"/>
            </a:xfrm>
            <a:prstGeom prst="wedgeEllipseCallout">
              <a:avLst>
                <a:gd name="adj1" fmla="val -49916"/>
                <a:gd name="adj2" fmla="val 45352"/>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1735F0B8-1B1A-4471-9263-08B2C485E475}"/>
                </a:ext>
              </a:extLst>
            </p:cNvPr>
            <p:cNvSpPr txBox="1"/>
            <p:nvPr/>
          </p:nvSpPr>
          <p:spPr>
            <a:xfrm>
              <a:off x="6435017" y="1148014"/>
              <a:ext cx="2815771" cy="707886"/>
            </a:xfrm>
            <a:prstGeom prst="rect">
              <a:avLst/>
            </a:prstGeom>
            <a:noFill/>
          </p:spPr>
          <p:txBody>
            <a:bodyPr wrap="square" rtlCol="0">
              <a:spAutoFit/>
            </a:bodyPr>
            <a:lstStyle/>
            <a:p>
              <a:pPr algn="ctr"/>
              <a:r>
                <a:rPr lang="en-US" sz="4000" b="1">
                  <a:solidFill>
                    <a:srgbClr val="F0EEF0"/>
                  </a:solidFill>
                  <a:latin typeface="Tw Cen MT" panose="020B0602020104020603" pitchFamily="34" charset="0"/>
                </a:rPr>
                <a:t>HELLO!</a:t>
              </a:r>
              <a:endParaRPr lang="en-US" sz="4000" b="1" dirty="0">
                <a:solidFill>
                  <a:srgbClr val="F0EEF0"/>
                </a:solidFill>
                <a:latin typeface="Tw Cen MT" panose="020B0602020104020603" pitchFamily="34" charset="0"/>
              </a:endParaRPr>
            </a:p>
          </p:txBody>
        </p:sp>
      </p:grpSp>
      <p:sp>
        <p:nvSpPr>
          <p:cNvPr id="139" name="Rectangle 138">
            <a:extLst>
              <a:ext uri="{FF2B5EF4-FFF2-40B4-BE49-F238E27FC236}">
                <a16:creationId xmlns:a16="http://schemas.microsoft.com/office/drawing/2014/main" id="{6AA61F8F-FE06-455F-A9EA-D8AEACBF0700}"/>
              </a:ext>
            </a:extLst>
          </p:cNvPr>
          <p:cNvSpPr/>
          <p:nvPr/>
        </p:nvSpPr>
        <p:spPr>
          <a:xfrm>
            <a:off x="3643879" y="4997559"/>
            <a:ext cx="5004455" cy="914510"/>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5257260" y="2111022"/>
            <a:ext cx="1724075" cy="1492709"/>
            <a:chOff x="5187241" y="3516916"/>
            <a:chExt cx="3981458" cy="3038982"/>
          </a:xfrm>
        </p:grpSpPr>
        <p:sp>
          <p:nvSpPr>
            <p:cNvPr id="106" name="Freeform: Shape 52">
              <a:extLst>
                <a:ext uri="{FF2B5EF4-FFF2-40B4-BE49-F238E27FC236}">
                  <a16:creationId xmlns:a16="http://schemas.microsoft.com/office/drawing/2014/main" id="{4A6574AC-E9F9-4B3B-92C8-39DA8EF6A4DB}"/>
                </a:ext>
              </a:extLst>
            </p:cNvPr>
            <p:cNvSpPr/>
            <p:nvPr/>
          </p:nvSpPr>
          <p:spPr>
            <a:xfrm>
              <a:off x="6327807" y="4610715"/>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58000">
                  <a:schemeClr val="accent4">
                    <a:lumMod val="75000"/>
                  </a:schemeClr>
                </a:gs>
                <a:gs pos="0">
                  <a:schemeClr val="accent4"/>
                </a:gs>
                <a:gs pos="100000">
                  <a:schemeClr val="accent4">
                    <a:lumMod val="75000"/>
                  </a:schemeClr>
                </a:gs>
              </a:gsLst>
              <a:lin ang="5400000" scaled="0"/>
            </a:gradFill>
            <a:ln w="9525" cap="flat">
              <a:noFill/>
              <a:prstDash val="solid"/>
              <a:miter/>
            </a:ln>
          </p:spPr>
          <p:txBody>
            <a:bodyPr rtlCol="0" anchor="ctr"/>
            <a:lstStyle/>
            <a:p>
              <a:endParaRPr lang="en-US"/>
            </a:p>
          </p:txBody>
        </p:sp>
        <p:sp>
          <p:nvSpPr>
            <p:cNvPr id="107" name="Freeform: Shape 53">
              <a:extLst>
                <a:ext uri="{FF2B5EF4-FFF2-40B4-BE49-F238E27FC236}">
                  <a16:creationId xmlns:a16="http://schemas.microsoft.com/office/drawing/2014/main" id="{479DB63D-ED55-499C-AD08-BE466C9D00BE}"/>
                </a:ext>
              </a:extLst>
            </p:cNvPr>
            <p:cNvSpPr/>
            <p:nvPr/>
          </p:nvSpPr>
          <p:spPr>
            <a:xfrm>
              <a:off x="6422284" y="5327983"/>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8EB9C2B5-F5BD-4262-BB16-61F706959064}"/>
                </a:ext>
              </a:extLst>
            </p:cNvPr>
            <p:cNvGrpSpPr/>
            <p:nvPr/>
          </p:nvGrpSpPr>
          <p:grpSpPr>
            <a:xfrm>
              <a:off x="6987293" y="3516916"/>
              <a:ext cx="768487" cy="1530159"/>
              <a:chOff x="6987293" y="3516916"/>
              <a:chExt cx="768487" cy="1530159"/>
            </a:xfrm>
          </p:grpSpPr>
          <p:sp>
            <p:nvSpPr>
              <p:cNvPr id="130" name="Freeform: Shape 49">
                <a:extLst>
                  <a:ext uri="{FF2B5EF4-FFF2-40B4-BE49-F238E27FC236}">
                    <a16:creationId xmlns:a16="http://schemas.microsoft.com/office/drawing/2014/main" id="{529DA826-1475-4873-986D-1E14275FE458}"/>
                  </a:ext>
                </a:extLst>
              </p:cNvPr>
              <p:cNvSpPr/>
              <p:nvPr/>
            </p:nvSpPr>
            <p:spPr>
              <a:xfrm>
                <a:off x="7031020" y="3826542"/>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1" name="Freeform: Shape 50">
                <a:extLst>
                  <a:ext uri="{FF2B5EF4-FFF2-40B4-BE49-F238E27FC236}">
                    <a16:creationId xmlns:a16="http://schemas.microsoft.com/office/drawing/2014/main" id="{90B06B24-30FC-4235-84FD-EAA4A9C27844}"/>
                  </a:ext>
                </a:extLst>
              </p:cNvPr>
              <p:cNvSpPr/>
              <p:nvPr/>
            </p:nvSpPr>
            <p:spPr>
              <a:xfrm>
                <a:off x="6987293" y="3516916"/>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132" name="Freeform: Shape 51">
                <a:extLst>
                  <a:ext uri="{FF2B5EF4-FFF2-40B4-BE49-F238E27FC236}">
                    <a16:creationId xmlns:a16="http://schemas.microsoft.com/office/drawing/2014/main" id="{4DB7FB0B-AABF-4747-AA1F-42A852DCC37A}"/>
                  </a:ext>
                </a:extLst>
              </p:cNvPr>
              <p:cNvSpPr/>
              <p:nvPr/>
            </p:nvSpPr>
            <p:spPr>
              <a:xfrm>
                <a:off x="7056165" y="4023044"/>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133" name="Freeform: Shape 56">
                <a:extLst>
                  <a:ext uri="{FF2B5EF4-FFF2-40B4-BE49-F238E27FC236}">
                    <a16:creationId xmlns:a16="http://schemas.microsoft.com/office/drawing/2014/main" id="{2E3BF7E9-EB3F-4D30-85CD-5B05E5ECD363}"/>
                  </a:ext>
                </a:extLst>
              </p:cNvPr>
              <p:cNvSpPr/>
              <p:nvPr/>
            </p:nvSpPr>
            <p:spPr>
              <a:xfrm>
                <a:off x="7179056" y="4479811"/>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4" name="Freeform: Shape 60">
                <a:extLst>
                  <a:ext uri="{FF2B5EF4-FFF2-40B4-BE49-F238E27FC236}">
                    <a16:creationId xmlns:a16="http://schemas.microsoft.com/office/drawing/2014/main" id="{AC28E92D-3FF9-4C03-8948-5233BA5BCA52}"/>
                  </a:ext>
                </a:extLst>
              </p:cNvPr>
              <p:cNvSpPr/>
              <p:nvPr/>
            </p:nvSpPr>
            <p:spPr>
              <a:xfrm>
                <a:off x="7423089" y="4154960"/>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35" name="Freeform: Shape 61">
                <a:extLst>
                  <a:ext uri="{FF2B5EF4-FFF2-40B4-BE49-F238E27FC236}">
                    <a16:creationId xmlns:a16="http://schemas.microsoft.com/office/drawing/2014/main" id="{44EC4215-66BA-44B0-BEFF-12A32CDE60B2}"/>
                  </a:ext>
                </a:extLst>
              </p:cNvPr>
              <p:cNvSpPr/>
              <p:nvPr/>
            </p:nvSpPr>
            <p:spPr>
              <a:xfrm>
                <a:off x="7137931" y="4176073"/>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36" name="Freeform: Shape 63">
                <a:extLst>
                  <a:ext uri="{FF2B5EF4-FFF2-40B4-BE49-F238E27FC236}">
                    <a16:creationId xmlns:a16="http://schemas.microsoft.com/office/drawing/2014/main" id="{B64A5BD4-47B4-463C-8C9B-B3A73FEEB59E}"/>
                  </a:ext>
                </a:extLst>
              </p:cNvPr>
              <p:cNvSpPr/>
              <p:nvPr/>
            </p:nvSpPr>
            <p:spPr>
              <a:xfrm>
                <a:off x="7448611" y="4083444"/>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137" name="Freeform: Shape 64">
                <a:extLst>
                  <a:ext uri="{FF2B5EF4-FFF2-40B4-BE49-F238E27FC236}">
                    <a16:creationId xmlns:a16="http://schemas.microsoft.com/office/drawing/2014/main" id="{69B540CB-E4EE-409F-9E15-9F935744DE1E}"/>
                  </a:ext>
                </a:extLst>
              </p:cNvPr>
              <p:cNvSpPr/>
              <p:nvPr/>
            </p:nvSpPr>
            <p:spPr>
              <a:xfrm>
                <a:off x="7113990" y="4097650"/>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grpSp>
        <p:sp>
          <p:nvSpPr>
            <p:cNvPr id="109" name="Freeform: Shape 65">
              <a:extLst>
                <a:ext uri="{FF2B5EF4-FFF2-40B4-BE49-F238E27FC236}">
                  <a16:creationId xmlns:a16="http://schemas.microsoft.com/office/drawing/2014/main" id="{015EEEBD-2ADF-4A24-9485-7D3F82B8A796}"/>
                </a:ext>
              </a:extLst>
            </p:cNvPr>
            <p:cNvSpPr/>
            <p:nvPr/>
          </p:nvSpPr>
          <p:spPr>
            <a:xfrm>
              <a:off x="6423446" y="6469335"/>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Freeform: Shape 66">
              <a:extLst>
                <a:ext uri="{FF2B5EF4-FFF2-40B4-BE49-F238E27FC236}">
                  <a16:creationId xmlns:a16="http://schemas.microsoft.com/office/drawing/2014/main" id="{5A1DDBF0-8236-4C58-A7A6-E4F1FBFD2F07}"/>
                </a:ext>
              </a:extLst>
            </p:cNvPr>
            <p:cNvSpPr/>
            <p:nvPr/>
          </p:nvSpPr>
          <p:spPr>
            <a:xfrm>
              <a:off x="8434250" y="6109362"/>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111" name="Group 110">
              <a:extLst>
                <a:ext uri="{FF2B5EF4-FFF2-40B4-BE49-F238E27FC236}">
                  <a16:creationId xmlns:a16="http://schemas.microsoft.com/office/drawing/2014/main" id="{BB14F865-EBFB-4BF4-8BEE-0146385BFADB}"/>
                </a:ext>
              </a:extLst>
            </p:cNvPr>
            <p:cNvGrpSpPr/>
            <p:nvPr/>
          </p:nvGrpSpPr>
          <p:grpSpPr>
            <a:xfrm flipH="1">
              <a:off x="5187241" y="4900406"/>
              <a:ext cx="1390302" cy="1655492"/>
              <a:chOff x="-269682" y="2392932"/>
              <a:chExt cx="3796368" cy="4520497"/>
            </a:xfrm>
          </p:grpSpPr>
          <p:grpSp>
            <p:nvGrpSpPr>
              <p:cNvPr id="112" name="Group 111">
                <a:extLst>
                  <a:ext uri="{FF2B5EF4-FFF2-40B4-BE49-F238E27FC236}">
                    <a16:creationId xmlns:a16="http://schemas.microsoft.com/office/drawing/2014/main" id="{0F2344D0-F67B-48AD-8B78-7EBE9F277A50}"/>
                  </a:ext>
                </a:extLst>
              </p:cNvPr>
              <p:cNvGrpSpPr/>
              <p:nvPr/>
            </p:nvGrpSpPr>
            <p:grpSpPr>
              <a:xfrm>
                <a:off x="-269682" y="3351579"/>
                <a:ext cx="1684167" cy="2225289"/>
                <a:chOff x="4414182" y="2417791"/>
                <a:chExt cx="1684167" cy="2225289"/>
              </a:xfrm>
            </p:grpSpPr>
            <p:sp>
              <p:nvSpPr>
                <p:cNvPr id="126" name="Freeform: Shape 82">
                  <a:extLst>
                    <a:ext uri="{FF2B5EF4-FFF2-40B4-BE49-F238E27FC236}">
                      <a16:creationId xmlns:a16="http://schemas.microsoft.com/office/drawing/2014/main" id="{4AAF1E3B-EADA-42E0-AB11-705281A8311D}"/>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127" name="Freeform: Shape 83">
                  <a:extLst>
                    <a:ext uri="{FF2B5EF4-FFF2-40B4-BE49-F238E27FC236}">
                      <a16:creationId xmlns:a16="http://schemas.microsoft.com/office/drawing/2014/main" id="{D5AA146B-3A3D-4FD8-8EEE-4E6B8BF4AD22}"/>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128" name="Freeform: Shape 84">
                  <a:extLst>
                    <a:ext uri="{FF2B5EF4-FFF2-40B4-BE49-F238E27FC236}">
                      <a16:creationId xmlns:a16="http://schemas.microsoft.com/office/drawing/2014/main" id="{CACF2B15-5661-4B43-B2B5-43DD11B51D4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129" name="Freeform: Shape 85">
                  <a:extLst>
                    <a:ext uri="{FF2B5EF4-FFF2-40B4-BE49-F238E27FC236}">
                      <a16:creationId xmlns:a16="http://schemas.microsoft.com/office/drawing/2014/main" id="{4445533F-D999-401D-99DB-10D197186DC6}"/>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113" name="Freeform: Shape 69">
                <a:extLst>
                  <a:ext uri="{FF2B5EF4-FFF2-40B4-BE49-F238E27FC236}">
                    <a16:creationId xmlns:a16="http://schemas.microsoft.com/office/drawing/2014/main" id="{88DDE007-6ECF-443B-9D5E-9CD71EE6EFDE}"/>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114" name="Group 113">
                <a:extLst>
                  <a:ext uri="{FF2B5EF4-FFF2-40B4-BE49-F238E27FC236}">
                    <a16:creationId xmlns:a16="http://schemas.microsoft.com/office/drawing/2014/main" id="{666D6E6B-C4F8-43C9-BFF2-4071160FD637}"/>
                  </a:ext>
                </a:extLst>
              </p:cNvPr>
              <p:cNvGrpSpPr/>
              <p:nvPr/>
            </p:nvGrpSpPr>
            <p:grpSpPr>
              <a:xfrm>
                <a:off x="1216277" y="2392932"/>
                <a:ext cx="2310409" cy="3185932"/>
                <a:chOff x="5900141" y="1459144"/>
                <a:chExt cx="2310409" cy="3185932"/>
              </a:xfrm>
            </p:grpSpPr>
            <p:sp>
              <p:nvSpPr>
                <p:cNvPr id="119" name="Freeform: Shape 75">
                  <a:extLst>
                    <a:ext uri="{FF2B5EF4-FFF2-40B4-BE49-F238E27FC236}">
                      <a16:creationId xmlns:a16="http://schemas.microsoft.com/office/drawing/2014/main" id="{22C0BFD3-78FE-4278-B2B7-0904EBFC8321}"/>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0" name="Freeform: Shape 76">
                  <a:extLst>
                    <a:ext uri="{FF2B5EF4-FFF2-40B4-BE49-F238E27FC236}">
                      <a16:creationId xmlns:a16="http://schemas.microsoft.com/office/drawing/2014/main" id="{E6542291-B973-4056-A526-CC775C77B4D0}"/>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121" name="Freeform: Shape 77">
                  <a:extLst>
                    <a:ext uri="{FF2B5EF4-FFF2-40B4-BE49-F238E27FC236}">
                      <a16:creationId xmlns:a16="http://schemas.microsoft.com/office/drawing/2014/main" id="{A9D36220-A765-40F5-8B42-0479818D1583}"/>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2" name="Freeform: Shape 78">
                  <a:extLst>
                    <a:ext uri="{FF2B5EF4-FFF2-40B4-BE49-F238E27FC236}">
                      <a16:creationId xmlns:a16="http://schemas.microsoft.com/office/drawing/2014/main" id="{7AD13BCA-A506-40CE-B984-72D13FBC8917}"/>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3" name="Freeform: Shape 79">
                  <a:extLst>
                    <a:ext uri="{FF2B5EF4-FFF2-40B4-BE49-F238E27FC236}">
                      <a16:creationId xmlns:a16="http://schemas.microsoft.com/office/drawing/2014/main" id="{A51CAC59-B44E-4A7D-9F89-2C6DD19BF7D2}"/>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4" name="Freeform: Shape 80">
                  <a:extLst>
                    <a:ext uri="{FF2B5EF4-FFF2-40B4-BE49-F238E27FC236}">
                      <a16:creationId xmlns:a16="http://schemas.microsoft.com/office/drawing/2014/main" id="{E68B2AD5-C89E-45EE-B77B-FDE5A41DB3FE}"/>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5" name="Freeform: Shape 81">
                  <a:extLst>
                    <a:ext uri="{FF2B5EF4-FFF2-40B4-BE49-F238E27FC236}">
                      <a16:creationId xmlns:a16="http://schemas.microsoft.com/office/drawing/2014/main" id="{535AA5C7-CCE0-4063-9698-3C2015E5BF91}"/>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115" name="Group 114">
                <a:extLst>
                  <a:ext uri="{FF2B5EF4-FFF2-40B4-BE49-F238E27FC236}">
                    <a16:creationId xmlns:a16="http://schemas.microsoft.com/office/drawing/2014/main" id="{ED4DD565-5A68-41EB-8CDD-18A5C6036F4C}"/>
                  </a:ext>
                </a:extLst>
              </p:cNvPr>
              <p:cNvGrpSpPr/>
              <p:nvPr/>
            </p:nvGrpSpPr>
            <p:grpSpPr>
              <a:xfrm>
                <a:off x="592728" y="5533167"/>
                <a:ext cx="1616244" cy="1380262"/>
                <a:chOff x="4983166" y="4633683"/>
                <a:chExt cx="2207049" cy="1884808"/>
              </a:xfrm>
            </p:grpSpPr>
            <p:sp>
              <p:nvSpPr>
                <p:cNvPr id="116" name="Freeform: Shape 72">
                  <a:extLst>
                    <a:ext uri="{FF2B5EF4-FFF2-40B4-BE49-F238E27FC236}">
                      <a16:creationId xmlns:a16="http://schemas.microsoft.com/office/drawing/2014/main" id="{0884419C-B1F9-4A61-9143-2E244906C1A8}"/>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3"/>
                </a:solidFill>
                <a:ln w="4572" cap="flat">
                  <a:noFill/>
                  <a:prstDash val="solid"/>
                  <a:miter/>
                </a:ln>
              </p:spPr>
              <p:txBody>
                <a:bodyPr rtlCol="0" anchor="ctr"/>
                <a:lstStyle/>
                <a:p>
                  <a:endParaRPr lang="en-US"/>
                </a:p>
              </p:txBody>
            </p:sp>
            <p:sp>
              <p:nvSpPr>
                <p:cNvPr id="117" name="Freeform: Shape 73">
                  <a:extLst>
                    <a:ext uri="{FF2B5EF4-FFF2-40B4-BE49-F238E27FC236}">
                      <a16:creationId xmlns:a16="http://schemas.microsoft.com/office/drawing/2014/main" id="{3335A83B-F5DB-4E64-88C9-35EA21984885}"/>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18" name="Freeform: Shape 74">
                  <a:extLst>
                    <a:ext uri="{FF2B5EF4-FFF2-40B4-BE49-F238E27FC236}">
                      <a16:creationId xmlns:a16="http://schemas.microsoft.com/office/drawing/2014/main" id="{C04005DF-CCAF-44CA-B3DC-199615AC25A1}"/>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grpSp>
      <p:sp>
        <p:nvSpPr>
          <p:cNvPr id="50" name="Rectangle 49">
            <a:extLst>
              <a:ext uri="{FF2B5EF4-FFF2-40B4-BE49-F238E27FC236}">
                <a16:creationId xmlns:a16="http://schemas.microsoft.com/office/drawing/2014/main" id="{6AA61F8F-FE06-455F-A9EA-D8AEACBF0700}"/>
              </a:ext>
            </a:extLst>
          </p:cNvPr>
          <p:cNvSpPr/>
          <p:nvPr/>
        </p:nvSpPr>
        <p:spPr>
          <a:xfrm>
            <a:off x="4136571" y="6044261"/>
            <a:ext cx="4139646" cy="510721"/>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664703" y="6044261"/>
            <a:ext cx="3110723" cy="584775"/>
          </a:xfrm>
          <a:prstGeom prst="rect">
            <a:avLst/>
          </a:prstGeom>
        </p:spPr>
        <p:txBody>
          <a:bodyPr wrap="none">
            <a:spAutoFit/>
          </a:bodyPr>
          <a:lstStyle/>
          <a:p>
            <a:r>
              <a:rPr lang="en-US" sz="3200" b="1">
                <a:solidFill>
                  <a:schemeClr val="bg1"/>
                </a:solidFill>
                <a:latin typeface="Tw Cen MT" panose="020B0602020104020603" pitchFamily="34" charset="0"/>
              </a:rPr>
              <a:t>MSSV: B1910658</a:t>
            </a:r>
          </a:p>
        </p:txBody>
      </p:sp>
      <p:sp>
        <p:nvSpPr>
          <p:cNvPr id="104" name="TextBox 103">
            <a:extLst>
              <a:ext uri="{FF2B5EF4-FFF2-40B4-BE49-F238E27FC236}">
                <a16:creationId xmlns:a16="http://schemas.microsoft.com/office/drawing/2014/main" id="{2DC5BBC0-C849-4957-93DF-220BC900F1F3}"/>
              </a:ext>
            </a:extLst>
          </p:cNvPr>
          <p:cNvSpPr txBox="1"/>
          <p:nvPr/>
        </p:nvSpPr>
        <p:spPr>
          <a:xfrm>
            <a:off x="3643880" y="5101000"/>
            <a:ext cx="5004454" cy="707886"/>
          </a:xfrm>
          <a:prstGeom prst="rect">
            <a:avLst/>
          </a:prstGeom>
          <a:noFill/>
        </p:spPr>
        <p:txBody>
          <a:bodyPr wrap="square" rtlCol="0">
            <a:spAutoFit/>
          </a:bodyPr>
          <a:lstStyle/>
          <a:p>
            <a:pPr algn="ctr"/>
            <a:r>
              <a:rPr lang="en-US" sz="4000" b="1">
                <a:solidFill>
                  <a:schemeClr val="bg1"/>
                </a:solidFill>
                <a:latin typeface="Tw Cen MT" panose="020B0602020104020603" pitchFamily="34" charset="0"/>
              </a:rPr>
              <a:t>Huỳnh Hữu Bảo Khoa</a:t>
            </a:r>
            <a:endParaRPr lang="en-US" sz="4000" b="1" dirty="0">
              <a:solidFill>
                <a:schemeClr val="bg1"/>
              </a:solidFill>
              <a:latin typeface="Tw Cen MT" panose="020B0602020104020603" pitchFamily="34" charset="0"/>
            </a:endParaRPr>
          </a:p>
        </p:txBody>
      </p:sp>
      <p:grpSp>
        <p:nvGrpSpPr>
          <p:cNvPr id="51" name="Group 50"/>
          <p:cNvGrpSpPr/>
          <p:nvPr/>
        </p:nvGrpSpPr>
        <p:grpSpPr>
          <a:xfrm>
            <a:off x="120378" y="15026"/>
            <a:ext cx="400728" cy="6842974"/>
            <a:chOff x="230737" y="0"/>
            <a:chExt cx="400728" cy="6842974"/>
          </a:xfrm>
        </p:grpSpPr>
        <p:sp>
          <p:nvSpPr>
            <p:cNvPr id="52" name="TextBox 51">
              <a:extLst>
                <a:ext uri="{FF2B5EF4-FFF2-40B4-BE49-F238E27FC236}">
                  <a16:creationId xmlns:a16="http://schemas.microsoft.com/office/drawing/2014/main" id="{0675A3BE-0221-4A85-90CF-88DE0D286A6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3" name="TextBox 52">
              <a:extLst>
                <a:ext uri="{FF2B5EF4-FFF2-40B4-BE49-F238E27FC236}">
                  <a16:creationId xmlns:a16="http://schemas.microsoft.com/office/drawing/2014/main" id="{FF8E34DB-2883-4465-A85A-2EDB559111BC}"/>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4" name="TextBox 53">
              <a:extLst>
                <a:ext uri="{FF2B5EF4-FFF2-40B4-BE49-F238E27FC236}">
                  <a16:creationId xmlns:a16="http://schemas.microsoft.com/office/drawing/2014/main" id="{817C751B-8030-4F5C-9864-55E2C75C458D}"/>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7754B15B-561F-4007-9C8E-FF5DB64BBFFA}"/>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760CC6DC-0D95-4402-9214-F05746894B56}"/>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grpSp>
        <p:nvGrpSpPr>
          <p:cNvPr id="57" name="Group 56"/>
          <p:cNvGrpSpPr/>
          <p:nvPr/>
        </p:nvGrpSpPr>
        <p:grpSpPr>
          <a:xfrm>
            <a:off x="520488" y="1973112"/>
            <a:ext cx="11671512" cy="2617076"/>
            <a:chOff x="718865" y="2295193"/>
            <a:chExt cx="11473135" cy="2617076"/>
          </a:xfrm>
        </p:grpSpPr>
        <p:sp>
          <p:nvSpPr>
            <p:cNvPr id="58" name="Rectangle 57">
              <a:extLst>
                <a:ext uri="{FF2B5EF4-FFF2-40B4-BE49-F238E27FC236}">
                  <a16:creationId xmlns:a16="http://schemas.microsoft.com/office/drawing/2014/main" id="{6AA61F8F-FE06-455F-A9EA-D8AEACBF0700}"/>
                </a:ext>
              </a:extLst>
            </p:cNvPr>
            <p:cNvSpPr/>
            <p:nvPr/>
          </p:nvSpPr>
          <p:spPr>
            <a:xfrm>
              <a:off x="718865" y="2295193"/>
              <a:ext cx="11473135" cy="2617076"/>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ACFA762-29D2-4247-A093-EAB8D17699F8}"/>
                </a:ext>
              </a:extLst>
            </p:cNvPr>
            <p:cNvSpPr txBox="1"/>
            <p:nvPr/>
          </p:nvSpPr>
          <p:spPr>
            <a:xfrm>
              <a:off x="800741" y="2711179"/>
              <a:ext cx="11309381" cy="1415772"/>
            </a:xfrm>
            <a:prstGeom prst="rect">
              <a:avLst/>
            </a:prstGeom>
            <a:noFill/>
          </p:spPr>
          <p:txBody>
            <a:bodyPr wrap="square" rtlCol="0">
              <a:spAutoFit/>
            </a:bodyPr>
            <a:lstStyle/>
            <a:p>
              <a:pPr algn="ctr">
                <a:spcBef>
                  <a:spcPts val="600"/>
                </a:spcBef>
                <a:spcAft>
                  <a:spcPts val="600"/>
                </a:spcAft>
              </a:pPr>
              <a:r>
                <a:rPr lang="en-US" sz="4000" b="1">
                  <a:solidFill>
                    <a:srgbClr val="F0EEF0"/>
                  </a:solidFill>
                  <a:latin typeface="Tw Cen MT" panose="020B0602020104020603" pitchFamily="34" charset="0"/>
                </a:rPr>
                <a:t>BÁO CÁO</a:t>
              </a:r>
            </a:p>
            <a:p>
              <a:pPr algn="ctr">
                <a:spcBef>
                  <a:spcPts val="600"/>
                </a:spcBef>
                <a:spcAft>
                  <a:spcPts val="600"/>
                </a:spcAft>
              </a:pPr>
              <a:r>
                <a:rPr lang="en-US" sz="3600" b="1">
                  <a:solidFill>
                    <a:srgbClr val="F0EEF0"/>
                  </a:solidFill>
                  <a:latin typeface="Tw Cen MT" panose="020B0602020104020603" pitchFamily="34" charset="0"/>
                </a:rPr>
                <a:t>ỨNG DỤNG QUẢN LÝ CÔNG VIỆC</a:t>
              </a:r>
              <a:endParaRPr lang="en-US" sz="3600" b="1" dirty="0">
                <a:solidFill>
                  <a:srgbClr val="F0EEF0"/>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1060DBB0-8A90-87C7-CE0E-AC997702AEFA}"/>
              </a:ext>
            </a:extLst>
          </p:cNvPr>
          <p:cNvSpPr>
            <a:spLocks noGrp="1"/>
          </p:cNvSpPr>
          <p:nvPr>
            <p:ph type="sldNum" sz="quarter" idx="12"/>
          </p:nvPr>
        </p:nvSpPr>
        <p:spPr/>
        <p:txBody>
          <a:bodyPr/>
          <a:lstStyle/>
          <a:p>
            <a:fld id="{E6C13257-68CF-4DE4-9D4C-265531AD456D}" type="slidenum">
              <a:rPr lang="en-US" sz="2800" smtClean="0"/>
              <a:t>1</a:t>
            </a:fld>
            <a:endParaRPr lang="en-US" sz="2800"/>
          </a:p>
        </p:txBody>
      </p:sp>
    </p:spTree>
    <p:extLst>
      <p:ext uri="{BB962C8B-B14F-4D97-AF65-F5344CB8AC3E}">
        <p14:creationId xmlns:p14="http://schemas.microsoft.com/office/powerpoint/2010/main" val="2763792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450" fill="hold"/>
                                        <p:tgtEl>
                                          <p:spTgt spid="99"/>
                                        </p:tgtEl>
                                        <p:attrNameLst>
                                          <p:attrName>ppt_w</p:attrName>
                                        </p:attrNameLst>
                                      </p:cBhvr>
                                      <p:tavLst>
                                        <p:tav tm="0">
                                          <p:val>
                                            <p:fltVal val="0"/>
                                          </p:val>
                                        </p:tav>
                                        <p:tav tm="100000">
                                          <p:val>
                                            <p:strVal val="#ppt_w"/>
                                          </p:val>
                                        </p:tav>
                                      </p:tavLst>
                                    </p:anim>
                                    <p:anim calcmode="lin" valueType="num">
                                      <p:cBhvr>
                                        <p:cTn id="8" dur="450" fill="hold"/>
                                        <p:tgtEl>
                                          <p:spTgt spid="99"/>
                                        </p:tgtEl>
                                        <p:attrNameLst>
                                          <p:attrName>ppt_h</p:attrName>
                                        </p:attrNameLst>
                                      </p:cBhvr>
                                      <p:tavLst>
                                        <p:tav tm="0">
                                          <p:val>
                                            <p:fltVal val="0"/>
                                          </p:val>
                                        </p:tav>
                                        <p:tav tm="100000">
                                          <p:val>
                                            <p:strVal val="#ppt_h"/>
                                          </p:val>
                                        </p:tav>
                                      </p:tavLst>
                                    </p:anim>
                                    <p:animEffect transition="in" filter="fade">
                                      <p:cBhvr>
                                        <p:cTn id="9" dur="450"/>
                                        <p:tgtEl>
                                          <p:spTgt spid="99"/>
                                        </p:tgtEl>
                                      </p:cBhvr>
                                    </p:animEffect>
                                  </p:childTnLst>
                                </p:cTn>
                              </p:par>
                            </p:childTnLst>
                          </p:cTn>
                        </p:par>
                        <p:par>
                          <p:cTn id="10" fill="hold">
                            <p:stCondLst>
                              <p:cond delay="450"/>
                            </p:stCondLst>
                            <p:childTnLst>
                              <p:par>
                                <p:cTn id="11" presetID="53" presetClass="entr" presetSubtype="16" fill="hold" grpId="0" nodeType="after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p:cTn id="13" dur="450" fill="hold"/>
                                        <p:tgtEl>
                                          <p:spTgt spid="100"/>
                                        </p:tgtEl>
                                        <p:attrNameLst>
                                          <p:attrName>ppt_w</p:attrName>
                                        </p:attrNameLst>
                                      </p:cBhvr>
                                      <p:tavLst>
                                        <p:tav tm="0">
                                          <p:val>
                                            <p:fltVal val="0"/>
                                          </p:val>
                                        </p:tav>
                                        <p:tav tm="100000">
                                          <p:val>
                                            <p:strVal val="#ppt_w"/>
                                          </p:val>
                                        </p:tav>
                                      </p:tavLst>
                                    </p:anim>
                                    <p:anim calcmode="lin" valueType="num">
                                      <p:cBhvr>
                                        <p:cTn id="14" dur="450" fill="hold"/>
                                        <p:tgtEl>
                                          <p:spTgt spid="100"/>
                                        </p:tgtEl>
                                        <p:attrNameLst>
                                          <p:attrName>ppt_h</p:attrName>
                                        </p:attrNameLst>
                                      </p:cBhvr>
                                      <p:tavLst>
                                        <p:tav tm="0">
                                          <p:val>
                                            <p:fltVal val="0"/>
                                          </p:val>
                                        </p:tav>
                                        <p:tav tm="100000">
                                          <p:val>
                                            <p:strVal val="#ppt_h"/>
                                          </p:val>
                                        </p:tav>
                                      </p:tavLst>
                                    </p:anim>
                                    <p:animEffect transition="in" filter="fade">
                                      <p:cBhvr>
                                        <p:cTn id="15" dur="450"/>
                                        <p:tgtEl>
                                          <p:spTgt spid="100"/>
                                        </p:tgtEl>
                                      </p:cBhvr>
                                    </p:animEffect>
                                  </p:childTnLst>
                                </p:cTn>
                              </p:par>
                            </p:childTnLst>
                          </p:cTn>
                        </p:par>
                        <p:par>
                          <p:cTn id="16" fill="hold">
                            <p:stCondLst>
                              <p:cond delay="900"/>
                            </p:stCondLst>
                            <p:childTnLst>
                              <p:par>
                                <p:cTn id="17" presetID="53" presetClass="entr" presetSubtype="16" fill="hold" nodeType="after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p:cTn id="19" dur="450" fill="hold"/>
                                        <p:tgtEl>
                                          <p:spTgt spid="105"/>
                                        </p:tgtEl>
                                        <p:attrNameLst>
                                          <p:attrName>ppt_w</p:attrName>
                                        </p:attrNameLst>
                                      </p:cBhvr>
                                      <p:tavLst>
                                        <p:tav tm="0">
                                          <p:val>
                                            <p:fltVal val="0"/>
                                          </p:val>
                                        </p:tav>
                                        <p:tav tm="100000">
                                          <p:val>
                                            <p:strVal val="#ppt_w"/>
                                          </p:val>
                                        </p:tav>
                                      </p:tavLst>
                                    </p:anim>
                                    <p:anim calcmode="lin" valueType="num">
                                      <p:cBhvr>
                                        <p:cTn id="20" dur="450" fill="hold"/>
                                        <p:tgtEl>
                                          <p:spTgt spid="105"/>
                                        </p:tgtEl>
                                        <p:attrNameLst>
                                          <p:attrName>ppt_h</p:attrName>
                                        </p:attrNameLst>
                                      </p:cBhvr>
                                      <p:tavLst>
                                        <p:tav tm="0">
                                          <p:val>
                                            <p:fltVal val="0"/>
                                          </p:val>
                                        </p:tav>
                                        <p:tav tm="100000">
                                          <p:val>
                                            <p:strVal val="#ppt_h"/>
                                          </p:val>
                                        </p:tav>
                                      </p:tavLst>
                                    </p:anim>
                                    <p:animEffect transition="in" filter="fade">
                                      <p:cBhvr>
                                        <p:cTn id="21" dur="450"/>
                                        <p:tgtEl>
                                          <p:spTgt spid="105"/>
                                        </p:tgtEl>
                                      </p:cBhvr>
                                    </p:animEffect>
                                  </p:childTnLst>
                                </p:cTn>
                              </p:par>
                            </p:childTnLst>
                          </p:cTn>
                        </p:par>
                        <p:par>
                          <p:cTn id="22" fill="hold">
                            <p:stCondLst>
                              <p:cond delay="1350"/>
                            </p:stCondLst>
                            <p:childTnLst>
                              <p:par>
                                <p:cTn id="23" presetID="31" presetClass="entr" presetSubtype="0" fill="hold" nodeType="afterEffect">
                                  <p:stCondLst>
                                    <p:cond delay="15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 calcmode="lin" valueType="num">
                                      <p:cBhvr>
                                        <p:cTn id="27" dur="500" fill="hold"/>
                                        <p:tgtEl>
                                          <p:spTgt spid="101"/>
                                        </p:tgtEl>
                                        <p:attrNameLst>
                                          <p:attrName>style.rotation</p:attrName>
                                        </p:attrNameLst>
                                      </p:cBhvr>
                                      <p:tavLst>
                                        <p:tav tm="0">
                                          <p:val>
                                            <p:fltVal val="90"/>
                                          </p:val>
                                        </p:tav>
                                        <p:tav tm="100000">
                                          <p:val>
                                            <p:fltVal val="0"/>
                                          </p:val>
                                        </p:tav>
                                      </p:tavLst>
                                    </p:anim>
                                    <p:animEffect transition="in" filter="fade">
                                      <p:cBhvr>
                                        <p:cTn id="28" dur="500"/>
                                        <p:tgtEl>
                                          <p:spTgt spid="101"/>
                                        </p:tgtEl>
                                      </p:cBhvr>
                                    </p:animEffect>
                                  </p:childTnLst>
                                </p:cTn>
                              </p:par>
                            </p:childTnLst>
                          </p:cTn>
                        </p:par>
                        <p:par>
                          <p:cTn id="29" fill="hold">
                            <p:stCondLst>
                              <p:cond delay="2000"/>
                            </p:stCondLst>
                            <p:childTnLst>
                              <p:par>
                                <p:cTn id="30" presetID="10" presetClass="entr" presetSubtype="0" fill="hold" grpId="0" nodeType="afterEffect">
                                  <p:stCondLst>
                                    <p:cond delay="15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500"/>
                                        <p:tgtEl>
                                          <p:spTgt spid="97"/>
                                        </p:tgtEl>
                                      </p:cBhvr>
                                    </p:animEffect>
                                  </p:childTnLst>
                                </p:cTn>
                              </p:par>
                              <p:par>
                                <p:cTn id="33" presetID="10" presetClass="entr" presetSubtype="0" fill="hold" grpId="0" nodeType="withEffect">
                                  <p:stCondLst>
                                    <p:cond delay="15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childTnLst>
                          </p:cTn>
                        </p:par>
                        <p:par>
                          <p:cTn id="36" fill="hold">
                            <p:stCondLst>
                              <p:cond delay="2650"/>
                            </p:stCondLst>
                            <p:childTnLst>
                              <p:par>
                                <p:cTn id="37" presetID="55" presetClass="entr" presetSubtype="0" fill="hold" grpId="0" nodeType="afterEffect">
                                  <p:stCondLst>
                                    <p:cond delay="250"/>
                                  </p:stCondLst>
                                  <p:childTnLst>
                                    <p:set>
                                      <p:cBhvr>
                                        <p:cTn id="38" dur="1" fill="hold">
                                          <p:stCondLst>
                                            <p:cond delay="0"/>
                                          </p:stCondLst>
                                        </p:cTn>
                                        <p:tgtEl>
                                          <p:spTgt spid="139"/>
                                        </p:tgtEl>
                                        <p:attrNameLst>
                                          <p:attrName>style.visibility</p:attrName>
                                        </p:attrNameLst>
                                      </p:cBhvr>
                                      <p:to>
                                        <p:strVal val="visible"/>
                                      </p:to>
                                    </p:set>
                                    <p:anim calcmode="lin" valueType="num">
                                      <p:cBhvr>
                                        <p:cTn id="39" dur="500" fill="hold"/>
                                        <p:tgtEl>
                                          <p:spTgt spid="139"/>
                                        </p:tgtEl>
                                        <p:attrNameLst>
                                          <p:attrName>ppt_w</p:attrName>
                                        </p:attrNameLst>
                                      </p:cBhvr>
                                      <p:tavLst>
                                        <p:tav tm="0">
                                          <p:val>
                                            <p:strVal val="#ppt_w*0.70"/>
                                          </p:val>
                                        </p:tav>
                                        <p:tav tm="100000">
                                          <p:val>
                                            <p:strVal val="#ppt_w"/>
                                          </p:val>
                                        </p:tav>
                                      </p:tavLst>
                                    </p:anim>
                                    <p:anim calcmode="lin" valueType="num">
                                      <p:cBhvr>
                                        <p:cTn id="40" dur="500" fill="hold"/>
                                        <p:tgtEl>
                                          <p:spTgt spid="139"/>
                                        </p:tgtEl>
                                        <p:attrNameLst>
                                          <p:attrName>ppt_h</p:attrName>
                                        </p:attrNameLst>
                                      </p:cBhvr>
                                      <p:tavLst>
                                        <p:tav tm="0">
                                          <p:val>
                                            <p:strVal val="#ppt_h"/>
                                          </p:val>
                                        </p:tav>
                                        <p:tav tm="100000">
                                          <p:val>
                                            <p:strVal val="#ppt_h"/>
                                          </p:val>
                                        </p:tav>
                                      </p:tavLst>
                                    </p:anim>
                                    <p:animEffect transition="in" filter="fade">
                                      <p:cBhvr>
                                        <p:cTn id="41" dur="500"/>
                                        <p:tgtEl>
                                          <p:spTgt spid="139"/>
                                        </p:tgtEl>
                                      </p:cBhvr>
                                    </p:animEffect>
                                  </p:childTnLst>
                                </p:cTn>
                              </p:par>
                            </p:childTnLst>
                          </p:cTn>
                        </p:par>
                        <p:par>
                          <p:cTn id="42" fill="hold">
                            <p:stCondLst>
                              <p:cond delay="3400"/>
                            </p:stCondLst>
                            <p:childTnLst>
                              <p:par>
                                <p:cTn id="43" presetID="2" presetClass="entr" presetSubtype="1" fill="hold" grpId="0" nodeType="afterEffect">
                                  <p:stCondLst>
                                    <p:cond delay="0"/>
                                  </p:stCondLst>
                                  <p:childTnLst>
                                    <p:set>
                                      <p:cBhvr>
                                        <p:cTn id="44" dur="1" fill="hold">
                                          <p:stCondLst>
                                            <p:cond delay="0"/>
                                          </p:stCondLst>
                                        </p:cTn>
                                        <p:tgtEl>
                                          <p:spTgt spid="104"/>
                                        </p:tgtEl>
                                        <p:attrNameLst>
                                          <p:attrName>style.visibility</p:attrName>
                                        </p:attrNameLst>
                                      </p:cBhvr>
                                      <p:to>
                                        <p:strVal val="visible"/>
                                      </p:to>
                                    </p:set>
                                    <p:anim calcmode="lin" valueType="num">
                                      <p:cBhvr additive="base">
                                        <p:cTn id="45" dur="500" fill="hold"/>
                                        <p:tgtEl>
                                          <p:spTgt spid="104"/>
                                        </p:tgtEl>
                                        <p:attrNameLst>
                                          <p:attrName>ppt_x</p:attrName>
                                        </p:attrNameLst>
                                      </p:cBhvr>
                                      <p:tavLst>
                                        <p:tav tm="0">
                                          <p:val>
                                            <p:strVal val="#ppt_x"/>
                                          </p:val>
                                        </p:tav>
                                        <p:tav tm="100000">
                                          <p:val>
                                            <p:strVal val="#ppt_x"/>
                                          </p:val>
                                        </p:tav>
                                      </p:tavLst>
                                    </p:anim>
                                    <p:anim calcmode="lin" valueType="num">
                                      <p:cBhvr additive="base">
                                        <p:cTn id="46" dur="500" fill="hold"/>
                                        <p:tgtEl>
                                          <p:spTgt spid="104"/>
                                        </p:tgtEl>
                                        <p:attrNameLst>
                                          <p:attrName>ppt_y</p:attrName>
                                        </p:attrNameLst>
                                      </p:cBhvr>
                                      <p:tavLst>
                                        <p:tav tm="0">
                                          <p:val>
                                            <p:strVal val="0-#ppt_h/2"/>
                                          </p:val>
                                        </p:tav>
                                        <p:tav tm="100000">
                                          <p:val>
                                            <p:strVal val="#ppt_y"/>
                                          </p:val>
                                        </p:tav>
                                      </p:tavLst>
                                    </p:anim>
                                  </p:childTnLst>
                                </p:cTn>
                              </p:par>
                            </p:childTnLst>
                          </p:cTn>
                        </p:par>
                        <p:par>
                          <p:cTn id="47" fill="hold">
                            <p:stCondLst>
                              <p:cond delay="3900"/>
                            </p:stCondLst>
                            <p:childTnLst>
                              <p:par>
                                <p:cTn id="48" presetID="22" presetClass="entr" presetSubtype="4"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wipe(down)">
                                      <p:cBhvr>
                                        <p:cTn id="53" dur="500"/>
                                        <p:tgtEl>
                                          <p:spTgt spid="13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xit" presetSubtype="32" fill="hold" grpId="1" nodeType="clickEffect">
                                  <p:stCondLst>
                                    <p:cond delay="0"/>
                                  </p:stCondLst>
                                  <p:childTnLst>
                                    <p:anim calcmode="lin" valueType="num">
                                      <p:cBhvr>
                                        <p:cTn id="57" dur="500"/>
                                        <p:tgtEl>
                                          <p:spTgt spid="99"/>
                                        </p:tgtEl>
                                        <p:attrNameLst>
                                          <p:attrName>ppt_w</p:attrName>
                                        </p:attrNameLst>
                                      </p:cBhvr>
                                      <p:tavLst>
                                        <p:tav tm="0">
                                          <p:val>
                                            <p:strVal val="ppt_w"/>
                                          </p:val>
                                        </p:tav>
                                        <p:tav tm="100000">
                                          <p:val>
                                            <p:fltVal val="0"/>
                                          </p:val>
                                        </p:tav>
                                      </p:tavLst>
                                    </p:anim>
                                    <p:anim calcmode="lin" valueType="num">
                                      <p:cBhvr>
                                        <p:cTn id="58" dur="500"/>
                                        <p:tgtEl>
                                          <p:spTgt spid="99"/>
                                        </p:tgtEl>
                                        <p:attrNameLst>
                                          <p:attrName>ppt_h</p:attrName>
                                        </p:attrNameLst>
                                      </p:cBhvr>
                                      <p:tavLst>
                                        <p:tav tm="0">
                                          <p:val>
                                            <p:strVal val="ppt_h"/>
                                          </p:val>
                                        </p:tav>
                                        <p:tav tm="100000">
                                          <p:val>
                                            <p:fltVal val="0"/>
                                          </p:val>
                                        </p:tav>
                                      </p:tavLst>
                                    </p:anim>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53" presetClass="exit" presetSubtype="32" fill="hold" grpId="1" nodeType="withEffect">
                                  <p:stCondLst>
                                    <p:cond delay="0"/>
                                  </p:stCondLst>
                                  <p:childTnLst>
                                    <p:anim calcmode="lin" valueType="num">
                                      <p:cBhvr>
                                        <p:cTn id="62" dur="500"/>
                                        <p:tgtEl>
                                          <p:spTgt spid="100"/>
                                        </p:tgtEl>
                                        <p:attrNameLst>
                                          <p:attrName>ppt_w</p:attrName>
                                        </p:attrNameLst>
                                      </p:cBhvr>
                                      <p:tavLst>
                                        <p:tav tm="0">
                                          <p:val>
                                            <p:strVal val="ppt_w"/>
                                          </p:val>
                                        </p:tav>
                                        <p:tav tm="100000">
                                          <p:val>
                                            <p:fltVal val="0"/>
                                          </p:val>
                                        </p:tav>
                                      </p:tavLst>
                                    </p:anim>
                                    <p:anim calcmode="lin" valueType="num">
                                      <p:cBhvr>
                                        <p:cTn id="63" dur="500"/>
                                        <p:tgtEl>
                                          <p:spTgt spid="100"/>
                                        </p:tgtEl>
                                        <p:attrNameLst>
                                          <p:attrName>ppt_h</p:attrName>
                                        </p:attrNameLst>
                                      </p:cBhvr>
                                      <p:tavLst>
                                        <p:tav tm="0">
                                          <p:val>
                                            <p:strVal val="ppt_h"/>
                                          </p:val>
                                        </p:tav>
                                        <p:tav tm="100000">
                                          <p:val>
                                            <p:fltVal val="0"/>
                                          </p:val>
                                        </p:tav>
                                      </p:tavLst>
                                    </p:anim>
                                    <p:animEffect transition="out" filter="fade">
                                      <p:cBhvr>
                                        <p:cTn id="64" dur="500"/>
                                        <p:tgtEl>
                                          <p:spTgt spid="100"/>
                                        </p:tgtEl>
                                      </p:cBhvr>
                                    </p:animEffect>
                                    <p:set>
                                      <p:cBhvr>
                                        <p:cTn id="65" dur="1" fill="hold">
                                          <p:stCondLst>
                                            <p:cond delay="499"/>
                                          </p:stCondLst>
                                        </p:cTn>
                                        <p:tgtEl>
                                          <p:spTgt spid="100"/>
                                        </p:tgtEl>
                                        <p:attrNameLst>
                                          <p:attrName>style.visibility</p:attrName>
                                        </p:attrNameLst>
                                      </p:cBhvr>
                                      <p:to>
                                        <p:strVal val="hidden"/>
                                      </p:to>
                                    </p:set>
                                  </p:childTnLst>
                                </p:cTn>
                              </p:par>
                              <p:par>
                                <p:cTn id="66" presetID="53" presetClass="exit" presetSubtype="32" fill="hold" nodeType="withEffect">
                                  <p:stCondLst>
                                    <p:cond delay="0"/>
                                  </p:stCondLst>
                                  <p:childTnLst>
                                    <p:anim calcmode="lin" valueType="num">
                                      <p:cBhvr>
                                        <p:cTn id="67" dur="500"/>
                                        <p:tgtEl>
                                          <p:spTgt spid="105"/>
                                        </p:tgtEl>
                                        <p:attrNameLst>
                                          <p:attrName>ppt_w</p:attrName>
                                        </p:attrNameLst>
                                      </p:cBhvr>
                                      <p:tavLst>
                                        <p:tav tm="0">
                                          <p:val>
                                            <p:strVal val="ppt_w"/>
                                          </p:val>
                                        </p:tav>
                                        <p:tav tm="100000">
                                          <p:val>
                                            <p:fltVal val="0"/>
                                          </p:val>
                                        </p:tav>
                                      </p:tavLst>
                                    </p:anim>
                                    <p:anim calcmode="lin" valueType="num">
                                      <p:cBhvr>
                                        <p:cTn id="68" dur="500"/>
                                        <p:tgtEl>
                                          <p:spTgt spid="105"/>
                                        </p:tgtEl>
                                        <p:attrNameLst>
                                          <p:attrName>ppt_h</p:attrName>
                                        </p:attrNameLst>
                                      </p:cBhvr>
                                      <p:tavLst>
                                        <p:tav tm="0">
                                          <p:val>
                                            <p:strVal val="ppt_h"/>
                                          </p:val>
                                        </p:tav>
                                        <p:tav tm="100000">
                                          <p:val>
                                            <p:fltVal val="0"/>
                                          </p:val>
                                        </p:tav>
                                      </p:tavLst>
                                    </p:anim>
                                    <p:animEffect transition="out" filter="fade">
                                      <p:cBhvr>
                                        <p:cTn id="69" dur="500"/>
                                        <p:tgtEl>
                                          <p:spTgt spid="105"/>
                                        </p:tgtEl>
                                      </p:cBhvr>
                                    </p:animEffect>
                                    <p:set>
                                      <p:cBhvr>
                                        <p:cTn id="70" dur="1" fill="hold">
                                          <p:stCondLst>
                                            <p:cond delay="499"/>
                                          </p:stCondLst>
                                        </p:cTn>
                                        <p:tgtEl>
                                          <p:spTgt spid="105"/>
                                        </p:tgtEl>
                                        <p:attrNameLst>
                                          <p:attrName>style.visibility</p:attrName>
                                        </p:attrNameLst>
                                      </p:cBhvr>
                                      <p:to>
                                        <p:strVal val="hidden"/>
                                      </p:to>
                                    </p:set>
                                  </p:childTnLst>
                                </p:cTn>
                              </p:par>
                              <p:par>
                                <p:cTn id="71" presetID="53" presetClass="exit" presetSubtype="32" fill="hold" nodeType="withEffect">
                                  <p:stCondLst>
                                    <p:cond delay="0"/>
                                  </p:stCondLst>
                                  <p:childTnLst>
                                    <p:anim calcmode="lin" valueType="num">
                                      <p:cBhvr>
                                        <p:cTn id="72" dur="500"/>
                                        <p:tgtEl>
                                          <p:spTgt spid="101"/>
                                        </p:tgtEl>
                                        <p:attrNameLst>
                                          <p:attrName>ppt_w</p:attrName>
                                        </p:attrNameLst>
                                      </p:cBhvr>
                                      <p:tavLst>
                                        <p:tav tm="0">
                                          <p:val>
                                            <p:strVal val="ppt_w"/>
                                          </p:val>
                                        </p:tav>
                                        <p:tav tm="100000">
                                          <p:val>
                                            <p:fltVal val="0"/>
                                          </p:val>
                                        </p:tav>
                                      </p:tavLst>
                                    </p:anim>
                                    <p:anim calcmode="lin" valueType="num">
                                      <p:cBhvr>
                                        <p:cTn id="73" dur="500"/>
                                        <p:tgtEl>
                                          <p:spTgt spid="101"/>
                                        </p:tgtEl>
                                        <p:attrNameLst>
                                          <p:attrName>ppt_h</p:attrName>
                                        </p:attrNameLst>
                                      </p:cBhvr>
                                      <p:tavLst>
                                        <p:tav tm="0">
                                          <p:val>
                                            <p:strVal val="ppt_h"/>
                                          </p:val>
                                        </p:tav>
                                        <p:tav tm="100000">
                                          <p:val>
                                            <p:fltVal val="0"/>
                                          </p:val>
                                        </p:tav>
                                      </p:tavLst>
                                    </p:anim>
                                    <p:animEffect transition="out" filter="fade">
                                      <p:cBhvr>
                                        <p:cTn id="74" dur="500"/>
                                        <p:tgtEl>
                                          <p:spTgt spid="101"/>
                                        </p:tgtEl>
                                      </p:cBhvr>
                                    </p:animEffect>
                                    <p:set>
                                      <p:cBhvr>
                                        <p:cTn id="75" dur="1" fill="hold">
                                          <p:stCondLst>
                                            <p:cond delay="499"/>
                                          </p:stCondLst>
                                        </p:cTn>
                                        <p:tgtEl>
                                          <p:spTgt spid="101"/>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97"/>
                                        </p:tgtEl>
                                        <p:attrNameLst>
                                          <p:attrName>ppt_w</p:attrName>
                                        </p:attrNameLst>
                                      </p:cBhvr>
                                      <p:tavLst>
                                        <p:tav tm="0">
                                          <p:val>
                                            <p:strVal val="ppt_w"/>
                                          </p:val>
                                        </p:tav>
                                        <p:tav tm="100000">
                                          <p:val>
                                            <p:fltVal val="0"/>
                                          </p:val>
                                        </p:tav>
                                      </p:tavLst>
                                    </p:anim>
                                    <p:anim calcmode="lin" valueType="num">
                                      <p:cBhvr>
                                        <p:cTn id="78" dur="500"/>
                                        <p:tgtEl>
                                          <p:spTgt spid="97"/>
                                        </p:tgtEl>
                                        <p:attrNameLst>
                                          <p:attrName>ppt_h</p:attrName>
                                        </p:attrNameLst>
                                      </p:cBhvr>
                                      <p:tavLst>
                                        <p:tav tm="0">
                                          <p:val>
                                            <p:strVal val="ppt_h"/>
                                          </p:val>
                                        </p:tav>
                                        <p:tav tm="100000">
                                          <p:val>
                                            <p:fltVal val="0"/>
                                          </p:val>
                                        </p:tav>
                                      </p:tavLst>
                                    </p:anim>
                                    <p:animEffect transition="out" filter="fade">
                                      <p:cBhvr>
                                        <p:cTn id="79" dur="500"/>
                                        <p:tgtEl>
                                          <p:spTgt spid="97"/>
                                        </p:tgtEl>
                                      </p:cBhvr>
                                    </p:animEffect>
                                    <p:set>
                                      <p:cBhvr>
                                        <p:cTn id="80" dur="1" fill="hold">
                                          <p:stCondLst>
                                            <p:cond delay="499"/>
                                          </p:stCondLst>
                                        </p:cTn>
                                        <p:tgtEl>
                                          <p:spTgt spid="97"/>
                                        </p:tgtEl>
                                        <p:attrNameLst>
                                          <p:attrName>style.visibility</p:attrName>
                                        </p:attrNameLst>
                                      </p:cBhvr>
                                      <p:to>
                                        <p:strVal val="hidden"/>
                                      </p:to>
                                    </p:set>
                                  </p:childTnLst>
                                </p:cTn>
                              </p:par>
                              <p:par>
                                <p:cTn id="81" presetID="53" presetClass="exit" presetSubtype="32" fill="hold" grpId="1" nodeType="withEffect">
                                  <p:stCondLst>
                                    <p:cond delay="0"/>
                                  </p:stCondLst>
                                  <p:childTnLst>
                                    <p:anim calcmode="lin" valueType="num">
                                      <p:cBhvr>
                                        <p:cTn id="82" dur="500"/>
                                        <p:tgtEl>
                                          <p:spTgt spid="98"/>
                                        </p:tgtEl>
                                        <p:attrNameLst>
                                          <p:attrName>ppt_w</p:attrName>
                                        </p:attrNameLst>
                                      </p:cBhvr>
                                      <p:tavLst>
                                        <p:tav tm="0">
                                          <p:val>
                                            <p:strVal val="ppt_w"/>
                                          </p:val>
                                        </p:tav>
                                        <p:tav tm="100000">
                                          <p:val>
                                            <p:fltVal val="0"/>
                                          </p:val>
                                        </p:tav>
                                      </p:tavLst>
                                    </p:anim>
                                    <p:anim calcmode="lin" valueType="num">
                                      <p:cBhvr>
                                        <p:cTn id="83" dur="500"/>
                                        <p:tgtEl>
                                          <p:spTgt spid="98"/>
                                        </p:tgtEl>
                                        <p:attrNameLst>
                                          <p:attrName>ppt_h</p:attrName>
                                        </p:attrNameLst>
                                      </p:cBhvr>
                                      <p:tavLst>
                                        <p:tav tm="0">
                                          <p:val>
                                            <p:strVal val="ppt_h"/>
                                          </p:val>
                                        </p:tav>
                                        <p:tav tm="100000">
                                          <p:val>
                                            <p:fltVal val="0"/>
                                          </p:val>
                                        </p:tav>
                                      </p:tavLst>
                                    </p:anim>
                                    <p:animEffect transition="out" filter="fade">
                                      <p:cBhvr>
                                        <p:cTn id="84" dur="500"/>
                                        <p:tgtEl>
                                          <p:spTgt spid="98"/>
                                        </p:tgtEl>
                                      </p:cBhvr>
                                    </p:animEffect>
                                    <p:set>
                                      <p:cBhvr>
                                        <p:cTn id="85" dur="1" fill="hold">
                                          <p:stCondLst>
                                            <p:cond delay="499"/>
                                          </p:stCondLst>
                                        </p:cTn>
                                        <p:tgtEl>
                                          <p:spTgt spid="98"/>
                                        </p:tgtEl>
                                        <p:attrNameLst>
                                          <p:attrName>style.visibility</p:attrName>
                                        </p:attrNameLst>
                                      </p:cBhvr>
                                      <p:to>
                                        <p:strVal val="hidden"/>
                                      </p:to>
                                    </p:set>
                                  </p:childTnLst>
                                </p:cTn>
                              </p:par>
                              <p:par>
                                <p:cTn id="86" presetID="53" presetClass="exit" presetSubtype="32" fill="hold" grpId="1" nodeType="withEffect">
                                  <p:stCondLst>
                                    <p:cond delay="0"/>
                                  </p:stCondLst>
                                  <p:childTnLst>
                                    <p:anim calcmode="lin" valueType="num">
                                      <p:cBhvr>
                                        <p:cTn id="87" dur="500"/>
                                        <p:tgtEl>
                                          <p:spTgt spid="139"/>
                                        </p:tgtEl>
                                        <p:attrNameLst>
                                          <p:attrName>ppt_w</p:attrName>
                                        </p:attrNameLst>
                                      </p:cBhvr>
                                      <p:tavLst>
                                        <p:tav tm="0">
                                          <p:val>
                                            <p:strVal val="ppt_w"/>
                                          </p:val>
                                        </p:tav>
                                        <p:tav tm="100000">
                                          <p:val>
                                            <p:fltVal val="0"/>
                                          </p:val>
                                        </p:tav>
                                      </p:tavLst>
                                    </p:anim>
                                    <p:anim calcmode="lin" valueType="num">
                                      <p:cBhvr>
                                        <p:cTn id="88" dur="500"/>
                                        <p:tgtEl>
                                          <p:spTgt spid="139"/>
                                        </p:tgtEl>
                                        <p:attrNameLst>
                                          <p:attrName>ppt_h</p:attrName>
                                        </p:attrNameLst>
                                      </p:cBhvr>
                                      <p:tavLst>
                                        <p:tav tm="0">
                                          <p:val>
                                            <p:strVal val="ppt_h"/>
                                          </p:val>
                                        </p:tav>
                                        <p:tav tm="100000">
                                          <p:val>
                                            <p:fltVal val="0"/>
                                          </p:val>
                                        </p:tav>
                                      </p:tavLst>
                                    </p:anim>
                                    <p:animEffect transition="out" filter="fade">
                                      <p:cBhvr>
                                        <p:cTn id="89" dur="500"/>
                                        <p:tgtEl>
                                          <p:spTgt spid="139"/>
                                        </p:tgtEl>
                                      </p:cBhvr>
                                    </p:animEffect>
                                    <p:set>
                                      <p:cBhvr>
                                        <p:cTn id="90" dur="1" fill="hold">
                                          <p:stCondLst>
                                            <p:cond delay="499"/>
                                          </p:stCondLst>
                                        </p:cTn>
                                        <p:tgtEl>
                                          <p:spTgt spid="139"/>
                                        </p:tgtEl>
                                        <p:attrNameLst>
                                          <p:attrName>style.visibility</p:attrName>
                                        </p:attrNameLst>
                                      </p:cBhvr>
                                      <p:to>
                                        <p:strVal val="hidden"/>
                                      </p:to>
                                    </p:set>
                                  </p:childTnLst>
                                </p:cTn>
                              </p:par>
                              <p:par>
                                <p:cTn id="91" presetID="53" presetClass="exit" presetSubtype="32" fill="hold" grpId="1" nodeType="withEffect">
                                  <p:stCondLst>
                                    <p:cond delay="0"/>
                                  </p:stCondLst>
                                  <p:childTnLst>
                                    <p:anim calcmode="lin" valueType="num">
                                      <p:cBhvr>
                                        <p:cTn id="92" dur="500"/>
                                        <p:tgtEl>
                                          <p:spTgt spid="104"/>
                                        </p:tgtEl>
                                        <p:attrNameLst>
                                          <p:attrName>ppt_w</p:attrName>
                                        </p:attrNameLst>
                                      </p:cBhvr>
                                      <p:tavLst>
                                        <p:tav tm="0">
                                          <p:val>
                                            <p:strVal val="ppt_w"/>
                                          </p:val>
                                        </p:tav>
                                        <p:tav tm="100000">
                                          <p:val>
                                            <p:fltVal val="0"/>
                                          </p:val>
                                        </p:tav>
                                      </p:tavLst>
                                    </p:anim>
                                    <p:anim calcmode="lin" valueType="num">
                                      <p:cBhvr>
                                        <p:cTn id="93" dur="500"/>
                                        <p:tgtEl>
                                          <p:spTgt spid="104"/>
                                        </p:tgtEl>
                                        <p:attrNameLst>
                                          <p:attrName>ppt_h</p:attrName>
                                        </p:attrNameLst>
                                      </p:cBhvr>
                                      <p:tavLst>
                                        <p:tav tm="0">
                                          <p:val>
                                            <p:strVal val="ppt_h"/>
                                          </p:val>
                                        </p:tav>
                                        <p:tav tm="100000">
                                          <p:val>
                                            <p:fltVal val="0"/>
                                          </p:val>
                                        </p:tav>
                                      </p:tavLst>
                                    </p:anim>
                                    <p:animEffect transition="out" filter="fade">
                                      <p:cBhvr>
                                        <p:cTn id="94" dur="500"/>
                                        <p:tgtEl>
                                          <p:spTgt spid="104"/>
                                        </p:tgtEl>
                                      </p:cBhvr>
                                    </p:animEffect>
                                    <p:set>
                                      <p:cBhvr>
                                        <p:cTn id="95" dur="1" fill="hold">
                                          <p:stCondLst>
                                            <p:cond delay="499"/>
                                          </p:stCondLst>
                                        </p:cTn>
                                        <p:tgtEl>
                                          <p:spTgt spid="104"/>
                                        </p:tgtEl>
                                        <p:attrNameLst>
                                          <p:attrName>style.visibility</p:attrName>
                                        </p:attrNameLst>
                                      </p:cBhvr>
                                      <p:to>
                                        <p:strVal val="hidden"/>
                                      </p:to>
                                    </p:set>
                                  </p:childTnLst>
                                </p:cTn>
                              </p:par>
                              <p:par>
                                <p:cTn id="96" presetID="53" presetClass="exit" presetSubtype="32" fill="hold" grpId="1" nodeType="withEffect">
                                  <p:stCondLst>
                                    <p:cond delay="0"/>
                                  </p:stCondLst>
                                  <p:childTnLst>
                                    <p:anim calcmode="lin" valueType="num">
                                      <p:cBhvr>
                                        <p:cTn id="97" dur="500"/>
                                        <p:tgtEl>
                                          <p:spTgt spid="50"/>
                                        </p:tgtEl>
                                        <p:attrNameLst>
                                          <p:attrName>ppt_w</p:attrName>
                                        </p:attrNameLst>
                                      </p:cBhvr>
                                      <p:tavLst>
                                        <p:tav tm="0">
                                          <p:val>
                                            <p:strVal val="ppt_w"/>
                                          </p:val>
                                        </p:tav>
                                        <p:tav tm="100000">
                                          <p:val>
                                            <p:fltVal val="0"/>
                                          </p:val>
                                        </p:tav>
                                      </p:tavLst>
                                    </p:anim>
                                    <p:anim calcmode="lin" valueType="num">
                                      <p:cBhvr>
                                        <p:cTn id="98" dur="500"/>
                                        <p:tgtEl>
                                          <p:spTgt spid="50"/>
                                        </p:tgtEl>
                                        <p:attrNameLst>
                                          <p:attrName>ppt_h</p:attrName>
                                        </p:attrNameLst>
                                      </p:cBhvr>
                                      <p:tavLst>
                                        <p:tav tm="0">
                                          <p:val>
                                            <p:strVal val="ppt_h"/>
                                          </p:val>
                                        </p:tav>
                                        <p:tav tm="100000">
                                          <p:val>
                                            <p:fltVal val="0"/>
                                          </p:val>
                                        </p:tav>
                                      </p:tavLst>
                                    </p:anim>
                                    <p:animEffect transition="out" filter="fade">
                                      <p:cBhvr>
                                        <p:cTn id="99" dur="500"/>
                                        <p:tgtEl>
                                          <p:spTgt spid="50"/>
                                        </p:tgtEl>
                                      </p:cBhvr>
                                    </p:animEffect>
                                    <p:set>
                                      <p:cBhvr>
                                        <p:cTn id="100" dur="1" fill="hold">
                                          <p:stCondLst>
                                            <p:cond delay="499"/>
                                          </p:stCondLst>
                                        </p:cTn>
                                        <p:tgtEl>
                                          <p:spTgt spid="50"/>
                                        </p:tgtEl>
                                        <p:attrNameLst>
                                          <p:attrName>style.visibility</p:attrName>
                                        </p:attrNameLst>
                                      </p:cBhvr>
                                      <p:to>
                                        <p:strVal val="hidden"/>
                                      </p:to>
                                    </p:set>
                                  </p:childTnLst>
                                </p:cTn>
                              </p:par>
                              <p:par>
                                <p:cTn id="101" presetID="53" presetClass="exit" presetSubtype="32" fill="hold" grpId="1" nodeType="withEffect">
                                  <p:stCondLst>
                                    <p:cond delay="0"/>
                                  </p:stCondLst>
                                  <p:childTnLst>
                                    <p:anim calcmode="lin" valueType="num">
                                      <p:cBhvr>
                                        <p:cTn id="102" dur="500"/>
                                        <p:tgtEl>
                                          <p:spTgt spid="138"/>
                                        </p:tgtEl>
                                        <p:attrNameLst>
                                          <p:attrName>ppt_w</p:attrName>
                                        </p:attrNameLst>
                                      </p:cBhvr>
                                      <p:tavLst>
                                        <p:tav tm="0">
                                          <p:val>
                                            <p:strVal val="ppt_w"/>
                                          </p:val>
                                        </p:tav>
                                        <p:tav tm="100000">
                                          <p:val>
                                            <p:fltVal val="0"/>
                                          </p:val>
                                        </p:tav>
                                      </p:tavLst>
                                    </p:anim>
                                    <p:anim calcmode="lin" valueType="num">
                                      <p:cBhvr>
                                        <p:cTn id="103" dur="500"/>
                                        <p:tgtEl>
                                          <p:spTgt spid="138"/>
                                        </p:tgtEl>
                                        <p:attrNameLst>
                                          <p:attrName>ppt_h</p:attrName>
                                        </p:attrNameLst>
                                      </p:cBhvr>
                                      <p:tavLst>
                                        <p:tav tm="0">
                                          <p:val>
                                            <p:strVal val="ppt_h"/>
                                          </p:val>
                                        </p:tav>
                                        <p:tav tm="100000">
                                          <p:val>
                                            <p:fltVal val="0"/>
                                          </p:val>
                                        </p:tav>
                                      </p:tavLst>
                                    </p:anim>
                                    <p:animEffect transition="out" filter="fade">
                                      <p:cBhvr>
                                        <p:cTn id="104" dur="500"/>
                                        <p:tgtEl>
                                          <p:spTgt spid="138"/>
                                        </p:tgtEl>
                                      </p:cBhvr>
                                    </p:animEffect>
                                    <p:set>
                                      <p:cBhvr>
                                        <p:cTn id="105" dur="1" fill="hold">
                                          <p:stCondLst>
                                            <p:cond delay="499"/>
                                          </p:stCondLst>
                                        </p:cTn>
                                        <p:tgtEl>
                                          <p:spTgt spid="138"/>
                                        </p:tgtEl>
                                        <p:attrNameLst>
                                          <p:attrName>style.visibility</p:attrName>
                                        </p:attrNameLst>
                                      </p:cBhvr>
                                      <p:to>
                                        <p:strVal val="hidden"/>
                                      </p:to>
                                    </p:set>
                                  </p:childTnLst>
                                </p:cTn>
                              </p:par>
                            </p:childTnLst>
                          </p:cTn>
                        </p:par>
                        <p:par>
                          <p:cTn id="106" fill="hold">
                            <p:stCondLst>
                              <p:cond delay="500"/>
                            </p:stCondLst>
                            <p:childTnLst>
                              <p:par>
                                <p:cTn id="107" presetID="53" presetClass="entr" presetSubtype="16" fill="hold" nodeType="afterEffect">
                                  <p:stCondLst>
                                    <p:cond delay="250"/>
                                  </p:stCondLst>
                                  <p:childTnLst>
                                    <p:set>
                                      <p:cBhvr>
                                        <p:cTn id="108" dur="1" fill="hold">
                                          <p:stCondLst>
                                            <p:cond delay="0"/>
                                          </p:stCondLst>
                                        </p:cTn>
                                        <p:tgtEl>
                                          <p:spTgt spid="57"/>
                                        </p:tgtEl>
                                        <p:attrNameLst>
                                          <p:attrName>style.visibility</p:attrName>
                                        </p:attrNameLst>
                                      </p:cBhvr>
                                      <p:to>
                                        <p:strVal val="visible"/>
                                      </p:to>
                                    </p:set>
                                    <p:anim calcmode="lin" valueType="num">
                                      <p:cBhvr>
                                        <p:cTn id="109" dur="750" fill="hold"/>
                                        <p:tgtEl>
                                          <p:spTgt spid="57"/>
                                        </p:tgtEl>
                                        <p:attrNameLst>
                                          <p:attrName>ppt_w</p:attrName>
                                        </p:attrNameLst>
                                      </p:cBhvr>
                                      <p:tavLst>
                                        <p:tav tm="0">
                                          <p:val>
                                            <p:fltVal val="0"/>
                                          </p:val>
                                        </p:tav>
                                        <p:tav tm="100000">
                                          <p:val>
                                            <p:strVal val="#ppt_w"/>
                                          </p:val>
                                        </p:tav>
                                      </p:tavLst>
                                    </p:anim>
                                    <p:anim calcmode="lin" valueType="num">
                                      <p:cBhvr>
                                        <p:cTn id="110" dur="750" fill="hold"/>
                                        <p:tgtEl>
                                          <p:spTgt spid="57"/>
                                        </p:tgtEl>
                                        <p:attrNameLst>
                                          <p:attrName>ppt_h</p:attrName>
                                        </p:attrNameLst>
                                      </p:cBhvr>
                                      <p:tavLst>
                                        <p:tav tm="0">
                                          <p:val>
                                            <p:fltVal val="0"/>
                                          </p:val>
                                        </p:tav>
                                        <p:tav tm="100000">
                                          <p:val>
                                            <p:strVal val="#ppt_h"/>
                                          </p:val>
                                        </p:tav>
                                      </p:tavLst>
                                    </p:anim>
                                    <p:animEffect transition="in" filter="fade">
                                      <p:cBhvr>
                                        <p:cTn id="111"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8" grpId="0"/>
      <p:bldP spid="98" grpId="1"/>
      <p:bldP spid="99" grpId="0" animBg="1"/>
      <p:bldP spid="99" grpId="1" animBg="1"/>
      <p:bldP spid="100" grpId="0" animBg="1"/>
      <p:bldP spid="100" grpId="1" animBg="1"/>
      <p:bldP spid="139" grpId="0" animBg="1"/>
      <p:bldP spid="139" grpId="1" animBg="1"/>
      <p:bldP spid="50" grpId="0" animBg="1"/>
      <p:bldP spid="50" grpId="1" animBg="1"/>
      <p:bldP spid="138" grpId="0"/>
      <p:bldP spid="138" grpId="1"/>
      <p:bldP spid="104" grpId="0"/>
      <p:bldP spid="104"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4" name="Chevron 38">
            <a:extLst>
              <a:ext uri="{FF2B5EF4-FFF2-40B4-BE49-F238E27FC236}">
                <a16:creationId xmlns:a16="http://schemas.microsoft.com/office/drawing/2014/main" id="{D1F12505-FA3A-979E-9102-F05342B7F782}"/>
              </a:ext>
            </a:extLst>
          </p:cNvPr>
          <p:cNvSpPr/>
          <p:nvPr/>
        </p:nvSpPr>
        <p:spPr>
          <a:xfrm>
            <a:off x="5626699" y="3324139"/>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5" name="Chevron 38">
            <a:extLst>
              <a:ext uri="{FF2B5EF4-FFF2-40B4-BE49-F238E27FC236}">
                <a16:creationId xmlns:a16="http://schemas.microsoft.com/office/drawing/2014/main" id="{D4A2FAF3-5D54-95A9-2FAC-1D28581209D9}"/>
              </a:ext>
            </a:extLst>
          </p:cNvPr>
          <p:cNvSpPr/>
          <p:nvPr/>
        </p:nvSpPr>
        <p:spPr>
          <a:xfrm>
            <a:off x="5626183" y="4833535"/>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BE02BC9D-50C6-25E4-3958-EBE3D57B8728}"/>
              </a:ext>
            </a:extLst>
          </p:cNvPr>
          <p:cNvSpPr txBox="1"/>
          <p:nvPr/>
        </p:nvSpPr>
        <p:spPr>
          <a:xfrm>
            <a:off x="1545072" y="2417621"/>
            <a:ext cx="2118658"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sp>
        <p:nvSpPr>
          <p:cNvPr id="40" name="TextBox 39">
            <a:extLst>
              <a:ext uri="{FF2B5EF4-FFF2-40B4-BE49-F238E27FC236}">
                <a16:creationId xmlns:a16="http://schemas.microsoft.com/office/drawing/2014/main" id="{0C143781-A517-5C32-EEEF-AE5702C72DB2}"/>
              </a:ext>
            </a:extLst>
          </p:cNvPr>
          <p:cNvSpPr txBox="1"/>
          <p:nvPr/>
        </p:nvSpPr>
        <p:spPr>
          <a:xfrm>
            <a:off x="1166793" y="5552728"/>
            <a:ext cx="2880295"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THIẾT KẾ GIAO DIỆN</a:t>
            </a:r>
          </a:p>
          <a:p>
            <a:pPr algn="ctr"/>
            <a:r>
              <a:rPr lang="en-US" sz="2400" b="1">
                <a:solidFill>
                  <a:srgbClr val="F0EEF0"/>
                </a:solidFill>
                <a:latin typeface="Tw Cen MT" panose="020B0602020104020603" pitchFamily="34" charset="0"/>
              </a:rPr>
              <a:t>TRỰC QUAN</a:t>
            </a:r>
          </a:p>
          <a:p>
            <a:pPr algn="ctr"/>
            <a:r>
              <a:rPr lang="en-US" sz="2400" b="1">
                <a:solidFill>
                  <a:srgbClr val="F0EEF0"/>
                </a:solidFill>
                <a:latin typeface="Tw Cen MT" panose="020B0602020104020603" pitchFamily="34" charset="0"/>
              </a:rPr>
              <a:t>DỄ SỬ DỤNG</a:t>
            </a:r>
            <a:endParaRPr lang="en-LT" sz="2400" b="1">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130D7AE1-406E-DE97-BB19-9D79D7B94BF3}"/>
              </a:ext>
            </a:extLst>
          </p:cNvPr>
          <p:cNvSpPr txBox="1"/>
          <p:nvPr/>
        </p:nvSpPr>
        <p:spPr>
          <a:xfrm>
            <a:off x="9069843" y="2488500"/>
            <a:ext cx="2606749"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XÂY DỰNG CƠ SỞ DỮ LIỆU BẰNG MYSQL</a:t>
            </a:r>
            <a:endParaRPr lang="en-LT" sz="2400" b="1">
              <a:solidFill>
                <a:srgbClr val="F0EEF0"/>
              </a:solidFill>
              <a:latin typeface="Tw Cen MT" panose="020B0602020104020603" pitchFamily="34" charset="0"/>
            </a:endParaRPr>
          </a:p>
        </p:txBody>
      </p:sp>
      <p:grpSp>
        <p:nvGrpSpPr>
          <p:cNvPr id="43" name="Graphic 43">
            <a:extLst>
              <a:ext uri="{FF2B5EF4-FFF2-40B4-BE49-F238E27FC236}">
                <a16:creationId xmlns:a16="http://schemas.microsoft.com/office/drawing/2014/main" id="{D2DC6550-37C5-36FC-EDEF-9BCA8AF6206A}"/>
              </a:ext>
            </a:extLst>
          </p:cNvPr>
          <p:cNvGrpSpPr/>
          <p:nvPr/>
        </p:nvGrpSpPr>
        <p:grpSpPr>
          <a:xfrm rot="269299" flipV="1">
            <a:off x="7630974" y="2039841"/>
            <a:ext cx="1709829" cy="616036"/>
            <a:chOff x="5270499" y="2952750"/>
            <a:chExt cx="1652160" cy="946643"/>
          </a:xfrm>
          <a:solidFill>
            <a:srgbClr val="33B4E7"/>
          </a:solidFill>
        </p:grpSpPr>
        <p:sp>
          <p:nvSpPr>
            <p:cNvPr id="44" name="Freeform 34">
              <a:extLst>
                <a:ext uri="{FF2B5EF4-FFF2-40B4-BE49-F238E27FC236}">
                  <a16:creationId xmlns:a16="http://schemas.microsoft.com/office/drawing/2014/main" id="{32848412-BF93-E0D1-E288-AE04C805BE4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5" name="Freeform 35">
              <a:extLst>
                <a:ext uri="{FF2B5EF4-FFF2-40B4-BE49-F238E27FC236}">
                  <a16:creationId xmlns:a16="http://schemas.microsoft.com/office/drawing/2014/main" id="{79A2059E-603A-002F-6EE4-625837D0D59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5FBFB080-2942-6DC8-EB0D-E9DCF645D922}"/>
              </a:ext>
            </a:extLst>
          </p:cNvPr>
          <p:cNvGrpSpPr/>
          <p:nvPr/>
        </p:nvGrpSpPr>
        <p:grpSpPr>
          <a:xfrm rot="417027" flipH="1" flipV="1">
            <a:off x="3394558" y="2169468"/>
            <a:ext cx="1636471" cy="673977"/>
            <a:chOff x="5270499" y="2952750"/>
            <a:chExt cx="1652160" cy="946643"/>
          </a:xfrm>
          <a:solidFill>
            <a:srgbClr val="33B4E7"/>
          </a:solidFill>
        </p:grpSpPr>
        <p:sp>
          <p:nvSpPr>
            <p:cNvPr id="60" name="Freeform 42">
              <a:extLst>
                <a:ext uri="{FF2B5EF4-FFF2-40B4-BE49-F238E27FC236}">
                  <a16:creationId xmlns:a16="http://schemas.microsoft.com/office/drawing/2014/main" id="{C97B7D52-8FAF-8FD6-7A57-EB76B60ECC2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45">
              <a:extLst>
                <a:ext uri="{FF2B5EF4-FFF2-40B4-BE49-F238E27FC236}">
                  <a16:creationId xmlns:a16="http://schemas.microsoft.com/office/drawing/2014/main" id="{2C988182-FD1E-278D-56F0-75CA2691D33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2" name="Graphic 43">
            <a:extLst>
              <a:ext uri="{FF2B5EF4-FFF2-40B4-BE49-F238E27FC236}">
                <a16:creationId xmlns:a16="http://schemas.microsoft.com/office/drawing/2014/main" id="{00F9630F-C015-B178-5506-7C4D3EE19B35}"/>
              </a:ext>
            </a:extLst>
          </p:cNvPr>
          <p:cNvGrpSpPr/>
          <p:nvPr/>
        </p:nvGrpSpPr>
        <p:grpSpPr>
          <a:xfrm rot="19028394" flipH="1" flipV="1">
            <a:off x="3633413" y="4385279"/>
            <a:ext cx="1589845" cy="991633"/>
            <a:chOff x="5270499" y="2952750"/>
            <a:chExt cx="1652160" cy="946643"/>
          </a:xfrm>
          <a:solidFill>
            <a:srgbClr val="33B4E7"/>
          </a:solidFill>
        </p:grpSpPr>
        <p:sp>
          <p:nvSpPr>
            <p:cNvPr id="64" name="Freeform 48">
              <a:extLst>
                <a:ext uri="{FF2B5EF4-FFF2-40B4-BE49-F238E27FC236}">
                  <a16:creationId xmlns:a16="http://schemas.microsoft.com/office/drawing/2014/main" id="{8C2571A6-B77E-F776-CDBB-D3AD7899D750}"/>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5" name="Freeform 49">
              <a:extLst>
                <a:ext uri="{FF2B5EF4-FFF2-40B4-BE49-F238E27FC236}">
                  <a16:creationId xmlns:a16="http://schemas.microsoft.com/office/drawing/2014/main" id="{9EAAA7B4-6A6D-40BC-2224-78951534C3B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6" name="!!lamp">
            <a:extLst>
              <a:ext uri="{FF2B5EF4-FFF2-40B4-BE49-F238E27FC236}">
                <a16:creationId xmlns:a16="http://schemas.microsoft.com/office/drawing/2014/main" id="{0BE05DE1-46A4-C5BA-1663-A21193A97BB0}"/>
              </a:ext>
            </a:extLst>
          </p:cNvPr>
          <p:cNvGrpSpPr/>
          <p:nvPr/>
        </p:nvGrpSpPr>
        <p:grpSpPr>
          <a:xfrm>
            <a:off x="5182831" y="2337118"/>
            <a:ext cx="2313748" cy="2451646"/>
            <a:chOff x="5105414" y="2463804"/>
            <a:chExt cx="1974089" cy="1921526"/>
          </a:xfrm>
          <a:solidFill>
            <a:srgbClr val="33B4E7"/>
          </a:solidFill>
        </p:grpSpPr>
        <p:sp>
          <p:nvSpPr>
            <p:cNvPr id="84" name="Freeform 53">
              <a:extLst>
                <a:ext uri="{FF2B5EF4-FFF2-40B4-BE49-F238E27FC236}">
                  <a16:creationId xmlns:a16="http://schemas.microsoft.com/office/drawing/2014/main" id="{CC32E237-E15D-8597-004D-F917204408D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85" name="Freeform 54">
              <a:extLst>
                <a:ext uri="{FF2B5EF4-FFF2-40B4-BE49-F238E27FC236}">
                  <a16:creationId xmlns:a16="http://schemas.microsoft.com/office/drawing/2014/main" id="{B159DEA2-F0E2-19C3-37F3-44D7E1F2AFEC}"/>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86" name="Freeform 55">
              <a:extLst>
                <a:ext uri="{FF2B5EF4-FFF2-40B4-BE49-F238E27FC236}">
                  <a16:creationId xmlns:a16="http://schemas.microsoft.com/office/drawing/2014/main" id="{8B967E0C-C0BF-D94D-727B-15778AC978CA}"/>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a:p>
          </p:txBody>
        </p:sp>
        <p:sp>
          <p:nvSpPr>
            <p:cNvPr id="87" name="Freeform 56">
              <a:extLst>
                <a:ext uri="{FF2B5EF4-FFF2-40B4-BE49-F238E27FC236}">
                  <a16:creationId xmlns:a16="http://schemas.microsoft.com/office/drawing/2014/main" id="{B42E51F9-A9D0-37C4-7997-E272C0D4256B}"/>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88" name="Freeform 62">
              <a:extLst>
                <a:ext uri="{FF2B5EF4-FFF2-40B4-BE49-F238E27FC236}">
                  <a16:creationId xmlns:a16="http://schemas.microsoft.com/office/drawing/2014/main" id="{C14FE2DE-2455-EE08-64FE-73A90CCF6AF6}"/>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89" name="Freeform 66">
              <a:extLst>
                <a:ext uri="{FF2B5EF4-FFF2-40B4-BE49-F238E27FC236}">
                  <a16:creationId xmlns:a16="http://schemas.microsoft.com/office/drawing/2014/main" id="{E242D78A-98F3-4BEB-BDA7-E817F4753886}"/>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90" name="Freeform 67">
              <a:extLst>
                <a:ext uri="{FF2B5EF4-FFF2-40B4-BE49-F238E27FC236}">
                  <a16:creationId xmlns:a16="http://schemas.microsoft.com/office/drawing/2014/main" id="{9943DBDF-584A-7EA1-30C5-E8CDF1DF71DE}"/>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91" name="Freeform 68">
              <a:extLst>
                <a:ext uri="{FF2B5EF4-FFF2-40B4-BE49-F238E27FC236}">
                  <a16:creationId xmlns:a16="http://schemas.microsoft.com/office/drawing/2014/main" id="{C948C129-EC22-17D1-80E8-33417F2FEDBE}"/>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92" name="Freeform 69">
              <a:extLst>
                <a:ext uri="{FF2B5EF4-FFF2-40B4-BE49-F238E27FC236}">
                  <a16:creationId xmlns:a16="http://schemas.microsoft.com/office/drawing/2014/main" id="{A5849129-9E89-91A8-9151-5B20E857D23D}"/>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93" name="Freeform 70">
              <a:extLst>
                <a:ext uri="{FF2B5EF4-FFF2-40B4-BE49-F238E27FC236}">
                  <a16:creationId xmlns:a16="http://schemas.microsoft.com/office/drawing/2014/main" id="{21BAC3DF-A66C-F8E0-AF9A-ED345FAE0439}"/>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94" name="Freeform 71">
              <a:extLst>
                <a:ext uri="{FF2B5EF4-FFF2-40B4-BE49-F238E27FC236}">
                  <a16:creationId xmlns:a16="http://schemas.microsoft.com/office/drawing/2014/main" id="{52608EF9-ADB0-1902-35ED-41AC2F6B6DD2}"/>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95" name="Freeform 72">
              <a:extLst>
                <a:ext uri="{FF2B5EF4-FFF2-40B4-BE49-F238E27FC236}">
                  <a16:creationId xmlns:a16="http://schemas.microsoft.com/office/drawing/2014/main" id="{0AB12568-F4CD-4598-F866-99B5AD43D2C6}"/>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96" name="Freeform 73">
              <a:extLst>
                <a:ext uri="{FF2B5EF4-FFF2-40B4-BE49-F238E27FC236}">
                  <a16:creationId xmlns:a16="http://schemas.microsoft.com/office/drawing/2014/main" id="{A2D411A2-A338-B310-C056-D2F16457154B}"/>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97" name="Freeform 74">
              <a:extLst>
                <a:ext uri="{FF2B5EF4-FFF2-40B4-BE49-F238E27FC236}">
                  <a16:creationId xmlns:a16="http://schemas.microsoft.com/office/drawing/2014/main" id="{DEBE6EAB-AC86-375E-17EC-7273592ABDA8}"/>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98" name="Freeform 75">
              <a:extLst>
                <a:ext uri="{FF2B5EF4-FFF2-40B4-BE49-F238E27FC236}">
                  <a16:creationId xmlns:a16="http://schemas.microsoft.com/office/drawing/2014/main" id="{68324849-7466-B48D-2FA6-EC4C3569D3A5}"/>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99" name="Freeform 76">
              <a:extLst>
                <a:ext uri="{FF2B5EF4-FFF2-40B4-BE49-F238E27FC236}">
                  <a16:creationId xmlns:a16="http://schemas.microsoft.com/office/drawing/2014/main" id="{F913B74F-6CCA-8706-16AC-2A73EE375FE2}"/>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100" name="Freeform 77">
              <a:extLst>
                <a:ext uri="{FF2B5EF4-FFF2-40B4-BE49-F238E27FC236}">
                  <a16:creationId xmlns:a16="http://schemas.microsoft.com/office/drawing/2014/main" id="{ACF4AE99-9DFD-3A2A-82D5-6AC376CEB4F3}"/>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101" name="Rectangle 9">
            <a:extLst>
              <a:ext uri="{FF2B5EF4-FFF2-40B4-BE49-F238E27FC236}">
                <a16:creationId xmlns:a16="http://schemas.microsoft.com/office/drawing/2014/main" id="{CD33C89B-BA33-5FB3-E40A-BC5033ABD5ED}"/>
              </a:ext>
            </a:extLst>
          </p:cNvPr>
          <p:cNvSpPr/>
          <p:nvPr/>
        </p:nvSpPr>
        <p:spPr>
          <a:xfrm>
            <a:off x="1967730" y="1071824"/>
            <a:ext cx="1221690" cy="1148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3" name="Graphic 102" descr="Database with solid fill">
            <a:extLst>
              <a:ext uri="{FF2B5EF4-FFF2-40B4-BE49-F238E27FC236}">
                <a16:creationId xmlns:a16="http://schemas.microsoft.com/office/drawing/2014/main" id="{19535C1B-29E6-1260-0B3C-052B81284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0511" y="1034086"/>
            <a:ext cx="1803990" cy="1372402"/>
          </a:xfrm>
          <a:prstGeom prst="rect">
            <a:avLst/>
          </a:prstGeom>
        </p:spPr>
      </p:pic>
      <p:pic>
        <p:nvPicPr>
          <p:cNvPr id="104" name="Graphic 103" descr="Browser window with solid fill">
            <a:extLst>
              <a:ext uri="{FF2B5EF4-FFF2-40B4-BE49-F238E27FC236}">
                <a16:creationId xmlns:a16="http://schemas.microsoft.com/office/drawing/2014/main" id="{F6A0FB5E-8BE7-0847-C20F-9CC5D50A4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5203" y="4135130"/>
            <a:ext cx="1468715" cy="1468715"/>
          </a:xfrm>
          <a:prstGeom prst="rect">
            <a:avLst/>
          </a:prstGeom>
        </p:spPr>
      </p:pic>
      <p:sp>
        <p:nvSpPr>
          <p:cNvPr id="2" name="Slide Number Placeholder 1">
            <a:extLst>
              <a:ext uri="{FF2B5EF4-FFF2-40B4-BE49-F238E27FC236}">
                <a16:creationId xmlns:a16="http://schemas.microsoft.com/office/drawing/2014/main" id="{B30C67C6-183D-79D6-85FA-7D846816064A}"/>
              </a:ext>
            </a:extLst>
          </p:cNvPr>
          <p:cNvSpPr>
            <a:spLocks noGrp="1"/>
          </p:cNvSpPr>
          <p:nvPr>
            <p:ph type="sldNum" sz="quarter" idx="12"/>
          </p:nvPr>
        </p:nvSpPr>
        <p:spPr/>
        <p:txBody>
          <a:bodyPr/>
          <a:lstStyle/>
          <a:p>
            <a:fld id="{E6C13257-68CF-4DE4-9D4C-265531AD456D}" type="slidenum">
              <a:rPr lang="en-US" sz="2800" smtClean="0"/>
              <a:t>10</a:t>
            </a:fld>
            <a:endParaRPr lang="en-US" sz="2800"/>
          </a:p>
        </p:txBody>
      </p:sp>
    </p:spTree>
    <p:extLst>
      <p:ext uri="{BB962C8B-B14F-4D97-AF65-F5344CB8AC3E}">
        <p14:creationId xmlns:p14="http://schemas.microsoft.com/office/powerpoint/2010/main" val="15992206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4"/>
                                        </p:tgtEl>
                                        <p:attrNameLst>
                                          <p:attrName>style.visibility</p:attrName>
                                        </p:attrNameLst>
                                      </p:cBhvr>
                                      <p:to>
                                        <p:strVal val="visible"/>
                                      </p:to>
                                    </p:set>
                                    <p:anim calcmode="lin" valueType="num">
                                      <p:cBhvr>
                                        <p:cTn id="13" dur="500" fill="hold"/>
                                        <p:tgtEl>
                                          <p:spTgt spid="104"/>
                                        </p:tgtEl>
                                        <p:attrNameLst>
                                          <p:attrName>ppt_w</p:attrName>
                                        </p:attrNameLst>
                                      </p:cBhvr>
                                      <p:tavLst>
                                        <p:tav tm="0">
                                          <p:val>
                                            <p:fltVal val="0"/>
                                          </p:val>
                                        </p:tav>
                                        <p:tav tm="100000">
                                          <p:val>
                                            <p:strVal val="#ppt_w"/>
                                          </p:val>
                                        </p:tav>
                                      </p:tavLst>
                                    </p:anim>
                                    <p:anim calcmode="lin" valueType="num">
                                      <p:cBhvr>
                                        <p:cTn id="14" dur="500" fill="hold"/>
                                        <p:tgtEl>
                                          <p:spTgt spid="104"/>
                                        </p:tgtEl>
                                        <p:attrNameLst>
                                          <p:attrName>ppt_h</p:attrName>
                                        </p:attrNameLst>
                                      </p:cBhvr>
                                      <p:tavLst>
                                        <p:tav tm="0">
                                          <p:val>
                                            <p:fltVal val="0"/>
                                          </p:val>
                                        </p:tav>
                                        <p:tav tm="100000">
                                          <p:val>
                                            <p:strVal val="#ppt_h"/>
                                          </p:val>
                                        </p:tav>
                                      </p:tavLst>
                                    </p:anim>
                                    <p:animEffect transition="in" filter="fade">
                                      <p:cBhvr>
                                        <p:cTn id="15" dur="500"/>
                                        <p:tgtEl>
                                          <p:spTgt spid="104"/>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THIẾT KẾ GIAO DIỆN</a:t>
            </a:r>
          </a:p>
        </p:txBody>
      </p:sp>
      <p:grpSp>
        <p:nvGrpSpPr>
          <p:cNvPr id="136" name="Group 135"/>
          <p:cNvGrpSpPr/>
          <p:nvPr/>
        </p:nvGrpSpPr>
        <p:grpSpPr>
          <a:xfrm>
            <a:off x="1193999" y="1412434"/>
            <a:ext cx="10657732" cy="462192"/>
            <a:chOff x="5555986" y="1994588"/>
            <a:chExt cx="5940721" cy="307438"/>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1994938"/>
              <a:ext cx="5631472" cy="307088"/>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hộp công cụ có sẵn của visual studio cho WPF để thiết kế giao diện.</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4" name="Picture 3">
            <a:extLst>
              <a:ext uri="{FF2B5EF4-FFF2-40B4-BE49-F238E27FC236}">
                <a16:creationId xmlns:a16="http://schemas.microsoft.com/office/drawing/2014/main" id="{2C2DCB62-ABA3-5A83-E9CC-01B7DCD17A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1972661"/>
            <a:ext cx="10270125" cy="4749934"/>
          </a:xfrm>
          <a:prstGeom prst="rect">
            <a:avLst/>
          </a:prstGeom>
        </p:spPr>
      </p:pic>
      <p:sp>
        <p:nvSpPr>
          <p:cNvPr id="2" name="Slide Number Placeholder 1">
            <a:extLst>
              <a:ext uri="{FF2B5EF4-FFF2-40B4-BE49-F238E27FC236}">
                <a16:creationId xmlns:a16="http://schemas.microsoft.com/office/drawing/2014/main" id="{62BF712F-530E-4347-E65B-6DDA1DB857A4}"/>
              </a:ext>
            </a:extLst>
          </p:cNvPr>
          <p:cNvSpPr>
            <a:spLocks noGrp="1"/>
          </p:cNvSpPr>
          <p:nvPr>
            <p:ph type="sldNum" sz="quarter" idx="12"/>
          </p:nvPr>
        </p:nvSpPr>
        <p:spPr>
          <a:xfrm>
            <a:off x="8423787" y="6196049"/>
            <a:ext cx="2743200" cy="365125"/>
          </a:xfrm>
        </p:spPr>
        <p:txBody>
          <a:bodyPr/>
          <a:lstStyle/>
          <a:p>
            <a:fld id="{E6C13257-68CF-4DE4-9D4C-265531AD456D}" type="slidenum">
              <a:rPr lang="en-US" sz="2800" smtClean="0">
                <a:solidFill>
                  <a:schemeClr val="tx1"/>
                </a:solidFill>
              </a:rPr>
              <a:t>11</a:t>
            </a:fld>
            <a:endParaRPr lang="en-US" sz="2800">
              <a:solidFill>
                <a:schemeClr val="tx1"/>
              </a:solidFill>
            </a:endParaRPr>
          </a:p>
        </p:txBody>
      </p:sp>
    </p:spTree>
    <p:extLst>
      <p:ext uri="{BB962C8B-B14F-4D97-AF65-F5344CB8AC3E}">
        <p14:creationId xmlns:p14="http://schemas.microsoft.com/office/powerpoint/2010/main" val="19072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4" name="Chevron 38">
            <a:extLst>
              <a:ext uri="{FF2B5EF4-FFF2-40B4-BE49-F238E27FC236}">
                <a16:creationId xmlns:a16="http://schemas.microsoft.com/office/drawing/2014/main" id="{D1F12505-FA3A-979E-9102-F05342B7F782}"/>
              </a:ext>
            </a:extLst>
          </p:cNvPr>
          <p:cNvSpPr/>
          <p:nvPr/>
        </p:nvSpPr>
        <p:spPr>
          <a:xfrm>
            <a:off x="5626699" y="3324139"/>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5" name="Chevron 38">
            <a:extLst>
              <a:ext uri="{FF2B5EF4-FFF2-40B4-BE49-F238E27FC236}">
                <a16:creationId xmlns:a16="http://schemas.microsoft.com/office/drawing/2014/main" id="{D4A2FAF3-5D54-95A9-2FAC-1D28581209D9}"/>
              </a:ext>
            </a:extLst>
          </p:cNvPr>
          <p:cNvSpPr/>
          <p:nvPr/>
        </p:nvSpPr>
        <p:spPr>
          <a:xfrm>
            <a:off x="5626183" y="4833535"/>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BE02BC9D-50C6-25E4-3958-EBE3D57B8728}"/>
              </a:ext>
            </a:extLst>
          </p:cNvPr>
          <p:cNvSpPr txBox="1"/>
          <p:nvPr/>
        </p:nvSpPr>
        <p:spPr>
          <a:xfrm>
            <a:off x="1545072" y="2417621"/>
            <a:ext cx="2118658"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sp>
        <p:nvSpPr>
          <p:cNvPr id="40" name="TextBox 39">
            <a:extLst>
              <a:ext uri="{FF2B5EF4-FFF2-40B4-BE49-F238E27FC236}">
                <a16:creationId xmlns:a16="http://schemas.microsoft.com/office/drawing/2014/main" id="{0C143781-A517-5C32-EEEF-AE5702C72DB2}"/>
              </a:ext>
            </a:extLst>
          </p:cNvPr>
          <p:cNvSpPr txBox="1"/>
          <p:nvPr/>
        </p:nvSpPr>
        <p:spPr>
          <a:xfrm>
            <a:off x="1166793" y="5552728"/>
            <a:ext cx="2880295"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THIẾT KẾ GIAO DIỆN</a:t>
            </a:r>
          </a:p>
          <a:p>
            <a:pPr algn="ctr"/>
            <a:r>
              <a:rPr lang="en-US" sz="2400" b="1">
                <a:solidFill>
                  <a:srgbClr val="F0EEF0"/>
                </a:solidFill>
                <a:latin typeface="Tw Cen MT" panose="020B0602020104020603" pitchFamily="34" charset="0"/>
              </a:rPr>
              <a:t>TRỰC QUAN</a:t>
            </a:r>
          </a:p>
          <a:p>
            <a:pPr algn="ctr"/>
            <a:r>
              <a:rPr lang="en-US" sz="2400" b="1">
                <a:solidFill>
                  <a:srgbClr val="F0EEF0"/>
                </a:solidFill>
                <a:latin typeface="Tw Cen MT" panose="020B0602020104020603" pitchFamily="34" charset="0"/>
              </a:rPr>
              <a:t>DỄ SỬ DỤNG</a:t>
            </a:r>
            <a:endParaRPr lang="en-LT" sz="2400" b="1">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130D7AE1-406E-DE97-BB19-9D79D7B94BF3}"/>
              </a:ext>
            </a:extLst>
          </p:cNvPr>
          <p:cNvSpPr txBox="1"/>
          <p:nvPr/>
        </p:nvSpPr>
        <p:spPr>
          <a:xfrm>
            <a:off x="9069843" y="2488500"/>
            <a:ext cx="2606749"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XÂY DỰNG CƠ SỞ DỮ LIỆU BẰNG MYSQL</a:t>
            </a:r>
            <a:endParaRPr lang="en-LT" sz="2400" b="1">
              <a:solidFill>
                <a:srgbClr val="F0EEF0"/>
              </a:solidFill>
              <a:latin typeface="Tw Cen MT" panose="020B0602020104020603" pitchFamily="34" charset="0"/>
            </a:endParaRPr>
          </a:p>
        </p:txBody>
      </p:sp>
      <p:sp>
        <p:nvSpPr>
          <p:cNvPr id="42" name="TextBox 41">
            <a:extLst>
              <a:ext uri="{FF2B5EF4-FFF2-40B4-BE49-F238E27FC236}">
                <a16:creationId xmlns:a16="http://schemas.microsoft.com/office/drawing/2014/main" id="{B971CCE4-4028-4F74-443E-8F5B270E96E6}"/>
              </a:ext>
            </a:extLst>
          </p:cNvPr>
          <p:cNvSpPr txBox="1"/>
          <p:nvPr/>
        </p:nvSpPr>
        <p:spPr>
          <a:xfrm>
            <a:off x="8777169" y="5911752"/>
            <a:ext cx="2926763" cy="461665"/>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LẬP TRÌNH BACKEND</a:t>
            </a:r>
          </a:p>
        </p:txBody>
      </p:sp>
      <p:grpSp>
        <p:nvGrpSpPr>
          <p:cNvPr id="43" name="Graphic 43">
            <a:extLst>
              <a:ext uri="{FF2B5EF4-FFF2-40B4-BE49-F238E27FC236}">
                <a16:creationId xmlns:a16="http://schemas.microsoft.com/office/drawing/2014/main" id="{D2DC6550-37C5-36FC-EDEF-9BCA8AF6206A}"/>
              </a:ext>
            </a:extLst>
          </p:cNvPr>
          <p:cNvGrpSpPr/>
          <p:nvPr/>
        </p:nvGrpSpPr>
        <p:grpSpPr>
          <a:xfrm rot="269299" flipV="1">
            <a:off x="7630974" y="2039841"/>
            <a:ext cx="1709829" cy="616036"/>
            <a:chOff x="5270499" y="2952750"/>
            <a:chExt cx="1652160" cy="946643"/>
          </a:xfrm>
          <a:solidFill>
            <a:srgbClr val="33B4E7"/>
          </a:solidFill>
        </p:grpSpPr>
        <p:sp>
          <p:nvSpPr>
            <p:cNvPr id="44" name="Freeform 34">
              <a:extLst>
                <a:ext uri="{FF2B5EF4-FFF2-40B4-BE49-F238E27FC236}">
                  <a16:creationId xmlns:a16="http://schemas.microsoft.com/office/drawing/2014/main" id="{32848412-BF93-E0D1-E288-AE04C805BE4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5" name="Freeform 35">
              <a:extLst>
                <a:ext uri="{FF2B5EF4-FFF2-40B4-BE49-F238E27FC236}">
                  <a16:creationId xmlns:a16="http://schemas.microsoft.com/office/drawing/2014/main" id="{79A2059E-603A-002F-6EE4-625837D0D59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6" name="Graphic 43">
            <a:extLst>
              <a:ext uri="{FF2B5EF4-FFF2-40B4-BE49-F238E27FC236}">
                <a16:creationId xmlns:a16="http://schemas.microsoft.com/office/drawing/2014/main" id="{29B5D48F-7305-0F90-29B4-861A9A8CCB92}"/>
              </a:ext>
            </a:extLst>
          </p:cNvPr>
          <p:cNvGrpSpPr/>
          <p:nvPr/>
        </p:nvGrpSpPr>
        <p:grpSpPr>
          <a:xfrm rot="2571606" flipV="1">
            <a:off x="7553173" y="4455615"/>
            <a:ext cx="1589845" cy="991633"/>
            <a:chOff x="5270499" y="2952750"/>
            <a:chExt cx="1652160" cy="946643"/>
          </a:xfrm>
          <a:solidFill>
            <a:srgbClr val="33B4E7"/>
          </a:solidFill>
        </p:grpSpPr>
        <p:sp>
          <p:nvSpPr>
            <p:cNvPr id="47" name="Freeform 38">
              <a:extLst>
                <a:ext uri="{FF2B5EF4-FFF2-40B4-BE49-F238E27FC236}">
                  <a16:creationId xmlns:a16="http://schemas.microsoft.com/office/drawing/2014/main" id="{59ECF4FB-8349-2F5C-4032-794EA7AF110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1" name="Freeform 39">
              <a:extLst>
                <a:ext uri="{FF2B5EF4-FFF2-40B4-BE49-F238E27FC236}">
                  <a16:creationId xmlns:a16="http://schemas.microsoft.com/office/drawing/2014/main" id="{DEFBF23D-9193-A904-AFE2-83035BF29DD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5FBFB080-2942-6DC8-EB0D-E9DCF645D922}"/>
              </a:ext>
            </a:extLst>
          </p:cNvPr>
          <p:cNvGrpSpPr/>
          <p:nvPr/>
        </p:nvGrpSpPr>
        <p:grpSpPr>
          <a:xfrm rot="417027" flipH="1" flipV="1">
            <a:off x="3394558" y="2169468"/>
            <a:ext cx="1636471" cy="673977"/>
            <a:chOff x="5270499" y="2952750"/>
            <a:chExt cx="1652160" cy="946643"/>
          </a:xfrm>
          <a:solidFill>
            <a:srgbClr val="33B4E7"/>
          </a:solidFill>
        </p:grpSpPr>
        <p:sp>
          <p:nvSpPr>
            <p:cNvPr id="60" name="Freeform 42">
              <a:extLst>
                <a:ext uri="{FF2B5EF4-FFF2-40B4-BE49-F238E27FC236}">
                  <a16:creationId xmlns:a16="http://schemas.microsoft.com/office/drawing/2014/main" id="{C97B7D52-8FAF-8FD6-7A57-EB76B60ECC2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45">
              <a:extLst>
                <a:ext uri="{FF2B5EF4-FFF2-40B4-BE49-F238E27FC236}">
                  <a16:creationId xmlns:a16="http://schemas.microsoft.com/office/drawing/2014/main" id="{2C988182-FD1E-278D-56F0-75CA2691D33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2" name="Graphic 43">
            <a:extLst>
              <a:ext uri="{FF2B5EF4-FFF2-40B4-BE49-F238E27FC236}">
                <a16:creationId xmlns:a16="http://schemas.microsoft.com/office/drawing/2014/main" id="{00F9630F-C015-B178-5506-7C4D3EE19B35}"/>
              </a:ext>
            </a:extLst>
          </p:cNvPr>
          <p:cNvGrpSpPr/>
          <p:nvPr/>
        </p:nvGrpSpPr>
        <p:grpSpPr>
          <a:xfrm rot="19028394" flipH="1" flipV="1">
            <a:off x="3633413" y="4385279"/>
            <a:ext cx="1589845" cy="991633"/>
            <a:chOff x="5270499" y="2952750"/>
            <a:chExt cx="1652160" cy="946643"/>
          </a:xfrm>
          <a:solidFill>
            <a:srgbClr val="33B4E7"/>
          </a:solidFill>
        </p:grpSpPr>
        <p:sp>
          <p:nvSpPr>
            <p:cNvPr id="64" name="Freeform 48">
              <a:extLst>
                <a:ext uri="{FF2B5EF4-FFF2-40B4-BE49-F238E27FC236}">
                  <a16:creationId xmlns:a16="http://schemas.microsoft.com/office/drawing/2014/main" id="{8C2571A6-B77E-F776-CDBB-D3AD7899D750}"/>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5" name="Freeform 49">
              <a:extLst>
                <a:ext uri="{FF2B5EF4-FFF2-40B4-BE49-F238E27FC236}">
                  <a16:creationId xmlns:a16="http://schemas.microsoft.com/office/drawing/2014/main" id="{9EAAA7B4-6A6D-40BC-2224-78951534C3B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6" name="!!lamp">
            <a:extLst>
              <a:ext uri="{FF2B5EF4-FFF2-40B4-BE49-F238E27FC236}">
                <a16:creationId xmlns:a16="http://schemas.microsoft.com/office/drawing/2014/main" id="{0BE05DE1-46A4-C5BA-1663-A21193A97BB0}"/>
              </a:ext>
            </a:extLst>
          </p:cNvPr>
          <p:cNvGrpSpPr/>
          <p:nvPr/>
        </p:nvGrpSpPr>
        <p:grpSpPr>
          <a:xfrm>
            <a:off x="5182831" y="2337118"/>
            <a:ext cx="2313748" cy="2451646"/>
            <a:chOff x="5105414" y="2463804"/>
            <a:chExt cx="1974089" cy="1921526"/>
          </a:xfrm>
          <a:solidFill>
            <a:srgbClr val="33B4E7"/>
          </a:solidFill>
        </p:grpSpPr>
        <p:sp>
          <p:nvSpPr>
            <p:cNvPr id="84" name="Freeform 53">
              <a:extLst>
                <a:ext uri="{FF2B5EF4-FFF2-40B4-BE49-F238E27FC236}">
                  <a16:creationId xmlns:a16="http://schemas.microsoft.com/office/drawing/2014/main" id="{CC32E237-E15D-8597-004D-F917204408D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85" name="Freeform 54">
              <a:extLst>
                <a:ext uri="{FF2B5EF4-FFF2-40B4-BE49-F238E27FC236}">
                  <a16:creationId xmlns:a16="http://schemas.microsoft.com/office/drawing/2014/main" id="{B159DEA2-F0E2-19C3-37F3-44D7E1F2AFEC}"/>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86" name="Freeform 55">
              <a:extLst>
                <a:ext uri="{FF2B5EF4-FFF2-40B4-BE49-F238E27FC236}">
                  <a16:creationId xmlns:a16="http://schemas.microsoft.com/office/drawing/2014/main" id="{8B967E0C-C0BF-D94D-727B-15778AC978CA}"/>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a:p>
          </p:txBody>
        </p:sp>
        <p:sp>
          <p:nvSpPr>
            <p:cNvPr id="87" name="Freeform 56">
              <a:extLst>
                <a:ext uri="{FF2B5EF4-FFF2-40B4-BE49-F238E27FC236}">
                  <a16:creationId xmlns:a16="http://schemas.microsoft.com/office/drawing/2014/main" id="{B42E51F9-A9D0-37C4-7997-E272C0D4256B}"/>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88" name="Freeform 62">
              <a:extLst>
                <a:ext uri="{FF2B5EF4-FFF2-40B4-BE49-F238E27FC236}">
                  <a16:creationId xmlns:a16="http://schemas.microsoft.com/office/drawing/2014/main" id="{C14FE2DE-2455-EE08-64FE-73A90CCF6AF6}"/>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89" name="Freeform 66">
              <a:extLst>
                <a:ext uri="{FF2B5EF4-FFF2-40B4-BE49-F238E27FC236}">
                  <a16:creationId xmlns:a16="http://schemas.microsoft.com/office/drawing/2014/main" id="{E242D78A-98F3-4BEB-BDA7-E817F4753886}"/>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90" name="Freeform 67">
              <a:extLst>
                <a:ext uri="{FF2B5EF4-FFF2-40B4-BE49-F238E27FC236}">
                  <a16:creationId xmlns:a16="http://schemas.microsoft.com/office/drawing/2014/main" id="{9943DBDF-584A-7EA1-30C5-E8CDF1DF71DE}"/>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91" name="Freeform 68">
              <a:extLst>
                <a:ext uri="{FF2B5EF4-FFF2-40B4-BE49-F238E27FC236}">
                  <a16:creationId xmlns:a16="http://schemas.microsoft.com/office/drawing/2014/main" id="{C948C129-EC22-17D1-80E8-33417F2FEDBE}"/>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92" name="Freeform 69">
              <a:extLst>
                <a:ext uri="{FF2B5EF4-FFF2-40B4-BE49-F238E27FC236}">
                  <a16:creationId xmlns:a16="http://schemas.microsoft.com/office/drawing/2014/main" id="{A5849129-9E89-91A8-9151-5B20E857D23D}"/>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93" name="Freeform 70">
              <a:extLst>
                <a:ext uri="{FF2B5EF4-FFF2-40B4-BE49-F238E27FC236}">
                  <a16:creationId xmlns:a16="http://schemas.microsoft.com/office/drawing/2014/main" id="{21BAC3DF-A66C-F8E0-AF9A-ED345FAE0439}"/>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94" name="Freeform 71">
              <a:extLst>
                <a:ext uri="{FF2B5EF4-FFF2-40B4-BE49-F238E27FC236}">
                  <a16:creationId xmlns:a16="http://schemas.microsoft.com/office/drawing/2014/main" id="{52608EF9-ADB0-1902-35ED-41AC2F6B6DD2}"/>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95" name="Freeform 72">
              <a:extLst>
                <a:ext uri="{FF2B5EF4-FFF2-40B4-BE49-F238E27FC236}">
                  <a16:creationId xmlns:a16="http://schemas.microsoft.com/office/drawing/2014/main" id="{0AB12568-F4CD-4598-F866-99B5AD43D2C6}"/>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96" name="Freeform 73">
              <a:extLst>
                <a:ext uri="{FF2B5EF4-FFF2-40B4-BE49-F238E27FC236}">
                  <a16:creationId xmlns:a16="http://schemas.microsoft.com/office/drawing/2014/main" id="{A2D411A2-A338-B310-C056-D2F16457154B}"/>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97" name="Freeform 74">
              <a:extLst>
                <a:ext uri="{FF2B5EF4-FFF2-40B4-BE49-F238E27FC236}">
                  <a16:creationId xmlns:a16="http://schemas.microsoft.com/office/drawing/2014/main" id="{DEBE6EAB-AC86-375E-17EC-7273592ABDA8}"/>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98" name="Freeform 75">
              <a:extLst>
                <a:ext uri="{FF2B5EF4-FFF2-40B4-BE49-F238E27FC236}">
                  <a16:creationId xmlns:a16="http://schemas.microsoft.com/office/drawing/2014/main" id="{68324849-7466-B48D-2FA6-EC4C3569D3A5}"/>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99" name="Freeform 76">
              <a:extLst>
                <a:ext uri="{FF2B5EF4-FFF2-40B4-BE49-F238E27FC236}">
                  <a16:creationId xmlns:a16="http://schemas.microsoft.com/office/drawing/2014/main" id="{F913B74F-6CCA-8706-16AC-2A73EE375FE2}"/>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100" name="Freeform 77">
              <a:extLst>
                <a:ext uri="{FF2B5EF4-FFF2-40B4-BE49-F238E27FC236}">
                  <a16:creationId xmlns:a16="http://schemas.microsoft.com/office/drawing/2014/main" id="{ACF4AE99-9DFD-3A2A-82D5-6AC376CEB4F3}"/>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101" name="Rectangle 9">
            <a:extLst>
              <a:ext uri="{FF2B5EF4-FFF2-40B4-BE49-F238E27FC236}">
                <a16:creationId xmlns:a16="http://schemas.microsoft.com/office/drawing/2014/main" id="{CD33C89B-BA33-5FB3-E40A-BC5033ABD5ED}"/>
              </a:ext>
            </a:extLst>
          </p:cNvPr>
          <p:cNvSpPr/>
          <p:nvPr/>
        </p:nvSpPr>
        <p:spPr>
          <a:xfrm>
            <a:off x="1967730" y="1071824"/>
            <a:ext cx="1221690" cy="1148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2" name="Trapezoid 13">
            <a:extLst>
              <a:ext uri="{FF2B5EF4-FFF2-40B4-BE49-F238E27FC236}">
                <a16:creationId xmlns:a16="http://schemas.microsoft.com/office/drawing/2014/main" id="{3E1ECAD7-5621-E6C6-7DE5-74AFA8C225E4}"/>
              </a:ext>
            </a:extLst>
          </p:cNvPr>
          <p:cNvSpPr/>
          <p:nvPr/>
        </p:nvSpPr>
        <p:spPr>
          <a:xfrm>
            <a:off x="9672803" y="4520853"/>
            <a:ext cx="1299405" cy="101512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pic>
        <p:nvPicPr>
          <p:cNvPr id="103" name="Graphic 102" descr="Database with solid fill">
            <a:extLst>
              <a:ext uri="{FF2B5EF4-FFF2-40B4-BE49-F238E27FC236}">
                <a16:creationId xmlns:a16="http://schemas.microsoft.com/office/drawing/2014/main" id="{19535C1B-29E6-1260-0B3C-052B81284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0511" y="1034086"/>
            <a:ext cx="1803990" cy="1372402"/>
          </a:xfrm>
          <a:prstGeom prst="rect">
            <a:avLst/>
          </a:prstGeom>
        </p:spPr>
      </p:pic>
      <p:pic>
        <p:nvPicPr>
          <p:cNvPr id="104" name="Graphic 103" descr="Browser window with solid fill">
            <a:extLst>
              <a:ext uri="{FF2B5EF4-FFF2-40B4-BE49-F238E27FC236}">
                <a16:creationId xmlns:a16="http://schemas.microsoft.com/office/drawing/2014/main" id="{F6A0FB5E-8BE7-0847-C20F-9CC5D50A4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5203" y="4135130"/>
            <a:ext cx="1468715" cy="1468715"/>
          </a:xfrm>
          <a:prstGeom prst="rect">
            <a:avLst/>
          </a:prstGeom>
        </p:spPr>
      </p:pic>
      <p:sp>
        <p:nvSpPr>
          <p:cNvPr id="2" name="Slide Number Placeholder 1">
            <a:extLst>
              <a:ext uri="{FF2B5EF4-FFF2-40B4-BE49-F238E27FC236}">
                <a16:creationId xmlns:a16="http://schemas.microsoft.com/office/drawing/2014/main" id="{6B1F31E0-46D9-5B61-68EF-0FF28D5B6213}"/>
              </a:ext>
            </a:extLst>
          </p:cNvPr>
          <p:cNvSpPr>
            <a:spLocks noGrp="1"/>
          </p:cNvSpPr>
          <p:nvPr>
            <p:ph type="sldNum" sz="quarter" idx="12"/>
          </p:nvPr>
        </p:nvSpPr>
        <p:spPr/>
        <p:txBody>
          <a:bodyPr/>
          <a:lstStyle/>
          <a:p>
            <a:fld id="{E6C13257-68CF-4DE4-9D4C-265531AD456D}" type="slidenum">
              <a:rPr lang="en-US" sz="2800" smtClean="0"/>
              <a:t>12</a:t>
            </a:fld>
            <a:endParaRPr lang="en-US" sz="2800"/>
          </a:p>
        </p:txBody>
      </p:sp>
    </p:spTree>
    <p:extLst>
      <p:ext uri="{BB962C8B-B14F-4D97-AF65-F5344CB8AC3E}">
        <p14:creationId xmlns:p14="http://schemas.microsoft.com/office/powerpoint/2010/main" val="182327504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53" presetClass="entr" presetSubtype="16" fill="hold" grpId="0" nodeType="withEffect">
                                  <p:stCondLst>
                                    <p:cond delay="650"/>
                                  </p:stCondLst>
                                  <p:childTnLst>
                                    <p:set>
                                      <p:cBhvr>
                                        <p:cTn id="11" dur="1" fill="hold">
                                          <p:stCondLst>
                                            <p:cond delay="0"/>
                                          </p:stCondLst>
                                        </p:cTn>
                                        <p:tgtEl>
                                          <p:spTgt spid="102"/>
                                        </p:tgtEl>
                                        <p:attrNameLst>
                                          <p:attrName>style.visibility</p:attrName>
                                        </p:attrNameLst>
                                      </p:cBhvr>
                                      <p:to>
                                        <p:strVal val="visible"/>
                                      </p:to>
                                    </p:set>
                                    <p:anim calcmode="lin" valueType="num">
                                      <p:cBhvr>
                                        <p:cTn id="12" dur="500" fill="hold"/>
                                        <p:tgtEl>
                                          <p:spTgt spid="102"/>
                                        </p:tgtEl>
                                        <p:attrNameLst>
                                          <p:attrName>ppt_w</p:attrName>
                                        </p:attrNameLst>
                                      </p:cBhvr>
                                      <p:tavLst>
                                        <p:tav tm="0">
                                          <p:val>
                                            <p:fltVal val="0"/>
                                          </p:val>
                                        </p:tav>
                                        <p:tav tm="100000">
                                          <p:val>
                                            <p:strVal val="#ppt_w"/>
                                          </p:val>
                                        </p:tav>
                                      </p:tavLst>
                                    </p:anim>
                                    <p:anim calcmode="lin" valueType="num">
                                      <p:cBhvr>
                                        <p:cTn id="13" dur="500" fill="hold"/>
                                        <p:tgtEl>
                                          <p:spTgt spid="102"/>
                                        </p:tgtEl>
                                        <p:attrNameLst>
                                          <p:attrName>ppt_h</p:attrName>
                                        </p:attrNameLst>
                                      </p:cBhvr>
                                      <p:tavLst>
                                        <p:tav tm="0">
                                          <p:val>
                                            <p:fltVal val="0"/>
                                          </p:val>
                                        </p:tav>
                                        <p:tav tm="100000">
                                          <p:val>
                                            <p:strVal val="#ppt_h"/>
                                          </p:val>
                                        </p:tav>
                                      </p:tavLst>
                                    </p:anim>
                                    <p:animEffect transition="in" filter="fade">
                                      <p:cBhvr>
                                        <p:cTn id="14" dur="500"/>
                                        <p:tgtEl>
                                          <p:spTgt spid="102"/>
                                        </p:tgtEl>
                                      </p:cBhvr>
                                    </p:animEffect>
                                  </p:childTnLst>
                                </p:cTn>
                              </p:par>
                            </p:childTnLst>
                          </p:cTn>
                        </p:par>
                        <p:par>
                          <p:cTn id="15" fill="hold">
                            <p:stCondLst>
                              <p:cond delay="1150"/>
                            </p:stCondLst>
                            <p:childTnLst>
                              <p:par>
                                <p:cTn id="16" presetID="22" presetClass="entr" presetSubtype="4"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LẬP TRÌNH BACKEND</a:t>
            </a:r>
          </a:p>
        </p:txBody>
      </p:sp>
      <p:grpSp>
        <p:nvGrpSpPr>
          <p:cNvPr id="136" name="Group 135"/>
          <p:cNvGrpSpPr/>
          <p:nvPr/>
        </p:nvGrpSpPr>
        <p:grpSpPr>
          <a:xfrm>
            <a:off x="1193999" y="1412434"/>
            <a:ext cx="10657732" cy="462192"/>
            <a:chOff x="5555986" y="1994588"/>
            <a:chExt cx="5940721" cy="307438"/>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1994938"/>
              <a:ext cx="5631472" cy="307088"/>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Áp dụng mô hình MVVM (Model – View – ViewModel) để thiết kế ứng dụng.</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585E29D7-CBC8-5BCB-BFE7-9D4A00ED08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02386" y="2086063"/>
            <a:ext cx="4276328" cy="3444178"/>
          </a:xfrm>
          <a:prstGeom prst="rect">
            <a:avLst/>
          </a:prstGeom>
        </p:spPr>
      </p:pic>
      <p:sp>
        <p:nvSpPr>
          <p:cNvPr id="2" name="Slide Number Placeholder 1">
            <a:extLst>
              <a:ext uri="{FF2B5EF4-FFF2-40B4-BE49-F238E27FC236}">
                <a16:creationId xmlns:a16="http://schemas.microsoft.com/office/drawing/2014/main" id="{248EFCA4-3D16-B234-1B9A-33E3A451D457}"/>
              </a:ext>
            </a:extLst>
          </p:cNvPr>
          <p:cNvSpPr>
            <a:spLocks noGrp="1"/>
          </p:cNvSpPr>
          <p:nvPr>
            <p:ph type="sldNum" sz="quarter" idx="12"/>
          </p:nvPr>
        </p:nvSpPr>
        <p:spPr/>
        <p:txBody>
          <a:bodyPr/>
          <a:lstStyle/>
          <a:p>
            <a:fld id="{E6C13257-68CF-4DE4-9D4C-265531AD456D}" type="slidenum">
              <a:rPr lang="en-US" sz="2800" smtClean="0"/>
              <a:t>13</a:t>
            </a:fld>
            <a:endParaRPr lang="en-US" sz="2800"/>
          </a:p>
        </p:txBody>
      </p:sp>
    </p:spTree>
    <p:extLst>
      <p:ext uri="{BB962C8B-B14F-4D97-AF65-F5344CB8AC3E}">
        <p14:creationId xmlns:p14="http://schemas.microsoft.com/office/powerpoint/2010/main" val="28440532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arn(inVertical)">
                                      <p:cBhvr>
                                        <p:cTn id="7" dur="750"/>
                                        <p:tgtEl>
                                          <p:spTgt spid="13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latin typeface="Tw Cen MT" panose="020B0602020104020603" pitchFamily="34" charset="0"/>
                </a:rPr>
                <a:t>RESULT</a:t>
              </a:r>
              <a:endParaRPr lang="en-US" sz="2000" b="1" dirty="0">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4067677" y="76200"/>
            <a:ext cx="4673652"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KẾT QUẢ ĐẠT ĐƯỢC</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4067677" y="821524"/>
            <a:ext cx="4673652" cy="80699"/>
          </a:xfrm>
          <a:prstGeom prst="rect">
            <a:avLst/>
          </a:prstGeom>
          <a:solidFill>
            <a:srgbClr val="33B4E7"/>
          </a:solidFill>
        </p:spPr>
      </p:pic>
      <p:grpSp>
        <p:nvGrpSpPr>
          <p:cNvPr id="11" name="Group 10">
            <a:extLst>
              <a:ext uri="{FF2B5EF4-FFF2-40B4-BE49-F238E27FC236}">
                <a16:creationId xmlns:a16="http://schemas.microsoft.com/office/drawing/2014/main" id="{997C3240-7120-8F8D-41AF-B085435B3CCF}"/>
              </a:ext>
            </a:extLst>
          </p:cNvPr>
          <p:cNvGrpSpPr/>
          <p:nvPr/>
        </p:nvGrpSpPr>
        <p:grpSpPr>
          <a:xfrm>
            <a:off x="1194617" y="1027392"/>
            <a:ext cx="10877006" cy="954107"/>
            <a:chOff x="5555986" y="1890198"/>
            <a:chExt cx="5809921" cy="516563"/>
          </a:xfrm>
        </p:grpSpPr>
        <p:sp>
          <p:nvSpPr>
            <p:cNvPr id="12" name="Oval 11">
              <a:extLst>
                <a:ext uri="{FF2B5EF4-FFF2-40B4-BE49-F238E27FC236}">
                  <a16:creationId xmlns:a16="http://schemas.microsoft.com/office/drawing/2014/main" id="{34C50CA0-EAC9-E9C5-37AD-5F29C8C0B21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 name="Chevron 38">
              <a:extLst>
                <a:ext uri="{FF2B5EF4-FFF2-40B4-BE49-F238E27FC236}">
                  <a16:creationId xmlns:a16="http://schemas.microsoft.com/office/drawing/2014/main" id="{04E5E7B6-5C17-9439-F186-64747F91E127}"/>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4" name="TextBox 13">
              <a:extLst>
                <a:ext uri="{FF2B5EF4-FFF2-40B4-BE49-F238E27FC236}">
                  <a16:creationId xmlns:a16="http://schemas.microsoft.com/office/drawing/2014/main" id="{79771D50-8D86-B1D6-A205-88C80570CB9A}"/>
                </a:ext>
              </a:extLst>
            </p:cNvPr>
            <p:cNvSpPr txBox="1"/>
            <p:nvPr/>
          </p:nvSpPr>
          <p:spPr>
            <a:xfrm>
              <a:off x="5865235" y="1890198"/>
              <a:ext cx="5500672" cy="516563"/>
            </a:xfrm>
            <a:prstGeom prst="rect">
              <a:avLst/>
            </a:prstGeom>
            <a:noFill/>
          </p:spPr>
          <p:txBody>
            <a:bodyPr wrap="square" rtlCol="0" anchor="ctr">
              <a:spAutoFit/>
            </a:bodyPr>
            <a:lstStyle/>
            <a:p>
              <a:pPr algn="just"/>
              <a:r>
                <a:rPr lang="vi-VN" altLang="ko-KR" sz="2800" b="1">
                  <a:solidFill>
                    <a:schemeClr val="tx1">
                      <a:lumMod val="65000"/>
                      <a:lumOff val="35000"/>
                    </a:schemeClr>
                  </a:solidFill>
                  <a:latin typeface="Tw Cen MT" panose="020B0602020104020603" pitchFamily="34" charset="0"/>
                </a:rPr>
                <a:t>Xây dựng được phần mềm cho phép quản lý phân công công việc cho các tổ chức như trường học, công ty.</a:t>
              </a:r>
              <a:endParaRPr lang="ko-KR" altLang="en-US" sz="2800" b="1" dirty="0">
                <a:solidFill>
                  <a:schemeClr val="tx1">
                    <a:lumMod val="65000"/>
                    <a:lumOff val="35000"/>
                  </a:schemeClr>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986193F3-53C4-6846-AA3E-53537DE8973D}"/>
              </a:ext>
            </a:extLst>
          </p:cNvPr>
          <p:cNvGrpSpPr/>
          <p:nvPr/>
        </p:nvGrpSpPr>
        <p:grpSpPr>
          <a:xfrm>
            <a:off x="1194617" y="2315599"/>
            <a:ext cx="10877006" cy="1384995"/>
            <a:chOff x="5555986" y="1773556"/>
            <a:chExt cx="5809921" cy="749850"/>
          </a:xfrm>
        </p:grpSpPr>
        <p:sp>
          <p:nvSpPr>
            <p:cNvPr id="20" name="Oval 19">
              <a:extLst>
                <a:ext uri="{FF2B5EF4-FFF2-40B4-BE49-F238E27FC236}">
                  <a16:creationId xmlns:a16="http://schemas.microsoft.com/office/drawing/2014/main" id="{FE4586F5-BAA1-0821-3BCC-848DBD640EF7}"/>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1" name="Chevron 38">
              <a:extLst>
                <a:ext uri="{FF2B5EF4-FFF2-40B4-BE49-F238E27FC236}">
                  <a16:creationId xmlns:a16="http://schemas.microsoft.com/office/drawing/2014/main" id="{BC268F38-396F-0759-893D-3006264ABC9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xtBox 21">
              <a:extLst>
                <a:ext uri="{FF2B5EF4-FFF2-40B4-BE49-F238E27FC236}">
                  <a16:creationId xmlns:a16="http://schemas.microsoft.com/office/drawing/2014/main" id="{1EFD2C8E-2A03-2A7D-E9DC-4DAF9F0CB668}"/>
                </a:ext>
              </a:extLst>
            </p:cNvPr>
            <p:cNvSpPr txBox="1"/>
            <p:nvPr/>
          </p:nvSpPr>
          <p:spPr>
            <a:xfrm>
              <a:off x="5865235" y="1773556"/>
              <a:ext cx="5500672" cy="749850"/>
            </a:xfrm>
            <a:prstGeom prst="rect">
              <a:avLst/>
            </a:prstGeom>
            <a:noFill/>
          </p:spPr>
          <p:txBody>
            <a:bodyPr wrap="square" rtlCol="0" anchor="ctr">
              <a:spAutoFit/>
            </a:bodyPr>
            <a:lstStyle/>
            <a:p>
              <a:pPr algn="just"/>
              <a:r>
                <a:rPr lang="vi-VN" altLang="ko-KR" sz="2800" b="1">
                  <a:solidFill>
                    <a:schemeClr val="tx1">
                      <a:lumMod val="65000"/>
                      <a:lumOff val="35000"/>
                    </a:schemeClr>
                  </a:solidFill>
                  <a:latin typeface="Tw Cen MT" panose="020B0602020104020603" pitchFamily="34" charset="0"/>
                </a:rPr>
                <a:t>Phần mềm có giao diện trực quan, dễ sử dụng. Phần mềm có tính năng hiểu bị biểu đồ về số lượng công việc đã, đang, hoàn thành sớm và trễ theo thời gian cụ thể.</a:t>
              </a:r>
              <a:endParaRPr lang="ko-KR" altLang="en-US" sz="2800" b="1" dirty="0">
                <a:solidFill>
                  <a:schemeClr val="tx1">
                    <a:lumMod val="65000"/>
                    <a:lumOff val="35000"/>
                  </a:schemeClr>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A579D381-FA8B-48A0-ED8C-82CDD750272F}"/>
              </a:ext>
            </a:extLst>
          </p:cNvPr>
          <p:cNvGrpSpPr/>
          <p:nvPr/>
        </p:nvGrpSpPr>
        <p:grpSpPr>
          <a:xfrm>
            <a:off x="1194617" y="3818987"/>
            <a:ext cx="10877006" cy="954106"/>
            <a:chOff x="5555986" y="1890202"/>
            <a:chExt cx="5809921" cy="516563"/>
          </a:xfrm>
        </p:grpSpPr>
        <p:sp>
          <p:nvSpPr>
            <p:cNvPr id="24" name="Oval 23">
              <a:extLst>
                <a:ext uri="{FF2B5EF4-FFF2-40B4-BE49-F238E27FC236}">
                  <a16:creationId xmlns:a16="http://schemas.microsoft.com/office/drawing/2014/main" id="{31DE514A-A5AD-C051-A59D-F5E0A846C6B0}"/>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5" name="Chevron 38">
              <a:extLst>
                <a:ext uri="{FF2B5EF4-FFF2-40B4-BE49-F238E27FC236}">
                  <a16:creationId xmlns:a16="http://schemas.microsoft.com/office/drawing/2014/main" id="{7D582BA5-EACC-1CDD-E655-D52C49B8B39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6" name="TextBox 25">
              <a:extLst>
                <a:ext uri="{FF2B5EF4-FFF2-40B4-BE49-F238E27FC236}">
                  <a16:creationId xmlns:a16="http://schemas.microsoft.com/office/drawing/2014/main" id="{BACC230E-905E-1D4D-E49C-F90B9492BB4D}"/>
                </a:ext>
              </a:extLst>
            </p:cNvPr>
            <p:cNvSpPr txBox="1"/>
            <p:nvPr/>
          </p:nvSpPr>
          <p:spPr>
            <a:xfrm>
              <a:off x="5865235" y="1890202"/>
              <a:ext cx="5500672" cy="516563"/>
            </a:xfrm>
            <a:prstGeom prst="rect">
              <a:avLst/>
            </a:prstGeom>
            <a:noFill/>
          </p:spPr>
          <p:txBody>
            <a:bodyPr wrap="square" rtlCol="0" anchor="ctr">
              <a:spAutoFit/>
            </a:bodyPr>
            <a:lstStyle/>
            <a:p>
              <a:pPr algn="just"/>
              <a:r>
                <a:rPr lang="en-US" altLang="ko-KR" sz="2800" b="1">
                  <a:solidFill>
                    <a:schemeClr val="tx1">
                      <a:lumMod val="65000"/>
                      <a:lumOff val="35000"/>
                    </a:schemeClr>
                  </a:solidFill>
                  <a:latin typeface="Tw Cen MT" panose="020B0602020104020603" pitchFamily="34" charset="0"/>
                </a:rPr>
                <a:t>Phần mềm hỗ trợ xây dựng cây công việc cho phép kết nói các công việc theo trật tự.</a:t>
              </a:r>
              <a:endParaRPr lang="ko-KR" altLang="en-US" sz="2800" b="1" dirty="0">
                <a:solidFill>
                  <a:schemeClr val="tx1">
                    <a:lumMod val="65000"/>
                    <a:lumOff val="35000"/>
                  </a:schemeClr>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BD72636B-E0D9-C442-CBF9-CD1EBC74A0F1}"/>
              </a:ext>
            </a:extLst>
          </p:cNvPr>
          <p:cNvSpPr>
            <a:spLocks noGrp="1"/>
          </p:cNvSpPr>
          <p:nvPr>
            <p:ph type="sldNum" sz="quarter" idx="12"/>
          </p:nvPr>
        </p:nvSpPr>
        <p:spPr/>
        <p:txBody>
          <a:bodyPr/>
          <a:lstStyle/>
          <a:p>
            <a:fld id="{E6C13257-68CF-4DE4-9D4C-265531AD456D}" type="slidenum">
              <a:rPr lang="en-US" sz="2800" smtClean="0"/>
              <a:t>14</a:t>
            </a:fld>
            <a:endParaRPr lang="en-US" sz="2800"/>
          </a:p>
        </p:txBody>
      </p:sp>
      <p:grpSp>
        <p:nvGrpSpPr>
          <p:cNvPr id="3" name="Group 2">
            <a:extLst>
              <a:ext uri="{FF2B5EF4-FFF2-40B4-BE49-F238E27FC236}">
                <a16:creationId xmlns:a16="http://schemas.microsoft.com/office/drawing/2014/main" id="{DA720A31-BFE9-2B7D-BCB6-055314D289B5}"/>
              </a:ext>
            </a:extLst>
          </p:cNvPr>
          <p:cNvGrpSpPr/>
          <p:nvPr/>
        </p:nvGrpSpPr>
        <p:grpSpPr>
          <a:xfrm>
            <a:off x="1199537" y="4828609"/>
            <a:ext cx="10877006" cy="1815881"/>
            <a:chOff x="5555986" y="1656915"/>
            <a:chExt cx="5809921" cy="983137"/>
          </a:xfrm>
        </p:grpSpPr>
        <p:sp>
          <p:nvSpPr>
            <p:cNvPr id="4" name="Oval 3">
              <a:extLst>
                <a:ext uri="{FF2B5EF4-FFF2-40B4-BE49-F238E27FC236}">
                  <a16:creationId xmlns:a16="http://schemas.microsoft.com/office/drawing/2014/main" id="{59687B79-7BCC-2D32-6B51-9A92D36CF8FF}"/>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 name="Chevron 38">
              <a:extLst>
                <a:ext uri="{FF2B5EF4-FFF2-40B4-BE49-F238E27FC236}">
                  <a16:creationId xmlns:a16="http://schemas.microsoft.com/office/drawing/2014/main" id="{800BE2FC-8F2C-4367-3CFC-712F2062224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6" name="TextBox 5">
              <a:extLst>
                <a:ext uri="{FF2B5EF4-FFF2-40B4-BE49-F238E27FC236}">
                  <a16:creationId xmlns:a16="http://schemas.microsoft.com/office/drawing/2014/main" id="{DAD7BB25-6661-7C8E-27AA-49308E69D9AF}"/>
                </a:ext>
              </a:extLst>
            </p:cNvPr>
            <p:cNvSpPr txBox="1"/>
            <p:nvPr/>
          </p:nvSpPr>
          <p:spPr>
            <a:xfrm>
              <a:off x="5865235" y="1656915"/>
              <a:ext cx="5500672" cy="983137"/>
            </a:xfrm>
            <a:prstGeom prst="rect">
              <a:avLst/>
            </a:prstGeom>
            <a:noFill/>
          </p:spPr>
          <p:txBody>
            <a:bodyPr wrap="square" rtlCol="0" anchor="ctr">
              <a:spAutoFit/>
            </a:bodyPr>
            <a:lstStyle/>
            <a:p>
              <a:pPr algn="just"/>
              <a:r>
                <a:rPr lang="vi-VN" altLang="ko-KR" sz="2800" b="1">
                  <a:solidFill>
                    <a:schemeClr val="tx1">
                      <a:lumMod val="65000"/>
                      <a:lumOff val="35000"/>
                    </a:schemeClr>
                  </a:solidFill>
                  <a:latin typeface="Tw Cen MT" panose="020B0602020104020603" pitchFamily="34" charset="0"/>
                </a:rPr>
                <a:t>Xây dựng thành công những chức năng: quản lý giảng viên, quản lý công việc, quản lý báo cáo, hiển thị biểu đồ tổng kết về số lượng công việc theo thời gian, biểu đồ hiển thị top 5 giảng viên hoạt động nhiều nhất.</a:t>
              </a:r>
              <a:endParaRPr lang="ko-KR" altLang="en-US" sz="2800" b="1" dirty="0">
                <a:solidFill>
                  <a:schemeClr val="tx1">
                    <a:lumMod val="65000"/>
                    <a:lumOff val="35000"/>
                  </a:schemeClr>
                </a:solidFill>
                <a:latin typeface="Tw Cen MT" panose="020B0602020104020603" pitchFamily="34" charset="0"/>
              </a:endParaRPr>
            </a:p>
          </p:txBody>
        </p:sp>
      </p:grpSp>
    </p:spTree>
    <p:extLst>
      <p:ext uri="{BB962C8B-B14F-4D97-AF65-F5344CB8AC3E}">
        <p14:creationId xmlns:p14="http://schemas.microsoft.com/office/powerpoint/2010/main" val="230056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0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par>
                                <p:cTn id="11" presetID="31" presetClass="entr" presetSubtype="0" fill="hold" nodeType="withEffect">
                                  <p:stCondLst>
                                    <p:cond delay="10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75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750"/>
                                        <p:tgtEl>
                                          <p:spTgt spid="19"/>
                                        </p:tgtEl>
                                      </p:cBhvr>
                                    </p:animEffect>
                                  </p:childTnLst>
                                </p:cTn>
                              </p:par>
                              <p:par>
                                <p:cTn id="23" presetID="16" presetClass="entr" presetSubtype="21"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inVertical)">
                                      <p:cBhvr>
                                        <p:cTn id="25" dur="750"/>
                                        <p:tgtEl>
                                          <p:spTgt spid="23"/>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rgbClr val="B4B4B4"/>
                  </a:solidFill>
                  <a:latin typeface="Tw Cen MT" panose="020B0602020104020603" pitchFamily="34" charset="0"/>
                </a:rPr>
                <a:t>RESULT</a:t>
              </a:r>
              <a:endParaRPr lang="en-US" sz="2000" b="1" dirty="0">
                <a:solidFill>
                  <a:srgbClr val="B4B4B4"/>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latin typeface="Tw Cen MT" panose="020B0602020104020603" pitchFamily="34" charset="0"/>
                </a:rPr>
                <a:t>CONLUSION</a:t>
              </a:r>
              <a:endParaRPr lang="en-US" sz="2000" b="1" dirty="0">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5420099" y="76200"/>
            <a:ext cx="1968808"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Kết luận</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4067677" y="821524"/>
            <a:ext cx="4673652" cy="80699"/>
          </a:xfrm>
          <a:prstGeom prst="rect">
            <a:avLst/>
          </a:prstGeom>
          <a:solidFill>
            <a:srgbClr val="33B4E7"/>
          </a:solidFill>
        </p:spPr>
      </p:pic>
      <p:sp>
        <p:nvSpPr>
          <p:cNvPr id="14" name="TextBox 13">
            <a:extLst>
              <a:ext uri="{FF2B5EF4-FFF2-40B4-BE49-F238E27FC236}">
                <a16:creationId xmlns:a16="http://schemas.microsoft.com/office/drawing/2014/main" id="{79771D50-8D86-B1D6-A205-88C80570CB9A}"/>
              </a:ext>
            </a:extLst>
          </p:cNvPr>
          <p:cNvSpPr txBox="1"/>
          <p:nvPr/>
        </p:nvSpPr>
        <p:spPr>
          <a:xfrm>
            <a:off x="1818850" y="1874030"/>
            <a:ext cx="9171304" cy="3416320"/>
          </a:xfrm>
          <a:prstGeom prst="rect">
            <a:avLst/>
          </a:prstGeom>
          <a:noFill/>
        </p:spPr>
        <p:txBody>
          <a:bodyPr wrap="square" rtlCol="0" anchor="ctr">
            <a:spAutoFit/>
          </a:bodyPr>
          <a:lstStyle/>
          <a:p>
            <a:pPr marL="514350" indent="-514350" algn="just">
              <a:spcBef>
                <a:spcPts val="600"/>
              </a:spcBef>
              <a:spcAft>
                <a:spcPts val="600"/>
              </a:spcAft>
              <a:buFont typeface="+mj-lt"/>
              <a:buAutoNum type="arabicPeriod"/>
            </a:pPr>
            <a:r>
              <a:rPr lang="vi-VN" altLang="ko-KR" sz="2800" b="1">
                <a:solidFill>
                  <a:schemeClr val="tx1">
                    <a:lumMod val="65000"/>
                    <a:lumOff val="35000"/>
                  </a:schemeClr>
                </a:solidFill>
                <a:latin typeface="Tw Cen MT" panose="020B0602020104020603" pitchFamily="34" charset="0"/>
              </a:rPr>
              <a:t>Thêm chức năng upload đa phương tiện, hỗ trợ nhiều định dạng file tài liệu khác nhau.</a:t>
            </a:r>
          </a:p>
          <a:p>
            <a:pPr marL="514350" indent="-514350" algn="just">
              <a:spcBef>
                <a:spcPts val="600"/>
              </a:spcBef>
              <a:spcAft>
                <a:spcPts val="600"/>
              </a:spcAft>
              <a:buFont typeface="+mj-lt"/>
              <a:buAutoNum type="arabicPeriod"/>
            </a:pPr>
            <a:r>
              <a:rPr lang="en-US" altLang="ko-KR" sz="2800" b="1">
                <a:solidFill>
                  <a:schemeClr val="tx1">
                    <a:lumMod val="65000"/>
                    <a:lumOff val="35000"/>
                  </a:schemeClr>
                </a:solidFill>
                <a:latin typeface="Tw Cen MT" panose="020B0602020104020603" pitchFamily="34" charset="0"/>
              </a:rPr>
              <a:t>Phát triển thêm tính năng cho phép trao đổi (chat box) giữa các giảng viên, admin đang hoạt động</a:t>
            </a:r>
            <a:r>
              <a:rPr lang="vi-VN" altLang="ko-KR" sz="2800" b="1">
                <a:solidFill>
                  <a:schemeClr val="tx1">
                    <a:lumMod val="65000"/>
                    <a:lumOff val="35000"/>
                  </a:schemeClr>
                </a:solidFill>
                <a:latin typeface="Tw Cen MT" panose="020B0602020104020603" pitchFamily="34" charset="0"/>
              </a:rPr>
              <a:t>.</a:t>
            </a:r>
          </a:p>
          <a:p>
            <a:pPr marL="514350" indent="-514350" algn="just">
              <a:spcBef>
                <a:spcPts val="600"/>
              </a:spcBef>
              <a:spcAft>
                <a:spcPts val="600"/>
              </a:spcAft>
              <a:buFont typeface="+mj-lt"/>
              <a:buAutoNum type="arabicPeriod"/>
            </a:pPr>
            <a:r>
              <a:rPr lang="en-US" altLang="ko-KR" sz="2800" b="1">
                <a:solidFill>
                  <a:schemeClr val="tx1">
                    <a:lumMod val="65000"/>
                    <a:lumOff val="35000"/>
                  </a:schemeClr>
                </a:solidFill>
                <a:latin typeface="Tw Cen MT" panose="020B0602020104020603" pitchFamily="34" charset="0"/>
              </a:rPr>
              <a:t>Phát triển thêm tính năng biểu in báo cáo, danh sách báo cáo, danh sách công việc, danh sách giảng viên ở dạng pdf</a:t>
            </a:r>
            <a:r>
              <a:rPr lang="vi-VN" altLang="ko-KR" sz="2800" b="1">
                <a:solidFill>
                  <a:schemeClr val="tx1">
                    <a:lumMod val="65000"/>
                    <a:lumOff val="35000"/>
                  </a:schemeClr>
                </a:solidFill>
                <a:latin typeface="Tw Cen MT" panose="020B0602020104020603" pitchFamily="34" charset="0"/>
              </a:rPr>
              <a:t>.</a:t>
            </a:r>
          </a:p>
        </p:txBody>
      </p:sp>
      <p:sp>
        <p:nvSpPr>
          <p:cNvPr id="2" name="Slide Number Placeholder 1">
            <a:extLst>
              <a:ext uri="{FF2B5EF4-FFF2-40B4-BE49-F238E27FC236}">
                <a16:creationId xmlns:a16="http://schemas.microsoft.com/office/drawing/2014/main" id="{6A0B9878-5E09-B5DE-ED70-8FD3E0022A28}"/>
              </a:ext>
            </a:extLst>
          </p:cNvPr>
          <p:cNvSpPr>
            <a:spLocks noGrp="1"/>
          </p:cNvSpPr>
          <p:nvPr>
            <p:ph type="sldNum" sz="quarter" idx="12"/>
          </p:nvPr>
        </p:nvSpPr>
        <p:spPr/>
        <p:txBody>
          <a:bodyPr/>
          <a:lstStyle/>
          <a:p>
            <a:fld id="{E6C13257-68CF-4DE4-9D4C-265531AD456D}" type="slidenum">
              <a:rPr lang="en-US" sz="2800" smtClean="0"/>
              <a:t>15</a:t>
            </a:fld>
            <a:endParaRPr lang="en-US" sz="2800"/>
          </a:p>
        </p:txBody>
      </p:sp>
    </p:spTree>
    <p:extLst>
      <p:ext uri="{BB962C8B-B14F-4D97-AF65-F5344CB8AC3E}">
        <p14:creationId xmlns:p14="http://schemas.microsoft.com/office/powerpoint/2010/main" val="1135669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0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par>
                                <p:cTn id="11" presetID="31" presetClass="entr" presetSubtype="0" fill="hold" nodeType="withEffect">
                                  <p:stCondLst>
                                    <p:cond delay="10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5" name="Right Arrow Callout 4">
            <a:extLst>
              <a:ext uri="{FF2B5EF4-FFF2-40B4-BE49-F238E27FC236}">
                <a16:creationId xmlns:a16="http://schemas.microsoft.com/office/drawing/2014/main" id="{04F1E18C-8E17-4DF4-BA7C-F0B42AC4D261}"/>
              </a:ext>
            </a:extLst>
          </p:cNvPr>
          <p:cNvSpPr/>
          <p:nvPr/>
        </p:nvSpPr>
        <p:spPr>
          <a:xfrm>
            <a:off x="10050300" y="2325759"/>
            <a:ext cx="2972017" cy="2241615"/>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Right Arrow Callout 5">
            <a:extLst>
              <a:ext uri="{FF2B5EF4-FFF2-40B4-BE49-F238E27FC236}">
                <a16:creationId xmlns:a16="http://schemas.microsoft.com/office/drawing/2014/main" id="{3EDE6142-241F-4841-8E70-9097E423ABA9}"/>
              </a:ext>
            </a:extLst>
          </p:cNvPr>
          <p:cNvSpPr/>
          <p:nvPr/>
        </p:nvSpPr>
        <p:spPr>
          <a:xfrm>
            <a:off x="7030072" y="2325759"/>
            <a:ext cx="2816666" cy="2241615"/>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Right Arrow Callout 6">
            <a:extLst>
              <a:ext uri="{FF2B5EF4-FFF2-40B4-BE49-F238E27FC236}">
                <a16:creationId xmlns:a16="http://schemas.microsoft.com/office/drawing/2014/main" id="{3D4B339A-AFC2-4D48-A0AB-F88BB33901AF}"/>
              </a:ext>
            </a:extLst>
          </p:cNvPr>
          <p:cNvSpPr/>
          <p:nvPr/>
        </p:nvSpPr>
        <p:spPr>
          <a:xfrm>
            <a:off x="4009844" y="2325759"/>
            <a:ext cx="2844300" cy="2241615"/>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ight Arrow Callout 7">
            <a:extLst>
              <a:ext uri="{FF2B5EF4-FFF2-40B4-BE49-F238E27FC236}">
                <a16:creationId xmlns:a16="http://schemas.microsoft.com/office/drawing/2014/main" id="{A425C302-62FD-4CBA-B199-3F82177E8E22}"/>
              </a:ext>
            </a:extLst>
          </p:cNvPr>
          <p:cNvSpPr/>
          <p:nvPr/>
        </p:nvSpPr>
        <p:spPr>
          <a:xfrm>
            <a:off x="989616" y="2325759"/>
            <a:ext cx="2787443" cy="2241615"/>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TextBox 29">
            <a:extLst>
              <a:ext uri="{FF2B5EF4-FFF2-40B4-BE49-F238E27FC236}">
                <a16:creationId xmlns:a16="http://schemas.microsoft.com/office/drawing/2014/main" id="{4B206D4F-0787-4582-9917-C1B9D3198181}"/>
              </a:ext>
            </a:extLst>
          </p:cNvPr>
          <p:cNvSpPr txBox="1"/>
          <p:nvPr/>
        </p:nvSpPr>
        <p:spPr>
          <a:xfrm>
            <a:off x="1202199" y="3105834"/>
            <a:ext cx="1948544" cy="646331"/>
          </a:xfrm>
          <a:prstGeom prst="rect">
            <a:avLst/>
          </a:prstGeom>
          <a:noFill/>
        </p:spPr>
        <p:txBody>
          <a:bodyPr wrap="square" rtlCol="0">
            <a:spAutoFit/>
          </a:bodyPr>
          <a:lstStyle/>
          <a:p>
            <a:r>
              <a:rPr lang="en-US" altLang="ko-KR" sz="3600" b="1">
                <a:latin typeface="+mj-lt"/>
              </a:rPr>
              <a:t>VẤN ĐỀ</a:t>
            </a:r>
            <a:endParaRPr lang="ko-KR" altLang="en-US" sz="3600" b="1" dirty="0">
              <a:latin typeface="+mj-lt"/>
            </a:endParaRPr>
          </a:p>
        </p:txBody>
      </p:sp>
      <p:sp>
        <p:nvSpPr>
          <p:cNvPr id="31" name="TextBox 30">
            <a:extLst>
              <a:ext uri="{FF2B5EF4-FFF2-40B4-BE49-F238E27FC236}">
                <a16:creationId xmlns:a16="http://schemas.microsoft.com/office/drawing/2014/main" id="{FED91EA1-16BE-42AA-95D9-442CA0B62E77}"/>
              </a:ext>
            </a:extLst>
          </p:cNvPr>
          <p:cNvSpPr txBox="1"/>
          <p:nvPr/>
        </p:nvSpPr>
        <p:spPr>
          <a:xfrm>
            <a:off x="3947779" y="2569403"/>
            <a:ext cx="2148221" cy="1754326"/>
          </a:xfrm>
          <a:prstGeom prst="rect">
            <a:avLst/>
          </a:prstGeom>
          <a:noFill/>
        </p:spPr>
        <p:txBody>
          <a:bodyPr wrap="square" rtlCol="0">
            <a:spAutoFit/>
          </a:bodyPr>
          <a:lstStyle/>
          <a:p>
            <a:pPr algn="ctr"/>
            <a:r>
              <a:rPr lang="en-US" altLang="ko-KR" sz="3600" b="1">
                <a:latin typeface="+mj-lt"/>
              </a:rPr>
              <a:t>PHƯƠNG PHÁP GIẢI QUYẾT</a:t>
            </a:r>
            <a:endParaRPr lang="ko-KR" altLang="en-US" sz="3600" b="1" dirty="0">
              <a:latin typeface="+mj-lt"/>
            </a:endParaRPr>
          </a:p>
        </p:txBody>
      </p:sp>
      <p:sp>
        <p:nvSpPr>
          <p:cNvPr id="32" name="TextBox 31">
            <a:extLst>
              <a:ext uri="{FF2B5EF4-FFF2-40B4-BE49-F238E27FC236}">
                <a16:creationId xmlns:a16="http://schemas.microsoft.com/office/drawing/2014/main" id="{3335DED7-81F4-4FB7-8E3C-37BE95D8AF0D}"/>
              </a:ext>
            </a:extLst>
          </p:cNvPr>
          <p:cNvSpPr txBox="1"/>
          <p:nvPr/>
        </p:nvSpPr>
        <p:spPr>
          <a:xfrm>
            <a:off x="7036739" y="2603496"/>
            <a:ext cx="2001995" cy="1754326"/>
          </a:xfrm>
          <a:prstGeom prst="rect">
            <a:avLst/>
          </a:prstGeom>
          <a:noFill/>
        </p:spPr>
        <p:txBody>
          <a:bodyPr wrap="square" rtlCol="0">
            <a:spAutoFit/>
          </a:bodyPr>
          <a:lstStyle/>
          <a:p>
            <a:pPr algn="ctr"/>
            <a:r>
              <a:rPr lang="en-US" altLang="ko-KR" sz="3600" b="1">
                <a:latin typeface="+mj-lt"/>
              </a:rPr>
              <a:t>KẾT QUẢ ĐẠT ĐƯỢC</a:t>
            </a:r>
            <a:endParaRPr lang="ko-KR" altLang="en-US" sz="3600" b="1" dirty="0">
              <a:latin typeface="+mj-lt"/>
            </a:endParaRPr>
          </a:p>
        </p:txBody>
      </p:sp>
      <p:sp>
        <p:nvSpPr>
          <p:cNvPr id="33" name="TextBox 32">
            <a:extLst>
              <a:ext uri="{FF2B5EF4-FFF2-40B4-BE49-F238E27FC236}">
                <a16:creationId xmlns:a16="http://schemas.microsoft.com/office/drawing/2014/main" id="{1EFEA30F-AE9A-4A5B-86C8-670DDFC62C0D}"/>
              </a:ext>
            </a:extLst>
          </p:cNvPr>
          <p:cNvSpPr txBox="1"/>
          <p:nvPr/>
        </p:nvSpPr>
        <p:spPr>
          <a:xfrm>
            <a:off x="10061507" y="2403013"/>
            <a:ext cx="2031323" cy="2062103"/>
          </a:xfrm>
          <a:prstGeom prst="rect">
            <a:avLst/>
          </a:prstGeom>
          <a:noFill/>
        </p:spPr>
        <p:txBody>
          <a:bodyPr wrap="square" rtlCol="0">
            <a:spAutoFit/>
          </a:bodyPr>
          <a:lstStyle/>
          <a:p>
            <a:pPr algn="ctr"/>
            <a:r>
              <a:rPr lang="en-US" altLang="ko-KR" sz="3200" b="1">
                <a:latin typeface="+mj-lt"/>
              </a:rPr>
              <a:t>KẾT LUẬN,</a:t>
            </a:r>
          </a:p>
          <a:p>
            <a:pPr algn="ctr"/>
            <a:r>
              <a:rPr lang="en-US" altLang="ko-KR" sz="3200" b="1">
                <a:latin typeface="+mj-lt"/>
              </a:rPr>
              <a:t>HƯỚNG PHÁT TRIỂN</a:t>
            </a:r>
            <a:endParaRPr lang="ko-KR" altLang="en-US" sz="3200" b="1" dirty="0">
              <a:latin typeface="+mj-lt"/>
            </a:endParaRPr>
          </a:p>
        </p:txBody>
      </p:sp>
      <p:cxnSp>
        <p:nvCxnSpPr>
          <p:cNvPr id="3" name="Straight Connector 2"/>
          <p:cNvCxnSpPr/>
          <p:nvPr/>
        </p:nvCxnSpPr>
        <p:spPr>
          <a:xfrm>
            <a:off x="12151936" y="2994052"/>
            <a:ext cx="0" cy="1097280"/>
          </a:xfrm>
          <a:prstGeom prst="line">
            <a:avLst/>
          </a:prstGeom>
          <a:ln w="76200"/>
        </p:spPr>
        <p:style>
          <a:lnRef idx="3">
            <a:schemeClr val="accent4"/>
          </a:lnRef>
          <a:fillRef idx="0">
            <a:schemeClr val="accent4"/>
          </a:fillRef>
          <a:effectRef idx="2">
            <a:schemeClr val="accent4"/>
          </a:effectRef>
          <a:fontRef idx="minor">
            <a:schemeClr val="tx1"/>
          </a:fontRef>
        </p:style>
      </p:cxnSp>
      <p:grpSp>
        <p:nvGrpSpPr>
          <p:cNvPr id="17" name="Group 16">
            <a:extLst>
              <a:ext uri="{FF2B5EF4-FFF2-40B4-BE49-F238E27FC236}">
                <a16:creationId xmlns:a16="http://schemas.microsoft.com/office/drawing/2014/main" id="{1891EFD5-8586-A219-B415-FD7AE487ADA9}"/>
              </a:ext>
            </a:extLst>
          </p:cNvPr>
          <p:cNvGrpSpPr/>
          <p:nvPr/>
        </p:nvGrpSpPr>
        <p:grpSpPr>
          <a:xfrm>
            <a:off x="120378" y="15026"/>
            <a:ext cx="400728" cy="6842974"/>
            <a:chOff x="230737" y="0"/>
            <a:chExt cx="400728" cy="6842974"/>
          </a:xfrm>
        </p:grpSpPr>
        <p:sp>
          <p:nvSpPr>
            <p:cNvPr id="18" name="TextBox 17">
              <a:extLst>
                <a:ext uri="{FF2B5EF4-FFF2-40B4-BE49-F238E27FC236}">
                  <a16:creationId xmlns:a16="http://schemas.microsoft.com/office/drawing/2014/main" id="{DCE3C759-6E8A-8E2A-EAB3-259180F661B1}"/>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solidFill>
                    <a:schemeClr val="tx1"/>
                  </a:solidFill>
                </a:rPr>
                <a:t>ABOUT</a:t>
              </a:r>
              <a:endParaRPr lang="en-US" sz="2000" dirty="0">
                <a:solidFill>
                  <a:schemeClr val="tx1"/>
                </a:solidFill>
              </a:endParaRPr>
            </a:p>
          </p:txBody>
        </p:sp>
        <p:sp>
          <p:nvSpPr>
            <p:cNvPr id="19" name="TextBox 18">
              <a:extLst>
                <a:ext uri="{FF2B5EF4-FFF2-40B4-BE49-F238E27FC236}">
                  <a16:creationId xmlns:a16="http://schemas.microsoft.com/office/drawing/2014/main" id="{99CA4BF0-3DBD-CC40-FBAB-F64C78032525}"/>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0" name="TextBox 19">
              <a:extLst>
                <a:ext uri="{FF2B5EF4-FFF2-40B4-BE49-F238E27FC236}">
                  <a16:creationId xmlns:a16="http://schemas.microsoft.com/office/drawing/2014/main" id="{BAB75965-0BCD-0812-24A9-531DC3029FCA}"/>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21" name="TextBox 20">
              <a:extLst>
                <a:ext uri="{FF2B5EF4-FFF2-40B4-BE49-F238E27FC236}">
                  <a16:creationId xmlns:a16="http://schemas.microsoft.com/office/drawing/2014/main" id="{B9461D78-B067-4DFB-6CB5-1B2B752AA722}"/>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4" name="TextBox 23">
              <a:extLst>
                <a:ext uri="{FF2B5EF4-FFF2-40B4-BE49-F238E27FC236}">
                  <a16:creationId xmlns:a16="http://schemas.microsoft.com/office/drawing/2014/main" id="{69988316-42B5-5C13-71DF-374FD4DB9BA9}"/>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ECDC7EF6-D1F2-D75C-53EB-1059D95AD499}"/>
              </a:ext>
            </a:extLst>
          </p:cNvPr>
          <p:cNvSpPr>
            <a:spLocks noGrp="1"/>
          </p:cNvSpPr>
          <p:nvPr>
            <p:ph type="sldNum" sz="quarter" idx="12"/>
          </p:nvPr>
        </p:nvSpPr>
        <p:spPr/>
        <p:txBody>
          <a:bodyPr vert="horz" lIns="91440" tIns="45720" rIns="91440" bIns="45720" rtlCol="0" anchor="ctr"/>
          <a:lstStyle/>
          <a:p>
            <a:fld id="{E6C13257-68CF-4DE4-9D4C-265531AD456D}" type="slidenum">
              <a:rPr lang="en-US" sz="2800"/>
              <a:pPr/>
              <a:t>2</a:t>
            </a:fld>
            <a:endParaRPr lang="en-US" sz="2800"/>
          </a:p>
        </p:txBody>
      </p:sp>
    </p:spTree>
    <p:extLst>
      <p:ext uri="{BB962C8B-B14F-4D97-AF65-F5344CB8AC3E}">
        <p14:creationId xmlns:p14="http://schemas.microsoft.com/office/powerpoint/2010/main" val="1148700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750"/>
                                        <p:tgtEl>
                                          <p:spTgt spid="30"/>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75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750"/>
                                        <p:tgtEl>
                                          <p:spTgt spid="2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750"/>
                                        <p:tgtEl>
                                          <p:spTgt spid="32"/>
                                        </p:tgtEl>
                                      </p:cBhvr>
                                    </p:animEffect>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par>
                                <p:cTn id="32" presetID="22" presetClass="entr" presetSubtype="8" fill="hold" nodeType="withEffect">
                                  <p:stCondLst>
                                    <p:cond delay="55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3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7E3402-E7A4-4729-B433-579DE786575D}"/>
              </a:ext>
            </a:extLst>
          </p:cNvPr>
          <p:cNvGrpSpPr/>
          <p:nvPr/>
        </p:nvGrpSpPr>
        <p:grpSpPr>
          <a:xfrm>
            <a:off x="1029524" y="180824"/>
            <a:ext cx="4732090" cy="909074"/>
            <a:chOff x="4122937" y="1134299"/>
            <a:chExt cx="4732090" cy="909074"/>
          </a:xfrm>
        </p:grpSpPr>
        <p:sp>
          <p:nvSpPr>
            <p:cNvPr id="50" name="Rectangle 49">
              <a:extLst>
                <a:ext uri="{FF2B5EF4-FFF2-40B4-BE49-F238E27FC236}">
                  <a16:creationId xmlns:a16="http://schemas.microsoft.com/office/drawing/2014/main" id="{4BB43AD6-A7FC-44C2-A15E-DA62066E057F}"/>
                </a:ext>
              </a:extLst>
            </p:cNvPr>
            <p:cNvSpPr/>
            <p:nvPr/>
          </p:nvSpPr>
          <p:spPr>
            <a:xfrm>
              <a:off x="4229101" y="1134299"/>
              <a:ext cx="4519763" cy="909074"/>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1313B22-62C0-443E-BDA5-89F626DC959D}"/>
                </a:ext>
              </a:extLst>
            </p:cNvPr>
            <p:cNvSpPr txBox="1"/>
            <p:nvPr/>
          </p:nvSpPr>
          <p:spPr>
            <a:xfrm>
              <a:off x="4122937" y="1227075"/>
              <a:ext cx="4732090" cy="707886"/>
            </a:xfrm>
            <a:prstGeom prst="rect">
              <a:avLst/>
            </a:prstGeom>
            <a:noFill/>
          </p:spPr>
          <p:txBody>
            <a:bodyPr wrap="square" rtlCol="0">
              <a:spAutoFit/>
            </a:bodyPr>
            <a:lstStyle/>
            <a:p>
              <a:pPr algn="ctr"/>
              <a:r>
                <a:rPr lang="en-US" sz="4000" b="1">
                  <a:solidFill>
                    <a:srgbClr val="F0EEF0"/>
                  </a:solidFill>
                  <a:latin typeface="Tw Cen MT" panose="020B0602020104020603" pitchFamily="34" charset="0"/>
                </a:rPr>
                <a:t>VẤN ĐỀ </a:t>
              </a:r>
              <a:endParaRPr lang="en-US" sz="4000" b="1" dirty="0">
                <a:solidFill>
                  <a:srgbClr val="F0EEF0"/>
                </a:solidFill>
                <a:latin typeface="Tw Cen MT" panose="020B0602020104020603" pitchFamily="34" charset="0"/>
              </a:endParaRPr>
            </a:p>
          </p:txBody>
        </p:sp>
      </p:grpSp>
      <p:grpSp>
        <p:nvGrpSpPr>
          <p:cNvPr id="21" name="Group 20">
            <a:extLst>
              <a:ext uri="{FF2B5EF4-FFF2-40B4-BE49-F238E27FC236}">
                <a16:creationId xmlns:a16="http://schemas.microsoft.com/office/drawing/2014/main" id="{9E7FCF8F-2E99-388C-21E0-399C1B276950}"/>
              </a:ext>
            </a:extLst>
          </p:cNvPr>
          <p:cNvGrpSpPr/>
          <p:nvPr/>
        </p:nvGrpSpPr>
        <p:grpSpPr>
          <a:xfrm>
            <a:off x="120378" y="15026"/>
            <a:ext cx="400728" cy="6842974"/>
            <a:chOff x="230737" y="0"/>
            <a:chExt cx="400728" cy="6842974"/>
          </a:xfrm>
        </p:grpSpPr>
        <p:sp>
          <p:nvSpPr>
            <p:cNvPr id="22" name="TextBox 21">
              <a:extLst>
                <a:ext uri="{FF2B5EF4-FFF2-40B4-BE49-F238E27FC236}">
                  <a16:creationId xmlns:a16="http://schemas.microsoft.com/office/drawing/2014/main" id="{686B87BB-5D15-E66C-CDDA-0C109A7FD933}"/>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3" name="TextBox 22">
              <a:extLst>
                <a:ext uri="{FF2B5EF4-FFF2-40B4-BE49-F238E27FC236}">
                  <a16:creationId xmlns:a16="http://schemas.microsoft.com/office/drawing/2014/main" id="{45677BE5-93E2-DCFA-6415-10F963BA0D22}"/>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latin typeface="Tw Cen MT" panose="020B0602020104020603" pitchFamily="34" charset="0"/>
                </a:rPr>
                <a:t>PROBLEM</a:t>
              </a:r>
              <a:endParaRPr lang="en-US" sz="2000" b="1" dirty="0">
                <a:latin typeface="Tw Cen MT" panose="020B0602020104020603" pitchFamily="34" charset="0"/>
              </a:endParaRPr>
            </a:p>
          </p:txBody>
        </p:sp>
        <p:sp>
          <p:nvSpPr>
            <p:cNvPr id="24" name="TextBox 23">
              <a:extLst>
                <a:ext uri="{FF2B5EF4-FFF2-40B4-BE49-F238E27FC236}">
                  <a16:creationId xmlns:a16="http://schemas.microsoft.com/office/drawing/2014/main" id="{5E8A7CFF-C301-1463-E0E1-E1A30771C5B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F09B229D-C96D-A140-782A-900B1EBE8326}"/>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571B5B67-CD27-1BB5-998C-B75854625F3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grpSp>
        <p:nvGrpSpPr>
          <p:cNvPr id="55" name="Group 54">
            <a:extLst>
              <a:ext uri="{FF2B5EF4-FFF2-40B4-BE49-F238E27FC236}">
                <a16:creationId xmlns:a16="http://schemas.microsoft.com/office/drawing/2014/main" id="{C4B423D5-A37C-5B85-65EE-3D9AC0A85029}"/>
              </a:ext>
            </a:extLst>
          </p:cNvPr>
          <p:cNvGrpSpPr/>
          <p:nvPr/>
        </p:nvGrpSpPr>
        <p:grpSpPr>
          <a:xfrm>
            <a:off x="1474749" y="1889783"/>
            <a:ext cx="10304296" cy="1633004"/>
            <a:chOff x="5555974" y="1994588"/>
            <a:chExt cx="5809933" cy="775819"/>
          </a:xfrm>
        </p:grpSpPr>
        <p:grpSp>
          <p:nvGrpSpPr>
            <p:cNvPr id="56" name="Group 55">
              <a:extLst>
                <a:ext uri="{FF2B5EF4-FFF2-40B4-BE49-F238E27FC236}">
                  <a16:creationId xmlns:a16="http://schemas.microsoft.com/office/drawing/2014/main" id="{CA5BA9D8-69BB-DC91-725C-2758F29B0667}"/>
                </a:ext>
              </a:extLst>
            </p:cNvPr>
            <p:cNvGrpSpPr/>
            <p:nvPr/>
          </p:nvGrpSpPr>
          <p:grpSpPr>
            <a:xfrm>
              <a:off x="5555974" y="1994588"/>
              <a:ext cx="257852" cy="284411"/>
              <a:chOff x="2411760" y="3708613"/>
              <a:chExt cx="206152" cy="206152"/>
            </a:xfrm>
          </p:grpSpPr>
          <p:sp>
            <p:nvSpPr>
              <p:cNvPr id="60" name="Oval 59">
                <a:extLst>
                  <a:ext uri="{FF2B5EF4-FFF2-40B4-BE49-F238E27FC236}">
                    <a16:creationId xmlns:a16="http://schemas.microsoft.com/office/drawing/2014/main" id="{05270BC7-AE39-6DA5-247D-95053208B90B}"/>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61" name="Chevron 38">
                <a:extLst>
                  <a:ext uri="{FF2B5EF4-FFF2-40B4-BE49-F238E27FC236}">
                    <a16:creationId xmlns:a16="http://schemas.microsoft.com/office/drawing/2014/main" id="{3293392F-68B0-5F11-A6D9-EDF2AAF6B98C}"/>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grpSp>
        <p:grpSp>
          <p:nvGrpSpPr>
            <p:cNvPr id="57" name="그룹 64">
              <a:extLst>
                <a:ext uri="{FF2B5EF4-FFF2-40B4-BE49-F238E27FC236}">
                  <a16:creationId xmlns:a16="http://schemas.microsoft.com/office/drawing/2014/main" id="{6BACA268-7FA9-3361-3412-51045C249398}"/>
                </a:ext>
              </a:extLst>
            </p:cNvPr>
            <p:cNvGrpSpPr/>
            <p:nvPr/>
          </p:nvGrpSpPr>
          <p:grpSpPr>
            <a:xfrm>
              <a:off x="5865234" y="2053434"/>
              <a:ext cx="5500673" cy="716973"/>
              <a:chOff x="5865235" y="1824833"/>
              <a:chExt cx="3647183" cy="716973"/>
            </a:xfrm>
          </p:grpSpPr>
          <p:sp>
            <p:nvSpPr>
              <p:cNvPr id="58" name="TextBox 57">
                <a:extLst>
                  <a:ext uri="{FF2B5EF4-FFF2-40B4-BE49-F238E27FC236}">
                    <a16:creationId xmlns:a16="http://schemas.microsoft.com/office/drawing/2014/main" id="{8D3F49BE-17AC-E5FB-6130-3FF095E7E505}"/>
                  </a:ext>
                </a:extLst>
              </p:cNvPr>
              <p:cNvSpPr txBox="1"/>
              <p:nvPr/>
            </p:nvSpPr>
            <p:spPr>
              <a:xfrm>
                <a:off x="5865236" y="1824833"/>
                <a:ext cx="3647182" cy="190087"/>
              </a:xfrm>
              <a:prstGeom prst="rect">
                <a:avLst/>
              </a:prstGeom>
              <a:noFill/>
            </p:spPr>
            <p:txBody>
              <a:bodyPr wrap="square" rtlCol="0" anchor="ctr">
                <a:spAutoFit/>
              </a:bodyPr>
              <a:lstStyle/>
              <a:p>
                <a:r>
                  <a:rPr lang="en-US" altLang="ko-KR" sz="2000" b="1">
                    <a:solidFill>
                      <a:schemeClr val="tx1">
                        <a:lumMod val="75000"/>
                        <a:lumOff val="25000"/>
                      </a:schemeClr>
                    </a:solidFill>
                  </a:rPr>
                  <a:t>Truy xuất dữ liệu khó khăn</a:t>
                </a:r>
                <a:endParaRPr lang="ko-KR" altLang="en-US" sz="2000" b="1" dirty="0">
                  <a:solidFill>
                    <a:schemeClr val="tx1">
                      <a:lumMod val="75000"/>
                      <a:lumOff val="25000"/>
                    </a:schemeClr>
                  </a:solidFill>
                </a:endParaRPr>
              </a:p>
            </p:txBody>
          </p:sp>
          <p:sp>
            <p:nvSpPr>
              <p:cNvPr id="59" name="TextBox 58">
                <a:extLst>
                  <a:ext uri="{FF2B5EF4-FFF2-40B4-BE49-F238E27FC236}">
                    <a16:creationId xmlns:a16="http://schemas.microsoft.com/office/drawing/2014/main" id="{A853171A-1FBC-4A63-3A08-1725D6501D9E}"/>
                  </a:ext>
                </a:extLst>
              </p:cNvPr>
              <p:cNvSpPr txBox="1"/>
              <p:nvPr/>
            </p:nvSpPr>
            <p:spPr>
              <a:xfrm>
                <a:off x="5865235" y="2059278"/>
                <a:ext cx="3646840" cy="482528"/>
              </a:xfrm>
              <a:prstGeom prst="rect">
                <a:avLst/>
              </a:prstGeom>
              <a:noFill/>
            </p:spPr>
            <p:txBody>
              <a:bodyPr wrap="square" rtlCol="0">
                <a:spAutoFit/>
              </a:bodyPr>
              <a:lstStyle/>
              <a:p>
                <a:r>
                  <a:rPr lang="en-US" altLang="ko-KR" sz="2000">
                    <a:solidFill>
                      <a:schemeClr val="tx1">
                        <a:lumMod val="75000"/>
                        <a:lumOff val="25000"/>
                      </a:schemeClr>
                    </a:solidFill>
                  </a:rPr>
                  <a:t>Việc lưu thông tin về giảng viên, công việc, danh sách báo cáo theo cách truyền thống (giấy tờ) sẽ gây cản trở trong việc truy xuất, lập báo cáo hay tìm kiếm thông tin của giảng viên, công việc.</a:t>
                </a:r>
                <a:endParaRPr lang="ko-KR" altLang="en-US" sz="2000" dirty="0">
                  <a:solidFill>
                    <a:schemeClr val="tx1">
                      <a:lumMod val="75000"/>
                      <a:lumOff val="25000"/>
                    </a:schemeClr>
                  </a:solidFill>
                </a:endParaRPr>
              </a:p>
            </p:txBody>
          </p:sp>
        </p:grpSp>
      </p:grpSp>
      <p:grpSp>
        <p:nvGrpSpPr>
          <p:cNvPr id="62" name="Group 61">
            <a:extLst>
              <a:ext uri="{FF2B5EF4-FFF2-40B4-BE49-F238E27FC236}">
                <a16:creationId xmlns:a16="http://schemas.microsoft.com/office/drawing/2014/main" id="{BFE9AC8A-0F48-9696-7C7E-176D524C0CFE}"/>
              </a:ext>
            </a:extLst>
          </p:cNvPr>
          <p:cNvGrpSpPr/>
          <p:nvPr/>
        </p:nvGrpSpPr>
        <p:grpSpPr>
          <a:xfrm>
            <a:off x="1484688" y="3487551"/>
            <a:ext cx="10286668" cy="1271563"/>
            <a:chOff x="5565913" y="3200400"/>
            <a:chExt cx="5799994" cy="604103"/>
          </a:xfrm>
        </p:grpSpPr>
        <p:grpSp>
          <p:nvGrpSpPr>
            <p:cNvPr id="63" name="Group 62">
              <a:extLst>
                <a:ext uri="{FF2B5EF4-FFF2-40B4-BE49-F238E27FC236}">
                  <a16:creationId xmlns:a16="http://schemas.microsoft.com/office/drawing/2014/main" id="{40F47DA9-252D-578C-7157-A231E4465939}"/>
                </a:ext>
              </a:extLst>
            </p:cNvPr>
            <p:cNvGrpSpPr/>
            <p:nvPr/>
          </p:nvGrpSpPr>
          <p:grpSpPr>
            <a:xfrm>
              <a:off x="5565913" y="3200400"/>
              <a:ext cx="247913" cy="258915"/>
              <a:chOff x="2411760" y="3708613"/>
              <a:chExt cx="206152" cy="206152"/>
            </a:xfrm>
          </p:grpSpPr>
          <p:sp>
            <p:nvSpPr>
              <p:cNvPr id="67" name="Oval 66">
                <a:extLst>
                  <a:ext uri="{FF2B5EF4-FFF2-40B4-BE49-F238E27FC236}">
                    <a16:creationId xmlns:a16="http://schemas.microsoft.com/office/drawing/2014/main" id="{8BEF9E53-7BC2-D760-D25E-7743B72C2E93}"/>
                  </a:ext>
                </a:extLst>
              </p:cNvPr>
              <p:cNvSpPr/>
              <p:nvPr/>
            </p:nvSpPr>
            <p:spPr>
              <a:xfrm>
                <a:off x="2411760" y="3708613"/>
                <a:ext cx="206152" cy="206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68" name="Chevron 45">
                <a:extLst>
                  <a:ext uri="{FF2B5EF4-FFF2-40B4-BE49-F238E27FC236}">
                    <a16:creationId xmlns:a16="http://schemas.microsoft.com/office/drawing/2014/main" id="{D837E2DC-4175-C7A1-6DF5-0022E333DC90}"/>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grpSp>
        <p:grpSp>
          <p:nvGrpSpPr>
            <p:cNvPr id="64" name="그룹 61">
              <a:extLst>
                <a:ext uri="{FF2B5EF4-FFF2-40B4-BE49-F238E27FC236}">
                  <a16:creationId xmlns:a16="http://schemas.microsoft.com/office/drawing/2014/main" id="{5D6A022D-28C0-1C5E-4F34-94E0E875EF17}"/>
                </a:ext>
              </a:extLst>
            </p:cNvPr>
            <p:cNvGrpSpPr/>
            <p:nvPr/>
          </p:nvGrpSpPr>
          <p:grpSpPr>
            <a:xfrm>
              <a:off x="5865235" y="3233751"/>
              <a:ext cx="5500672" cy="570752"/>
              <a:chOff x="5865235" y="2939630"/>
              <a:chExt cx="3647182" cy="570752"/>
            </a:xfrm>
          </p:grpSpPr>
          <p:sp>
            <p:nvSpPr>
              <p:cNvPr id="65" name="TextBox 64">
                <a:extLst>
                  <a:ext uri="{FF2B5EF4-FFF2-40B4-BE49-F238E27FC236}">
                    <a16:creationId xmlns:a16="http://schemas.microsoft.com/office/drawing/2014/main" id="{8A1AA5DF-376F-11AC-38EE-1D2237AABE57}"/>
                  </a:ext>
                </a:extLst>
              </p:cNvPr>
              <p:cNvSpPr txBox="1"/>
              <p:nvPr/>
            </p:nvSpPr>
            <p:spPr>
              <a:xfrm>
                <a:off x="5865235" y="2939630"/>
                <a:ext cx="3647182" cy="190087"/>
              </a:xfrm>
              <a:prstGeom prst="rect">
                <a:avLst/>
              </a:prstGeom>
              <a:noFill/>
            </p:spPr>
            <p:txBody>
              <a:bodyPr wrap="square" rtlCol="0" anchor="ctr">
                <a:spAutoFit/>
              </a:bodyPr>
              <a:lstStyle/>
              <a:p>
                <a:r>
                  <a:rPr lang="en-US" altLang="ko-KR" sz="2000" b="1">
                    <a:solidFill>
                      <a:schemeClr val="tx1">
                        <a:lumMod val="75000"/>
                        <a:lumOff val="25000"/>
                      </a:schemeClr>
                    </a:solidFill>
                  </a:rPr>
                  <a:t>Thời gian</a:t>
                </a:r>
                <a:endParaRPr lang="ko-KR" altLang="en-US" sz="2000" b="1" dirty="0">
                  <a:solidFill>
                    <a:schemeClr val="tx1">
                      <a:lumMod val="75000"/>
                      <a:lumOff val="25000"/>
                    </a:schemeClr>
                  </a:solidFill>
                </a:endParaRPr>
              </a:p>
            </p:txBody>
          </p:sp>
          <p:sp>
            <p:nvSpPr>
              <p:cNvPr id="66" name="TextBox 65">
                <a:extLst>
                  <a:ext uri="{FF2B5EF4-FFF2-40B4-BE49-F238E27FC236}">
                    <a16:creationId xmlns:a16="http://schemas.microsoft.com/office/drawing/2014/main" id="{5378EA5A-669A-D7B8-AB37-AB0797B50A74}"/>
                  </a:ext>
                </a:extLst>
              </p:cNvPr>
              <p:cNvSpPr txBox="1"/>
              <p:nvPr/>
            </p:nvSpPr>
            <p:spPr>
              <a:xfrm>
                <a:off x="5865235" y="3174075"/>
                <a:ext cx="3646840" cy="336307"/>
              </a:xfrm>
              <a:prstGeom prst="rect">
                <a:avLst/>
              </a:prstGeom>
              <a:noFill/>
            </p:spPr>
            <p:txBody>
              <a:bodyPr wrap="square" rtlCol="0">
                <a:spAutoFit/>
              </a:bodyPr>
              <a:lstStyle/>
              <a:p>
                <a:r>
                  <a:rPr lang="en-US" altLang="ko-KR" sz="2000">
                    <a:solidFill>
                      <a:schemeClr val="tx1">
                        <a:lumMod val="75000"/>
                        <a:lumOff val="25000"/>
                      </a:schemeClr>
                    </a:solidFill>
                  </a:rPr>
                  <a:t>Việc tính toán trạng thái công việc, thống kê số lượng công việc đã hoàn thành, công việc hiện tại rất tốn thời gian</a:t>
                </a:r>
                <a:endParaRPr lang="ko-KR" altLang="en-US" sz="2000" dirty="0">
                  <a:solidFill>
                    <a:schemeClr val="tx1">
                      <a:lumMod val="75000"/>
                      <a:lumOff val="25000"/>
                    </a:schemeClr>
                  </a:solidFill>
                </a:endParaRPr>
              </a:p>
            </p:txBody>
          </p:sp>
        </p:grpSp>
      </p:grpSp>
      <p:grpSp>
        <p:nvGrpSpPr>
          <p:cNvPr id="69" name="Group 68">
            <a:extLst>
              <a:ext uri="{FF2B5EF4-FFF2-40B4-BE49-F238E27FC236}">
                <a16:creationId xmlns:a16="http://schemas.microsoft.com/office/drawing/2014/main" id="{CF864EAD-B387-1788-659A-31B04D5E8C17}"/>
              </a:ext>
            </a:extLst>
          </p:cNvPr>
          <p:cNvGrpSpPr/>
          <p:nvPr/>
        </p:nvGrpSpPr>
        <p:grpSpPr>
          <a:xfrm>
            <a:off x="1474749" y="4766185"/>
            <a:ext cx="10304296" cy="1271563"/>
            <a:chOff x="5555974" y="4380715"/>
            <a:chExt cx="5809933" cy="604103"/>
          </a:xfrm>
        </p:grpSpPr>
        <p:grpSp>
          <p:nvGrpSpPr>
            <p:cNvPr id="70" name="Group 69">
              <a:extLst>
                <a:ext uri="{FF2B5EF4-FFF2-40B4-BE49-F238E27FC236}">
                  <a16:creationId xmlns:a16="http://schemas.microsoft.com/office/drawing/2014/main" id="{F4960EEA-53FF-48BB-AE01-B16BE0B10459}"/>
                </a:ext>
              </a:extLst>
            </p:cNvPr>
            <p:cNvGrpSpPr/>
            <p:nvPr/>
          </p:nvGrpSpPr>
          <p:grpSpPr>
            <a:xfrm>
              <a:off x="5555974" y="4380715"/>
              <a:ext cx="257852" cy="258915"/>
              <a:chOff x="2411760" y="3708613"/>
              <a:chExt cx="206152" cy="206152"/>
            </a:xfrm>
          </p:grpSpPr>
          <p:sp>
            <p:nvSpPr>
              <p:cNvPr id="74" name="Oval 73">
                <a:extLst>
                  <a:ext uri="{FF2B5EF4-FFF2-40B4-BE49-F238E27FC236}">
                    <a16:creationId xmlns:a16="http://schemas.microsoft.com/office/drawing/2014/main" id="{5FF181FB-4B32-35FE-4D98-CDDC94D27650}"/>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75" name="Chevron 52">
                <a:extLst>
                  <a:ext uri="{FF2B5EF4-FFF2-40B4-BE49-F238E27FC236}">
                    <a16:creationId xmlns:a16="http://schemas.microsoft.com/office/drawing/2014/main" id="{92A507EC-FFD6-0032-5567-05C75F17013F}"/>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grpSp>
        <p:grpSp>
          <p:nvGrpSpPr>
            <p:cNvPr id="71" name="그룹 2">
              <a:extLst>
                <a:ext uri="{FF2B5EF4-FFF2-40B4-BE49-F238E27FC236}">
                  <a16:creationId xmlns:a16="http://schemas.microsoft.com/office/drawing/2014/main" id="{275D3C20-9476-6FB1-3A73-8FCDA90CA6B1}"/>
                </a:ext>
              </a:extLst>
            </p:cNvPr>
            <p:cNvGrpSpPr/>
            <p:nvPr/>
          </p:nvGrpSpPr>
          <p:grpSpPr>
            <a:xfrm>
              <a:off x="5865235" y="4414066"/>
              <a:ext cx="5500672" cy="570752"/>
              <a:chOff x="5865235" y="4054427"/>
              <a:chExt cx="3647182" cy="570752"/>
            </a:xfrm>
          </p:grpSpPr>
          <p:sp>
            <p:nvSpPr>
              <p:cNvPr id="72" name="TextBox 71">
                <a:extLst>
                  <a:ext uri="{FF2B5EF4-FFF2-40B4-BE49-F238E27FC236}">
                    <a16:creationId xmlns:a16="http://schemas.microsoft.com/office/drawing/2014/main" id="{B3791877-5AC5-3113-FDBF-0F406498CFB5}"/>
                  </a:ext>
                </a:extLst>
              </p:cNvPr>
              <p:cNvSpPr txBox="1"/>
              <p:nvPr/>
            </p:nvSpPr>
            <p:spPr>
              <a:xfrm>
                <a:off x="5865235" y="4054427"/>
                <a:ext cx="3647182" cy="190087"/>
              </a:xfrm>
              <a:prstGeom prst="rect">
                <a:avLst/>
              </a:prstGeom>
              <a:noFill/>
            </p:spPr>
            <p:txBody>
              <a:bodyPr wrap="square" rtlCol="0" anchor="ctr">
                <a:spAutoFit/>
              </a:bodyPr>
              <a:lstStyle/>
              <a:p>
                <a:r>
                  <a:rPr lang="en-US" altLang="ko-KR" sz="2000" b="1">
                    <a:solidFill>
                      <a:schemeClr val="tx1">
                        <a:lumMod val="75000"/>
                        <a:lumOff val="25000"/>
                      </a:schemeClr>
                    </a:solidFill>
                  </a:rPr>
                  <a:t>Lưu trữ dữ liệu thiếu tính chính xác, tính hệ thống.</a:t>
                </a:r>
                <a:endParaRPr lang="ko-KR" altLang="en-US" sz="2000" b="1" dirty="0">
                  <a:solidFill>
                    <a:schemeClr val="tx1">
                      <a:lumMod val="75000"/>
                      <a:lumOff val="25000"/>
                    </a:schemeClr>
                  </a:solidFill>
                </a:endParaRPr>
              </a:p>
            </p:txBody>
          </p:sp>
          <p:sp>
            <p:nvSpPr>
              <p:cNvPr id="73" name="TextBox 72">
                <a:extLst>
                  <a:ext uri="{FF2B5EF4-FFF2-40B4-BE49-F238E27FC236}">
                    <a16:creationId xmlns:a16="http://schemas.microsoft.com/office/drawing/2014/main" id="{BCE9E96B-4C68-8B56-8F8D-6B04CE10FCD5}"/>
                  </a:ext>
                </a:extLst>
              </p:cNvPr>
              <p:cNvSpPr txBox="1"/>
              <p:nvPr/>
            </p:nvSpPr>
            <p:spPr>
              <a:xfrm>
                <a:off x="5865235" y="4288872"/>
                <a:ext cx="3646840" cy="336307"/>
              </a:xfrm>
              <a:prstGeom prst="rect">
                <a:avLst/>
              </a:prstGeom>
              <a:noFill/>
            </p:spPr>
            <p:txBody>
              <a:bodyPr wrap="square" rtlCol="0">
                <a:spAutoFit/>
              </a:bodyPr>
              <a:lstStyle/>
              <a:p>
                <a:r>
                  <a:rPr lang="en-US" altLang="ko-KR" sz="2000">
                    <a:solidFill>
                      <a:schemeClr val="tx1">
                        <a:lumMod val="75000"/>
                        <a:lumOff val="25000"/>
                      </a:schemeClr>
                    </a:solidFill>
                  </a:rPr>
                  <a:t>Lưu trữ thông tin giảng viên, công việc, danh sách báo cáo theo phương thức truyền thống thiếu tính nhất quán, trực quan và có thể gây thất lạc dữ liệu.</a:t>
                </a:r>
                <a:endParaRPr lang="ko-KR" altLang="en-US" sz="2000" dirty="0">
                  <a:solidFill>
                    <a:schemeClr val="tx1">
                      <a:lumMod val="75000"/>
                      <a:lumOff val="25000"/>
                    </a:schemeClr>
                  </a:solidFill>
                </a:endParaRPr>
              </a:p>
            </p:txBody>
          </p:sp>
        </p:grpSp>
      </p:grpSp>
      <p:sp>
        <p:nvSpPr>
          <p:cNvPr id="2" name="Slide Number Placeholder 1">
            <a:extLst>
              <a:ext uri="{FF2B5EF4-FFF2-40B4-BE49-F238E27FC236}">
                <a16:creationId xmlns:a16="http://schemas.microsoft.com/office/drawing/2014/main" id="{B55AB751-51D8-53CE-D4BC-7D335F2D65E3}"/>
              </a:ext>
            </a:extLst>
          </p:cNvPr>
          <p:cNvSpPr>
            <a:spLocks noGrp="1"/>
          </p:cNvSpPr>
          <p:nvPr>
            <p:ph type="sldNum" sz="quarter" idx="12"/>
          </p:nvPr>
        </p:nvSpPr>
        <p:spPr/>
        <p:txBody>
          <a:bodyPr/>
          <a:lstStyle/>
          <a:p>
            <a:fld id="{E6C13257-68CF-4DE4-9D4C-265531AD456D}" type="slidenum">
              <a:rPr lang="en-US" sz="2800" smtClean="0"/>
              <a:t>3</a:t>
            </a:fld>
            <a:endParaRPr lang="en-US" sz="2800"/>
          </a:p>
        </p:txBody>
      </p:sp>
    </p:spTree>
    <p:extLst>
      <p:ext uri="{BB962C8B-B14F-4D97-AF65-F5344CB8AC3E}">
        <p14:creationId xmlns:p14="http://schemas.microsoft.com/office/powerpoint/2010/main" val="4119422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p:tgtEl>
                                          <p:spTgt spid="55"/>
                                        </p:tgtEl>
                                        <p:attrNameLst>
                                          <p:attrName>ppt_x</p:attrName>
                                        </p:attrNameLst>
                                      </p:cBhvr>
                                      <p:tavLst>
                                        <p:tav tm="0">
                                          <p:val>
                                            <p:strVal val="#ppt_x-#ppt_w*1.125000"/>
                                          </p:val>
                                        </p:tav>
                                        <p:tav tm="100000">
                                          <p:val>
                                            <p:strVal val="#ppt_x"/>
                                          </p:val>
                                        </p:tav>
                                      </p:tavLst>
                                    </p:anim>
                                    <p:animEffect transition="in" filter="wipe(right)">
                                      <p:cBhvr>
                                        <p:cTn id="14" dur="500"/>
                                        <p:tgtEl>
                                          <p:spTgt spid="5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p:tgtEl>
                                          <p:spTgt spid="62"/>
                                        </p:tgtEl>
                                        <p:attrNameLst>
                                          <p:attrName>ppt_x</p:attrName>
                                        </p:attrNameLst>
                                      </p:cBhvr>
                                      <p:tavLst>
                                        <p:tav tm="0">
                                          <p:val>
                                            <p:strVal val="#ppt_x-#ppt_w*1.125000"/>
                                          </p:val>
                                        </p:tav>
                                        <p:tav tm="100000">
                                          <p:val>
                                            <p:strVal val="#ppt_x"/>
                                          </p:val>
                                        </p:tav>
                                      </p:tavLst>
                                    </p:anim>
                                    <p:animEffect transition="in" filter="wipe(right)">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p:tgtEl>
                                          <p:spTgt spid="69"/>
                                        </p:tgtEl>
                                        <p:attrNameLst>
                                          <p:attrName>ppt_x</p:attrName>
                                        </p:attrNameLst>
                                      </p:cBhvr>
                                      <p:tavLst>
                                        <p:tav tm="0">
                                          <p:val>
                                            <p:strVal val="#ppt_x-#ppt_w*1.125000"/>
                                          </p:val>
                                        </p:tav>
                                        <p:tav tm="100000">
                                          <p:val>
                                            <p:strVal val="#ppt_x"/>
                                          </p:val>
                                        </p:tav>
                                      </p:tavLst>
                                    </p:anim>
                                    <p:animEffect transition="in" filter="wipe(right)">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6" name="TextBox 35">
            <a:extLst>
              <a:ext uri="{FF2B5EF4-FFF2-40B4-BE49-F238E27FC236}">
                <a16:creationId xmlns:a16="http://schemas.microsoft.com/office/drawing/2014/main" id="{5798AB9F-138E-DAF7-29BC-98CF63D9E5BC}"/>
              </a:ext>
            </a:extLst>
          </p:cNvPr>
          <p:cNvSpPr txBox="1"/>
          <p:nvPr/>
        </p:nvSpPr>
        <p:spPr>
          <a:xfrm>
            <a:off x="1533362" y="2604603"/>
            <a:ext cx="2083307"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grpSp>
        <p:nvGrpSpPr>
          <p:cNvPr id="38" name="Graphic 43">
            <a:extLst>
              <a:ext uri="{FF2B5EF4-FFF2-40B4-BE49-F238E27FC236}">
                <a16:creationId xmlns:a16="http://schemas.microsoft.com/office/drawing/2014/main" id="{44F4DBB0-D763-4F20-D4BD-0EE0BCE64415}"/>
              </a:ext>
            </a:extLst>
          </p:cNvPr>
          <p:cNvGrpSpPr/>
          <p:nvPr/>
        </p:nvGrpSpPr>
        <p:grpSpPr>
          <a:xfrm rot="417027" flipH="1" flipV="1">
            <a:off x="3404606" y="2360380"/>
            <a:ext cx="1636471" cy="673977"/>
            <a:chOff x="5270499" y="2952750"/>
            <a:chExt cx="1652160" cy="946643"/>
          </a:xfrm>
          <a:solidFill>
            <a:srgbClr val="33B4E7"/>
          </a:solidFill>
        </p:grpSpPr>
        <p:sp>
          <p:nvSpPr>
            <p:cNvPr id="39" name="Freeform 42">
              <a:extLst>
                <a:ext uri="{FF2B5EF4-FFF2-40B4-BE49-F238E27FC236}">
                  <a16:creationId xmlns:a16="http://schemas.microsoft.com/office/drawing/2014/main" id="{D1D5CF30-A2AA-A666-03D8-6944D481C97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8" name="Freeform 45">
              <a:extLst>
                <a:ext uri="{FF2B5EF4-FFF2-40B4-BE49-F238E27FC236}">
                  <a16:creationId xmlns:a16="http://schemas.microsoft.com/office/drawing/2014/main" id="{17D7D8DC-F963-249B-C6C0-8FC44515AFF2}"/>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9" name="!!lamp">
            <a:extLst>
              <a:ext uri="{FF2B5EF4-FFF2-40B4-BE49-F238E27FC236}">
                <a16:creationId xmlns:a16="http://schemas.microsoft.com/office/drawing/2014/main" id="{2CA70576-25BE-9A5E-2222-AFF54C65E607}"/>
              </a:ext>
            </a:extLst>
          </p:cNvPr>
          <p:cNvGrpSpPr/>
          <p:nvPr/>
        </p:nvGrpSpPr>
        <p:grpSpPr>
          <a:xfrm>
            <a:off x="4926924" y="2601369"/>
            <a:ext cx="2313748" cy="2451646"/>
            <a:chOff x="5105414" y="2463804"/>
            <a:chExt cx="1974089" cy="1921526"/>
          </a:xfrm>
          <a:solidFill>
            <a:srgbClr val="33B4E7"/>
          </a:solidFill>
        </p:grpSpPr>
        <p:sp>
          <p:nvSpPr>
            <p:cNvPr id="50" name="Freeform 53">
              <a:extLst>
                <a:ext uri="{FF2B5EF4-FFF2-40B4-BE49-F238E27FC236}">
                  <a16:creationId xmlns:a16="http://schemas.microsoft.com/office/drawing/2014/main" id="{CA6E1B39-0846-64CB-0CA6-4927BF85801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67" name="Freeform 54">
              <a:extLst>
                <a:ext uri="{FF2B5EF4-FFF2-40B4-BE49-F238E27FC236}">
                  <a16:creationId xmlns:a16="http://schemas.microsoft.com/office/drawing/2014/main" id="{83A72215-298B-981A-8DD2-461BD1FA4A63}"/>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68" name="Freeform 55">
              <a:extLst>
                <a:ext uri="{FF2B5EF4-FFF2-40B4-BE49-F238E27FC236}">
                  <a16:creationId xmlns:a16="http://schemas.microsoft.com/office/drawing/2014/main" id="{1C65ED72-0EBB-D3DA-AEC7-50DD4F0F4671}"/>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dirty="0"/>
            </a:p>
          </p:txBody>
        </p:sp>
        <p:sp>
          <p:nvSpPr>
            <p:cNvPr id="69" name="Freeform 56">
              <a:extLst>
                <a:ext uri="{FF2B5EF4-FFF2-40B4-BE49-F238E27FC236}">
                  <a16:creationId xmlns:a16="http://schemas.microsoft.com/office/drawing/2014/main" id="{D51C4B81-CD2C-BF60-3EF3-16431E031ACD}"/>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70" name="Freeform 62">
              <a:extLst>
                <a:ext uri="{FF2B5EF4-FFF2-40B4-BE49-F238E27FC236}">
                  <a16:creationId xmlns:a16="http://schemas.microsoft.com/office/drawing/2014/main" id="{DC06FFAF-1224-38DC-F818-0DF4B9209051}"/>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71" name="Freeform 66">
              <a:extLst>
                <a:ext uri="{FF2B5EF4-FFF2-40B4-BE49-F238E27FC236}">
                  <a16:creationId xmlns:a16="http://schemas.microsoft.com/office/drawing/2014/main" id="{FF03729E-B3A1-C1FF-039C-F7DCCBB0F7A5}"/>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72" name="Freeform 67">
              <a:extLst>
                <a:ext uri="{FF2B5EF4-FFF2-40B4-BE49-F238E27FC236}">
                  <a16:creationId xmlns:a16="http://schemas.microsoft.com/office/drawing/2014/main" id="{143DA200-4E2F-AF19-D7FA-22914F52B72F}"/>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73" name="Freeform 68">
              <a:extLst>
                <a:ext uri="{FF2B5EF4-FFF2-40B4-BE49-F238E27FC236}">
                  <a16:creationId xmlns:a16="http://schemas.microsoft.com/office/drawing/2014/main" id="{F6C33FCE-F5F9-20C1-313F-79D2D829F61C}"/>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74" name="Freeform 69">
              <a:extLst>
                <a:ext uri="{FF2B5EF4-FFF2-40B4-BE49-F238E27FC236}">
                  <a16:creationId xmlns:a16="http://schemas.microsoft.com/office/drawing/2014/main" id="{47EA9722-4944-017A-B91C-55CDBF5D3443}"/>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75" name="Freeform 70">
              <a:extLst>
                <a:ext uri="{FF2B5EF4-FFF2-40B4-BE49-F238E27FC236}">
                  <a16:creationId xmlns:a16="http://schemas.microsoft.com/office/drawing/2014/main" id="{AEF626B0-44DD-B8F3-9C62-0F604AC1C6EA}"/>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76" name="Freeform 71">
              <a:extLst>
                <a:ext uri="{FF2B5EF4-FFF2-40B4-BE49-F238E27FC236}">
                  <a16:creationId xmlns:a16="http://schemas.microsoft.com/office/drawing/2014/main" id="{2FB1AC9D-F45F-DC3C-A38F-5D21B9D335D5}"/>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77" name="Freeform 72">
              <a:extLst>
                <a:ext uri="{FF2B5EF4-FFF2-40B4-BE49-F238E27FC236}">
                  <a16:creationId xmlns:a16="http://schemas.microsoft.com/office/drawing/2014/main" id="{2A56239F-31FF-002E-F1CF-89E30CCDD635}"/>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78" name="Freeform 73">
              <a:extLst>
                <a:ext uri="{FF2B5EF4-FFF2-40B4-BE49-F238E27FC236}">
                  <a16:creationId xmlns:a16="http://schemas.microsoft.com/office/drawing/2014/main" id="{034551FF-715D-AFB1-461B-82272A83789A}"/>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79" name="Freeform 74">
              <a:extLst>
                <a:ext uri="{FF2B5EF4-FFF2-40B4-BE49-F238E27FC236}">
                  <a16:creationId xmlns:a16="http://schemas.microsoft.com/office/drawing/2014/main" id="{FA354857-E7B9-119A-7548-6D20A7997D2D}"/>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80" name="Freeform 75">
              <a:extLst>
                <a:ext uri="{FF2B5EF4-FFF2-40B4-BE49-F238E27FC236}">
                  <a16:creationId xmlns:a16="http://schemas.microsoft.com/office/drawing/2014/main" id="{3D970D08-29FE-0C96-A78C-173D73EB45F6}"/>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81" name="Freeform 76">
              <a:extLst>
                <a:ext uri="{FF2B5EF4-FFF2-40B4-BE49-F238E27FC236}">
                  <a16:creationId xmlns:a16="http://schemas.microsoft.com/office/drawing/2014/main" id="{E78744AE-1882-CDC6-7BA4-FCA2FB73C8A1}"/>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82" name="Freeform 77">
              <a:extLst>
                <a:ext uri="{FF2B5EF4-FFF2-40B4-BE49-F238E27FC236}">
                  <a16:creationId xmlns:a16="http://schemas.microsoft.com/office/drawing/2014/main" id="{99BC2F1E-6423-F99A-FD27-E8EDA1FD140B}"/>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83" name="Rectangle 9">
            <a:extLst>
              <a:ext uri="{FF2B5EF4-FFF2-40B4-BE49-F238E27FC236}">
                <a16:creationId xmlns:a16="http://schemas.microsoft.com/office/drawing/2014/main" id="{8A323918-7DCD-9D58-DAAC-A4B1B050936C}"/>
              </a:ext>
            </a:extLst>
          </p:cNvPr>
          <p:cNvSpPr/>
          <p:nvPr/>
        </p:nvSpPr>
        <p:spPr>
          <a:xfrm>
            <a:off x="1905368" y="1258385"/>
            <a:ext cx="1295517" cy="115256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Slide Number Placeholder 1">
            <a:extLst>
              <a:ext uri="{FF2B5EF4-FFF2-40B4-BE49-F238E27FC236}">
                <a16:creationId xmlns:a16="http://schemas.microsoft.com/office/drawing/2014/main" id="{BCFDABAC-12FC-0A7B-0A92-3A8431FD5382}"/>
              </a:ext>
            </a:extLst>
          </p:cNvPr>
          <p:cNvSpPr>
            <a:spLocks noGrp="1"/>
          </p:cNvSpPr>
          <p:nvPr>
            <p:ph type="sldNum" sz="quarter" idx="12"/>
          </p:nvPr>
        </p:nvSpPr>
        <p:spPr/>
        <p:txBody>
          <a:bodyPr/>
          <a:lstStyle/>
          <a:p>
            <a:fld id="{E6C13257-68CF-4DE4-9D4C-265531AD456D}" type="slidenum">
              <a:rPr lang="en-US" sz="2800" smtClean="0"/>
              <a:t>4</a:t>
            </a:fld>
            <a:endParaRPr lang="en-US" sz="2800"/>
          </a:p>
        </p:txBody>
      </p:sp>
    </p:spTree>
    <p:extLst>
      <p:ext uri="{BB962C8B-B14F-4D97-AF65-F5344CB8AC3E}">
        <p14:creationId xmlns:p14="http://schemas.microsoft.com/office/powerpoint/2010/main" val="63912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0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par>
                                <p:cTn id="11" presetID="31" presetClass="entr" presetSubtype="0" fill="hold" nodeType="withEffect">
                                  <p:stCondLst>
                                    <p:cond delay="10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 calcmode="lin" valueType="num">
                                      <p:cBhvr>
                                        <p:cTn id="23" dur="500" fill="hold"/>
                                        <p:tgtEl>
                                          <p:spTgt spid="49"/>
                                        </p:tgtEl>
                                        <p:attrNameLst>
                                          <p:attrName>style.rotation</p:attrName>
                                        </p:attrNameLst>
                                      </p:cBhvr>
                                      <p:tavLst>
                                        <p:tav tm="0">
                                          <p:val>
                                            <p:fltVal val="360"/>
                                          </p:val>
                                        </p:tav>
                                        <p:tav tm="100000">
                                          <p:val>
                                            <p:fltVal val="0"/>
                                          </p:val>
                                        </p:tav>
                                      </p:tavLst>
                                    </p:anim>
                                    <p:animEffect transition="in" filter="fade">
                                      <p:cBhvr>
                                        <p:cTn id="24" dur="500"/>
                                        <p:tgtEl>
                                          <p:spTgt spid="49"/>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p:cTn id="28" dur="500" fill="hold"/>
                                        <p:tgtEl>
                                          <p:spTgt spid="38"/>
                                        </p:tgtEl>
                                        <p:attrNameLst>
                                          <p:attrName>ppt_w</p:attrName>
                                        </p:attrNameLst>
                                      </p:cBhvr>
                                      <p:tavLst>
                                        <p:tav tm="0">
                                          <p:val>
                                            <p:fltVal val="0"/>
                                          </p:val>
                                        </p:tav>
                                        <p:tav tm="100000">
                                          <p:val>
                                            <p:strVal val="#ppt_w"/>
                                          </p:val>
                                        </p:tav>
                                      </p:tavLst>
                                    </p:anim>
                                    <p:anim calcmode="lin" valueType="num">
                                      <p:cBhvr>
                                        <p:cTn id="29" dur="500" fill="hold"/>
                                        <p:tgtEl>
                                          <p:spTgt spid="38"/>
                                        </p:tgtEl>
                                        <p:attrNameLst>
                                          <p:attrName>ppt_h</p:attrName>
                                        </p:attrNameLst>
                                      </p:cBhvr>
                                      <p:tavLst>
                                        <p:tav tm="0">
                                          <p:val>
                                            <p:fltVal val="0"/>
                                          </p:val>
                                        </p:tav>
                                        <p:tav tm="100000">
                                          <p:val>
                                            <p:strVal val="#ppt_h"/>
                                          </p:val>
                                        </p:tav>
                                      </p:tavLst>
                                    </p:anim>
                                    <p:animEffect transition="in" filter="fade">
                                      <p:cBhvr>
                                        <p:cTn id="30" dur="500"/>
                                        <p:tgtEl>
                                          <p:spTgt spid="38"/>
                                        </p:tgtEl>
                                      </p:cBhvr>
                                    </p:animEffect>
                                  </p:childTnLst>
                                </p:cTn>
                              </p:par>
                              <p:par>
                                <p:cTn id="31" presetID="53" presetClass="entr" presetSubtype="16" fill="hold" grpId="0" nodeType="withEffect">
                                  <p:stCondLst>
                                    <p:cond delay="650"/>
                                  </p:stCondLst>
                                  <p:childTnLst>
                                    <p:set>
                                      <p:cBhvr>
                                        <p:cTn id="32" dur="1" fill="hold">
                                          <p:stCondLst>
                                            <p:cond delay="0"/>
                                          </p:stCondLst>
                                        </p:cTn>
                                        <p:tgtEl>
                                          <p:spTgt spid="83"/>
                                        </p:tgtEl>
                                        <p:attrNameLst>
                                          <p:attrName>style.visibility</p:attrName>
                                        </p:attrNameLst>
                                      </p:cBhvr>
                                      <p:to>
                                        <p:strVal val="visible"/>
                                      </p:to>
                                    </p:set>
                                    <p:anim calcmode="lin" valueType="num">
                                      <p:cBhvr>
                                        <p:cTn id="33" dur="500" fill="hold"/>
                                        <p:tgtEl>
                                          <p:spTgt spid="83"/>
                                        </p:tgtEl>
                                        <p:attrNameLst>
                                          <p:attrName>ppt_w</p:attrName>
                                        </p:attrNameLst>
                                      </p:cBhvr>
                                      <p:tavLst>
                                        <p:tav tm="0">
                                          <p:val>
                                            <p:fltVal val="0"/>
                                          </p:val>
                                        </p:tav>
                                        <p:tav tm="100000">
                                          <p:val>
                                            <p:strVal val="#ppt_w"/>
                                          </p:val>
                                        </p:tav>
                                      </p:tavLst>
                                    </p:anim>
                                    <p:anim calcmode="lin" valueType="num">
                                      <p:cBhvr>
                                        <p:cTn id="34" dur="500" fill="hold"/>
                                        <p:tgtEl>
                                          <p:spTgt spid="83"/>
                                        </p:tgtEl>
                                        <p:attrNameLst>
                                          <p:attrName>ppt_h</p:attrName>
                                        </p:attrNameLst>
                                      </p:cBhvr>
                                      <p:tavLst>
                                        <p:tav tm="0">
                                          <p:val>
                                            <p:fltVal val="0"/>
                                          </p:val>
                                        </p:tav>
                                        <p:tav tm="100000">
                                          <p:val>
                                            <p:strVal val="#ppt_h"/>
                                          </p:val>
                                        </p:tav>
                                      </p:tavLst>
                                    </p:anim>
                                    <p:animEffect transition="in" filter="fade">
                                      <p:cBhvr>
                                        <p:cTn id="35" dur="500"/>
                                        <p:tgtEl>
                                          <p:spTgt spid="83"/>
                                        </p:tgtEl>
                                      </p:cBhvr>
                                    </p:animEffect>
                                  </p:childTnLst>
                                </p:cTn>
                              </p:par>
                            </p:childTnLst>
                          </p:cTn>
                        </p:par>
                        <p:par>
                          <p:cTn id="36" fill="hold">
                            <p:stCondLst>
                              <p:cond delay="1650"/>
                            </p:stCondLst>
                            <p:childTnLst>
                              <p:par>
                                <p:cTn id="37" presetID="2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6"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463581"/>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THU THẬP YÊU CẦU CHỨC NĂNG</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2351781"/>
            <a:ext cx="10877006" cy="1077219"/>
            <a:chOff x="5555986" y="1856872"/>
            <a:chExt cx="5809921" cy="583217"/>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1856872"/>
              <a:ext cx="5500672" cy="583217"/>
            </a:xfrm>
            <a:prstGeom prst="rect">
              <a:avLst/>
            </a:prstGeom>
            <a:noFill/>
          </p:spPr>
          <p:txBody>
            <a:bodyPr wrap="square" rtlCol="0" anchor="ctr">
              <a:spAutoFit/>
            </a:bodyPr>
            <a:lstStyle/>
            <a:p>
              <a:r>
                <a:rPr lang="en-US" altLang="ko-KR" sz="3200" b="1">
                  <a:solidFill>
                    <a:schemeClr val="tx1">
                      <a:lumMod val="65000"/>
                      <a:lumOff val="35000"/>
                    </a:schemeClr>
                  </a:solidFill>
                  <a:latin typeface="Tw Cen MT" panose="020B0602020104020603" pitchFamily="34" charset="0"/>
                </a:rPr>
                <a:t>Phỏng vấn các thành phần (StateHolder) liên quan đến các hoạt động trong phòng khám tư nhân.</a:t>
              </a:r>
              <a:endParaRPr lang="ko-KR" altLang="en-US" sz="32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grpSp>
        <p:nvGrpSpPr>
          <p:cNvPr id="28" name="Group 27">
            <a:extLst>
              <a:ext uri="{FF2B5EF4-FFF2-40B4-BE49-F238E27FC236}">
                <a16:creationId xmlns:a16="http://schemas.microsoft.com/office/drawing/2014/main" id="{0D6FCCC2-6646-A00A-B31A-9129E08D8550}"/>
              </a:ext>
            </a:extLst>
          </p:cNvPr>
          <p:cNvGrpSpPr/>
          <p:nvPr/>
        </p:nvGrpSpPr>
        <p:grpSpPr>
          <a:xfrm>
            <a:off x="1193999" y="4311779"/>
            <a:ext cx="10877006" cy="1077219"/>
            <a:chOff x="5555986" y="1856873"/>
            <a:chExt cx="5809921" cy="583217"/>
          </a:xfrm>
        </p:grpSpPr>
        <p:sp>
          <p:nvSpPr>
            <p:cNvPr id="29" name="Oval 28">
              <a:extLst>
                <a:ext uri="{FF2B5EF4-FFF2-40B4-BE49-F238E27FC236}">
                  <a16:creationId xmlns:a16="http://schemas.microsoft.com/office/drawing/2014/main" id="{4CC970CB-2B10-71ED-767D-65D38268B964}"/>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0" name="Chevron 38">
              <a:extLst>
                <a:ext uri="{FF2B5EF4-FFF2-40B4-BE49-F238E27FC236}">
                  <a16:creationId xmlns:a16="http://schemas.microsoft.com/office/drawing/2014/main" id="{C2183C38-9E90-FAB5-F4D4-96770F22691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1" name="TextBox 30">
              <a:extLst>
                <a:ext uri="{FF2B5EF4-FFF2-40B4-BE49-F238E27FC236}">
                  <a16:creationId xmlns:a16="http://schemas.microsoft.com/office/drawing/2014/main" id="{32D6CD07-9972-3719-1F98-D32FEC2641E8}"/>
                </a:ext>
              </a:extLst>
            </p:cNvPr>
            <p:cNvSpPr txBox="1"/>
            <p:nvPr/>
          </p:nvSpPr>
          <p:spPr>
            <a:xfrm>
              <a:off x="5865235" y="1856873"/>
              <a:ext cx="5500672" cy="583217"/>
            </a:xfrm>
            <a:prstGeom prst="rect">
              <a:avLst/>
            </a:prstGeom>
            <a:noFill/>
          </p:spPr>
          <p:txBody>
            <a:bodyPr wrap="square" rtlCol="0" anchor="ctr">
              <a:spAutoFit/>
            </a:bodyPr>
            <a:lstStyle/>
            <a:p>
              <a:r>
                <a:rPr lang="en-US" altLang="ko-KR" sz="3200" b="1">
                  <a:solidFill>
                    <a:schemeClr val="tx1">
                      <a:lumMod val="65000"/>
                      <a:lumOff val="35000"/>
                    </a:schemeClr>
                  </a:solidFill>
                  <a:latin typeface="Tw Cen MT" panose="020B0602020104020603" pitchFamily="34" charset="0"/>
                </a:rPr>
                <a:t>Tham khảo, thu thập thông tin về các ứng dụng, website liên quan.</a:t>
              </a:r>
              <a:endParaRPr lang="ko-KR" altLang="en-US" sz="3200" b="1" dirty="0">
                <a:solidFill>
                  <a:schemeClr val="tx1">
                    <a:lumMod val="65000"/>
                    <a:lumOff val="35000"/>
                  </a:schemeClr>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6FCF6682-05E7-81D0-D864-D6FC4FDB1571}"/>
              </a:ext>
            </a:extLst>
          </p:cNvPr>
          <p:cNvSpPr>
            <a:spLocks noGrp="1"/>
          </p:cNvSpPr>
          <p:nvPr>
            <p:ph type="sldNum" sz="quarter" idx="12"/>
          </p:nvPr>
        </p:nvSpPr>
        <p:spPr/>
        <p:txBody>
          <a:bodyPr/>
          <a:lstStyle/>
          <a:p>
            <a:fld id="{E6C13257-68CF-4DE4-9D4C-265531AD456D}" type="slidenum">
              <a:rPr lang="en-US" sz="2800" smtClean="0"/>
              <a:t>5</a:t>
            </a:fld>
            <a:endParaRPr lang="en-US" sz="2800"/>
          </a:p>
        </p:txBody>
      </p:sp>
    </p:spTree>
    <p:extLst>
      <p:ext uri="{BB962C8B-B14F-4D97-AF65-F5344CB8AC3E}">
        <p14:creationId xmlns:p14="http://schemas.microsoft.com/office/powerpoint/2010/main" val="34076543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arn(inVertical)">
                                      <p:cBhvr>
                                        <p:cTn id="7" dur="750"/>
                                        <p:tgtEl>
                                          <p:spTgt spid="136"/>
                                        </p:tgtEl>
                                      </p:cBhvr>
                                    </p:animEffect>
                                  </p:childTnLst>
                                </p:cTn>
                              </p:par>
                              <p:par>
                                <p:cTn id="8" presetID="16" presetClass="entr" presetSubtype="2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4" name="Chevron 38">
            <a:extLst>
              <a:ext uri="{FF2B5EF4-FFF2-40B4-BE49-F238E27FC236}">
                <a16:creationId xmlns:a16="http://schemas.microsoft.com/office/drawing/2014/main" id="{D1F12505-FA3A-979E-9102-F05342B7F782}"/>
              </a:ext>
            </a:extLst>
          </p:cNvPr>
          <p:cNvSpPr/>
          <p:nvPr/>
        </p:nvSpPr>
        <p:spPr>
          <a:xfrm>
            <a:off x="5626699" y="3324139"/>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5" name="Chevron 38">
            <a:extLst>
              <a:ext uri="{FF2B5EF4-FFF2-40B4-BE49-F238E27FC236}">
                <a16:creationId xmlns:a16="http://schemas.microsoft.com/office/drawing/2014/main" id="{D4A2FAF3-5D54-95A9-2FAC-1D28581209D9}"/>
              </a:ext>
            </a:extLst>
          </p:cNvPr>
          <p:cNvSpPr/>
          <p:nvPr/>
        </p:nvSpPr>
        <p:spPr>
          <a:xfrm>
            <a:off x="5626183" y="4833535"/>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BE02BC9D-50C6-25E4-3958-EBE3D57B8728}"/>
              </a:ext>
            </a:extLst>
          </p:cNvPr>
          <p:cNvSpPr txBox="1"/>
          <p:nvPr/>
        </p:nvSpPr>
        <p:spPr>
          <a:xfrm>
            <a:off x="1545072" y="2417621"/>
            <a:ext cx="2118658"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130D7AE1-406E-DE97-BB19-9D79D7B94BF3}"/>
              </a:ext>
            </a:extLst>
          </p:cNvPr>
          <p:cNvSpPr txBox="1"/>
          <p:nvPr/>
        </p:nvSpPr>
        <p:spPr>
          <a:xfrm>
            <a:off x="9069843" y="2488500"/>
            <a:ext cx="2606749"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XÂY DỰNG CƠ SỞ DỮ LIỆU BẰNG MYSQL</a:t>
            </a:r>
            <a:endParaRPr lang="en-LT" sz="2400" b="1">
              <a:solidFill>
                <a:srgbClr val="F0EEF0"/>
              </a:solidFill>
              <a:latin typeface="Tw Cen MT" panose="020B0602020104020603" pitchFamily="34" charset="0"/>
            </a:endParaRPr>
          </a:p>
        </p:txBody>
      </p:sp>
      <p:grpSp>
        <p:nvGrpSpPr>
          <p:cNvPr id="43" name="Graphic 43">
            <a:extLst>
              <a:ext uri="{FF2B5EF4-FFF2-40B4-BE49-F238E27FC236}">
                <a16:creationId xmlns:a16="http://schemas.microsoft.com/office/drawing/2014/main" id="{D2DC6550-37C5-36FC-EDEF-9BCA8AF6206A}"/>
              </a:ext>
            </a:extLst>
          </p:cNvPr>
          <p:cNvGrpSpPr/>
          <p:nvPr/>
        </p:nvGrpSpPr>
        <p:grpSpPr>
          <a:xfrm rot="269299" flipV="1">
            <a:off x="7630974" y="2039841"/>
            <a:ext cx="1709829" cy="616036"/>
            <a:chOff x="5270499" y="2952750"/>
            <a:chExt cx="1652160" cy="946643"/>
          </a:xfrm>
          <a:solidFill>
            <a:srgbClr val="33B4E7"/>
          </a:solidFill>
        </p:grpSpPr>
        <p:sp>
          <p:nvSpPr>
            <p:cNvPr id="44" name="Freeform 34">
              <a:extLst>
                <a:ext uri="{FF2B5EF4-FFF2-40B4-BE49-F238E27FC236}">
                  <a16:creationId xmlns:a16="http://schemas.microsoft.com/office/drawing/2014/main" id="{32848412-BF93-E0D1-E288-AE04C805BE4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5" name="Freeform 35">
              <a:extLst>
                <a:ext uri="{FF2B5EF4-FFF2-40B4-BE49-F238E27FC236}">
                  <a16:creationId xmlns:a16="http://schemas.microsoft.com/office/drawing/2014/main" id="{79A2059E-603A-002F-6EE4-625837D0D59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5FBFB080-2942-6DC8-EB0D-E9DCF645D922}"/>
              </a:ext>
            </a:extLst>
          </p:cNvPr>
          <p:cNvGrpSpPr/>
          <p:nvPr/>
        </p:nvGrpSpPr>
        <p:grpSpPr>
          <a:xfrm rot="417027" flipH="1" flipV="1">
            <a:off x="3394558" y="2169468"/>
            <a:ext cx="1636471" cy="673977"/>
            <a:chOff x="5270499" y="2952750"/>
            <a:chExt cx="1652160" cy="946643"/>
          </a:xfrm>
          <a:solidFill>
            <a:srgbClr val="33B4E7"/>
          </a:solidFill>
        </p:grpSpPr>
        <p:sp>
          <p:nvSpPr>
            <p:cNvPr id="60" name="Freeform 42">
              <a:extLst>
                <a:ext uri="{FF2B5EF4-FFF2-40B4-BE49-F238E27FC236}">
                  <a16:creationId xmlns:a16="http://schemas.microsoft.com/office/drawing/2014/main" id="{C97B7D52-8FAF-8FD6-7A57-EB76B60ECC2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45">
              <a:extLst>
                <a:ext uri="{FF2B5EF4-FFF2-40B4-BE49-F238E27FC236}">
                  <a16:creationId xmlns:a16="http://schemas.microsoft.com/office/drawing/2014/main" id="{2C988182-FD1E-278D-56F0-75CA2691D33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6" name="!!lamp">
            <a:extLst>
              <a:ext uri="{FF2B5EF4-FFF2-40B4-BE49-F238E27FC236}">
                <a16:creationId xmlns:a16="http://schemas.microsoft.com/office/drawing/2014/main" id="{0BE05DE1-46A4-C5BA-1663-A21193A97BB0}"/>
              </a:ext>
            </a:extLst>
          </p:cNvPr>
          <p:cNvGrpSpPr/>
          <p:nvPr/>
        </p:nvGrpSpPr>
        <p:grpSpPr>
          <a:xfrm>
            <a:off x="5182831" y="2337118"/>
            <a:ext cx="2313748" cy="2451646"/>
            <a:chOff x="5105414" y="2463804"/>
            <a:chExt cx="1974089" cy="1921526"/>
          </a:xfrm>
          <a:solidFill>
            <a:srgbClr val="33B4E7"/>
          </a:solidFill>
        </p:grpSpPr>
        <p:sp>
          <p:nvSpPr>
            <p:cNvPr id="84" name="Freeform 53">
              <a:extLst>
                <a:ext uri="{FF2B5EF4-FFF2-40B4-BE49-F238E27FC236}">
                  <a16:creationId xmlns:a16="http://schemas.microsoft.com/office/drawing/2014/main" id="{CC32E237-E15D-8597-004D-F917204408D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85" name="Freeform 54">
              <a:extLst>
                <a:ext uri="{FF2B5EF4-FFF2-40B4-BE49-F238E27FC236}">
                  <a16:creationId xmlns:a16="http://schemas.microsoft.com/office/drawing/2014/main" id="{B159DEA2-F0E2-19C3-37F3-44D7E1F2AFEC}"/>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86" name="Freeform 55">
              <a:extLst>
                <a:ext uri="{FF2B5EF4-FFF2-40B4-BE49-F238E27FC236}">
                  <a16:creationId xmlns:a16="http://schemas.microsoft.com/office/drawing/2014/main" id="{8B967E0C-C0BF-D94D-727B-15778AC978CA}"/>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a:p>
          </p:txBody>
        </p:sp>
        <p:sp>
          <p:nvSpPr>
            <p:cNvPr id="87" name="Freeform 56">
              <a:extLst>
                <a:ext uri="{FF2B5EF4-FFF2-40B4-BE49-F238E27FC236}">
                  <a16:creationId xmlns:a16="http://schemas.microsoft.com/office/drawing/2014/main" id="{B42E51F9-A9D0-37C4-7997-E272C0D4256B}"/>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88" name="Freeform 62">
              <a:extLst>
                <a:ext uri="{FF2B5EF4-FFF2-40B4-BE49-F238E27FC236}">
                  <a16:creationId xmlns:a16="http://schemas.microsoft.com/office/drawing/2014/main" id="{C14FE2DE-2455-EE08-64FE-73A90CCF6AF6}"/>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89" name="Freeform 66">
              <a:extLst>
                <a:ext uri="{FF2B5EF4-FFF2-40B4-BE49-F238E27FC236}">
                  <a16:creationId xmlns:a16="http://schemas.microsoft.com/office/drawing/2014/main" id="{E242D78A-98F3-4BEB-BDA7-E817F4753886}"/>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90" name="Freeform 67">
              <a:extLst>
                <a:ext uri="{FF2B5EF4-FFF2-40B4-BE49-F238E27FC236}">
                  <a16:creationId xmlns:a16="http://schemas.microsoft.com/office/drawing/2014/main" id="{9943DBDF-584A-7EA1-30C5-E8CDF1DF71DE}"/>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91" name="Freeform 68">
              <a:extLst>
                <a:ext uri="{FF2B5EF4-FFF2-40B4-BE49-F238E27FC236}">
                  <a16:creationId xmlns:a16="http://schemas.microsoft.com/office/drawing/2014/main" id="{C948C129-EC22-17D1-80E8-33417F2FEDBE}"/>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92" name="Freeform 69">
              <a:extLst>
                <a:ext uri="{FF2B5EF4-FFF2-40B4-BE49-F238E27FC236}">
                  <a16:creationId xmlns:a16="http://schemas.microsoft.com/office/drawing/2014/main" id="{A5849129-9E89-91A8-9151-5B20E857D23D}"/>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93" name="Freeform 70">
              <a:extLst>
                <a:ext uri="{FF2B5EF4-FFF2-40B4-BE49-F238E27FC236}">
                  <a16:creationId xmlns:a16="http://schemas.microsoft.com/office/drawing/2014/main" id="{21BAC3DF-A66C-F8E0-AF9A-ED345FAE0439}"/>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94" name="Freeform 71">
              <a:extLst>
                <a:ext uri="{FF2B5EF4-FFF2-40B4-BE49-F238E27FC236}">
                  <a16:creationId xmlns:a16="http://schemas.microsoft.com/office/drawing/2014/main" id="{52608EF9-ADB0-1902-35ED-41AC2F6B6DD2}"/>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95" name="Freeform 72">
              <a:extLst>
                <a:ext uri="{FF2B5EF4-FFF2-40B4-BE49-F238E27FC236}">
                  <a16:creationId xmlns:a16="http://schemas.microsoft.com/office/drawing/2014/main" id="{0AB12568-F4CD-4598-F866-99B5AD43D2C6}"/>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96" name="Freeform 73">
              <a:extLst>
                <a:ext uri="{FF2B5EF4-FFF2-40B4-BE49-F238E27FC236}">
                  <a16:creationId xmlns:a16="http://schemas.microsoft.com/office/drawing/2014/main" id="{A2D411A2-A338-B310-C056-D2F16457154B}"/>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97" name="Freeform 74">
              <a:extLst>
                <a:ext uri="{FF2B5EF4-FFF2-40B4-BE49-F238E27FC236}">
                  <a16:creationId xmlns:a16="http://schemas.microsoft.com/office/drawing/2014/main" id="{DEBE6EAB-AC86-375E-17EC-7273592ABDA8}"/>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98" name="Freeform 75">
              <a:extLst>
                <a:ext uri="{FF2B5EF4-FFF2-40B4-BE49-F238E27FC236}">
                  <a16:creationId xmlns:a16="http://schemas.microsoft.com/office/drawing/2014/main" id="{68324849-7466-B48D-2FA6-EC4C3569D3A5}"/>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99" name="Freeform 76">
              <a:extLst>
                <a:ext uri="{FF2B5EF4-FFF2-40B4-BE49-F238E27FC236}">
                  <a16:creationId xmlns:a16="http://schemas.microsoft.com/office/drawing/2014/main" id="{F913B74F-6CCA-8706-16AC-2A73EE375FE2}"/>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100" name="Freeform 77">
              <a:extLst>
                <a:ext uri="{FF2B5EF4-FFF2-40B4-BE49-F238E27FC236}">
                  <a16:creationId xmlns:a16="http://schemas.microsoft.com/office/drawing/2014/main" id="{ACF4AE99-9DFD-3A2A-82D5-6AC376CEB4F3}"/>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101" name="Rectangle 9">
            <a:extLst>
              <a:ext uri="{FF2B5EF4-FFF2-40B4-BE49-F238E27FC236}">
                <a16:creationId xmlns:a16="http://schemas.microsoft.com/office/drawing/2014/main" id="{CD33C89B-BA33-5FB3-E40A-BC5033ABD5ED}"/>
              </a:ext>
            </a:extLst>
          </p:cNvPr>
          <p:cNvSpPr/>
          <p:nvPr/>
        </p:nvSpPr>
        <p:spPr>
          <a:xfrm>
            <a:off x="1967730" y="1071824"/>
            <a:ext cx="1221690" cy="1148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3" name="Graphic 102" descr="Database with solid fill">
            <a:extLst>
              <a:ext uri="{FF2B5EF4-FFF2-40B4-BE49-F238E27FC236}">
                <a16:creationId xmlns:a16="http://schemas.microsoft.com/office/drawing/2014/main" id="{19535C1B-29E6-1260-0B3C-052B81284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0511" y="1034086"/>
            <a:ext cx="1803990" cy="1372402"/>
          </a:xfrm>
          <a:prstGeom prst="rect">
            <a:avLst/>
          </a:prstGeom>
        </p:spPr>
      </p:pic>
      <p:sp>
        <p:nvSpPr>
          <p:cNvPr id="2" name="Slide Number Placeholder 1">
            <a:extLst>
              <a:ext uri="{FF2B5EF4-FFF2-40B4-BE49-F238E27FC236}">
                <a16:creationId xmlns:a16="http://schemas.microsoft.com/office/drawing/2014/main" id="{42EC48CE-28C4-E534-378C-705A33367B2E}"/>
              </a:ext>
            </a:extLst>
          </p:cNvPr>
          <p:cNvSpPr>
            <a:spLocks noGrp="1"/>
          </p:cNvSpPr>
          <p:nvPr>
            <p:ph type="sldNum" sz="quarter" idx="12"/>
          </p:nvPr>
        </p:nvSpPr>
        <p:spPr/>
        <p:txBody>
          <a:bodyPr/>
          <a:lstStyle/>
          <a:p>
            <a:fld id="{E6C13257-68CF-4DE4-9D4C-265531AD456D}" type="slidenum">
              <a:rPr lang="en-US" sz="2800" smtClean="0"/>
              <a:t>6</a:t>
            </a:fld>
            <a:endParaRPr lang="en-US" sz="2800"/>
          </a:p>
        </p:txBody>
      </p:sp>
    </p:spTree>
    <p:extLst>
      <p:ext uri="{BB962C8B-B14F-4D97-AF65-F5344CB8AC3E}">
        <p14:creationId xmlns:p14="http://schemas.microsoft.com/office/powerpoint/2010/main" val="15052368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Effect transition="in" filter="fade">
                                      <p:cBhvr>
                                        <p:cTn id="15" dur="500"/>
                                        <p:tgtEl>
                                          <p:spTgt spid="103"/>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XÂY DỰNG CƠ SỞ DỮ LIỆU</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1145756"/>
            <a:ext cx="10423075" cy="427574"/>
            <a:chOff x="5555986" y="1994588"/>
            <a:chExt cx="5809921" cy="284411"/>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2023508"/>
              <a:ext cx="5500672" cy="249950"/>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Xampp, phpadmin để tạo và quản lý cơ sở dữ liệu.</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892E1750-807F-925F-A6DE-8967393634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1937198"/>
            <a:ext cx="4394166" cy="1074495"/>
          </a:xfrm>
          <a:prstGeom prst="rect">
            <a:avLst/>
          </a:prstGeom>
        </p:spPr>
      </p:pic>
      <p:pic>
        <p:nvPicPr>
          <p:cNvPr id="5" name="Picture 4">
            <a:extLst>
              <a:ext uri="{FF2B5EF4-FFF2-40B4-BE49-F238E27FC236}">
                <a16:creationId xmlns:a16="http://schemas.microsoft.com/office/drawing/2014/main" id="{D06F68DE-76AD-A4F8-4CB1-06D0FE6677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32206" y="1937198"/>
            <a:ext cx="5402877" cy="1074495"/>
          </a:xfrm>
          <a:prstGeom prst="rect">
            <a:avLst/>
          </a:prstGeom>
        </p:spPr>
      </p:pic>
      <p:pic>
        <p:nvPicPr>
          <p:cNvPr id="7" name="Picture 6">
            <a:extLst>
              <a:ext uri="{FF2B5EF4-FFF2-40B4-BE49-F238E27FC236}">
                <a16:creationId xmlns:a16="http://schemas.microsoft.com/office/drawing/2014/main" id="{2973AF5C-9EC1-681D-F873-72F70857A88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93999" y="3225765"/>
            <a:ext cx="4396762" cy="3409813"/>
          </a:xfrm>
          <a:prstGeom prst="rect">
            <a:avLst/>
          </a:prstGeom>
        </p:spPr>
      </p:pic>
      <p:pic>
        <p:nvPicPr>
          <p:cNvPr id="11" name="Picture 10">
            <a:extLst>
              <a:ext uri="{FF2B5EF4-FFF2-40B4-BE49-F238E27FC236}">
                <a16:creationId xmlns:a16="http://schemas.microsoft.com/office/drawing/2014/main" id="{305EA8EE-0A17-D93F-A41A-2C505F8801C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32206" y="3225765"/>
            <a:ext cx="6338799" cy="3409814"/>
          </a:xfrm>
          <a:prstGeom prst="rect">
            <a:avLst/>
          </a:prstGeom>
        </p:spPr>
      </p:pic>
      <p:sp>
        <p:nvSpPr>
          <p:cNvPr id="2" name="Slide Number Placeholder 1">
            <a:extLst>
              <a:ext uri="{FF2B5EF4-FFF2-40B4-BE49-F238E27FC236}">
                <a16:creationId xmlns:a16="http://schemas.microsoft.com/office/drawing/2014/main" id="{3EA8BCB9-71A9-0CAB-F2EB-3F7804F42D0D}"/>
              </a:ext>
            </a:extLst>
          </p:cNvPr>
          <p:cNvSpPr>
            <a:spLocks noGrp="1"/>
          </p:cNvSpPr>
          <p:nvPr>
            <p:ph type="sldNum" sz="quarter" idx="12"/>
          </p:nvPr>
        </p:nvSpPr>
        <p:spPr>
          <a:xfrm>
            <a:off x="9043219" y="6270455"/>
            <a:ext cx="2743200" cy="365125"/>
          </a:xfrm>
        </p:spPr>
        <p:txBody>
          <a:bodyPr/>
          <a:lstStyle/>
          <a:p>
            <a:fld id="{E6C13257-68CF-4DE4-9D4C-265531AD456D}" type="slidenum">
              <a:rPr lang="en-US" sz="2800" smtClean="0">
                <a:solidFill>
                  <a:schemeClr val="bg1"/>
                </a:solidFill>
              </a:rPr>
              <a:t>7</a:t>
            </a:fld>
            <a:endParaRPr lang="en-US" sz="2800">
              <a:solidFill>
                <a:schemeClr val="bg1"/>
              </a:solidFill>
            </a:endParaRPr>
          </a:p>
        </p:txBody>
      </p:sp>
    </p:spTree>
    <p:extLst>
      <p:ext uri="{BB962C8B-B14F-4D97-AF65-F5344CB8AC3E}">
        <p14:creationId xmlns:p14="http://schemas.microsoft.com/office/powerpoint/2010/main" val="25422549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arn(inVertical)">
                                      <p:cBhvr>
                                        <p:cTn id="7" dur="75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XÂY DỰNG CƠ SỞ DỮ LIỆU</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1145756"/>
            <a:ext cx="10423075" cy="427574"/>
            <a:chOff x="5555986" y="1994588"/>
            <a:chExt cx="5809921" cy="284411"/>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2023508"/>
              <a:ext cx="5500672" cy="249950"/>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Xampp, phpadmin để tạo và quản lý cơ sở dữ liệu.</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4" name="Picture 3">
            <a:extLst>
              <a:ext uri="{FF2B5EF4-FFF2-40B4-BE49-F238E27FC236}">
                <a16:creationId xmlns:a16="http://schemas.microsoft.com/office/drawing/2014/main" id="{01ED8610-616A-C63C-1AD1-3ECBE3926C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1840740"/>
            <a:ext cx="6697504" cy="3576804"/>
          </a:xfrm>
          <a:prstGeom prst="rect">
            <a:avLst/>
          </a:prstGeom>
        </p:spPr>
      </p:pic>
      <p:sp>
        <p:nvSpPr>
          <p:cNvPr id="2" name="Slide Number Placeholder 1">
            <a:extLst>
              <a:ext uri="{FF2B5EF4-FFF2-40B4-BE49-F238E27FC236}">
                <a16:creationId xmlns:a16="http://schemas.microsoft.com/office/drawing/2014/main" id="{61322AD7-EDFC-532F-5348-0814B756CA53}"/>
              </a:ext>
            </a:extLst>
          </p:cNvPr>
          <p:cNvSpPr>
            <a:spLocks noGrp="1"/>
          </p:cNvSpPr>
          <p:nvPr>
            <p:ph type="sldNum" sz="quarter" idx="12"/>
          </p:nvPr>
        </p:nvSpPr>
        <p:spPr/>
        <p:txBody>
          <a:bodyPr/>
          <a:lstStyle/>
          <a:p>
            <a:fld id="{E6C13257-68CF-4DE4-9D4C-265531AD456D}" type="slidenum">
              <a:rPr lang="en-US" sz="2800" smtClean="0"/>
              <a:t>8</a:t>
            </a:fld>
            <a:endParaRPr lang="en-US" sz="2800"/>
          </a:p>
        </p:txBody>
      </p:sp>
    </p:spTree>
    <p:extLst>
      <p:ext uri="{BB962C8B-B14F-4D97-AF65-F5344CB8AC3E}">
        <p14:creationId xmlns:p14="http://schemas.microsoft.com/office/powerpoint/2010/main" val="101643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XÂY DỰNG CƠ SỞ DỮ LIỆU</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1145756"/>
            <a:ext cx="10423075" cy="427574"/>
            <a:chOff x="5555986" y="1994588"/>
            <a:chExt cx="5809921" cy="284411"/>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2023508"/>
              <a:ext cx="5500672" cy="249950"/>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Xampp, phpadmin để tạo và quản lý cơ sở dữ liệu.</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AB08CCC4-A079-4360-C928-DE138087E8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2280663"/>
            <a:ext cx="8763759" cy="2615492"/>
          </a:xfrm>
          <a:prstGeom prst="rect">
            <a:avLst/>
          </a:prstGeom>
        </p:spPr>
      </p:pic>
      <p:sp>
        <p:nvSpPr>
          <p:cNvPr id="2" name="Slide Number Placeholder 1">
            <a:extLst>
              <a:ext uri="{FF2B5EF4-FFF2-40B4-BE49-F238E27FC236}">
                <a16:creationId xmlns:a16="http://schemas.microsoft.com/office/drawing/2014/main" id="{7759D5E3-ED67-BE60-5812-ED738C381F38}"/>
              </a:ext>
            </a:extLst>
          </p:cNvPr>
          <p:cNvSpPr>
            <a:spLocks noGrp="1"/>
          </p:cNvSpPr>
          <p:nvPr>
            <p:ph type="sldNum" sz="quarter" idx="12"/>
          </p:nvPr>
        </p:nvSpPr>
        <p:spPr/>
        <p:txBody>
          <a:bodyPr/>
          <a:lstStyle/>
          <a:p>
            <a:fld id="{E6C13257-68CF-4DE4-9D4C-265531AD456D}" type="slidenum">
              <a:rPr lang="en-US" sz="2800" smtClean="0"/>
              <a:t>9</a:t>
            </a:fld>
            <a:endParaRPr lang="en-US" sz="2800"/>
          </a:p>
        </p:txBody>
      </p:sp>
    </p:spTree>
    <p:extLst>
      <p:ext uri="{BB962C8B-B14F-4D97-AF65-F5344CB8AC3E}">
        <p14:creationId xmlns:p14="http://schemas.microsoft.com/office/powerpoint/2010/main" val="312655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2046</Words>
  <Application>Microsoft Office PowerPoint</Application>
  <PresentationFormat>Widescreen</PresentationFormat>
  <Paragraphs>173</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Khoa Huỳnh</cp:lastModifiedBy>
  <cp:revision>118</cp:revision>
  <dcterms:created xsi:type="dcterms:W3CDTF">2018-02-15T13:35:01Z</dcterms:created>
  <dcterms:modified xsi:type="dcterms:W3CDTF">2022-12-07T05:13:05Z</dcterms:modified>
</cp:coreProperties>
</file>