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79" r:id="rId12"/>
    <p:sldId id="267" r:id="rId13"/>
    <p:sldId id="268" r:id="rId14"/>
    <p:sldId id="269" r:id="rId15"/>
    <p:sldId id="270" r:id="rId16"/>
    <p:sldId id="271" r:id="rId17"/>
    <p:sldId id="272" r:id="rId18"/>
    <p:sldId id="273" r:id="rId19"/>
    <p:sldId id="274" r:id="rId20"/>
    <p:sldId id="275" r:id="rId21"/>
    <p:sldId id="260"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F8CE87-D216-47D2-A8F4-D1FA971B27ED}" type="datetimeFigureOut">
              <a:rPr lang="en-US" smtClean="0"/>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28705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F8CE87-D216-47D2-A8F4-D1FA971B27ED}" type="datetimeFigureOut">
              <a:rPr lang="en-US" smtClean="0"/>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141640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F8CE87-D216-47D2-A8F4-D1FA971B27ED}" type="datetimeFigureOut">
              <a:rPr lang="en-US" smtClean="0"/>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112974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F8CE87-D216-47D2-A8F4-D1FA971B27ED}" type="datetimeFigureOut">
              <a:rPr lang="en-US" smtClean="0"/>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237799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8CE87-D216-47D2-A8F4-D1FA971B27ED}" type="datetimeFigureOut">
              <a:rPr lang="en-US" smtClean="0"/>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2303294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F8CE87-D216-47D2-A8F4-D1FA971B27ED}" type="datetimeFigureOut">
              <a:rPr lang="en-US" smtClean="0"/>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385725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F8CE87-D216-47D2-A8F4-D1FA971B27ED}" type="datetimeFigureOut">
              <a:rPr lang="en-US" smtClean="0"/>
              <a:t>11/25/2015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125916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F8CE87-D216-47D2-A8F4-D1FA971B27ED}" type="datetimeFigureOut">
              <a:rPr lang="en-US" smtClean="0"/>
              <a:t>11/25/2015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45933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8CE87-D216-47D2-A8F4-D1FA971B27ED}" type="datetimeFigureOut">
              <a:rPr lang="en-US" smtClean="0"/>
              <a:t>11/25/2015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338965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F8CE87-D216-47D2-A8F4-D1FA971B27ED}" type="datetimeFigureOut">
              <a:rPr lang="en-US" smtClean="0"/>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387586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F8CE87-D216-47D2-A8F4-D1FA971B27ED}" type="datetimeFigureOut">
              <a:rPr lang="en-US" smtClean="0"/>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AF5CF-7CE4-4187-B438-1F42EE51FC72}" type="slidenum">
              <a:rPr lang="en-US" smtClean="0"/>
              <a:t>‹#›</a:t>
            </a:fld>
            <a:endParaRPr lang="en-US"/>
          </a:p>
        </p:txBody>
      </p:sp>
    </p:spTree>
    <p:extLst>
      <p:ext uri="{BB962C8B-B14F-4D97-AF65-F5344CB8AC3E}">
        <p14:creationId xmlns:p14="http://schemas.microsoft.com/office/powerpoint/2010/main" val="58384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8CE87-D216-47D2-A8F4-D1FA971B27ED}" type="datetimeFigureOut">
              <a:rPr lang="en-US" smtClean="0"/>
              <a:t>11/25/2015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AF5CF-7CE4-4187-B438-1F42EE51FC72}" type="slidenum">
              <a:rPr lang="en-US" smtClean="0"/>
              <a:t>‹#›</a:t>
            </a:fld>
            <a:endParaRPr lang="en-US"/>
          </a:p>
        </p:txBody>
      </p:sp>
    </p:spTree>
    <p:extLst>
      <p:ext uri="{BB962C8B-B14F-4D97-AF65-F5344CB8AC3E}">
        <p14:creationId xmlns:p14="http://schemas.microsoft.com/office/powerpoint/2010/main" val="270324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counts.google.com/ServiceLogin?hl=en&amp;continue=https://evil.com" TargetMode="External"/><Relationship Id="rId2" Type="http://schemas.openxmlformats.org/officeDocument/2006/relationships/hyperlink" Target="https://acounts.google.com/ServiceLogin?hl=en&amp;continue=https://www.googl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xamplebank.com/app/transferFunds?amount=1500&amp;destinationAccou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p3.zing.vn/bai-hat/Rang-Em-Mai-O-Ben-Bich-Phuong/ZW7WFD9B.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15" y="1122363"/>
            <a:ext cx="11310425" cy="2387600"/>
          </a:xfrm>
        </p:spPr>
        <p:txBody>
          <a:bodyPr>
            <a:noAutofit/>
          </a:bodyPr>
          <a:lstStyle/>
          <a:p>
            <a:r>
              <a:rPr lang="en-US" sz="4400" b="1" dirty="0" err="1" smtClean="0">
                <a:solidFill>
                  <a:schemeClr val="tx1">
                    <a:lumMod val="95000"/>
                    <a:lumOff val="5000"/>
                  </a:schemeClr>
                </a:solidFill>
              </a:rPr>
              <a:t>TỔNG</a:t>
            </a:r>
            <a:r>
              <a:rPr lang="en-US" sz="4400" b="1" dirty="0" smtClean="0">
                <a:solidFill>
                  <a:schemeClr val="tx1">
                    <a:lumMod val="95000"/>
                    <a:lumOff val="5000"/>
                  </a:schemeClr>
                </a:solidFill>
              </a:rPr>
              <a:t> </a:t>
            </a:r>
            <a:r>
              <a:rPr lang="en-US" sz="4400" b="1" dirty="0" err="1" smtClean="0">
                <a:solidFill>
                  <a:schemeClr val="tx1">
                    <a:lumMod val="95000"/>
                    <a:lumOff val="5000"/>
                  </a:schemeClr>
                </a:solidFill>
              </a:rPr>
              <a:t>KẾT</a:t>
            </a:r>
            <a:r>
              <a:rPr lang="en-US" sz="4400" b="1" dirty="0" smtClean="0">
                <a:solidFill>
                  <a:schemeClr val="tx1">
                    <a:lumMod val="95000"/>
                    <a:lumOff val="5000"/>
                  </a:schemeClr>
                </a:solidFill>
              </a:rPr>
              <a:t> </a:t>
            </a:r>
            <a:br>
              <a:rPr lang="en-US" sz="4400" b="1" dirty="0" smtClean="0">
                <a:solidFill>
                  <a:schemeClr val="tx1">
                    <a:lumMod val="95000"/>
                    <a:lumOff val="5000"/>
                  </a:schemeClr>
                </a:solidFill>
              </a:rPr>
            </a:br>
            <a:r>
              <a:rPr lang="en-US" sz="4400" b="1" dirty="0" smtClean="0">
                <a:solidFill>
                  <a:schemeClr val="tx1">
                    <a:lumMod val="95000"/>
                    <a:lumOff val="5000"/>
                  </a:schemeClr>
                </a:solidFill>
              </a:rPr>
              <a:t>TOP 10 </a:t>
            </a:r>
            <a:r>
              <a:rPr lang="en-US" sz="4400" b="1" dirty="0" err="1" smtClean="0">
                <a:solidFill>
                  <a:schemeClr val="tx1">
                    <a:lumMod val="95000"/>
                    <a:lumOff val="5000"/>
                  </a:schemeClr>
                </a:solidFill>
              </a:rPr>
              <a:t>NHỮNG</a:t>
            </a:r>
            <a:r>
              <a:rPr lang="en-US" sz="4400" b="1" dirty="0" smtClean="0">
                <a:solidFill>
                  <a:schemeClr val="tx1">
                    <a:lumMod val="95000"/>
                    <a:lumOff val="5000"/>
                  </a:schemeClr>
                </a:solidFill>
              </a:rPr>
              <a:t> </a:t>
            </a:r>
            <a:r>
              <a:rPr lang="en-US" sz="4400" b="1" dirty="0" err="1" smtClean="0">
                <a:solidFill>
                  <a:schemeClr val="tx1">
                    <a:lumMod val="95000"/>
                    <a:lumOff val="5000"/>
                  </a:schemeClr>
                </a:solidFill>
              </a:rPr>
              <a:t>RỦI</a:t>
            </a:r>
            <a:r>
              <a:rPr lang="en-US" sz="4400" b="1" dirty="0" smtClean="0">
                <a:solidFill>
                  <a:schemeClr val="tx1">
                    <a:lumMod val="95000"/>
                    <a:lumOff val="5000"/>
                  </a:schemeClr>
                </a:solidFill>
              </a:rPr>
              <a:t> RO </a:t>
            </a:r>
            <a:r>
              <a:rPr lang="en-US" sz="4400" b="1" dirty="0" err="1" smtClean="0">
                <a:solidFill>
                  <a:schemeClr val="tx1">
                    <a:lumMod val="95000"/>
                    <a:lumOff val="5000"/>
                  </a:schemeClr>
                </a:solidFill>
              </a:rPr>
              <a:t>BẢO</a:t>
            </a:r>
            <a:r>
              <a:rPr lang="en-US" sz="4400" b="1" dirty="0" smtClean="0">
                <a:solidFill>
                  <a:schemeClr val="tx1">
                    <a:lumMod val="95000"/>
                    <a:lumOff val="5000"/>
                  </a:schemeClr>
                </a:solidFill>
              </a:rPr>
              <a:t> </a:t>
            </a:r>
            <a:r>
              <a:rPr lang="en-US" sz="4400" b="1" dirty="0" err="1" smtClean="0">
                <a:solidFill>
                  <a:schemeClr val="tx1">
                    <a:lumMod val="95000"/>
                    <a:lumOff val="5000"/>
                  </a:schemeClr>
                </a:solidFill>
              </a:rPr>
              <a:t>MẬT</a:t>
            </a:r>
            <a:r>
              <a:rPr lang="en-US" sz="4400" b="1" dirty="0" smtClean="0">
                <a:solidFill>
                  <a:schemeClr val="tx1">
                    <a:lumMod val="95000"/>
                    <a:lumOff val="5000"/>
                  </a:schemeClr>
                </a:solidFill>
              </a:rPr>
              <a:t> </a:t>
            </a:r>
            <a:r>
              <a:rPr lang="en-US" sz="4400" b="1" dirty="0" err="1" smtClean="0">
                <a:solidFill>
                  <a:schemeClr val="tx1">
                    <a:lumMod val="95000"/>
                    <a:lumOff val="5000"/>
                  </a:schemeClr>
                </a:solidFill>
              </a:rPr>
              <a:t>NGUY</a:t>
            </a:r>
            <a:r>
              <a:rPr lang="en-US" sz="4400" b="1" dirty="0" smtClean="0">
                <a:solidFill>
                  <a:schemeClr val="tx1">
                    <a:lumMod val="95000"/>
                    <a:lumOff val="5000"/>
                  </a:schemeClr>
                </a:solidFill>
              </a:rPr>
              <a:t> </a:t>
            </a:r>
            <a:r>
              <a:rPr lang="en-US" sz="4400" b="1" dirty="0" err="1" smtClean="0">
                <a:solidFill>
                  <a:schemeClr val="tx1">
                    <a:lumMod val="95000"/>
                    <a:lumOff val="5000"/>
                  </a:schemeClr>
                </a:solidFill>
              </a:rPr>
              <a:t>HẠI</a:t>
            </a:r>
            <a:r>
              <a:rPr lang="en-US" sz="4400" b="1" dirty="0" smtClean="0">
                <a:solidFill>
                  <a:schemeClr val="tx1">
                    <a:lumMod val="95000"/>
                    <a:lumOff val="5000"/>
                  </a:schemeClr>
                </a:solidFill>
              </a:rPr>
              <a:t> </a:t>
            </a:r>
            <a:r>
              <a:rPr lang="en-US" sz="4400" b="1" dirty="0" err="1" smtClean="0">
                <a:solidFill>
                  <a:schemeClr val="tx1">
                    <a:lumMod val="95000"/>
                    <a:lumOff val="5000"/>
                  </a:schemeClr>
                </a:solidFill>
              </a:rPr>
              <a:t>NHẤT</a:t>
            </a:r>
            <a:r>
              <a:rPr lang="en-US" sz="4400" b="1" dirty="0" smtClean="0">
                <a:solidFill>
                  <a:schemeClr val="tx1">
                    <a:lumMod val="95000"/>
                    <a:lumOff val="5000"/>
                  </a:schemeClr>
                </a:solidFill>
              </a:rPr>
              <a:t/>
            </a:r>
            <a:br>
              <a:rPr lang="en-US" sz="4400" b="1" dirty="0" smtClean="0">
                <a:solidFill>
                  <a:schemeClr val="tx1">
                    <a:lumMod val="95000"/>
                    <a:lumOff val="5000"/>
                  </a:schemeClr>
                </a:solidFill>
              </a:rPr>
            </a:br>
            <a:r>
              <a:rPr lang="en-US" sz="4400" b="1" dirty="0" err="1" smtClean="0">
                <a:solidFill>
                  <a:schemeClr val="tx1">
                    <a:lumMod val="95000"/>
                    <a:lumOff val="5000"/>
                  </a:schemeClr>
                </a:solidFill>
              </a:rPr>
              <a:t>TRÊN</a:t>
            </a:r>
            <a:r>
              <a:rPr lang="en-US" sz="4400" b="1" dirty="0" smtClean="0">
                <a:solidFill>
                  <a:schemeClr val="tx1">
                    <a:lumMod val="95000"/>
                    <a:lumOff val="5000"/>
                  </a:schemeClr>
                </a:solidFill>
              </a:rPr>
              <a:t> </a:t>
            </a:r>
            <a:r>
              <a:rPr lang="en-US" sz="4400" b="1" dirty="0" err="1" smtClean="0">
                <a:solidFill>
                  <a:schemeClr val="tx1">
                    <a:lumMod val="95000"/>
                    <a:lumOff val="5000"/>
                  </a:schemeClr>
                </a:solidFill>
              </a:rPr>
              <a:t>CÁC</a:t>
            </a:r>
            <a:r>
              <a:rPr lang="en-US" sz="4400" b="1" dirty="0" smtClean="0">
                <a:solidFill>
                  <a:schemeClr val="tx1">
                    <a:lumMod val="95000"/>
                    <a:lumOff val="5000"/>
                  </a:schemeClr>
                </a:solidFill>
              </a:rPr>
              <a:t> </a:t>
            </a:r>
            <a:r>
              <a:rPr lang="en-US" sz="4400" b="1" dirty="0" err="1" smtClean="0">
                <a:solidFill>
                  <a:schemeClr val="tx1">
                    <a:lumMod val="95000"/>
                    <a:lumOff val="5000"/>
                  </a:schemeClr>
                </a:solidFill>
              </a:rPr>
              <a:t>ỨNG</a:t>
            </a:r>
            <a:r>
              <a:rPr lang="en-US" sz="4400" b="1" dirty="0" smtClean="0">
                <a:solidFill>
                  <a:schemeClr val="tx1">
                    <a:lumMod val="95000"/>
                    <a:lumOff val="5000"/>
                  </a:schemeClr>
                </a:solidFill>
              </a:rPr>
              <a:t> </a:t>
            </a:r>
            <a:r>
              <a:rPr lang="en-US" sz="4400" b="1" dirty="0" err="1" smtClean="0">
                <a:solidFill>
                  <a:schemeClr val="tx1">
                    <a:lumMod val="95000"/>
                    <a:lumOff val="5000"/>
                  </a:schemeClr>
                </a:solidFill>
              </a:rPr>
              <a:t>DỤNG</a:t>
            </a:r>
            <a:r>
              <a:rPr lang="en-US" sz="4400" b="1" dirty="0" smtClean="0">
                <a:solidFill>
                  <a:schemeClr val="tx1">
                    <a:lumMod val="95000"/>
                    <a:lumOff val="5000"/>
                  </a:schemeClr>
                </a:solidFill>
              </a:rPr>
              <a:t> WEB </a:t>
            </a:r>
            <a:r>
              <a:rPr lang="en-US" sz="4400" b="1" dirty="0" err="1" smtClean="0">
                <a:solidFill>
                  <a:schemeClr val="tx1">
                    <a:lumMod val="95000"/>
                    <a:lumOff val="5000"/>
                  </a:schemeClr>
                </a:solidFill>
              </a:rPr>
              <a:t>NĂM</a:t>
            </a:r>
            <a:r>
              <a:rPr lang="en-US" sz="4400" b="1" dirty="0" smtClean="0">
                <a:solidFill>
                  <a:schemeClr val="tx1">
                    <a:lumMod val="95000"/>
                    <a:lumOff val="5000"/>
                  </a:schemeClr>
                </a:solidFill>
              </a:rPr>
              <a:t> 2013</a:t>
            </a:r>
            <a:endParaRPr lang="en-US" sz="4400" b="1" dirty="0"/>
          </a:p>
        </p:txBody>
      </p:sp>
      <p:sp>
        <p:nvSpPr>
          <p:cNvPr id="3" name="Subtitle 2"/>
          <p:cNvSpPr>
            <a:spLocks noGrp="1"/>
          </p:cNvSpPr>
          <p:nvPr>
            <p:ph type="subTitle" idx="1"/>
          </p:nvPr>
        </p:nvSpPr>
        <p:spPr>
          <a:xfrm>
            <a:off x="3535680" y="4432032"/>
            <a:ext cx="9144000" cy="1655762"/>
          </a:xfrm>
        </p:spPr>
        <p:txBody>
          <a:bodyPr/>
          <a:lstStyle/>
          <a:p>
            <a:r>
              <a:rPr lang="en-US" dirty="0" err="1" smtClean="0"/>
              <a:t>Nhóm</a:t>
            </a:r>
            <a:r>
              <a:rPr lang="en-US" dirty="0" smtClean="0"/>
              <a:t> 1: An </a:t>
            </a:r>
            <a:r>
              <a:rPr lang="en-US" dirty="0" err="1" smtClean="0"/>
              <a:t>toàn</a:t>
            </a:r>
            <a:r>
              <a:rPr lang="en-US" dirty="0" smtClean="0"/>
              <a:t> an </a:t>
            </a:r>
            <a:r>
              <a:rPr lang="en-US" dirty="0" err="1" smtClean="0"/>
              <a:t>ninh</a:t>
            </a:r>
            <a:r>
              <a:rPr lang="en-US" dirty="0" smtClean="0"/>
              <a:t> </a:t>
            </a:r>
            <a:r>
              <a:rPr lang="en-US" dirty="0" err="1" smtClean="0"/>
              <a:t>mạng</a:t>
            </a:r>
            <a:endParaRPr lang="en-US" dirty="0" smtClean="0"/>
          </a:p>
          <a:p>
            <a:endParaRPr lang="en-US" dirty="0"/>
          </a:p>
          <a:p>
            <a:r>
              <a:rPr lang="en-US" dirty="0" smtClean="0"/>
              <a:t>				</a:t>
            </a:r>
            <a:r>
              <a:rPr lang="en-US" dirty="0" err="1" smtClean="0"/>
              <a:t>Trình</a:t>
            </a:r>
            <a:r>
              <a:rPr lang="en-US" dirty="0" smtClean="0"/>
              <a:t> </a:t>
            </a:r>
            <a:r>
              <a:rPr lang="en-US" dirty="0" err="1" smtClean="0"/>
              <a:t>bày</a:t>
            </a:r>
            <a:r>
              <a:rPr lang="en-US" dirty="0" smtClean="0"/>
              <a:t>: </a:t>
            </a:r>
            <a:r>
              <a:rPr lang="en-US" dirty="0" err="1" smtClean="0"/>
              <a:t>Ngô</a:t>
            </a:r>
            <a:r>
              <a:rPr lang="en-US" dirty="0" smtClean="0"/>
              <a:t> </a:t>
            </a:r>
            <a:r>
              <a:rPr lang="en-US" dirty="0" err="1" smtClean="0"/>
              <a:t>Anh</a:t>
            </a:r>
            <a:r>
              <a:rPr lang="en-US" dirty="0" smtClean="0"/>
              <a:t> Long</a:t>
            </a:r>
            <a:endParaRPr lang="en-US" dirty="0"/>
          </a:p>
        </p:txBody>
      </p:sp>
    </p:spTree>
    <p:extLst>
      <p:ext uri="{BB962C8B-B14F-4D97-AF65-F5344CB8AC3E}">
        <p14:creationId xmlns:p14="http://schemas.microsoft.com/office/powerpoint/2010/main" val="3076562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2.1 </a:t>
            </a:r>
            <a:r>
              <a:rPr lang="en-US" sz="5400" b="1" dirty="0" err="1" smtClean="0"/>
              <a:t>OWASP</a:t>
            </a:r>
            <a:r>
              <a:rPr lang="en-US" sz="5400" b="1" dirty="0" smtClean="0"/>
              <a:t> TOP 10 ???</a:t>
            </a:r>
            <a:endParaRPr lang="en-US" sz="5400" b="1" dirty="0"/>
          </a:p>
        </p:txBody>
      </p:sp>
      <p:sp>
        <p:nvSpPr>
          <p:cNvPr id="3" name="Content Placeholder 2"/>
          <p:cNvSpPr>
            <a:spLocks noGrp="1"/>
          </p:cNvSpPr>
          <p:nvPr>
            <p:ph idx="1"/>
          </p:nvPr>
        </p:nvSpPr>
        <p:spPr/>
        <p:txBody>
          <a:bodyPr/>
          <a:lstStyle/>
          <a:p>
            <a:pPr marL="0" indent="0">
              <a:buNone/>
            </a:pPr>
            <a:endParaRPr lang="en-US" dirty="0" smtClean="0"/>
          </a:p>
          <a:p>
            <a:pPr marL="514350" indent="-514350">
              <a:buAutoNum type="arabicPeriod"/>
            </a:pPr>
            <a:r>
              <a:rPr lang="en-US" dirty="0" err="1" smtClean="0"/>
              <a:t>Đưa</a:t>
            </a:r>
            <a:r>
              <a:rPr lang="en-US" dirty="0" smtClean="0"/>
              <a:t> </a:t>
            </a:r>
            <a:r>
              <a:rPr lang="en-US" dirty="0" err="1" smtClean="0"/>
              <a:t>ra</a:t>
            </a:r>
            <a:r>
              <a:rPr lang="en-US" dirty="0" smtClean="0"/>
              <a:t> 10 </a:t>
            </a:r>
            <a:r>
              <a:rPr lang="en-US" dirty="0" err="1" smtClean="0"/>
              <a:t>lỗi</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nguy</a:t>
            </a:r>
            <a:r>
              <a:rPr lang="en-US" dirty="0" smtClean="0"/>
              <a:t> </a:t>
            </a:r>
            <a:r>
              <a:rPr lang="en-US" dirty="0" err="1" smtClean="0"/>
              <a:t>hại</a:t>
            </a:r>
            <a:r>
              <a:rPr lang="en-US" dirty="0" smtClean="0"/>
              <a:t> </a:t>
            </a:r>
            <a:r>
              <a:rPr lang="en-US" dirty="0" err="1" smtClean="0"/>
              <a:t>nhất</a:t>
            </a:r>
            <a:r>
              <a:rPr lang="en-US" dirty="0" smtClean="0"/>
              <a:t> </a:t>
            </a:r>
            <a:r>
              <a:rPr lang="en-US" dirty="0" err="1" smtClean="0"/>
              <a:t>trên</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web (2013)</a:t>
            </a:r>
          </a:p>
          <a:p>
            <a:pPr marL="514350" indent="-514350">
              <a:buAutoNum type="arabicPeriod"/>
            </a:pPr>
            <a:r>
              <a:rPr lang="en-US" dirty="0" err="1" smtClean="0"/>
              <a:t>Mục</a:t>
            </a:r>
            <a:r>
              <a:rPr lang="en-US" dirty="0" smtClean="0"/>
              <a:t> </a:t>
            </a:r>
            <a:r>
              <a:rPr lang="en-US" dirty="0" err="1" smtClean="0"/>
              <a:t>tiêu</a:t>
            </a:r>
            <a:r>
              <a:rPr lang="en-US" dirty="0" smtClean="0"/>
              <a:t> </a:t>
            </a:r>
            <a:r>
              <a:rPr lang="en-US" dirty="0" err="1" smtClean="0"/>
              <a:t>là</a:t>
            </a:r>
            <a:r>
              <a:rPr lang="en-US" dirty="0" smtClean="0"/>
              <a:t> </a:t>
            </a:r>
            <a:r>
              <a:rPr lang="en-US" dirty="0" err="1"/>
              <a:t>nhằm</a:t>
            </a:r>
            <a:r>
              <a:rPr lang="en-US" dirty="0"/>
              <a:t> </a:t>
            </a:r>
            <a:r>
              <a:rPr lang="en-US" dirty="0" err="1"/>
              <a:t>nâng</a:t>
            </a:r>
            <a:r>
              <a:rPr lang="en-US" dirty="0"/>
              <a:t> </a:t>
            </a:r>
            <a:r>
              <a:rPr lang="en-US" dirty="0" err="1"/>
              <a:t>cao</a:t>
            </a:r>
            <a:r>
              <a:rPr lang="en-US" dirty="0"/>
              <a:t> </a:t>
            </a:r>
            <a:r>
              <a:rPr lang="en-US" dirty="0" err="1"/>
              <a:t>nhận</a:t>
            </a:r>
            <a:r>
              <a:rPr lang="en-US" dirty="0"/>
              <a:t> </a:t>
            </a:r>
            <a:r>
              <a:rPr lang="en-US" dirty="0" err="1"/>
              <a:t>thức</a:t>
            </a:r>
            <a:r>
              <a:rPr lang="en-US" dirty="0"/>
              <a:t> </a:t>
            </a:r>
            <a:r>
              <a:rPr lang="en-US" dirty="0" err="1"/>
              <a:t>về</a:t>
            </a:r>
            <a:r>
              <a:rPr lang="en-US" dirty="0"/>
              <a:t> </a:t>
            </a:r>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những</a:t>
            </a:r>
            <a:r>
              <a:rPr lang="en-US" dirty="0"/>
              <a:t> </a:t>
            </a:r>
            <a:r>
              <a:rPr lang="en-US" dirty="0" err="1"/>
              <a:t>rủi</a:t>
            </a:r>
            <a:r>
              <a:rPr lang="en-US" dirty="0"/>
              <a:t> </a:t>
            </a:r>
            <a:r>
              <a:rPr lang="en-US" dirty="0" err="1"/>
              <a:t>ro</a:t>
            </a:r>
            <a:r>
              <a:rPr lang="en-US" dirty="0"/>
              <a:t> </a:t>
            </a:r>
            <a:r>
              <a:rPr lang="en-US" dirty="0" err="1"/>
              <a:t>trong</a:t>
            </a:r>
            <a:r>
              <a:rPr lang="en-US" dirty="0"/>
              <a:t> </a:t>
            </a:r>
            <a:r>
              <a:rPr lang="en-US" dirty="0" err="1"/>
              <a:t>bảo</a:t>
            </a:r>
            <a:r>
              <a:rPr lang="en-US" dirty="0"/>
              <a:t> </a:t>
            </a:r>
            <a:r>
              <a:rPr lang="en-US" dirty="0" err="1"/>
              <a:t>mật</a:t>
            </a:r>
            <a:r>
              <a:rPr lang="en-US" dirty="0"/>
              <a:t> </a:t>
            </a:r>
            <a:r>
              <a:rPr lang="en-US" dirty="0" err="1"/>
              <a:t>ứng</a:t>
            </a:r>
            <a:r>
              <a:rPr lang="en-US" dirty="0"/>
              <a:t> </a:t>
            </a:r>
            <a:r>
              <a:rPr lang="en-US" dirty="0" err="1" smtClean="0"/>
              <a:t>dụng</a:t>
            </a:r>
            <a:endParaRPr lang="en-US" dirty="0" smtClean="0"/>
          </a:p>
          <a:p>
            <a:pPr marL="514350" indent="-514350">
              <a:buAutoNum type="arabicPeriod"/>
            </a:pPr>
            <a:r>
              <a:rPr lang="vi-VN" dirty="0">
                <a:latin typeface="Calibri" panose="020F0502020204030204" pitchFamily="34" charset="0"/>
              </a:rPr>
              <a:t>Không bị vấn đề thương mại hóa ảnh hưởng giúp cho OWASP đưa ra những thông tin chính xác, không thiên vị và có giá trị về an toàn thông tin</a:t>
            </a:r>
            <a:endParaRPr lang="en-US" dirty="0">
              <a:latin typeface="Calibri" panose="020F0502020204030204" pitchFamily="34" charset="0"/>
            </a:endParaRPr>
          </a:p>
        </p:txBody>
      </p:sp>
    </p:spTree>
    <p:extLst>
      <p:ext uri="{BB962C8B-B14F-4D97-AF65-F5344CB8AC3E}">
        <p14:creationId xmlns:p14="http://schemas.microsoft.com/office/powerpoint/2010/main" val="3251219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	</a:t>
            </a:r>
            <a:r>
              <a:rPr lang="en-US" sz="6000" b="1" dirty="0" smtClean="0"/>
              <a:t>10 </a:t>
            </a:r>
            <a:r>
              <a:rPr lang="en-US" sz="6000" b="1" dirty="0" err="1" smtClean="0"/>
              <a:t>lỗi</a:t>
            </a:r>
            <a:r>
              <a:rPr lang="en-US" sz="6000" b="1" dirty="0" smtClean="0"/>
              <a:t> </a:t>
            </a:r>
            <a:r>
              <a:rPr lang="en-US" sz="6000" b="1" dirty="0" err="1" smtClean="0"/>
              <a:t>bảo</a:t>
            </a:r>
            <a:r>
              <a:rPr lang="en-US" sz="6000" b="1" dirty="0" smtClean="0"/>
              <a:t> </a:t>
            </a:r>
            <a:r>
              <a:rPr lang="en-US" sz="6000" b="1" dirty="0" err="1" smtClean="0"/>
              <a:t>mật</a:t>
            </a:r>
            <a:r>
              <a:rPr lang="en-US" sz="6000" b="1" dirty="0" smtClean="0"/>
              <a:t> </a:t>
            </a:r>
            <a:r>
              <a:rPr lang="en-US" sz="6000" b="1" dirty="0" err="1" smtClean="0"/>
              <a:t>nghiêm</a:t>
            </a:r>
            <a:r>
              <a:rPr lang="en-US" sz="6000" b="1" dirty="0" smtClean="0"/>
              <a:t> </a:t>
            </a:r>
            <a:r>
              <a:rPr lang="en-US" sz="6000" b="1" dirty="0" err="1" smtClean="0"/>
              <a:t>trọng</a:t>
            </a:r>
            <a:endParaRPr lang="en-US" b="1" dirty="0"/>
          </a:p>
        </p:txBody>
      </p:sp>
    </p:spTree>
    <p:extLst>
      <p:ext uri="{BB962C8B-B14F-4D97-AF65-F5344CB8AC3E}">
        <p14:creationId xmlns:p14="http://schemas.microsoft.com/office/powerpoint/2010/main" val="232550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	</a:t>
            </a:r>
            <a:r>
              <a:rPr lang="en-US" sz="6000" b="1" dirty="0" smtClean="0"/>
              <a:t>10 </a:t>
            </a:r>
            <a:r>
              <a:rPr lang="en-US" sz="6000" b="1" dirty="0" err="1" smtClean="0"/>
              <a:t>lỗi</a:t>
            </a:r>
            <a:r>
              <a:rPr lang="en-US" sz="6000" b="1" dirty="0" smtClean="0"/>
              <a:t> </a:t>
            </a:r>
            <a:r>
              <a:rPr lang="en-US" sz="6000" b="1" dirty="0" err="1" smtClean="0"/>
              <a:t>bảo</a:t>
            </a:r>
            <a:r>
              <a:rPr lang="en-US" sz="6000" b="1" dirty="0" smtClean="0"/>
              <a:t> </a:t>
            </a:r>
            <a:r>
              <a:rPr lang="en-US" sz="6000" b="1" dirty="0" err="1" smtClean="0"/>
              <a:t>mật</a:t>
            </a:r>
            <a:r>
              <a:rPr lang="en-US" sz="6000" b="1" dirty="0" smtClean="0"/>
              <a:t> </a:t>
            </a:r>
            <a:r>
              <a:rPr lang="en-US" sz="6000" b="1" dirty="0" err="1" smtClean="0"/>
              <a:t>nghiêm</a:t>
            </a:r>
            <a:r>
              <a:rPr lang="en-US" sz="6000" b="1" dirty="0" smtClean="0"/>
              <a:t> </a:t>
            </a:r>
            <a:r>
              <a:rPr lang="en-US" sz="6000" b="1" dirty="0" err="1" smtClean="0"/>
              <a:t>trọng</a:t>
            </a:r>
            <a:endParaRPr lang="en-US" b="1" dirty="0"/>
          </a:p>
        </p:txBody>
      </p:sp>
      <p:sp>
        <p:nvSpPr>
          <p:cNvPr id="3" name="Content Placeholder 2"/>
          <p:cNvSpPr>
            <a:spLocks noGrp="1"/>
          </p:cNvSpPr>
          <p:nvPr>
            <p:ph idx="1"/>
          </p:nvPr>
        </p:nvSpPr>
        <p:spPr/>
        <p:txBody>
          <a:bodyPr/>
          <a:lstStyle/>
          <a:p>
            <a:pPr marL="0" indent="0">
              <a:buNone/>
            </a:pPr>
            <a:r>
              <a:rPr lang="en-US" sz="3600" dirty="0" err="1" smtClean="0"/>
              <a:t>A10</a:t>
            </a:r>
            <a:r>
              <a:rPr lang="en-US" sz="3600" dirty="0" smtClean="0"/>
              <a:t> : </a:t>
            </a:r>
            <a:r>
              <a:rPr lang="en-US" sz="3600" dirty="0" err="1" smtClean="0"/>
              <a:t>Chuyển</a:t>
            </a:r>
            <a:r>
              <a:rPr lang="en-US" sz="3600" dirty="0" smtClean="0"/>
              <a:t> </a:t>
            </a:r>
            <a:r>
              <a:rPr lang="en-US" sz="3600" dirty="0" err="1" smtClean="0"/>
              <a:t>hướng</a:t>
            </a:r>
            <a:r>
              <a:rPr lang="en-US" sz="3600" dirty="0" smtClean="0"/>
              <a:t> </a:t>
            </a:r>
            <a:r>
              <a:rPr lang="en-US" sz="3600" dirty="0" err="1" smtClean="0"/>
              <a:t>hoặc</a:t>
            </a:r>
            <a:r>
              <a:rPr lang="en-US" sz="3600" dirty="0" smtClean="0"/>
              <a:t> </a:t>
            </a:r>
            <a:r>
              <a:rPr lang="en-US" sz="3600" dirty="0" err="1" smtClean="0"/>
              <a:t>chuyển</a:t>
            </a:r>
            <a:r>
              <a:rPr lang="en-US" sz="3600" dirty="0" smtClean="0"/>
              <a:t> </a:t>
            </a:r>
            <a:r>
              <a:rPr lang="en-US" sz="3600" dirty="0" err="1" smtClean="0"/>
              <a:t>tiếp</a:t>
            </a:r>
            <a:r>
              <a:rPr lang="en-US" sz="3600" dirty="0" smtClean="0"/>
              <a:t> </a:t>
            </a:r>
            <a:r>
              <a:rPr lang="en-US" sz="3600" dirty="0" err="1" smtClean="0"/>
              <a:t>không</a:t>
            </a:r>
            <a:r>
              <a:rPr lang="en-US" sz="3600" dirty="0" smtClean="0"/>
              <a:t> an </a:t>
            </a:r>
            <a:r>
              <a:rPr lang="en-US" sz="3600" dirty="0" err="1" smtClean="0"/>
              <a:t>toàn</a:t>
            </a:r>
            <a:endParaRPr lang="en-US" sz="3600" dirty="0" smtClean="0"/>
          </a:p>
          <a:p>
            <a:pPr marL="0" indent="0">
              <a:buNone/>
            </a:pPr>
            <a:endParaRPr lang="en-US" dirty="0"/>
          </a:p>
          <a:p>
            <a:pPr marL="457200" lvl="1" indent="0">
              <a:buNone/>
            </a:pPr>
            <a:r>
              <a:rPr lang="en-US" sz="2800" dirty="0" err="1" smtClean="0"/>
              <a:t>Là</a:t>
            </a:r>
            <a:r>
              <a:rPr lang="en-US" sz="2800" dirty="0" smtClean="0"/>
              <a:t> </a:t>
            </a:r>
            <a:r>
              <a:rPr lang="en-US" sz="2800" dirty="0" err="1" smtClean="0"/>
              <a:t>chuyển</a:t>
            </a:r>
            <a:r>
              <a:rPr lang="en-US" sz="2800" dirty="0" smtClean="0"/>
              <a:t> </a:t>
            </a:r>
            <a:r>
              <a:rPr lang="en-US" sz="2800" dirty="0" err="1" smtClean="0"/>
              <a:t>hướng</a:t>
            </a:r>
            <a:r>
              <a:rPr lang="en-US" sz="2800" dirty="0" smtClean="0"/>
              <a:t> </a:t>
            </a:r>
            <a:r>
              <a:rPr lang="en-US" sz="2800" dirty="0" err="1" smtClean="0"/>
              <a:t>hoặc</a:t>
            </a:r>
            <a:r>
              <a:rPr lang="en-US" sz="2800" dirty="0" smtClean="0"/>
              <a:t> </a:t>
            </a:r>
            <a:r>
              <a:rPr lang="en-US" sz="2800" dirty="0" err="1" smtClean="0"/>
              <a:t>chuyển</a:t>
            </a:r>
            <a:r>
              <a:rPr lang="en-US" sz="2800" dirty="0" smtClean="0"/>
              <a:t> </a:t>
            </a:r>
            <a:r>
              <a:rPr lang="en-US" sz="2800" dirty="0" err="1" smtClean="0"/>
              <a:t>tiếp</a:t>
            </a:r>
            <a:r>
              <a:rPr lang="en-US" sz="2800" dirty="0" smtClean="0"/>
              <a:t> </a:t>
            </a:r>
            <a:r>
              <a:rPr lang="en-US" sz="2800" dirty="0" err="1" smtClean="0"/>
              <a:t>không</a:t>
            </a:r>
            <a:r>
              <a:rPr lang="en-US" sz="2800" dirty="0" smtClean="0"/>
              <a:t> an </a:t>
            </a:r>
            <a:r>
              <a:rPr lang="en-US" sz="2800" dirty="0" err="1" smtClean="0"/>
              <a:t>toàn</a:t>
            </a:r>
            <a:r>
              <a:rPr lang="en-US" sz="2800" dirty="0"/>
              <a:t> </a:t>
            </a:r>
            <a:r>
              <a:rPr lang="en-US" sz="2800" dirty="0" err="1" smtClean="0"/>
              <a:t>từ</a:t>
            </a:r>
            <a:r>
              <a:rPr lang="en-US" sz="2800" dirty="0" smtClean="0"/>
              <a:t> </a:t>
            </a:r>
            <a:r>
              <a:rPr lang="en-US" sz="2800" dirty="0" err="1" smtClean="0"/>
              <a:t>một</a:t>
            </a:r>
            <a:r>
              <a:rPr lang="en-US" sz="2800" dirty="0" smtClean="0"/>
              <a:t> </a:t>
            </a:r>
            <a:r>
              <a:rPr lang="en-US" sz="2800" dirty="0" err="1" smtClean="0"/>
              <a:t>trang</a:t>
            </a:r>
            <a:r>
              <a:rPr lang="en-US" sz="2800" dirty="0" smtClean="0"/>
              <a:t> web tin </a:t>
            </a:r>
            <a:r>
              <a:rPr lang="en-US" sz="2800" dirty="0" err="1" smtClean="0"/>
              <a:t>cậy</a:t>
            </a:r>
            <a:r>
              <a:rPr lang="en-US" sz="2800" dirty="0" smtClean="0"/>
              <a:t> </a:t>
            </a:r>
            <a:r>
              <a:rPr lang="en-US" sz="2800" dirty="0" err="1" smtClean="0"/>
              <a:t>sẽ</a:t>
            </a:r>
            <a:r>
              <a:rPr lang="en-US" sz="2800" dirty="0" smtClean="0"/>
              <a:t> </a:t>
            </a:r>
            <a:r>
              <a:rPr lang="en-US" sz="2800" dirty="0" err="1" smtClean="0"/>
              <a:t>lừa</a:t>
            </a:r>
            <a:r>
              <a:rPr lang="en-US" sz="2800" dirty="0" smtClean="0"/>
              <a:t> </a:t>
            </a:r>
            <a:r>
              <a:rPr lang="en-US" sz="2800" dirty="0" err="1" smtClean="0"/>
              <a:t>người</a:t>
            </a:r>
            <a:r>
              <a:rPr lang="en-US" sz="2800" dirty="0" smtClean="0"/>
              <a:t> </a:t>
            </a:r>
            <a:r>
              <a:rPr lang="en-US" sz="2800" dirty="0" err="1" smtClean="0"/>
              <a:t>dùng</a:t>
            </a:r>
            <a:r>
              <a:rPr lang="en-US" sz="2800" dirty="0" smtClean="0"/>
              <a:t> </a:t>
            </a:r>
            <a:r>
              <a:rPr lang="en-US" sz="2800" dirty="0" err="1" smtClean="0"/>
              <a:t>tới</a:t>
            </a:r>
            <a:r>
              <a:rPr lang="en-US" sz="2800" dirty="0" smtClean="0"/>
              <a:t> </a:t>
            </a:r>
            <a:r>
              <a:rPr lang="en-US" sz="2800" dirty="0" err="1" smtClean="0"/>
              <a:t>một</a:t>
            </a:r>
            <a:r>
              <a:rPr lang="en-US" sz="2800" dirty="0" smtClean="0"/>
              <a:t> </a:t>
            </a:r>
            <a:r>
              <a:rPr lang="en-US" sz="2800" dirty="0" err="1" smtClean="0"/>
              <a:t>trang</a:t>
            </a:r>
            <a:r>
              <a:rPr lang="en-US" sz="2800" dirty="0" smtClean="0"/>
              <a:t> web </a:t>
            </a:r>
            <a:r>
              <a:rPr lang="en-US" sz="2800" dirty="0" err="1" smtClean="0"/>
              <a:t>không</a:t>
            </a:r>
            <a:r>
              <a:rPr lang="en-US" sz="2800" dirty="0" smtClean="0"/>
              <a:t> tin </a:t>
            </a:r>
            <a:r>
              <a:rPr lang="en-US" sz="2800" dirty="0" err="1" smtClean="0"/>
              <a:t>cậy</a:t>
            </a:r>
            <a:r>
              <a:rPr lang="en-US" sz="2800" dirty="0" smtClean="0"/>
              <a:t> </a:t>
            </a:r>
            <a:r>
              <a:rPr lang="en-US" sz="2800" dirty="0" err="1" smtClean="0"/>
              <a:t>để</a:t>
            </a:r>
            <a:r>
              <a:rPr lang="en-US" sz="2800" dirty="0" smtClean="0"/>
              <a:t> </a:t>
            </a:r>
            <a:r>
              <a:rPr lang="en-US" sz="2800" dirty="0" err="1" smtClean="0"/>
              <a:t>lừa</a:t>
            </a:r>
            <a:r>
              <a:rPr lang="en-US" sz="2800" dirty="0" smtClean="0"/>
              <a:t> </a:t>
            </a:r>
            <a:r>
              <a:rPr lang="en-US" sz="2800" dirty="0" err="1" smtClean="0"/>
              <a:t>đảo</a:t>
            </a:r>
            <a:r>
              <a:rPr lang="en-US" sz="2800" dirty="0" smtClean="0"/>
              <a:t> </a:t>
            </a:r>
            <a:r>
              <a:rPr lang="en-US" sz="2800" dirty="0" err="1" smtClean="0"/>
              <a:t>hoặc</a:t>
            </a:r>
            <a:r>
              <a:rPr lang="en-US" sz="2800" dirty="0" smtClean="0"/>
              <a:t> </a:t>
            </a:r>
            <a:r>
              <a:rPr lang="en-US" sz="2800" dirty="0" err="1" smtClean="0"/>
              <a:t>thu</a:t>
            </a:r>
            <a:r>
              <a:rPr lang="en-US" sz="2800" dirty="0" smtClean="0"/>
              <a:t> </a:t>
            </a:r>
            <a:r>
              <a:rPr lang="en-US" sz="2800" dirty="0" err="1" smtClean="0"/>
              <a:t>thập</a:t>
            </a:r>
            <a:r>
              <a:rPr lang="en-US" sz="2800" dirty="0" smtClean="0"/>
              <a:t> </a:t>
            </a:r>
            <a:r>
              <a:rPr lang="en-US" sz="2800" dirty="0" err="1" smtClean="0"/>
              <a:t>thông</a:t>
            </a:r>
            <a:r>
              <a:rPr lang="en-US" sz="2800" dirty="0" smtClean="0"/>
              <a:t> tin </a:t>
            </a:r>
            <a:r>
              <a:rPr lang="en-US" sz="2800" dirty="0" err="1" smtClean="0"/>
              <a:t>từ</a:t>
            </a:r>
            <a:r>
              <a:rPr lang="en-US" sz="2800" dirty="0" smtClean="0"/>
              <a:t> </a:t>
            </a:r>
            <a:r>
              <a:rPr lang="en-US" sz="2800" dirty="0" err="1" smtClean="0"/>
              <a:t>người</a:t>
            </a:r>
            <a:r>
              <a:rPr lang="en-US" sz="2800" dirty="0" smtClean="0"/>
              <a:t> </a:t>
            </a:r>
            <a:r>
              <a:rPr lang="en-US" sz="2800" dirty="0" err="1" smtClean="0"/>
              <a:t>dùng</a:t>
            </a:r>
            <a:endParaRPr lang="en-US" sz="2800" dirty="0" smtClean="0"/>
          </a:p>
          <a:p>
            <a:pPr marL="457200" lvl="1" indent="0">
              <a:buNone/>
            </a:pPr>
            <a:endParaRPr lang="en-US" sz="2800" dirty="0"/>
          </a:p>
          <a:p>
            <a:pPr marL="457200" lvl="1" indent="0">
              <a:buNone/>
            </a:pPr>
            <a:r>
              <a:rPr lang="en-US" sz="2800" dirty="0" err="1" smtClean="0"/>
              <a:t>Đánh</a:t>
            </a:r>
            <a:r>
              <a:rPr lang="en-US" sz="2800" dirty="0" smtClean="0"/>
              <a:t> </a:t>
            </a:r>
            <a:r>
              <a:rPr lang="en-US" sz="2800" dirty="0" err="1" smtClean="0"/>
              <a:t>giá</a:t>
            </a:r>
            <a:r>
              <a:rPr lang="en-US" sz="2800" dirty="0" smtClean="0"/>
              <a:t>: </a:t>
            </a:r>
            <a:r>
              <a:rPr lang="en-US" sz="2800" dirty="0" err="1" smtClean="0"/>
              <a:t>Không</a:t>
            </a:r>
            <a:r>
              <a:rPr lang="en-US" sz="2800" dirty="0" smtClean="0"/>
              <a:t> </a:t>
            </a:r>
            <a:r>
              <a:rPr lang="en-US" sz="2800" dirty="0" err="1" smtClean="0"/>
              <a:t>phổ</a:t>
            </a:r>
            <a:r>
              <a:rPr lang="en-US" sz="2800" dirty="0" smtClean="0"/>
              <a:t> </a:t>
            </a:r>
            <a:r>
              <a:rPr lang="en-US" sz="2800" dirty="0" err="1" smtClean="0"/>
              <a:t>biến</a:t>
            </a:r>
            <a:r>
              <a:rPr lang="en-US" sz="2800" dirty="0" smtClean="0"/>
              <a:t>, </a:t>
            </a:r>
            <a:r>
              <a:rPr lang="en-US" sz="2800" dirty="0" err="1" smtClean="0"/>
              <a:t>dễ</a:t>
            </a:r>
            <a:r>
              <a:rPr lang="en-US" sz="2800" dirty="0" smtClean="0"/>
              <a:t> </a:t>
            </a:r>
            <a:r>
              <a:rPr lang="en-US" sz="2800" dirty="0" err="1" smtClean="0"/>
              <a:t>phát</a:t>
            </a:r>
            <a:r>
              <a:rPr lang="en-US" sz="2800" dirty="0" smtClean="0"/>
              <a:t> </a:t>
            </a:r>
            <a:r>
              <a:rPr lang="en-US" sz="2800" dirty="0" err="1" smtClean="0"/>
              <a:t>hiện</a:t>
            </a:r>
            <a:r>
              <a:rPr lang="en-US" sz="2800" dirty="0" smtClean="0"/>
              <a:t>, </a:t>
            </a:r>
            <a:r>
              <a:rPr lang="en-US" sz="2800" dirty="0" err="1" smtClean="0"/>
              <a:t>nhưng</a:t>
            </a:r>
            <a:r>
              <a:rPr lang="en-US" sz="2800" dirty="0" smtClean="0"/>
              <a:t> </a:t>
            </a:r>
            <a:r>
              <a:rPr lang="en-US" sz="2800" dirty="0" err="1" smtClean="0"/>
              <a:t>nhiều</a:t>
            </a:r>
            <a:r>
              <a:rPr lang="en-US" sz="2800" dirty="0" smtClean="0"/>
              <a:t> </a:t>
            </a:r>
            <a:r>
              <a:rPr lang="en-US" sz="2800" dirty="0" err="1" smtClean="0"/>
              <a:t>người</a:t>
            </a:r>
            <a:r>
              <a:rPr lang="en-US" sz="2800" dirty="0" smtClean="0"/>
              <a:t> </a:t>
            </a:r>
            <a:r>
              <a:rPr lang="en-US" sz="2800" dirty="0" err="1" smtClean="0"/>
              <a:t>mắc</a:t>
            </a:r>
            <a:r>
              <a:rPr lang="en-US" sz="2800" dirty="0" smtClean="0"/>
              <a:t> </a:t>
            </a:r>
            <a:r>
              <a:rPr lang="en-US" sz="2800" dirty="0" err="1" smtClean="0"/>
              <a:t>lỗi</a:t>
            </a:r>
            <a:endParaRPr lang="en-US" sz="2800" dirty="0"/>
          </a:p>
        </p:txBody>
      </p:sp>
    </p:spTree>
    <p:extLst>
      <p:ext uri="{BB962C8B-B14F-4D97-AF65-F5344CB8AC3E}">
        <p14:creationId xmlns:p14="http://schemas.microsoft.com/office/powerpoint/2010/main" val="2850465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endParaRPr lang="en-US" dirty="0"/>
          </a:p>
        </p:txBody>
      </p:sp>
      <p:sp>
        <p:nvSpPr>
          <p:cNvPr id="3" name="Content Placeholder 2"/>
          <p:cNvSpPr>
            <a:spLocks noGrp="1"/>
          </p:cNvSpPr>
          <p:nvPr>
            <p:ph idx="1"/>
          </p:nvPr>
        </p:nvSpPr>
        <p:spPr>
          <a:xfrm>
            <a:off x="838200" y="1825625"/>
            <a:ext cx="10515600" cy="1649095"/>
          </a:xfrm>
        </p:spPr>
        <p:txBody>
          <a:bodyPr/>
          <a:lstStyle/>
          <a:p>
            <a:pPr marL="0" indent="0">
              <a:buNone/>
            </a:pPr>
            <a:r>
              <a:rPr lang="en-US" dirty="0" err="1" smtClean="0"/>
              <a:t>Đây</a:t>
            </a:r>
            <a:r>
              <a:rPr lang="en-US" dirty="0" smtClean="0"/>
              <a:t> </a:t>
            </a:r>
            <a:r>
              <a:rPr lang="en-US" dirty="0" err="1" smtClean="0"/>
              <a:t>là</a:t>
            </a:r>
            <a:r>
              <a:rPr lang="en-US" dirty="0" smtClean="0"/>
              <a:t> </a:t>
            </a:r>
            <a:r>
              <a:rPr lang="en-US" dirty="0" err="1" smtClean="0"/>
              <a:t>một</a:t>
            </a:r>
            <a:r>
              <a:rPr lang="en-US" dirty="0" smtClean="0"/>
              <a:t> link </a:t>
            </a:r>
            <a:r>
              <a:rPr lang="en-US" dirty="0" err="1" smtClean="0"/>
              <a:t>bình</a:t>
            </a:r>
            <a:r>
              <a:rPr lang="en-US" dirty="0" smtClean="0"/>
              <a:t> </a:t>
            </a:r>
            <a:r>
              <a:rPr lang="en-US" dirty="0" err="1" smtClean="0"/>
              <a:t>thường</a:t>
            </a:r>
            <a:r>
              <a:rPr lang="en-US" dirty="0" smtClean="0"/>
              <a:t> </a:t>
            </a:r>
            <a:r>
              <a:rPr lang="en-US" dirty="0" err="1" smtClean="0"/>
              <a:t>tới</a:t>
            </a:r>
            <a:r>
              <a:rPr lang="en-US" dirty="0" smtClean="0"/>
              <a:t> </a:t>
            </a:r>
            <a:r>
              <a:rPr lang="en-US" dirty="0" err="1" smtClean="0"/>
              <a:t>tài</a:t>
            </a:r>
            <a:r>
              <a:rPr lang="en-US" dirty="0" smtClean="0"/>
              <a:t> </a:t>
            </a:r>
            <a:r>
              <a:rPr lang="en-US" dirty="0" err="1" smtClean="0"/>
              <a:t>khoản</a:t>
            </a:r>
            <a:r>
              <a:rPr lang="en-US" dirty="0" smtClean="0"/>
              <a:t> Google:</a:t>
            </a:r>
          </a:p>
          <a:p>
            <a:pPr marL="0" indent="0">
              <a:buNone/>
            </a:pPr>
            <a:r>
              <a:rPr lang="en-US" u="sng" dirty="0">
                <a:hlinkClick r:id="rId2"/>
              </a:rPr>
              <a:t>https://</a:t>
            </a:r>
            <a:r>
              <a:rPr lang="en-US" u="sng" dirty="0" err="1">
                <a:hlinkClick r:id="rId2"/>
              </a:rPr>
              <a:t>acounts.google.com</a:t>
            </a:r>
            <a:r>
              <a:rPr lang="en-US" u="sng" dirty="0">
                <a:hlinkClick r:id="rId2"/>
              </a:rPr>
              <a:t>/</a:t>
            </a:r>
            <a:r>
              <a:rPr lang="en-US" u="sng" dirty="0" err="1">
                <a:hlinkClick r:id="rId2"/>
              </a:rPr>
              <a:t>ServiceLogin?hl</a:t>
            </a:r>
            <a:r>
              <a:rPr lang="en-US" u="sng" dirty="0">
                <a:hlinkClick r:id="rId2"/>
              </a:rPr>
              <a:t>=</a:t>
            </a:r>
            <a:r>
              <a:rPr lang="en-US" u="sng" dirty="0" err="1">
                <a:hlinkClick r:id="rId2"/>
              </a:rPr>
              <a:t>en&amp;continue</a:t>
            </a:r>
            <a:r>
              <a:rPr lang="en-US" u="sng" dirty="0">
                <a:hlinkClick r:id="rId2"/>
              </a:rPr>
              <a:t>=https://</a:t>
            </a:r>
            <a:r>
              <a:rPr lang="en-US" u="sng" dirty="0" err="1" smtClean="0">
                <a:hlinkClick r:id="rId2"/>
              </a:rPr>
              <a:t>www.google.com</a:t>
            </a:r>
            <a:endParaRPr lang="en-US" u="sng" dirty="0" smtClean="0"/>
          </a:p>
          <a:p>
            <a:pPr marL="0" indent="0">
              <a:buNone/>
            </a:pPr>
            <a:endParaRPr lang="en-US" u="sng" dirty="0"/>
          </a:p>
          <a:p>
            <a:pPr marL="0" indent="0">
              <a:buNone/>
            </a:pPr>
            <a:endParaRPr lang="en-US" dirty="0" smtClean="0"/>
          </a:p>
        </p:txBody>
      </p:sp>
      <p:sp>
        <p:nvSpPr>
          <p:cNvPr id="4" name="Content Placeholder 2"/>
          <p:cNvSpPr txBox="1">
            <a:spLocks/>
          </p:cNvSpPr>
          <p:nvPr/>
        </p:nvSpPr>
        <p:spPr>
          <a:xfrm>
            <a:off x="838200" y="3792757"/>
            <a:ext cx="10515600" cy="16490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Hacker </a:t>
            </a:r>
            <a:r>
              <a:rPr lang="en-US" dirty="0" err="1" smtClean="0"/>
              <a:t>tạo</a:t>
            </a:r>
            <a:r>
              <a:rPr lang="en-US" dirty="0" smtClean="0"/>
              <a:t> </a:t>
            </a:r>
            <a:r>
              <a:rPr lang="en-US" dirty="0" err="1" smtClean="0"/>
              <a:t>một</a:t>
            </a:r>
            <a:r>
              <a:rPr lang="en-US" dirty="0" smtClean="0"/>
              <a:t> </a:t>
            </a:r>
            <a:r>
              <a:rPr lang="en-US" dirty="0" err="1" smtClean="0"/>
              <a:t>đường</a:t>
            </a:r>
            <a:r>
              <a:rPr lang="en-US" dirty="0" smtClean="0"/>
              <a:t> </a:t>
            </a:r>
            <a:r>
              <a:rPr lang="en-US" dirty="0" err="1" smtClean="0"/>
              <a:t>dẫn</a:t>
            </a:r>
            <a:r>
              <a:rPr lang="en-US" dirty="0" smtClean="0"/>
              <a:t> </a:t>
            </a:r>
            <a:r>
              <a:rPr lang="en-US" dirty="0" err="1" smtClean="0"/>
              <a:t>mới</a:t>
            </a:r>
            <a:r>
              <a:rPr lang="en-US" dirty="0" smtClean="0"/>
              <a:t> </a:t>
            </a:r>
            <a:r>
              <a:rPr lang="en-US" dirty="0" err="1" smtClean="0"/>
              <a:t>dẫn</a:t>
            </a:r>
            <a:r>
              <a:rPr lang="en-US" dirty="0" smtClean="0"/>
              <a:t> </a:t>
            </a:r>
            <a:r>
              <a:rPr lang="en-US" dirty="0" err="1" smtClean="0"/>
              <a:t>người</a:t>
            </a:r>
            <a:r>
              <a:rPr lang="en-US" dirty="0" smtClean="0"/>
              <a:t> </a:t>
            </a:r>
            <a:r>
              <a:rPr lang="en-US" dirty="0" err="1" smtClean="0"/>
              <a:t>dùng</a:t>
            </a:r>
            <a:r>
              <a:rPr lang="en-US" dirty="0" smtClean="0"/>
              <a:t> sang </a:t>
            </a:r>
            <a:r>
              <a:rPr lang="en-US" dirty="0" err="1" smtClean="0"/>
              <a:t>một</a:t>
            </a:r>
            <a:r>
              <a:rPr lang="en-US" dirty="0" smtClean="0"/>
              <a:t> web </a:t>
            </a:r>
            <a:r>
              <a:rPr lang="en-US" dirty="0" err="1" smtClean="0"/>
              <a:t>khác</a:t>
            </a:r>
            <a:r>
              <a:rPr lang="en-US" dirty="0" smtClean="0"/>
              <a:t>:</a:t>
            </a:r>
            <a:r>
              <a:rPr lang="en-US" dirty="0"/>
              <a:t> </a:t>
            </a:r>
          </a:p>
          <a:p>
            <a:r>
              <a:rPr lang="en-US" u="sng" dirty="0">
                <a:hlinkClick r:id="rId3"/>
              </a:rPr>
              <a:t>https://</a:t>
            </a:r>
            <a:r>
              <a:rPr lang="en-US" u="sng" dirty="0" err="1">
                <a:hlinkClick r:id="rId3"/>
              </a:rPr>
              <a:t>acounts.google.com</a:t>
            </a:r>
            <a:r>
              <a:rPr lang="en-US" u="sng" dirty="0">
                <a:hlinkClick r:id="rId3"/>
              </a:rPr>
              <a:t>/</a:t>
            </a:r>
            <a:r>
              <a:rPr lang="en-US" u="sng" dirty="0" err="1">
                <a:hlinkClick r:id="rId3"/>
              </a:rPr>
              <a:t>ServiceLogin?hl</a:t>
            </a:r>
            <a:r>
              <a:rPr lang="en-US" u="sng" dirty="0">
                <a:hlinkClick r:id="rId3"/>
              </a:rPr>
              <a:t>=</a:t>
            </a:r>
            <a:r>
              <a:rPr lang="en-US" u="sng" dirty="0" err="1">
                <a:hlinkClick r:id="rId3"/>
              </a:rPr>
              <a:t>en&amp;continue</a:t>
            </a:r>
            <a:r>
              <a:rPr lang="en-US" u="sng" dirty="0">
                <a:hlinkClick r:id="rId3"/>
              </a:rPr>
              <a:t>=https://</a:t>
            </a:r>
            <a:r>
              <a:rPr lang="en-US" u="sng" dirty="0" err="1">
                <a:hlinkClick r:id="rId3"/>
              </a:rPr>
              <a:t>evil.com</a:t>
            </a:r>
            <a:endParaRPr lang="en-US" dirty="0"/>
          </a:p>
          <a:p>
            <a:pPr marL="0" indent="0">
              <a:buFont typeface="Arial" panose="020B0604020202020204" pitchFamily="34" charset="0"/>
              <a:buNone/>
            </a:pPr>
            <a:endParaRPr lang="en-US" u="sng" dirty="0" smtClean="0"/>
          </a:p>
          <a:p>
            <a:pPr marL="0" indent="0">
              <a:buFont typeface="Arial" panose="020B0604020202020204" pitchFamily="34" charset="0"/>
              <a:buNone/>
            </a:pPr>
            <a:endParaRPr lang="en-US" dirty="0" smtClean="0"/>
          </a:p>
        </p:txBody>
      </p:sp>
      <p:sp>
        <p:nvSpPr>
          <p:cNvPr id="5" name="Up-Down Arrow 4"/>
          <p:cNvSpPr/>
          <p:nvPr/>
        </p:nvSpPr>
        <p:spPr>
          <a:xfrm>
            <a:off x="10325686" y="2855742"/>
            <a:ext cx="717452" cy="140676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406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	10 </a:t>
            </a:r>
            <a:r>
              <a:rPr lang="en-US" sz="6000" b="1" dirty="0" err="1"/>
              <a:t>lỗi</a:t>
            </a:r>
            <a:r>
              <a:rPr lang="en-US" sz="6000" b="1" dirty="0"/>
              <a:t> </a:t>
            </a:r>
            <a:r>
              <a:rPr lang="en-US" sz="6000" b="1" dirty="0" err="1"/>
              <a:t>bảo</a:t>
            </a:r>
            <a:r>
              <a:rPr lang="en-US" sz="6000" b="1" dirty="0"/>
              <a:t> </a:t>
            </a:r>
            <a:r>
              <a:rPr lang="en-US" sz="6000" b="1" dirty="0" err="1"/>
              <a:t>mật</a:t>
            </a:r>
            <a:r>
              <a:rPr lang="en-US" sz="6000" b="1" dirty="0"/>
              <a:t> </a:t>
            </a:r>
            <a:r>
              <a:rPr lang="en-US" sz="6000" b="1" dirty="0" err="1"/>
              <a:t>nghiêm</a:t>
            </a:r>
            <a:r>
              <a:rPr lang="en-US" sz="6000" b="1" dirty="0"/>
              <a:t> </a:t>
            </a:r>
            <a:r>
              <a:rPr lang="en-US" sz="6000" b="1" dirty="0" err="1"/>
              <a:t>trọng</a:t>
            </a:r>
            <a:endParaRPr lang="en-US" sz="6000" b="1" dirty="0"/>
          </a:p>
        </p:txBody>
      </p:sp>
      <p:sp>
        <p:nvSpPr>
          <p:cNvPr id="3" name="Content Placeholder 2"/>
          <p:cNvSpPr>
            <a:spLocks noGrp="1"/>
          </p:cNvSpPr>
          <p:nvPr>
            <p:ph idx="1"/>
          </p:nvPr>
        </p:nvSpPr>
        <p:spPr/>
        <p:txBody>
          <a:bodyPr/>
          <a:lstStyle/>
          <a:p>
            <a:pPr marL="0" indent="0">
              <a:buNone/>
            </a:pPr>
            <a:r>
              <a:rPr lang="en-US" b="1" dirty="0" err="1"/>
              <a:t>A9</a:t>
            </a:r>
            <a:r>
              <a:rPr lang="en-US" b="1" dirty="0"/>
              <a:t>: </a:t>
            </a:r>
            <a:r>
              <a:rPr lang="en-US" b="1" dirty="0" err="1"/>
              <a:t>Tấn</a:t>
            </a:r>
            <a:r>
              <a:rPr lang="en-US" b="1" dirty="0"/>
              <a:t> </a:t>
            </a:r>
            <a:r>
              <a:rPr lang="en-US" b="1" dirty="0" err="1"/>
              <a:t>công</a:t>
            </a:r>
            <a:r>
              <a:rPr lang="en-US" b="1" dirty="0"/>
              <a:t> </a:t>
            </a:r>
            <a:r>
              <a:rPr lang="en-US" b="1" dirty="0" err="1"/>
              <a:t>sử</a:t>
            </a:r>
            <a:r>
              <a:rPr lang="en-US" b="1" dirty="0"/>
              <a:t> </a:t>
            </a:r>
            <a:r>
              <a:rPr lang="en-US" b="1" dirty="0" err="1"/>
              <a:t>dụng</a:t>
            </a:r>
            <a:r>
              <a:rPr lang="en-US" b="1" dirty="0"/>
              <a:t> </a:t>
            </a:r>
            <a:r>
              <a:rPr lang="en-US" b="1" dirty="0" err="1"/>
              <a:t>các</a:t>
            </a:r>
            <a:r>
              <a:rPr lang="en-US" b="1" dirty="0"/>
              <a:t> </a:t>
            </a:r>
            <a:r>
              <a:rPr lang="en-US" b="1" dirty="0" err="1"/>
              <a:t>thành</a:t>
            </a:r>
            <a:r>
              <a:rPr lang="en-US" b="1" dirty="0"/>
              <a:t> </a:t>
            </a:r>
            <a:r>
              <a:rPr lang="en-US" b="1" dirty="0" err="1"/>
              <a:t>phần</a:t>
            </a:r>
            <a:r>
              <a:rPr lang="en-US" b="1" dirty="0"/>
              <a:t> </a:t>
            </a:r>
            <a:r>
              <a:rPr lang="en-US" b="1" dirty="0" err="1"/>
              <a:t>lỗ</a:t>
            </a:r>
            <a:r>
              <a:rPr lang="en-US" b="1" dirty="0"/>
              <a:t> </a:t>
            </a:r>
            <a:r>
              <a:rPr lang="en-US" b="1" dirty="0" err="1"/>
              <a:t>hổng</a:t>
            </a:r>
            <a:r>
              <a:rPr lang="en-US" b="1" dirty="0"/>
              <a:t> </a:t>
            </a:r>
            <a:r>
              <a:rPr lang="en-US" b="1" dirty="0" err="1"/>
              <a:t>đã</a:t>
            </a:r>
            <a:r>
              <a:rPr lang="en-US" b="1" dirty="0"/>
              <a:t> </a:t>
            </a:r>
            <a:r>
              <a:rPr lang="en-US" b="1" dirty="0" err="1"/>
              <a:t>biết</a:t>
            </a:r>
            <a:r>
              <a:rPr lang="en-US" b="1" dirty="0" smtClean="0"/>
              <a:t>:</a:t>
            </a:r>
          </a:p>
          <a:p>
            <a:pPr marL="0" indent="0">
              <a:buNone/>
            </a:pPr>
            <a:endParaRPr lang="en-US" b="1" dirty="0"/>
          </a:p>
          <a:p>
            <a:r>
              <a:rPr lang="en-US" b="1" dirty="0" err="1"/>
              <a:t>Cách</a:t>
            </a:r>
            <a:r>
              <a:rPr lang="en-US" b="1" dirty="0"/>
              <a:t> </a:t>
            </a:r>
            <a:r>
              <a:rPr lang="en-US" b="1" dirty="0" err="1"/>
              <a:t>tấn</a:t>
            </a:r>
            <a:r>
              <a:rPr lang="en-US" b="1" dirty="0"/>
              <a:t> </a:t>
            </a:r>
            <a:r>
              <a:rPr lang="en-US" b="1" dirty="0" err="1"/>
              <a:t>công</a:t>
            </a:r>
            <a:r>
              <a:rPr lang="en-US" b="1" dirty="0"/>
              <a:t> </a:t>
            </a:r>
            <a:r>
              <a:rPr lang="en-US" b="1" dirty="0" err="1"/>
              <a:t>này</a:t>
            </a:r>
            <a:r>
              <a:rPr lang="en-US" b="1" dirty="0"/>
              <a:t>, </a:t>
            </a:r>
            <a:r>
              <a:rPr lang="en-US" b="1" dirty="0" err="1"/>
              <a:t>thường</a:t>
            </a:r>
            <a:r>
              <a:rPr lang="en-US" b="1" dirty="0"/>
              <a:t> </a:t>
            </a:r>
            <a:r>
              <a:rPr lang="en-US" b="1" dirty="0" err="1"/>
              <a:t>tấn</a:t>
            </a:r>
            <a:r>
              <a:rPr lang="en-US" b="1" dirty="0"/>
              <a:t> </a:t>
            </a:r>
            <a:r>
              <a:rPr lang="en-US" b="1" dirty="0" err="1"/>
              <a:t>công</a:t>
            </a:r>
            <a:r>
              <a:rPr lang="en-US" b="1" dirty="0"/>
              <a:t> </a:t>
            </a:r>
            <a:r>
              <a:rPr lang="en-US" b="1" dirty="0" err="1"/>
              <a:t>vào</a:t>
            </a:r>
            <a:r>
              <a:rPr lang="en-US" b="1" dirty="0"/>
              <a:t> </a:t>
            </a:r>
            <a:r>
              <a:rPr lang="en-US" b="1" dirty="0" err="1"/>
              <a:t>các</a:t>
            </a:r>
            <a:r>
              <a:rPr lang="en-US" b="1" dirty="0"/>
              <a:t> website </a:t>
            </a:r>
            <a:r>
              <a:rPr lang="en-US" b="1" dirty="0" err="1"/>
              <a:t>quan</a:t>
            </a:r>
            <a:r>
              <a:rPr lang="en-US" b="1" dirty="0"/>
              <a:t> </a:t>
            </a:r>
            <a:r>
              <a:rPr lang="en-US" b="1" dirty="0" err="1"/>
              <a:t>trọng</a:t>
            </a:r>
            <a:r>
              <a:rPr lang="en-US" b="1" dirty="0"/>
              <a:t> </a:t>
            </a:r>
            <a:r>
              <a:rPr lang="en-US" b="1" dirty="0" err="1"/>
              <a:t>nhưng</a:t>
            </a:r>
            <a:r>
              <a:rPr lang="en-US" b="1" dirty="0"/>
              <a:t> </a:t>
            </a:r>
            <a:r>
              <a:rPr lang="en-US" b="1" dirty="0" err="1"/>
              <a:t>vẫn</a:t>
            </a:r>
            <a:r>
              <a:rPr lang="en-US" b="1" dirty="0"/>
              <a:t> </a:t>
            </a:r>
            <a:r>
              <a:rPr lang="en-US" b="1" dirty="0" err="1"/>
              <a:t>sử</a:t>
            </a:r>
            <a:r>
              <a:rPr lang="en-US" b="1" dirty="0"/>
              <a:t> </a:t>
            </a:r>
            <a:r>
              <a:rPr lang="en-US" b="1" dirty="0" err="1"/>
              <a:t>dụng</a:t>
            </a:r>
            <a:r>
              <a:rPr lang="en-US" b="1" dirty="0"/>
              <a:t> </a:t>
            </a:r>
            <a:r>
              <a:rPr lang="en-US" b="1" dirty="0" err="1"/>
              <a:t>các</a:t>
            </a:r>
            <a:r>
              <a:rPr lang="en-US" b="1" dirty="0"/>
              <a:t> </a:t>
            </a:r>
            <a:r>
              <a:rPr lang="en-US" b="1" dirty="0" err="1"/>
              <a:t>công</a:t>
            </a:r>
            <a:r>
              <a:rPr lang="en-US" b="1" dirty="0"/>
              <a:t> </a:t>
            </a:r>
            <a:r>
              <a:rPr lang="en-US" b="1" dirty="0" err="1"/>
              <a:t>nghệ</a:t>
            </a:r>
            <a:r>
              <a:rPr lang="en-US" b="1" dirty="0"/>
              <a:t> </a:t>
            </a:r>
            <a:r>
              <a:rPr lang="en-US" b="1" dirty="0" err="1"/>
              <a:t>cũ</a:t>
            </a:r>
            <a:r>
              <a:rPr lang="en-US" b="1" dirty="0"/>
              <a:t>(</a:t>
            </a:r>
            <a:r>
              <a:rPr lang="en-US" dirty="0" err="1"/>
              <a:t>thư</a:t>
            </a:r>
            <a:r>
              <a:rPr lang="en-US" dirty="0"/>
              <a:t> </a:t>
            </a:r>
            <a:r>
              <a:rPr lang="en-US" dirty="0" err="1"/>
              <a:t>viện</a:t>
            </a:r>
            <a:r>
              <a:rPr lang="en-US" dirty="0"/>
              <a:t>, framework, plug-in </a:t>
            </a:r>
            <a:r>
              <a:rPr lang="en-US" dirty="0" err="1"/>
              <a:t>và</a:t>
            </a:r>
            <a:r>
              <a:rPr lang="en-US" dirty="0"/>
              <a:t> </a:t>
            </a:r>
            <a:r>
              <a:rPr lang="en-US" dirty="0" err="1"/>
              <a:t>các</a:t>
            </a:r>
            <a:r>
              <a:rPr lang="en-US" dirty="0"/>
              <a:t> module </a:t>
            </a:r>
            <a:r>
              <a:rPr lang="en-US" dirty="0" err="1"/>
              <a:t>phần</a:t>
            </a:r>
            <a:r>
              <a:rPr lang="en-US" dirty="0"/>
              <a:t> </a:t>
            </a:r>
            <a:r>
              <a:rPr lang="en-US" dirty="0" err="1"/>
              <a:t>mềm</a:t>
            </a:r>
            <a:r>
              <a:rPr lang="en-US" dirty="0"/>
              <a:t> </a:t>
            </a:r>
            <a:r>
              <a:rPr lang="en-US" b="1" dirty="0"/>
              <a:t>). </a:t>
            </a:r>
            <a:r>
              <a:rPr lang="en-US" b="1" dirty="0" err="1"/>
              <a:t>Các</a:t>
            </a:r>
            <a:r>
              <a:rPr lang="en-US" b="1" dirty="0"/>
              <a:t> website </a:t>
            </a:r>
            <a:r>
              <a:rPr lang="en-US" b="1" dirty="0" err="1"/>
              <a:t>chính</a:t>
            </a:r>
            <a:r>
              <a:rPr lang="en-US" b="1" dirty="0"/>
              <a:t> </a:t>
            </a:r>
            <a:r>
              <a:rPr lang="en-US" b="1" dirty="0" err="1"/>
              <a:t>phủ</a:t>
            </a:r>
            <a:r>
              <a:rPr lang="en-US" b="1" dirty="0"/>
              <a:t>, hay </a:t>
            </a:r>
            <a:r>
              <a:rPr lang="en-US" b="1" dirty="0" err="1"/>
              <a:t>trường</a:t>
            </a:r>
            <a:r>
              <a:rPr lang="en-US" b="1" dirty="0"/>
              <a:t> </a:t>
            </a:r>
            <a:r>
              <a:rPr lang="en-US" b="1" dirty="0" err="1"/>
              <a:t>học</a:t>
            </a:r>
            <a:r>
              <a:rPr lang="en-US" b="1" dirty="0"/>
              <a:t> ở </a:t>
            </a:r>
            <a:r>
              <a:rPr lang="en-US" b="1" dirty="0" err="1"/>
              <a:t>VN</a:t>
            </a:r>
            <a:r>
              <a:rPr lang="en-US" b="1" dirty="0"/>
              <a:t> </a:t>
            </a:r>
            <a:r>
              <a:rPr lang="en-US" b="1" dirty="0" err="1"/>
              <a:t>là</a:t>
            </a:r>
            <a:r>
              <a:rPr lang="en-US" b="1" dirty="0"/>
              <a:t> 1 </a:t>
            </a:r>
            <a:r>
              <a:rPr lang="en-US" b="1" dirty="0" err="1"/>
              <a:t>ví</a:t>
            </a:r>
            <a:r>
              <a:rPr lang="en-US" b="1" dirty="0"/>
              <a:t> </a:t>
            </a:r>
            <a:r>
              <a:rPr lang="en-US" b="1" dirty="0" err="1" smtClean="0"/>
              <a:t>dụ</a:t>
            </a:r>
            <a:endParaRPr lang="en-US" dirty="0"/>
          </a:p>
          <a:p>
            <a:pPr marL="0" indent="0">
              <a:buNone/>
            </a:pPr>
            <a:endParaRPr lang="en-US" dirty="0"/>
          </a:p>
          <a:p>
            <a:r>
              <a:rPr lang="en-US" b="1" dirty="0" err="1"/>
              <a:t>Phương</a:t>
            </a:r>
            <a:r>
              <a:rPr lang="en-US" b="1" dirty="0"/>
              <a:t> </a:t>
            </a:r>
            <a:r>
              <a:rPr lang="en-US" b="1" dirty="0" err="1"/>
              <a:t>pháp</a:t>
            </a:r>
            <a:r>
              <a:rPr lang="en-US" b="1" dirty="0"/>
              <a:t> </a:t>
            </a:r>
            <a:r>
              <a:rPr lang="en-US" b="1" dirty="0" err="1"/>
              <a:t>tấn</a:t>
            </a:r>
            <a:r>
              <a:rPr lang="en-US" b="1" dirty="0"/>
              <a:t> </a:t>
            </a:r>
            <a:r>
              <a:rPr lang="en-US" b="1" dirty="0" err="1"/>
              <a:t>công</a:t>
            </a:r>
            <a:r>
              <a:rPr lang="en-US" dirty="0"/>
              <a:t>: Hacker </a:t>
            </a:r>
            <a:r>
              <a:rPr lang="en-US" dirty="0" err="1"/>
              <a:t>xác</a:t>
            </a:r>
            <a:r>
              <a:rPr lang="en-US" dirty="0"/>
              <a:t> </a:t>
            </a:r>
            <a:r>
              <a:rPr lang="en-US" dirty="0" err="1"/>
              <a:t>định</a:t>
            </a:r>
            <a:r>
              <a:rPr lang="en-US" dirty="0"/>
              <a:t> </a:t>
            </a:r>
            <a:r>
              <a:rPr lang="en-US" dirty="0" err="1"/>
              <a:t>điểm</a:t>
            </a:r>
            <a:r>
              <a:rPr lang="en-US" dirty="0"/>
              <a:t> </a:t>
            </a:r>
            <a:r>
              <a:rPr lang="en-US" dirty="0" err="1"/>
              <a:t>yếu</a:t>
            </a:r>
            <a:r>
              <a:rPr lang="en-US" dirty="0"/>
              <a:t> </a:t>
            </a:r>
            <a:r>
              <a:rPr lang="en-US" dirty="0" err="1"/>
              <a:t>thông</a:t>
            </a:r>
            <a:r>
              <a:rPr lang="en-US" dirty="0"/>
              <a:t> qua scan </a:t>
            </a:r>
            <a:r>
              <a:rPr lang="en-US" dirty="0" err="1"/>
              <a:t>hoặc</a:t>
            </a:r>
            <a:r>
              <a:rPr lang="en-US" dirty="0"/>
              <a:t> </a:t>
            </a:r>
            <a:r>
              <a:rPr lang="en-US" dirty="0" err="1"/>
              <a:t>phân</a:t>
            </a:r>
            <a:r>
              <a:rPr lang="en-US" dirty="0"/>
              <a:t> </a:t>
            </a:r>
            <a:r>
              <a:rPr lang="en-US" dirty="0" err="1"/>
              <a:t>tích</a:t>
            </a:r>
            <a:r>
              <a:rPr lang="en-US" dirty="0"/>
              <a:t> </a:t>
            </a:r>
            <a:r>
              <a:rPr lang="en-US" dirty="0" err="1"/>
              <a:t>bằng</a:t>
            </a:r>
            <a:r>
              <a:rPr lang="en-US" dirty="0"/>
              <a:t> </a:t>
            </a:r>
            <a:r>
              <a:rPr lang="en-US" dirty="0" err="1"/>
              <a:t>tay</a:t>
            </a:r>
            <a:endParaRPr lang="en-US" dirty="0"/>
          </a:p>
          <a:p>
            <a:pPr marL="0" indent="0">
              <a:buNone/>
            </a:pPr>
            <a:endParaRPr lang="en-US" dirty="0"/>
          </a:p>
        </p:txBody>
      </p:sp>
    </p:spTree>
    <p:extLst>
      <p:ext uri="{BB962C8B-B14F-4D97-AF65-F5344CB8AC3E}">
        <p14:creationId xmlns:p14="http://schemas.microsoft.com/office/powerpoint/2010/main" val="3473485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	10 </a:t>
            </a:r>
            <a:r>
              <a:rPr lang="en-US" sz="6000" b="1" dirty="0" err="1"/>
              <a:t>lỗi</a:t>
            </a:r>
            <a:r>
              <a:rPr lang="en-US" sz="6000" b="1" dirty="0"/>
              <a:t> </a:t>
            </a:r>
            <a:r>
              <a:rPr lang="en-US" sz="6000" b="1" dirty="0" err="1"/>
              <a:t>bảo</a:t>
            </a:r>
            <a:r>
              <a:rPr lang="en-US" sz="6000" b="1" dirty="0"/>
              <a:t> </a:t>
            </a:r>
            <a:r>
              <a:rPr lang="en-US" sz="6000" b="1" dirty="0" err="1"/>
              <a:t>mật</a:t>
            </a:r>
            <a:r>
              <a:rPr lang="en-US" sz="6000" b="1" dirty="0"/>
              <a:t> </a:t>
            </a:r>
            <a:r>
              <a:rPr lang="en-US" sz="6000" b="1" dirty="0" err="1"/>
              <a:t>nghiêm</a:t>
            </a:r>
            <a:r>
              <a:rPr lang="en-US" sz="6000" b="1" dirty="0"/>
              <a:t> </a:t>
            </a:r>
            <a:r>
              <a:rPr lang="en-US" sz="6000" b="1" dirty="0" err="1"/>
              <a:t>trọng</a:t>
            </a:r>
            <a:endParaRPr lang="en-US" sz="6000" b="1" dirty="0"/>
          </a:p>
        </p:txBody>
      </p:sp>
      <p:sp>
        <p:nvSpPr>
          <p:cNvPr id="3" name="Content Placeholder 2"/>
          <p:cNvSpPr>
            <a:spLocks noGrp="1"/>
          </p:cNvSpPr>
          <p:nvPr>
            <p:ph idx="1"/>
          </p:nvPr>
        </p:nvSpPr>
        <p:spPr/>
        <p:txBody>
          <a:bodyPr/>
          <a:lstStyle/>
          <a:p>
            <a:pPr marL="0" indent="0">
              <a:buNone/>
            </a:pPr>
            <a:r>
              <a:rPr lang="en-US" b="1" dirty="0" err="1"/>
              <a:t>A8</a:t>
            </a:r>
            <a:r>
              <a:rPr lang="en-US" b="1" dirty="0"/>
              <a:t>: </a:t>
            </a:r>
            <a:r>
              <a:rPr lang="en-US" b="1" dirty="0" err="1"/>
              <a:t>Giả</a:t>
            </a:r>
            <a:r>
              <a:rPr lang="en-US" b="1" dirty="0"/>
              <a:t> </a:t>
            </a:r>
            <a:r>
              <a:rPr lang="en-US" b="1" dirty="0" err="1"/>
              <a:t>mạo</a:t>
            </a:r>
            <a:r>
              <a:rPr lang="en-US" b="1" dirty="0"/>
              <a:t> </a:t>
            </a:r>
            <a:r>
              <a:rPr lang="en-US" b="1" dirty="0" err="1"/>
              <a:t>yêu</a:t>
            </a:r>
            <a:r>
              <a:rPr lang="en-US" b="1" dirty="0"/>
              <a:t> </a:t>
            </a:r>
            <a:r>
              <a:rPr lang="en-US" b="1" dirty="0" err="1"/>
              <a:t>cầu</a:t>
            </a:r>
            <a:r>
              <a:rPr lang="en-US" b="1" dirty="0" smtClean="0"/>
              <a:t>:</a:t>
            </a:r>
            <a:endParaRPr lang="en-US" dirty="0"/>
          </a:p>
          <a:p>
            <a:pPr marL="0" indent="0">
              <a:buNone/>
            </a:pPr>
            <a:endParaRPr lang="en-US" b="1" dirty="0" smtClean="0"/>
          </a:p>
          <a:p>
            <a:pPr marL="0" indent="0">
              <a:buNone/>
            </a:pPr>
            <a:r>
              <a:rPr lang="en-US" b="1" dirty="0" err="1" smtClean="0"/>
              <a:t>Với</a:t>
            </a:r>
            <a:r>
              <a:rPr lang="en-US" b="1" dirty="0" smtClean="0"/>
              <a:t> </a:t>
            </a:r>
            <a:r>
              <a:rPr lang="en-US" b="1" dirty="0" err="1"/>
              <a:t>cách</a:t>
            </a:r>
            <a:r>
              <a:rPr lang="en-US" b="1" dirty="0"/>
              <a:t> </a:t>
            </a:r>
            <a:r>
              <a:rPr lang="en-US" b="1" dirty="0" err="1"/>
              <a:t>này,các</a:t>
            </a:r>
            <a:r>
              <a:rPr lang="en-US" b="1" dirty="0"/>
              <a:t> hacker </a:t>
            </a:r>
            <a:r>
              <a:rPr lang="en-US" b="1" dirty="0" err="1"/>
              <a:t>sẽ</a:t>
            </a:r>
            <a:r>
              <a:rPr lang="en-US" b="1" dirty="0"/>
              <a:t> </a:t>
            </a:r>
            <a:r>
              <a:rPr lang="en-US" b="1" dirty="0" err="1"/>
              <a:t>sử</a:t>
            </a:r>
            <a:r>
              <a:rPr lang="en-US" b="1" dirty="0"/>
              <a:t> </a:t>
            </a:r>
            <a:r>
              <a:rPr lang="en-US" b="1" dirty="0" err="1"/>
              <a:t>dụng</a:t>
            </a:r>
            <a:r>
              <a:rPr lang="en-US" b="1" dirty="0"/>
              <a:t> </a:t>
            </a:r>
            <a:r>
              <a:rPr lang="en-US" b="1" dirty="0" err="1"/>
              <a:t>quyền</a:t>
            </a:r>
            <a:r>
              <a:rPr lang="en-US" b="1" dirty="0"/>
              <a:t> </a:t>
            </a:r>
            <a:r>
              <a:rPr lang="en-US" b="1" dirty="0" err="1"/>
              <a:t>chứng</a:t>
            </a:r>
            <a:r>
              <a:rPr lang="en-US" b="1" dirty="0"/>
              <a:t> </a:t>
            </a:r>
            <a:r>
              <a:rPr lang="en-US" b="1" dirty="0" err="1"/>
              <a:t>thực</a:t>
            </a:r>
            <a:r>
              <a:rPr lang="en-US" b="1" dirty="0"/>
              <a:t> </a:t>
            </a:r>
            <a:r>
              <a:rPr lang="en-US" b="1" dirty="0" err="1"/>
              <a:t>từ</a:t>
            </a:r>
            <a:r>
              <a:rPr lang="en-US" b="1" dirty="0"/>
              <a:t> </a:t>
            </a:r>
            <a:r>
              <a:rPr lang="en-US" b="1" dirty="0" err="1"/>
              <a:t>trình</a:t>
            </a:r>
            <a:r>
              <a:rPr lang="en-US" b="1" dirty="0"/>
              <a:t> </a:t>
            </a:r>
            <a:r>
              <a:rPr lang="en-US" b="1" dirty="0" err="1"/>
              <a:t>duyệt</a:t>
            </a:r>
            <a:r>
              <a:rPr lang="en-US" b="1" dirty="0"/>
              <a:t> </a:t>
            </a:r>
            <a:r>
              <a:rPr lang="en-US" b="1" dirty="0" err="1"/>
              <a:t>của</a:t>
            </a:r>
            <a:r>
              <a:rPr lang="en-US" b="1" dirty="0"/>
              <a:t> </a:t>
            </a:r>
            <a:r>
              <a:rPr lang="en-US" b="1" dirty="0" err="1"/>
              <a:t>người</a:t>
            </a:r>
            <a:r>
              <a:rPr lang="en-US" b="1" dirty="0"/>
              <a:t> </a:t>
            </a:r>
            <a:r>
              <a:rPr lang="en-US" b="1" dirty="0" err="1"/>
              <a:t>sử</a:t>
            </a:r>
            <a:r>
              <a:rPr lang="en-US" b="1" dirty="0"/>
              <a:t> </a:t>
            </a:r>
            <a:r>
              <a:rPr lang="en-US" b="1" dirty="0" err="1"/>
              <a:t>dụng</a:t>
            </a:r>
            <a:r>
              <a:rPr lang="en-US" b="1" dirty="0"/>
              <a:t> </a:t>
            </a:r>
            <a:r>
              <a:rPr lang="en-US" b="1" dirty="0" err="1"/>
              <a:t>tới</a:t>
            </a:r>
            <a:r>
              <a:rPr lang="en-US" b="1" dirty="0"/>
              <a:t> </a:t>
            </a:r>
            <a:r>
              <a:rPr lang="en-US" b="1" dirty="0" err="1"/>
              <a:t>các</a:t>
            </a:r>
            <a:r>
              <a:rPr lang="en-US" b="1" dirty="0"/>
              <a:t> </a:t>
            </a:r>
            <a:r>
              <a:rPr lang="en-US" b="1" dirty="0" err="1"/>
              <a:t>trang</a:t>
            </a:r>
            <a:r>
              <a:rPr lang="en-US" b="1" dirty="0"/>
              <a:t> web, </a:t>
            </a:r>
            <a:r>
              <a:rPr lang="en-US" b="1" dirty="0" err="1"/>
              <a:t>sau</a:t>
            </a:r>
            <a:r>
              <a:rPr lang="en-US" b="1" dirty="0"/>
              <a:t> </a:t>
            </a:r>
            <a:r>
              <a:rPr lang="en-US" b="1" dirty="0" err="1"/>
              <a:t>đó</a:t>
            </a:r>
            <a:r>
              <a:rPr lang="en-US" b="1" dirty="0"/>
              <a:t> </a:t>
            </a:r>
            <a:r>
              <a:rPr lang="en-US" b="1" dirty="0" err="1"/>
              <a:t>sử</a:t>
            </a:r>
            <a:r>
              <a:rPr lang="en-US" b="1" dirty="0"/>
              <a:t> </a:t>
            </a:r>
            <a:r>
              <a:rPr lang="en-US" b="1" dirty="0" err="1"/>
              <a:t>dụng</a:t>
            </a:r>
            <a:r>
              <a:rPr lang="en-US" b="1" dirty="0"/>
              <a:t> </a:t>
            </a:r>
            <a:r>
              <a:rPr lang="en-US" b="1" dirty="0" err="1"/>
              <a:t>quyền</a:t>
            </a:r>
            <a:r>
              <a:rPr lang="en-US" b="1" dirty="0"/>
              <a:t> </a:t>
            </a:r>
            <a:r>
              <a:rPr lang="en-US" b="1" dirty="0" err="1"/>
              <a:t>chứng</a:t>
            </a:r>
            <a:r>
              <a:rPr lang="en-US" b="1" dirty="0"/>
              <a:t> </a:t>
            </a:r>
            <a:r>
              <a:rPr lang="en-US" b="1" dirty="0" err="1"/>
              <a:t>thực</a:t>
            </a:r>
            <a:r>
              <a:rPr lang="en-US" b="1" dirty="0"/>
              <a:t> </a:t>
            </a:r>
            <a:r>
              <a:rPr lang="en-US" b="1" dirty="0" err="1"/>
              <a:t>này</a:t>
            </a:r>
            <a:r>
              <a:rPr lang="en-US" b="1" dirty="0"/>
              <a:t> </a:t>
            </a:r>
            <a:r>
              <a:rPr lang="en-US" b="1" dirty="0" err="1"/>
              <a:t>để</a:t>
            </a:r>
            <a:r>
              <a:rPr lang="en-US" b="1" dirty="0"/>
              <a:t> </a:t>
            </a:r>
            <a:r>
              <a:rPr lang="en-US" b="1" dirty="0" err="1"/>
              <a:t>giả</a:t>
            </a:r>
            <a:r>
              <a:rPr lang="en-US" b="1" dirty="0"/>
              <a:t> </a:t>
            </a:r>
            <a:r>
              <a:rPr lang="en-US" b="1" dirty="0" err="1"/>
              <a:t>mạo</a:t>
            </a:r>
            <a:r>
              <a:rPr lang="en-US" b="1" dirty="0"/>
              <a:t> </a:t>
            </a:r>
            <a:r>
              <a:rPr lang="en-US" b="1" dirty="0" err="1"/>
              <a:t>yêu</a:t>
            </a:r>
            <a:r>
              <a:rPr lang="en-US" b="1" dirty="0"/>
              <a:t> </a:t>
            </a:r>
            <a:r>
              <a:rPr lang="en-US" b="1" dirty="0" err="1"/>
              <a:t>cầu</a:t>
            </a:r>
            <a:r>
              <a:rPr lang="en-US" b="1" dirty="0"/>
              <a:t> </a:t>
            </a:r>
            <a:r>
              <a:rPr lang="en-US" b="1" dirty="0" err="1"/>
              <a:t>của</a:t>
            </a:r>
            <a:r>
              <a:rPr lang="en-US" b="1" dirty="0"/>
              <a:t> </a:t>
            </a:r>
            <a:r>
              <a:rPr lang="en-US" b="1" dirty="0" err="1"/>
              <a:t>người</a:t>
            </a:r>
            <a:r>
              <a:rPr lang="en-US" b="1" dirty="0"/>
              <a:t> </a:t>
            </a:r>
            <a:r>
              <a:rPr lang="en-US" b="1" dirty="0" err="1"/>
              <a:t>dùng</a:t>
            </a:r>
            <a:r>
              <a:rPr lang="en-US" b="1" dirty="0"/>
              <a:t> </a:t>
            </a:r>
            <a:r>
              <a:rPr lang="en-US" b="1" dirty="0" err="1"/>
              <a:t>vào</a:t>
            </a:r>
            <a:r>
              <a:rPr lang="en-US" b="1" dirty="0"/>
              <a:t> </a:t>
            </a:r>
            <a:r>
              <a:rPr lang="en-US" b="1" dirty="0" err="1"/>
              <a:t>mục</a:t>
            </a:r>
            <a:r>
              <a:rPr lang="en-US" b="1" dirty="0"/>
              <a:t> </a:t>
            </a:r>
            <a:r>
              <a:rPr lang="en-US" b="1" dirty="0" err="1"/>
              <a:t>đích</a:t>
            </a:r>
            <a:r>
              <a:rPr lang="en-US" b="1" dirty="0"/>
              <a:t> </a:t>
            </a:r>
            <a:r>
              <a:rPr lang="en-US" b="1" dirty="0" err="1"/>
              <a:t>của</a:t>
            </a:r>
            <a:r>
              <a:rPr lang="en-US" b="1" dirty="0"/>
              <a:t> hacker</a:t>
            </a:r>
            <a:endParaRPr lang="en-US" dirty="0"/>
          </a:p>
          <a:p>
            <a:pPr marL="0" indent="0">
              <a:buNone/>
            </a:pPr>
            <a:endParaRPr lang="en-US" dirty="0"/>
          </a:p>
        </p:txBody>
      </p:sp>
    </p:spTree>
    <p:extLst>
      <p:ext uri="{BB962C8B-B14F-4D97-AF65-F5344CB8AC3E}">
        <p14:creationId xmlns:p14="http://schemas.microsoft.com/office/powerpoint/2010/main" val="240329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kịch</a:t>
            </a:r>
            <a:r>
              <a:rPr lang="en-US" dirty="0" smtClean="0"/>
              <a:t> </a:t>
            </a:r>
            <a:r>
              <a:rPr lang="en-US" dirty="0" err="1" smtClean="0"/>
              <a:t>bản</a:t>
            </a:r>
            <a:r>
              <a:rPr lang="en-US" dirty="0" smtClean="0"/>
              <a:t> </a:t>
            </a:r>
            <a:r>
              <a:rPr lang="en-US" dirty="0" err="1" smtClean="0"/>
              <a:t>tấn</a:t>
            </a:r>
            <a:r>
              <a:rPr lang="en-US" dirty="0" smtClean="0"/>
              <a:t> </a:t>
            </a:r>
            <a:r>
              <a:rPr lang="en-US" dirty="0" err="1" smtClean="0"/>
              <a:t>công</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X </a:t>
            </a:r>
            <a:r>
              <a:rPr lang="en-US" dirty="0" err="1"/>
              <a:t>là</a:t>
            </a:r>
            <a:r>
              <a:rPr lang="en-US" dirty="0"/>
              <a:t> </a:t>
            </a:r>
            <a:r>
              <a:rPr lang="en-US" dirty="0" err="1"/>
              <a:t>một</a:t>
            </a:r>
            <a:r>
              <a:rPr lang="en-US" dirty="0"/>
              <a:t> admin </a:t>
            </a:r>
            <a:r>
              <a:rPr lang="en-US" dirty="0" err="1"/>
              <a:t>của</a:t>
            </a:r>
            <a:r>
              <a:rPr lang="en-US" dirty="0"/>
              <a:t> </a:t>
            </a:r>
            <a:r>
              <a:rPr lang="en-US" dirty="0" err="1"/>
              <a:t>một</a:t>
            </a:r>
            <a:r>
              <a:rPr lang="en-US" dirty="0"/>
              <a:t> </a:t>
            </a:r>
            <a:r>
              <a:rPr lang="en-US" dirty="0" err="1"/>
              <a:t>trang</a:t>
            </a:r>
            <a:r>
              <a:rPr lang="en-US" dirty="0"/>
              <a:t> web </a:t>
            </a:r>
            <a:r>
              <a:rPr lang="en-US" dirty="0" err="1"/>
              <a:t>đen</a:t>
            </a:r>
            <a:r>
              <a:rPr lang="en-US" dirty="0"/>
              <a:t> </a:t>
            </a:r>
            <a:r>
              <a:rPr lang="en-US" dirty="0" err="1"/>
              <a:t>và</a:t>
            </a:r>
            <a:r>
              <a:rPr lang="en-US" dirty="0"/>
              <a:t> Y </a:t>
            </a:r>
            <a:r>
              <a:rPr lang="en-US" dirty="0" err="1"/>
              <a:t>là</a:t>
            </a:r>
            <a:r>
              <a:rPr lang="en-US" dirty="0"/>
              <a:t> </a:t>
            </a:r>
            <a:r>
              <a:rPr lang="en-US" dirty="0" err="1"/>
              <a:t>người</a:t>
            </a:r>
            <a:r>
              <a:rPr lang="en-US" dirty="0"/>
              <a:t> </a:t>
            </a:r>
            <a:r>
              <a:rPr lang="en-US" dirty="0" err="1"/>
              <a:t>thường</a:t>
            </a:r>
            <a:r>
              <a:rPr lang="en-US" dirty="0"/>
              <a:t> </a:t>
            </a:r>
            <a:r>
              <a:rPr lang="en-US" dirty="0" err="1"/>
              <a:t>sử</a:t>
            </a:r>
            <a:r>
              <a:rPr lang="en-US" dirty="0"/>
              <a:t> </a:t>
            </a:r>
            <a:r>
              <a:rPr lang="en-US" dirty="0" err="1"/>
              <a:t>dụng</a:t>
            </a:r>
            <a:r>
              <a:rPr lang="en-US" dirty="0"/>
              <a:t> </a:t>
            </a:r>
            <a:r>
              <a:rPr lang="en-US" dirty="0" err="1"/>
              <a:t>trang</a:t>
            </a:r>
            <a:r>
              <a:rPr lang="en-US" dirty="0"/>
              <a:t> web </a:t>
            </a:r>
            <a:r>
              <a:rPr lang="en-US" dirty="0" err="1"/>
              <a:t>đen</a:t>
            </a:r>
            <a:r>
              <a:rPr lang="en-US" dirty="0"/>
              <a:t> </a:t>
            </a:r>
            <a:r>
              <a:rPr lang="en-US" dirty="0" err="1"/>
              <a:t>đó</a:t>
            </a:r>
            <a:r>
              <a:rPr lang="en-US" dirty="0"/>
              <a:t>. X </a:t>
            </a:r>
            <a:r>
              <a:rPr lang="en-US" dirty="0" err="1"/>
              <a:t>là</a:t>
            </a:r>
            <a:r>
              <a:rPr lang="en-US" dirty="0"/>
              <a:t> </a:t>
            </a:r>
            <a:r>
              <a:rPr lang="en-US" dirty="0" err="1"/>
              <a:t>một</a:t>
            </a:r>
            <a:r>
              <a:rPr lang="en-US" dirty="0"/>
              <a:t> </a:t>
            </a:r>
            <a:r>
              <a:rPr lang="en-US" dirty="0" err="1"/>
              <a:t>người</a:t>
            </a:r>
            <a:r>
              <a:rPr lang="en-US" dirty="0"/>
              <a:t> </a:t>
            </a:r>
            <a:r>
              <a:rPr lang="en-US" dirty="0" err="1"/>
              <a:t>có</a:t>
            </a:r>
            <a:r>
              <a:rPr lang="en-US" dirty="0"/>
              <a:t> ý </a:t>
            </a:r>
            <a:r>
              <a:rPr lang="en-US" dirty="0" err="1"/>
              <a:t>đồ</a:t>
            </a:r>
            <a:r>
              <a:rPr lang="en-US" dirty="0"/>
              <a:t> </a:t>
            </a:r>
            <a:r>
              <a:rPr lang="en-US" dirty="0" err="1"/>
              <a:t>xấu</a:t>
            </a:r>
            <a:r>
              <a:rPr lang="en-US" dirty="0"/>
              <a:t>, </a:t>
            </a:r>
            <a:r>
              <a:rPr lang="en-US" dirty="0" err="1"/>
              <a:t>nên</a:t>
            </a:r>
            <a:r>
              <a:rPr lang="en-US" dirty="0"/>
              <a:t> </a:t>
            </a:r>
            <a:r>
              <a:rPr lang="en-US" dirty="0" err="1"/>
              <a:t>chèn</a:t>
            </a:r>
            <a:r>
              <a:rPr lang="en-US" dirty="0"/>
              <a:t> </a:t>
            </a:r>
            <a:r>
              <a:rPr lang="en-US" dirty="0" err="1"/>
              <a:t>vào</a:t>
            </a:r>
            <a:r>
              <a:rPr lang="en-US" dirty="0"/>
              <a:t> </a:t>
            </a:r>
            <a:r>
              <a:rPr lang="en-US" dirty="0" err="1"/>
              <a:t>sau</a:t>
            </a:r>
            <a:r>
              <a:rPr lang="en-US" dirty="0"/>
              <a:t> </a:t>
            </a:r>
            <a:r>
              <a:rPr lang="en-US" dirty="0" err="1"/>
              <a:t>một</a:t>
            </a:r>
            <a:r>
              <a:rPr lang="en-US" dirty="0"/>
              <a:t> </a:t>
            </a:r>
            <a:r>
              <a:rPr lang="en-US" dirty="0" err="1"/>
              <a:t>vài</a:t>
            </a:r>
            <a:r>
              <a:rPr lang="en-US" dirty="0"/>
              <a:t> </a:t>
            </a:r>
            <a:r>
              <a:rPr lang="en-US" dirty="0" err="1"/>
              <a:t>bức</a:t>
            </a:r>
            <a:r>
              <a:rPr lang="en-US" dirty="0"/>
              <a:t> </a:t>
            </a:r>
            <a:r>
              <a:rPr lang="en-US" dirty="0" err="1"/>
              <a:t>ảnh</a:t>
            </a:r>
            <a:r>
              <a:rPr lang="en-US" dirty="0"/>
              <a:t> </a:t>
            </a:r>
            <a:r>
              <a:rPr lang="en-US" dirty="0" err="1"/>
              <a:t>trên</a:t>
            </a:r>
            <a:r>
              <a:rPr lang="en-US" dirty="0"/>
              <a:t> web </a:t>
            </a:r>
            <a:r>
              <a:rPr lang="en-US" dirty="0" err="1"/>
              <a:t>trong</a:t>
            </a:r>
            <a:r>
              <a:rPr lang="en-US" dirty="0"/>
              <a:t> </a:t>
            </a:r>
            <a:r>
              <a:rPr lang="en-US" dirty="0" err="1"/>
              <a:t>thuộc</a:t>
            </a:r>
            <a:r>
              <a:rPr lang="en-US" dirty="0"/>
              <a:t> </a:t>
            </a:r>
            <a:r>
              <a:rPr lang="en-US" dirty="0" err="1"/>
              <a:t>tính</a:t>
            </a:r>
            <a:r>
              <a:rPr lang="en-US" dirty="0"/>
              <a:t> </a:t>
            </a:r>
            <a:r>
              <a:rPr lang="en-US" dirty="0" err="1"/>
              <a:t>src</a:t>
            </a:r>
            <a:r>
              <a:rPr lang="en-US" dirty="0"/>
              <a:t>, </a:t>
            </a:r>
            <a:r>
              <a:rPr lang="en-US" dirty="0" err="1"/>
              <a:t>của</a:t>
            </a:r>
            <a:r>
              <a:rPr lang="en-US" dirty="0"/>
              <a:t> </a:t>
            </a:r>
            <a:r>
              <a:rPr lang="en-US" dirty="0" err="1"/>
              <a:t>mình</a:t>
            </a:r>
            <a:r>
              <a:rPr lang="en-US" dirty="0"/>
              <a:t> </a:t>
            </a:r>
            <a:r>
              <a:rPr lang="en-US" dirty="0" err="1"/>
              <a:t>đoạn</a:t>
            </a:r>
            <a:r>
              <a:rPr lang="en-US" dirty="0"/>
              <a:t> code </a:t>
            </a:r>
            <a:r>
              <a:rPr lang="en-US" dirty="0" err="1"/>
              <a:t>có</a:t>
            </a:r>
            <a:r>
              <a:rPr lang="en-US" dirty="0"/>
              <a:t> </a:t>
            </a:r>
            <a:r>
              <a:rPr lang="en-US" dirty="0" err="1"/>
              <a:t>dạng</a:t>
            </a:r>
            <a:r>
              <a:rPr lang="en-US" dirty="0"/>
              <a:t> </a:t>
            </a:r>
            <a:r>
              <a:rPr lang="en-US" dirty="0" err="1"/>
              <a:t>như</a:t>
            </a:r>
            <a:r>
              <a:rPr lang="en-US" dirty="0"/>
              <a:t> </a:t>
            </a:r>
            <a:r>
              <a:rPr lang="en-US" dirty="0" err="1"/>
              <a:t>sau</a:t>
            </a:r>
            <a:r>
              <a:rPr lang="en-US" dirty="0"/>
              <a:t>:</a:t>
            </a:r>
          </a:p>
          <a:p>
            <a:r>
              <a:rPr lang="en-US" b="1" dirty="0"/>
              <a:t> </a:t>
            </a:r>
            <a:endParaRPr lang="en-US" dirty="0"/>
          </a:p>
          <a:p>
            <a:r>
              <a:rPr lang="en-US" dirty="0"/>
              <a:t>&lt;</a:t>
            </a:r>
            <a:r>
              <a:rPr lang="en-US" dirty="0" err="1"/>
              <a:t>img</a:t>
            </a:r>
            <a:r>
              <a:rPr lang="en-US" dirty="0"/>
              <a:t> </a:t>
            </a:r>
            <a:r>
              <a:rPr lang="en-US" dirty="0" err="1"/>
              <a:t>src</a:t>
            </a:r>
            <a:r>
              <a:rPr lang="en-US" dirty="0"/>
              <a:t>="</a:t>
            </a:r>
            <a:r>
              <a:rPr lang="en-US" u="sng" dirty="0">
                <a:hlinkClick r:id="rId2"/>
              </a:rPr>
              <a:t>http://</a:t>
            </a:r>
            <a:r>
              <a:rPr lang="en-US" u="sng" dirty="0" err="1">
                <a:hlinkClick r:id="rId2"/>
              </a:rPr>
              <a:t>examplebank.com</a:t>
            </a:r>
            <a:r>
              <a:rPr lang="en-US" u="sng" dirty="0">
                <a:hlinkClick r:id="rId2"/>
              </a:rPr>
              <a:t>/app/</a:t>
            </a:r>
            <a:r>
              <a:rPr lang="en-US" u="sng" dirty="0" err="1">
                <a:hlinkClick r:id="rId2"/>
              </a:rPr>
              <a:t>transferFunds?amount</a:t>
            </a:r>
            <a:r>
              <a:rPr lang="en-US" u="sng" dirty="0">
                <a:hlinkClick r:id="rId2"/>
              </a:rPr>
              <a:t>=</a:t>
            </a:r>
            <a:r>
              <a:rPr lang="en-US" u="sng" dirty="0" err="1">
                <a:hlinkClick r:id="rId2"/>
              </a:rPr>
              <a:t>1500&amp;destinationAccount</a:t>
            </a:r>
            <a:r>
              <a:rPr lang="en-US" u="sng" dirty="0">
                <a:hlinkClick r:id="rId2"/>
              </a:rPr>
              <a:t>=</a:t>
            </a:r>
            <a:r>
              <a:rPr lang="en-US" dirty="0"/>
              <a:t>... &gt;</a:t>
            </a:r>
          </a:p>
          <a:p>
            <a:r>
              <a:rPr lang="en-US" dirty="0"/>
              <a:t> </a:t>
            </a:r>
          </a:p>
          <a:p>
            <a:r>
              <a:rPr lang="en-US" dirty="0"/>
              <a:t>Y </a:t>
            </a:r>
            <a:r>
              <a:rPr lang="en-US" dirty="0" err="1"/>
              <a:t>vừa</a:t>
            </a:r>
            <a:r>
              <a:rPr lang="en-US" dirty="0"/>
              <a:t> </a:t>
            </a:r>
            <a:r>
              <a:rPr lang="en-US" dirty="0" err="1"/>
              <a:t>giao</a:t>
            </a:r>
            <a:r>
              <a:rPr lang="en-US" dirty="0"/>
              <a:t> </a:t>
            </a:r>
            <a:r>
              <a:rPr lang="en-US" dirty="0" err="1"/>
              <a:t>dịch</a:t>
            </a:r>
            <a:r>
              <a:rPr lang="en-US" dirty="0"/>
              <a:t> </a:t>
            </a:r>
            <a:r>
              <a:rPr lang="en-US" dirty="0" err="1"/>
              <a:t>đăng</a:t>
            </a:r>
            <a:r>
              <a:rPr lang="en-US" dirty="0"/>
              <a:t> </a:t>
            </a:r>
            <a:r>
              <a:rPr lang="en-US" dirty="0" err="1"/>
              <a:t>nhập</a:t>
            </a:r>
            <a:r>
              <a:rPr lang="en-US" dirty="0"/>
              <a:t> </a:t>
            </a:r>
            <a:r>
              <a:rPr lang="en-US" dirty="0" err="1"/>
              <a:t>tài</a:t>
            </a:r>
            <a:r>
              <a:rPr lang="en-US" dirty="0"/>
              <a:t> </a:t>
            </a:r>
            <a:r>
              <a:rPr lang="en-US" dirty="0" err="1"/>
              <a:t>khoản</a:t>
            </a:r>
            <a:r>
              <a:rPr lang="en-US" dirty="0"/>
              <a:t> </a:t>
            </a:r>
            <a:r>
              <a:rPr lang="en-US" dirty="0" err="1"/>
              <a:t>vào</a:t>
            </a:r>
            <a:r>
              <a:rPr lang="en-US" dirty="0"/>
              <a:t> </a:t>
            </a:r>
            <a:r>
              <a:rPr lang="en-US" dirty="0" err="1"/>
              <a:t>ngân</a:t>
            </a:r>
            <a:r>
              <a:rPr lang="en-US" dirty="0"/>
              <a:t> </a:t>
            </a:r>
            <a:r>
              <a:rPr lang="en-US" dirty="0" err="1"/>
              <a:t>hàng</a:t>
            </a:r>
            <a:r>
              <a:rPr lang="en-US" dirty="0"/>
              <a:t> example </a:t>
            </a:r>
            <a:r>
              <a:rPr lang="en-US" dirty="0" err="1"/>
              <a:t>để</a:t>
            </a:r>
            <a:r>
              <a:rPr lang="en-US" dirty="0"/>
              <a:t> </a:t>
            </a:r>
            <a:r>
              <a:rPr lang="en-US" dirty="0" err="1"/>
              <a:t>kiểm</a:t>
            </a:r>
            <a:r>
              <a:rPr lang="en-US" dirty="0"/>
              <a:t> </a:t>
            </a:r>
            <a:r>
              <a:rPr lang="en-US" dirty="0" err="1"/>
              <a:t>tra</a:t>
            </a:r>
            <a:r>
              <a:rPr lang="en-US" dirty="0"/>
              <a:t> </a:t>
            </a:r>
            <a:r>
              <a:rPr lang="en-US" dirty="0" err="1"/>
              <a:t>tài</a:t>
            </a:r>
            <a:r>
              <a:rPr lang="en-US" dirty="0"/>
              <a:t> </a:t>
            </a:r>
            <a:r>
              <a:rPr lang="en-US" dirty="0" err="1"/>
              <a:t>khoản</a:t>
            </a:r>
            <a:r>
              <a:rPr lang="en-US" dirty="0"/>
              <a:t> </a:t>
            </a:r>
            <a:r>
              <a:rPr lang="en-US" dirty="0" err="1"/>
              <a:t>xong</a:t>
            </a:r>
            <a:r>
              <a:rPr lang="en-US" dirty="0"/>
              <a:t> </a:t>
            </a:r>
            <a:r>
              <a:rPr lang="en-US" dirty="0" err="1"/>
              <a:t>và</a:t>
            </a:r>
            <a:r>
              <a:rPr lang="en-US" dirty="0"/>
              <a:t> </a:t>
            </a:r>
            <a:r>
              <a:rPr lang="en-US" dirty="0" err="1"/>
              <a:t>vào</a:t>
            </a:r>
            <a:r>
              <a:rPr lang="en-US" dirty="0"/>
              <a:t> website </a:t>
            </a:r>
            <a:r>
              <a:rPr lang="en-US" dirty="0" err="1"/>
              <a:t>của</a:t>
            </a:r>
            <a:r>
              <a:rPr lang="en-US" dirty="0"/>
              <a:t> X </a:t>
            </a:r>
            <a:r>
              <a:rPr lang="en-US" dirty="0" err="1"/>
              <a:t>như</a:t>
            </a:r>
            <a:r>
              <a:rPr lang="en-US" dirty="0"/>
              <a:t> </a:t>
            </a:r>
            <a:r>
              <a:rPr lang="en-US" dirty="0" err="1"/>
              <a:t>thường</a:t>
            </a:r>
            <a:r>
              <a:rPr lang="en-US" dirty="0"/>
              <a:t> </a:t>
            </a:r>
            <a:r>
              <a:rPr lang="en-US" dirty="0" err="1"/>
              <a:t>ngày</a:t>
            </a:r>
            <a:endParaRPr lang="en-US" dirty="0"/>
          </a:p>
          <a:p>
            <a:pPr marL="0" indent="0">
              <a:buNone/>
            </a:pPr>
            <a:endParaRPr lang="en-US" dirty="0"/>
          </a:p>
          <a:p>
            <a:r>
              <a:rPr lang="en-US" dirty="0" smtClean="0"/>
              <a:t>Y click </a:t>
            </a:r>
            <a:r>
              <a:rPr lang="en-US" dirty="0" err="1" smtClean="0"/>
              <a:t>vào</a:t>
            </a:r>
            <a:r>
              <a:rPr lang="en-US" dirty="0" smtClean="0"/>
              <a:t> </a:t>
            </a:r>
            <a:r>
              <a:rPr lang="en-US" dirty="0" err="1" smtClean="0"/>
              <a:t>ảnh</a:t>
            </a:r>
            <a:r>
              <a:rPr lang="en-US" dirty="0" smtClean="0"/>
              <a:t> </a:t>
            </a:r>
            <a:r>
              <a:rPr lang="en-US" dirty="0" err="1" smtClean="0"/>
              <a:t>chứa</a:t>
            </a:r>
            <a:r>
              <a:rPr lang="en-US" dirty="0" smtClean="0"/>
              <a:t> </a:t>
            </a:r>
            <a:r>
              <a:rPr lang="en-US" dirty="0" err="1" smtClean="0"/>
              <a:t>mã</a:t>
            </a:r>
            <a:r>
              <a:rPr lang="en-US" dirty="0" smtClean="0"/>
              <a:t> </a:t>
            </a:r>
            <a:r>
              <a:rPr lang="en-US" dirty="0" err="1" smtClean="0"/>
              <a:t>độc</a:t>
            </a:r>
            <a:r>
              <a:rPr lang="en-US" dirty="0" smtClean="0"/>
              <a:t> </a:t>
            </a:r>
            <a:r>
              <a:rPr lang="en-US" dirty="0" err="1" smtClean="0"/>
              <a:t>thì</a:t>
            </a:r>
            <a:r>
              <a:rPr lang="en-US" dirty="0"/>
              <a:t> </a:t>
            </a:r>
            <a:r>
              <a:rPr lang="en-US" dirty="0" smtClean="0"/>
              <a:t>Y </a:t>
            </a:r>
            <a:r>
              <a:rPr lang="en-US" dirty="0" err="1"/>
              <a:t>sẽ</a:t>
            </a:r>
            <a:r>
              <a:rPr lang="en-US" dirty="0"/>
              <a:t> </a:t>
            </a:r>
            <a:r>
              <a:rPr lang="en-US" dirty="0" err="1"/>
              <a:t>chuyển</a:t>
            </a:r>
            <a:r>
              <a:rPr lang="en-US" dirty="0"/>
              <a:t> 1500$ </a:t>
            </a:r>
            <a:r>
              <a:rPr lang="en-US" dirty="0" err="1"/>
              <a:t>cho</a:t>
            </a:r>
            <a:r>
              <a:rPr lang="en-US" dirty="0"/>
              <a:t> </a:t>
            </a:r>
            <a:r>
              <a:rPr lang="en-US" dirty="0" err="1"/>
              <a:t>tài</a:t>
            </a:r>
            <a:r>
              <a:rPr lang="en-US" dirty="0"/>
              <a:t> </a:t>
            </a:r>
            <a:r>
              <a:rPr lang="en-US" dirty="0" err="1"/>
              <a:t>khoản</a:t>
            </a:r>
            <a:r>
              <a:rPr lang="en-US" dirty="0"/>
              <a:t> X. </a:t>
            </a:r>
            <a:r>
              <a:rPr lang="en-US" dirty="0" err="1"/>
              <a:t>Tất</a:t>
            </a:r>
            <a:r>
              <a:rPr lang="en-US" dirty="0"/>
              <a:t> </a:t>
            </a:r>
            <a:r>
              <a:rPr lang="en-US" dirty="0" err="1"/>
              <a:t>nhiên</a:t>
            </a:r>
            <a:r>
              <a:rPr lang="en-US" dirty="0"/>
              <a:t> </a:t>
            </a:r>
            <a:r>
              <a:rPr lang="en-US" dirty="0" err="1"/>
              <a:t>lúc</a:t>
            </a:r>
            <a:r>
              <a:rPr lang="en-US" dirty="0"/>
              <a:t> </a:t>
            </a:r>
            <a:r>
              <a:rPr lang="en-US" dirty="0" err="1"/>
              <a:t>này</a:t>
            </a:r>
            <a:r>
              <a:rPr lang="en-US" dirty="0"/>
              <a:t> </a:t>
            </a:r>
            <a:r>
              <a:rPr lang="en-US" dirty="0" err="1"/>
              <a:t>người</a:t>
            </a:r>
            <a:r>
              <a:rPr lang="en-US" dirty="0"/>
              <a:t> </a:t>
            </a:r>
            <a:r>
              <a:rPr lang="en-US" dirty="0" err="1"/>
              <a:t>dùng</a:t>
            </a:r>
            <a:r>
              <a:rPr lang="en-US" dirty="0"/>
              <a:t> </a:t>
            </a:r>
            <a:r>
              <a:rPr lang="en-US" dirty="0" err="1"/>
              <a:t>còn</a:t>
            </a:r>
            <a:r>
              <a:rPr lang="en-US" dirty="0"/>
              <a:t> </a:t>
            </a:r>
            <a:r>
              <a:rPr lang="en-US" dirty="0" err="1"/>
              <a:t>chưa</a:t>
            </a:r>
            <a:r>
              <a:rPr lang="en-US" dirty="0"/>
              <a:t> </a:t>
            </a:r>
            <a:r>
              <a:rPr lang="en-US" dirty="0" err="1"/>
              <a:t>hết</a:t>
            </a:r>
            <a:r>
              <a:rPr lang="en-US" dirty="0"/>
              <a:t> </a:t>
            </a:r>
            <a:r>
              <a:rPr lang="en-US" dirty="0" err="1"/>
              <a:t>thời</a:t>
            </a:r>
            <a:r>
              <a:rPr lang="en-US" dirty="0"/>
              <a:t> session </a:t>
            </a:r>
            <a:r>
              <a:rPr lang="en-US" dirty="0" err="1"/>
              <a:t>trên</a:t>
            </a:r>
            <a:r>
              <a:rPr lang="en-US" dirty="0"/>
              <a:t> web</a:t>
            </a:r>
          </a:p>
          <a:p>
            <a:pPr marL="0" indent="0">
              <a:buNone/>
            </a:pPr>
            <a:endParaRPr lang="en-US" dirty="0"/>
          </a:p>
        </p:txBody>
      </p:sp>
    </p:spTree>
    <p:extLst>
      <p:ext uri="{BB962C8B-B14F-4D97-AF65-F5344CB8AC3E}">
        <p14:creationId xmlns:p14="http://schemas.microsoft.com/office/powerpoint/2010/main" val="1215370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	10 </a:t>
            </a:r>
            <a:r>
              <a:rPr lang="en-US" sz="6000" b="1" dirty="0" err="1"/>
              <a:t>lỗi</a:t>
            </a:r>
            <a:r>
              <a:rPr lang="en-US" sz="6000" b="1" dirty="0"/>
              <a:t> </a:t>
            </a:r>
            <a:r>
              <a:rPr lang="en-US" sz="6000" b="1" dirty="0" err="1"/>
              <a:t>bảo</a:t>
            </a:r>
            <a:r>
              <a:rPr lang="en-US" sz="6000" b="1" dirty="0"/>
              <a:t> </a:t>
            </a:r>
            <a:r>
              <a:rPr lang="en-US" sz="6000" b="1" dirty="0" err="1"/>
              <a:t>mật</a:t>
            </a:r>
            <a:r>
              <a:rPr lang="en-US" sz="6000" b="1" dirty="0"/>
              <a:t> </a:t>
            </a:r>
            <a:r>
              <a:rPr lang="en-US" sz="6000" b="1" dirty="0" err="1"/>
              <a:t>nghiêm</a:t>
            </a:r>
            <a:r>
              <a:rPr lang="en-US" sz="6000" b="1" dirty="0"/>
              <a:t> </a:t>
            </a:r>
            <a:r>
              <a:rPr lang="en-US" sz="6000" b="1" dirty="0" err="1"/>
              <a:t>trọng</a:t>
            </a:r>
            <a:endParaRPr lang="en-US" sz="6000" b="1" dirty="0"/>
          </a:p>
        </p:txBody>
      </p:sp>
      <p:sp>
        <p:nvSpPr>
          <p:cNvPr id="3" name="Content Placeholder 2"/>
          <p:cNvSpPr>
            <a:spLocks noGrp="1"/>
          </p:cNvSpPr>
          <p:nvPr>
            <p:ph idx="1"/>
          </p:nvPr>
        </p:nvSpPr>
        <p:spPr/>
        <p:txBody>
          <a:bodyPr/>
          <a:lstStyle/>
          <a:p>
            <a:r>
              <a:rPr lang="en-US" dirty="0" err="1"/>
              <a:t>A7</a:t>
            </a:r>
            <a:r>
              <a:rPr lang="en-US" dirty="0"/>
              <a:t>: </a:t>
            </a:r>
            <a:r>
              <a:rPr lang="en-US" dirty="0" err="1"/>
              <a:t>Mất</a:t>
            </a:r>
            <a:r>
              <a:rPr lang="en-US" dirty="0"/>
              <a:t> </a:t>
            </a:r>
            <a:r>
              <a:rPr lang="en-US" dirty="0" err="1"/>
              <a:t>kiểm</a:t>
            </a:r>
            <a:r>
              <a:rPr lang="en-US" dirty="0"/>
              <a:t> </a:t>
            </a:r>
            <a:r>
              <a:rPr lang="en-US" dirty="0" err="1"/>
              <a:t>soát</a:t>
            </a:r>
            <a:r>
              <a:rPr lang="en-US" dirty="0"/>
              <a:t> </a:t>
            </a:r>
            <a:r>
              <a:rPr lang="en-US" dirty="0" err="1"/>
              <a:t>mức</a:t>
            </a:r>
            <a:r>
              <a:rPr lang="en-US" dirty="0"/>
              <a:t> </a:t>
            </a:r>
            <a:r>
              <a:rPr lang="en-US" dirty="0" err="1"/>
              <a:t>độ</a:t>
            </a:r>
            <a:r>
              <a:rPr lang="en-US" dirty="0"/>
              <a:t> </a:t>
            </a:r>
            <a:r>
              <a:rPr lang="en-US" dirty="0" err="1"/>
              <a:t>truy</a:t>
            </a:r>
            <a:r>
              <a:rPr lang="en-US" dirty="0"/>
              <a:t> </a:t>
            </a:r>
            <a:r>
              <a:rPr lang="en-US" dirty="0" err="1"/>
              <a:t>cập</a:t>
            </a:r>
            <a:r>
              <a:rPr lang="en-US" dirty="0"/>
              <a:t> </a:t>
            </a:r>
            <a:r>
              <a:rPr lang="en-US" dirty="0" err="1"/>
              <a:t>chức</a:t>
            </a:r>
            <a:r>
              <a:rPr lang="en-US" dirty="0"/>
              <a:t> </a:t>
            </a:r>
            <a:r>
              <a:rPr lang="en-US" dirty="0" err="1"/>
              <a:t>năng</a:t>
            </a:r>
            <a:r>
              <a:rPr lang="en-US" dirty="0"/>
              <a:t>:</a:t>
            </a:r>
          </a:p>
          <a:p>
            <a:pPr marL="0" indent="0">
              <a:buNone/>
            </a:pPr>
            <a:endParaRPr lang="en-US" dirty="0"/>
          </a:p>
          <a:p>
            <a:pPr marL="0" indent="0">
              <a:buNone/>
            </a:pPr>
            <a:endParaRPr lang="en-US" dirty="0"/>
          </a:p>
          <a:p>
            <a:pPr marL="0" indent="0">
              <a:buNone/>
            </a:pPr>
            <a:r>
              <a:rPr lang="en-US" dirty="0" err="1"/>
              <a:t>Hầu</a:t>
            </a:r>
            <a:r>
              <a:rPr lang="en-US" dirty="0"/>
              <a:t> </a:t>
            </a:r>
            <a:r>
              <a:rPr lang="en-US" dirty="0" err="1"/>
              <a:t>hết</a:t>
            </a:r>
            <a:r>
              <a:rPr lang="en-US" dirty="0"/>
              <a:t> </a:t>
            </a:r>
            <a:r>
              <a:rPr lang="en-US" dirty="0" err="1"/>
              <a:t>các</a:t>
            </a:r>
            <a:r>
              <a:rPr lang="en-US" dirty="0"/>
              <a:t> </a:t>
            </a:r>
            <a:r>
              <a:rPr lang="en-US" dirty="0" err="1"/>
              <a:t>trang</a:t>
            </a:r>
            <a:r>
              <a:rPr lang="en-US" dirty="0"/>
              <a:t> web </a:t>
            </a:r>
            <a:r>
              <a:rPr lang="en-US" dirty="0" err="1"/>
              <a:t>đều</a:t>
            </a:r>
            <a:r>
              <a:rPr lang="en-US" dirty="0"/>
              <a:t> </a:t>
            </a:r>
            <a:r>
              <a:rPr lang="en-US" dirty="0" err="1"/>
              <a:t>có</a:t>
            </a:r>
            <a:r>
              <a:rPr lang="en-US" dirty="0"/>
              <a:t> 1 </a:t>
            </a:r>
            <a:r>
              <a:rPr lang="en-US" dirty="0" err="1"/>
              <a:t>hàm</a:t>
            </a:r>
            <a:r>
              <a:rPr lang="en-US" dirty="0"/>
              <a:t> </a:t>
            </a:r>
            <a:r>
              <a:rPr lang="en-US" dirty="0" err="1"/>
              <a:t>phân</a:t>
            </a:r>
            <a:r>
              <a:rPr lang="en-US" dirty="0"/>
              <a:t> </a:t>
            </a:r>
            <a:r>
              <a:rPr lang="en-US" dirty="0" err="1"/>
              <a:t>quyền</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Nhưng</a:t>
            </a:r>
            <a:r>
              <a:rPr lang="en-US" dirty="0"/>
              <a:t> </a:t>
            </a:r>
            <a:r>
              <a:rPr lang="en-US" dirty="0" err="1"/>
              <a:t>nếu</a:t>
            </a:r>
            <a:r>
              <a:rPr lang="en-US" dirty="0"/>
              <a:t> </a:t>
            </a:r>
            <a:r>
              <a:rPr lang="en-US" dirty="0" err="1"/>
              <a:t>hàm</a:t>
            </a:r>
            <a:r>
              <a:rPr lang="en-US" dirty="0"/>
              <a:t> </a:t>
            </a:r>
            <a:r>
              <a:rPr lang="en-US" dirty="0" err="1"/>
              <a:t>đó</a:t>
            </a:r>
            <a:r>
              <a:rPr lang="en-US" dirty="0"/>
              <a:t> </a:t>
            </a:r>
            <a:r>
              <a:rPr lang="en-US" dirty="0" err="1"/>
              <a:t>không</a:t>
            </a:r>
            <a:r>
              <a:rPr lang="en-US" dirty="0"/>
              <a:t> </a:t>
            </a:r>
            <a:r>
              <a:rPr lang="en-US" dirty="0" err="1"/>
              <a:t>được</a:t>
            </a:r>
            <a:r>
              <a:rPr lang="en-US" dirty="0"/>
              <a:t> </a:t>
            </a:r>
            <a:r>
              <a:rPr lang="en-US" dirty="0" err="1"/>
              <a:t>đồng</a:t>
            </a:r>
            <a:r>
              <a:rPr lang="en-US" dirty="0"/>
              <a:t> </a:t>
            </a:r>
            <a:r>
              <a:rPr lang="en-US" dirty="0" err="1"/>
              <a:t>bộ</a:t>
            </a:r>
            <a:r>
              <a:rPr lang="en-US" dirty="0"/>
              <a:t> </a:t>
            </a:r>
            <a:r>
              <a:rPr lang="en-US" dirty="0" err="1"/>
              <a:t>thì</a:t>
            </a:r>
            <a:r>
              <a:rPr lang="en-US" dirty="0"/>
              <a:t> </a:t>
            </a:r>
            <a:r>
              <a:rPr lang="en-US" dirty="0" err="1"/>
              <a:t>kẻ</a:t>
            </a:r>
            <a:r>
              <a:rPr lang="en-US" dirty="0"/>
              <a:t> </a:t>
            </a:r>
            <a:r>
              <a:rPr lang="en-US" dirty="0" err="1"/>
              <a:t>tấn</a:t>
            </a:r>
            <a:r>
              <a:rPr lang="en-US" dirty="0"/>
              <a:t> </a:t>
            </a:r>
            <a:r>
              <a:rPr lang="en-US" dirty="0" err="1"/>
              <a:t>công</a:t>
            </a:r>
            <a:r>
              <a:rPr lang="en-US" dirty="0"/>
              <a:t> </a:t>
            </a:r>
            <a:r>
              <a:rPr lang="en-US" dirty="0" err="1"/>
              <a:t>sẽ</a:t>
            </a:r>
            <a:r>
              <a:rPr lang="en-US" dirty="0"/>
              <a:t> </a:t>
            </a:r>
            <a:r>
              <a:rPr lang="en-US" dirty="0" err="1"/>
              <a:t>lợi</a:t>
            </a:r>
            <a:r>
              <a:rPr lang="en-US" dirty="0"/>
              <a:t> </a:t>
            </a:r>
            <a:r>
              <a:rPr lang="en-US" dirty="0" err="1"/>
              <a:t>dụng</a:t>
            </a:r>
            <a:r>
              <a:rPr lang="en-US" dirty="0"/>
              <a:t> </a:t>
            </a:r>
            <a:r>
              <a:rPr lang="en-US" dirty="0" err="1"/>
              <a:t>điều</a:t>
            </a:r>
            <a:r>
              <a:rPr lang="en-US" dirty="0"/>
              <a:t> </a:t>
            </a:r>
            <a:r>
              <a:rPr lang="en-US" dirty="0" err="1"/>
              <a:t>này</a:t>
            </a:r>
            <a:r>
              <a:rPr lang="en-US" dirty="0"/>
              <a:t> </a:t>
            </a:r>
            <a:r>
              <a:rPr lang="en-US" dirty="0" err="1"/>
              <a:t>để</a:t>
            </a:r>
            <a:r>
              <a:rPr lang="en-US" dirty="0"/>
              <a:t> </a:t>
            </a:r>
            <a:r>
              <a:rPr lang="en-US" dirty="0" err="1"/>
              <a:t>làm</a:t>
            </a:r>
            <a:r>
              <a:rPr lang="en-US" dirty="0"/>
              <a:t> </a:t>
            </a:r>
            <a:r>
              <a:rPr lang="en-US" dirty="0" err="1"/>
              <a:t>lợi</a:t>
            </a:r>
            <a:r>
              <a:rPr lang="en-US" dirty="0"/>
              <a:t> </a:t>
            </a:r>
            <a:r>
              <a:rPr lang="en-US" dirty="0" err="1"/>
              <a:t>cho</a:t>
            </a:r>
            <a:r>
              <a:rPr lang="en-US" dirty="0"/>
              <a:t> </a:t>
            </a:r>
            <a:r>
              <a:rPr lang="en-US" dirty="0" err="1"/>
              <a:t>mình</a:t>
            </a:r>
            <a:r>
              <a:rPr lang="en-US" dirty="0"/>
              <a:t>.</a:t>
            </a:r>
          </a:p>
          <a:p>
            <a:pPr marL="0" indent="0">
              <a:buNone/>
            </a:pPr>
            <a:endParaRPr lang="en-US" dirty="0"/>
          </a:p>
        </p:txBody>
      </p:sp>
    </p:spTree>
    <p:extLst>
      <p:ext uri="{BB962C8B-B14F-4D97-AF65-F5344CB8AC3E}">
        <p14:creationId xmlns:p14="http://schemas.microsoft.com/office/powerpoint/2010/main" val="2009292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kịch</a:t>
            </a:r>
            <a:r>
              <a:rPr lang="en-US" dirty="0" smtClean="0"/>
              <a:t> </a:t>
            </a:r>
            <a:r>
              <a:rPr lang="en-US" dirty="0" err="1" smtClean="0"/>
              <a:t>bản</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T</a:t>
            </a:r>
            <a:r>
              <a:rPr lang="en-US" dirty="0" err="1" smtClean="0"/>
              <a:t>rên</a:t>
            </a:r>
            <a:r>
              <a:rPr lang="en-US" dirty="0" smtClean="0"/>
              <a:t> </a:t>
            </a:r>
            <a:r>
              <a:rPr lang="en-US" dirty="0" err="1"/>
              <a:t>trang</a:t>
            </a:r>
            <a:r>
              <a:rPr lang="en-US" dirty="0"/>
              <a:t> web </a:t>
            </a:r>
            <a:r>
              <a:rPr lang="en-US" dirty="0" err="1"/>
              <a:t>zing.mp3</a:t>
            </a:r>
            <a:r>
              <a:rPr lang="en-US" dirty="0"/>
              <a:t> </a:t>
            </a:r>
            <a:r>
              <a:rPr lang="en-US" dirty="0" err="1"/>
              <a:t>người</a:t>
            </a:r>
            <a:r>
              <a:rPr lang="en-US" dirty="0"/>
              <a:t> </a:t>
            </a:r>
            <a:r>
              <a:rPr lang="en-US" dirty="0" err="1"/>
              <a:t>bình</a:t>
            </a:r>
            <a:r>
              <a:rPr lang="en-US" dirty="0"/>
              <a:t> </a:t>
            </a:r>
            <a:r>
              <a:rPr lang="en-US" dirty="0" err="1"/>
              <a:t>thường</a:t>
            </a:r>
            <a:r>
              <a:rPr lang="en-US" dirty="0"/>
              <a:t> </a:t>
            </a:r>
            <a:r>
              <a:rPr lang="en-US" dirty="0" err="1"/>
              <a:t>chỉ</a:t>
            </a:r>
            <a:r>
              <a:rPr lang="en-US" dirty="0"/>
              <a:t> </a:t>
            </a:r>
            <a:r>
              <a:rPr lang="en-US" dirty="0" err="1"/>
              <a:t>được</a:t>
            </a:r>
            <a:r>
              <a:rPr lang="en-US" dirty="0"/>
              <a:t> </a:t>
            </a:r>
            <a:r>
              <a:rPr lang="en-US" dirty="0" err="1"/>
              <a:t>tải</a:t>
            </a:r>
            <a:r>
              <a:rPr lang="en-US" dirty="0"/>
              <a:t> </a:t>
            </a:r>
            <a:r>
              <a:rPr lang="en-US" dirty="0" err="1"/>
              <a:t>nhạc</a:t>
            </a:r>
            <a:r>
              <a:rPr lang="en-US" dirty="0"/>
              <a:t> </a:t>
            </a:r>
            <a:r>
              <a:rPr lang="en-US" dirty="0" err="1"/>
              <a:t>128kbp</a:t>
            </a:r>
            <a:r>
              <a:rPr lang="en-US" dirty="0"/>
              <a:t> </a:t>
            </a:r>
            <a:r>
              <a:rPr lang="en-US" dirty="0" err="1"/>
              <a:t>với</a:t>
            </a:r>
            <a:r>
              <a:rPr lang="en-US" dirty="0"/>
              <a:t> </a:t>
            </a:r>
            <a:r>
              <a:rPr lang="en-US" dirty="0" err="1"/>
              <a:t>đường</a:t>
            </a:r>
            <a:r>
              <a:rPr lang="en-US" dirty="0"/>
              <a:t> link:</a:t>
            </a:r>
          </a:p>
          <a:p>
            <a:pPr marL="0" indent="0">
              <a:buNone/>
            </a:pPr>
            <a:r>
              <a:rPr lang="en-US" dirty="0"/>
              <a:t> </a:t>
            </a:r>
          </a:p>
          <a:p>
            <a:pPr marL="0" indent="0">
              <a:buNone/>
            </a:pPr>
            <a:r>
              <a:rPr lang="en-US" b="1" u="sng" dirty="0">
                <a:hlinkClick r:id="rId2"/>
              </a:rPr>
              <a:t>http://</a:t>
            </a:r>
            <a:r>
              <a:rPr lang="en-US" b="1" u="sng" dirty="0" err="1">
                <a:hlinkClick r:id="rId2"/>
              </a:rPr>
              <a:t>mp3.zing.vn</a:t>
            </a:r>
            <a:r>
              <a:rPr lang="en-US" b="1" u="sng" dirty="0">
                <a:hlinkClick r:id="rId2"/>
              </a:rPr>
              <a:t>/</a:t>
            </a:r>
            <a:r>
              <a:rPr lang="en-US" b="1" u="sng" dirty="0" err="1">
                <a:hlinkClick r:id="rId2"/>
              </a:rPr>
              <a:t>bai</a:t>
            </a:r>
            <a:r>
              <a:rPr lang="en-US" b="1" u="sng" dirty="0">
                <a:hlinkClick r:id="rId2"/>
              </a:rPr>
              <a:t>-hat/Rang-</a:t>
            </a:r>
            <a:r>
              <a:rPr lang="en-US" b="1" u="sng" dirty="0" err="1">
                <a:hlinkClick r:id="rId2"/>
              </a:rPr>
              <a:t>Em</a:t>
            </a:r>
            <a:r>
              <a:rPr lang="en-US" b="1" u="sng" dirty="0">
                <a:hlinkClick r:id="rId2"/>
              </a:rPr>
              <a:t>-Mai-O-Ben-</a:t>
            </a:r>
            <a:r>
              <a:rPr lang="en-US" b="1" u="sng" dirty="0" err="1">
                <a:hlinkClick r:id="rId2"/>
              </a:rPr>
              <a:t>Bich</a:t>
            </a:r>
            <a:r>
              <a:rPr lang="en-US" b="1" u="sng" dirty="0">
                <a:hlinkClick r:id="rId2"/>
              </a:rPr>
              <a:t>-Phuong/</a:t>
            </a:r>
            <a:r>
              <a:rPr lang="en-US" b="1" u="sng" dirty="0" err="1">
                <a:hlinkClick r:id="rId2"/>
              </a:rPr>
              <a:t>ZW7WFD9B.html</a:t>
            </a:r>
            <a:endParaRPr lang="en-US" dirty="0"/>
          </a:p>
          <a:p>
            <a:pPr marL="0" indent="0">
              <a:buNone/>
            </a:pPr>
            <a:r>
              <a:rPr lang="en-US" b="1" dirty="0"/>
              <a:t> </a:t>
            </a:r>
            <a:endParaRPr lang="en-US" dirty="0"/>
          </a:p>
          <a:p>
            <a:pPr marL="0" indent="0">
              <a:buNone/>
            </a:pPr>
            <a:r>
              <a:rPr lang="en-US" b="1" dirty="0" err="1"/>
              <a:t>Nhưng</a:t>
            </a:r>
            <a:r>
              <a:rPr lang="en-US" b="1" dirty="0"/>
              <a:t> </a:t>
            </a:r>
            <a:r>
              <a:rPr lang="en-US" b="1" dirty="0" err="1"/>
              <a:t>hàm</a:t>
            </a:r>
            <a:r>
              <a:rPr lang="en-US" b="1" dirty="0"/>
              <a:t> </a:t>
            </a:r>
            <a:r>
              <a:rPr lang="en-US" b="1" dirty="0" err="1"/>
              <a:t>phân</a:t>
            </a:r>
            <a:r>
              <a:rPr lang="en-US" b="1" dirty="0"/>
              <a:t> </a:t>
            </a:r>
            <a:r>
              <a:rPr lang="en-US" b="1" dirty="0" err="1"/>
              <a:t>quyền</a:t>
            </a:r>
            <a:r>
              <a:rPr lang="en-US" b="1" dirty="0"/>
              <a:t> </a:t>
            </a:r>
            <a:r>
              <a:rPr lang="en-US" b="1" dirty="0" err="1"/>
              <a:t>của</a:t>
            </a:r>
            <a:r>
              <a:rPr lang="en-US" b="1" dirty="0"/>
              <a:t> Zing </a:t>
            </a:r>
            <a:r>
              <a:rPr lang="en-US" b="1" dirty="0" err="1"/>
              <a:t>không</a:t>
            </a:r>
            <a:r>
              <a:rPr lang="en-US" b="1" dirty="0"/>
              <a:t> </a:t>
            </a:r>
            <a:r>
              <a:rPr lang="en-US" b="1" dirty="0" err="1"/>
              <a:t>tốt</a:t>
            </a:r>
            <a:r>
              <a:rPr lang="en-US" b="1" dirty="0"/>
              <a:t>: </a:t>
            </a:r>
            <a:r>
              <a:rPr lang="en-US" b="1" dirty="0" err="1"/>
              <a:t>nên</a:t>
            </a:r>
            <a:r>
              <a:rPr lang="en-US" b="1" dirty="0"/>
              <a:t> ta </a:t>
            </a:r>
            <a:r>
              <a:rPr lang="en-US" b="1" dirty="0" err="1"/>
              <a:t>muốn</a:t>
            </a:r>
            <a:r>
              <a:rPr lang="en-US" b="1" dirty="0"/>
              <a:t> </a:t>
            </a:r>
            <a:r>
              <a:rPr lang="en-US" b="1" dirty="0" err="1"/>
              <a:t>tải</a:t>
            </a:r>
            <a:r>
              <a:rPr lang="en-US" b="1" dirty="0"/>
              <a:t> </a:t>
            </a:r>
            <a:r>
              <a:rPr lang="en-US" b="1" dirty="0" err="1"/>
              <a:t>nhạc</a:t>
            </a:r>
            <a:r>
              <a:rPr lang="en-US" b="1" dirty="0"/>
              <a:t> </a:t>
            </a:r>
            <a:r>
              <a:rPr lang="en-US" b="1" dirty="0" err="1"/>
              <a:t>vip</a:t>
            </a:r>
            <a:r>
              <a:rPr lang="en-US" b="1" dirty="0"/>
              <a:t> </a:t>
            </a:r>
            <a:r>
              <a:rPr lang="en-US" b="1" dirty="0" err="1"/>
              <a:t>chỉ</a:t>
            </a:r>
            <a:r>
              <a:rPr lang="en-US" b="1" dirty="0"/>
              <a:t> </a:t>
            </a:r>
            <a:r>
              <a:rPr lang="en-US" b="1" dirty="0" err="1"/>
              <a:t>cần</a:t>
            </a:r>
            <a:endParaRPr lang="en-US" dirty="0"/>
          </a:p>
          <a:p>
            <a:pPr marL="0" indent="0">
              <a:buNone/>
            </a:pPr>
            <a:r>
              <a:rPr lang="en-US" b="1" dirty="0"/>
              <a:t> </a:t>
            </a:r>
            <a:endParaRPr lang="en-US" dirty="0"/>
          </a:p>
          <a:p>
            <a:pPr marL="0" indent="0">
              <a:buNone/>
            </a:pPr>
            <a:r>
              <a:rPr lang="en-US" b="1" dirty="0"/>
              <a:t>Copy </a:t>
            </a:r>
            <a:r>
              <a:rPr lang="en-US" b="1" dirty="0" err="1"/>
              <a:t>mã</a:t>
            </a:r>
            <a:r>
              <a:rPr lang="en-US" b="1" dirty="0"/>
              <a:t> </a:t>
            </a:r>
            <a:r>
              <a:rPr lang="en-US" b="1" dirty="0" err="1"/>
              <a:t>bài</a:t>
            </a:r>
            <a:r>
              <a:rPr lang="en-US" b="1" dirty="0"/>
              <a:t> </a:t>
            </a:r>
            <a:r>
              <a:rPr lang="en-US" b="1" dirty="0" err="1" smtClean="0"/>
              <a:t>hát</a:t>
            </a:r>
            <a:r>
              <a:rPr lang="en-US" b="1" dirty="0" smtClean="0"/>
              <a:t>(</a:t>
            </a:r>
            <a:r>
              <a:rPr lang="en-US" b="1" u="sng" dirty="0" err="1">
                <a:hlinkClick r:id="rId2"/>
              </a:rPr>
              <a:t>ZW7WFD9B</a:t>
            </a:r>
            <a:r>
              <a:rPr lang="en-US" b="1" dirty="0" smtClean="0"/>
              <a:t>) </a:t>
            </a:r>
            <a:r>
              <a:rPr lang="en-US" b="1" dirty="0" err="1"/>
              <a:t>vào</a:t>
            </a:r>
            <a:r>
              <a:rPr lang="en-US" b="1" dirty="0"/>
              <a:t> </a:t>
            </a:r>
            <a:r>
              <a:rPr lang="en-US" b="1" dirty="0" err="1"/>
              <a:t>sau</a:t>
            </a:r>
            <a:r>
              <a:rPr lang="en-US" b="1" dirty="0"/>
              <a:t> </a:t>
            </a:r>
            <a:r>
              <a:rPr lang="en-US" b="1" dirty="0" err="1"/>
              <a:t>đường</a:t>
            </a:r>
            <a:r>
              <a:rPr lang="en-US" b="1" dirty="0"/>
              <a:t> link http://</a:t>
            </a:r>
            <a:r>
              <a:rPr lang="en-US" b="1" dirty="0" err="1"/>
              <a:t>mp3.zing.vn</a:t>
            </a:r>
            <a:r>
              <a:rPr lang="en-US" b="1" dirty="0"/>
              <a:t>/download/</a:t>
            </a:r>
            <a:r>
              <a:rPr lang="en-US" b="1" dirty="0" err="1"/>
              <a:t>vip</a:t>
            </a:r>
            <a:r>
              <a:rPr lang="en-US" b="1" dirty="0"/>
              <a:t>/song/ </a:t>
            </a:r>
            <a:endParaRPr lang="en-US" b="1" dirty="0" smtClean="0"/>
          </a:p>
          <a:p>
            <a:pPr marL="0" indent="0">
              <a:buNone/>
            </a:pPr>
            <a:r>
              <a:rPr lang="en-US" b="1" dirty="0"/>
              <a:t>	</a:t>
            </a:r>
            <a:r>
              <a:rPr lang="en-US" b="1" dirty="0" smtClean="0"/>
              <a:t>				</a:t>
            </a:r>
            <a:r>
              <a:rPr lang="en-US" b="1" dirty="0" err="1" smtClean="0"/>
              <a:t>và</a:t>
            </a:r>
            <a:r>
              <a:rPr lang="en-US" b="1" dirty="0" smtClean="0"/>
              <a:t> </a:t>
            </a:r>
            <a:r>
              <a:rPr lang="en-US" b="1" dirty="0"/>
              <a:t>paste </a:t>
            </a:r>
            <a:r>
              <a:rPr lang="en-US" b="1" dirty="0" err="1"/>
              <a:t>vào</a:t>
            </a:r>
            <a:r>
              <a:rPr lang="en-US" b="1" dirty="0"/>
              <a:t> </a:t>
            </a:r>
            <a:r>
              <a:rPr lang="en-US" b="1" dirty="0" err="1"/>
              <a:t>trình</a:t>
            </a:r>
            <a:r>
              <a:rPr lang="en-US" b="1" dirty="0"/>
              <a:t> </a:t>
            </a:r>
            <a:r>
              <a:rPr lang="en-US" b="1" dirty="0" err="1"/>
              <a:t>duyệt</a:t>
            </a:r>
            <a:r>
              <a:rPr lang="en-US" b="1" dirty="0"/>
              <a:t> </a:t>
            </a:r>
            <a:endParaRPr lang="en-US" dirty="0"/>
          </a:p>
          <a:p>
            <a:pPr marL="0" indent="0">
              <a:buNone/>
            </a:pPr>
            <a:r>
              <a:rPr lang="en-US" b="1" dirty="0"/>
              <a:t> </a:t>
            </a:r>
            <a:endParaRPr lang="en-US" dirty="0"/>
          </a:p>
          <a:p>
            <a:pPr marL="0" indent="0">
              <a:buNone/>
            </a:pPr>
            <a:r>
              <a:rPr lang="en-US" b="1" dirty="0"/>
              <a:t>http://</a:t>
            </a:r>
            <a:r>
              <a:rPr lang="en-US" b="1" dirty="0" err="1"/>
              <a:t>mp3.zing.vn</a:t>
            </a:r>
            <a:r>
              <a:rPr lang="en-US" b="1" dirty="0"/>
              <a:t>/download/</a:t>
            </a:r>
            <a:r>
              <a:rPr lang="en-US" b="1" dirty="0" err="1"/>
              <a:t>vip</a:t>
            </a:r>
            <a:r>
              <a:rPr lang="en-US" b="1" dirty="0"/>
              <a:t>/song/</a:t>
            </a:r>
            <a:r>
              <a:rPr lang="en-US" dirty="0"/>
              <a:t> </a:t>
            </a:r>
            <a:r>
              <a:rPr lang="en-US" b="1" dirty="0" err="1"/>
              <a:t>ZW7WFD9B</a:t>
            </a:r>
            <a:endParaRPr lang="en-US" dirty="0"/>
          </a:p>
          <a:p>
            <a:endParaRPr lang="en-US" dirty="0"/>
          </a:p>
        </p:txBody>
      </p:sp>
    </p:spTree>
    <p:extLst>
      <p:ext uri="{BB962C8B-B14F-4D97-AF65-F5344CB8AC3E}">
        <p14:creationId xmlns:p14="http://schemas.microsoft.com/office/powerpoint/2010/main" val="2172042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err="1"/>
              <a:t>A6</a:t>
            </a:r>
            <a:r>
              <a:rPr lang="en-US" b="1" dirty="0"/>
              <a:t>: </a:t>
            </a:r>
            <a:r>
              <a:rPr lang="en-US" b="1" dirty="0" err="1"/>
              <a:t>Lộ</a:t>
            </a:r>
            <a:r>
              <a:rPr lang="en-US" b="1" dirty="0"/>
              <a:t> </a:t>
            </a:r>
            <a:r>
              <a:rPr lang="en-US" b="1" dirty="0" err="1"/>
              <a:t>dữ</a:t>
            </a:r>
            <a:r>
              <a:rPr lang="en-US" b="1" dirty="0"/>
              <a:t> </a:t>
            </a:r>
            <a:r>
              <a:rPr lang="en-US" b="1" dirty="0" err="1"/>
              <a:t>liệu</a:t>
            </a:r>
            <a:r>
              <a:rPr lang="en-US" b="1" dirty="0"/>
              <a:t> </a:t>
            </a:r>
            <a:r>
              <a:rPr lang="en-US" b="1" dirty="0" err="1"/>
              <a:t>nhạy</a:t>
            </a:r>
            <a:r>
              <a:rPr lang="en-US" b="1" dirty="0"/>
              <a:t> </a:t>
            </a:r>
            <a:r>
              <a:rPr lang="en-US" b="1" dirty="0" err="1"/>
              <a:t>cảm</a:t>
            </a:r>
            <a:endParaRPr lang="en-US" dirty="0"/>
          </a:p>
          <a:p>
            <a:pPr marL="0" indent="0">
              <a:buNone/>
            </a:pPr>
            <a:r>
              <a:rPr lang="en-US" b="1" dirty="0" err="1"/>
              <a:t>Lỗi</a:t>
            </a:r>
            <a:r>
              <a:rPr lang="en-US" b="1" dirty="0"/>
              <a:t> </a:t>
            </a:r>
            <a:r>
              <a:rPr lang="en-US" b="1" dirty="0" err="1"/>
              <a:t>này</a:t>
            </a:r>
            <a:r>
              <a:rPr lang="en-US" b="1" dirty="0"/>
              <a:t> </a:t>
            </a:r>
            <a:r>
              <a:rPr lang="en-US" b="1" dirty="0" err="1"/>
              <a:t>không</a:t>
            </a:r>
            <a:r>
              <a:rPr lang="en-US" b="1" dirty="0"/>
              <a:t> </a:t>
            </a:r>
            <a:r>
              <a:rPr lang="en-US" b="1" dirty="0" err="1"/>
              <a:t>phổ</a:t>
            </a:r>
            <a:r>
              <a:rPr lang="en-US" b="1" dirty="0"/>
              <a:t> </a:t>
            </a:r>
            <a:r>
              <a:rPr lang="en-US" b="1" dirty="0" err="1"/>
              <a:t>biến</a:t>
            </a:r>
            <a:r>
              <a:rPr lang="en-US" b="1" dirty="0"/>
              <a:t>, </a:t>
            </a:r>
            <a:r>
              <a:rPr lang="en-US" b="1" dirty="0" err="1"/>
              <a:t>khó</a:t>
            </a:r>
            <a:r>
              <a:rPr lang="en-US" b="1" dirty="0"/>
              <a:t> </a:t>
            </a:r>
            <a:r>
              <a:rPr lang="en-US" b="1" dirty="0" err="1"/>
              <a:t>phát</a:t>
            </a:r>
            <a:r>
              <a:rPr lang="en-US" b="1" dirty="0"/>
              <a:t> </a:t>
            </a:r>
            <a:r>
              <a:rPr lang="en-US" b="1" dirty="0" err="1"/>
              <a:t>hiện</a:t>
            </a:r>
            <a:r>
              <a:rPr lang="en-US" b="1" dirty="0"/>
              <a:t>, </a:t>
            </a:r>
            <a:r>
              <a:rPr lang="en-US" b="1" dirty="0" err="1"/>
              <a:t>nhưng</a:t>
            </a:r>
            <a:r>
              <a:rPr lang="en-US" b="1" dirty="0"/>
              <a:t> </a:t>
            </a:r>
            <a:r>
              <a:rPr lang="en-US" b="1" dirty="0" err="1"/>
              <a:t>ảnh</a:t>
            </a:r>
            <a:r>
              <a:rPr lang="en-US" b="1" dirty="0"/>
              <a:t> </a:t>
            </a:r>
            <a:r>
              <a:rPr lang="en-US" b="1" dirty="0" err="1"/>
              <a:t>hưởng</a:t>
            </a:r>
            <a:r>
              <a:rPr lang="en-US" b="1" dirty="0"/>
              <a:t> </a:t>
            </a:r>
            <a:r>
              <a:rPr lang="en-US" b="1" dirty="0" err="1"/>
              <a:t>thì</a:t>
            </a:r>
            <a:r>
              <a:rPr lang="en-US" b="1" dirty="0"/>
              <a:t> </a:t>
            </a:r>
            <a:r>
              <a:rPr lang="en-US" b="1" dirty="0" err="1"/>
              <a:t>rất</a:t>
            </a:r>
            <a:r>
              <a:rPr lang="en-US" b="1" dirty="0"/>
              <a:t> </a:t>
            </a:r>
            <a:r>
              <a:rPr lang="en-US" b="1" dirty="0" err="1"/>
              <a:t>nặng</a:t>
            </a:r>
            <a:r>
              <a:rPr lang="en-US" b="1" dirty="0"/>
              <a:t> </a:t>
            </a:r>
            <a:r>
              <a:rPr lang="en-US" b="1" dirty="0" err="1"/>
              <a:t>nề</a:t>
            </a:r>
            <a:r>
              <a:rPr lang="en-US" b="1" dirty="0"/>
              <a:t>. </a:t>
            </a:r>
            <a:endParaRPr lang="en-US" dirty="0"/>
          </a:p>
          <a:p>
            <a:pPr marL="0" indent="0">
              <a:buNone/>
            </a:pPr>
            <a:r>
              <a:rPr lang="en-US" dirty="0" err="1"/>
              <a:t>Bằng</a:t>
            </a:r>
            <a:r>
              <a:rPr lang="en-US" dirty="0"/>
              <a:t> </a:t>
            </a:r>
            <a:r>
              <a:rPr lang="en-US" dirty="0" err="1"/>
              <a:t>cách</a:t>
            </a:r>
            <a:r>
              <a:rPr lang="en-US" dirty="0"/>
              <a:t> </a:t>
            </a:r>
            <a:r>
              <a:rPr lang="en-US" dirty="0" err="1"/>
              <a:t>này</a:t>
            </a:r>
            <a:r>
              <a:rPr lang="en-US" dirty="0"/>
              <a:t> hacker </a:t>
            </a:r>
            <a:r>
              <a:rPr lang="en-US" dirty="0" err="1"/>
              <a:t>sẽ</a:t>
            </a:r>
            <a:r>
              <a:rPr lang="en-US" dirty="0"/>
              <a:t> </a:t>
            </a:r>
            <a:r>
              <a:rPr lang="en-US" dirty="0" err="1"/>
              <a:t>tìm</a:t>
            </a:r>
            <a:r>
              <a:rPr lang="en-US" dirty="0"/>
              <a:t> </a:t>
            </a:r>
            <a:r>
              <a:rPr lang="en-US" dirty="0" err="1"/>
              <a:t>các</a:t>
            </a:r>
            <a:r>
              <a:rPr lang="en-US" dirty="0"/>
              <a:t> </a:t>
            </a:r>
            <a:r>
              <a:rPr lang="en-US" dirty="0" err="1"/>
              <a:t>khóa</a:t>
            </a:r>
            <a:r>
              <a:rPr lang="en-US" dirty="0"/>
              <a:t>, </a:t>
            </a:r>
            <a:r>
              <a:rPr lang="en-US" dirty="0" err="1"/>
              <a:t>lấy</a:t>
            </a:r>
            <a:r>
              <a:rPr lang="en-US" dirty="0"/>
              <a:t> </a:t>
            </a:r>
            <a:r>
              <a:rPr lang="en-US" dirty="0" err="1"/>
              <a:t>các</a:t>
            </a:r>
            <a:r>
              <a:rPr lang="en-US" dirty="0"/>
              <a:t> </a:t>
            </a:r>
            <a:r>
              <a:rPr lang="en-US" dirty="0" err="1"/>
              <a:t>bản</a:t>
            </a:r>
            <a:r>
              <a:rPr lang="en-US" dirty="0"/>
              <a:t> </a:t>
            </a:r>
            <a:r>
              <a:rPr lang="en-US" dirty="0" err="1"/>
              <a:t>sao</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hoặc</a:t>
            </a:r>
            <a:r>
              <a:rPr lang="en-US" dirty="0"/>
              <a:t> </a:t>
            </a:r>
            <a:r>
              <a:rPr lang="en-US" dirty="0" err="1"/>
              <a:t>truy</a:t>
            </a:r>
            <a:r>
              <a:rPr lang="en-US" dirty="0"/>
              <a:t> </a:t>
            </a:r>
            <a:r>
              <a:rPr lang="en-US" dirty="0" err="1"/>
              <a:t>cập</a:t>
            </a:r>
            <a:r>
              <a:rPr lang="en-US" dirty="0"/>
              <a:t> </a:t>
            </a:r>
            <a:r>
              <a:rPr lang="en-US" dirty="0" err="1"/>
              <a:t>dữ</a:t>
            </a:r>
            <a:r>
              <a:rPr lang="en-US" dirty="0"/>
              <a:t> </a:t>
            </a:r>
            <a:r>
              <a:rPr lang="en-US" dirty="0" err="1"/>
              <a:t>liệu</a:t>
            </a:r>
            <a:r>
              <a:rPr lang="en-US" dirty="0"/>
              <a:t> qua </a:t>
            </a:r>
            <a:r>
              <a:rPr lang="en-US" dirty="0" err="1"/>
              <a:t>các</a:t>
            </a:r>
            <a:r>
              <a:rPr lang="en-US" dirty="0"/>
              <a:t> </a:t>
            </a:r>
            <a:r>
              <a:rPr lang="en-US" dirty="0" err="1"/>
              <a:t>kênh</a:t>
            </a:r>
            <a:r>
              <a:rPr lang="en-US" dirty="0"/>
              <a:t> </a:t>
            </a:r>
            <a:r>
              <a:rPr lang="en-US" dirty="0" err="1"/>
              <a:t>có</a:t>
            </a:r>
            <a:r>
              <a:rPr lang="en-US" dirty="0"/>
              <a:t> </a:t>
            </a:r>
            <a:r>
              <a:rPr lang="en-US" dirty="0" err="1"/>
              <a:t>thể</a:t>
            </a:r>
            <a:r>
              <a:rPr lang="en-US" dirty="0"/>
              <a:t> </a:t>
            </a:r>
            <a:r>
              <a:rPr lang="en-US" dirty="0" err="1"/>
              <a:t>tự</a:t>
            </a:r>
            <a:r>
              <a:rPr lang="en-US" dirty="0"/>
              <a:t> </a:t>
            </a:r>
            <a:r>
              <a:rPr lang="en-US" dirty="0" err="1"/>
              <a:t>động</a:t>
            </a:r>
            <a:r>
              <a:rPr lang="en-US" dirty="0"/>
              <a:t> </a:t>
            </a:r>
            <a:r>
              <a:rPr lang="en-US" dirty="0" err="1"/>
              <a:t>giải</a:t>
            </a:r>
            <a:r>
              <a:rPr lang="en-US" dirty="0"/>
              <a:t> </a:t>
            </a:r>
            <a:r>
              <a:rPr lang="en-US" dirty="0" err="1"/>
              <a:t>mã</a:t>
            </a:r>
            <a:r>
              <a:rPr lang="en-US" dirty="0" smtClean="0"/>
              <a:t>.</a:t>
            </a:r>
            <a:endParaRPr lang="en-US" dirty="0"/>
          </a:p>
          <a:p>
            <a:pPr marL="0" indent="0">
              <a:buNone/>
            </a:pPr>
            <a:r>
              <a:rPr lang="en-US" b="1" dirty="0" err="1"/>
              <a:t>Để</a:t>
            </a:r>
            <a:r>
              <a:rPr lang="en-US" b="1" dirty="0"/>
              <a:t> </a:t>
            </a:r>
            <a:r>
              <a:rPr lang="en-US" b="1" dirty="0" err="1"/>
              <a:t>lấy</a:t>
            </a:r>
            <a:r>
              <a:rPr lang="en-US" b="1" dirty="0"/>
              <a:t> : </a:t>
            </a:r>
            <a:r>
              <a:rPr lang="en-US" dirty="0" err="1"/>
              <a:t>dữ</a:t>
            </a:r>
            <a:r>
              <a:rPr lang="en-US" dirty="0"/>
              <a:t> </a:t>
            </a:r>
            <a:r>
              <a:rPr lang="en-US" dirty="0" err="1"/>
              <a:t>liệu</a:t>
            </a:r>
            <a:r>
              <a:rPr lang="en-US" dirty="0"/>
              <a:t> </a:t>
            </a:r>
            <a:r>
              <a:rPr lang="en-US" dirty="0" err="1"/>
              <a:t>nhạy</a:t>
            </a:r>
            <a:r>
              <a:rPr lang="en-US" dirty="0"/>
              <a:t> </a:t>
            </a:r>
            <a:r>
              <a:rPr lang="en-US" dirty="0" err="1"/>
              <a:t>cảm</a:t>
            </a:r>
            <a:r>
              <a:rPr lang="en-US" dirty="0"/>
              <a:t> </a:t>
            </a:r>
            <a:r>
              <a:rPr lang="en-US" dirty="0" err="1"/>
              <a:t>như</a:t>
            </a:r>
            <a:r>
              <a:rPr lang="en-US" dirty="0"/>
              <a:t> </a:t>
            </a:r>
            <a:r>
              <a:rPr lang="en-US" dirty="0" err="1"/>
              <a:t>hồ</a:t>
            </a:r>
            <a:r>
              <a:rPr lang="en-US" dirty="0"/>
              <a:t> </a:t>
            </a:r>
            <a:r>
              <a:rPr lang="en-US" dirty="0" err="1"/>
              <a:t>sơ</a:t>
            </a:r>
            <a:r>
              <a:rPr lang="en-US" dirty="0"/>
              <a:t> y </a:t>
            </a:r>
            <a:r>
              <a:rPr lang="en-US" dirty="0" err="1"/>
              <a:t>tế</a:t>
            </a:r>
            <a:r>
              <a:rPr lang="en-US" dirty="0"/>
              <a:t>, </a:t>
            </a:r>
            <a:r>
              <a:rPr lang="en-US" dirty="0" err="1"/>
              <a:t>thông</a:t>
            </a:r>
            <a:r>
              <a:rPr lang="en-US" dirty="0"/>
              <a:t> tin, </a:t>
            </a:r>
            <a:r>
              <a:rPr lang="en-US" dirty="0" err="1"/>
              <a:t>dữ</a:t>
            </a:r>
            <a:r>
              <a:rPr lang="en-US" dirty="0"/>
              <a:t> </a:t>
            </a:r>
            <a:r>
              <a:rPr lang="en-US" dirty="0" err="1"/>
              <a:t>liệu</a:t>
            </a:r>
            <a:r>
              <a:rPr lang="en-US" dirty="0"/>
              <a:t> </a:t>
            </a:r>
            <a:r>
              <a:rPr lang="en-US" dirty="0" err="1"/>
              <a:t>cá</a:t>
            </a:r>
            <a:r>
              <a:rPr lang="en-US" dirty="0"/>
              <a:t> </a:t>
            </a:r>
            <a:r>
              <a:rPr lang="en-US" dirty="0" err="1"/>
              <a:t>nhân</a:t>
            </a:r>
            <a:r>
              <a:rPr lang="en-US" dirty="0"/>
              <a:t>, </a:t>
            </a:r>
            <a:r>
              <a:rPr lang="en-US" dirty="0" err="1"/>
              <a:t>thẻ</a:t>
            </a:r>
            <a:r>
              <a:rPr lang="en-US" dirty="0"/>
              <a:t> </a:t>
            </a:r>
            <a:r>
              <a:rPr lang="en-US" dirty="0" err="1"/>
              <a:t>tín</a:t>
            </a:r>
            <a:r>
              <a:rPr lang="en-US" dirty="0"/>
              <a:t> </a:t>
            </a:r>
            <a:r>
              <a:rPr lang="en-US" dirty="0" err="1"/>
              <a:t>dụng</a:t>
            </a:r>
            <a:endParaRPr lang="en-US" dirty="0"/>
          </a:p>
          <a:p>
            <a:pPr marL="0" indent="0">
              <a:buNone/>
            </a:pPr>
            <a:endParaRPr lang="en-US"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t>	10 </a:t>
            </a:r>
            <a:r>
              <a:rPr lang="en-US" sz="6000" b="1" dirty="0" err="1" smtClean="0"/>
              <a:t>lỗi</a:t>
            </a:r>
            <a:r>
              <a:rPr lang="en-US" sz="6000" b="1" dirty="0" smtClean="0"/>
              <a:t> </a:t>
            </a:r>
            <a:r>
              <a:rPr lang="en-US" sz="6000" b="1" dirty="0" err="1" smtClean="0"/>
              <a:t>bảo</a:t>
            </a:r>
            <a:r>
              <a:rPr lang="en-US" sz="6000" b="1" dirty="0" smtClean="0"/>
              <a:t> </a:t>
            </a:r>
            <a:r>
              <a:rPr lang="en-US" sz="6000" b="1" dirty="0" err="1" smtClean="0"/>
              <a:t>mật</a:t>
            </a:r>
            <a:r>
              <a:rPr lang="en-US" sz="6000" b="1" dirty="0" smtClean="0"/>
              <a:t> </a:t>
            </a:r>
            <a:r>
              <a:rPr lang="en-US" sz="6000" b="1" dirty="0" err="1" smtClean="0"/>
              <a:t>nghiêm</a:t>
            </a:r>
            <a:r>
              <a:rPr lang="en-US" sz="6000" b="1" dirty="0" smtClean="0"/>
              <a:t> </a:t>
            </a:r>
            <a:r>
              <a:rPr lang="en-US" sz="6000" b="1" dirty="0" err="1" smtClean="0"/>
              <a:t>trọng</a:t>
            </a:r>
            <a:endParaRPr lang="en-US" sz="6000" b="1" dirty="0"/>
          </a:p>
        </p:txBody>
      </p:sp>
    </p:spTree>
    <p:extLst>
      <p:ext uri="{BB962C8B-B14F-4D97-AF65-F5344CB8AC3E}">
        <p14:creationId xmlns:p14="http://schemas.microsoft.com/office/powerpoint/2010/main" val="2693217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err="1" smtClean="0"/>
              <a:t>Nội</a:t>
            </a:r>
            <a:r>
              <a:rPr lang="en-US" sz="5400" b="1" dirty="0" smtClean="0"/>
              <a:t> dung </a:t>
            </a:r>
            <a:r>
              <a:rPr lang="en-US" sz="5400" b="1" dirty="0" err="1" smtClean="0"/>
              <a:t>tổng</a:t>
            </a:r>
            <a:r>
              <a:rPr lang="en-US" sz="5400" b="1" dirty="0" smtClean="0"/>
              <a:t> </a:t>
            </a:r>
            <a:r>
              <a:rPr lang="en-US" sz="5400" b="1" dirty="0" err="1" smtClean="0"/>
              <a:t>kết</a:t>
            </a:r>
            <a:endParaRPr lang="en-US" sz="5400" b="1" dirty="0"/>
          </a:p>
        </p:txBody>
      </p:sp>
      <p:sp>
        <p:nvSpPr>
          <p:cNvPr id="3" name="Content Placeholder 2"/>
          <p:cNvSpPr>
            <a:spLocks noGrp="1"/>
          </p:cNvSpPr>
          <p:nvPr>
            <p:ph idx="1"/>
          </p:nvPr>
        </p:nvSpPr>
        <p:spPr/>
        <p:txBody>
          <a:bodyPr>
            <a:normAutofit fontScale="92500" lnSpcReduction="20000"/>
          </a:bodyPr>
          <a:lstStyle/>
          <a:p>
            <a:endParaRPr lang="en-US" dirty="0" smtClean="0"/>
          </a:p>
          <a:p>
            <a:pPr marL="0" indent="0">
              <a:buNone/>
            </a:pPr>
            <a:r>
              <a:rPr lang="en-US" sz="3200" dirty="0" smtClean="0"/>
              <a:t>1. </a:t>
            </a:r>
            <a:r>
              <a:rPr lang="en-US" sz="3200" dirty="0" err="1" smtClean="0"/>
              <a:t>Điểm</a:t>
            </a:r>
            <a:r>
              <a:rPr lang="en-US" sz="3200" dirty="0" smtClean="0"/>
              <a:t> </a:t>
            </a:r>
            <a:r>
              <a:rPr lang="en-US" sz="3200" dirty="0" smtClean="0"/>
              <a:t>qua </a:t>
            </a:r>
            <a:r>
              <a:rPr lang="en-US" sz="3200" dirty="0" err="1" smtClean="0"/>
              <a:t>những</a:t>
            </a:r>
            <a:r>
              <a:rPr lang="en-US" sz="3200" dirty="0" smtClean="0"/>
              <a:t> </a:t>
            </a:r>
            <a:r>
              <a:rPr lang="en-US" sz="3200" dirty="0" err="1" smtClean="0"/>
              <a:t>thông</a:t>
            </a:r>
            <a:r>
              <a:rPr lang="en-US" sz="3200" dirty="0" smtClean="0"/>
              <a:t> tin </a:t>
            </a:r>
            <a:r>
              <a:rPr lang="en-US" sz="3200" dirty="0" err="1" smtClean="0"/>
              <a:t>về</a:t>
            </a:r>
            <a:r>
              <a:rPr lang="en-US" sz="3200" dirty="0" smtClean="0"/>
              <a:t> an </a:t>
            </a:r>
            <a:r>
              <a:rPr lang="en-US" sz="3200" dirty="0" err="1" smtClean="0"/>
              <a:t>toàn</a:t>
            </a:r>
            <a:r>
              <a:rPr lang="en-US" sz="3200" dirty="0" smtClean="0"/>
              <a:t>, an </a:t>
            </a:r>
            <a:r>
              <a:rPr lang="en-US" sz="3200" dirty="0" err="1" smtClean="0"/>
              <a:t>ninh</a:t>
            </a:r>
            <a:r>
              <a:rPr lang="en-US" sz="3200" dirty="0" smtClean="0"/>
              <a:t> </a:t>
            </a:r>
            <a:r>
              <a:rPr lang="en-US" sz="3200" dirty="0" err="1" smtClean="0"/>
              <a:t>mạng</a:t>
            </a:r>
            <a:endParaRPr lang="en-US" sz="3200" dirty="0" smtClean="0"/>
          </a:p>
          <a:p>
            <a:pPr marL="0" indent="0">
              <a:buNone/>
            </a:pPr>
            <a:endParaRPr lang="en-US" sz="3200" dirty="0" smtClean="0"/>
          </a:p>
          <a:p>
            <a:pPr marL="0" indent="0">
              <a:buNone/>
            </a:pPr>
            <a:r>
              <a:rPr lang="en-US" sz="3200" dirty="0" smtClean="0"/>
              <a:t>2. </a:t>
            </a:r>
            <a:r>
              <a:rPr lang="en-US" sz="3200" dirty="0" smtClean="0"/>
              <a:t>TOP </a:t>
            </a:r>
            <a:r>
              <a:rPr lang="en-US" sz="3200" dirty="0" smtClean="0"/>
              <a:t>10 </a:t>
            </a:r>
            <a:r>
              <a:rPr lang="en-US" sz="3200" dirty="0" err="1" smtClean="0"/>
              <a:t>các</a:t>
            </a:r>
            <a:r>
              <a:rPr lang="en-US" sz="3200" dirty="0" smtClean="0"/>
              <a:t> </a:t>
            </a:r>
            <a:r>
              <a:rPr lang="en-US" sz="3200" dirty="0" err="1" smtClean="0"/>
              <a:t>lỗi</a:t>
            </a:r>
            <a:r>
              <a:rPr lang="en-US" sz="3200" dirty="0" smtClean="0"/>
              <a:t> </a:t>
            </a:r>
            <a:r>
              <a:rPr lang="en-US" sz="3200" dirty="0" err="1" smtClean="0"/>
              <a:t>bảo</a:t>
            </a:r>
            <a:r>
              <a:rPr lang="en-US" sz="3200" dirty="0" smtClean="0"/>
              <a:t> </a:t>
            </a:r>
            <a:r>
              <a:rPr lang="en-US" sz="3200" dirty="0" err="1" smtClean="0"/>
              <a:t>mật</a:t>
            </a:r>
            <a:r>
              <a:rPr lang="en-US" sz="3200" dirty="0" smtClean="0"/>
              <a:t> </a:t>
            </a:r>
            <a:r>
              <a:rPr lang="en-US" sz="3200" dirty="0" err="1" smtClean="0"/>
              <a:t>nguy</a:t>
            </a:r>
            <a:r>
              <a:rPr lang="en-US" sz="3200" dirty="0" smtClean="0"/>
              <a:t> </a:t>
            </a:r>
            <a:r>
              <a:rPr lang="en-US" sz="3200" dirty="0" err="1" smtClean="0"/>
              <a:t>hại</a:t>
            </a:r>
            <a:r>
              <a:rPr lang="en-US" sz="3200" dirty="0" smtClean="0"/>
              <a:t> </a:t>
            </a:r>
            <a:r>
              <a:rPr lang="en-US" sz="3200" dirty="0" err="1" smtClean="0"/>
              <a:t>trên</a:t>
            </a:r>
            <a:r>
              <a:rPr lang="en-US" sz="3200" dirty="0" smtClean="0"/>
              <a:t> </a:t>
            </a:r>
            <a:r>
              <a:rPr lang="en-US" sz="3200" dirty="0" err="1" smtClean="0"/>
              <a:t>các</a:t>
            </a:r>
            <a:r>
              <a:rPr lang="en-US" sz="3200" dirty="0" smtClean="0"/>
              <a:t> </a:t>
            </a:r>
            <a:r>
              <a:rPr lang="en-US" sz="3200" dirty="0" err="1" smtClean="0"/>
              <a:t>ứng</a:t>
            </a:r>
            <a:r>
              <a:rPr lang="en-US" sz="3200" dirty="0" smtClean="0"/>
              <a:t> </a:t>
            </a:r>
            <a:r>
              <a:rPr lang="en-US" sz="3200" dirty="0" err="1" smtClean="0"/>
              <a:t>dụng</a:t>
            </a:r>
            <a:r>
              <a:rPr lang="en-US" sz="3200" dirty="0" smtClean="0"/>
              <a:t> </a:t>
            </a:r>
            <a:r>
              <a:rPr lang="en-US" sz="3200" dirty="0" smtClean="0"/>
              <a:t>WEB</a:t>
            </a:r>
          </a:p>
          <a:p>
            <a:pPr marL="0" indent="0">
              <a:buNone/>
            </a:pPr>
            <a:endParaRPr lang="en-US" sz="3200" dirty="0" smtClean="0"/>
          </a:p>
          <a:p>
            <a:pPr marL="0" indent="0">
              <a:buNone/>
            </a:pPr>
            <a:r>
              <a:rPr lang="en-US" sz="2400" b="1" dirty="0" smtClean="0"/>
              <a:t>	</a:t>
            </a:r>
            <a:r>
              <a:rPr lang="en-US" sz="2400" dirty="0" smtClean="0"/>
              <a:t>2.1</a:t>
            </a:r>
            <a:r>
              <a:rPr lang="en-US" sz="2400" dirty="0" smtClean="0"/>
              <a:t> </a:t>
            </a:r>
            <a:r>
              <a:rPr lang="en-US" sz="2400" dirty="0" err="1" smtClean="0"/>
              <a:t>Giới</a:t>
            </a:r>
            <a:r>
              <a:rPr lang="en-US" sz="2400" dirty="0" smtClean="0"/>
              <a:t> </a:t>
            </a:r>
            <a:r>
              <a:rPr lang="en-US" sz="2400" dirty="0" err="1" smtClean="0"/>
              <a:t>thiệu</a:t>
            </a:r>
            <a:r>
              <a:rPr lang="en-US" sz="2400" dirty="0" smtClean="0"/>
              <a:t> </a:t>
            </a:r>
            <a:r>
              <a:rPr lang="en-US" sz="2400" dirty="0" err="1" smtClean="0"/>
              <a:t>OWASP</a:t>
            </a:r>
            <a:endParaRPr lang="en-US" sz="2400" dirty="0" smtClean="0"/>
          </a:p>
          <a:p>
            <a:pPr marL="0" indent="0">
              <a:buNone/>
            </a:pPr>
            <a:r>
              <a:rPr lang="en-US" sz="2400" b="1" dirty="0" smtClean="0"/>
              <a:t>	</a:t>
            </a:r>
            <a:r>
              <a:rPr lang="en-US" sz="2400" dirty="0" smtClean="0"/>
              <a:t>2.2 </a:t>
            </a:r>
            <a:r>
              <a:rPr lang="en-US" sz="2400" dirty="0" err="1" smtClean="0"/>
              <a:t>Khái</a:t>
            </a:r>
            <a:r>
              <a:rPr lang="en-US" sz="2400" dirty="0" smtClean="0"/>
              <a:t> </a:t>
            </a:r>
            <a:r>
              <a:rPr lang="en-US" sz="2400" dirty="0" err="1" smtClean="0"/>
              <a:t>niệm</a:t>
            </a:r>
            <a:r>
              <a:rPr lang="en-US" sz="2400" dirty="0" smtClean="0"/>
              <a:t> </a:t>
            </a:r>
          </a:p>
          <a:p>
            <a:pPr marL="0" indent="0">
              <a:buNone/>
            </a:pPr>
            <a:r>
              <a:rPr lang="en-US" sz="2400" b="1" dirty="0"/>
              <a:t>	</a:t>
            </a:r>
            <a:r>
              <a:rPr lang="en-US" sz="2400" dirty="0" smtClean="0"/>
              <a:t>2.3</a:t>
            </a:r>
            <a:r>
              <a:rPr lang="en-US" sz="2400" dirty="0" smtClean="0"/>
              <a:t> </a:t>
            </a:r>
            <a:r>
              <a:rPr lang="en-US" sz="2400" dirty="0" err="1" smtClean="0"/>
              <a:t>Ví</a:t>
            </a:r>
            <a:r>
              <a:rPr lang="en-US" sz="2400" dirty="0" smtClean="0"/>
              <a:t> </a:t>
            </a:r>
            <a:r>
              <a:rPr lang="en-US" sz="2400" dirty="0" err="1" smtClean="0"/>
              <a:t>dụ</a:t>
            </a:r>
            <a:endParaRPr lang="en-US" sz="2400" dirty="0" smtClean="0"/>
          </a:p>
          <a:p>
            <a:pPr marL="0" indent="0">
              <a:buNone/>
            </a:pPr>
            <a:endParaRPr lang="en-US" sz="3200" dirty="0" smtClean="0"/>
          </a:p>
          <a:p>
            <a:pPr marL="0" indent="0">
              <a:buNone/>
            </a:pPr>
            <a:r>
              <a:rPr lang="en-US" sz="3200" dirty="0" smtClean="0"/>
              <a:t>3. </a:t>
            </a:r>
            <a:r>
              <a:rPr lang="en-US" sz="3200" dirty="0" err="1" smtClean="0"/>
              <a:t>Cách</a:t>
            </a:r>
            <a:r>
              <a:rPr lang="en-US" sz="3200" dirty="0" smtClean="0"/>
              <a:t> </a:t>
            </a:r>
            <a:r>
              <a:rPr lang="en-US" sz="3200" dirty="0" err="1" smtClean="0"/>
              <a:t>ngăn</a:t>
            </a:r>
            <a:r>
              <a:rPr lang="en-US" sz="3200" dirty="0" smtClean="0"/>
              <a:t> </a:t>
            </a:r>
            <a:r>
              <a:rPr lang="en-US" sz="3200" dirty="0" err="1" smtClean="0"/>
              <a:t>chặn</a:t>
            </a:r>
            <a:r>
              <a:rPr lang="en-US" sz="3200" dirty="0" smtClean="0"/>
              <a:t> </a:t>
            </a:r>
            <a:r>
              <a:rPr lang="en-US" sz="3200" dirty="0" err="1" smtClean="0"/>
              <a:t>các</a:t>
            </a:r>
            <a:r>
              <a:rPr lang="en-US" sz="3200" dirty="0" smtClean="0"/>
              <a:t> </a:t>
            </a:r>
            <a:r>
              <a:rPr lang="en-US" sz="3200" dirty="0" err="1" smtClean="0"/>
              <a:t>lỗi</a:t>
            </a:r>
            <a:r>
              <a:rPr lang="en-US" sz="3200" dirty="0" smtClean="0"/>
              <a:t> </a:t>
            </a:r>
            <a:r>
              <a:rPr lang="en-US" sz="3200" dirty="0" err="1" smtClean="0"/>
              <a:t>bảo</a:t>
            </a:r>
            <a:r>
              <a:rPr lang="en-US" sz="3200" dirty="0" smtClean="0"/>
              <a:t> </a:t>
            </a:r>
            <a:r>
              <a:rPr lang="en-US" sz="3200" dirty="0" err="1" smtClean="0"/>
              <a:t>mật</a:t>
            </a:r>
            <a:r>
              <a:rPr lang="en-US" sz="3200" dirty="0" smtClean="0"/>
              <a:t> </a:t>
            </a:r>
            <a:r>
              <a:rPr lang="en-US" sz="3200" dirty="0" err="1" smtClean="0"/>
              <a:t>nguy</a:t>
            </a:r>
            <a:r>
              <a:rPr lang="en-US" sz="3200" dirty="0" smtClean="0"/>
              <a:t> </a:t>
            </a:r>
            <a:r>
              <a:rPr lang="en-US" sz="3200" dirty="0" err="1" smtClean="0"/>
              <a:t>hại</a:t>
            </a:r>
            <a:endParaRPr lang="en-US" sz="3200" dirty="0" smtClean="0"/>
          </a:p>
        </p:txBody>
      </p:sp>
    </p:spTree>
    <p:extLst>
      <p:ext uri="{BB962C8B-B14F-4D97-AF65-F5344CB8AC3E}">
        <p14:creationId xmlns:p14="http://schemas.microsoft.com/office/powerpoint/2010/main" val="1543271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lang="en-US" b="1" dirty="0" err="1"/>
              <a:t>A3</a:t>
            </a:r>
            <a:r>
              <a:rPr lang="en-US" b="1" dirty="0"/>
              <a:t>: </a:t>
            </a:r>
            <a:r>
              <a:rPr lang="en-US" dirty="0"/>
              <a:t> </a:t>
            </a:r>
            <a:r>
              <a:rPr lang="en-US" dirty="0" err="1" smtClean="0"/>
              <a:t>Thực</a:t>
            </a:r>
            <a:r>
              <a:rPr lang="en-US" dirty="0" smtClean="0"/>
              <a:t> </a:t>
            </a:r>
            <a:r>
              <a:rPr lang="en-US" dirty="0" err="1" smtClean="0"/>
              <a:t>thi</a:t>
            </a:r>
            <a:r>
              <a:rPr lang="en-US" dirty="0" smtClean="0"/>
              <a:t> </a:t>
            </a:r>
            <a:r>
              <a:rPr lang="en-US" dirty="0" err="1" smtClean="0"/>
              <a:t>mã</a:t>
            </a:r>
            <a:r>
              <a:rPr lang="en-US" dirty="0" smtClean="0"/>
              <a:t> script </a:t>
            </a:r>
            <a:r>
              <a:rPr lang="en-US" dirty="0" err="1" smtClean="0"/>
              <a:t>xấu</a:t>
            </a:r>
            <a:endParaRPr lang="en-US" dirty="0" smtClean="0"/>
          </a:p>
          <a:p>
            <a:pPr marL="0" indent="0">
              <a:buNone/>
            </a:pPr>
            <a:r>
              <a:rPr lang="en-US" dirty="0" err="1" smtClean="0"/>
              <a:t>Là</a:t>
            </a:r>
            <a:r>
              <a:rPr lang="en-US" dirty="0" smtClean="0"/>
              <a:t> </a:t>
            </a:r>
            <a:r>
              <a:rPr lang="en-US" dirty="0" err="1"/>
              <a:t>một</a:t>
            </a:r>
            <a:r>
              <a:rPr lang="en-US" dirty="0"/>
              <a:t> </a:t>
            </a:r>
            <a:r>
              <a:rPr lang="en-US" dirty="0" err="1"/>
              <a:t>kiểu</a:t>
            </a:r>
            <a:r>
              <a:rPr lang="en-US" dirty="0"/>
              <a:t> </a:t>
            </a:r>
            <a:r>
              <a:rPr lang="en-US" dirty="0" err="1"/>
              <a:t>tấn</a:t>
            </a:r>
            <a:r>
              <a:rPr lang="en-US" dirty="0"/>
              <a:t> </a:t>
            </a:r>
            <a:r>
              <a:rPr lang="en-US" dirty="0" err="1"/>
              <a:t>công</a:t>
            </a:r>
            <a:r>
              <a:rPr lang="en-US" dirty="0"/>
              <a:t> </a:t>
            </a:r>
            <a:r>
              <a:rPr lang="en-US" dirty="0" err="1"/>
              <a:t>cho</a:t>
            </a:r>
            <a:r>
              <a:rPr lang="en-US" dirty="0"/>
              <a:t> </a:t>
            </a:r>
            <a:r>
              <a:rPr lang="en-US" dirty="0" err="1"/>
              <a:t>phép</a:t>
            </a:r>
            <a:r>
              <a:rPr lang="en-US" dirty="0"/>
              <a:t> hacker </a:t>
            </a:r>
            <a:r>
              <a:rPr lang="en-US" dirty="0" err="1"/>
              <a:t>chèn</a:t>
            </a:r>
            <a:r>
              <a:rPr lang="en-US" dirty="0"/>
              <a:t> </a:t>
            </a:r>
            <a:r>
              <a:rPr lang="en-US" dirty="0" err="1"/>
              <a:t>vào</a:t>
            </a:r>
            <a:r>
              <a:rPr lang="en-US" dirty="0"/>
              <a:t> </a:t>
            </a:r>
            <a:r>
              <a:rPr lang="en-US" dirty="0" err="1"/>
              <a:t>những</a:t>
            </a:r>
            <a:r>
              <a:rPr lang="en-US" dirty="0"/>
              <a:t> </a:t>
            </a:r>
            <a:r>
              <a:rPr lang="en-US" dirty="0" err="1"/>
              <a:t>đoạn</a:t>
            </a:r>
            <a:r>
              <a:rPr lang="en-US" dirty="0"/>
              <a:t> script </a:t>
            </a:r>
            <a:r>
              <a:rPr lang="en-US" dirty="0" err="1"/>
              <a:t>độc</a:t>
            </a:r>
            <a:r>
              <a:rPr lang="en-US" dirty="0"/>
              <a:t> </a:t>
            </a:r>
            <a:r>
              <a:rPr lang="en-US" dirty="0" err="1"/>
              <a:t>hại</a:t>
            </a:r>
            <a:r>
              <a:rPr lang="en-US" dirty="0"/>
              <a:t> (</a:t>
            </a:r>
            <a:r>
              <a:rPr lang="en-US" dirty="0" err="1"/>
              <a:t>thông</a:t>
            </a:r>
            <a:r>
              <a:rPr lang="en-US" dirty="0"/>
              <a:t> </a:t>
            </a:r>
            <a:r>
              <a:rPr lang="en-US" dirty="0" err="1"/>
              <a:t>thường</a:t>
            </a:r>
            <a:r>
              <a:rPr lang="en-US" dirty="0"/>
              <a:t> </a:t>
            </a:r>
            <a:r>
              <a:rPr lang="en-US" dirty="0" err="1"/>
              <a:t>là</a:t>
            </a:r>
            <a:r>
              <a:rPr lang="en-US" dirty="0"/>
              <a:t> </a:t>
            </a:r>
            <a:r>
              <a:rPr lang="en-US" dirty="0" err="1"/>
              <a:t>javascript</a:t>
            </a:r>
            <a:r>
              <a:rPr lang="en-US" dirty="0"/>
              <a:t> </a:t>
            </a:r>
            <a:r>
              <a:rPr lang="en-US" dirty="0" err="1"/>
              <a:t>hoặc</a:t>
            </a:r>
            <a:r>
              <a:rPr lang="en-US" dirty="0"/>
              <a:t> HTML) </a:t>
            </a:r>
            <a:r>
              <a:rPr lang="en-US" dirty="0" err="1"/>
              <a:t>vào</a:t>
            </a:r>
            <a:r>
              <a:rPr lang="en-US" dirty="0"/>
              <a:t> website </a:t>
            </a:r>
            <a:r>
              <a:rPr lang="en-US" dirty="0" err="1"/>
              <a:t>và</a:t>
            </a:r>
            <a:r>
              <a:rPr lang="en-US" dirty="0"/>
              <a:t> </a:t>
            </a:r>
            <a:r>
              <a:rPr lang="en-US" dirty="0" err="1"/>
              <a:t>sẽ</a:t>
            </a:r>
            <a:r>
              <a:rPr lang="en-US" dirty="0"/>
              <a:t> </a:t>
            </a:r>
            <a:r>
              <a:rPr lang="en-US" dirty="0" err="1"/>
              <a:t>được</a:t>
            </a:r>
            <a:r>
              <a:rPr lang="en-US" dirty="0"/>
              <a:t> </a:t>
            </a:r>
            <a:r>
              <a:rPr lang="en-US" dirty="0" err="1"/>
              <a:t>thực</a:t>
            </a:r>
            <a:r>
              <a:rPr lang="en-US" dirty="0"/>
              <a:t> </a:t>
            </a:r>
            <a:r>
              <a:rPr lang="en-US" dirty="0" err="1"/>
              <a:t>thi</a:t>
            </a:r>
            <a:r>
              <a:rPr lang="en-US" dirty="0"/>
              <a:t> ở </a:t>
            </a:r>
            <a:r>
              <a:rPr lang="en-US" dirty="0" err="1"/>
              <a:t>trình</a:t>
            </a:r>
            <a:r>
              <a:rPr lang="en-US" dirty="0"/>
              <a:t> </a:t>
            </a:r>
            <a:r>
              <a:rPr lang="en-US" dirty="0" err="1"/>
              <a:t>duyệt</a:t>
            </a:r>
            <a:r>
              <a:rPr lang="en-US" dirty="0"/>
              <a:t> </a:t>
            </a:r>
            <a:r>
              <a:rPr lang="en-US" dirty="0" err="1"/>
              <a:t>người</a:t>
            </a:r>
            <a:r>
              <a:rPr lang="en-US" dirty="0"/>
              <a:t> </a:t>
            </a:r>
            <a:r>
              <a:rPr lang="en-US" dirty="0" err="1"/>
              <a:t>dùng</a:t>
            </a:r>
            <a:r>
              <a:rPr lang="en-US" dirty="0"/>
              <a:t>.</a:t>
            </a:r>
          </a:p>
          <a:p>
            <a:pPr marL="0" indent="0">
              <a:buNone/>
            </a:pPr>
            <a:endParaRPr lang="en-US" dirty="0" smtClean="0"/>
          </a:p>
          <a:p>
            <a:pPr marL="0" indent="0">
              <a:buNone/>
            </a:pPr>
            <a:r>
              <a:rPr lang="en-US" dirty="0" err="1" smtClean="0"/>
              <a:t>Mục</a:t>
            </a:r>
            <a:r>
              <a:rPr lang="en-US" dirty="0" smtClean="0"/>
              <a:t> </a:t>
            </a:r>
            <a:r>
              <a:rPr lang="en-US" dirty="0" err="1" smtClean="0"/>
              <a:t>đích</a:t>
            </a:r>
            <a:r>
              <a:rPr lang="en-US" dirty="0" smtClean="0"/>
              <a:t>: </a:t>
            </a:r>
          </a:p>
          <a:p>
            <a:pPr marL="514350" indent="-514350">
              <a:buAutoNum type="arabicPeriod"/>
            </a:pPr>
            <a:r>
              <a:rPr lang="en-US" dirty="0" err="1" smtClean="0"/>
              <a:t>lấy</a:t>
            </a:r>
            <a:r>
              <a:rPr lang="en-US" dirty="0" smtClean="0"/>
              <a:t> </a:t>
            </a:r>
            <a:r>
              <a:rPr lang="en-US" dirty="0" err="1"/>
              <a:t>được</a:t>
            </a:r>
            <a:r>
              <a:rPr lang="en-US" dirty="0"/>
              <a:t> cookie </a:t>
            </a:r>
            <a:r>
              <a:rPr lang="en-US" dirty="0" err="1"/>
              <a:t>của</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dùng</a:t>
            </a:r>
            <a:r>
              <a:rPr lang="en-US" dirty="0"/>
              <a:t> </a:t>
            </a:r>
            <a:r>
              <a:rPr lang="en-US" dirty="0" err="1"/>
              <a:t>thông</a:t>
            </a:r>
            <a:r>
              <a:rPr lang="en-US" dirty="0"/>
              <a:t> tin </a:t>
            </a:r>
            <a:r>
              <a:rPr lang="en-US" dirty="0" err="1"/>
              <a:t>trong</a:t>
            </a:r>
            <a:r>
              <a:rPr lang="en-US" dirty="0"/>
              <a:t> cookie </a:t>
            </a:r>
            <a:r>
              <a:rPr lang="en-US" dirty="0" err="1"/>
              <a:t>để</a:t>
            </a:r>
            <a:r>
              <a:rPr lang="en-US" dirty="0"/>
              <a:t> </a:t>
            </a:r>
            <a:r>
              <a:rPr lang="en-US" dirty="0" err="1"/>
              <a:t>giả</a:t>
            </a:r>
            <a:r>
              <a:rPr lang="en-US" dirty="0"/>
              <a:t> </a:t>
            </a:r>
            <a:r>
              <a:rPr lang="en-US" dirty="0" err="1"/>
              <a:t>mạo</a:t>
            </a:r>
            <a:r>
              <a:rPr lang="en-US" dirty="0"/>
              <a:t> </a:t>
            </a:r>
            <a:r>
              <a:rPr lang="en-US" dirty="0" err="1"/>
              <a:t>phiên</a:t>
            </a:r>
            <a:r>
              <a:rPr lang="en-US" dirty="0"/>
              <a:t> </a:t>
            </a:r>
            <a:r>
              <a:rPr lang="en-US" dirty="0" err="1"/>
              <a:t>truy</a:t>
            </a:r>
            <a:r>
              <a:rPr lang="en-US" dirty="0"/>
              <a:t> </a:t>
            </a:r>
            <a:r>
              <a:rPr lang="en-US" dirty="0" err="1"/>
              <a:t>cập</a:t>
            </a:r>
            <a:r>
              <a:rPr lang="en-US" dirty="0" smtClean="0"/>
              <a:t>.</a:t>
            </a:r>
          </a:p>
          <a:p>
            <a:pPr marL="514350" indent="-514350">
              <a:buAutoNum type="arabicPeriod"/>
            </a:pPr>
            <a:r>
              <a:rPr lang="en-US" dirty="0" err="1"/>
              <a:t>ghi</a:t>
            </a:r>
            <a:r>
              <a:rPr lang="en-US" dirty="0"/>
              <a:t> </a:t>
            </a:r>
            <a:r>
              <a:rPr lang="en-US" dirty="0" err="1"/>
              <a:t>lại</a:t>
            </a:r>
            <a:r>
              <a:rPr lang="en-US" dirty="0"/>
              <a:t> </a:t>
            </a:r>
            <a:r>
              <a:rPr lang="en-US" dirty="0" err="1"/>
              <a:t>những</a:t>
            </a:r>
            <a:r>
              <a:rPr lang="en-US" dirty="0"/>
              <a:t> </a:t>
            </a:r>
            <a:r>
              <a:rPr lang="en-US" dirty="0" err="1"/>
              <a:t>thao</a:t>
            </a:r>
            <a:r>
              <a:rPr lang="en-US" dirty="0"/>
              <a:t> </a:t>
            </a:r>
            <a:r>
              <a:rPr lang="en-US" dirty="0" err="1"/>
              <a:t>tác</a:t>
            </a:r>
            <a:r>
              <a:rPr lang="en-US" dirty="0"/>
              <a:t> </a:t>
            </a:r>
            <a:r>
              <a:rPr lang="en-US" dirty="0" err="1"/>
              <a:t>gõ</a:t>
            </a:r>
            <a:r>
              <a:rPr lang="en-US" dirty="0"/>
              <a:t> </a:t>
            </a:r>
            <a:r>
              <a:rPr lang="en-US" dirty="0" err="1"/>
              <a:t>phím</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bắng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sự</a:t>
            </a:r>
            <a:r>
              <a:rPr lang="en-US" dirty="0"/>
              <a:t> </a:t>
            </a:r>
            <a:r>
              <a:rPr lang="en-US" dirty="0" err="1"/>
              <a:t>kiện</a:t>
            </a:r>
            <a:r>
              <a:rPr lang="en-US" dirty="0"/>
              <a:t> </a:t>
            </a:r>
            <a:r>
              <a:rPr lang="en-US" dirty="0" err="1"/>
              <a:t>addEventListenner</a:t>
            </a:r>
            <a:r>
              <a:rPr lang="en-US" dirty="0"/>
              <a:t> </a:t>
            </a:r>
            <a:r>
              <a:rPr lang="en-US" dirty="0" err="1"/>
              <a:t>trong</a:t>
            </a:r>
            <a:r>
              <a:rPr lang="en-US" dirty="0"/>
              <a:t> </a:t>
            </a:r>
            <a:r>
              <a:rPr lang="en-US" dirty="0" err="1"/>
              <a:t>javascript</a:t>
            </a:r>
            <a:r>
              <a:rPr lang="en-US" dirty="0"/>
              <a:t> </a:t>
            </a:r>
            <a:r>
              <a:rPr lang="en-US" dirty="0" err="1"/>
              <a:t>sau</a:t>
            </a:r>
            <a:r>
              <a:rPr lang="en-US" dirty="0"/>
              <a:t> </a:t>
            </a:r>
            <a:r>
              <a:rPr lang="en-US" dirty="0" err="1"/>
              <a:t>đó</a:t>
            </a:r>
            <a:r>
              <a:rPr lang="en-US" dirty="0"/>
              <a:t> </a:t>
            </a:r>
            <a:r>
              <a:rPr lang="en-US" dirty="0" err="1"/>
              <a:t>sẽ</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đó</a:t>
            </a:r>
            <a:r>
              <a:rPr lang="en-US" dirty="0"/>
              <a:t> </a:t>
            </a:r>
            <a:r>
              <a:rPr lang="en-US" dirty="0" err="1"/>
              <a:t>và</a:t>
            </a:r>
            <a:r>
              <a:rPr lang="en-US" dirty="0"/>
              <a:t> </a:t>
            </a:r>
            <a:r>
              <a:rPr lang="en-US" dirty="0" err="1"/>
              <a:t>tìm</a:t>
            </a:r>
            <a:r>
              <a:rPr lang="en-US" dirty="0"/>
              <a:t> </a:t>
            </a:r>
            <a:r>
              <a:rPr lang="en-US" dirty="0" err="1"/>
              <a:t>ra</a:t>
            </a:r>
            <a:r>
              <a:rPr lang="en-US" dirty="0"/>
              <a:t> </a:t>
            </a:r>
            <a:r>
              <a:rPr lang="en-US" dirty="0" err="1"/>
              <a:t>các</a:t>
            </a:r>
            <a:r>
              <a:rPr lang="en-US" dirty="0"/>
              <a:t> </a:t>
            </a:r>
            <a:r>
              <a:rPr lang="en-US" dirty="0" err="1"/>
              <a:t>mật</a:t>
            </a:r>
            <a:r>
              <a:rPr lang="en-US" dirty="0"/>
              <a:t> </a:t>
            </a:r>
            <a:r>
              <a:rPr lang="en-US" dirty="0" err="1"/>
              <a:t>khẩu</a:t>
            </a:r>
            <a:r>
              <a:rPr lang="en-US" dirty="0"/>
              <a:t> hay </a:t>
            </a:r>
            <a:r>
              <a:rPr lang="en-US" dirty="0" err="1"/>
              <a:t>mã</a:t>
            </a:r>
            <a:r>
              <a:rPr lang="en-US" dirty="0"/>
              <a:t> </a:t>
            </a:r>
            <a:r>
              <a:rPr lang="en-US" dirty="0" err="1"/>
              <a:t>ngân</a:t>
            </a:r>
            <a:r>
              <a:rPr lang="en-US" dirty="0"/>
              <a:t> </a:t>
            </a:r>
            <a:r>
              <a:rPr lang="en-US" dirty="0" err="1" smtClean="0"/>
              <a:t>hàng</a:t>
            </a:r>
            <a:endParaRPr lang="en-US" dirty="0" smtClean="0"/>
          </a:p>
          <a:p>
            <a:pPr marL="514350" indent="-514350">
              <a:buAutoNum type="arabicPeriod"/>
            </a:pPr>
            <a:r>
              <a:rPr lang="en-US" dirty="0" err="1"/>
              <a:t>T</a:t>
            </a:r>
            <a:r>
              <a:rPr lang="en-US" dirty="0" err="1" smtClean="0"/>
              <a:t>hay</a:t>
            </a:r>
            <a:r>
              <a:rPr lang="en-US" dirty="0" smtClean="0"/>
              <a:t> </a:t>
            </a:r>
            <a:r>
              <a:rPr lang="en-US" dirty="0" err="1"/>
              <a:t>đổi</a:t>
            </a:r>
            <a:r>
              <a:rPr lang="en-US" dirty="0"/>
              <a:t> </a:t>
            </a:r>
            <a:r>
              <a:rPr lang="en-US" dirty="0" err="1"/>
              <a:t>giao</a:t>
            </a:r>
            <a:r>
              <a:rPr lang="en-US" dirty="0"/>
              <a:t> </a:t>
            </a:r>
            <a:r>
              <a:rPr lang="en-US" dirty="0" err="1"/>
              <a:t>diện</a:t>
            </a:r>
            <a:r>
              <a:rPr lang="en-US" dirty="0"/>
              <a:t> website </a:t>
            </a:r>
            <a:r>
              <a:rPr lang="en-US" dirty="0" err="1"/>
              <a:t>bằng</a:t>
            </a:r>
            <a:r>
              <a:rPr lang="en-US" dirty="0"/>
              <a:t> </a:t>
            </a:r>
            <a:r>
              <a:rPr lang="en-US" dirty="0" err="1"/>
              <a:t>cách</a:t>
            </a:r>
            <a:r>
              <a:rPr lang="en-US" dirty="0"/>
              <a:t> </a:t>
            </a:r>
            <a:r>
              <a:rPr lang="en-US" dirty="0" err="1"/>
              <a:t>thay</a:t>
            </a:r>
            <a:r>
              <a:rPr lang="en-US" dirty="0"/>
              <a:t> </a:t>
            </a:r>
            <a:r>
              <a:rPr lang="en-US" dirty="0" err="1"/>
              <a:t>đổi</a:t>
            </a:r>
            <a:r>
              <a:rPr lang="en-US" dirty="0"/>
              <a:t> </a:t>
            </a:r>
            <a:r>
              <a:rPr lang="en-US" dirty="0" err="1"/>
              <a:t>cấu</a:t>
            </a:r>
            <a:r>
              <a:rPr lang="en-US" dirty="0"/>
              <a:t> </a:t>
            </a:r>
            <a:r>
              <a:rPr lang="en-US" dirty="0" err="1"/>
              <a:t>trúc</a:t>
            </a:r>
            <a:r>
              <a:rPr lang="en-US" dirty="0"/>
              <a:t> </a:t>
            </a:r>
            <a:r>
              <a:rPr lang="en-US" dirty="0" err="1"/>
              <a:t>HTMLtrong</a:t>
            </a:r>
            <a:r>
              <a:rPr lang="en-US" dirty="0"/>
              <a:t> </a:t>
            </a:r>
            <a:r>
              <a:rPr lang="en-US" dirty="0" err="1"/>
              <a:t>trang</a:t>
            </a:r>
            <a:r>
              <a:rPr lang="en-US" dirty="0"/>
              <a:t> web </a:t>
            </a:r>
            <a:r>
              <a:rPr lang="en-US" dirty="0" err="1"/>
              <a:t>để</a:t>
            </a:r>
            <a:r>
              <a:rPr lang="en-US" dirty="0"/>
              <a:t> </a:t>
            </a:r>
            <a:r>
              <a:rPr lang="en-US" dirty="0" err="1"/>
              <a:t>đánh</a:t>
            </a:r>
            <a:r>
              <a:rPr lang="en-US" dirty="0"/>
              <a:t> </a:t>
            </a:r>
            <a:r>
              <a:rPr lang="en-US" dirty="0" err="1"/>
              <a:t>lừa</a:t>
            </a:r>
            <a:r>
              <a:rPr lang="en-US" dirty="0"/>
              <a:t> </a:t>
            </a:r>
            <a:r>
              <a:rPr lang="en-US" dirty="0" err="1"/>
              <a:t>người</a:t>
            </a:r>
            <a:r>
              <a:rPr lang="en-US" dirty="0"/>
              <a:t> </a:t>
            </a:r>
            <a:r>
              <a:rPr lang="en-US" dirty="0" err="1"/>
              <a:t>dùng,khi</a:t>
            </a:r>
            <a:r>
              <a:rPr lang="en-US" dirty="0"/>
              <a:t> </a:t>
            </a:r>
            <a:r>
              <a:rPr lang="en-US" dirty="0" err="1"/>
              <a:t>đó</a:t>
            </a:r>
            <a:r>
              <a:rPr lang="en-US" dirty="0"/>
              <a:t> </a:t>
            </a:r>
            <a:r>
              <a:rPr lang="en-US" dirty="0" err="1"/>
              <a:t>chúng</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các</a:t>
            </a:r>
            <a:r>
              <a:rPr lang="en-US" dirty="0"/>
              <a:t> </a:t>
            </a:r>
            <a:r>
              <a:rPr lang="en-US" dirty="0" err="1"/>
              <a:t>forrm</a:t>
            </a:r>
            <a:r>
              <a:rPr lang="en-US" dirty="0"/>
              <a:t> </a:t>
            </a:r>
            <a:r>
              <a:rPr lang="en-US" dirty="0" err="1"/>
              <a:t>đăng</a:t>
            </a:r>
            <a:r>
              <a:rPr lang="en-US" dirty="0"/>
              <a:t> </a:t>
            </a:r>
            <a:r>
              <a:rPr lang="en-US" dirty="0" err="1"/>
              <a:t>nhập</a:t>
            </a:r>
            <a:r>
              <a:rPr lang="en-US" dirty="0"/>
              <a:t> </a:t>
            </a:r>
            <a:r>
              <a:rPr lang="en-US" dirty="0" err="1"/>
              <a:t>giả</a:t>
            </a:r>
            <a:r>
              <a:rPr lang="en-US" dirty="0"/>
              <a:t> </a:t>
            </a:r>
            <a:r>
              <a:rPr lang="en-US" dirty="0" err="1"/>
              <a:t>để</a:t>
            </a:r>
            <a:r>
              <a:rPr lang="en-US" dirty="0"/>
              <a:t> </a:t>
            </a:r>
            <a:r>
              <a:rPr lang="en-US" dirty="0" err="1"/>
              <a:t>lấy</a:t>
            </a:r>
            <a:r>
              <a:rPr lang="en-US" dirty="0"/>
              <a:t> </a:t>
            </a:r>
            <a:r>
              <a:rPr lang="en-US" dirty="0" err="1"/>
              <a:t>mật</a:t>
            </a:r>
            <a:r>
              <a:rPr lang="en-US" dirty="0"/>
              <a:t> </a:t>
            </a:r>
            <a:r>
              <a:rPr lang="en-US" dirty="0" err="1"/>
              <a:t>khẩu</a:t>
            </a:r>
            <a:endParaRPr lang="en-US"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t>	10 </a:t>
            </a:r>
            <a:r>
              <a:rPr lang="en-US" sz="6000" b="1" dirty="0" err="1" smtClean="0"/>
              <a:t>lỗi</a:t>
            </a:r>
            <a:r>
              <a:rPr lang="en-US" sz="6000" b="1" dirty="0" smtClean="0"/>
              <a:t> </a:t>
            </a:r>
            <a:r>
              <a:rPr lang="en-US" sz="6000" b="1" dirty="0" err="1" smtClean="0"/>
              <a:t>bảo</a:t>
            </a:r>
            <a:r>
              <a:rPr lang="en-US" sz="6000" b="1" dirty="0" smtClean="0"/>
              <a:t> </a:t>
            </a:r>
            <a:r>
              <a:rPr lang="en-US" sz="6000" b="1" dirty="0" err="1" smtClean="0"/>
              <a:t>mật</a:t>
            </a:r>
            <a:r>
              <a:rPr lang="en-US" sz="6000" b="1" dirty="0" smtClean="0"/>
              <a:t> </a:t>
            </a:r>
            <a:r>
              <a:rPr lang="en-US" sz="6000" b="1" dirty="0" err="1" smtClean="0"/>
              <a:t>nghiêm</a:t>
            </a:r>
            <a:r>
              <a:rPr lang="en-US" sz="6000" b="1" dirty="0" smtClean="0"/>
              <a:t> </a:t>
            </a:r>
            <a:r>
              <a:rPr lang="en-US" sz="6000" b="1" dirty="0" err="1" smtClean="0"/>
              <a:t>trọng</a:t>
            </a:r>
            <a:endParaRPr lang="en-US" sz="6000" b="1" dirty="0"/>
          </a:p>
        </p:txBody>
      </p:sp>
    </p:spTree>
    <p:extLst>
      <p:ext uri="{BB962C8B-B14F-4D97-AF65-F5344CB8AC3E}">
        <p14:creationId xmlns:p14="http://schemas.microsoft.com/office/powerpoint/2010/main" val="3111582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865678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A1 </a:t>
            </a:r>
            <a:r>
              <a:rPr lang="en-US" b="1" dirty="0" err="1"/>
              <a:t>Tiêm</a:t>
            </a:r>
            <a:r>
              <a:rPr lang="en-US" b="1" dirty="0"/>
              <a:t> </a:t>
            </a:r>
            <a:r>
              <a:rPr lang="en-US" b="1" dirty="0" err="1"/>
              <a:t>nhiễm</a:t>
            </a:r>
            <a:r>
              <a:rPr lang="en-US" b="1" dirty="0"/>
              <a:t> </a:t>
            </a:r>
            <a:r>
              <a:rPr lang="en-US" b="1" dirty="0" err="1"/>
              <a:t>mã</a:t>
            </a:r>
            <a:r>
              <a:rPr lang="en-US" b="1" dirty="0"/>
              <a:t> </a:t>
            </a:r>
            <a:r>
              <a:rPr lang="en-US" b="1" dirty="0" err="1"/>
              <a:t>độc</a:t>
            </a:r>
            <a:r>
              <a:rPr lang="en-US" b="1" dirty="0" smtClean="0"/>
              <a:t>:</a:t>
            </a:r>
          </a:p>
          <a:p>
            <a:pPr marL="0" indent="0">
              <a:buNone/>
            </a:pPr>
            <a:endParaRPr lang="en-US" b="1" dirty="0" smtClean="0"/>
          </a:p>
          <a:p>
            <a:pPr marL="0" indent="0">
              <a:buNone/>
            </a:pPr>
            <a:r>
              <a:rPr lang="en-US" b="1" dirty="0"/>
              <a:t>Hacker </a:t>
            </a:r>
            <a:r>
              <a:rPr lang="en-US" b="1" dirty="0" err="1"/>
              <a:t>có</a:t>
            </a:r>
            <a:r>
              <a:rPr lang="en-US" b="1" dirty="0"/>
              <a:t> </a:t>
            </a:r>
            <a:r>
              <a:rPr lang="en-US" b="1" dirty="0" err="1"/>
              <a:t>thể</a:t>
            </a:r>
            <a:r>
              <a:rPr lang="en-US" b="1" dirty="0"/>
              <a:t> </a:t>
            </a:r>
            <a:r>
              <a:rPr lang="en-US" b="1" dirty="0" err="1"/>
              <a:t>chèn</a:t>
            </a:r>
            <a:r>
              <a:rPr lang="en-US" b="1" dirty="0"/>
              <a:t> </a:t>
            </a:r>
            <a:r>
              <a:rPr lang="en-US" b="1" dirty="0" err="1"/>
              <a:t>vào</a:t>
            </a:r>
            <a:r>
              <a:rPr lang="en-US" b="1" dirty="0"/>
              <a:t> </a:t>
            </a:r>
            <a:r>
              <a:rPr lang="en-US" b="1" dirty="0" err="1"/>
              <a:t>những</a:t>
            </a:r>
            <a:r>
              <a:rPr lang="en-US" b="1" dirty="0"/>
              <a:t> </a:t>
            </a:r>
            <a:r>
              <a:rPr lang="en-US" b="1" dirty="0" err="1"/>
              <a:t>đoạn</a:t>
            </a:r>
            <a:r>
              <a:rPr lang="en-US" b="1" dirty="0"/>
              <a:t> </a:t>
            </a:r>
            <a:r>
              <a:rPr lang="en-US" b="1" dirty="0" err="1"/>
              <a:t>mã</a:t>
            </a:r>
            <a:r>
              <a:rPr lang="en-US" b="1" dirty="0"/>
              <a:t> SQL </a:t>
            </a:r>
            <a:r>
              <a:rPr lang="en-US" b="1" dirty="0" err="1"/>
              <a:t>xấu</a:t>
            </a:r>
            <a:r>
              <a:rPr lang="en-US" b="1" dirty="0"/>
              <a:t> </a:t>
            </a:r>
            <a:r>
              <a:rPr lang="en-US" b="1" dirty="0" err="1"/>
              <a:t>nhằm</a:t>
            </a:r>
            <a:r>
              <a:rPr lang="en-US" b="1" dirty="0"/>
              <a:t> </a:t>
            </a:r>
            <a:r>
              <a:rPr lang="en-US" b="1" dirty="0" err="1"/>
              <a:t>chiếm</a:t>
            </a:r>
            <a:r>
              <a:rPr lang="en-US" b="1" dirty="0"/>
              <a:t> </a:t>
            </a:r>
            <a:r>
              <a:rPr lang="en-US" b="1" dirty="0" err="1"/>
              <a:t>quyền</a:t>
            </a:r>
            <a:r>
              <a:rPr lang="en-US" b="1" dirty="0"/>
              <a:t> </a:t>
            </a:r>
            <a:r>
              <a:rPr lang="en-US" b="1" dirty="0" err="1"/>
              <a:t>điều</a:t>
            </a:r>
            <a:r>
              <a:rPr lang="en-US" b="1" dirty="0"/>
              <a:t> </a:t>
            </a:r>
            <a:r>
              <a:rPr lang="en-US" b="1" dirty="0" err="1"/>
              <a:t>khiển</a:t>
            </a:r>
            <a:r>
              <a:rPr lang="en-US" b="1" dirty="0"/>
              <a:t>, </a:t>
            </a:r>
            <a:r>
              <a:rPr lang="en-US" b="1" dirty="0" err="1"/>
              <a:t>xóa</a:t>
            </a:r>
            <a:r>
              <a:rPr lang="en-US" b="1" dirty="0"/>
              <a:t> </a:t>
            </a:r>
            <a:r>
              <a:rPr lang="en-US" b="1" dirty="0" err="1"/>
              <a:t>cơ</a:t>
            </a:r>
            <a:r>
              <a:rPr lang="en-US" b="1" dirty="0"/>
              <a:t> </a:t>
            </a:r>
            <a:r>
              <a:rPr lang="en-US" b="1" dirty="0" err="1"/>
              <a:t>sở</a:t>
            </a:r>
            <a:r>
              <a:rPr lang="en-US" b="1" dirty="0"/>
              <a:t> </a:t>
            </a:r>
            <a:r>
              <a:rPr lang="en-US" b="1" dirty="0" err="1"/>
              <a:t>dữ</a:t>
            </a:r>
            <a:r>
              <a:rPr lang="en-US" b="1" dirty="0"/>
              <a:t> </a:t>
            </a:r>
            <a:r>
              <a:rPr lang="en-US" b="1" dirty="0" err="1"/>
              <a:t>liệu</a:t>
            </a:r>
            <a:r>
              <a:rPr lang="en-US" b="1" dirty="0"/>
              <a:t>, </a:t>
            </a:r>
            <a:r>
              <a:rPr lang="en-US" b="1" dirty="0" err="1"/>
              <a:t>ăn</a:t>
            </a:r>
            <a:r>
              <a:rPr lang="en-US" b="1" dirty="0"/>
              <a:t> </a:t>
            </a:r>
            <a:r>
              <a:rPr lang="en-US" b="1" dirty="0" err="1"/>
              <a:t>cắp</a:t>
            </a:r>
            <a:r>
              <a:rPr lang="en-US" b="1" dirty="0"/>
              <a:t> </a:t>
            </a:r>
            <a:r>
              <a:rPr lang="en-US" b="1" dirty="0" err="1"/>
              <a:t>trong</a:t>
            </a:r>
            <a:r>
              <a:rPr lang="en-US" b="1" dirty="0"/>
              <a:t> </a:t>
            </a:r>
            <a:r>
              <a:rPr lang="en-US" b="1" dirty="0" err="1"/>
              <a:t>csdl</a:t>
            </a:r>
            <a:r>
              <a:rPr lang="en-US" b="1" dirty="0"/>
              <a:t> </a:t>
            </a:r>
            <a:r>
              <a:rPr lang="en-US" b="1" dirty="0" err="1"/>
              <a:t>những</a:t>
            </a:r>
            <a:r>
              <a:rPr lang="en-US" b="1" dirty="0"/>
              <a:t> </a:t>
            </a:r>
            <a:r>
              <a:rPr lang="en-US" b="1" dirty="0" err="1"/>
              <a:t>thông</a:t>
            </a:r>
            <a:r>
              <a:rPr lang="en-US" b="1" dirty="0"/>
              <a:t> tin </a:t>
            </a:r>
            <a:r>
              <a:rPr lang="en-US" b="1" dirty="0" err="1"/>
              <a:t>nhạy</a:t>
            </a:r>
            <a:r>
              <a:rPr lang="en-US" b="1" dirty="0"/>
              <a:t> </a:t>
            </a:r>
            <a:r>
              <a:rPr lang="en-US" b="1" dirty="0" err="1"/>
              <a:t>cảm.Điều</a:t>
            </a:r>
            <a:r>
              <a:rPr lang="en-US" b="1" dirty="0"/>
              <a:t> </a:t>
            </a:r>
            <a:r>
              <a:rPr lang="en-US" b="1" dirty="0" err="1"/>
              <a:t>này</a:t>
            </a:r>
            <a:r>
              <a:rPr lang="en-US" b="1" dirty="0"/>
              <a:t> </a:t>
            </a:r>
            <a:r>
              <a:rPr lang="en-US" b="1" dirty="0" err="1"/>
              <a:t>đã</a:t>
            </a:r>
            <a:r>
              <a:rPr lang="en-US" b="1" dirty="0"/>
              <a:t> </a:t>
            </a:r>
            <a:r>
              <a:rPr lang="en-US" b="1" dirty="0" err="1"/>
              <a:t>được</a:t>
            </a:r>
            <a:r>
              <a:rPr lang="en-US" b="1" dirty="0"/>
              <a:t> </a:t>
            </a:r>
            <a:r>
              <a:rPr lang="en-US" b="1" dirty="0" err="1"/>
              <a:t>thực</a:t>
            </a:r>
            <a:r>
              <a:rPr lang="en-US" b="1" dirty="0"/>
              <a:t> </a:t>
            </a:r>
            <a:r>
              <a:rPr lang="en-US" b="1" dirty="0" err="1"/>
              <a:t>hiện</a:t>
            </a:r>
            <a:r>
              <a:rPr lang="en-US" b="1" dirty="0"/>
              <a:t> </a:t>
            </a:r>
            <a:r>
              <a:rPr lang="en-US" b="1" dirty="0" err="1"/>
              <a:t>trong</a:t>
            </a:r>
            <a:r>
              <a:rPr lang="en-US" b="1" dirty="0"/>
              <a:t> </a:t>
            </a:r>
            <a:r>
              <a:rPr lang="en-US" b="1" dirty="0" err="1"/>
              <a:t>vụ</a:t>
            </a:r>
            <a:r>
              <a:rPr lang="en-US" b="1" dirty="0"/>
              <a:t> </a:t>
            </a:r>
            <a:r>
              <a:rPr lang="en-US" b="1" dirty="0" err="1"/>
              <a:t>tấn</a:t>
            </a:r>
            <a:r>
              <a:rPr lang="en-US" b="1" dirty="0"/>
              <a:t> </a:t>
            </a:r>
            <a:r>
              <a:rPr lang="en-US" b="1" dirty="0" err="1"/>
              <a:t>công</a:t>
            </a:r>
            <a:r>
              <a:rPr lang="en-US" b="1" dirty="0"/>
              <a:t> </a:t>
            </a:r>
            <a:r>
              <a:rPr lang="en-US" b="1" dirty="0" err="1"/>
              <a:t>VCCorp</a:t>
            </a:r>
            <a:r>
              <a:rPr lang="en-US" b="1" dirty="0"/>
              <a:t>. </a:t>
            </a:r>
            <a:r>
              <a:rPr lang="en-US" b="1" dirty="0" err="1"/>
              <a:t>Kẻ</a:t>
            </a:r>
            <a:r>
              <a:rPr lang="en-US" b="1" dirty="0"/>
              <a:t> </a:t>
            </a:r>
            <a:r>
              <a:rPr lang="en-US" b="1" dirty="0" err="1"/>
              <a:t>tấn</a:t>
            </a:r>
            <a:r>
              <a:rPr lang="en-US" b="1" dirty="0"/>
              <a:t> </a:t>
            </a:r>
            <a:r>
              <a:rPr lang="en-US" b="1" dirty="0" err="1"/>
              <a:t>công</a:t>
            </a:r>
            <a:r>
              <a:rPr lang="en-US" b="1" dirty="0"/>
              <a:t> </a:t>
            </a:r>
            <a:r>
              <a:rPr lang="en-US" b="1" dirty="0" err="1"/>
              <a:t>liên</a:t>
            </a:r>
            <a:r>
              <a:rPr lang="en-US" b="1" dirty="0"/>
              <a:t> </a:t>
            </a:r>
            <a:r>
              <a:rPr lang="en-US" b="1" dirty="0" err="1"/>
              <a:t>tục</a:t>
            </a:r>
            <a:r>
              <a:rPr lang="en-US" b="1" dirty="0"/>
              <a:t> </a:t>
            </a:r>
            <a:r>
              <a:rPr lang="en-US" b="1" dirty="0" err="1"/>
              <a:t>chiếm</a:t>
            </a:r>
            <a:r>
              <a:rPr lang="en-US" b="1" dirty="0"/>
              <a:t> </a:t>
            </a:r>
            <a:r>
              <a:rPr lang="en-US" b="1" dirty="0" err="1"/>
              <a:t>quyền</a:t>
            </a:r>
            <a:r>
              <a:rPr lang="en-US" b="1" dirty="0"/>
              <a:t> </a:t>
            </a:r>
            <a:r>
              <a:rPr lang="en-US" b="1" dirty="0" err="1"/>
              <a:t>điều</a:t>
            </a:r>
            <a:r>
              <a:rPr lang="en-US" b="1" dirty="0"/>
              <a:t> </a:t>
            </a:r>
            <a:r>
              <a:rPr lang="en-US" b="1" dirty="0" err="1"/>
              <a:t>khiển</a:t>
            </a:r>
            <a:r>
              <a:rPr lang="en-US" b="1" dirty="0"/>
              <a:t> </a:t>
            </a:r>
            <a:r>
              <a:rPr lang="en-US" b="1" dirty="0" err="1"/>
              <a:t>và</a:t>
            </a:r>
            <a:r>
              <a:rPr lang="en-US" b="1" dirty="0"/>
              <a:t> </a:t>
            </a:r>
            <a:r>
              <a:rPr lang="en-US" b="1" dirty="0" err="1"/>
              <a:t>cố</a:t>
            </a:r>
            <a:r>
              <a:rPr lang="en-US" b="1" dirty="0"/>
              <a:t> </a:t>
            </a:r>
            <a:r>
              <a:rPr lang="en-US" b="1" dirty="0" err="1"/>
              <a:t>gắng</a:t>
            </a:r>
            <a:r>
              <a:rPr lang="en-US" b="1" dirty="0"/>
              <a:t> </a:t>
            </a:r>
            <a:r>
              <a:rPr lang="en-US" b="1" dirty="0" err="1"/>
              <a:t>xóa</a:t>
            </a:r>
            <a:r>
              <a:rPr lang="en-US" b="1" dirty="0"/>
              <a:t> </a:t>
            </a:r>
            <a:r>
              <a:rPr lang="en-US" b="1" dirty="0" err="1"/>
              <a:t>mọi</a:t>
            </a:r>
            <a:r>
              <a:rPr lang="en-US" b="1" dirty="0"/>
              <a:t> </a:t>
            </a:r>
            <a:r>
              <a:rPr lang="en-US" b="1" dirty="0" err="1"/>
              <a:t>dữ</a:t>
            </a:r>
            <a:r>
              <a:rPr lang="en-US" b="1" dirty="0"/>
              <a:t> </a:t>
            </a:r>
            <a:r>
              <a:rPr lang="en-US" b="1" dirty="0" err="1"/>
              <a:t>liệu</a:t>
            </a:r>
            <a:r>
              <a:rPr lang="en-US" b="1" dirty="0"/>
              <a:t> </a:t>
            </a:r>
            <a:r>
              <a:rPr lang="en-US" b="1" dirty="0" err="1"/>
              <a:t>trong</a:t>
            </a:r>
            <a:r>
              <a:rPr lang="en-US" b="1" dirty="0"/>
              <a:t> </a:t>
            </a:r>
            <a:r>
              <a:rPr lang="en-US" b="1" dirty="0" err="1"/>
              <a:t>csdl</a:t>
            </a:r>
            <a:endParaRPr lang="en-US" dirty="0"/>
          </a:p>
          <a:p>
            <a:pPr marL="0" indent="0">
              <a:buNone/>
            </a:pPr>
            <a:endParaRPr lang="en-US" dirty="0" smtClean="0"/>
          </a:p>
          <a:p>
            <a:pPr marL="0" indent="0">
              <a:buNone/>
            </a:pPr>
            <a:endParaRPr lang="en-US" dirty="0"/>
          </a:p>
        </p:txBody>
      </p:sp>
      <p:sp>
        <p:nvSpPr>
          <p:cNvPr id="5"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t>	10 </a:t>
            </a:r>
            <a:r>
              <a:rPr lang="en-US" sz="6000" b="1" dirty="0" err="1" smtClean="0"/>
              <a:t>lỗi</a:t>
            </a:r>
            <a:r>
              <a:rPr lang="en-US" sz="6000" b="1" dirty="0" smtClean="0"/>
              <a:t> </a:t>
            </a:r>
            <a:r>
              <a:rPr lang="en-US" sz="6000" b="1" dirty="0" err="1" smtClean="0"/>
              <a:t>bảo</a:t>
            </a:r>
            <a:r>
              <a:rPr lang="en-US" sz="6000" b="1" dirty="0" smtClean="0"/>
              <a:t> </a:t>
            </a:r>
            <a:r>
              <a:rPr lang="en-US" sz="6000" b="1" dirty="0" err="1" smtClean="0"/>
              <a:t>mật</a:t>
            </a:r>
            <a:r>
              <a:rPr lang="en-US" sz="6000" b="1" dirty="0" smtClean="0"/>
              <a:t> </a:t>
            </a:r>
            <a:r>
              <a:rPr lang="en-US" sz="6000" b="1" dirty="0" err="1" smtClean="0"/>
              <a:t>nghiêm</a:t>
            </a:r>
            <a:r>
              <a:rPr lang="en-US" sz="6000" b="1" dirty="0" smtClean="0"/>
              <a:t> </a:t>
            </a:r>
            <a:r>
              <a:rPr lang="en-US" sz="6000" b="1" dirty="0" err="1" smtClean="0"/>
              <a:t>trọng</a:t>
            </a:r>
            <a:endParaRPr lang="en-US" sz="6000" b="1" dirty="0"/>
          </a:p>
        </p:txBody>
      </p:sp>
    </p:spTree>
    <p:extLst>
      <p:ext uri="{BB962C8B-B14F-4D97-AF65-F5344CB8AC3E}">
        <p14:creationId xmlns:p14="http://schemas.microsoft.com/office/powerpoint/2010/main" val="1255267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3. </a:t>
            </a:r>
            <a:r>
              <a:rPr lang="en-US" sz="5400" b="1" dirty="0" err="1" smtClean="0"/>
              <a:t>Cách</a:t>
            </a:r>
            <a:r>
              <a:rPr lang="en-US" sz="5400" b="1" dirty="0" smtClean="0"/>
              <a:t> </a:t>
            </a:r>
            <a:r>
              <a:rPr lang="en-US" sz="5400" b="1" dirty="0" err="1" smtClean="0"/>
              <a:t>phòng</a:t>
            </a:r>
            <a:r>
              <a:rPr lang="en-US" sz="5400" b="1" dirty="0" smtClean="0"/>
              <a:t> </a:t>
            </a:r>
            <a:r>
              <a:rPr lang="en-US" sz="5400" b="1" dirty="0" err="1" smtClean="0"/>
              <a:t>tránh</a:t>
            </a:r>
            <a:r>
              <a:rPr lang="en-US" sz="5400" b="1" dirty="0" smtClean="0"/>
              <a:t> </a:t>
            </a:r>
            <a:r>
              <a:rPr lang="en-US" sz="5400" b="1" dirty="0" err="1" smtClean="0"/>
              <a:t>tối</a:t>
            </a:r>
            <a:r>
              <a:rPr lang="en-US" sz="5400" b="1" dirty="0" smtClean="0"/>
              <a:t> </a:t>
            </a:r>
            <a:r>
              <a:rPr lang="en-US" sz="5400" b="1" dirty="0" err="1" smtClean="0"/>
              <a:t>ưu</a:t>
            </a:r>
            <a:endParaRPr lang="en-US" sz="5400" b="1" dirty="0"/>
          </a:p>
        </p:txBody>
      </p:sp>
      <p:sp>
        <p:nvSpPr>
          <p:cNvPr id="3" name="Content Placeholder 2"/>
          <p:cNvSpPr>
            <a:spLocks noGrp="1"/>
          </p:cNvSpPr>
          <p:nvPr>
            <p:ph idx="1"/>
          </p:nvPr>
        </p:nvSpPr>
        <p:spPr/>
        <p:txBody>
          <a:bodyPr/>
          <a:lstStyle/>
          <a:p>
            <a:pPr marL="0" indent="0">
              <a:buNone/>
            </a:pPr>
            <a:r>
              <a:rPr lang="en-US" b="1" dirty="0"/>
              <a:t>_ </a:t>
            </a:r>
            <a:r>
              <a:rPr lang="en-US" b="1" dirty="0" err="1"/>
              <a:t>Sử</a:t>
            </a:r>
            <a:r>
              <a:rPr lang="en-US" b="1" dirty="0"/>
              <a:t> </a:t>
            </a:r>
            <a:r>
              <a:rPr lang="en-US" b="1" dirty="0" err="1"/>
              <a:t>dụng</a:t>
            </a:r>
            <a:r>
              <a:rPr lang="en-US" b="1" dirty="0"/>
              <a:t> </a:t>
            </a:r>
            <a:r>
              <a:rPr lang="en-US" b="1" dirty="0" err="1"/>
              <a:t>các</a:t>
            </a:r>
            <a:r>
              <a:rPr lang="en-US" b="1" dirty="0"/>
              <a:t> </a:t>
            </a:r>
            <a:r>
              <a:rPr lang="en-US" b="1" dirty="0" err="1"/>
              <a:t>phần</a:t>
            </a:r>
            <a:r>
              <a:rPr lang="en-US" b="1" dirty="0"/>
              <a:t> </a:t>
            </a:r>
            <a:r>
              <a:rPr lang="en-US" b="1" dirty="0" err="1"/>
              <a:t>mềm</a:t>
            </a:r>
            <a:r>
              <a:rPr lang="en-US" b="1" dirty="0"/>
              <a:t> </a:t>
            </a:r>
            <a:r>
              <a:rPr lang="en-US" b="1" dirty="0" err="1"/>
              <a:t>diệt</a:t>
            </a:r>
            <a:r>
              <a:rPr lang="en-US" b="1" dirty="0"/>
              <a:t> </a:t>
            </a:r>
            <a:r>
              <a:rPr lang="en-US" b="1" dirty="0" err="1"/>
              <a:t>virut</a:t>
            </a:r>
            <a:r>
              <a:rPr lang="en-US" b="1" dirty="0"/>
              <a:t> </a:t>
            </a:r>
            <a:r>
              <a:rPr lang="en-US" b="1" dirty="0" err="1"/>
              <a:t>khi</a:t>
            </a:r>
            <a:r>
              <a:rPr lang="en-US" b="1" dirty="0"/>
              <a:t> </a:t>
            </a:r>
            <a:r>
              <a:rPr lang="en-US" b="1" dirty="0" err="1"/>
              <a:t>sử</a:t>
            </a:r>
            <a:r>
              <a:rPr lang="en-US" b="1" dirty="0"/>
              <a:t> </a:t>
            </a:r>
            <a:r>
              <a:rPr lang="en-US" b="1" dirty="0" err="1"/>
              <a:t>dụng</a:t>
            </a:r>
            <a:r>
              <a:rPr lang="en-US" b="1" dirty="0"/>
              <a:t> </a:t>
            </a:r>
            <a:r>
              <a:rPr lang="en-US" b="1" dirty="0" err="1"/>
              <a:t>máy</a:t>
            </a:r>
            <a:r>
              <a:rPr lang="en-US" b="1" dirty="0"/>
              <a:t> </a:t>
            </a:r>
            <a:r>
              <a:rPr lang="en-US" b="1" dirty="0" err="1"/>
              <a:t>tính</a:t>
            </a:r>
            <a:r>
              <a:rPr lang="en-US" b="1" dirty="0"/>
              <a:t> </a:t>
            </a:r>
            <a:r>
              <a:rPr lang="en-US" b="1" dirty="0" err="1"/>
              <a:t>cá</a:t>
            </a:r>
            <a:r>
              <a:rPr lang="en-US" b="1" dirty="0"/>
              <a:t> </a:t>
            </a:r>
            <a:r>
              <a:rPr lang="en-US" b="1" dirty="0" err="1"/>
              <a:t>nhân</a:t>
            </a:r>
            <a:endParaRPr lang="en-US" dirty="0"/>
          </a:p>
          <a:p>
            <a:pPr marL="0" indent="0">
              <a:buNone/>
            </a:pPr>
            <a:r>
              <a:rPr lang="en-US" b="1" dirty="0"/>
              <a:t>_ </a:t>
            </a:r>
            <a:r>
              <a:rPr lang="en-US" b="1" dirty="0" err="1"/>
              <a:t>Cẩn</a:t>
            </a:r>
            <a:r>
              <a:rPr lang="en-US" b="1" dirty="0"/>
              <a:t> </a:t>
            </a:r>
            <a:r>
              <a:rPr lang="en-US" b="1" dirty="0" err="1"/>
              <a:t>thận</a:t>
            </a:r>
            <a:r>
              <a:rPr lang="en-US" b="1" dirty="0"/>
              <a:t>, </a:t>
            </a:r>
            <a:r>
              <a:rPr lang="en-US" b="1" dirty="0" err="1"/>
              <a:t>chú</a:t>
            </a:r>
            <a:r>
              <a:rPr lang="en-US" b="1" dirty="0"/>
              <a:t> ý, </a:t>
            </a:r>
            <a:r>
              <a:rPr lang="en-US" b="1" dirty="0" err="1"/>
              <a:t>kiểm</a:t>
            </a:r>
            <a:r>
              <a:rPr lang="en-US" b="1" dirty="0"/>
              <a:t> </a:t>
            </a:r>
            <a:r>
              <a:rPr lang="en-US" b="1" dirty="0" err="1"/>
              <a:t>tra</a:t>
            </a:r>
            <a:r>
              <a:rPr lang="en-US" b="1" dirty="0"/>
              <a:t> </a:t>
            </a:r>
            <a:r>
              <a:rPr lang="en-US" b="1" dirty="0" err="1"/>
              <a:t>đầu</a:t>
            </a:r>
            <a:r>
              <a:rPr lang="en-US" b="1" dirty="0"/>
              <a:t> </a:t>
            </a:r>
            <a:r>
              <a:rPr lang="en-US" b="1" dirty="0" err="1"/>
              <a:t>vào</a:t>
            </a:r>
            <a:r>
              <a:rPr lang="en-US" b="1" dirty="0"/>
              <a:t> </a:t>
            </a:r>
            <a:r>
              <a:rPr lang="en-US" b="1" dirty="0" err="1"/>
              <a:t>dữ</a:t>
            </a:r>
            <a:r>
              <a:rPr lang="en-US" b="1" dirty="0"/>
              <a:t> </a:t>
            </a:r>
            <a:r>
              <a:rPr lang="en-US" b="1" dirty="0" err="1"/>
              <a:t>liệu</a:t>
            </a:r>
            <a:r>
              <a:rPr lang="en-US" b="1" dirty="0"/>
              <a:t>, </a:t>
            </a:r>
            <a:r>
              <a:rPr lang="en-US" b="1" dirty="0" err="1"/>
              <a:t>quyền</a:t>
            </a:r>
            <a:r>
              <a:rPr lang="en-US" b="1" dirty="0"/>
              <a:t> </a:t>
            </a:r>
            <a:r>
              <a:rPr lang="en-US" b="1" dirty="0" err="1"/>
              <a:t>truy</a:t>
            </a:r>
            <a:r>
              <a:rPr lang="en-US" b="1" dirty="0"/>
              <a:t> </a:t>
            </a:r>
            <a:r>
              <a:rPr lang="en-US" b="1" dirty="0" err="1"/>
              <a:t>nhập</a:t>
            </a:r>
            <a:r>
              <a:rPr lang="en-US" b="1" dirty="0"/>
              <a:t> </a:t>
            </a:r>
            <a:r>
              <a:rPr lang="en-US" b="1" dirty="0" err="1"/>
              <a:t>chặt</a:t>
            </a:r>
            <a:r>
              <a:rPr lang="en-US" b="1" dirty="0"/>
              <a:t> </a:t>
            </a:r>
            <a:r>
              <a:rPr lang="en-US" b="1" dirty="0" err="1"/>
              <a:t>chẽ</a:t>
            </a:r>
            <a:r>
              <a:rPr lang="en-US" b="1" dirty="0"/>
              <a:t> </a:t>
            </a:r>
            <a:r>
              <a:rPr lang="en-US" b="1" dirty="0" err="1"/>
              <a:t>trước</a:t>
            </a:r>
            <a:r>
              <a:rPr lang="en-US" b="1" dirty="0"/>
              <a:t> </a:t>
            </a:r>
            <a:r>
              <a:rPr lang="en-US" b="1" dirty="0" err="1"/>
              <a:t>khi</a:t>
            </a:r>
            <a:r>
              <a:rPr lang="en-US" b="1" dirty="0"/>
              <a:t> </a:t>
            </a:r>
            <a:r>
              <a:rPr lang="en-US" b="1" dirty="0" err="1"/>
              <a:t>thực</a:t>
            </a:r>
            <a:r>
              <a:rPr lang="en-US" b="1" dirty="0"/>
              <a:t> </a:t>
            </a:r>
            <a:r>
              <a:rPr lang="en-US" b="1" dirty="0" err="1"/>
              <a:t>thi</a:t>
            </a:r>
            <a:endParaRPr lang="en-US" dirty="0"/>
          </a:p>
          <a:p>
            <a:pPr marL="0" indent="0">
              <a:buNone/>
            </a:pPr>
            <a:r>
              <a:rPr lang="en-US" b="1" dirty="0"/>
              <a:t>_ </a:t>
            </a:r>
            <a:r>
              <a:rPr lang="en-US" b="1" dirty="0" err="1"/>
              <a:t>Sử</a:t>
            </a:r>
            <a:r>
              <a:rPr lang="en-US" b="1" dirty="0"/>
              <a:t> </a:t>
            </a:r>
            <a:r>
              <a:rPr lang="en-US" b="1" dirty="0" err="1"/>
              <a:t>dụng</a:t>
            </a:r>
            <a:r>
              <a:rPr lang="en-US" b="1" dirty="0"/>
              <a:t> </a:t>
            </a:r>
            <a:r>
              <a:rPr lang="en-US" b="1" dirty="0" err="1"/>
              <a:t>các</a:t>
            </a:r>
            <a:r>
              <a:rPr lang="en-US" b="1" dirty="0"/>
              <a:t> tool </a:t>
            </a:r>
            <a:r>
              <a:rPr lang="en-US" b="1" dirty="0" err="1"/>
              <a:t>bảo</a:t>
            </a:r>
            <a:r>
              <a:rPr lang="en-US" b="1" dirty="0"/>
              <a:t> </a:t>
            </a:r>
            <a:r>
              <a:rPr lang="en-US" b="1" dirty="0" err="1"/>
              <a:t>mật</a:t>
            </a:r>
            <a:r>
              <a:rPr lang="en-US" b="1" dirty="0"/>
              <a:t> </a:t>
            </a:r>
            <a:r>
              <a:rPr lang="en-US" b="1" dirty="0" err="1"/>
              <a:t>để</a:t>
            </a:r>
            <a:r>
              <a:rPr lang="en-US" b="1" dirty="0"/>
              <a:t> </a:t>
            </a:r>
            <a:r>
              <a:rPr lang="en-US" b="1" dirty="0" err="1"/>
              <a:t>lập</a:t>
            </a:r>
            <a:r>
              <a:rPr lang="en-US" b="1" dirty="0"/>
              <a:t> </a:t>
            </a:r>
            <a:r>
              <a:rPr lang="en-US" b="1" dirty="0" err="1"/>
              <a:t>trình</a:t>
            </a:r>
            <a:r>
              <a:rPr lang="en-US" b="1" dirty="0"/>
              <a:t> an </a:t>
            </a:r>
            <a:r>
              <a:rPr lang="en-US" b="1" dirty="0" err="1"/>
              <a:t>toàn</a:t>
            </a:r>
            <a:endParaRPr lang="en-US" dirty="0"/>
          </a:p>
          <a:p>
            <a:pPr marL="0" indent="0">
              <a:buNone/>
            </a:pPr>
            <a:r>
              <a:rPr lang="en-US" b="1" dirty="0"/>
              <a:t>_ </a:t>
            </a:r>
            <a:r>
              <a:rPr lang="en-US" b="1" dirty="0" err="1"/>
              <a:t>Không</a:t>
            </a:r>
            <a:r>
              <a:rPr lang="en-US" b="1" dirty="0"/>
              <a:t> </a:t>
            </a:r>
            <a:r>
              <a:rPr lang="en-US" b="1" dirty="0" err="1"/>
              <a:t>vào</a:t>
            </a:r>
            <a:r>
              <a:rPr lang="en-US" b="1" dirty="0"/>
              <a:t> </a:t>
            </a:r>
            <a:r>
              <a:rPr lang="en-US" b="1" dirty="0" err="1"/>
              <a:t>các</a:t>
            </a:r>
            <a:r>
              <a:rPr lang="en-US" b="1" dirty="0"/>
              <a:t> web </a:t>
            </a:r>
            <a:r>
              <a:rPr lang="en-US" b="1" dirty="0" err="1"/>
              <a:t>đen</a:t>
            </a:r>
            <a:r>
              <a:rPr lang="en-US" b="1" dirty="0"/>
              <a:t>, web </a:t>
            </a:r>
            <a:r>
              <a:rPr lang="en-US" b="1" dirty="0" err="1"/>
              <a:t>xấu</a:t>
            </a:r>
            <a:endParaRPr lang="en-US" dirty="0"/>
          </a:p>
          <a:p>
            <a:pPr marL="0" indent="0">
              <a:buNone/>
            </a:pPr>
            <a:r>
              <a:rPr lang="en-US" b="1" dirty="0"/>
              <a:t>_ </a:t>
            </a:r>
            <a:r>
              <a:rPr lang="en-US" b="1" dirty="0" err="1"/>
              <a:t>Không</a:t>
            </a:r>
            <a:r>
              <a:rPr lang="en-US" b="1" dirty="0"/>
              <a:t> </a:t>
            </a:r>
            <a:r>
              <a:rPr lang="en-US" b="1" dirty="0" err="1"/>
              <a:t>tò</a:t>
            </a:r>
            <a:r>
              <a:rPr lang="en-US" b="1" dirty="0"/>
              <a:t> </a:t>
            </a:r>
            <a:r>
              <a:rPr lang="en-US" b="1" dirty="0" err="1"/>
              <a:t>mò</a:t>
            </a:r>
            <a:r>
              <a:rPr lang="en-US" b="1" dirty="0"/>
              <a:t> click </a:t>
            </a:r>
            <a:r>
              <a:rPr lang="en-US" b="1" dirty="0" err="1"/>
              <a:t>vào</a:t>
            </a:r>
            <a:r>
              <a:rPr lang="en-US" b="1" dirty="0"/>
              <a:t> </a:t>
            </a:r>
            <a:r>
              <a:rPr lang="en-US" b="1" dirty="0" err="1"/>
              <a:t>các</a:t>
            </a:r>
            <a:r>
              <a:rPr lang="en-US" b="1" dirty="0"/>
              <a:t> link </a:t>
            </a:r>
            <a:r>
              <a:rPr lang="en-US" b="1" dirty="0" err="1"/>
              <a:t>lạ</a:t>
            </a:r>
            <a:endParaRPr lang="en-US" dirty="0"/>
          </a:p>
          <a:p>
            <a:pPr marL="0" indent="0">
              <a:buNone/>
            </a:pPr>
            <a:r>
              <a:rPr lang="en-US" b="1" dirty="0"/>
              <a:t>_ </a:t>
            </a:r>
            <a:r>
              <a:rPr lang="en-US" b="1" dirty="0" err="1"/>
              <a:t>Không</a:t>
            </a:r>
            <a:r>
              <a:rPr lang="en-US" b="1" dirty="0"/>
              <a:t> </a:t>
            </a:r>
            <a:r>
              <a:rPr lang="en-US" b="1" dirty="0" err="1"/>
              <a:t>cài</a:t>
            </a:r>
            <a:r>
              <a:rPr lang="en-US" b="1" dirty="0"/>
              <a:t> </a:t>
            </a:r>
            <a:r>
              <a:rPr lang="en-US" b="1" dirty="0" err="1"/>
              <a:t>đặt</a:t>
            </a:r>
            <a:r>
              <a:rPr lang="en-US" b="1" dirty="0"/>
              <a:t> </a:t>
            </a:r>
            <a:r>
              <a:rPr lang="en-US" b="1" dirty="0" err="1"/>
              <a:t>và</a:t>
            </a:r>
            <a:r>
              <a:rPr lang="en-US" b="1" dirty="0"/>
              <a:t> </a:t>
            </a:r>
            <a:r>
              <a:rPr lang="en-US" b="1" dirty="0" err="1"/>
              <a:t>sử</a:t>
            </a:r>
            <a:r>
              <a:rPr lang="en-US" b="1" dirty="0"/>
              <a:t> </a:t>
            </a:r>
            <a:r>
              <a:rPr lang="en-US" b="1" dirty="0" err="1"/>
              <a:t>dụng</a:t>
            </a:r>
            <a:r>
              <a:rPr lang="en-US" b="1" dirty="0"/>
              <a:t> </a:t>
            </a:r>
            <a:r>
              <a:rPr lang="en-US" b="1" dirty="0" err="1"/>
              <a:t>các</a:t>
            </a:r>
            <a:r>
              <a:rPr lang="en-US" b="1" dirty="0"/>
              <a:t> </a:t>
            </a:r>
            <a:r>
              <a:rPr lang="en-US" b="1" dirty="0" err="1"/>
              <a:t>phần</a:t>
            </a:r>
            <a:r>
              <a:rPr lang="en-US" b="1" dirty="0"/>
              <a:t> </a:t>
            </a:r>
            <a:r>
              <a:rPr lang="en-US" b="1" dirty="0" err="1"/>
              <a:t>mềm</a:t>
            </a:r>
            <a:r>
              <a:rPr lang="en-US" b="1" dirty="0"/>
              <a:t> </a:t>
            </a:r>
            <a:r>
              <a:rPr lang="en-US" b="1" dirty="0" err="1"/>
              <a:t>không</a:t>
            </a:r>
            <a:r>
              <a:rPr lang="en-US" b="1" dirty="0"/>
              <a:t> tin </a:t>
            </a:r>
            <a:r>
              <a:rPr lang="en-US" b="1" dirty="0" err="1"/>
              <a:t>tưởng</a:t>
            </a:r>
            <a:endParaRPr lang="en-US" dirty="0"/>
          </a:p>
          <a:p>
            <a:pPr marL="0" indent="0">
              <a:buNone/>
            </a:pPr>
            <a:r>
              <a:rPr lang="en-US" b="1" dirty="0"/>
              <a:t>_ </a:t>
            </a:r>
            <a:r>
              <a:rPr lang="en-US" b="1" dirty="0" err="1"/>
              <a:t>Không</a:t>
            </a:r>
            <a:r>
              <a:rPr lang="en-US" b="1" dirty="0"/>
              <a:t> </a:t>
            </a:r>
            <a:r>
              <a:rPr lang="en-US" b="1" dirty="0" err="1"/>
              <a:t>đặt</a:t>
            </a:r>
            <a:r>
              <a:rPr lang="en-US" b="1" dirty="0"/>
              <a:t> </a:t>
            </a:r>
            <a:r>
              <a:rPr lang="en-US" b="1" dirty="0" err="1"/>
              <a:t>mật</a:t>
            </a:r>
            <a:r>
              <a:rPr lang="en-US" b="1" dirty="0"/>
              <a:t> </a:t>
            </a:r>
            <a:r>
              <a:rPr lang="en-US" b="1" dirty="0" err="1"/>
              <a:t>khẩu</a:t>
            </a:r>
            <a:r>
              <a:rPr lang="en-US" b="1" dirty="0"/>
              <a:t> </a:t>
            </a:r>
            <a:r>
              <a:rPr lang="en-US" b="1" dirty="0" err="1"/>
              <a:t>quá</a:t>
            </a:r>
            <a:r>
              <a:rPr lang="en-US" b="1" dirty="0"/>
              <a:t> </a:t>
            </a:r>
            <a:r>
              <a:rPr lang="en-US" b="1" dirty="0" err="1"/>
              <a:t>dễ</a:t>
            </a:r>
            <a:r>
              <a:rPr lang="en-US" b="1" dirty="0"/>
              <a:t> </a:t>
            </a:r>
            <a:r>
              <a:rPr lang="en-US" b="1" dirty="0" err="1"/>
              <a:t>dàng</a:t>
            </a:r>
            <a:r>
              <a:rPr lang="en-US" b="1" dirty="0"/>
              <a:t> </a:t>
            </a:r>
            <a:r>
              <a:rPr lang="en-US" b="1" dirty="0" err="1"/>
              <a:t>và</a:t>
            </a:r>
            <a:r>
              <a:rPr lang="en-US" b="1" dirty="0"/>
              <a:t> </a:t>
            </a:r>
            <a:r>
              <a:rPr lang="en-US" b="1" dirty="0" err="1"/>
              <a:t>thay</a:t>
            </a:r>
            <a:r>
              <a:rPr lang="en-US" b="1" dirty="0"/>
              <a:t> </a:t>
            </a:r>
            <a:r>
              <a:rPr lang="en-US" b="1" dirty="0" err="1"/>
              <a:t>mật</a:t>
            </a:r>
            <a:r>
              <a:rPr lang="en-US" b="1" dirty="0"/>
              <a:t> </a:t>
            </a:r>
            <a:r>
              <a:rPr lang="en-US" b="1" dirty="0" err="1"/>
              <a:t>khẩu</a:t>
            </a:r>
            <a:r>
              <a:rPr lang="en-US" b="1" dirty="0"/>
              <a:t> </a:t>
            </a:r>
            <a:r>
              <a:rPr lang="en-US" b="1" dirty="0" err="1"/>
              <a:t>thường</a:t>
            </a:r>
            <a:r>
              <a:rPr lang="en-US" b="1" dirty="0"/>
              <a:t> </a:t>
            </a:r>
            <a:r>
              <a:rPr lang="en-US" b="1" dirty="0" err="1"/>
              <a:t>xuyên</a:t>
            </a:r>
            <a:endParaRPr lang="en-US" dirty="0"/>
          </a:p>
          <a:p>
            <a:pPr marL="0" indent="0">
              <a:buNone/>
            </a:pPr>
            <a:endParaRPr lang="en-US" dirty="0"/>
          </a:p>
        </p:txBody>
      </p:sp>
    </p:spTree>
    <p:extLst>
      <p:ext uri="{BB962C8B-B14F-4D97-AF65-F5344CB8AC3E}">
        <p14:creationId xmlns:p14="http://schemas.microsoft.com/office/powerpoint/2010/main" val="1429441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48373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236" y="72948"/>
            <a:ext cx="6135756" cy="5215392"/>
          </a:xfrm>
          <a:prstGeom prst="rect">
            <a:avLst/>
          </a:prstGeom>
        </p:spPr>
      </p:pic>
      <p:sp>
        <p:nvSpPr>
          <p:cNvPr id="6" name="TextBox 5"/>
          <p:cNvSpPr txBox="1"/>
          <p:nvPr/>
        </p:nvSpPr>
        <p:spPr>
          <a:xfrm>
            <a:off x="715617" y="5288340"/>
            <a:ext cx="11145079" cy="1569660"/>
          </a:xfrm>
          <a:prstGeom prst="rect">
            <a:avLst/>
          </a:prstGeom>
          <a:noFill/>
        </p:spPr>
        <p:txBody>
          <a:bodyPr wrap="square" rtlCol="0">
            <a:spAutoFit/>
          </a:bodyPr>
          <a:lstStyle/>
          <a:p>
            <a:pPr algn="ctr"/>
            <a:r>
              <a:rPr lang="en-US" sz="3200" b="1" dirty="0" err="1"/>
              <a:t>B</a:t>
            </a:r>
            <a:r>
              <a:rPr lang="en-US" sz="3200" b="1" dirty="0" err="1" smtClean="0"/>
              <a:t>ảng</a:t>
            </a:r>
            <a:r>
              <a:rPr lang="en-US" sz="3200" b="1" dirty="0" smtClean="0"/>
              <a:t> </a:t>
            </a:r>
            <a:r>
              <a:rPr lang="en-US" sz="3200" b="1" dirty="0" err="1"/>
              <a:t>xếp</a:t>
            </a:r>
            <a:r>
              <a:rPr lang="en-US" sz="3200" b="1" dirty="0"/>
              <a:t> </a:t>
            </a:r>
            <a:r>
              <a:rPr lang="en-US" sz="3200" b="1" dirty="0" err="1"/>
              <a:t>hạng</a:t>
            </a:r>
            <a:r>
              <a:rPr lang="en-US" sz="3200" b="1" dirty="0"/>
              <a:t> </a:t>
            </a:r>
            <a:r>
              <a:rPr lang="en-US" sz="3200" b="1" dirty="0" err="1"/>
              <a:t>các</a:t>
            </a:r>
            <a:r>
              <a:rPr lang="en-US" sz="3200" b="1" dirty="0"/>
              <a:t> </a:t>
            </a:r>
            <a:r>
              <a:rPr lang="en-US" sz="3200" b="1" dirty="0" err="1"/>
              <a:t>quốc</a:t>
            </a:r>
            <a:r>
              <a:rPr lang="en-US" sz="3200" b="1" dirty="0"/>
              <a:t> </a:t>
            </a:r>
            <a:r>
              <a:rPr lang="en-US" sz="3200" b="1" dirty="0" err="1"/>
              <a:t>gia</a:t>
            </a:r>
            <a:r>
              <a:rPr lang="en-US" sz="3200" b="1" dirty="0"/>
              <a:t> </a:t>
            </a:r>
            <a:r>
              <a:rPr lang="en-US" sz="3200" b="1" dirty="0" err="1"/>
              <a:t>khu</a:t>
            </a:r>
            <a:r>
              <a:rPr lang="en-US" sz="3200" b="1" dirty="0"/>
              <a:t> </a:t>
            </a:r>
            <a:r>
              <a:rPr lang="en-US" sz="3200" b="1" dirty="0" err="1"/>
              <a:t>vực</a:t>
            </a:r>
            <a:r>
              <a:rPr lang="en-US" sz="3200" b="1" dirty="0"/>
              <a:t> </a:t>
            </a:r>
            <a:r>
              <a:rPr lang="en-US" sz="3200" b="1" dirty="0" err="1"/>
              <a:t>châu</a:t>
            </a:r>
            <a:r>
              <a:rPr lang="en-US" sz="3200" b="1" dirty="0"/>
              <a:t> Á - </a:t>
            </a:r>
            <a:r>
              <a:rPr lang="en-US" sz="3200" b="1" dirty="0" err="1"/>
              <a:t>Thái</a:t>
            </a:r>
            <a:r>
              <a:rPr lang="en-US" sz="3200" b="1" dirty="0"/>
              <a:t> </a:t>
            </a:r>
            <a:r>
              <a:rPr lang="en-US" sz="3200" b="1" dirty="0" err="1"/>
              <a:t>Bình</a:t>
            </a:r>
            <a:r>
              <a:rPr lang="en-US" sz="3200" b="1" dirty="0"/>
              <a:t> </a:t>
            </a:r>
            <a:r>
              <a:rPr lang="en-US" sz="3200" b="1" dirty="0" err="1"/>
              <a:t>Dương</a:t>
            </a:r>
            <a:r>
              <a:rPr lang="en-US" sz="3200" b="1" dirty="0"/>
              <a:t> </a:t>
            </a:r>
            <a:r>
              <a:rPr lang="en-US" sz="3200" b="1" dirty="0" err="1"/>
              <a:t>bảo</a:t>
            </a:r>
            <a:r>
              <a:rPr lang="en-US" sz="3200" b="1" dirty="0"/>
              <a:t> </a:t>
            </a:r>
            <a:r>
              <a:rPr lang="en-US" sz="3200" b="1" dirty="0" err="1"/>
              <a:t>đảm</a:t>
            </a:r>
            <a:r>
              <a:rPr lang="en-US" sz="3200" b="1" dirty="0"/>
              <a:t> an </a:t>
            </a:r>
            <a:r>
              <a:rPr lang="en-US" sz="3200" b="1" dirty="0" err="1"/>
              <a:t>ninh</a:t>
            </a:r>
            <a:r>
              <a:rPr lang="en-US" sz="3200" b="1" dirty="0"/>
              <a:t> </a:t>
            </a:r>
            <a:r>
              <a:rPr lang="en-US" sz="3200" b="1" dirty="0" err="1"/>
              <a:t>mạng</a:t>
            </a:r>
            <a:r>
              <a:rPr lang="en-US" sz="3200" b="1" dirty="0"/>
              <a:t> </a:t>
            </a:r>
            <a:r>
              <a:rPr lang="en-US" sz="3200" b="1" dirty="0" err="1"/>
              <a:t>năm</a:t>
            </a:r>
            <a:r>
              <a:rPr lang="en-US" sz="3200" b="1" dirty="0"/>
              <a:t> 2015 </a:t>
            </a:r>
            <a:endParaRPr lang="en-US" sz="3200" b="1" dirty="0" smtClean="0"/>
          </a:p>
          <a:p>
            <a:pPr algn="ctr"/>
            <a:r>
              <a:rPr lang="en-US" sz="3200" b="1" dirty="0" smtClean="0"/>
              <a:t>do </a:t>
            </a:r>
            <a:r>
              <a:rPr lang="en-US" sz="3200" b="1" dirty="0" err="1"/>
              <a:t>Viện</a:t>
            </a:r>
            <a:r>
              <a:rPr lang="en-US" sz="3200" b="1" dirty="0"/>
              <a:t> </a:t>
            </a:r>
            <a:r>
              <a:rPr lang="en-US" sz="3200" b="1" dirty="0" err="1"/>
              <a:t>Chính</a:t>
            </a:r>
            <a:r>
              <a:rPr lang="en-US" sz="3200" b="1" dirty="0"/>
              <a:t> </a:t>
            </a:r>
            <a:r>
              <a:rPr lang="en-US" sz="3200" b="1" dirty="0" err="1"/>
              <a:t>sách</a:t>
            </a:r>
            <a:r>
              <a:rPr lang="en-US" sz="3200" b="1" dirty="0"/>
              <a:t> </a:t>
            </a:r>
            <a:r>
              <a:rPr lang="en-US" sz="3200" b="1" dirty="0" err="1"/>
              <a:t>chiến</a:t>
            </a:r>
            <a:r>
              <a:rPr lang="en-US" sz="3200" b="1" dirty="0"/>
              <a:t> </a:t>
            </a:r>
            <a:r>
              <a:rPr lang="en-US" sz="3200" b="1" dirty="0" err="1"/>
              <a:t>lược</a:t>
            </a:r>
            <a:r>
              <a:rPr lang="en-US" sz="3200" b="1" dirty="0"/>
              <a:t> </a:t>
            </a:r>
            <a:r>
              <a:rPr lang="en-US" sz="3200" b="1" dirty="0" err="1"/>
              <a:t>Úc</a:t>
            </a:r>
            <a:r>
              <a:rPr lang="en-US" sz="3200" b="1" dirty="0"/>
              <a:t> (</a:t>
            </a:r>
            <a:r>
              <a:rPr lang="en-US" sz="3200" b="1" dirty="0" err="1"/>
              <a:t>ASPI</a:t>
            </a:r>
            <a:r>
              <a:rPr lang="en-US" sz="3200" b="1" dirty="0"/>
              <a:t>) </a:t>
            </a:r>
            <a:r>
              <a:rPr lang="en-US" sz="3200" b="1" dirty="0" err="1" smtClean="0"/>
              <a:t>công</a:t>
            </a:r>
            <a:r>
              <a:rPr lang="en-US" sz="3200" b="1" dirty="0" smtClean="0"/>
              <a:t> </a:t>
            </a:r>
            <a:r>
              <a:rPr lang="en-US" sz="3200" b="1" dirty="0" err="1"/>
              <a:t>bố</a:t>
            </a:r>
            <a:endParaRPr lang="en-US" sz="3200" dirty="0"/>
          </a:p>
        </p:txBody>
      </p:sp>
    </p:spTree>
    <p:extLst>
      <p:ext uri="{BB962C8B-B14F-4D97-AF65-F5344CB8AC3E}">
        <p14:creationId xmlns:p14="http://schemas.microsoft.com/office/powerpoint/2010/main" val="3333866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Ở </a:t>
            </a:r>
            <a:r>
              <a:rPr lang="en-US" sz="6000" b="1" dirty="0" err="1" smtClean="0"/>
              <a:t>Việt</a:t>
            </a:r>
            <a:r>
              <a:rPr lang="en-US" sz="6000" b="1" dirty="0" smtClean="0"/>
              <a:t> Nam </a:t>
            </a:r>
            <a:r>
              <a:rPr lang="en-US" sz="6000" b="1" dirty="0" err="1" smtClean="0"/>
              <a:t>năm</a:t>
            </a:r>
            <a:r>
              <a:rPr lang="en-US" sz="6000" b="1" dirty="0" smtClean="0"/>
              <a:t> 2014</a:t>
            </a:r>
            <a:endParaRPr lang="en-US" sz="6000" b="1" dirty="0"/>
          </a:p>
        </p:txBody>
      </p:sp>
      <p:sp>
        <p:nvSpPr>
          <p:cNvPr id="3" name="Content Placeholder 2"/>
          <p:cNvSpPr>
            <a:spLocks noGrp="1"/>
          </p:cNvSpPr>
          <p:nvPr>
            <p:ph idx="1"/>
          </p:nvPr>
        </p:nvSpPr>
        <p:spPr/>
        <p:txBody>
          <a:bodyPr/>
          <a:lstStyle/>
          <a:p>
            <a:pPr marL="0" indent="0">
              <a:buNone/>
            </a:pPr>
            <a:endParaRPr lang="en-US" dirty="0"/>
          </a:p>
          <a:p>
            <a:pPr marL="514350" indent="-514350">
              <a:buAutoNum type="arabicPeriod"/>
            </a:pPr>
            <a:r>
              <a:rPr lang="en-US" dirty="0" err="1" smtClean="0"/>
              <a:t>Có</a:t>
            </a:r>
            <a:r>
              <a:rPr lang="en-US" dirty="0" smtClean="0"/>
              <a:t> </a:t>
            </a:r>
            <a:r>
              <a:rPr lang="en-US" dirty="0" err="1" smtClean="0"/>
              <a:t>tới</a:t>
            </a:r>
            <a:r>
              <a:rPr lang="en-US" dirty="0" smtClean="0"/>
              <a:t> 4676 </a:t>
            </a:r>
            <a:r>
              <a:rPr lang="en-US" dirty="0" err="1" smtClean="0"/>
              <a:t>trang</a:t>
            </a:r>
            <a:r>
              <a:rPr lang="en-US" dirty="0" smtClean="0"/>
              <a:t> web </a:t>
            </a:r>
            <a:r>
              <a:rPr lang="en-US" dirty="0" err="1" smtClean="0"/>
              <a:t>bị</a:t>
            </a:r>
            <a:r>
              <a:rPr lang="en-US" dirty="0" smtClean="0"/>
              <a:t> </a:t>
            </a:r>
            <a:r>
              <a:rPr lang="en-US" dirty="0" err="1" smtClean="0"/>
              <a:t>tấn</a:t>
            </a:r>
            <a:r>
              <a:rPr lang="en-US" dirty="0" smtClean="0"/>
              <a:t> </a:t>
            </a:r>
            <a:r>
              <a:rPr lang="en-US" dirty="0" err="1" smtClean="0"/>
              <a:t>công</a:t>
            </a:r>
            <a:r>
              <a:rPr lang="en-US" dirty="0"/>
              <a:t> </a:t>
            </a:r>
            <a:r>
              <a:rPr lang="en-US" dirty="0" err="1" smtClean="0"/>
              <a:t>nhiều</a:t>
            </a:r>
            <a:r>
              <a:rPr lang="en-US" dirty="0" smtClean="0"/>
              <a:t> </a:t>
            </a:r>
            <a:r>
              <a:rPr lang="en-US" dirty="0" err="1" smtClean="0"/>
              <a:t>nhất</a:t>
            </a:r>
            <a:r>
              <a:rPr lang="en-US" dirty="0" smtClean="0"/>
              <a:t> </a:t>
            </a:r>
            <a:r>
              <a:rPr lang="en-US" dirty="0" err="1" smtClean="0"/>
              <a:t>từ</a:t>
            </a:r>
            <a:r>
              <a:rPr lang="en-US" dirty="0" smtClean="0"/>
              <a:t> </a:t>
            </a:r>
            <a:r>
              <a:rPr lang="en-US" dirty="0" err="1" smtClean="0"/>
              <a:t>tháng</a:t>
            </a:r>
            <a:r>
              <a:rPr lang="en-US" dirty="0" smtClean="0"/>
              <a:t> 9 – 12</a:t>
            </a:r>
          </a:p>
          <a:p>
            <a:pPr marL="514350" indent="-514350">
              <a:buAutoNum type="arabicPeriod"/>
            </a:pPr>
            <a:r>
              <a:rPr lang="en-US" dirty="0" err="1" smtClean="0"/>
              <a:t>Hầu</a:t>
            </a:r>
            <a:r>
              <a:rPr lang="en-US" dirty="0" smtClean="0"/>
              <a:t> </a:t>
            </a:r>
            <a:r>
              <a:rPr lang="en-US" dirty="0" err="1" smtClean="0"/>
              <a:t>hết</a:t>
            </a:r>
            <a:r>
              <a:rPr lang="en-US" dirty="0" smtClean="0"/>
              <a:t> </a:t>
            </a:r>
            <a:r>
              <a:rPr lang="en-US" dirty="0" err="1" smtClean="0"/>
              <a:t>nhằm</a:t>
            </a:r>
            <a:r>
              <a:rPr lang="en-US" dirty="0" smtClean="0"/>
              <a:t> </a:t>
            </a:r>
            <a:r>
              <a:rPr lang="en-US" dirty="0" err="1" smtClean="0"/>
              <a:t>vào</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chính</a:t>
            </a:r>
            <a:r>
              <a:rPr lang="en-US" dirty="0" smtClean="0"/>
              <a:t> </a:t>
            </a:r>
            <a:r>
              <a:rPr lang="en-US" dirty="0" err="1" smtClean="0"/>
              <a:t>phủ</a:t>
            </a:r>
            <a:r>
              <a:rPr lang="en-US" dirty="0" smtClean="0"/>
              <a:t> hay </a:t>
            </a:r>
            <a:r>
              <a:rPr lang="en-US" dirty="0" err="1" smtClean="0"/>
              <a:t>trang</a:t>
            </a:r>
            <a:r>
              <a:rPr lang="en-US" dirty="0" smtClean="0"/>
              <a:t> web </a:t>
            </a:r>
            <a:r>
              <a:rPr lang="en-US" dirty="0" err="1" smtClean="0"/>
              <a:t>giáo</a:t>
            </a:r>
            <a:r>
              <a:rPr lang="en-US" dirty="0" smtClean="0"/>
              <a:t> </a:t>
            </a:r>
            <a:r>
              <a:rPr lang="en-US" dirty="0" err="1" smtClean="0"/>
              <a:t>dục</a:t>
            </a:r>
            <a:endParaRPr lang="en-US" dirty="0" smtClean="0"/>
          </a:p>
          <a:p>
            <a:pPr marL="514350" indent="-514350">
              <a:buAutoNum type="arabicPeriod"/>
            </a:pPr>
            <a:r>
              <a:rPr lang="en-US" dirty="0" err="1" smtClean="0"/>
              <a:t>Trang</a:t>
            </a:r>
            <a:r>
              <a:rPr lang="en-US" dirty="0" smtClean="0"/>
              <a:t> </a:t>
            </a:r>
            <a:r>
              <a:rPr lang="en-US" dirty="0" err="1" smtClean="0"/>
              <a:t>uet.vnu.edu.vn</a:t>
            </a:r>
            <a:r>
              <a:rPr lang="en-US" dirty="0" smtClean="0"/>
              <a:t> </a:t>
            </a:r>
            <a:r>
              <a:rPr lang="en-US" dirty="0" err="1" smtClean="0"/>
              <a:t>cũng</a:t>
            </a:r>
            <a:r>
              <a:rPr lang="en-US" dirty="0" smtClean="0"/>
              <a:t> </a:t>
            </a:r>
            <a:r>
              <a:rPr lang="en-US" dirty="0" err="1" smtClean="0"/>
              <a:t>bị</a:t>
            </a:r>
            <a:r>
              <a:rPr lang="en-US" dirty="0" smtClean="0"/>
              <a:t> hack </a:t>
            </a:r>
            <a:r>
              <a:rPr lang="en-US" dirty="0" err="1" smtClean="0"/>
              <a:t>hồi</a:t>
            </a:r>
            <a:r>
              <a:rPr lang="en-US" dirty="0" smtClean="0"/>
              <a:t> </a:t>
            </a:r>
            <a:r>
              <a:rPr lang="en-US" dirty="0" err="1" smtClean="0"/>
              <a:t>đầu</a:t>
            </a:r>
            <a:r>
              <a:rPr lang="en-US" dirty="0" smtClean="0"/>
              <a:t> </a:t>
            </a:r>
            <a:r>
              <a:rPr lang="en-US" dirty="0" err="1" smtClean="0"/>
              <a:t>năm</a:t>
            </a:r>
            <a:r>
              <a:rPr lang="en-US" dirty="0" smtClean="0"/>
              <a:t> nay</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83125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503" y="274831"/>
            <a:ext cx="6541477" cy="5584187"/>
          </a:xfrm>
          <a:prstGeom prst="rect">
            <a:avLst/>
          </a:prstGeom>
        </p:spPr>
      </p:pic>
      <p:sp>
        <p:nvSpPr>
          <p:cNvPr id="5" name="TextBox 4"/>
          <p:cNvSpPr txBox="1"/>
          <p:nvPr/>
        </p:nvSpPr>
        <p:spPr>
          <a:xfrm>
            <a:off x="1420836" y="5859018"/>
            <a:ext cx="9312812" cy="646331"/>
          </a:xfrm>
          <a:prstGeom prst="rect">
            <a:avLst/>
          </a:prstGeom>
          <a:noFill/>
        </p:spPr>
        <p:txBody>
          <a:bodyPr wrap="square" rtlCol="0">
            <a:spAutoFit/>
          </a:bodyPr>
          <a:lstStyle/>
          <a:p>
            <a:pPr algn="ctr"/>
            <a:r>
              <a:rPr lang="en-US" sz="3600" b="1" dirty="0"/>
              <a:t>W</a:t>
            </a:r>
            <a:r>
              <a:rPr lang="en-US" sz="3600" b="1" dirty="0" smtClean="0"/>
              <a:t>ebsite </a:t>
            </a:r>
            <a:r>
              <a:rPr lang="en-US" sz="3600" b="1" dirty="0" err="1"/>
              <a:t>S</a:t>
            </a:r>
            <a:r>
              <a:rPr lang="en-US" sz="3600" b="1" dirty="0" err="1" smtClean="0"/>
              <a:t>ở</a:t>
            </a:r>
            <a:r>
              <a:rPr lang="en-US" sz="3600" b="1" dirty="0" smtClean="0"/>
              <a:t> </a:t>
            </a:r>
            <a:r>
              <a:rPr lang="en-US" sz="3600" b="1" dirty="0" err="1" smtClean="0"/>
              <a:t>giáo</a:t>
            </a:r>
            <a:r>
              <a:rPr lang="en-US" sz="3600" b="1" dirty="0" smtClean="0"/>
              <a:t> </a:t>
            </a:r>
            <a:r>
              <a:rPr lang="en-US" sz="3600" b="1" dirty="0" err="1" smtClean="0"/>
              <a:t>dục</a:t>
            </a:r>
            <a:r>
              <a:rPr lang="en-US" sz="3600" b="1" dirty="0" smtClean="0"/>
              <a:t> </a:t>
            </a:r>
            <a:r>
              <a:rPr lang="en-US" sz="3600" b="1" dirty="0" err="1" smtClean="0"/>
              <a:t>Đà</a:t>
            </a:r>
            <a:r>
              <a:rPr lang="en-US" sz="3600" b="1" dirty="0" smtClean="0"/>
              <a:t> </a:t>
            </a:r>
            <a:r>
              <a:rPr lang="en-US" sz="3600" b="1" dirty="0" err="1" smtClean="0"/>
              <a:t>Nẵng</a:t>
            </a:r>
            <a:r>
              <a:rPr lang="en-US" sz="3600" b="1" dirty="0" smtClean="0"/>
              <a:t> </a:t>
            </a:r>
            <a:r>
              <a:rPr lang="en-US" sz="3600" b="1" dirty="0" err="1" smtClean="0"/>
              <a:t>bị</a:t>
            </a:r>
            <a:r>
              <a:rPr lang="en-US" sz="3600" b="1" dirty="0" smtClean="0"/>
              <a:t> </a:t>
            </a:r>
            <a:r>
              <a:rPr lang="en-US" sz="3600" b="1" dirty="0" err="1" smtClean="0"/>
              <a:t>kẻ</a:t>
            </a:r>
            <a:r>
              <a:rPr lang="en-US" sz="3600" b="1" dirty="0" smtClean="0"/>
              <a:t> </a:t>
            </a:r>
            <a:r>
              <a:rPr lang="en-US" sz="3600" b="1" dirty="0" err="1" smtClean="0"/>
              <a:t>xấu</a:t>
            </a:r>
            <a:r>
              <a:rPr lang="en-US" sz="3600" b="1" dirty="0" smtClean="0"/>
              <a:t> </a:t>
            </a:r>
            <a:r>
              <a:rPr lang="en-US" sz="3600" b="1" dirty="0" err="1" smtClean="0"/>
              <a:t>tấn</a:t>
            </a:r>
            <a:r>
              <a:rPr lang="en-US" sz="3600" b="1" dirty="0" smtClean="0"/>
              <a:t> </a:t>
            </a:r>
            <a:r>
              <a:rPr lang="en-US" sz="3600" b="1" dirty="0" err="1" smtClean="0"/>
              <a:t>công</a:t>
            </a:r>
            <a:endParaRPr lang="en-US" sz="3600" b="1" dirty="0"/>
          </a:p>
        </p:txBody>
      </p:sp>
    </p:spTree>
    <p:extLst>
      <p:ext uri="{BB962C8B-B14F-4D97-AF65-F5344CB8AC3E}">
        <p14:creationId xmlns:p14="http://schemas.microsoft.com/office/powerpoint/2010/main" val="424204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98391"/>
            <a:ext cx="10515600" cy="1325563"/>
          </a:xfrm>
        </p:spPr>
        <p:txBody>
          <a:bodyPr>
            <a:normAutofit/>
          </a:bodyPr>
          <a:lstStyle/>
          <a:p>
            <a:pPr algn="ctr"/>
            <a:r>
              <a:rPr lang="en-US" sz="3600" b="1" dirty="0" smtClean="0"/>
              <a:t>Website </a:t>
            </a:r>
            <a:r>
              <a:rPr lang="en-US" sz="3600" b="1" dirty="0" err="1" smtClean="0"/>
              <a:t>của</a:t>
            </a:r>
            <a:r>
              <a:rPr lang="en-US" sz="3600" b="1" dirty="0" smtClean="0"/>
              <a:t> </a:t>
            </a:r>
            <a:r>
              <a:rPr lang="en-US" sz="3600" b="1" dirty="0" err="1" smtClean="0"/>
              <a:t>liên</a:t>
            </a:r>
            <a:r>
              <a:rPr lang="en-US" sz="3600" b="1" dirty="0" smtClean="0"/>
              <a:t> </a:t>
            </a:r>
            <a:r>
              <a:rPr lang="en-US" sz="3600" b="1" dirty="0" err="1" smtClean="0"/>
              <a:t>đoàn</a:t>
            </a:r>
            <a:r>
              <a:rPr lang="en-US" sz="3600" b="1" dirty="0" smtClean="0"/>
              <a:t> </a:t>
            </a:r>
            <a:r>
              <a:rPr lang="en-US" sz="3600" b="1" dirty="0" err="1" smtClean="0"/>
              <a:t>bóng</a:t>
            </a:r>
            <a:r>
              <a:rPr lang="en-US" sz="3600" b="1" dirty="0" smtClean="0"/>
              <a:t> </a:t>
            </a:r>
            <a:r>
              <a:rPr lang="en-US" sz="3600" b="1" dirty="0" err="1" smtClean="0"/>
              <a:t>đá</a:t>
            </a:r>
            <a:r>
              <a:rPr lang="en-US" sz="3600" b="1" dirty="0" smtClean="0"/>
              <a:t> </a:t>
            </a:r>
            <a:r>
              <a:rPr lang="en-US" sz="3600" b="1" dirty="0" err="1" smtClean="0"/>
              <a:t>Việt</a:t>
            </a:r>
            <a:r>
              <a:rPr lang="en-US" sz="3600" b="1" dirty="0" smtClean="0"/>
              <a:t> Nam </a:t>
            </a:r>
            <a:r>
              <a:rPr lang="en-US" sz="3600" b="1" dirty="0" err="1" smtClean="0"/>
              <a:t>VFF</a:t>
            </a:r>
            <a:r>
              <a:rPr lang="en-US" sz="3600" b="1" dirty="0" smtClean="0"/>
              <a:t> </a:t>
            </a:r>
            <a:r>
              <a:rPr lang="en-US" sz="3600" b="1" dirty="0" err="1" smtClean="0"/>
              <a:t>bị</a:t>
            </a:r>
            <a:r>
              <a:rPr lang="en-US" sz="3600" b="1" dirty="0" smtClean="0"/>
              <a:t> hacker Malaysia </a:t>
            </a:r>
            <a:r>
              <a:rPr lang="en-US" sz="3600" b="1" dirty="0" err="1" smtClean="0"/>
              <a:t>tấn</a:t>
            </a:r>
            <a:r>
              <a:rPr lang="en-US" sz="3600" b="1" dirty="0" smtClean="0"/>
              <a:t> </a:t>
            </a:r>
            <a:r>
              <a:rPr lang="en-US" sz="3600" b="1" dirty="0" err="1" smtClean="0"/>
              <a:t>công</a:t>
            </a:r>
            <a:r>
              <a:rPr lang="en-US" sz="3600" b="1" dirty="0" smtClean="0"/>
              <a:t> </a:t>
            </a:r>
            <a:r>
              <a:rPr lang="en-US" sz="3600" b="1" dirty="0" err="1" smtClean="0"/>
              <a:t>chiếm</a:t>
            </a:r>
            <a:r>
              <a:rPr lang="en-US" sz="3600" b="1" dirty="0" smtClean="0"/>
              <a:t> </a:t>
            </a:r>
            <a:r>
              <a:rPr lang="en-US" sz="3600" b="1" dirty="0" err="1" smtClean="0"/>
              <a:t>quyền</a:t>
            </a:r>
            <a:r>
              <a:rPr lang="en-US" sz="3600" b="1" dirty="0" smtClean="0"/>
              <a:t> </a:t>
            </a:r>
            <a:r>
              <a:rPr lang="en-US" sz="3600" b="1" dirty="0" err="1" smtClean="0"/>
              <a:t>kiểm</a:t>
            </a:r>
            <a:r>
              <a:rPr lang="en-US" sz="3600" b="1" dirty="0" smtClean="0"/>
              <a:t> </a:t>
            </a:r>
            <a:r>
              <a:rPr lang="en-US" sz="3600" b="1" dirty="0" err="1" smtClean="0"/>
              <a:t>soát</a:t>
            </a:r>
            <a:endParaRPr lang="en-US" sz="3600" b="1" dirty="0"/>
          </a:p>
        </p:txBody>
      </p:sp>
      <p:sp>
        <p:nvSpPr>
          <p:cNvPr id="3" name="Content Placeholder 2"/>
          <p:cNvSpPr>
            <a:spLocks noGrp="1"/>
          </p:cNvSpPr>
          <p:nvPr>
            <p:ph idx="1"/>
          </p:nvPr>
        </p:nvSpPr>
        <p:spPr/>
        <p:txBody>
          <a:bodyPr/>
          <a:lstStyle/>
          <a:p>
            <a:endParaRPr lang="en-US" dirty="0"/>
          </a:p>
        </p:txBody>
      </p:sp>
      <p:pic>
        <p:nvPicPr>
          <p:cNvPr id="4" name="Picture 3" descr="C:\Users\long\Desktop\[23-11]Thuyet trinh cac van de hien dai cua CNTT\hinh anh slide\d6c29646ec20a653403e8ef007f4c9a1.jpg"/>
          <p:cNvPicPr/>
          <p:nvPr/>
        </p:nvPicPr>
        <p:blipFill>
          <a:blip r:embed="rId2">
            <a:extLst>
              <a:ext uri="{28A0092B-C50C-407E-A947-70E740481C1C}">
                <a14:useLocalDpi xmlns:a14="http://schemas.microsoft.com/office/drawing/2010/main" val="0"/>
              </a:ext>
            </a:extLst>
          </a:blip>
          <a:srcRect/>
          <a:stretch>
            <a:fillRect/>
          </a:stretch>
        </p:blipFill>
        <p:spPr bwMode="auto">
          <a:xfrm>
            <a:off x="2572043" y="250044"/>
            <a:ext cx="7047913" cy="4798329"/>
          </a:xfrm>
          <a:prstGeom prst="rect">
            <a:avLst/>
          </a:prstGeom>
          <a:noFill/>
          <a:ln>
            <a:noFill/>
          </a:ln>
        </p:spPr>
      </p:pic>
    </p:spTree>
    <p:extLst>
      <p:ext uri="{BB962C8B-B14F-4D97-AF65-F5344CB8AC3E}">
        <p14:creationId xmlns:p14="http://schemas.microsoft.com/office/powerpoint/2010/main" val="2572989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Hacker ở </a:t>
            </a:r>
            <a:r>
              <a:rPr lang="en-US" sz="4800" b="1" dirty="0" err="1" smtClean="0"/>
              <a:t>đâu</a:t>
            </a:r>
            <a:r>
              <a:rPr lang="en-US" sz="4800" b="1" dirty="0" smtClean="0"/>
              <a:t> </a:t>
            </a:r>
            <a:r>
              <a:rPr lang="en-US" sz="4800" b="1" dirty="0" err="1" smtClean="0"/>
              <a:t>có</a:t>
            </a:r>
            <a:r>
              <a:rPr lang="en-US" sz="4800" b="1" dirty="0" smtClean="0"/>
              <a:t> </a:t>
            </a:r>
            <a:r>
              <a:rPr lang="en-US" sz="4800" b="1" dirty="0" err="1" smtClean="0"/>
              <a:t>nhiều</a:t>
            </a:r>
            <a:r>
              <a:rPr lang="en-US" sz="4800" b="1" dirty="0" smtClean="0"/>
              <a:t> </a:t>
            </a:r>
            <a:r>
              <a:rPr lang="en-US" sz="4800" b="1" dirty="0" err="1" smtClean="0"/>
              <a:t>nhất</a:t>
            </a:r>
            <a:r>
              <a:rPr lang="en-US" sz="4800" b="1" dirty="0" smtClean="0"/>
              <a:t> ???</a:t>
            </a:r>
            <a:endParaRPr lang="en-US" sz="4800" b="1" dirty="0"/>
          </a:p>
        </p:txBody>
      </p:sp>
      <p:sp>
        <p:nvSpPr>
          <p:cNvPr id="3" name="Content Placeholder 2"/>
          <p:cNvSpPr>
            <a:spLocks noGrp="1"/>
          </p:cNvSpPr>
          <p:nvPr>
            <p:ph idx="1"/>
          </p:nvPr>
        </p:nvSpPr>
        <p:spPr/>
        <p:txBody>
          <a:bodyPr/>
          <a:lstStyle/>
          <a:p>
            <a:endParaRPr lang="en-US" dirty="0"/>
          </a:p>
        </p:txBody>
      </p:sp>
      <p:pic>
        <p:nvPicPr>
          <p:cNvPr id="4" name="Picture 3" descr="C:\Users\long\Desktop\[23-11]Thuyet trinh cac van de hien dai cua CNTT\doquetmang-1447971817.jpg"/>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825625"/>
            <a:ext cx="5943600" cy="4826000"/>
          </a:xfrm>
          <a:prstGeom prst="rect">
            <a:avLst/>
          </a:prstGeom>
          <a:noFill/>
          <a:ln>
            <a:noFill/>
          </a:ln>
        </p:spPr>
      </p:pic>
    </p:spTree>
    <p:extLst>
      <p:ext uri="{BB962C8B-B14F-4D97-AF65-F5344CB8AC3E}">
        <p14:creationId xmlns:p14="http://schemas.microsoft.com/office/powerpoint/2010/main" val="2844096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Hacker </a:t>
            </a:r>
            <a:r>
              <a:rPr lang="en-US" sz="4800" b="1" dirty="0" err="1" smtClean="0"/>
              <a:t>dùng</a:t>
            </a:r>
            <a:r>
              <a:rPr lang="en-US" sz="4800" b="1" dirty="0" smtClean="0"/>
              <a:t> </a:t>
            </a:r>
            <a:r>
              <a:rPr lang="en-US" sz="4800" b="1" dirty="0" err="1" smtClean="0"/>
              <a:t>cách</a:t>
            </a:r>
            <a:r>
              <a:rPr lang="en-US" sz="4800" b="1" dirty="0" smtClean="0"/>
              <a:t> </a:t>
            </a:r>
            <a:r>
              <a:rPr lang="en-US" sz="4800" b="1" dirty="0" err="1" smtClean="0"/>
              <a:t>gì</a:t>
            </a:r>
            <a:r>
              <a:rPr lang="en-US" sz="4800" b="1" dirty="0" smtClean="0"/>
              <a:t>, </a:t>
            </a:r>
            <a:r>
              <a:rPr lang="en-US" sz="4800" b="1" dirty="0" err="1" smtClean="0"/>
              <a:t>làm</a:t>
            </a:r>
            <a:r>
              <a:rPr lang="en-US" sz="4800" b="1" dirty="0" smtClean="0"/>
              <a:t> </a:t>
            </a:r>
            <a:r>
              <a:rPr lang="en-US" sz="4800" b="1" dirty="0" err="1" smtClean="0"/>
              <a:t>như</a:t>
            </a:r>
            <a:r>
              <a:rPr lang="en-US" sz="4800" b="1" dirty="0" smtClean="0"/>
              <a:t> </a:t>
            </a:r>
            <a:r>
              <a:rPr lang="en-US" sz="4800" b="1" dirty="0" err="1" smtClean="0"/>
              <a:t>thế</a:t>
            </a:r>
            <a:r>
              <a:rPr lang="en-US" sz="4800" b="1" dirty="0" smtClean="0"/>
              <a:t> </a:t>
            </a:r>
            <a:r>
              <a:rPr lang="en-US" sz="4800" b="1" dirty="0" err="1" smtClean="0"/>
              <a:t>nào</a:t>
            </a:r>
            <a:r>
              <a:rPr lang="en-US" sz="4800" b="1" dirty="0" smtClean="0"/>
              <a:t> ???</a:t>
            </a:r>
            <a:endParaRPr lang="en-US" sz="48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897440"/>
            <a:ext cx="10515600" cy="3757542"/>
          </a:xfrm>
        </p:spPr>
      </p:pic>
    </p:spTree>
    <p:extLst>
      <p:ext uri="{BB962C8B-B14F-4D97-AF65-F5344CB8AC3E}">
        <p14:creationId xmlns:p14="http://schemas.microsoft.com/office/powerpoint/2010/main" val="2286967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2.1 </a:t>
            </a:r>
            <a:r>
              <a:rPr lang="en-US" sz="6000" b="1" dirty="0" err="1" smtClean="0"/>
              <a:t>OWASP</a:t>
            </a:r>
            <a:r>
              <a:rPr lang="en-US" sz="6000" b="1" dirty="0" smtClean="0"/>
              <a:t> </a:t>
            </a:r>
            <a:r>
              <a:rPr lang="en-US" sz="6000" b="1" dirty="0" err="1" smtClean="0"/>
              <a:t>là</a:t>
            </a:r>
            <a:r>
              <a:rPr lang="en-US" sz="6000" b="1" dirty="0" smtClean="0"/>
              <a:t> </a:t>
            </a:r>
            <a:r>
              <a:rPr lang="en-US" sz="6000" b="1" dirty="0" err="1" smtClean="0"/>
              <a:t>gì</a:t>
            </a:r>
            <a:r>
              <a:rPr lang="en-US" sz="6000" b="1" dirty="0" smtClean="0"/>
              <a:t> ???</a:t>
            </a:r>
            <a:endParaRPr lang="en-US" sz="6000" b="1" dirty="0"/>
          </a:p>
        </p:txBody>
      </p:sp>
      <p:sp>
        <p:nvSpPr>
          <p:cNvPr id="3" name="Content Placeholder 2"/>
          <p:cNvSpPr>
            <a:spLocks noGrp="1"/>
          </p:cNvSpPr>
          <p:nvPr>
            <p:ph idx="1"/>
          </p:nvPr>
        </p:nvSpPr>
        <p:spPr/>
        <p:txBody>
          <a:bodyPr/>
          <a:lstStyle/>
          <a:p>
            <a:pPr marL="514350" indent="-514350">
              <a:buAutoNum type="arabicPeriod"/>
            </a:pPr>
            <a:endParaRPr lang="en-US" dirty="0" smtClean="0"/>
          </a:p>
          <a:p>
            <a:pPr marL="514350" indent="-514350">
              <a:buAutoNum type="arabicPeriod"/>
            </a:pPr>
            <a:endParaRPr lang="en-US" dirty="0"/>
          </a:p>
          <a:p>
            <a:pPr marL="514350" indent="-514350">
              <a:buAutoNum type="arabicPeriod"/>
            </a:pPr>
            <a:r>
              <a:rPr lang="en-US" dirty="0" err="1" smtClean="0"/>
              <a:t>Viết</a:t>
            </a:r>
            <a:r>
              <a:rPr lang="en-US" dirty="0" smtClean="0"/>
              <a:t> </a:t>
            </a:r>
            <a:r>
              <a:rPr lang="en-US" dirty="0" err="1" smtClean="0"/>
              <a:t>tắt</a:t>
            </a:r>
            <a:r>
              <a:rPr lang="en-US" dirty="0" smtClean="0"/>
              <a:t> </a:t>
            </a:r>
            <a:r>
              <a:rPr lang="en-US" dirty="0" err="1" smtClean="0"/>
              <a:t>của</a:t>
            </a:r>
            <a:r>
              <a:rPr lang="en-US" dirty="0" smtClean="0"/>
              <a:t> The Open Web Application Security Project (</a:t>
            </a:r>
            <a:r>
              <a:rPr lang="en-US" dirty="0" err="1" smtClean="0"/>
              <a:t>OWASP</a:t>
            </a:r>
            <a:r>
              <a:rPr lang="en-US" dirty="0" smtClean="0"/>
              <a:t>)</a:t>
            </a:r>
          </a:p>
          <a:p>
            <a:pPr marL="514350" indent="-514350">
              <a:buAutoNum type="arabicPeriod"/>
            </a:pPr>
            <a:r>
              <a:rPr lang="en-US" dirty="0" err="1" smtClean="0"/>
              <a:t>Là</a:t>
            </a:r>
            <a:r>
              <a:rPr lang="en-US" dirty="0" smtClean="0"/>
              <a:t> </a:t>
            </a:r>
            <a:r>
              <a:rPr lang="en-US" dirty="0" err="1" smtClean="0"/>
              <a:t>một</a:t>
            </a:r>
            <a:r>
              <a:rPr lang="en-US" dirty="0" smtClean="0"/>
              <a:t> </a:t>
            </a:r>
            <a:r>
              <a:rPr lang="en-US" dirty="0" err="1" smtClean="0"/>
              <a:t>dự</a:t>
            </a:r>
            <a:r>
              <a:rPr lang="en-US" dirty="0" smtClean="0"/>
              <a:t> </a:t>
            </a:r>
            <a:r>
              <a:rPr lang="en-US" dirty="0" err="1" smtClean="0"/>
              <a:t>án</a:t>
            </a:r>
            <a:r>
              <a:rPr lang="en-US" dirty="0" smtClean="0"/>
              <a:t> </a:t>
            </a:r>
            <a:r>
              <a:rPr lang="en-US" dirty="0" err="1" smtClean="0"/>
              <a:t>mở</a:t>
            </a:r>
            <a:r>
              <a:rPr lang="en-US" dirty="0" smtClean="0"/>
              <a:t> </a:t>
            </a:r>
            <a:r>
              <a:rPr lang="en-US" dirty="0" err="1" smtClean="0"/>
              <a:t>về</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ứng</a:t>
            </a:r>
            <a:r>
              <a:rPr lang="en-US" dirty="0" smtClean="0"/>
              <a:t> </a:t>
            </a:r>
            <a:r>
              <a:rPr lang="en-US" dirty="0" err="1" smtClean="0"/>
              <a:t>dụng</a:t>
            </a:r>
            <a:r>
              <a:rPr lang="en-US" dirty="0" smtClean="0"/>
              <a:t> web, </a:t>
            </a:r>
            <a:r>
              <a:rPr lang="en-US" dirty="0" err="1" smtClean="0"/>
              <a:t>trao</a:t>
            </a:r>
            <a:r>
              <a:rPr lang="en-US" dirty="0" smtClean="0"/>
              <a:t> </a:t>
            </a:r>
            <a:r>
              <a:rPr lang="en-US" dirty="0" err="1" smtClean="0"/>
              <a:t>đổi</a:t>
            </a:r>
            <a:r>
              <a:rPr lang="en-US" dirty="0" smtClean="0"/>
              <a:t> </a:t>
            </a:r>
            <a:r>
              <a:rPr lang="en-US" dirty="0" err="1" smtClean="0"/>
              <a:t>thông</a:t>
            </a:r>
            <a:r>
              <a:rPr lang="en-US" dirty="0" smtClean="0"/>
              <a:t> tin, </a:t>
            </a:r>
            <a:r>
              <a:rPr lang="en-US" dirty="0" err="1" smtClean="0"/>
              <a:t>giúp</a:t>
            </a:r>
            <a:r>
              <a:rPr lang="en-US" dirty="0" smtClean="0"/>
              <a:t> </a:t>
            </a:r>
            <a:r>
              <a:rPr lang="en-US" dirty="0" err="1" smtClean="0"/>
              <a:t>đỡ</a:t>
            </a:r>
            <a:r>
              <a:rPr lang="en-US" dirty="0" smtClean="0"/>
              <a:t> </a:t>
            </a:r>
            <a:r>
              <a:rPr lang="en-US" dirty="0" err="1" smtClean="0"/>
              <a:t>cộng</a:t>
            </a:r>
            <a:r>
              <a:rPr lang="en-US" dirty="0" smtClean="0"/>
              <a:t> </a:t>
            </a:r>
            <a:r>
              <a:rPr lang="en-US" dirty="0" err="1" smtClean="0"/>
              <a:t>đồng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tạo</a:t>
            </a:r>
            <a:r>
              <a:rPr lang="en-US" dirty="0" smtClean="0"/>
              <a:t> </a:t>
            </a:r>
            <a:r>
              <a:rPr lang="en-US" dirty="0" err="1" smtClean="0"/>
              <a:t>nên</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web an </a:t>
            </a:r>
            <a:r>
              <a:rPr lang="en-US" dirty="0" err="1" smtClean="0"/>
              <a:t>toàn</a:t>
            </a:r>
            <a:endParaRPr lang="en-US" dirty="0"/>
          </a:p>
        </p:txBody>
      </p:sp>
    </p:spTree>
    <p:extLst>
      <p:ext uri="{BB962C8B-B14F-4D97-AF65-F5344CB8AC3E}">
        <p14:creationId xmlns:p14="http://schemas.microsoft.com/office/powerpoint/2010/main" val="4054956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865</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TỔNG KẾT  TOP 10 NHỮNG RỦI RO BẢO MẬT NGUY HẠI NHẤT TRÊN CÁC ỨNG DỤNG WEB NĂM 2013</vt:lpstr>
      <vt:lpstr>Nội dung tổng kết</vt:lpstr>
      <vt:lpstr>PowerPoint Presentation</vt:lpstr>
      <vt:lpstr>Ở Việt Nam năm 2014</vt:lpstr>
      <vt:lpstr>PowerPoint Presentation</vt:lpstr>
      <vt:lpstr>Website của liên đoàn bóng đá Việt Nam VFF bị hacker Malaysia tấn công chiếm quyền kiểm soát</vt:lpstr>
      <vt:lpstr>Hacker ở đâu có nhiều nhất ???</vt:lpstr>
      <vt:lpstr>Hacker dùng cách gì, làm như thế nào ???</vt:lpstr>
      <vt:lpstr>2.1 OWASP là gì ???</vt:lpstr>
      <vt:lpstr>2.1 OWASP TOP 10 ???</vt:lpstr>
      <vt:lpstr>PowerPoint Presentation</vt:lpstr>
      <vt:lpstr> 10 lỗi bảo mật nghiêm trọng</vt:lpstr>
      <vt:lpstr>Ví dụ: </vt:lpstr>
      <vt:lpstr> 10 lỗi bảo mật nghiêm trọng</vt:lpstr>
      <vt:lpstr> 10 lỗi bảo mật nghiêm trọng</vt:lpstr>
      <vt:lpstr>Ví dụ kịch bản tấn công:</vt:lpstr>
      <vt:lpstr> 10 lỗi bảo mật nghiêm trọng</vt:lpstr>
      <vt:lpstr>Ví dụ kịch bản: </vt:lpstr>
      <vt:lpstr>PowerPoint Presentation</vt:lpstr>
      <vt:lpstr>PowerPoint Presentation</vt:lpstr>
      <vt:lpstr>PowerPoint Presentation</vt:lpstr>
      <vt:lpstr>PowerPoint Presentation</vt:lpstr>
      <vt:lpstr>3. Cách phòng tránh tối ưu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KẾT  AN TOÀN AN NINH MẠNG</dc:title>
  <dc:creator>long NgoAnh</dc:creator>
  <cp:lastModifiedBy>long NgoAnh</cp:lastModifiedBy>
  <cp:revision>125</cp:revision>
  <dcterms:created xsi:type="dcterms:W3CDTF">2015-11-24T08:32:50Z</dcterms:created>
  <dcterms:modified xsi:type="dcterms:W3CDTF">2015-11-24T19:54:30Z</dcterms:modified>
</cp:coreProperties>
</file>